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64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</p:sldIdLst>
  <p:sldSz cx="9144000" cy="5143500" type="screen16x9"/>
  <p:notesSz cx="6858000" cy="9144000"/>
  <p:embeddedFontLst>
    <p:embeddedFont>
      <p:font typeface="Amatic SC" panose="020B0604020202020204" charset="-79"/>
      <p:regular r:id="rId65"/>
      <p:bold r:id="rId66"/>
    </p:embeddedFont>
    <p:embeddedFont>
      <p:font typeface="Roboto Slab Regular" panose="020B0604020202020204" charset="0"/>
      <p:bold r:id="rId67"/>
    </p:embeddedFont>
    <p:embeddedFont>
      <p:font typeface="Roboto Slab" panose="020B0604020202020204" charset="0"/>
      <p:regular r:id="rId68"/>
      <p:bold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Proxima Nova" panose="020B0604020202020204" charset="0"/>
      <p:regular r:id="rId74"/>
      <p:bold r:id="rId75"/>
      <p:italic r:id="rId76"/>
      <p:boldItalic r:id="rId77"/>
    </p:embeddedFont>
    <p:embeddedFont>
      <p:font typeface="Proxima Nova Semibold" panose="020B0604020202020204" charset="0"/>
      <p:regular r:id="rId78"/>
      <p:bold r:id="rId79"/>
      <p:boldItalic r:id="rId80"/>
    </p:embeddedFont>
    <p:embeddedFont>
      <p:font typeface="Roboto" panose="020B0604020202020204" charset="0"/>
      <p:regular r:id="rId81"/>
      <p:bold r:id="rId82"/>
      <p:italic r:id="rId83"/>
      <p:boldItalic r:id="rId84"/>
    </p:embeddedFont>
    <p:embeddedFont>
      <p:font typeface="Roboto Medium" panose="020B0604020202020204" charset="0"/>
      <p:regular r:id="rId85"/>
      <p:bold r:id="rId86"/>
      <p:italic r:id="rId87"/>
      <p:boldItalic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E96C08-40B7-478E-89AD-F0AC3A03D64D}">
  <a:tblStyle styleId="{79E96C08-40B7-478E-89AD-F0AC3A03D6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4.fntdata"/><Relationship Id="rId84" Type="http://schemas.openxmlformats.org/officeDocument/2006/relationships/font" Target="fonts/font20.fntdata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font" Target="fonts/font19.fntdata"/><Relationship Id="rId88" Type="http://schemas.openxmlformats.org/officeDocument/2006/relationships/font" Target="fonts/font24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2.fntdata"/><Relationship Id="rId7" Type="http://schemas.openxmlformats.org/officeDocument/2006/relationships/slide" Target="slides/slide5.xml"/><Relationship Id="rId71" Type="http://schemas.openxmlformats.org/officeDocument/2006/relationships/font" Target="fonts/font7.fntdata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2.fntdata"/><Relationship Id="rId87" Type="http://schemas.openxmlformats.org/officeDocument/2006/relationships/font" Target="fonts/font23.fntdata"/><Relationship Id="rId61" Type="http://schemas.openxmlformats.org/officeDocument/2006/relationships/slide" Target="slides/slide59.xml"/><Relationship Id="rId82" Type="http://schemas.openxmlformats.org/officeDocument/2006/relationships/font" Target="fonts/font18.fntdata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9d5f2c670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9d5f2c6706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9d5f2c6706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9d5f2c6706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9d5f2c6706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9d5f2c6706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9d5f2c6706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9d5f2c6706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9d5f2c670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9d5f2c670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9d5f2c6706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9d5f2c6706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9d5f2c6706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9d5f2c6706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9d5f2c6706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9d5f2c6706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g9d5f2c6706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4" name="Google Shape;1814;g9d5f2c6706_1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9d5f2c6706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9d5f2c6706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a3f1ad448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a3f1ad448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9d5f2c6706_1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9d5f2c6706_1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9d5f2c6706_1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9d5f2c6706_1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9d5f2c6706_1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9d5f2c6706_1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9d5f2c6706_1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9d5f2c6706_1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9d5f2c6706_1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9d5f2c6706_1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9d5f2c6706_1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9d5f2c6706_1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9d5f2c6706_1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9d5f2c6706_1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9d5f2c6706_1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9d5f2c6706_1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9d5f2c6706_1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9d5f2c6706_1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9d5f2c6706_1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9d5f2c6706_1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a3f1ad448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a3f1ad448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9d5f2c6706_1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9d5f2c6706_1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g9d5f2c6706_1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7" name="Google Shape;2197;g9d5f2c6706_1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9d5f2c6706_1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9d5f2c6706_1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9d5f2c6706_1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9d5f2c6706_1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9d5f2c6706_1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9d5f2c6706_1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9d5f2c6706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9d5f2c6706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9d5f2c6706_1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" name="Google Shape;2373;g9d5f2c6706_1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9d5f2c6706_1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9d5f2c6706_1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g9d5f2c6706_1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6" name="Google Shape;2396;g9d5f2c6706_1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g9d5f2c6706_1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6" name="Google Shape;2466;g9d5f2c6706_1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a3f1ad448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a3f1ad448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9d5f2c6706_1_1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9d5f2c6706_1_1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9d5f2c6706_1_1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9" name="Google Shape;2489;g9d5f2c6706_1_1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g9d5f2c6706_1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9" name="Google Shape;2559;g9d5f2c6706_1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g9d5f2c6706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9" name="Google Shape;2569;g9d5f2c6706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9d5f2c6706_1_1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2" name="Google Shape;2582;g9d5f2c6706_1_1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g9d5f2c6706_1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9d5f2c6706_1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g9d5f2c6706_1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3" name="Google Shape;2663;g9d5f2c6706_1_1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g9d5f2c6706_1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6" name="Google Shape;2676;g9d5f2c6706_1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g9d5f2c6706_1_1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6" name="Google Shape;2746;g9d5f2c6706_1_1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8" name="Google Shape;2858;g9d5f2c6706_1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9" name="Google Shape;2859;g9d5f2c6706_1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a3f1ad448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a3f1ad448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9d5f2c6706_1_1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9d5f2c6706_1_1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Google Shape;6191;g9d5f2c6706_1_28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2" name="Google Shape;6192;g9d5f2c6706_1_28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0" name="Google Shape;6610;g9d5f2c6706_1_28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1" name="Google Shape;6611;g9d5f2c6706_1_28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0" name="Google Shape;6780;g9d5f2c6706_1_29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1" name="Google Shape;6781;g9d5f2c6706_1_29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Google Shape;7185;g9d5f2c6706_1_29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6" name="Google Shape;7186;g9d5f2c6706_1_29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5" name="Google Shape;7565;g9d5f2c6706_1_29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6" name="Google Shape;7566;g9d5f2c6706_1_29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9" name="Google Shape;7979;g9d5f2c6706_1_30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0" name="Google Shape;7980;g9d5f2c6706_1_30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0" name="Google Shape;8340;g9d5f2c6706_1_30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1" name="Google Shape;8341;g9d5f2c6706_1_30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0" name="Google Shape;8850;g9d5f2c6706_1_3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1" name="Google Shape;8851;g9d5f2c6706_1_3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0" name="Google Shape;9470;g9d5f2c6706_1_31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1" name="Google Shape;9471;g9d5f2c6706_1_31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9c5f352309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9c5f352309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4" name="Google Shape;10064;g9d5f2c6706_1_32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5" name="Google Shape;10065;g9d5f2c6706_1_32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5" name="Google Shape;10385;g9d5f2c6706_1_32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6" name="Google Shape;10386;g9d5f2c6706_1_32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9c5f352309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9c5f352309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9c5f352309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9c5f352309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9d5f2c6706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9d5f2c6706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/>
          <p:nvPr/>
        </p:nvSpPr>
        <p:spPr>
          <a:xfrm>
            <a:off x="1973683" y="0"/>
            <a:ext cx="5143200" cy="514380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2610713" y="1139825"/>
            <a:ext cx="3922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3962450" y="3457975"/>
            <a:ext cx="12192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7860821" y="4609034"/>
            <a:ext cx="226853" cy="225761"/>
          </a:xfrm>
          <a:custGeom>
            <a:avLst/>
            <a:gdLst/>
            <a:ahLst/>
            <a:cxnLst/>
            <a:rect l="l" t="t" r="r" b="b"/>
            <a:pathLst>
              <a:path w="7275" h="7240" extrusionOk="0">
                <a:moveTo>
                  <a:pt x="5596" y="2001"/>
                </a:moveTo>
                <a:cubicBezTo>
                  <a:pt x="7275" y="4537"/>
                  <a:pt x="4548" y="7240"/>
                  <a:pt x="2024" y="5573"/>
                </a:cubicBezTo>
                <a:cubicBezTo>
                  <a:pt x="1881" y="5490"/>
                  <a:pt x="1762" y="5371"/>
                  <a:pt x="1679" y="5240"/>
                </a:cubicBezTo>
                <a:cubicBezTo>
                  <a:pt x="0" y="2704"/>
                  <a:pt x="2715" y="1"/>
                  <a:pt x="5251" y="1668"/>
                </a:cubicBezTo>
                <a:cubicBezTo>
                  <a:pt x="5382" y="1751"/>
                  <a:pt x="5501" y="1858"/>
                  <a:pt x="5596" y="2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7382864" y="4420369"/>
            <a:ext cx="428853" cy="428479"/>
          </a:xfrm>
          <a:custGeom>
            <a:avLst/>
            <a:gdLst/>
            <a:ahLst/>
            <a:cxnLst/>
            <a:rect l="l" t="t" r="r" b="b"/>
            <a:pathLst>
              <a:path w="13753" h="13741" extrusionOk="0">
                <a:moveTo>
                  <a:pt x="10538" y="3810"/>
                </a:moveTo>
                <a:cubicBezTo>
                  <a:pt x="13752" y="8585"/>
                  <a:pt x="8585" y="13740"/>
                  <a:pt x="3811" y="10525"/>
                </a:cubicBezTo>
                <a:cubicBezTo>
                  <a:pt x="3572" y="10359"/>
                  <a:pt x="3382" y="10168"/>
                  <a:pt x="3215" y="9930"/>
                </a:cubicBezTo>
                <a:cubicBezTo>
                  <a:pt x="1" y="5156"/>
                  <a:pt x="5168" y="0"/>
                  <a:pt x="9942" y="3215"/>
                </a:cubicBezTo>
                <a:cubicBezTo>
                  <a:pt x="10180" y="3382"/>
                  <a:pt x="10371" y="3584"/>
                  <a:pt x="10538" y="38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7326426" y="615743"/>
            <a:ext cx="1302431" cy="1643598"/>
          </a:xfrm>
          <a:custGeom>
            <a:avLst/>
            <a:gdLst/>
            <a:ahLst/>
            <a:cxnLst/>
            <a:rect l="l" t="t" r="r" b="b"/>
            <a:pathLst>
              <a:path w="41768" h="52709" extrusionOk="0">
                <a:moveTo>
                  <a:pt x="41530" y="28230"/>
                </a:moveTo>
                <a:cubicBezTo>
                  <a:pt x="36696" y="52709"/>
                  <a:pt x="5073" y="52709"/>
                  <a:pt x="239" y="28230"/>
                </a:cubicBezTo>
                <a:cubicBezTo>
                  <a:pt x="1" y="26992"/>
                  <a:pt x="1" y="25718"/>
                  <a:pt x="239" y="24491"/>
                </a:cubicBezTo>
                <a:cubicBezTo>
                  <a:pt x="5073" y="0"/>
                  <a:pt x="36696" y="0"/>
                  <a:pt x="41530" y="24491"/>
                </a:cubicBezTo>
                <a:cubicBezTo>
                  <a:pt x="41768" y="25718"/>
                  <a:pt x="41768" y="26992"/>
                  <a:pt x="41530" y="2823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50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3"/>
          <p:cNvSpPr/>
          <p:nvPr userDrawn="1"/>
        </p:nvSpPr>
        <p:spPr>
          <a:xfrm>
            <a:off x="542835" y="-1293780"/>
            <a:ext cx="8058330" cy="811040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4"/>
          <p:cNvSpPr/>
          <p:nvPr userDrawn="1"/>
        </p:nvSpPr>
        <p:spPr>
          <a:xfrm>
            <a:off x="796060" y="-1290713"/>
            <a:ext cx="8228700" cy="82299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</a:t>
            </a:r>
            <a:endParaRPr/>
          </a:p>
        </p:txBody>
      </p:sp>
      <p:sp>
        <p:nvSpPr>
          <p:cNvPr id="749" name="Google Shape;74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4"/>
          <p:cNvSpPr/>
          <p:nvPr/>
        </p:nvSpPr>
        <p:spPr>
          <a:xfrm>
            <a:off x="156821" y="4609034"/>
            <a:ext cx="226853" cy="225761"/>
          </a:xfrm>
          <a:custGeom>
            <a:avLst/>
            <a:gdLst/>
            <a:ahLst/>
            <a:cxnLst/>
            <a:rect l="l" t="t" r="r" b="b"/>
            <a:pathLst>
              <a:path w="7275" h="7240" extrusionOk="0">
                <a:moveTo>
                  <a:pt x="5596" y="2001"/>
                </a:moveTo>
                <a:cubicBezTo>
                  <a:pt x="7275" y="4537"/>
                  <a:pt x="4548" y="7240"/>
                  <a:pt x="2024" y="5573"/>
                </a:cubicBezTo>
                <a:cubicBezTo>
                  <a:pt x="1881" y="5490"/>
                  <a:pt x="1762" y="5371"/>
                  <a:pt x="1679" y="5240"/>
                </a:cubicBezTo>
                <a:cubicBezTo>
                  <a:pt x="0" y="2704"/>
                  <a:pt x="2715" y="1"/>
                  <a:pt x="5251" y="1668"/>
                </a:cubicBezTo>
                <a:cubicBezTo>
                  <a:pt x="5382" y="1751"/>
                  <a:pt x="5501" y="1858"/>
                  <a:pt x="5596" y="2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4"/>
          <p:cNvSpPr/>
          <p:nvPr/>
        </p:nvSpPr>
        <p:spPr>
          <a:xfrm>
            <a:off x="8090022" y="-6"/>
            <a:ext cx="226853" cy="225761"/>
          </a:xfrm>
          <a:custGeom>
            <a:avLst/>
            <a:gdLst/>
            <a:ahLst/>
            <a:cxnLst/>
            <a:rect l="l" t="t" r="r" b="b"/>
            <a:pathLst>
              <a:path w="7275" h="7240" extrusionOk="0">
                <a:moveTo>
                  <a:pt x="5596" y="2001"/>
                </a:moveTo>
                <a:cubicBezTo>
                  <a:pt x="7275" y="4537"/>
                  <a:pt x="4560" y="7240"/>
                  <a:pt x="2024" y="5573"/>
                </a:cubicBezTo>
                <a:cubicBezTo>
                  <a:pt x="1893" y="5490"/>
                  <a:pt x="1774" y="5370"/>
                  <a:pt x="1679" y="5239"/>
                </a:cubicBezTo>
                <a:cubicBezTo>
                  <a:pt x="0" y="2703"/>
                  <a:pt x="2727" y="1"/>
                  <a:pt x="5251" y="1668"/>
                </a:cubicBezTo>
                <a:cubicBezTo>
                  <a:pt x="5382" y="1751"/>
                  <a:pt x="5501" y="1870"/>
                  <a:pt x="5596" y="2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4"/>
          <p:cNvSpPr/>
          <p:nvPr/>
        </p:nvSpPr>
        <p:spPr>
          <a:xfrm>
            <a:off x="383664" y="4344169"/>
            <a:ext cx="428853" cy="428479"/>
          </a:xfrm>
          <a:custGeom>
            <a:avLst/>
            <a:gdLst/>
            <a:ahLst/>
            <a:cxnLst/>
            <a:rect l="l" t="t" r="r" b="b"/>
            <a:pathLst>
              <a:path w="13753" h="13741" extrusionOk="0">
                <a:moveTo>
                  <a:pt x="10538" y="3810"/>
                </a:moveTo>
                <a:cubicBezTo>
                  <a:pt x="13752" y="8585"/>
                  <a:pt x="8585" y="13740"/>
                  <a:pt x="3811" y="10525"/>
                </a:cubicBezTo>
                <a:cubicBezTo>
                  <a:pt x="3572" y="10359"/>
                  <a:pt x="3382" y="10168"/>
                  <a:pt x="3215" y="9930"/>
                </a:cubicBezTo>
                <a:cubicBezTo>
                  <a:pt x="1" y="5156"/>
                  <a:pt x="5168" y="0"/>
                  <a:pt x="9942" y="3215"/>
                </a:cubicBezTo>
                <a:cubicBezTo>
                  <a:pt x="10180" y="3382"/>
                  <a:pt x="10371" y="3584"/>
                  <a:pt x="10538" y="38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14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861" name="Google Shape;861;p14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4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4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4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4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4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4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4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4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4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4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4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4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4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4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4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4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4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4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4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4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5"/>
          <p:cNvSpPr/>
          <p:nvPr/>
        </p:nvSpPr>
        <p:spPr>
          <a:xfrm>
            <a:off x="2000225" y="0"/>
            <a:ext cx="5143200" cy="51438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15"/>
          <p:cNvSpPr txBox="1">
            <a:spLocks noGrp="1"/>
          </p:cNvSpPr>
          <p:nvPr>
            <p:ph type="subTitle" idx="1"/>
          </p:nvPr>
        </p:nvSpPr>
        <p:spPr>
          <a:xfrm>
            <a:off x="2921300" y="1616038"/>
            <a:ext cx="33015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0" name="Google Shape;1070;p15"/>
          <p:cNvSpPr/>
          <p:nvPr/>
        </p:nvSpPr>
        <p:spPr>
          <a:xfrm rot="10800000">
            <a:off x="275631" y="276351"/>
            <a:ext cx="226853" cy="225761"/>
          </a:xfrm>
          <a:custGeom>
            <a:avLst/>
            <a:gdLst/>
            <a:ahLst/>
            <a:cxnLst/>
            <a:rect l="l" t="t" r="r" b="b"/>
            <a:pathLst>
              <a:path w="7275" h="7240" extrusionOk="0">
                <a:moveTo>
                  <a:pt x="5596" y="2001"/>
                </a:moveTo>
                <a:cubicBezTo>
                  <a:pt x="7275" y="4537"/>
                  <a:pt x="4548" y="7240"/>
                  <a:pt x="2024" y="5573"/>
                </a:cubicBezTo>
                <a:cubicBezTo>
                  <a:pt x="1881" y="5490"/>
                  <a:pt x="1762" y="5371"/>
                  <a:pt x="1679" y="5240"/>
                </a:cubicBezTo>
                <a:cubicBezTo>
                  <a:pt x="0" y="2704"/>
                  <a:pt x="2715" y="1"/>
                  <a:pt x="5251" y="1668"/>
                </a:cubicBezTo>
                <a:cubicBezTo>
                  <a:pt x="5382" y="1751"/>
                  <a:pt x="5501" y="1858"/>
                  <a:pt x="5596" y="2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5"/>
          <p:cNvSpPr/>
          <p:nvPr/>
        </p:nvSpPr>
        <p:spPr>
          <a:xfrm rot="10800000">
            <a:off x="8634030" y="4603491"/>
            <a:ext cx="226853" cy="225761"/>
          </a:xfrm>
          <a:custGeom>
            <a:avLst/>
            <a:gdLst/>
            <a:ahLst/>
            <a:cxnLst/>
            <a:rect l="l" t="t" r="r" b="b"/>
            <a:pathLst>
              <a:path w="7275" h="7240" extrusionOk="0">
                <a:moveTo>
                  <a:pt x="5596" y="2001"/>
                </a:moveTo>
                <a:cubicBezTo>
                  <a:pt x="7275" y="4537"/>
                  <a:pt x="4560" y="7240"/>
                  <a:pt x="2024" y="5573"/>
                </a:cubicBezTo>
                <a:cubicBezTo>
                  <a:pt x="1893" y="5490"/>
                  <a:pt x="1774" y="5370"/>
                  <a:pt x="1679" y="5239"/>
                </a:cubicBezTo>
                <a:cubicBezTo>
                  <a:pt x="0" y="2703"/>
                  <a:pt x="2727" y="1"/>
                  <a:pt x="5251" y="1668"/>
                </a:cubicBezTo>
                <a:cubicBezTo>
                  <a:pt x="5382" y="1751"/>
                  <a:pt x="5501" y="1870"/>
                  <a:pt x="5596" y="2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5"/>
          <p:cNvSpPr/>
          <p:nvPr/>
        </p:nvSpPr>
        <p:spPr>
          <a:xfrm rot="10800000">
            <a:off x="551588" y="414698"/>
            <a:ext cx="428853" cy="428479"/>
          </a:xfrm>
          <a:custGeom>
            <a:avLst/>
            <a:gdLst/>
            <a:ahLst/>
            <a:cxnLst/>
            <a:rect l="l" t="t" r="r" b="b"/>
            <a:pathLst>
              <a:path w="13753" h="13741" extrusionOk="0">
                <a:moveTo>
                  <a:pt x="10538" y="3810"/>
                </a:moveTo>
                <a:cubicBezTo>
                  <a:pt x="13752" y="8585"/>
                  <a:pt x="8585" y="13740"/>
                  <a:pt x="3811" y="10525"/>
                </a:cubicBezTo>
                <a:cubicBezTo>
                  <a:pt x="3572" y="10359"/>
                  <a:pt x="3382" y="10168"/>
                  <a:pt x="3215" y="9930"/>
                </a:cubicBezTo>
                <a:cubicBezTo>
                  <a:pt x="1" y="5156"/>
                  <a:pt x="5168" y="0"/>
                  <a:pt x="9942" y="3215"/>
                </a:cubicBezTo>
                <a:cubicBezTo>
                  <a:pt x="10180" y="3382"/>
                  <a:pt x="10371" y="3584"/>
                  <a:pt x="10538" y="38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15"/>
          <p:cNvSpPr txBox="1">
            <a:spLocks noGrp="1"/>
          </p:cNvSpPr>
          <p:nvPr>
            <p:ph type="title"/>
          </p:nvPr>
        </p:nvSpPr>
        <p:spPr>
          <a:xfrm>
            <a:off x="2921200" y="803763"/>
            <a:ext cx="330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/>
          <p:nvPr/>
        </p:nvSpPr>
        <p:spPr>
          <a:xfrm>
            <a:off x="990250" y="-1010100"/>
            <a:ext cx="7163100" cy="7164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298;p23"/>
          <p:cNvSpPr txBox="1">
            <a:spLocks/>
          </p:cNvSpPr>
          <p:nvPr userDrawn="1"/>
        </p:nvSpPr>
        <p:spPr>
          <a:xfrm>
            <a:off x="700783" y="327714"/>
            <a:ext cx="77040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algn="ctr"/>
            <a:r>
              <a:rPr lang="en-US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AI LÀ TRIỆU PHÚ</a:t>
            </a:r>
            <a:endParaRPr lang="en-US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"/>
          <p:cNvSpPr txBox="1">
            <a:spLocks noGrp="1"/>
          </p:cNvSpPr>
          <p:nvPr>
            <p:ph type="title"/>
          </p:nvPr>
        </p:nvSpPr>
        <p:spPr>
          <a:xfrm>
            <a:off x="1848254" y="445025"/>
            <a:ext cx="6575745" cy="613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5" name="Google Shape;35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"/>
          <p:cNvSpPr/>
          <p:nvPr/>
        </p:nvSpPr>
        <p:spPr>
          <a:xfrm>
            <a:off x="6386743" y="3426775"/>
            <a:ext cx="4656452" cy="4656077"/>
          </a:xfrm>
          <a:custGeom>
            <a:avLst/>
            <a:gdLst/>
            <a:ahLst/>
            <a:cxnLst/>
            <a:rect l="l" t="t" r="r" b="b"/>
            <a:pathLst>
              <a:path w="149329" h="149317" fill="none" extrusionOk="0">
                <a:moveTo>
                  <a:pt x="114336" y="41303"/>
                </a:moveTo>
                <a:cubicBezTo>
                  <a:pt x="149329" y="93215"/>
                  <a:pt x="93227" y="149317"/>
                  <a:pt x="41303" y="114324"/>
                </a:cubicBezTo>
                <a:cubicBezTo>
                  <a:pt x="39232" y="112931"/>
                  <a:pt x="36374" y="110086"/>
                  <a:pt x="34993" y="108014"/>
                </a:cubicBezTo>
                <a:cubicBezTo>
                  <a:pt x="1" y="56091"/>
                  <a:pt x="56115" y="1"/>
                  <a:pt x="108026" y="34993"/>
                </a:cubicBezTo>
                <a:cubicBezTo>
                  <a:pt x="110098" y="36386"/>
                  <a:pt x="112955" y="39232"/>
                  <a:pt x="114336" y="413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 w="7450" cap="flat" cmpd="sng">
            <a:solidFill>
              <a:schemeClr val="accen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8650546" y="4564109"/>
            <a:ext cx="226853" cy="225761"/>
          </a:xfrm>
          <a:custGeom>
            <a:avLst/>
            <a:gdLst/>
            <a:ahLst/>
            <a:cxnLst/>
            <a:rect l="l" t="t" r="r" b="b"/>
            <a:pathLst>
              <a:path w="7275" h="7240" extrusionOk="0">
                <a:moveTo>
                  <a:pt x="5596" y="2001"/>
                </a:moveTo>
                <a:cubicBezTo>
                  <a:pt x="7275" y="4537"/>
                  <a:pt x="4548" y="7240"/>
                  <a:pt x="2024" y="5573"/>
                </a:cubicBezTo>
                <a:cubicBezTo>
                  <a:pt x="1881" y="5490"/>
                  <a:pt x="1762" y="5371"/>
                  <a:pt x="1679" y="5240"/>
                </a:cubicBezTo>
                <a:cubicBezTo>
                  <a:pt x="0" y="2704"/>
                  <a:pt x="2715" y="1"/>
                  <a:pt x="5251" y="1668"/>
                </a:cubicBezTo>
                <a:cubicBezTo>
                  <a:pt x="5382" y="1751"/>
                  <a:pt x="5501" y="1858"/>
                  <a:pt x="5596" y="2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8549539" y="3944269"/>
            <a:ext cx="428853" cy="428479"/>
          </a:xfrm>
          <a:custGeom>
            <a:avLst/>
            <a:gdLst/>
            <a:ahLst/>
            <a:cxnLst/>
            <a:rect l="l" t="t" r="r" b="b"/>
            <a:pathLst>
              <a:path w="13753" h="13741" extrusionOk="0">
                <a:moveTo>
                  <a:pt x="10538" y="3810"/>
                </a:moveTo>
                <a:cubicBezTo>
                  <a:pt x="13752" y="8585"/>
                  <a:pt x="8585" y="13740"/>
                  <a:pt x="3811" y="10525"/>
                </a:cubicBezTo>
                <a:cubicBezTo>
                  <a:pt x="3572" y="10359"/>
                  <a:pt x="3382" y="10168"/>
                  <a:pt x="3215" y="9930"/>
                </a:cubicBezTo>
                <a:cubicBezTo>
                  <a:pt x="1" y="5156"/>
                  <a:pt x="5168" y="0"/>
                  <a:pt x="9942" y="3215"/>
                </a:cubicBezTo>
                <a:cubicBezTo>
                  <a:pt x="10180" y="3382"/>
                  <a:pt x="10371" y="3584"/>
                  <a:pt x="10538" y="38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1" name="Google Shape;501;p6"/>
          <p:cNvGrpSpPr/>
          <p:nvPr/>
        </p:nvGrpSpPr>
        <p:grpSpPr>
          <a:xfrm>
            <a:off x="-10" y="4948879"/>
            <a:ext cx="3066925" cy="32336"/>
            <a:chOff x="19587665" y="328379"/>
            <a:chExt cx="3066925" cy="32336"/>
          </a:xfrm>
        </p:grpSpPr>
        <p:sp>
          <p:nvSpPr>
            <p:cNvPr id="502" name="Google Shape;502;p6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6"/>
          <p:cNvGrpSpPr/>
          <p:nvPr/>
        </p:nvGrpSpPr>
        <p:grpSpPr>
          <a:xfrm>
            <a:off x="6120140" y="4948879"/>
            <a:ext cx="3066925" cy="32336"/>
            <a:chOff x="19587665" y="328379"/>
            <a:chExt cx="3066925" cy="32336"/>
          </a:xfrm>
        </p:grpSpPr>
        <p:sp>
          <p:nvSpPr>
            <p:cNvPr id="560" name="Google Shape;560;p6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1298;p23"/>
          <p:cNvSpPr txBox="1">
            <a:spLocks/>
          </p:cNvSpPr>
          <p:nvPr userDrawn="1"/>
        </p:nvSpPr>
        <p:spPr>
          <a:xfrm>
            <a:off x="700783" y="327714"/>
            <a:ext cx="77040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algn="ctr"/>
            <a:r>
              <a:rPr lang="en-US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AI LÀ TRIỆU PHÚ</a:t>
            </a:r>
            <a:endParaRPr lang="en-US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9" name="Google Shape;61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20" name="Google Shape;62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"/>
          <p:cNvSpPr txBox="1">
            <a:spLocks noGrp="1"/>
          </p:cNvSpPr>
          <p:nvPr>
            <p:ph type="title"/>
          </p:nvPr>
        </p:nvSpPr>
        <p:spPr>
          <a:xfrm>
            <a:off x="1388100" y="2114550"/>
            <a:ext cx="6367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6" name="Google Shape;62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7" name="Google Shape;62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8" name="Google Shape;62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631" name="Google Shape;63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4" name="Google Shape;63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5" name="Google Shape;63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 Regular"/>
              <a:buNone/>
              <a:defRPr sz="28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046" b="95685" l="6286" r="94000">
                        <a14:backgroundMark x1="22857" y1="62944" x2="27000" y2="72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38" y="0"/>
            <a:ext cx="1865292" cy="104989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51" name="Google Shape;1251;p1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3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slide" Target="slide30.xml"/><Relationship Id="rId17" Type="http://schemas.openxmlformats.org/officeDocument/2006/relationships/slide" Target="slide45.xml"/><Relationship Id="rId2" Type="http://schemas.openxmlformats.org/officeDocument/2006/relationships/notesSlide" Target="../notesSlides/notesSlide2.xml"/><Relationship Id="rId16" Type="http://schemas.openxmlformats.org/officeDocument/2006/relationships/slide" Target="slide4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2.xml"/><Relationship Id="rId11" Type="http://schemas.openxmlformats.org/officeDocument/2006/relationships/slide" Target="slide27.xml"/><Relationship Id="rId5" Type="http://schemas.openxmlformats.org/officeDocument/2006/relationships/slide" Target="slide9.xml"/><Relationship Id="rId15" Type="http://schemas.openxmlformats.org/officeDocument/2006/relationships/slide" Target="slide39.xml"/><Relationship Id="rId10" Type="http://schemas.openxmlformats.org/officeDocument/2006/relationships/slide" Target="slide24.xml"/><Relationship Id="rId4" Type="http://schemas.openxmlformats.org/officeDocument/2006/relationships/slide" Target="slide6.xml"/><Relationship Id="rId9" Type="http://schemas.openxmlformats.org/officeDocument/2006/relationships/slide" Target="slide21.xml"/><Relationship Id="rId14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20"/>
          <p:cNvSpPr/>
          <p:nvPr/>
        </p:nvSpPr>
        <p:spPr>
          <a:xfrm>
            <a:off x="3727650" y="3425425"/>
            <a:ext cx="1688700" cy="572700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 w="2857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8" name="Google Shape;1258;p20"/>
          <p:cNvSpPr txBox="1">
            <a:spLocks noGrp="1"/>
          </p:cNvSpPr>
          <p:nvPr>
            <p:ph type="ctrTitle"/>
          </p:nvPr>
        </p:nvSpPr>
        <p:spPr>
          <a:xfrm>
            <a:off x="2366648" y="935500"/>
            <a:ext cx="4650699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smtClean="0">
                <a:ln/>
                <a:solidFill>
                  <a:schemeClr val="accent2">
                    <a:lumMod val="50000"/>
                  </a:schemeClr>
                </a:solidFill>
              </a:rPr>
              <a:t>AI  LÀ TRIỆU PHÚ</a:t>
            </a:r>
            <a:endParaRPr sz="6000">
              <a:ln/>
              <a:solidFill>
                <a:schemeClr val="accent2">
                  <a:lumMod val="50000"/>
                </a:schemeClr>
              </a:solidFill>
              <a:sym typeface="Roboto Slab"/>
            </a:endParaRPr>
          </a:p>
        </p:txBody>
      </p:sp>
      <p:sp>
        <p:nvSpPr>
          <p:cNvPr id="1259" name="Google Shape;1259;p20"/>
          <p:cNvSpPr txBox="1">
            <a:spLocks noGrp="1"/>
          </p:cNvSpPr>
          <p:nvPr>
            <p:ph type="subTitle" idx="1"/>
          </p:nvPr>
        </p:nvSpPr>
        <p:spPr>
          <a:xfrm>
            <a:off x="3962450" y="3457975"/>
            <a:ext cx="12192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Bắt đầu!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6" name="Google Shape;1546;p30"/>
          <p:cNvCxnSpPr/>
          <p:nvPr/>
        </p:nvCxnSpPr>
        <p:spPr>
          <a:xfrm rot="10800000">
            <a:off x="0" y="184278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8" name="Google Shape;1548;p30"/>
          <p:cNvSpPr/>
          <p:nvPr/>
        </p:nvSpPr>
        <p:spPr>
          <a:xfrm>
            <a:off x="1377275" y="1501175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  <p:cxnSp>
        <p:nvCxnSpPr>
          <p:cNvPr id="1549" name="Google Shape;1549;p30"/>
          <p:cNvCxnSpPr/>
          <p:nvPr/>
        </p:nvCxnSpPr>
        <p:spPr>
          <a:xfrm rot="10800000">
            <a:off x="0" y="2757983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0" name="Google Shape;1550;p30">
            <a:hlinkClick r:id="" action="ppaction://hlinkshowjump?jump=nextslide"/>
          </p:cNvPr>
          <p:cNvSpPr/>
          <p:nvPr/>
        </p:nvSpPr>
        <p:spPr>
          <a:xfrm>
            <a:off x="1377275" y="24501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 sz="20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rèn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1" name="Google Shape;1551;p30">
            <a:hlinkClick r:id="" action="ppaction://hlinkshowjump?jump=nextslide"/>
          </p:cNvPr>
          <p:cNvSpPr/>
          <p:nvPr/>
        </p:nvSpPr>
        <p:spPr>
          <a:xfrm>
            <a:off x="4730075" y="245006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2" name="Google Shape;1552;p30"/>
          <p:cNvCxnSpPr/>
          <p:nvPr/>
        </p:nvCxnSpPr>
        <p:spPr>
          <a:xfrm rot="10800000">
            <a:off x="0" y="357471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3" name="Google Shape;1553;p30">
            <a:hlinkClick r:id="" action="ppaction://hlinkshowjump?jump=nextslide"/>
          </p:cNvPr>
          <p:cNvSpPr/>
          <p:nvPr/>
        </p:nvSpPr>
        <p:spPr>
          <a:xfrm>
            <a:off x="1377275" y="326680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</a:t>
            </a:r>
            <a:r>
              <a:rPr lang="en" sz="20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4" name="Google Shape;1554;p30">
            <a:hlinkClick r:id="" action="ppaction://hlinkshowjump?jump=nextslide"/>
          </p:cNvPr>
          <p:cNvSpPr/>
          <p:nvPr/>
        </p:nvSpPr>
        <p:spPr>
          <a:xfrm>
            <a:off x="4730075" y="326680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9" name="Google Shape;1559;p31"/>
          <p:cNvCxnSpPr/>
          <p:nvPr/>
        </p:nvCxnSpPr>
        <p:spPr>
          <a:xfrm rot="10800000">
            <a:off x="-38100" y="274314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60" name="Google Shape;1560;p31"/>
          <p:cNvSpPr/>
          <p:nvPr/>
        </p:nvSpPr>
        <p:spPr>
          <a:xfrm>
            <a:off x="1375500" y="2446352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561" name="Google Shape;1561;p31"/>
          <p:cNvSpPr/>
          <p:nvPr/>
        </p:nvSpPr>
        <p:spPr>
          <a:xfrm>
            <a:off x="4728300" y="2446352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2" name="Google Shape;1562;p31"/>
          <p:cNvCxnSpPr/>
          <p:nvPr/>
        </p:nvCxnSpPr>
        <p:spPr>
          <a:xfrm rot="10800000">
            <a:off x="-38100" y="355987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63" name="Google Shape;1563;p31"/>
          <p:cNvSpPr/>
          <p:nvPr/>
        </p:nvSpPr>
        <p:spPr>
          <a:xfrm>
            <a:off x="1375500" y="3263088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4" name="Google Shape;1564;p31"/>
          <p:cNvSpPr/>
          <p:nvPr/>
        </p:nvSpPr>
        <p:spPr>
          <a:xfrm>
            <a:off x="4728300" y="3263088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grpSp>
        <p:nvGrpSpPr>
          <p:cNvPr id="1565" name="Google Shape;1565;p31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1566" name="Google Shape;1566;p31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1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1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1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2" name="Google Shape;1622;p31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3" name="Google Shape;1623;p31"/>
          <p:cNvCxnSpPr/>
          <p:nvPr/>
        </p:nvCxnSpPr>
        <p:spPr>
          <a:xfrm rot="10800000">
            <a:off x="-36325" y="1831665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24" name="Google Shape;1624;p31"/>
          <p:cNvSpPr/>
          <p:nvPr/>
        </p:nvSpPr>
        <p:spPr>
          <a:xfrm>
            <a:off x="1377275" y="1501175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32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nào!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0" name="Google Shape;1630;p32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631" name="Google Shape;1631;p32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</a:t>
            </a:r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2" name="Google Shape;1632;p32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633" name="Google Shape;1633;p32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9" name="Google Shape;1639;p33"/>
          <p:cNvCxnSpPr/>
          <p:nvPr/>
        </p:nvCxnSpPr>
        <p:spPr>
          <a:xfrm rot="10800000">
            <a:off x="0" y="184898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1" name="Google Shape;1641;p33"/>
          <p:cNvSpPr/>
          <p:nvPr/>
        </p:nvSpPr>
        <p:spPr>
          <a:xfrm>
            <a:off x="1377275" y="1507375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  <p:cxnSp>
        <p:nvCxnSpPr>
          <p:cNvPr id="1642" name="Google Shape;1642;p33"/>
          <p:cNvCxnSpPr/>
          <p:nvPr/>
        </p:nvCxnSpPr>
        <p:spPr>
          <a:xfrm rot="10800000">
            <a:off x="0" y="2757183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3" name="Google Shape;1643;p33">
            <a:hlinkClick r:id="" action="ppaction://hlinkshowjump?jump=nextslide"/>
          </p:cNvPr>
          <p:cNvSpPr/>
          <p:nvPr/>
        </p:nvSpPr>
        <p:spPr>
          <a:xfrm>
            <a:off x="1377275" y="244926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644" name="Google Shape;1644;p33">
            <a:hlinkClick r:id="" action="ppaction://hlinkshowjump?jump=nextslide"/>
          </p:cNvPr>
          <p:cNvSpPr/>
          <p:nvPr/>
        </p:nvSpPr>
        <p:spPr>
          <a:xfrm>
            <a:off x="4730075" y="244926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5" name="Google Shape;1645;p33"/>
          <p:cNvCxnSpPr/>
          <p:nvPr/>
        </p:nvCxnSpPr>
        <p:spPr>
          <a:xfrm rot="10800000">
            <a:off x="0" y="357391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6" name="Google Shape;1646;p33">
            <a:hlinkClick r:id="" action="ppaction://hlinkshowjump?jump=nextslide"/>
          </p:cNvPr>
          <p:cNvSpPr/>
          <p:nvPr/>
        </p:nvSpPr>
        <p:spPr>
          <a:xfrm>
            <a:off x="1377275" y="326600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1647" name="Google Shape;1647;p33">
            <a:hlinkClick r:id="" action="ppaction://hlinkshowjump?jump=nextslide"/>
          </p:cNvPr>
          <p:cNvSpPr/>
          <p:nvPr/>
        </p:nvSpPr>
        <p:spPr>
          <a:xfrm>
            <a:off x="4730075" y="326600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2" name="Google Shape;1652;p34"/>
          <p:cNvCxnSpPr/>
          <p:nvPr/>
        </p:nvCxnSpPr>
        <p:spPr>
          <a:xfrm rot="10800000">
            <a:off x="-38100" y="185849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53" name="Google Shape;1653;p34"/>
          <p:cNvSpPr/>
          <p:nvPr/>
        </p:nvSpPr>
        <p:spPr>
          <a:xfrm>
            <a:off x="1377275" y="1507375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  <p:cxnSp>
        <p:nvCxnSpPr>
          <p:cNvPr id="1654" name="Google Shape;1654;p34"/>
          <p:cNvCxnSpPr/>
          <p:nvPr/>
        </p:nvCxnSpPr>
        <p:spPr>
          <a:xfrm rot="10800000">
            <a:off x="-38100" y="2763927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55" name="Google Shape;1655;p34"/>
          <p:cNvSpPr/>
          <p:nvPr/>
        </p:nvSpPr>
        <p:spPr>
          <a:xfrm>
            <a:off x="1375500" y="2446352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656" name="Google Shape;1656;p34"/>
          <p:cNvSpPr/>
          <p:nvPr/>
        </p:nvSpPr>
        <p:spPr>
          <a:xfrm>
            <a:off x="4728300" y="2446352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57" name="Google Shape;1657;p34"/>
          <p:cNvCxnSpPr/>
          <p:nvPr/>
        </p:nvCxnSpPr>
        <p:spPr>
          <a:xfrm rot="10800000">
            <a:off x="-38100" y="3580660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58" name="Google Shape;1658;p34"/>
          <p:cNvSpPr/>
          <p:nvPr/>
        </p:nvSpPr>
        <p:spPr>
          <a:xfrm>
            <a:off x="1375500" y="3263088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1659" name="Google Shape;1659;p34"/>
          <p:cNvSpPr/>
          <p:nvPr/>
        </p:nvSpPr>
        <p:spPr>
          <a:xfrm>
            <a:off x="4728300" y="3263088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60" name="Google Shape;1660;p34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1661" name="Google Shape;1661;p34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4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4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4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4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4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4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4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4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4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4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4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4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4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4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4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4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4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4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4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4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4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4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4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7" name="Google Shape;1717;p34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35">
            <a:hlinkClick r:id="" action="ppaction://hlinkshowjump?jump=nextslide"/>
          </p:cNvPr>
          <p:cNvSpPr/>
          <p:nvPr/>
        </p:nvSpPr>
        <p:spPr>
          <a:xfrm>
            <a:off x="4660075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Chơi tiếp!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23" name="Google Shape;1723;p35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724" name="Google Shape;1724;p35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rgbClr val="99999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CÂU </a:t>
            </a:r>
            <a:r>
              <a:rPr lang="en"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25" name="Google Shape;1725;p35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726" name="Google Shape;1726;p35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rgbClr val="99999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1,000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8" name="Google Shape;1728;p35">
            <a:hlinkClick r:id="rId3" action="ppaction://hlinksldjump"/>
          </p:cNvPr>
          <p:cNvSpPr/>
          <p:nvPr/>
        </p:nvSpPr>
        <p:spPr>
          <a:xfrm>
            <a:off x="3288475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 về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3" name="Google Shape;1733;p36"/>
          <p:cNvCxnSpPr/>
          <p:nvPr/>
        </p:nvCxnSpPr>
        <p:spPr>
          <a:xfrm rot="10800000">
            <a:off x="0" y="183265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5" name="Google Shape;1735;p36"/>
          <p:cNvCxnSpPr/>
          <p:nvPr/>
        </p:nvCxnSpPr>
        <p:spPr>
          <a:xfrm rot="10800000">
            <a:off x="0" y="2747752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36" name="Google Shape;1736;p36">
            <a:hlinkClick r:id="" action="ppaction://hlinkshowjump?jump=nextslide"/>
          </p:cNvPr>
          <p:cNvSpPr/>
          <p:nvPr/>
        </p:nvSpPr>
        <p:spPr>
          <a:xfrm>
            <a:off x="1377275" y="2450592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737" name="Google Shape;1737;p36">
            <a:hlinkClick r:id="" action="ppaction://hlinkshowjump?jump=nextslide"/>
          </p:cNvPr>
          <p:cNvSpPr/>
          <p:nvPr/>
        </p:nvSpPr>
        <p:spPr>
          <a:xfrm>
            <a:off x="4730075" y="2450592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8" name="Google Shape;1738;p36"/>
          <p:cNvCxnSpPr/>
          <p:nvPr/>
        </p:nvCxnSpPr>
        <p:spPr>
          <a:xfrm rot="10800000">
            <a:off x="0" y="356448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39" name="Google Shape;1739;p36">
            <a:hlinkClick r:id="" action="ppaction://hlinkshowjump?jump=nextslide"/>
          </p:cNvPr>
          <p:cNvSpPr/>
          <p:nvPr/>
        </p:nvSpPr>
        <p:spPr>
          <a:xfrm>
            <a:off x="1377275" y="3267328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1740" name="Google Shape;1740;p36">
            <a:hlinkClick r:id="" action="ppaction://hlinkshowjump?jump=nextslide"/>
          </p:cNvPr>
          <p:cNvSpPr/>
          <p:nvPr/>
        </p:nvSpPr>
        <p:spPr>
          <a:xfrm>
            <a:off x="4730075" y="3267328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1" name="Google Shape;1741;p36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6" name="Google Shape;1746;p37"/>
          <p:cNvCxnSpPr/>
          <p:nvPr/>
        </p:nvCxnSpPr>
        <p:spPr>
          <a:xfrm rot="10800000">
            <a:off x="-19050" y="182189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7" name="Google Shape;1747;p37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  <p:cxnSp>
        <p:nvCxnSpPr>
          <p:cNvPr id="1748" name="Google Shape;1748;p37"/>
          <p:cNvCxnSpPr/>
          <p:nvPr/>
        </p:nvCxnSpPr>
        <p:spPr>
          <a:xfrm rot="10800000">
            <a:off x="-20825" y="2729993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9" name="Google Shape;1749;p37"/>
          <p:cNvSpPr/>
          <p:nvPr/>
        </p:nvSpPr>
        <p:spPr>
          <a:xfrm>
            <a:off x="1375500" y="2443589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750" name="Google Shape;1750;p37"/>
          <p:cNvSpPr/>
          <p:nvPr/>
        </p:nvSpPr>
        <p:spPr>
          <a:xfrm>
            <a:off x="4728300" y="2443589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51" name="Google Shape;1751;p37"/>
          <p:cNvCxnSpPr/>
          <p:nvPr/>
        </p:nvCxnSpPr>
        <p:spPr>
          <a:xfrm rot="10800000">
            <a:off x="-20825" y="354672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2" name="Google Shape;1752;p37"/>
          <p:cNvSpPr/>
          <p:nvPr/>
        </p:nvSpPr>
        <p:spPr>
          <a:xfrm>
            <a:off x="1375500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1753" name="Google Shape;1753;p37"/>
          <p:cNvSpPr/>
          <p:nvPr/>
        </p:nvSpPr>
        <p:spPr>
          <a:xfrm>
            <a:off x="4728300" y="3260326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54" name="Google Shape;1754;p37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1755" name="Google Shape;1755;p37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7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7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7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7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7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1" name="Google Shape;1811;p37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6" name="Google Shape;1816;p38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817" name="Google Shape;1817;p38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</a:t>
            </a:r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18" name="Google Shape;1818;p38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819" name="Google Shape;1819;p38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2,000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1" name="Google Shape;1821;p38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chơi!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6" name="Google Shape;1826;p39"/>
          <p:cNvCxnSpPr/>
          <p:nvPr/>
        </p:nvCxnSpPr>
        <p:spPr>
          <a:xfrm rot="10800000">
            <a:off x="0" y="2757183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7" name="Google Shape;1827;p39"/>
          <p:cNvCxnSpPr/>
          <p:nvPr/>
        </p:nvCxnSpPr>
        <p:spPr>
          <a:xfrm rot="10800000">
            <a:off x="0" y="1843414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9" name="Google Shape;1829;p39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830" name="Google Shape;1830;p39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cxnSp>
        <p:nvCxnSpPr>
          <p:cNvPr id="1831" name="Google Shape;1831;p39"/>
          <p:cNvCxnSpPr/>
          <p:nvPr/>
        </p:nvCxnSpPr>
        <p:spPr>
          <a:xfrm rot="10800000">
            <a:off x="0" y="357391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32" name="Google Shape;1832;p39">
            <a:hlinkClick r:id="" action="ppaction://hlinkshowjump?jump=nextslide"/>
          </p:cNvPr>
          <p:cNvSpPr/>
          <p:nvPr/>
        </p:nvSpPr>
        <p:spPr>
          <a:xfrm>
            <a:off x="13772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3" name="Google Shape;1833;p39">
            <a:hlinkClick r:id="" action="ppaction://hlinkshowjump?jump=nextslide"/>
          </p:cNvPr>
          <p:cNvSpPr/>
          <p:nvPr/>
        </p:nvSpPr>
        <p:spPr>
          <a:xfrm>
            <a:off x="47300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4" name="Google Shape;1834;p39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0" name="Google Shape;1270;p22"/>
          <p:cNvCxnSpPr/>
          <p:nvPr/>
        </p:nvCxnSpPr>
        <p:spPr>
          <a:xfrm rot="10800000">
            <a:off x="4572000" y="1385450"/>
            <a:ext cx="0" cy="2833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271" name="Google Shape;1271;p22"/>
          <p:cNvCxnSpPr/>
          <p:nvPr/>
        </p:nvCxnSpPr>
        <p:spPr>
          <a:xfrm rot="10800000">
            <a:off x="7081975" y="1385450"/>
            <a:ext cx="0" cy="2833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272" name="Google Shape;1272;p22"/>
          <p:cNvCxnSpPr>
            <a:stCxn id="1273" idx="2"/>
            <a:endCxn id="1274" idx="0"/>
          </p:cNvCxnSpPr>
          <p:nvPr/>
        </p:nvCxnSpPr>
        <p:spPr>
          <a:xfrm rot="10800000">
            <a:off x="2062025" y="1385450"/>
            <a:ext cx="0" cy="2833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275" name="Google Shape;1275;p22"/>
          <p:cNvSpPr txBox="1">
            <a:spLocks noGrp="1"/>
          </p:cNvSpPr>
          <p:nvPr>
            <p:ph type="title"/>
          </p:nvPr>
        </p:nvSpPr>
        <p:spPr>
          <a:xfrm>
            <a:off x="840583" y="45527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BẠN ĐÃ SẴN SÀNG CHƯA?</a:t>
            </a:r>
            <a:endParaRPr sz="36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74" name="Google Shape;1274;p22">
            <a:hlinkClick r:id="rId3" action="ppaction://hlinksldjump"/>
          </p:cNvPr>
          <p:cNvSpPr/>
          <p:nvPr/>
        </p:nvSpPr>
        <p:spPr>
          <a:xfrm>
            <a:off x="902375" y="1385450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1 - 100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6" name="Google Shape;1276;p22">
            <a:hlinkClick r:id="rId4" action="ppaction://hlinksldjump"/>
          </p:cNvPr>
          <p:cNvSpPr/>
          <p:nvPr/>
        </p:nvSpPr>
        <p:spPr>
          <a:xfrm>
            <a:off x="902375" y="1991825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2 - 200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7" name="Google Shape;1277;p22">
            <a:hlinkClick r:id="rId5" action="ppaction://hlinksldjump"/>
          </p:cNvPr>
          <p:cNvSpPr/>
          <p:nvPr/>
        </p:nvSpPr>
        <p:spPr>
          <a:xfrm>
            <a:off x="902375" y="2598200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3 - 300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8" name="Google Shape;1278;p22">
            <a:hlinkClick r:id="rId6" action="ppaction://hlinksldjump"/>
          </p:cNvPr>
          <p:cNvSpPr/>
          <p:nvPr/>
        </p:nvSpPr>
        <p:spPr>
          <a:xfrm>
            <a:off x="902375" y="3204575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4 - 500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3" name="Google Shape;1273;p22">
            <a:hlinkClick r:id="rId7" action="ppaction://hlinksldjump"/>
          </p:cNvPr>
          <p:cNvSpPr/>
          <p:nvPr/>
        </p:nvSpPr>
        <p:spPr>
          <a:xfrm>
            <a:off x="902375" y="3810950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rgbClr val="99999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Câu</a:t>
            </a:r>
            <a:r>
              <a:rPr lang="en" smtClea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 </a:t>
            </a: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- 1,000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9" name="Google Shape;1279;p22">
            <a:hlinkClick r:id="rId8" action="ppaction://hlinksldjump"/>
          </p:cNvPr>
          <p:cNvSpPr/>
          <p:nvPr/>
        </p:nvSpPr>
        <p:spPr>
          <a:xfrm>
            <a:off x="3412342" y="1385450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6 - 2,000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0" name="Google Shape;1280;p22">
            <a:hlinkClick r:id="rId9" action="ppaction://hlinksldjump"/>
          </p:cNvPr>
          <p:cNvSpPr/>
          <p:nvPr/>
        </p:nvSpPr>
        <p:spPr>
          <a:xfrm>
            <a:off x="3412342" y="1991825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7 - 4,000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1" name="Google Shape;1281;p22">
            <a:hlinkClick r:id="rId10" action="ppaction://hlinksldjump"/>
          </p:cNvPr>
          <p:cNvSpPr/>
          <p:nvPr/>
        </p:nvSpPr>
        <p:spPr>
          <a:xfrm>
            <a:off x="3412342" y="2598200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8 - 8,000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2" name="Google Shape;1282;p22">
            <a:hlinkClick r:id="rId11" action="ppaction://hlinksldjump"/>
          </p:cNvPr>
          <p:cNvSpPr/>
          <p:nvPr/>
        </p:nvSpPr>
        <p:spPr>
          <a:xfrm>
            <a:off x="3412342" y="3204575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9 - 16,000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3" name="Google Shape;1283;p22">
            <a:hlinkClick r:id="rId12" action="ppaction://hlinksldjump"/>
          </p:cNvPr>
          <p:cNvSpPr/>
          <p:nvPr/>
        </p:nvSpPr>
        <p:spPr>
          <a:xfrm>
            <a:off x="3412342" y="3810950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rgbClr val="99999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Câu</a:t>
            </a:r>
            <a:r>
              <a:rPr lang="en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10 - 32,000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4" name="Google Shape;1284;p22">
            <a:hlinkClick r:id="rId13" action="ppaction://hlinksldjump"/>
          </p:cNvPr>
          <p:cNvSpPr/>
          <p:nvPr/>
        </p:nvSpPr>
        <p:spPr>
          <a:xfrm>
            <a:off x="5922308" y="1385450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11 - 64,000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22">
            <a:hlinkClick r:id="rId14" action="ppaction://hlinksldjump"/>
          </p:cNvPr>
          <p:cNvSpPr/>
          <p:nvPr/>
        </p:nvSpPr>
        <p:spPr>
          <a:xfrm>
            <a:off x="5922308" y="1991825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12 - 125,000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6" name="Google Shape;1286;p22">
            <a:hlinkClick r:id="rId15" action="ppaction://hlinksldjump"/>
          </p:cNvPr>
          <p:cNvSpPr/>
          <p:nvPr/>
        </p:nvSpPr>
        <p:spPr>
          <a:xfrm>
            <a:off x="5922308" y="2598200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13 - 250,000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7" name="Google Shape;1287;p22">
            <a:hlinkClick r:id="rId16" action="ppaction://hlinksldjump"/>
          </p:cNvPr>
          <p:cNvSpPr/>
          <p:nvPr/>
        </p:nvSpPr>
        <p:spPr>
          <a:xfrm>
            <a:off x="5922308" y="3204575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14 - 500,000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8" name="Google Shape;1288;p22">
            <a:hlinkClick r:id="rId17" action="ppaction://hlinksldjump"/>
          </p:cNvPr>
          <p:cNvSpPr/>
          <p:nvPr/>
        </p:nvSpPr>
        <p:spPr>
          <a:xfrm>
            <a:off x="5922319" y="3810950"/>
            <a:ext cx="2319300" cy="407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2C578"/>
              </a:gs>
              <a:gs pos="100000">
                <a:srgbClr val="CB8B1D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16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Câu</a:t>
            </a:r>
            <a:r>
              <a:rPr lang="en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15 - 1,000,000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9" name="Google Shape;1839;p40"/>
          <p:cNvCxnSpPr/>
          <p:nvPr/>
        </p:nvCxnSpPr>
        <p:spPr>
          <a:xfrm rot="10800000">
            <a:off x="0" y="2756450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0" name="Google Shape;1840;p40"/>
          <p:cNvCxnSpPr/>
          <p:nvPr/>
        </p:nvCxnSpPr>
        <p:spPr>
          <a:xfrm rot="10800000">
            <a:off x="0" y="1842681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1" name="Google Shape;1841;p40"/>
          <p:cNvCxnSpPr/>
          <p:nvPr/>
        </p:nvCxnSpPr>
        <p:spPr>
          <a:xfrm rot="10800000">
            <a:off x="0" y="3573183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2" name="Google Shape;1842;p40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  <p:sp>
        <p:nvSpPr>
          <p:cNvPr id="1843" name="Google Shape;1843;p40"/>
          <p:cNvSpPr/>
          <p:nvPr/>
        </p:nvSpPr>
        <p:spPr>
          <a:xfrm>
            <a:off x="13755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844" name="Google Shape;1844;p40"/>
          <p:cNvSpPr/>
          <p:nvPr/>
        </p:nvSpPr>
        <p:spPr>
          <a:xfrm>
            <a:off x="47283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1845" name="Google Shape;1845;p40"/>
          <p:cNvSpPr/>
          <p:nvPr/>
        </p:nvSpPr>
        <p:spPr>
          <a:xfrm>
            <a:off x="1375500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6" name="Google Shape;1846;p40"/>
          <p:cNvSpPr/>
          <p:nvPr/>
        </p:nvSpPr>
        <p:spPr>
          <a:xfrm>
            <a:off x="4728300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47" name="Google Shape;1847;p40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1848" name="Google Shape;1848;p40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4" name="Google Shape;1904;p40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9" name="Google Shape;1909;p41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910" name="Google Shape;1910;p41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7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11" name="Google Shape;1911;p41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912" name="Google Shape;1912;p41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4,000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4" name="Google Shape;1914;p41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chơi!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0" name="Google Shape;1920;p42"/>
          <p:cNvCxnSpPr/>
          <p:nvPr/>
        </p:nvCxnSpPr>
        <p:spPr>
          <a:xfrm rot="10800000">
            <a:off x="1775" y="2747658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21" name="Google Shape;1921;p42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922" name="Google Shape;1922;p42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23" name="Google Shape;1923;p42"/>
          <p:cNvCxnSpPr/>
          <p:nvPr/>
        </p:nvCxnSpPr>
        <p:spPr>
          <a:xfrm rot="10800000">
            <a:off x="1775" y="357391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24" name="Google Shape;1924;p42">
            <a:hlinkClick r:id="" action="ppaction://hlinkshowjump?jump=nextslide"/>
          </p:cNvPr>
          <p:cNvSpPr/>
          <p:nvPr/>
        </p:nvSpPr>
        <p:spPr>
          <a:xfrm>
            <a:off x="13772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1925" name="Google Shape;1925;p42">
            <a:hlinkClick r:id="" action="ppaction://hlinkshowjump?jump=nextslide"/>
          </p:cNvPr>
          <p:cNvSpPr/>
          <p:nvPr/>
        </p:nvSpPr>
        <p:spPr>
          <a:xfrm>
            <a:off x="47300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26" name="Google Shape;1926;p42"/>
          <p:cNvCxnSpPr/>
          <p:nvPr/>
        </p:nvCxnSpPr>
        <p:spPr>
          <a:xfrm rot="10800000">
            <a:off x="0" y="184883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27" name="Google Shape;1927;p42"/>
          <p:cNvSpPr/>
          <p:nvPr/>
        </p:nvSpPr>
        <p:spPr>
          <a:xfrm>
            <a:off x="1377275" y="1507225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2" name="Google Shape;1932;p43"/>
          <p:cNvCxnSpPr/>
          <p:nvPr/>
        </p:nvCxnSpPr>
        <p:spPr>
          <a:xfrm rot="10800000">
            <a:off x="-36325" y="2736534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3" name="Google Shape;1933;p43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934" name="Google Shape;1934;p43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5" name="Google Shape;1935;p43"/>
          <p:cNvCxnSpPr/>
          <p:nvPr/>
        </p:nvCxnSpPr>
        <p:spPr>
          <a:xfrm rot="10800000">
            <a:off x="-36325" y="3562792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6" name="Google Shape;1936;p43">
            <a:hlinkClick r:id="" action="ppaction://hlinkshowjump?jump=nextslide"/>
          </p:cNvPr>
          <p:cNvSpPr/>
          <p:nvPr/>
        </p:nvSpPr>
        <p:spPr>
          <a:xfrm>
            <a:off x="13772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1937" name="Google Shape;1937;p43">
            <a:hlinkClick r:id="" action="ppaction://hlinkshowjump?jump=nextslide"/>
          </p:cNvPr>
          <p:cNvSpPr/>
          <p:nvPr/>
        </p:nvSpPr>
        <p:spPr>
          <a:xfrm>
            <a:off x="47300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8" name="Google Shape;1938;p43"/>
          <p:cNvCxnSpPr/>
          <p:nvPr/>
        </p:nvCxnSpPr>
        <p:spPr>
          <a:xfrm rot="10800000">
            <a:off x="-38100" y="1837715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9" name="Google Shape;1939;p43"/>
          <p:cNvSpPr/>
          <p:nvPr/>
        </p:nvSpPr>
        <p:spPr>
          <a:xfrm>
            <a:off x="1377275" y="1507225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  <p:grpSp>
        <p:nvGrpSpPr>
          <p:cNvPr id="1940" name="Google Shape;1940;p43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1941" name="Google Shape;1941;p43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3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3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3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3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3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3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3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3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3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3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3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3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3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3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3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3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3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3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3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3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3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3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3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3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3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3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3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3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3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3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3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3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3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3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3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3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3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3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3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3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3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3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3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3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3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3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3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3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3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3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3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3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3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7" name="Google Shape;1997;p43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2" name="Google Shape;2002;p44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003" name="Google Shape;2003;p44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8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04" name="Google Shape;2004;p44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005" name="Google Shape;2005;p44"/>
          <p:cNvSpPr/>
          <p:nvPr/>
        </p:nvSpPr>
        <p:spPr>
          <a:xfrm>
            <a:off x="3040470" y="3237268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8,000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7" name="Google Shape;2007;p44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chơi!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3" name="Google Shape;2013;p45"/>
          <p:cNvCxnSpPr/>
          <p:nvPr/>
        </p:nvCxnSpPr>
        <p:spPr>
          <a:xfrm rot="10800000">
            <a:off x="1775" y="2757184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14" name="Google Shape;2014;p45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015" name="Google Shape;2015;p45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16" name="Google Shape;2016;p45"/>
          <p:cNvCxnSpPr/>
          <p:nvPr/>
        </p:nvCxnSpPr>
        <p:spPr>
          <a:xfrm rot="10800000">
            <a:off x="1775" y="3573917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17" name="Google Shape;2017;p45">
            <a:hlinkClick r:id="" action="ppaction://hlinkshowjump?jump=nextslide"/>
          </p:cNvPr>
          <p:cNvSpPr/>
          <p:nvPr/>
        </p:nvSpPr>
        <p:spPr>
          <a:xfrm>
            <a:off x="13772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2018" name="Google Shape;2018;p45">
            <a:hlinkClick r:id="" action="ppaction://hlinkshowjump?jump=nextslide"/>
          </p:cNvPr>
          <p:cNvSpPr/>
          <p:nvPr/>
        </p:nvSpPr>
        <p:spPr>
          <a:xfrm>
            <a:off x="47300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19" name="Google Shape;2019;p45"/>
          <p:cNvCxnSpPr/>
          <p:nvPr/>
        </p:nvCxnSpPr>
        <p:spPr>
          <a:xfrm rot="10800000">
            <a:off x="0" y="1848840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20" name="Google Shape;2020;p45"/>
          <p:cNvSpPr/>
          <p:nvPr/>
        </p:nvSpPr>
        <p:spPr>
          <a:xfrm>
            <a:off x="1377275" y="1507225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5" name="Google Shape;2025;p46"/>
          <p:cNvCxnSpPr/>
          <p:nvPr/>
        </p:nvCxnSpPr>
        <p:spPr>
          <a:xfrm rot="10800000">
            <a:off x="0" y="2751484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26" name="Google Shape;2026;p46"/>
          <p:cNvSpPr/>
          <p:nvPr/>
        </p:nvSpPr>
        <p:spPr>
          <a:xfrm>
            <a:off x="13755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027" name="Google Shape;2027;p46"/>
          <p:cNvSpPr/>
          <p:nvPr/>
        </p:nvSpPr>
        <p:spPr>
          <a:xfrm>
            <a:off x="47283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28" name="Google Shape;2028;p46"/>
          <p:cNvCxnSpPr/>
          <p:nvPr/>
        </p:nvCxnSpPr>
        <p:spPr>
          <a:xfrm rot="10800000">
            <a:off x="0" y="3562792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29" name="Google Shape;2029;p46"/>
          <p:cNvSpPr/>
          <p:nvPr/>
        </p:nvSpPr>
        <p:spPr>
          <a:xfrm>
            <a:off x="1375500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2030" name="Google Shape;2030;p46"/>
          <p:cNvSpPr/>
          <p:nvPr/>
        </p:nvSpPr>
        <p:spPr>
          <a:xfrm>
            <a:off x="4728300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31" name="Google Shape;2031;p46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2032" name="Google Shape;2032;p46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6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8" name="Google Shape;2088;p46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89" name="Google Shape;2089;p46"/>
          <p:cNvCxnSpPr/>
          <p:nvPr/>
        </p:nvCxnSpPr>
        <p:spPr>
          <a:xfrm rot="10800000">
            <a:off x="0" y="1837715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90" name="Google Shape;2090;p46"/>
          <p:cNvSpPr/>
          <p:nvPr/>
        </p:nvSpPr>
        <p:spPr>
          <a:xfrm>
            <a:off x="1377275" y="1507225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5" name="Google Shape;2095;p47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096" name="Google Shape;2096;p47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9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97" name="Google Shape;2097;p47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098" name="Google Shape;2098;p47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16,000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0" name="Google Shape;2100;p47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chơi!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5" name="Google Shape;2105;p48"/>
          <p:cNvCxnSpPr/>
          <p:nvPr/>
        </p:nvCxnSpPr>
        <p:spPr>
          <a:xfrm rot="10800000">
            <a:off x="0" y="1832657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7" name="Google Shape;2107;p48"/>
          <p:cNvCxnSpPr/>
          <p:nvPr/>
        </p:nvCxnSpPr>
        <p:spPr>
          <a:xfrm rot="10800000">
            <a:off x="0" y="274642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08" name="Google Shape;2108;p48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2109" name="Google Shape;2109;p48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10" name="Google Shape;2110;p48"/>
          <p:cNvCxnSpPr/>
          <p:nvPr/>
        </p:nvCxnSpPr>
        <p:spPr>
          <a:xfrm rot="10800000">
            <a:off x="0" y="356315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11" name="Google Shape;2111;p48">
            <a:hlinkClick r:id="" action="ppaction://hlinkshowjump?jump=nextslide"/>
          </p:cNvPr>
          <p:cNvSpPr/>
          <p:nvPr/>
        </p:nvSpPr>
        <p:spPr>
          <a:xfrm>
            <a:off x="13772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112" name="Google Shape;2112;p48">
            <a:hlinkClick r:id="" action="ppaction://hlinkshowjump?jump=nextslide"/>
          </p:cNvPr>
          <p:cNvSpPr/>
          <p:nvPr/>
        </p:nvSpPr>
        <p:spPr>
          <a:xfrm>
            <a:off x="47300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3" name="Google Shape;2113;p48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8" name="Google Shape;2118;p49"/>
          <p:cNvCxnSpPr/>
          <p:nvPr/>
        </p:nvCxnSpPr>
        <p:spPr>
          <a:xfrm rot="10800000">
            <a:off x="0" y="2752350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19" name="Google Shape;2119;p49"/>
          <p:cNvSpPr/>
          <p:nvPr/>
        </p:nvSpPr>
        <p:spPr>
          <a:xfrm>
            <a:off x="13755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2120" name="Google Shape;2120;p49"/>
          <p:cNvSpPr/>
          <p:nvPr/>
        </p:nvSpPr>
        <p:spPr>
          <a:xfrm>
            <a:off x="47283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21" name="Google Shape;2121;p49"/>
          <p:cNvCxnSpPr/>
          <p:nvPr/>
        </p:nvCxnSpPr>
        <p:spPr>
          <a:xfrm rot="10800000">
            <a:off x="0" y="3573183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22" name="Google Shape;2122;p49"/>
          <p:cNvSpPr/>
          <p:nvPr/>
        </p:nvSpPr>
        <p:spPr>
          <a:xfrm>
            <a:off x="1375500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123" name="Google Shape;2123;p49"/>
          <p:cNvSpPr/>
          <p:nvPr/>
        </p:nvSpPr>
        <p:spPr>
          <a:xfrm>
            <a:off x="4728300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24" name="Google Shape;2124;p49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2125" name="Google Shape;2125;p49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9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9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9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9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9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9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9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9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9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9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9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9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9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9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9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9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9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9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9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9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9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9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9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9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9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9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9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9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9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9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9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9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9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9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9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9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9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9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9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9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9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9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9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9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1" name="Google Shape;2181;p49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82" name="Google Shape;2182;p49"/>
          <p:cNvCxnSpPr/>
          <p:nvPr/>
        </p:nvCxnSpPr>
        <p:spPr>
          <a:xfrm rot="10800000">
            <a:off x="1775" y="1842681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83" name="Google Shape;2183;p49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3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chơi!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4" name="Google Shape;1294;p23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295" name="Google Shape;1295;p23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</a:t>
            </a:r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6" name="Google Shape;1296;p23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297" name="Google Shape;1297;p23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8" name="Google Shape;2188;p50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189" name="Google Shape;2189;p50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rgbClr val="99999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CÂU </a:t>
            </a:r>
            <a:r>
              <a:rPr lang="en"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2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90" name="Google Shape;2190;p50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191" name="Google Shape;2191;p50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rgbClr val="99999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32,000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3" name="Google Shape;2193;p50">
            <a:hlinkClick r:id="" action="ppaction://hlinkshowjump?jump=nextslide"/>
          </p:cNvPr>
          <p:cNvSpPr/>
          <p:nvPr/>
        </p:nvSpPr>
        <p:spPr>
          <a:xfrm>
            <a:off x="4660075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Chơi tiếp!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4" name="Google Shape;2194;p50">
            <a:hlinkClick r:id="rId3" action="ppaction://hlinksldjump"/>
          </p:cNvPr>
          <p:cNvSpPr/>
          <p:nvPr/>
        </p:nvSpPr>
        <p:spPr>
          <a:xfrm>
            <a:off x="3288475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 về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9" name="Google Shape;2199;p51"/>
          <p:cNvCxnSpPr/>
          <p:nvPr/>
        </p:nvCxnSpPr>
        <p:spPr>
          <a:xfrm rot="10800000">
            <a:off x="-20825" y="2741093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01" name="Google Shape;2201;p51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202" name="Google Shape;2202;p51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cxnSp>
        <p:nvCxnSpPr>
          <p:cNvPr id="2203" name="Google Shape;2203;p51"/>
          <p:cNvCxnSpPr/>
          <p:nvPr/>
        </p:nvCxnSpPr>
        <p:spPr>
          <a:xfrm rot="10800000">
            <a:off x="-19050" y="3552401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04" name="Google Shape;2204;p51">
            <a:hlinkClick r:id="" action="ppaction://hlinkshowjump?jump=nextslide"/>
          </p:cNvPr>
          <p:cNvSpPr/>
          <p:nvPr/>
        </p:nvSpPr>
        <p:spPr>
          <a:xfrm>
            <a:off x="1377275" y="324640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5" name="Google Shape;2205;p51">
            <a:hlinkClick r:id="" action="ppaction://hlinkshowjump?jump=nextslide"/>
          </p:cNvPr>
          <p:cNvSpPr/>
          <p:nvPr/>
        </p:nvSpPr>
        <p:spPr>
          <a:xfrm>
            <a:off x="4730075" y="324640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06" name="Google Shape;2206;p51"/>
          <p:cNvCxnSpPr/>
          <p:nvPr/>
        </p:nvCxnSpPr>
        <p:spPr>
          <a:xfrm rot="10800000">
            <a:off x="-19050" y="182189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07" name="Google Shape;2207;p51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2" name="Google Shape;2212;p52"/>
          <p:cNvCxnSpPr/>
          <p:nvPr/>
        </p:nvCxnSpPr>
        <p:spPr>
          <a:xfrm rot="10800000">
            <a:off x="-20825" y="2741093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13" name="Google Shape;2213;p52"/>
          <p:cNvSpPr/>
          <p:nvPr/>
        </p:nvSpPr>
        <p:spPr>
          <a:xfrm>
            <a:off x="13755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214" name="Google Shape;2214;p52"/>
          <p:cNvSpPr/>
          <p:nvPr/>
        </p:nvSpPr>
        <p:spPr>
          <a:xfrm>
            <a:off x="47283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cxnSp>
        <p:nvCxnSpPr>
          <p:cNvPr id="2215" name="Google Shape;2215;p52"/>
          <p:cNvCxnSpPr/>
          <p:nvPr/>
        </p:nvCxnSpPr>
        <p:spPr>
          <a:xfrm rot="10800000">
            <a:off x="-20825" y="3552401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16" name="Google Shape;2216;p52"/>
          <p:cNvSpPr/>
          <p:nvPr/>
        </p:nvSpPr>
        <p:spPr>
          <a:xfrm>
            <a:off x="1375500" y="3246405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7" name="Google Shape;2217;p52"/>
          <p:cNvSpPr/>
          <p:nvPr/>
        </p:nvSpPr>
        <p:spPr>
          <a:xfrm>
            <a:off x="4728300" y="3246405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18" name="Google Shape;2218;p52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2219" name="Google Shape;2219;p52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2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2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2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2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2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2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2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2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2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2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2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2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2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2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2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2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2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2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2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2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2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2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2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2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2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2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2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2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2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2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2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2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2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2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2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2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2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2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2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2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2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2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2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2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2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2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2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2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2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2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2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2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2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2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2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5" name="Google Shape;2275;p52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76" name="Google Shape;2276;p52"/>
          <p:cNvCxnSpPr/>
          <p:nvPr/>
        </p:nvCxnSpPr>
        <p:spPr>
          <a:xfrm rot="10800000">
            <a:off x="-19050" y="182189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77" name="Google Shape;2277;p52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2" name="Google Shape;2282;p53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283" name="Google Shape;2283;p53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11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84" name="Google Shape;2284;p53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285" name="Google Shape;2285;p53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64,000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7" name="Google Shape;2287;p53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chơi!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93" name="Google Shape;2293;p54"/>
          <p:cNvCxnSpPr/>
          <p:nvPr/>
        </p:nvCxnSpPr>
        <p:spPr>
          <a:xfrm rot="10800000">
            <a:off x="-19050" y="273405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94" name="Google Shape;2294;p54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295" name="Google Shape;2295;p54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96" name="Google Shape;2296;p54"/>
          <p:cNvCxnSpPr/>
          <p:nvPr/>
        </p:nvCxnSpPr>
        <p:spPr>
          <a:xfrm rot="10800000">
            <a:off x="-19050" y="3552401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97" name="Google Shape;2297;p54">
            <a:hlinkClick r:id="" action="ppaction://hlinkshowjump?jump=nextslide"/>
          </p:cNvPr>
          <p:cNvSpPr/>
          <p:nvPr/>
        </p:nvSpPr>
        <p:spPr>
          <a:xfrm>
            <a:off x="13772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mỏ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8" name="Google Shape;2298;p54">
            <a:hlinkClick r:id="" action="ppaction://hlinkshowjump?jump=nextslide"/>
          </p:cNvPr>
          <p:cNvSpPr/>
          <p:nvPr/>
        </p:nvSpPr>
        <p:spPr>
          <a:xfrm>
            <a:off x="47300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99" name="Google Shape;2299;p54"/>
          <p:cNvCxnSpPr/>
          <p:nvPr/>
        </p:nvCxnSpPr>
        <p:spPr>
          <a:xfrm rot="10800000">
            <a:off x="-19050" y="182189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00" name="Google Shape;2300;p54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5" name="Google Shape;2305;p55"/>
          <p:cNvCxnSpPr/>
          <p:nvPr/>
        </p:nvCxnSpPr>
        <p:spPr>
          <a:xfrm rot="10800000">
            <a:off x="-20825" y="2731568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06" name="Google Shape;2306;p55"/>
          <p:cNvSpPr/>
          <p:nvPr/>
        </p:nvSpPr>
        <p:spPr>
          <a:xfrm>
            <a:off x="13755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307" name="Google Shape;2307;p55"/>
          <p:cNvSpPr/>
          <p:nvPr/>
        </p:nvSpPr>
        <p:spPr>
          <a:xfrm>
            <a:off x="47283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8" name="Google Shape;2308;p55"/>
          <p:cNvCxnSpPr/>
          <p:nvPr/>
        </p:nvCxnSpPr>
        <p:spPr>
          <a:xfrm rot="10800000">
            <a:off x="-20825" y="3552401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09" name="Google Shape;2309;p55"/>
          <p:cNvSpPr/>
          <p:nvPr/>
        </p:nvSpPr>
        <p:spPr>
          <a:xfrm>
            <a:off x="1375500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2310" name="Google Shape;2310;p55"/>
          <p:cNvSpPr/>
          <p:nvPr/>
        </p:nvSpPr>
        <p:spPr>
          <a:xfrm>
            <a:off x="4728300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11" name="Google Shape;2311;p55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2312" name="Google Shape;2312;p55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5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5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5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5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5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5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5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5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5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5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5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5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5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5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5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5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5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5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5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5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5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5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5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5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5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5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5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5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5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5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5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5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5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5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5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5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5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5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5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5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5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5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5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5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5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5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5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5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5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5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5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5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5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5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5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8" name="Google Shape;2368;p55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69" name="Google Shape;2369;p55"/>
          <p:cNvCxnSpPr/>
          <p:nvPr/>
        </p:nvCxnSpPr>
        <p:spPr>
          <a:xfrm rot="10800000">
            <a:off x="-19050" y="182189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70" name="Google Shape;2370;p55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5" name="Google Shape;2375;p56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376" name="Google Shape;2376;p56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</a:t>
            </a:r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77" name="Google Shape;2377;p56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378" name="Google Shape;2378;p56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125,000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0" name="Google Shape;2380;p56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chơi!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5" name="Google Shape;2385;p57"/>
          <p:cNvCxnSpPr/>
          <p:nvPr/>
        </p:nvCxnSpPr>
        <p:spPr>
          <a:xfrm rot="10800000">
            <a:off x="-38100" y="2763841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6" name="Google Shape;2386;p57"/>
          <p:cNvCxnSpPr/>
          <p:nvPr/>
        </p:nvCxnSpPr>
        <p:spPr>
          <a:xfrm rot="10800000">
            <a:off x="-38100" y="3584674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88" name="Google Shape;2388;p57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389" name="Google Shape;2389;p57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0" name="Google Shape;2390;p57">
            <a:hlinkClick r:id="" action="ppaction://hlinkshowjump?jump=nextslide"/>
          </p:cNvPr>
          <p:cNvSpPr/>
          <p:nvPr/>
        </p:nvSpPr>
        <p:spPr>
          <a:xfrm>
            <a:off x="1377275" y="3273176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1" name="Google Shape;2391;p57">
            <a:hlinkClick r:id="" action="ppaction://hlinkshowjump?jump=nextslide"/>
          </p:cNvPr>
          <p:cNvSpPr/>
          <p:nvPr/>
        </p:nvSpPr>
        <p:spPr>
          <a:xfrm>
            <a:off x="4730075" y="3273176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cxnSp>
        <p:nvCxnSpPr>
          <p:cNvPr id="2392" name="Google Shape;2392;p57"/>
          <p:cNvCxnSpPr/>
          <p:nvPr/>
        </p:nvCxnSpPr>
        <p:spPr>
          <a:xfrm rot="10800000">
            <a:off x="-36325" y="1854172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93" name="Google Shape;2393;p57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8" name="Google Shape;2398;p58"/>
          <p:cNvCxnSpPr/>
          <p:nvPr/>
        </p:nvCxnSpPr>
        <p:spPr>
          <a:xfrm rot="10800000">
            <a:off x="-20825" y="2731568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99" name="Google Shape;2399;p58"/>
          <p:cNvCxnSpPr/>
          <p:nvPr/>
        </p:nvCxnSpPr>
        <p:spPr>
          <a:xfrm rot="10800000">
            <a:off x="-20825" y="3552401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00" name="Google Shape;2400;p58"/>
          <p:cNvSpPr/>
          <p:nvPr/>
        </p:nvSpPr>
        <p:spPr>
          <a:xfrm>
            <a:off x="13755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401" name="Google Shape;2401;p58"/>
          <p:cNvSpPr/>
          <p:nvPr/>
        </p:nvSpPr>
        <p:spPr>
          <a:xfrm>
            <a:off x="47283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2" name="Google Shape;2402;p58"/>
          <p:cNvSpPr/>
          <p:nvPr/>
        </p:nvSpPr>
        <p:spPr>
          <a:xfrm>
            <a:off x="1375500" y="3264408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3" name="Google Shape;2403;p58"/>
          <p:cNvSpPr/>
          <p:nvPr/>
        </p:nvSpPr>
        <p:spPr>
          <a:xfrm>
            <a:off x="4728300" y="3264408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grpSp>
        <p:nvGrpSpPr>
          <p:cNvPr id="2404" name="Google Shape;2404;p58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2405" name="Google Shape;2405;p58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8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8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8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8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8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8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8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8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8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8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8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8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8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8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8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8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8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8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8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8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8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8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8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8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8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8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8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8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8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8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1" name="Google Shape;2461;p58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62" name="Google Shape;2462;p58"/>
          <p:cNvCxnSpPr/>
          <p:nvPr/>
        </p:nvCxnSpPr>
        <p:spPr>
          <a:xfrm rot="10800000">
            <a:off x="-19050" y="182189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3" name="Google Shape;2463;p58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8" name="Google Shape;2468;p59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469" name="Google Shape;2469;p59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13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70" name="Google Shape;2470;p59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471" name="Google Shape;2471;p59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250,000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3" name="Google Shape;2473;p59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chơi!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3" name="Google Shape;1303;p24"/>
          <p:cNvCxnSpPr/>
          <p:nvPr/>
        </p:nvCxnSpPr>
        <p:spPr>
          <a:xfrm rot="10800000">
            <a:off x="-38100" y="1859697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5" name="Google Shape;1305;p24"/>
          <p:cNvSpPr/>
          <p:nvPr/>
        </p:nvSpPr>
        <p:spPr>
          <a:xfrm>
            <a:off x="1377275" y="1529073"/>
            <a:ext cx="6393000" cy="596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6" name="Google Shape;1306;p24"/>
          <p:cNvCxnSpPr/>
          <p:nvPr/>
        </p:nvCxnSpPr>
        <p:spPr>
          <a:xfrm rot="10800000">
            <a:off x="-19050" y="2757234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7" name="Google Shape;1307;p24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8" name="Google Shape;1308;p24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may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9" name="Google Shape;1309;p24"/>
          <p:cNvCxnSpPr/>
          <p:nvPr/>
        </p:nvCxnSpPr>
        <p:spPr>
          <a:xfrm rot="10800000">
            <a:off x="-19050" y="356320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0" name="Google Shape;1310;p24">
            <a:hlinkClick r:id="" action="ppaction://hlinkshowjump?jump=nextslide"/>
          </p:cNvPr>
          <p:cNvSpPr/>
          <p:nvPr/>
        </p:nvSpPr>
        <p:spPr>
          <a:xfrm>
            <a:off x="13772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1" name="Google Shape;1311;p24">
            <a:hlinkClick r:id="" action="ppaction://hlinkshowjump?jump=nextslide"/>
          </p:cNvPr>
          <p:cNvSpPr/>
          <p:nvPr/>
        </p:nvSpPr>
        <p:spPr>
          <a:xfrm>
            <a:off x="47300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săn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8" name="Google Shape;2478;p60"/>
          <p:cNvCxnSpPr/>
          <p:nvPr/>
        </p:nvCxnSpPr>
        <p:spPr>
          <a:xfrm rot="10800000">
            <a:off x="-1775" y="2742325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79" name="Google Shape;2479;p60"/>
          <p:cNvCxnSpPr/>
          <p:nvPr/>
        </p:nvCxnSpPr>
        <p:spPr>
          <a:xfrm rot="10800000">
            <a:off x="-1775" y="3563158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81" name="Google Shape;2481;p60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482" name="Google Shape;2482;p60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3" name="Google Shape;2483;p60">
            <a:hlinkClick r:id="" action="ppaction://hlinkshowjump?jump=nextslide"/>
          </p:cNvPr>
          <p:cNvSpPr/>
          <p:nvPr/>
        </p:nvSpPr>
        <p:spPr>
          <a:xfrm>
            <a:off x="13772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4" name="Google Shape;2484;p60">
            <a:hlinkClick r:id="" action="ppaction://hlinkshowjump?jump=nextslide"/>
          </p:cNvPr>
          <p:cNvSpPr/>
          <p:nvPr/>
        </p:nvSpPr>
        <p:spPr>
          <a:xfrm>
            <a:off x="47300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cxnSp>
        <p:nvCxnSpPr>
          <p:cNvPr id="2485" name="Google Shape;2485;p60"/>
          <p:cNvCxnSpPr/>
          <p:nvPr/>
        </p:nvCxnSpPr>
        <p:spPr>
          <a:xfrm rot="10800000">
            <a:off x="0" y="183265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86" name="Google Shape;2486;p60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600" tIns="91425" rIns="13716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</a:t>
            </a:r>
            <a:r>
              <a:rPr lang="en-US" sz="16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tích “Nàng </a:t>
            </a: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Bạch Tuyết và bảy </a:t>
            </a:r>
            <a:r>
              <a:rPr lang="en-US" sz="16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chú lùn</a:t>
            </a: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1" name="Google Shape;2491;p61"/>
          <p:cNvCxnSpPr/>
          <p:nvPr/>
        </p:nvCxnSpPr>
        <p:spPr>
          <a:xfrm rot="10800000">
            <a:off x="0" y="274195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92" name="Google Shape;2492;p61"/>
          <p:cNvCxnSpPr/>
          <p:nvPr/>
        </p:nvCxnSpPr>
        <p:spPr>
          <a:xfrm rot="10800000">
            <a:off x="0" y="3562792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93" name="Google Shape;2493;p61"/>
          <p:cNvSpPr/>
          <p:nvPr/>
        </p:nvSpPr>
        <p:spPr>
          <a:xfrm>
            <a:off x="13755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494" name="Google Shape;2494;p61"/>
          <p:cNvSpPr/>
          <p:nvPr/>
        </p:nvSpPr>
        <p:spPr>
          <a:xfrm>
            <a:off x="47283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5" name="Google Shape;2495;p61"/>
          <p:cNvSpPr/>
          <p:nvPr/>
        </p:nvSpPr>
        <p:spPr>
          <a:xfrm>
            <a:off x="1375500" y="3273552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6" name="Google Shape;2496;p61"/>
          <p:cNvSpPr/>
          <p:nvPr/>
        </p:nvSpPr>
        <p:spPr>
          <a:xfrm>
            <a:off x="4728300" y="3273552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grpSp>
        <p:nvGrpSpPr>
          <p:cNvPr id="2497" name="Google Shape;2497;p61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2498" name="Google Shape;2498;p61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1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1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1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1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1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1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1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1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1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1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1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1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1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1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1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1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1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1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1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1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1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1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1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1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1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1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1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1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1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1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1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1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1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1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1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1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1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1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1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1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1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1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1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1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1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1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1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1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1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1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1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1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1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1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1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4" name="Google Shape;2554;p61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55" name="Google Shape;2555;p61"/>
          <p:cNvCxnSpPr/>
          <p:nvPr/>
        </p:nvCxnSpPr>
        <p:spPr>
          <a:xfrm rot="10800000">
            <a:off x="1775" y="1832290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56" name="Google Shape;2556;p61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600" tIns="91425" rIns="137160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1" name="Google Shape;2561;p62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562" name="Google Shape;2562;p62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14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63" name="Google Shape;2563;p62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564" name="Google Shape;2564;p62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500,000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6" name="Google Shape;2566;p62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chơi!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1" name="Google Shape;2571;p63"/>
          <p:cNvCxnSpPr/>
          <p:nvPr/>
        </p:nvCxnSpPr>
        <p:spPr>
          <a:xfrm rot="10800000">
            <a:off x="-20825" y="2731568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72" name="Google Shape;2572;p63"/>
          <p:cNvCxnSpPr/>
          <p:nvPr/>
        </p:nvCxnSpPr>
        <p:spPr>
          <a:xfrm rot="10800000">
            <a:off x="-20825" y="3552401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74" name="Google Shape;2574;p63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575" name="Google Shape;2575;p63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6" name="Google Shape;2576;p63">
            <a:hlinkClick r:id="" action="ppaction://hlinkshowjump?jump=nextslide"/>
          </p:cNvPr>
          <p:cNvSpPr/>
          <p:nvPr/>
        </p:nvSpPr>
        <p:spPr>
          <a:xfrm>
            <a:off x="13772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mỏ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7" name="Google Shape;2577;p63">
            <a:hlinkClick r:id="" action="ppaction://hlinkshowjump?jump=nextslide"/>
          </p:cNvPr>
          <p:cNvSpPr/>
          <p:nvPr/>
        </p:nvSpPr>
        <p:spPr>
          <a:xfrm>
            <a:off x="47300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78" name="Google Shape;2578;p63"/>
          <p:cNvCxnSpPr/>
          <p:nvPr/>
        </p:nvCxnSpPr>
        <p:spPr>
          <a:xfrm rot="10800000">
            <a:off x="-19050" y="182189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79" name="Google Shape;2579;p63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84" name="Google Shape;2584;p64"/>
          <p:cNvCxnSpPr/>
          <p:nvPr/>
        </p:nvCxnSpPr>
        <p:spPr>
          <a:xfrm rot="10800000">
            <a:off x="-20825" y="2731568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85" name="Google Shape;2585;p64"/>
          <p:cNvCxnSpPr/>
          <p:nvPr/>
        </p:nvCxnSpPr>
        <p:spPr>
          <a:xfrm rot="10800000">
            <a:off x="-20825" y="3552401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86" name="Google Shape;2586;p64"/>
          <p:cNvSpPr/>
          <p:nvPr/>
        </p:nvSpPr>
        <p:spPr>
          <a:xfrm>
            <a:off x="1375500" y="24452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587" name="Google Shape;2587;p64"/>
          <p:cNvSpPr/>
          <p:nvPr/>
        </p:nvSpPr>
        <p:spPr>
          <a:xfrm>
            <a:off x="4728300" y="24452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8" name="Google Shape;2588;p64"/>
          <p:cNvSpPr/>
          <p:nvPr/>
        </p:nvSpPr>
        <p:spPr>
          <a:xfrm>
            <a:off x="1375500" y="3273552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mỏ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9" name="Google Shape;2589;p64"/>
          <p:cNvSpPr/>
          <p:nvPr/>
        </p:nvSpPr>
        <p:spPr>
          <a:xfrm>
            <a:off x="4728300" y="3273552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90" name="Google Shape;2590;p64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2591" name="Google Shape;2591;p64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4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4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7" name="Google Shape;2647;p64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48" name="Google Shape;2648;p64"/>
          <p:cNvCxnSpPr/>
          <p:nvPr/>
        </p:nvCxnSpPr>
        <p:spPr>
          <a:xfrm rot="10800000">
            <a:off x="-19050" y="182189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49" name="Google Shape;2649;p64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4" name="Google Shape;2654;p65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655" name="Google Shape;2655;p65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2C578"/>
              </a:gs>
              <a:gs pos="100000">
                <a:srgbClr val="CB8B1D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CÂU </a:t>
            </a:r>
            <a:r>
              <a:rPr lang="en"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2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56" name="Google Shape;2656;p65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657" name="Google Shape;2657;p65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2C578"/>
              </a:gs>
              <a:gs pos="100000">
                <a:srgbClr val="CB8B1D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1,000,000</a:t>
            </a:r>
            <a:endParaRPr sz="2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9" name="Google Shape;2659;p65">
            <a:hlinkClick r:id="" action="ppaction://hlinkshowjump?jump=nextslide"/>
          </p:cNvPr>
          <p:cNvSpPr/>
          <p:nvPr/>
        </p:nvSpPr>
        <p:spPr>
          <a:xfrm>
            <a:off x="4660075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chơi!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0" name="Google Shape;2660;p65">
            <a:hlinkClick r:id="rId3" action="ppaction://hlinksldjump"/>
          </p:cNvPr>
          <p:cNvSpPr/>
          <p:nvPr/>
        </p:nvSpPr>
        <p:spPr>
          <a:xfrm>
            <a:off x="3288475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 về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5" name="Google Shape;2665;p66"/>
          <p:cNvCxnSpPr/>
          <p:nvPr/>
        </p:nvCxnSpPr>
        <p:spPr>
          <a:xfrm rot="10800000">
            <a:off x="0" y="2753083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66" name="Google Shape;2666;p66"/>
          <p:cNvCxnSpPr/>
          <p:nvPr/>
        </p:nvCxnSpPr>
        <p:spPr>
          <a:xfrm rot="10800000">
            <a:off x="0" y="357391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68" name="Google Shape;2668;p66">
            <a:hlinkClick r:id="" action="ppaction://hlinkshowjump?jump=nextslide"/>
          </p:cNvPr>
          <p:cNvSpPr/>
          <p:nvPr/>
        </p:nvSpPr>
        <p:spPr>
          <a:xfrm>
            <a:off x="13772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2669" name="Google Shape;2669;p66">
            <a:hlinkClick r:id="" action="ppaction://hlinkshowjump?jump=nextslide"/>
          </p:cNvPr>
          <p:cNvSpPr/>
          <p:nvPr/>
        </p:nvSpPr>
        <p:spPr>
          <a:xfrm>
            <a:off x="4730075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mỏ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0" name="Google Shape;2670;p66">
            <a:hlinkClick r:id="" action="ppaction://hlinkshowjump?jump=nextslide"/>
          </p:cNvPr>
          <p:cNvSpPr/>
          <p:nvPr/>
        </p:nvSpPr>
        <p:spPr>
          <a:xfrm>
            <a:off x="13772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1" name="Google Shape;2671;p66">
            <a:hlinkClick r:id="" action="ppaction://hlinkshowjump?jump=nextslide"/>
          </p:cNvPr>
          <p:cNvSpPr/>
          <p:nvPr/>
        </p:nvSpPr>
        <p:spPr>
          <a:xfrm>
            <a:off x="4730075" y="326605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72" name="Google Shape;2672;p66"/>
          <p:cNvCxnSpPr/>
          <p:nvPr/>
        </p:nvCxnSpPr>
        <p:spPr>
          <a:xfrm rot="10800000">
            <a:off x="1775" y="1843414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73" name="Google Shape;2673;p66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8" name="Google Shape;2678;p67"/>
          <p:cNvCxnSpPr/>
          <p:nvPr/>
        </p:nvCxnSpPr>
        <p:spPr>
          <a:xfrm rot="10800000">
            <a:off x="-38100" y="2752350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79" name="Google Shape;2679;p67"/>
          <p:cNvCxnSpPr/>
          <p:nvPr/>
        </p:nvCxnSpPr>
        <p:spPr>
          <a:xfrm rot="10800000">
            <a:off x="-38100" y="3573183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80" name="Google Shape;2680;p67"/>
          <p:cNvSpPr/>
          <p:nvPr/>
        </p:nvSpPr>
        <p:spPr>
          <a:xfrm>
            <a:off x="13755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rèn</a:t>
            </a:r>
          </a:p>
        </p:txBody>
      </p:sp>
      <p:sp>
        <p:nvSpPr>
          <p:cNvPr id="2681" name="Google Shape;2681;p67"/>
          <p:cNvSpPr/>
          <p:nvPr/>
        </p:nvSpPr>
        <p:spPr>
          <a:xfrm>
            <a:off x="4728300" y="2449314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2" name="Google Shape;2682;p67"/>
          <p:cNvSpPr/>
          <p:nvPr/>
        </p:nvSpPr>
        <p:spPr>
          <a:xfrm>
            <a:off x="1375500" y="3273552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3" name="Google Shape;2683;p67"/>
          <p:cNvSpPr/>
          <p:nvPr/>
        </p:nvSpPr>
        <p:spPr>
          <a:xfrm>
            <a:off x="4728300" y="3273552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84" name="Google Shape;2684;p67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2685" name="Google Shape;2685;p67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7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7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7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7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7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7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7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7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7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7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7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7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7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7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7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7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7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7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7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7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7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7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7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7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7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7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7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7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7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7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7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7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7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7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7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7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7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7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7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7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7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7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7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7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7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7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7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7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7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7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7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7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7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7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7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1" name="Google Shape;2741;p67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42" name="Google Shape;2742;p67"/>
          <p:cNvCxnSpPr/>
          <p:nvPr/>
        </p:nvCxnSpPr>
        <p:spPr>
          <a:xfrm rot="10800000">
            <a:off x="-36325" y="1842681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43" name="Google Shape;2743;p67"/>
          <p:cNvSpPr/>
          <p:nvPr/>
        </p:nvSpPr>
        <p:spPr>
          <a:xfrm>
            <a:off x="1377275" y="1501800"/>
            <a:ext cx="6393000" cy="640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8" name="Google Shape;2748;p68"/>
          <p:cNvGrpSpPr/>
          <p:nvPr/>
        </p:nvGrpSpPr>
        <p:grpSpPr>
          <a:xfrm>
            <a:off x="-724013" y="-2722898"/>
            <a:ext cx="10592030" cy="10589329"/>
            <a:chOff x="2654775" y="1738150"/>
            <a:chExt cx="2353000" cy="2352400"/>
          </a:xfrm>
        </p:grpSpPr>
        <p:sp>
          <p:nvSpPr>
            <p:cNvPr id="2749" name="Google Shape;2749;p68"/>
            <p:cNvSpPr/>
            <p:nvPr/>
          </p:nvSpPr>
          <p:spPr>
            <a:xfrm>
              <a:off x="3763550" y="2842925"/>
              <a:ext cx="141425" cy="142125"/>
            </a:xfrm>
            <a:custGeom>
              <a:avLst/>
              <a:gdLst/>
              <a:ahLst/>
              <a:cxnLst/>
              <a:rect l="l" t="t" r="r" b="b"/>
              <a:pathLst>
                <a:path w="5657" h="5685" extrusionOk="0">
                  <a:moveTo>
                    <a:pt x="3278" y="1"/>
                  </a:moveTo>
                  <a:cubicBezTo>
                    <a:pt x="2844" y="1"/>
                    <a:pt x="2435" y="282"/>
                    <a:pt x="2310" y="731"/>
                  </a:cubicBezTo>
                  <a:cubicBezTo>
                    <a:pt x="2132" y="1267"/>
                    <a:pt x="2430" y="1839"/>
                    <a:pt x="2977" y="2017"/>
                  </a:cubicBezTo>
                  <a:cubicBezTo>
                    <a:pt x="3084" y="2053"/>
                    <a:pt x="3180" y="2065"/>
                    <a:pt x="3275" y="2077"/>
                  </a:cubicBezTo>
                  <a:cubicBezTo>
                    <a:pt x="3715" y="2077"/>
                    <a:pt x="4132" y="1803"/>
                    <a:pt x="4275" y="1350"/>
                  </a:cubicBezTo>
                  <a:cubicBezTo>
                    <a:pt x="4454" y="815"/>
                    <a:pt x="4156" y="219"/>
                    <a:pt x="3596" y="53"/>
                  </a:cubicBezTo>
                  <a:cubicBezTo>
                    <a:pt x="3491" y="18"/>
                    <a:pt x="3384" y="1"/>
                    <a:pt x="3278" y="1"/>
                  </a:cubicBezTo>
                  <a:close/>
                  <a:moveTo>
                    <a:pt x="1175" y="713"/>
                  </a:moveTo>
                  <a:cubicBezTo>
                    <a:pt x="849" y="713"/>
                    <a:pt x="526" y="860"/>
                    <a:pt x="322" y="1136"/>
                  </a:cubicBezTo>
                  <a:cubicBezTo>
                    <a:pt x="1" y="1600"/>
                    <a:pt x="108" y="2255"/>
                    <a:pt x="560" y="2589"/>
                  </a:cubicBezTo>
                  <a:cubicBezTo>
                    <a:pt x="739" y="2708"/>
                    <a:pt x="953" y="2779"/>
                    <a:pt x="1156" y="2779"/>
                  </a:cubicBezTo>
                  <a:cubicBezTo>
                    <a:pt x="1489" y="2779"/>
                    <a:pt x="1798" y="2624"/>
                    <a:pt x="2013" y="2351"/>
                  </a:cubicBezTo>
                  <a:cubicBezTo>
                    <a:pt x="2334" y="1886"/>
                    <a:pt x="2227" y="1231"/>
                    <a:pt x="1775" y="898"/>
                  </a:cubicBezTo>
                  <a:cubicBezTo>
                    <a:pt x="1594" y="773"/>
                    <a:pt x="1384" y="713"/>
                    <a:pt x="1175" y="713"/>
                  </a:cubicBezTo>
                  <a:close/>
                  <a:moveTo>
                    <a:pt x="4608" y="1803"/>
                  </a:moveTo>
                  <a:cubicBezTo>
                    <a:pt x="4049" y="1803"/>
                    <a:pt x="3584" y="2279"/>
                    <a:pt x="3584" y="2851"/>
                  </a:cubicBezTo>
                  <a:cubicBezTo>
                    <a:pt x="3584" y="3422"/>
                    <a:pt x="4049" y="3886"/>
                    <a:pt x="4608" y="3898"/>
                  </a:cubicBezTo>
                  <a:cubicBezTo>
                    <a:pt x="5192" y="3898"/>
                    <a:pt x="5656" y="3422"/>
                    <a:pt x="5656" y="2851"/>
                  </a:cubicBezTo>
                  <a:lnTo>
                    <a:pt x="5656" y="2827"/>
                  </a:lnTo>
                  <a:cubicBezTo>
                    <a:pt x="5656" y="2243"/>
                    <a:pt x="5180" y="1803"/>
                    <a:pt x="4608" y="1803"/>
                  </a:cubicBezTo>
                  <a:close/>
                  <a:moveTo>
                    <a:pt x="1173" y="2933"/>
                  </a:moveTo>
                  <a:cubicBezTo>
                    <a:pt x="960" y="2933"/>
                    <a:pt x="745" y="2999"/>
                    <a:pt x="560" y="3136"/>
                  </a:cubicBezTo>
                  <a:cubicBezTo>
                    <a:pt x="108" y="3482"/>
                    <a:pt x="1" y="4137"/>
                    <a:pt x="346" y="4601"/>
                  </a:cubicBezTo>
                  <a:cubicBezTo>
                    <a:pt x="541" y="4853"/>
                    <a:pt x="836" y="5006"/>
                    <a:pt x="1145" y="5006"/>
                  </a:cubicBezTo>
                  <a:cubicBezTo>
                    <a:pt x="1156" y="5006"/>
                    <a:pt x="1168" y="5006"/>
                    <a:pt x="1179" y="5006"/>
                  </a:cubicBezTo>
                  <a:cubicBezTo>
                    <a:pt x="1382" y="5006"/>
                    <a:pt x="1608" y="4946"/>
                    <a:pt x="1787" y="4815"/>
                  </a:cubicBezTo>
                  <a:cubicBezTo>
                    <a:pt x="2251" y="4482"/>
                    <a:pt x="2346" y="3827"/>
                    <a:pt x="2013" y="3363"/>
                  </a:cubicBezTo>
                  <a:cubicBezTo>
                    <a:pt x="1812" y="3083"/>
                    <a:pt x="1495" y="2933"/>
                    <a:pt x="1173" y="2933"/>
                  </a:cubicBezTo>
                  <a:close/>
                  <a:moveTo>
                    <a:pt x="3314" y="3620"/>
                  </a:moveTo>
                  <a:cubicBezTo>
                    <a:pt x="3207" y="3620"/>
                    <a:pt x="3097" y="3637"/>
                    <a:pt x="2989" y="3672"/>
                  </a:cubicBezTo>
                  <a:cubicBezTo>
                    <a:pt x="2441" y="3851"/>
                    <a:pt x="2144" y="4434"/>
                    <a:pt x="2322" y="4982"/>
                  </a:cubicBezTo>
                  <a:cubicBezTo>
                    <a:pt x="2462" y="5424"/>
                    <a:pt x="2853" y="5685"/>
                    <a:pt x="3271" y="5685"/>
                  </a:cubicBezTo>
                  <a:cubicBezTo>
                    <a:pt x="3280" y="5685"/>
                    <a:pt x="3289" y="5685"/>
                    <a:pt x="3299" y="5684"/>
                  </a:cubicBezTo>
                  <a:cubicBezTo>
                    <a:pt x="3418" y="5684"/>
                    <a:pt x="3525" y="5672"/>
                    <a:pt x="3632" y="5637"/>
                  </a:cubicBezTo>
                  <a:cubicBezTo>
                    <a:pt x="4180" y="5458"/>
                    <a:pt x="4477" y="4875"/>
                    <a:pt x="4299" y="4327"/>
                  </a:cubicBezTo>
                  <a:cubicBezTo>
                    <a:pt x="4155" y="3897"/>
                    <a:pt x="3751" y="3620"/>
                    <a:pt x="3314" y="362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8"/>
            <p:cNvSpPr/>
            <p:nvPr/>
          </p:nvSpPr>
          <p:spPr>
            <a:xfrm>
              <a:off x="3690625" y="2773100"/>
              <a:ext cx="283400" cy="282425"/>
            </a:xfrm>
            <a:custGeom>
              <a:avLst/>
              <a:gdLst/>
              <a:ahLst/>
              <a:cxnLst/>
              <a:rect l="l" t="t" r="r" b="b"/>
              <a:pathLst>
                <a:path w="11336" h="11297" extrusionOk="0">
                  <a:moveTo>
                    <a:pt x="4958" y="1"/>
                  </a:moveTo>
                  <a:cubicBezTo>
                    <a:pt x="4910" y="1"/>
                    <a:pt x="4860" y="4"/>
                    <a:pt x="4811" y="12"/>
                  </a:cubicBezTo>
                  <a:cubicBezTo>
                    <a:pt x="4287" y="83"/>
                    <a:pt x="3918" y="572"/>
                    <a:pt x="3989" y="1107"/>
                  </a:cubicBezTo>
                  <a:cubicBezTo>
                    <a:pt x="4049" y="1584"/>
                    <a:pt x="4465" y="1941"/>
                    <a:pt x="4954" y="1941"/>
                  </a:cubicBezTo>
                  <a:cubicBezTo>
                    <a:pt x="5001" y="1941"/>
                    <a:pt x="5049" y="1941"/>
                    <a:pt x="5085" y="1929"/>
                  </a:cubicBezTo>
                  <a:cubicBezTo>
                    <a:pt x="5608" y="1857"/>
                    <a:pt x="5978" y="1357"/>
                    <a:pt x="5906" y="822"/>
                  </a:cubicBezTo>
                  <a:cubicBezTo>
                    <a:pt x="5841" y="357"/>
                    <a:pt x="5434" y="1"/>
                    <a:pt x="4958" y="1"/>
                  </a:cubicBezTo>
                  <a:close/>
                  <a:moveTo>
                    <a:pt x="7590" y="353"/>
                  </a:moveTo>
                  <a:cubicBezTo>
                    <a:pt x="7218" y="353"/>
                    <a:pt x="6858" y="570"/>
                    <a:pt x="6692" y="929"/>
                  </a:cubicBezTo>
                  <a:cubicBezTo>
                    <a:pt x="6478" y="1417"/>
                    <a:pt x="6692" y="2000"/>
                    <a:pt x="7192" y="2227"/>
                  </a:cubicBezTo>
                  <a:cubicBezTo>
                    <a:pt x="7291" y="2276"/>
                    <a:pt x="7407" y="2301"/>
                    <a:pt x="7519" y="2301"/>
                  </a:cubicBezTo>
                  <a:cubicBezTo>
                    <a:pt x="7541" y="2301"/>
                    <a:pt x="7563" y="2300"/>
                    <a:pt x="7585" y="2298"/>
                  </a:cubicBezTo>
                  <a:cubicBezTo>
                    <a:pt x="7966" y="2298"/>
                    <a:pt x="8323" y="2096"/>
                    <a:pt x="8478" y="1738"/>
                  </a:cubicBezTo>
                  <a:cubicBezTo>
                    <a:pt x="8692" y="1238"/>
                    <a:pt x="8478" y="667"/>
                    <a:pt x="7990" y="441"/>
                  </a:cubicBezTo>
                  <a:cubicBezTo>
                    <a:pt x="7860" y="381"/>
                    <a:pt x="7725" y="353"/>
                    <a:pt x="7590" y="353"/>
                  </a:cubicBezTo>
                  <a:close/>
                  <a:moveTo>
                    <a:pt x="2526" y="1105"/>
                  </a:moveTo>
                  <a:cubicBezTo>
                    <a:pt x="2299" y="1105"/>
                    <a:pt x="2072" y="1184"/>
                    <a:pt x="1894" y="1345"/>
                  </a:cubicBezTo>
                  <a:cubicBezTo>
                    <a:pt x="1489" y="1703"/>
                    <a:pt x="1441" y="2310"/>
                    <a:pt x="1798" y="2715"/>
                  </a:cubicBezTo>
                  <a:cubicBezTo>
                    <a:pt x="1969" y="2931"/>
                    <a:pt x="2237" y="3049"/>
                    <a:pt x="2489" y="3049"/>
                  </a:cubicBezTo>
                  <a:cubicBezTo>
                    <a:pt x="2501" y="3049"/>
                    <a:pt x="2513" y="3049"/>
                    <a:pt x="2525" y="3048"/>
                  </a:cubicBezTo>
                  <a:cubicBezTo>
                    <a:pt x="2751" y="3048"/>
                    <a:pt x="2989" y="2965"/>
                    <a:pt x="3168" y="2810"/>
                  </a:cubicBezTo>
                  <a:cubicBezTo>
                    <a:pt x="3572" y="2441"/>
                    <a:pt x="3620" y="1834"/>
                    <a:pt x="3263" y="1441"/>
                  </a:cubicBezTo>
                  <a:cubicBezTo>
                    <a:pt x="3074" y="1219"/>
                    <a:pt x="2800" y="1105"/>
                    <a:pt x="2526" y="1105"/>
                  </a:cubicBezTo>
                  <a:close/>
                  <a:moveTo>
                    <a:pt x="9594" y="2091"/>
                  </a:moveTo>
                  <a:cubicBezTo>
                    <a:pt x="9411" y="2091"/>
                    <a:pt x="9226" y="2142"/>
                    <a:pt x="9061" y="2250"/>
                  </a:cubicBezTo>
                  <a:cubicBezTo>
                    <a:pt x="8621" y="2548"/>
                    <a:pt x="8478" y="3167"/>
                    <a:pt x="8776" y="3608"/>
                  </a:cubicBezTo>
                  <a:cubicBezTo>
                    <a:pt x="8978" y="3893"/>
                    <a:pt x="9287" y="4036"/>
                    <a:pt x="9585" y="4036"/>
                  </a:cubicBezTo>
                  <a:cubicBezTo>
                    <a:pt x="9776" y="4036"/>
                    <a:pt x="9954" y="3977"/>
                    <a:pt x="10121" y="3870"/>
                  </a:cubicBezTo>
                  <a:cubicBezTo>
                    <a:pt x="10561" y="3596"/>
                    <a:pt x="10704" y="2977"/>
                    <a:pt x="10407" y="2536"/>
                  </a:cubicBezTo>
                  <a:cubicBezTo>
                    <a:pt x="10225" y="2248"/>
                    <a:pt x="9913" y="2091"/>
                    <a:pt x="9594" y="2091"/>
                  </a:cubicBezTo>
                  <a:close/>
                  <a:moveTo>
                    <a:pt x="1105" y="3346"/>
                  </a:moveTo>
                  <a:cubicBezTo>
                    <a:pt x="676" y="3346"/>
                    <a:pt x="286" y="3625"/>
                    <a:pt x="167" y="4060"/>
                  </a:cubicBezTo>
                  <a:cubicBezTo>
                    <a:pt x="1" y="4572"/>
                    <a:pt x="298" y="5108"/>
                    <a:pt x="822" y="5263"/>
                  </a:cubicBezTo>
                  <a:cubicBezTo>
                    <a:pt x="905" y="5286"/>
                    <a:pt x="1001" y="5286"/>
                    <a:pt x="1096" y="5286"/>
                  </a:cubicBezTo>
                  <a:cubicBezTo>
                    <a:pt x="1537" y="5286"/>
                    <a:pt x="1918" y="5025"/>
                    <a:pt x="2037" y="4596"/>
                  </a:cubicBezTo>
                  <a:cubicBezTo>
                    <a:pt x="2191" y="4084"/>
                    <a:pt x="1894" y="3536"/>
                    <a:pt x="1370" y="3381"/>
                  </a:cubicBezTo>
                  <a:cubicBezTo>
                    <a:pt x="1281" y="3357"/>
                    <a:pt x="1192" y="3346"/>
                    <a:pt x="1105" y="3346"/>
                  </a:cubicBezTo>
                  <a:close/>
                  <a:moveTo>
                    <a:pt x="10359" y="4655"/>
                  </a:moveTo>
                  <a:cubicBezTo>
                    <a:pt x="9823" y="4667"/>
                    <a:pt x="9395" y="5096"/>
                    <a:pt x="9395" y="5632"/>
                  </a:cubicBezTo>
                  <a:lnTo>
                    <a:pt x="9395" y="5644"/>
                  </a:lnTo>
                  <a:cubicBezTo>
                    <a:pt x="9395" y="6179"/>
                    <a:pt x="9823" y="6620"/>
                    <a:pt x="10371" y="6620"/>
                  </a:cubicBezTo>
                  <a:cubicBezTo>
                    <a:pt x="10907" y="6620"/>
                    <a:pt x="11335" y="6179"/>
                    <a:pt x="11335" y="5644"/>
                  </a:cubicBezTo>
                  <a:lnTo>
                    <a:pt x="11335" y="5620"/>
                  </a:lnTo>
                  <a:cubicBezTo>
                    <a:pt x="11323" y="5084"/>
                    <a:pt x="10895" y="4655"/>
                    <a:pt x="10359" y="4655"/>
                  </a:cubicBezTo>
                  <a:close/>
                  <a:moveTo>
                    <a:pt x="1083" y="6013"/>
                  </a:moveTo>
                  <a:cubicBezTo>
                    <a:pt x="997" y="6013"/>
                    <a:pt x="909" y="6024"/>
                    <a:pt x="822" y="6048"/>
                  </a:cubicBezTo>
                  <a:cubicBezTo>
                    <a:pt x="310" y="6203"/>
                    <a:pt x="13" y="6739"/>
                    <a:pt x="167" y="7251"/>
                  </a:cubicBezTo>
                  <a:cubicBezTo>
                    <a:pt x="286" y="7692"/>
                    <a:pt x="667" y="7953"/>
                    <a:pt x="1084" y="7953"/>
                  </a:cubicBezTo>
                  <a:cubicBezTo>
                    <a:pt x="1179" y="7953"/>
                    <a:pt x="1275" y="7942"/>
                    <a:pt x="1370" y="7906"/>
                  </a:cubicBezTo>
                  <a:cubicBezTo>
                    <a:pt x="1894" y="7763"/>
                    <a:pt x="2168" y="7227"/>
                    <a:pt x="2025" y="6703"/>
                  </a:cubicBezTo>
                  <a:cubicBezTo>
                    <a:pt x="1896" y="6288"/>
                    <a:pt x="1505" y="6013"/>
                    <a:pt x="1083" y="6013"/>
                  </a:cubicBezTo>
                  <a:close/>
                  <a:moveTo>
                    <a:pt x="9622" y="7243"/>
                  </a:moveTo>
                  <a:cubicBezTo>
                    <a:pt x="9305" y="7243"/>
                    <a:pt x="8991" y="7401"/>
                    <a:pt x="8799" y="7692"/>
                  </a:cubicBezTo>
                  <a:cubicBezTo>
                    <a:pt x="8514" y="8132"/>
                    <a:pt x="8645" y="8727"/>
                    <a:pt x="9097" y="9025"/>
                  </a:cubicBezTo>
                  <a:cubicBezTo>
                    <a:pt x="9240" y="9120"/>
                    <a:pt x="9430" y="9180"/>
                    <a:pt x="9609" y="9180"/>
                  </a:cubicBezTo>
                  <a:cubicBezTo>
                    <a:pt x="9942" y="9180"/>
                    <a:pt x="10240" y="9025"/>
                    <a:pt x="10430" y="8727"/>
                  </a:cubicBezTo>
                  <a:cubicBezTo>
                    <a:pt x="10716" y="8287"/>
                    <a:pt x="10585" y="7668"/>
                    <a:pt x="10133" y="7394"/>
                  </a:cubicBezTo>
                  <a:cubicBezTo>
                    <a:pt x="9975" y="7292"/>
                    <a:pt x="9798" y="7243"/>
                    <a:pt x="9622" y="7243"/>
                  </a:cubicBezTo>
                  <a:close/>
                  <a:moveTo>
                    <a:pt x="2542" y="8259"/>
                  </a:moveTo>
                  <a:cubicBezTo>
                    <a:pt x="2268" y="8259"/>
                    <a:pt x="1995" y="8373"/>
                    <a:pt x="1798" y="8596"/>
                  </a:cubicBezTo>
                  <a:cubicBezTo>
                    <a:pt x="1453" y="9001"/>
                    <a:pt x="1501" y="9608"/>
                    <a:pt x="1906" y="9966"/>
                  </a:cubicBezTo>
                  <a:cubicBezTo>
                    <a:pt x="2084" y="10108"/>
                    <a:pt x="2322" y="10204"/>
                    <a:pt x="2525" y="10204"/>
                  </a:cubicBezTo>
                  <a:cubicBezTo>
                    <a:pt x="2810" y="10204"/>
                    <a:pt x="3084" y="10085"/>
                    <a:pt x="3275" y="9858"/>
                  </a:cubicBezTo>
                  <a:cubicBezTo>
                    <a:pt x="3620" y="9454"/>
                    <a:pt x="3572" y="8846"/>
                    <a:pt x="3168" y="8489"/>
                  </a:cubicBezTo>
                  <a:cubicBezTo>
                    <a:pt x="2986" y="8334"/>
                    <a:pt x="2764" y="8259"/>
                    <a:pt x="2542" y="8259"/>
                  </a:cubicBezTo>
                  <a:close/>
                  <a:moveTo>
                    <a:pt x="7597" y="8964"/>
                  </a:moveTo>
                  <a:cubicBezTo>
                    <a:pt x="7461" y="8964"/>
                    <a:pt x="7323" y="8991"/>
                    <a:pt x="7192" y="9049"/>
                  </a:cubicBezTo>
                  <a:cubicBezTo>
                    <a:pt x="6692" y="9275"/>
                    <a:pt x="6490" y="9858"/>
                    <a:pt x="6716" y="10347"/>
                  </a:cubicBezTo>
                  <a:cubicBezTo>
                    <a:pt x="6871" y="10704"/>
                    <a:pt x="7228" y="10918"/>
                    <a:pt x="7609" y="10918"/>
                  </a:cubicBezTo>
                  <a:cubicBezTo>
                    <a:pt x="7740" y="10918"/>
                    <a:pt x="7871" y="10882"/>
                    <a:pt x="8002" y="10823"/>
                  </a:cubicBezTo>
                  <a:cubicBezTo>
                    <a:pt x="8502" y="10609"/>
                    <a:pt x="8704" y="10025"/>
                    <a:pt x="8478" y="9525"/>
                  </a:cubicBezTo>
                  <a:cubicBezTo>
                    <a:pt x="8321" y="9168"/>
                    <a:pt x="7967" y="8964"/>
                    <a:pt x="7597" y="8964"/>
                  </a:cubicBezTo>
                  <a:close/>
                  <a:moveTo>
                    <a:pt x="4958" y="9347"/>
                  </a:moveTo>
                  <a:cubicBezTo>
                    <a:pt x="4474" y="9347"/>
                    <a:pt x="4066" y="9706"/>
                    <a:pt x="4001" y="10192"/>
                  </a:cubicBezTo>
                  <a:cubicBezTo>
                    <a:pt x="3930" y="10728"/>
                    <a:pt x="4299" y="11216"/>
                    <a:pt x="4835" y="11287"/>
                  </a:cubicBezTo>
                  <a:cubicBezTo>
                    <a:pt x="4858" y="11293"/>
                    <a:pt x="4882" y="11296"/>
                    <a:pt x="4904" y="11296"/>
                  </a:cubicBezTo>
                  <a:cubicBezTo>
                    <a:pt x="4927" y="11296"/>
                    <a:pt x="4948" y="11293"/>
                    <a:pt x="4966" y="11287"/>
                  </a:cubicBezTo>
                  <a:cubicBezTo>
                    <a:pt x="5442" y="11287"/>
                    <a:pt x="5858" y="10942"/>
                    <a:pt x="5942" y="10454"/>
                  </a:cubicBezTo>
                  <a:cubicBezTo>
                    <a:pt x="6013" y="9918"/>
                    <a:pt x="5644" y="9430"/>
                    <a:pt x="5108" y="9358"/>
                  </a:cubicBezTo>
                  <a:cubicBezTo>
                    <a:pt x="5058" y="9351"/>
                    <a:pt x="5007" y="9347"/>
                    <a:pt x="4958" y="9347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8"/>
            <p:cNvSpPr/>
            <p:nvPr/>
          </p:nvSpPr>
          <p:spPr>
            <a:xfrm>
              <a:off x="3619775" y="2705125"/>
              <a:ext cx="423300" cy="418025"/>
            </a:xfrm>
            <a:custGeom>
              <a:avLst/>
              <a:gdLst/>
              <a:ahLst/>
              <a:cxnLst/>
              <a:rect l="l" t="t" r="r" b="b"/>
              <a:pathLst>
                <a:path w="16932" h="16721" extrusionOk="0">
                  <a:moveTo>
                    <a:pt x="9749" y="1"/>
                  </a:moveTo>
                  <a:cubicBezTo>
                    <a:pt x="9310" y="1"/>
                    <a:pt x="8944" y="323"/>
                    <a:pt x="8859" y="766"/>
                  </a:cubicBezTo>
                  <a:cubicBezTo>
                    <a:pt x="8776" y="1267"/>
                    <a:pt x="9109" y="1731"/>
                    <a:pt x="9609" y="1814"/>
                  </a:cubicBezTo>
                  <a:cubicBezTo>
                    <a:pt x="9645" y="1838"/>
                    <a:pt x="9705" y="1838"/>
                    <a:pt x="9764" y="1838"/>
                  </a:cubicBezTo>
                  <a:cubicBezTo>
                    <a:pt x="10205" y="1838"/>
                    <a:pt x="10586" y="1517"/>
                    <a:pt x="10657" y="1076"/>
                  </a:cubicBezTo>
                  <a:cubicBezTo>
                    <a:pt x="10752" y="564"/>
                    <a:pt x="10407" y="112"/>
                    <a:pt x="9919" y="16"/>
                  </a:cubicBezTo>
                  <a:cubicBezTo>
                    <a:pt x="9861" y="6"/>
                    <a:pt x="9805" y="1"/>
                    <a:pt x="9749" y="1"/>
                  </a:cubicBezTo>
                  <a:close/>
                  <a:moveTo>
                    <a:pt x="7121" y="15"/>
                  </a:moveTo>
                  <a:cubicBezTo>
                    <a:pt x="7070" y="15"/>
                    <a:pt x="7018" y="19"/>
                    <a:pt x="6966" y="28"/>
                  </a:cubicBezTo>
                  <a:cubicBezTo>
                    <a:pt x="6478" y="124"/>
                    <a:pt x="6156" y="600"/>
                    <a:pt x="6240" y="1088"/>
                  </a:cubicBezTo>
                  <a:cubicBezTo>
                    <a:pt x="6310" y="1532"/>
                    <a:pt x="6690" y="1838"/>
                    <a:pt x="7109" y="1838"/>
                  </a:cubicBezTo>
                  <a:cubicBezTo>
                    <a:pt x="7117" y="1838"/>
                    <a:pt x="7125" y="1838"/>
                    <a:pt x="7133" y="1838"/>
                  </a:cubicBezTo>
                  <a:cubicBezTo>
                    <a:pt x="7192" y="1838"/>
                    <a:pt x="7240" y="1838"/>
                    <a:pt x="7299" y="1814"/>
                  </a:cubicBezTo>
                  <a:cubicBezTo>
                    <a:pt x="7788" y="1731"/>
                    <a:pt x="8121" y="1255"/>
                    <a:pt x="8026" y="766"/>
                  </a:cubicBezTo>
                  <a:cubicBezTo>
                    <a:pt x="7951" y="319"/>
                    <a:pt x="7553" y="15"/>
                    <a:pt x="7121" y="15"/>
                  </a:cubicBezTo>
                  <a:close/>
                  <a:moveTo>
                    <a:pt x="12222" y="917"/>
                  </a:moveTo>
                  <a:cubicBezTo>
                    <a:pt x="11904" y="917"/>
                    <a:pt x="11589" y="1082"/>
                    <a:pt x="11419" y="1374"/>
                  </a:cubicBezTo>
                  <a:cubicBezTo>
                    <a:pt x="11181" y="1802"/>
                    <a:pt x="11336" y="2350"/>
                    <a:pt x="11764" y="2612"/>
                  </a:cubicBezTo>
                  <a:cubicBezTo>
                    <a:pt x="11907" y="2683"/>
                    <a:pt x="12062" y="2719"/>
                    <a:pt x="12205" y="2719"/>
                  </a:cubicBezTo>
                  <a:cubicBezTo>
                    <a:pt x="12514" y="2719"/>
                    <a:pt x="12836" y="2564"/>
                    <a:pt x="13003" y="2267"/>
                  </a:cubicBezTo>
                  <a:cubicBezTo>
                    <a:pt x="13241" y="1826"/>
                    <a:pt x="13086" y="1278"/>
                    <a:pt x="12657" y="1028"/>
                  </a:cubicBezTo>
                  <a:cubicBezTo>
                    <a:pt x="12521" y="953"/>
                    <a:pt x="12371" y="917"/>
                    <a:pt x="12222" y="917"/>
                  </a:cubicBezTo>
                  <a:close/>
                  <a:moveTo>
                    <a:pt x="4664" y="920"/>
                  </a:moveTo>
                  <a:cubicBezTo>
                    <a:pt x="4510" y="920"/>
                    <a:pt x="4355" y="959"/>
                    <a:pt x="4216" y="1040"/>
                  </a:cubicBezTo>
                  <a:cubicBezTo>
                    <a:pt x="3787" y="1302"/>
                    <a:pt x="3632" y="1862"/>
                    <a:pt x="3894" y="2290"/>
                  </a:cubicBezTo>
                  <a:cubicBezTo>
                    <a:pt x="4049" y="2576"/>
                    <a:pt x="4371" y="2743"/>
                    <a:pt x="4668" y="2743"/>
                  </a:cubicBezTo>
                  <a:cubicBezTo>
                    <a:pt x="4823" y="2743"/>
                    <a:pt x="4978" y="2707"/>
                    <a:pt x="5121" y="2624"/>
                  </a:cubicBezTo>
                  <a:cubicBezTo>
                    <a:pt x="5561" y="2374"/>
                    <a:pt x="5704" y="1802"/>
                    <a:pt x="5454" y="1374"/>
                  </a:cubicBezTo>
                  <a:cubicBezTo>
                    <a:pt x="5293" y="1085"/>
                    <a:pt x="4982" y="920"/>
                    <a:pt x="4664" y="920"/>
                  </a:cubicBezTo>
                  <a:close/>
                  <a:moveTo>
                    <a:pt x="14225" y="2581"/>
                  </a:moveTo>
                  <a:cubicBezTo>
                    <a:pt x="14018" y="2581"/>
                    <a:pt x="13809" y="2653"/>
                    <a:pt x="13634" y="2802"/>
                  </a:cubicBezTo>
                  <a:cubicBezTo>
                    <a:pt x="13253" y="3124"/>
                    <a:pt x="13205" y="3695"/>
                    <a:pt x="13538" y="4076"/>
                  </a:cubicBezTo>
                  <a:cubicBezTo>
                    <a:pt x="13717" y="4291"/>
                    <a:pt x="13979" y="4398"/>
                    <a:pt x="14217" y="4398"/>
                  </a:cubicBezTo>
                  <a:cubicBezTo>
                    <a:pt x="14431" y="4398"/>
                    <a:pt x="14646" y="4338"/>
                    <a:pt x="14812" y="4184"/>
                  </a:cubicBezTo>
                  <a:cubicBezTo>
                    <a:pt x="15205" y="3862"/>
                    <a:pt x="15241" y="3291"/>
                    <a:pt x="14919" y="2910"/>
                  </a:cubicBezTo>
                  <a:cubicBezTo>
                    <a:pt x="14735" y="2692"/>
                    <a:pt x="14481" y="2581"/>
                    <a:pt x="14225" y="2581"/>
                  </a:cubicBezTo>
                  <a:close/>
                  <a:moveTo>
                    <a:pt x="2663" y="2607"/>
                  </a:moveTo>
                  <a:cubicBezTo>
                    <a:pt x="2405" y="2607"/>
                    <a:pt x="2151" y="2715"/>
                    <a:pt x="1965" y="2933"/>
                  </a:cubicBezTo>
                  <a:cubicBezTo>
                    <a:pt x="1656" y="3314"/>
                    <a:pt x="1704" y="3886"/>
                    <a:pt x="2085" y="4207"/>
                  </a:cubicBezTo>
                  <a:cubicBezTo>
                    <a:pt x="2239" y="4351"/>
                    <a:pt x="2435" y="4423"/>
                    <a:pt x="2624" y="4423"/>
                  </a:cubicBezTo>
                  <a:cubicBezTo>
                    <a:pt x="2639" y="4423"/>
                    <a:pt x="2653" y="4423"/>
                    <a:pt x="2668" y="4422"/>
                  </a:cubicBezTo>
                  <a:cubicBezTo>
                    <a:pt x="2942" y="4422"/>
                    <a:pt x="3192" y="4303"/>
                    <a:pt x="3370" y="4100"/>
                  </a:cubicBezTo>
                  <a:cubicBezTo>
                    <a:pt x="3680" y="3707"/>
                    <a:pt x="3632" y="3148"/>
                    <a:pt x="3251" y="2814"/>
                  </a:cubicBezTo>
                  <a:cubicBezTo>
                    <a:pt x="3077" y="2677"/>
                    <a:pt x="2869" y="2607"/>
                    <a:pt x="2663" y="2607"/>
                  </a:cubicBezTo>
                  <a:close/>
                  <a:moveTo>
                    <a:pt x="15547" y="4840"/>
                  </a:moveTo>
                  <a:cubicBezTo>
                    <a:pt x="15441" y="4840"/>
                    <a:pt x="15334" y="4859"/>
                    <a:pt x="15229" y="4898"/>
                  </a:cubicBezTo>
                  <a:cubicBezTo>
                    <a:pt x="14765" y="5077"/>
                    <a:pt x="14515" y="5600"/>
                    <a:pt x="14693" y="6077"/>
                  </a:cubicBezTo>
                  <a:cubicBezTo>
                    <a:pt x="14824" y="6434"/>
                    <a:pt x="15181" y="6660"/>
                    <a:pt x="15539" y="6672"/>
                  </a:cubicBezTo>
                  <a:cubicBezTo>
                    <a:pt x="15646" y="6672"/>
                    <a:pt x="15753" y="6636"/>
                    <a:pt x="15860" y="6612"/>
                  </a:cubicBezTo>
                  <a:cubicBezTo>
                    <a:pt x="16312" y="6434"/>
                    <a:pt x="16574" y="5910"/>
                    <a:pt x="16396" y="5434"/>
                  </a:cubicBezTo>
                  <a:cubicBezTo>
                    <a:pt x="16266" y="5072"/>
                    <a:pt x="15919" y="4840"/>
                    <a:pt x="15547" y="4840"/>
                  </a:cubicBezTo>
                  <a:close/>
                  <a:moveTo>
                    <a:pt x="1368" y="4893"/>
                  </a:moveTo>
                  <a:cubicBezTo>
                    <a:pt x="1002" y="4893"/>
                    <a:pt x="644" y="5120"/>
                    <a:pt x="513" y="5493"/>
                  </a:cubicBezTo>
                  <a:cubicBezTo>
                    <a:pt x="346" y="5958"/>
                    <a:pt x="584" y="6493"/>
                    <a:pt x="1061" y="6660"/>
                  </a:cubicBezTo>
                  <a:cubicBezTo>
                    <a:pt x="1156" y="6684"/>
                    <a:pt x="1251" y="6696"/>
                    <a:pt x="1370" y="6696"/>
                  </a:cubicBezTo>
                  <a:cubicBezTo>
                    <a:pt x="1739" y="6696"/>
                    <a:pt x="2085" y="6481"/>
                    <a:pt x="2227" y="6100"/>
                  </a:cubicBezTo>
                  <a:cubicBezTo>
                    <a:pt x="2382" y="5648"/>
                    <a:pt x="2144" y="5112"/>
                    <a:pt x="1668" y="4946"/>
                  </a:cubicBezTo>
                  <a:cubicBezTo>
                    <a:pt x="1570" y="4910"/>
                    <a:pt x="1469" y="4893"/>
                    <a:pt x="1368" y="4893"/>
                  </a:cubicBezTo>
                  <a:close/>
                  <a:moveTo>
                    <a:pt x="16015" y="7434"/>
                  </a:moveTo>
                  <a:cubicBezTo>
                    <a:pt x="15515" y="7434"/>
                    <a:pt x="15110" y="7827"/>
                    <a:pt x="15110" y="8339"/>
                  </a:cubicBezTo>
                  <a:lnTo>
                    <a:pt x="15110" y="8363"/>
                  </a:lnTo>
                  <a:cubicBezTo>
                    <a:pt x="15110" y="8875"/>
                    <a:pt x="15515" y="9268"/>
                    <a:pt x="16015" y="9279"/>
                  </a:cubicBezTo>
                  <a:cubicBezTo>
                    <a:pt x="16527" y="9279"/>
                    <a:pt x="16932" y="8875"/>
                    <a:pt x="16932" y="8363"/>
                  </a:cubicBezTo>
                  <a:lnTo>
                    <a:pt x="16932" y="8351"/>
                  </a:lnTo>
                  <a:lnTo>
                    <a:pt x="16932" y="8339"/>
                  </a:lnTo>
                  <a:cubicBezTo>
                    <a:pt x="16932" y="7827"/>
                    <a:pt x="16527" y="7434"/>
                    <a:pt x="16015" y="7434"/>
                  </a:cubicBezTo>
                  <a:close/>
                  <a:moveTo>
                    <a:pt x="918" y="7470"/>
                  </a:moveTo>
                  <a:cubicBezTo>
                    <a:pt x="406" y="7470"/>
                    <a:pt x="1" y="7874"/>
                    <a:pt x="1" y="8375"/>
                  </a:cubicBezTo>
                  <a:cubicBezTo>
                    <a:pt x="1" y="8887"/>
                    <a:pt x="418" y="9291"/>
                    <a:pt x="918" y="9291"/>
                  </a:cubicBezTo>
                  <a:cubicBezTo>
                    <a:pt x="1418" y="9291"/>
                    <a:pt x="1823" y="8887"/>
                    <a:pt x="1823" y="8375"/>
                  </a:cubicBezTo>
                  <a:cubicBezTo>
                    <a:pt x="1823" y="7874"/>
                    <a:pt x="1418" y="7470"/>
                    <a:pt x="918" y="7470"/>
                  </a:cubicBezTo>
                  <a:close/>
                  <a:moveTo>
                    <a:pt x="15574" y="10041"/>
                  </a:moveTo>
                  <a:cubicBezTo>
                    <a:pt x="15199" y="10041"/>
                    <a:pt x="14837" y="10263"/>
                    <a:pt x="14705" y="10649"/>
                  </a:cubicBezTo>
                  <a:cubicBezTo>
                    <a:pt x="14550" y="11101"/>
                    <a:pt x="14788" y="11637"/>
                    <a:pt x="15265" y="11804"/>
                  </a:cubicBezTo>
                  <a:cubicBezTo>
                    <a:pt x="15348" y="11839"/>
                    <a:pt x="15455" y="11851"/>
                    <a:pt x="15574" y="11851"/>
                  </a:cubicBezTo>
                  <a:cubicBezTo>
                    <a:pt x="15931" y="11851"/>
                    <a:pt x="16289" y="11625"/>
                    <a:pt x="16420" y="11256"/>
                  </a:cubicBezTo>
                  <a:cubicBezTo>
                    <a:pt x="16586" y="10792"/>
                    <a:pt x="16348" y="10256"/>
                    <a:pt x="15872" y="10089"/>
                  </a:cubicBezTo>
                  <a:cubicBezTo>
                    <a:pt x="15774" y="10057"/>
                    <a:pt x="15674" y="10041"/>
                    <a:pt x="15574" y="10041"/>
                  </a:cubicBezTo>
                  <a:close/>
                  <a:moveTo>
                    <a:pt x="1378" y="10055"/>
                  </a:moveTo>
                  <a:cubicBezTo>
                    <a:pt x="1273" y="10055"/>
                    <a:pt x="1166" y="10073"/>
                    <a:pt x="1061" y="10113"/>
                  </a:cubicBezTo>
                  <a:cubicBezTo>
                    <a:pt x="596" y="10268"/>
                    <a:pt x="346" y="10792"/>
                    <a:pt x="525" y="11268"/>
                  </a:cubicBezTo>
                  <a:cubicBezTo>
                    <a:pt x="656" y="11637"/>
                    <a:pt x="1001" y="11863"/>
                    <a:pt x="1370" y="11863"/>
                  </a:cubicBezTo>
                  <a:cubicBezTo>
                    <a:pt x="1477" y="11863"/>
                    <a:pt x="1584" y="11839"/>
                    <a:pt x="1692" y="11804"/>
                  </a:cubicBezTo>
                  <a:cubicBezTo>
                    <a:pt x="2144" y="11637"/>
                    <a:pt x="2382" y="11125"/>
                    <a:pt x="2227" y="10649"/>
                  </a:cubicBezTo>
                  <a:cubicBezTo>
                    <a:pt x="2097" y="10287"/>
                    <a:pt x="1750" y="10055"/>
                    <a:pt x="1378" y="10055"/>
                  </a:cubicBezTo>
                  <a:close/>
                  <a:moveTo>
                    <a:pt x="2684" y="12321"/>
                  </a:moveTo>
                  <a:cubicBezTo>
                    <a:pt x="2481" y="12321"/>
                    <a:pt x="2276" y="12388"/>
                    <a:pt x="2108" y="12530"/>
                  </a:cubicBezTo>
                  <a:cubicBezTo>
                    <a:pt x="1727" y="12863"/>
                    <a:pt x="1668" y="13423"/>
                    <a:pt x="2001" y="13816"/>
                  </a:cubicBezTo>
                  <a:cubicBezTo>
                    <a:pt x="2180" y="14018"/>
                    <a:pt x="2430" y="14125"/>
                    <a:pt x="2704" y="14125"/>
                  </a:cubicBezTo>
                  <a:cubicBezTo>
                    <a:pt x="2906" y="14125"/>
                    <a:pt x="3120" y="14066"/>
                    <a:pt x="3275" y="13923"/>
                  </a:cubicBezTo>
                  <a:cubicBezTo>
                    <a:pt x="3656" y="13589"/>
                    <a:pt x="3716" y="13030"/>
                    <a:pt x="3382" y="12637"/>
                  </a:cubicBezTo>
                  <a:cubicBezTo>
                    <a:pt x="3202" y="12430"/>
                    <a:pt x="2944" y="12321"/>
                    <a:pt x="2684" y="12321"/>
                  </a:cubicBezTo>
                  <a:close/>
                  <a:moveTo>
                    <a:pt x="14234" y="12301"/>
                  </a:moveTo>
                  <a:cubicBezTo>
                    <a:pt x="13979" y="12301"/>
                    <a:pt x="13727" y="12409"/>
                    <a:pt x="13550" y="12625"/>
                  </a:cubicBezTo>
                  <a:cubicBezTo>
                    <a:pt x="13241" y="13006"/>
                    <a:pt x="13276" y="13578"/>
                    <a:pt x="13669" y="13899"/>
                  </a:cubicBezTo>
                  <a:cubicBezTo>
                    <a:pt x="13836" y="14054"/>
                    <a:pt x="14038" y="14125"/>
                    <a:pt x="14229" y="14125"/>
                  </a:cubicBezTo>
                  <a:cubicBezTo>
                    <a:pt x="14503" y="14125"/>
                    <a:pt x="14753" y="14006"/>
                    <a:pt x="14931" y="13792"/>
                  </a:cubicBezTo>
                  <a:cubicBezTo>
                    <a:pt x="15265" y="13411"/>
                    <a:pt x="15217" y="12839"/>
                    <a:pt x="14824" y="12518"/>
                  </a:cubicBezTo>
                  <a:cubicBezTo>
                    <a:pt x="14653" y="12373"/>
                    <a:pt x="14443" y="12301"/>
                    <a:pt x="14234" y="12301"/>
                  </a:cubicBezTo>
                  <a:close/>
                  <a:moveTo>
                    <a:pt x="12252" y="13990"/>
                  </a:moveTo>
                  <a:cubicBezTo>
                    <a:pt x="12095" y="13990"/>
                    <a:pt x="11935" y="14030"/>
                    <a:pt x="11788" y="14113"/>
                  </a:cubicBezTo>
                  <a:cubicBezTo>
                    <a:pt x="11359" y="14363"/>
                    <a:pt x="11217" y="14935"/>
                    <a:pt x="11467" y="15363"/>
                  </a:cubicBezTo>
                  <a:cubicBezTo>
                    <a:pt x="11633" y="15649"/>
                    <a:pt x="11931" y="15804"/>
                    <a:pt x="12252" y="15804"/>
                  </a:cubicBezTo>
                  <a:cubicBezTo>
                    <a:pt x="12419" y="15804"/>
                    <a:pt x="12562" y="15780"/>
                    <a:pt x="12717" y="15685"/>
                  </a:cubicBezTo>
                  <a:cubicBezTo>
                    <a:pt x="13145" y="15435"/>
                    <a:pt x="13300" y="14875"/>
                    <a:pt x="13038" y="14435"/>
                  </a:cubicBezTo>
                  <a:cubicBezTo>
                    <a:pt x="12872" y="14149"/>
                    <a:pt x="12567" y="13990"/>
                    <a:pt x="12252" y="13990"/>
                  </a:cubicBezTo>
                  <a:close/>
                  <a:moveTo>
                    <a:pt x="4698" y="14003"/>
                  </a:moveTo>
                  <a:cubicBezTo>
                    <a:pt x="4385" y="14003"/>
                    <a:pt x="4085" y="14164"/>
                    <a:pt x="3918" y="14459"/>
                  </a:cubicBezTo>
                  <a:cubicBezTo>
                    <a:pt x="3668" y="14899"/>
                    <a:pt x="3811" y="15447"/>
                    <a:pt x="4251" y="15709"/>
                  </a:cubicBezTo>
                  <a:cubicBezTo>
                    <a:pt x="4394" y="15780"/>
                    <a:pt x="4549" y="15816"/>
                    <a:pt x="4692" y="15816"/>
                  </a:cubicBezTo>
                  <a:cubicBezTo>
                    <a:pt x="5002" y="15816"/>
                    <a:pt x="5311" y="15661"/>
                    <a:pt x="5478" y="15363"/>
                  </a:cubicBezTo>
                  <a:cubicBezTo>
                    <a:pt x="5728" y="14923"/>
                    <a:pt x="5585" y="14375"/>
                    <a:pt x="5156" y="14125"/>
                  </a:cubicBezTo>
                  <a:cubicBezTo>
                    <a:pt x="5010" y="14042"/>
                    <a:pt x="4852" y="14003"/>
                    <a:pt x="4698" y="14003"/>
                  </a:cubicBezTo>
                  <a:close/>
                  <a:moveTo>
                    <a:pt x="7158" y="14886"/>
                  </a:moveTo>
                  <a:cubicBezTo>
                    <a:pt x="6719" y="14886"/>
                    <a:pt x="6337" y="15201"/>
                    <a:pt x="6252" y="15649"/>
                  </a:cubicBezTo>
                  <a:cubicBezTo>
                    <a:pt x="6168" y="16149"/>
                    <a:pt x="6514" y="16614"/>
                    <a:pt x="7002" y="16697"/>
                  </a:cubicBezTo>
                  <a:cubicBezTo>
                    <a:pt x="7061" y="16697"/>
                    <a:pt x="7121" y="16709"/>
                    <a:pt x="7168" y="16721"/>
                  </a:cubicBezTo>
                  <a:cubicBezTo>
                    <a:pt x="7597" y="16721"/>
                    <a:pt x="7978" y="16399"/>
                    <a:pt x="8061" y="15959"/>
                  </a:cubicBezTo>
                  <a:cubicBezTo>
                    <a:pt x="8133" y="15447"/>
                    <a:pt x="7800" y="14994"/>
                    <a:pt x="7311" y="14899"/>
                  </a:cubicBezTo>
                  <a:cubicBezTo>
                    <a:pt x="7260" y="14891"/>
                    <a:pt x="7209" y="14886"/>
                    <a:pt x="7158" y="14886"/>
                  </a:cubicBezTo>
                  <a:close/>
                  <a:moveTo>
                    <a:pt x="9787" y="14886"/>
                  </a:moveTo>
                  <a:cubicBezTo>
                    <a:pt x="9736" y="14886"/>
                    <a:pt x="9685" y="14890"/>
                    <a:pt x="9633" y="14899"/>
                  </a:cubicBezTo>
                  <a:cubicBezTo>
                    <a:pt x="9133" y="14994"/>
                    <a:pt x="8800" y="15471"/>
                    <a:pt x="8895" y="15959"/>
                  </a:cubicBezTo>
                  <a:cubicBezTo>
                    <a:pt x="8966" y="16399"/>
                    <a:pt x="9347" y="16697"/>
                    <a:pt x="9788" y="16721"/>
                  </a:cubicBezTo>
                  <a:cubicBezTo>
                    <a:pt x="9847" y="16721"/>
                    <a:pt x="9907" y="16721"/>
                    <a:pt x="9943" y="16697"/>
                  </a:cubicBezTo>
                  <a:cubicBezTo>
                    <a:pt x="10455" y="16614"/>
                    <a:pt x="10776" y="16137"/>
                    <a:pt x="10693" y="15649"/>
                  </a:cubicBezTo>
                  <a:cubicBezTo>
                    <a:pt x="10608" y="15192"/>
                    <a:pt x="10218" y="14886"/>
                    <a:pt x="9787" y="1488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8"/>
            <p:cNvSpPr/>
            <p:nvPr/>
          </p:nvSpPr>
          <p:spPr>
            <a:xfrm>
              <a:off x="3551925" y="2634350"/>
              <a:ext cx="560200" cy="559650"/>
            </a:xfrm>
            <a:custGeom>
              <a:avLst/>
              <a:gdLst/>
              <a:ahLst/>
              <a:cxnLst/>
              <a:rect l="l" t="t" r="r" b="b"/>
              <a:pathLst>
                <a:path w="22408" h="22386" extrusionOk="0">
                  <a:moveTo>
                    <a:pt x="11815" y="1"/>
                  </a:moveTo>
                  <a:cubicBezTo>
                    <a:pt x="11369" y="1"/>
                    <a:pt x="10989" y="350"/>
                    <a:pt x="10966" y="800"/>
                  </a:cubicBezTo>
                  <a:cubicBezTo>
                    <a:pt x="10930" y="1252"/>
                    <a:pt x="11287" y="1657"/>
                    <a:pt x="11752" y="1692"/>
                  </a:cubicBezTo>
                  <a:cubicBezTo>
                    <a:pt x="11764" y="1692"/>
                    <a:pt x="11787" y="1692"/>
                    <a:pt x="11799" y="1704"/>
                  </a:cubicBezTo>
                  <a:cubicBezTo>
                    <a:pt x="12240" y="1704"/>
                    <a:pt x="12621" y="1347"/>
                    <a:pt x="12645" y="895"/>
                  </a:cubicBezTo>
                  <a:cubicBezTo>
                    <a:pt x="12680" y="442"/>
                    <a:pt x="12323" y="38"/>
                    <a:pt x="11859" y="2"/>
                  </a:cubicBezTo>
                  <a:cubicBezTo>
                    <a:pt x="11844" y="1"/>
                    <a:pt x="11830" y="1"/>
                    <a:pt x="11815" y="1"/>
                  </a:cubicBezTo>
                  <a:close/>
                  <a:moveTo>
                    <a:pt x="9202" y="154"/>
                  </a:moveTo>
                  <a:cubicBezTo>
                    <a:pt x="9151" y="154"/>
                    <a:pt x="9100" y="159"/>
                    <a:pt x="9049" y="168"/>
                  </a:cubicBezTo>
                  <a:cubicBezTo>
                    <a:pt x="8585" y="264"/>
                    <a:pt x="8287" y="704"/>
                    <a:pt x="8370" y="1169"/>
                  </a:cubicBezTo>
                  <a:cubicBezTo>
                    <a:pt x="8454" y="1573"/>
                    <a:pt x="8811" y="1847"/>
                    <a:pt x="9204" y="1847"/>
                  </a:cubicBezTo>
                  <a:cubicBezTo>
                    <a:pt x="9263" y="1847"/>
                    <a:pt x="9311" y="1847"/>
                    <a:pt x="9371" y="1835"/>
                  </a:cubicBezTo>
                  <a:cubicBezTo>
                    <a:pt x="9835" y="1752"/>
                    <a:pt x="10133" y="1300"/>
                    <a:pt x="10037" y="835"/>
                  </a:cubicBezTo>
                  <a:cubicBezTo>
                    <a:pt x="9963" y="434"/>
                    <a:pt x="9599" y="154"/>
                    <a:pt x="9202" y="154"/>
                  </a:cubicBezTo>
                  <a:close/>
                  <a:moveTo>
                    <a:pt x="14348" y="460"/>
                  </a:moveTo>
                  <a:cubicBezTo>
                    <a:pt x="13991" y="460"/>
                    <a:pt x="13653" y="686"/>
                    <a:pt x="13538" y="1050"/>
                  </a:cubicBezTo>
                  <a:cubicBezTo>
                    <a:pt x="13383" y="1490"/>
                    <a:pt x="13645" y="1966"/>
                    <a:pt x="14085" y="2121"/>
                  </a:cubicBezTo>
                  <a:cubicBezTo>
                    <a:pt x="14153" y="2138"/>
                    <a:pt x="14214" y="2155"/>
                    <a:pt x="14278" y="2155"/>
                  </a:cubicBezTo>
                  <a:cubicBezTo>
                    <a:pt x="14304" y="2155"/>
                    <a:pt x="14331" y="2152"/>
                    <a:pt x="14359" y="2145"/>
                  </a:cubicBezTo>
                  <a:cubicBezTo>
                    <a:pt x="14716" y="2145"/>
                    <a:pt x="15038" y="1931"/>
                    <a:pt x="15157" y="1573"/>
                  </a:cubicBezTo>
                  <a:cubicBezTo>
                    <a:pt x="15300" y="1121"/>
                    <a:pt x="15062" y="645"/>
                    <a:pt x="14609" y="502"/>
                  </a:cubicBezTo>
                  <a:cubicBezTo>
                    <a:pt x="14523" y="474"/>
                    <a:pt x="14435" y="460"/>
                    <a:pt x="14348" y="460"/>
                  </a:cubicBezTo>
                  <a:close/>
                  <a:moveTo>
                    <a:pt x="6732" y="973"/>
                  </a:moveTo>
                  <a:cubicBezTo>
                    <a:pt x="6614" y="973"/>
                    <a:pt x="6495" y="998"/>
                    <a:pt x="6382" y="1050"/>
                  </a:cubicBezTo>
                  <a:cubicBezTo>
                    <a:pt x="5965" y="1252"/>
                    <a:pt x="5775" y="1764"/>
                    <a:pt x="5977" y="2181"/>
                  </a:cubicBezTo>
                  <a:cubicBezTo>
                    <a:pt x="6104" y="2480"/>
                    <a:pt x="6410" y="2657"/>
                    <a:pt x="6721" y="2657"/>
                  </a:cubicBezTo>
                  <a:cubicBezTo>
                    <a:pt x="6731" y="2657"/>
                    <a:pt x="6741" y="2657"/>
                    <a:pt x="6751" y="2657"/>
                  </a:cubicBezTo>
                  <a:cubicBezTo>
                    <a:pt x="6870" y="2657"/>
                    <a:pt x="6989" y="2645"/>
                    <a:pt x="7108" y="2585"/>
                  </a:cubicBezTo>
                  <a:cubicBezTo>
                    <a:pt x="7525" y="2371"/>
                    <a:pt x="7704" y="1871"/>
                    <a:pt x="7513" y="1454"/>
                  </a:cubicBezTo>
                  <a:cubicBezTo>
                    <a:pt x="7357" y="1151"/>
                    <a:pt x="7049" y="973"/>
                    <a:pt x="6732" y="973"/>
                  </a:cubicBezTo>
                  <a:close/>
                  <a:moveTo>
                    <a:pt x="16717" y="1582"/>
                  </a:moveTo>
                  <a:cubicBezTo>
                    <a:pt x="16437" y="1582"/>
                    <a:pt x="16161" y="1719"/>
                    <a:pt x="15990" y="1966"/>
                  </a:cubicBezTo>
                  <a:cubicBezTo>
                    <a:pt x="15740" y="2359"/>
                    <a:pt x="15859" y="2883"/>
                    <a:pt x="16264" y="3133"/>
                  </a:cubicBezTo>
                  <a:cubicBezTo>
                    <a:pt x="16395" y="3216"/>
                    <a:pt x="16562" y="3264"/>
                    <a:pt x="16705" y="3264"/>
                  </a:cubicBezTo>
                  <a:cubicBezTo>
                    <a:pt x="16991" y="3264"/>
                    <a:pt x="17252" y="3133"/>
                    <a:pt x="17419" y="2871"/>
                  </a:cubicBezTo>
                  <a:cubicBezTo>
                    <a:pt x="17657" y="2478"/>
                    <a:pt x="17538" y="1954"/>
                    <a:pt x="17157" y="1704"/>
                  </a:cubicBezTo>
                  <a:cubicBezTo>
                    <a:pt x="17020" y="1621"/>
                    <a:pt x="16868" y="1582"/>
                    <a:pt x="16717" y="1582"/>
                  </a:cubicBezTo>
                  <a:close/>
                  <a:moveTo>
                    <a:pt x="4542" y="2366"/>
                  </a:moveTo>
                  <a:cubicBezTo>
                    <a:pt x="4351" y="2366"/>
                    <a:pt x="4158" y="2430"/>
                    <a:pt x="4001" y="2562"/>
                  </a:cubicBezTo>
                  <a:cubicBezTo>
                    <a:pt x="3644" y="2859"/>
                    <a:pt x="3596" y="3395"/>
                    <a:pt x="3894" y="3752"/>
                  </a:cubicBezTo>
                  <a:cubicBezTo>
                    <a:pt x="4056" y="3947"/>
                    <a:pt x="4267" y="4053"/>
                    <a:pt x="4483" y="4053"/>
                  </a:cubicBezTo>
                  <a:cubicBezTo>
                    <a:pt x="4505" y="4053"/>
                    <a:pt x="4527" y="4052"/>
                    <a:pt x="4548" y="4050"/>
                  </a:cubicBezTo>
                  <a:cubicBezTo>
                    <a:pt x="4727" y="4050"/>
                    <a:pt x="4918" y="3990"/>
                    <a:pt x="5084" y="3859"/>
                  </a:cubicBezTo>
                  <a:cubicBezTo>
                    <a:pt x="5441" y="3562"/>
                    <a:pt x="5489" y="3026"/>
                    <a:pt x="5191" y="2669"/>
                  </a:cubicBezTo>
                  <a:cubicBezTo>
                    <a:pt x="5025" y="2469"/>
                    <a:pt x="4784" y="2366"/>
                    <a:pt x="4542" y="2366"/>
                  </a:cubicBezTo>
                  <a:close/>
                  <a:moveTo>
                    <a:pt x="18719" y="3222"/>
                  </a:moveTo>
                  <a:cubicBezTo>
                    <a:pt x="18511" y="3222"/>
                    <a:pt x="18300" y="3300"/>
                    <a:pt x="18134" y="3455"/>
                  </a:cubicBezTo>
                  <a:cubicBezTo>
                    <a:pt x="17800" y="3776"/>
                    <a:pt x="17776" y="4312"/>
                    <a:pt x="18110" y="4645"/>
                  </a:cubicBezTo>
                  <a:cubicBezTo>
                    <a:pt x="18267" y="4814"/>
                    <a:pt x="18467" y="4908"/>
                    <a:pt x="18679" y="4908"/>
                  </a:cubicBezTo>
                  <a:cubicBezTo>
                    <a:pt x="18692" y="4908"/>
                    <a:pt x="18704" y="4908"/>
                    <a:pt x="18717" y="4907"/>
                  </a:cubicBezTo>
                  <a:cubicBezTo>
                    <a:pt x="18931" y="4907"/>
                    <a:pt x="19134" y="4824"/>
                    <a:pt x="19300" y="4681"/>
                  </a:cubicBezTo>
                  <a:cubicBezTo>
                    <a:pt x="19646" y="4359"/>
                    <a:pt x="19658" y="3836"/>
                    <a:pt x="19324" y="3490"/>
                  </a:cubicBezTo>
                  <a:cubicBezTo>
                    <a:pt x="19164" y="3312"/>
                    <a:pt x="18943" y="3222"/>
                    <a:pt x="18719" y="3222"/>
                  </a:cubicBezTo>
                  <a:close/>
                  <a:moveTo>
                    <a:pt x="2753" y="4266"/>
                  </a:moveTo>
                  <a:cubicBezTo>
                    <a:pt x="2495" y="4266"/>
                    <a:pt x="2240" y="4386"/>
                    <a:pt x="2084" y="4621"/>
                  </a:cubicBezTo>
                  <a:cubicBezTo>
                    <a:pt x="1810" y="4990"/>
                    <a:pt x="1905" y="5526"/>
                    <a:pt x="2274" y="5800"/>
                  </a:cubicBezTo>
                  <a:cubicBezTo>
                    <a:pt x="2400" y="5905"/>
                    <a:pt x="2554" y="5945"/>
                    <a:pt x="2702" y="5945"/>
                  </a:cubicBezTo>
                  <a:cubicBezTo>
                    <a:pt x="2722" y="5945"/>
                    <a:pt x="2743" y="5944"/>
                    <a:pt x="2763" y="5943"/>
                  </a:cubicBezTo>
                  <a:cubicBezTo>
                    <a:pt x="3013" y="5943"/>
                    <a:pt x="3286" y="5824"/>
                    <a:pt x="3453" y="5598"/>
                  </a:cubicBezTo>
                  <a:cubicBezTo>
                    <a:pt x="3715" y="5229"/>
                    <a:pt x="3632" y="4693"/>
                    <a:pt x="3251" y="4431"/>
                  </a:cubicBezTo>
                  <a:cubicBezTo>
                    <a:pt x="3102" y="4321"/>
                    <a:pt x="2927" y="4266"/>
                    <a:pt x="2753" y="4266"/>
                  </a:cubicBezTo>
                  <a:close/>
                  <a:moveTo>
                    <a:pt x="20241" y="5320"/>
                  </a:moveTo>
                  <a:cubicBezTo>
                    <a:pt x="20105" y="5320"/>
                    <a:pt x="19967" y="5352"/>
                    <a:pt x="19836" y="5419"/>
                  </a:cubicBezTo>
                  <a:cubicBezTo>
                    <a:pt x="19431" y="5645"/>
                    <a:pt x="19288" y="6157"/>
                    <a:pt x="19503" y="6574"/>
                  </a:cubicBezTo>
                  <a:cubicBezTo>
                    <a:pt x="19664" y="6839"/>
                    <a:pt x="19936" y="7003"/>
                    <a:pt x="20212" y="7003"/>
                  </a:cubicBezTo>
                  <a:cubicBezTo>
                    <a:pt x="20222" y="7003"/>
                    <a:pt x="20231" y="7003"/>
                    <a:pt x="20241" y="7003"/>
                  </a:cubicBezTo>
                  <a:cubicBezTo>
                    <a:pt x="20384" y="7003"/>
                    <a:pt x="20515" y="6967"/>
                    <a:pt x="20658" y="6895"/>
                  </a:cubicBezTo>
                  <a:cubicBezTo>
                    <a:pt x="21051" y="6669"/>
                    <a:pt x="21205" y="6157"/>
                    <a:pt x="20979" y="5752"/>
                  </a:cubicBezTo>
                  <a:cubicBezTo>
                    <a:pt x="20824" y="5474"/>
                    <a:pt x="20539" y="5320"/>
                    <a:pt x="20241" y="5320"/>
                  </a:cubicBezTo>
                  <a:close/>
                  <a:moveTo>
                    <a:pt x="1526" y="6548"/>
                  </a:moveTo>
                  <a:cubicBezTo>
                    <a:pt x="1189" y="6548"/>
                    <a:pt x="866" y="6758"/>
                    <a:pt x="738" y="7086"/>
                  </a:cubicBezTo>
                  <a:cubicBezTo>
                    <a:pt x="560" y="7527"/>
                    <a:pt x="786" y="8027"/>
                    <a:pt x="1215" y="8193"/>
                  </a:cubicBezTo>
                  <a:cubicBezTo>
                    <a:pt x="1322" y="8217"/>
                    <a:pt x="1429" y="8253"/>
                    <a:pt x="1524" y="8253"/>
                  </a:cubicBezTo>
                  <a:cubicBezTo>
                    <a:pt x="1870" y="8253"/>
                    <a:pt x="2179" y="8038"/>
                    <a:pt x="2322" y="7717"/>
                  </a:cubicBezTo>
                  <a:cubicBezTo>
                    <a:pt x="2489" y="7265"/>
                    <a:pt x="2274" y="6776"/>
                    <a:pt x="1834" y="6610"/>
                  </a:cubicBezTo>
                  <a:cubicBezTo>
                    <a:pt x="1733" y="6568"/>
                    <a:pt x="1629" y="6548"/>
                    <a:pt x="1526" y="6548"/>
                  </a:cubicBezTo>
                  <a:close/>
                  <a:moveTo>
                    <a:pt x="21230" y="7736"/>
                  </a:moveTo>
                  <a:cubicBezTo>
                    <a:pt x="21159" y="7736"/>
                    <a:pt x="21086" y="7745"/>
                    <a:pt x="21015" y="7765"/>
                  </a:cubicBezTo>
                  <a:cubicBezTo>
                    <a:pt x="20550" y="7884"/>
                    <a:pt x="20277" y="8336"/>
                    <a:pt x="20396" y="8789"/>
                  </a:cubicBezTo>
                  <a:cubicBezTo>
                    <a:pt x="20503" y="9170"/>
                    <a:pt x="20848" y="9420"/>
                    <a:pt x="21217" y="9432"/>
                  </a:cubicBezTo>
                  <a:cubicBezTo>
                    <a:pt x="21277" y="9432"/>
                    <a:pt x="21348" y="9408"/>
                    <a:pt x="21432" y="9396"/>
                  </a:cubicBezTo>
                  <a:cubicBezTo>
                    <a:pt x="21884" y="9277"/>
                    <a:pt x="22158" y="8812"/>
                    <a:pt x="22039" y="8372"/>
                  </a:cubicBezTo>
                  <a:cubicBezTo>
                    <a:pt x="21939" y="7983"/>
                    <a:pt x="21597" y="7736"/>
                    <a:pt x="21230" y="7736"/>
                  </a:cubicBezTo>
                  <a:close/>
                  <a:moveTo>
                    <a:pt x="866" y="9079"/>
                  </a:moveTo>
                  <a:cubicBezTo>
                    <a:pt x="448" y="9079"/>
                    <a:pt x="91" y="9385"/>
                    <a:pt x="36" y="9813"/>
                  </a:cubicBezTo>
                  <a:cubicBezTo>
                    <a:pt x="0" y="10277"/>
                    <a:pt x="322" y="10694"/>
                    <a:pt x="786" y="10753"/>
                  </a:cubicBezTo>
                  <a:cubicBezTo>
                    <a:pt x="810" y="10765"/>
                    <a:pt x="858" y="10765"/>
                    <a:pt x="869" y="10765"/>
                  </a:cubicBezTo>
                  <a:cubicBezTo>
                    <a:pt x="1286" y="10765"/>
                    <a:pt x="1667" y="10455"/>
                    <a:pt x="1703" y="10027"/>
                  </a:cubicBezTo>
                  <a:cubicBezTo>
                    <a:pt x="1762" y="9562"/>
                    <a:pt x="1441" y="9146"/>
                    <a:pt x="977" y="9086"/>
                  </a:cubicBezTo>
                  <a:cubicBezTo>
                    <a:pt x="939" y="9081"/>
                    <a:pt x="902" y="9079"/>
                    <a:pt x="866" y="9079"/>
                  </a:cubicBezTo>
                  <a:close/>
                  <a:moveTo>
                    <a:pt x="21563" y="10301"/>
                  </a:moveTo>
                  <a:cubicBezTo>
                    <a:pt x="21086" y="10301"/>
                    <a:pt x="20717" y="10694"/>
                    <a:pt x="20717" y="11158"/>
                  </a:cubicBezTo>
                  <a:lnTo>
                    <a:pt x="20717" y="11194"/>
                  </a:lnTo>
                  <a:cubicBezTo>
                    <a:pt x="20717" y="11658"/>
                    <a:pt x="21086" y="12051"/>
                    <a:pt x="21563" y="12051"/>
                  </a:cubicBezTo>
                  <a:cubicBezTo>
                    <a:pt x="22027" y="12051"/>
                    <a:pt x="22408" y="11658"/>
                    <a:pt x="22408" y="11194"/>
                  </a:cubicBezTo>
                  <a:lnTo>
                    <a:pt x="22408" y="11182"/>
                  </a:lnTo>
                  <a:lnTo>
                    <a:pt x="22408" y="11158"/>
                  </a:lnTo>
                  <a:cubicBezTo>
                    <a:pt x="22408" y="10682"/>
                    <a:pt x="22015" y="10301"/>
                    <a:pt x="21563" y="10301"/>
                  </a:cubicBezTo>
                  <a:close/>
                  <a:moveTo>
                    <a:pt x="894" y="11663"/>
                  </a:moveTo>
                  <a:cubicBezTo>
                    <a:pt x="858" y="11663"/>
                    <a:pt x="822" y="11665"/>
                    <a:pt x="786" y="11670"/>
                  </a:cubicBezTo>
                  <a:cubicBezTo>
                    <a:pt x="322" y="11729"/>
                    <a:pt x="0" y="12158"/>
                    <a:pt x="60" y="12622"/>
                  </a:cubicBezTo>
                  <a:cubicBezTo>
                    <a:pt x="119" y="13039"/>
                    <a:pt x="477" y="13361"/>
                    <a:pt x="905" y="13372"/>
                  </a:cubicBezTo>
                  <a:cubicBezTo>
                    <a:pt x="929" y="13372"/>
                    <a:pt x="977" y="13349"/>
                    <a:pt x="1012" y="13349"/>
                  </a:cubicBezTo>
                  <a:cubicBezTo>
                    <a:pt x="1465" y="13289"/>
                    <a:pt x="1798" y="12861"/>
                    <a:pt x="1739" y="12396"/>
                  </a:cubicBezTo>
                  <a:cubicBezTo>
                    <a:pt x="1684" y="11979"/>
                    <a:pt x="1315" y="11663"/>
                    <a:pt x="894" y="11663"/>
                  </a:cubicBezTo>
                  <a:close/>
                  <a:moveTo>
                    <a:pt x="21235" y="12929"/>
                  </a:moveTo>
                  <a:cubicBezTo>
                    <a:pt x="20859" y="12929"/>
                    <a:pt x="20520" y="13190"/>
                    <a:pt x="20420" y="13563"/>
                  </a:cubicBezTo>
                  <a:cubicBezTo>
                    <a:pt x="20300" y="14015"/>
                    <a:pt x="20574" y="14468"/>
                    <a:pt x="21027" y="14587"/>
                  </a:cubicBezTo>
                  <a:cubicBezTo>
                    <a:pt x="21086" y="14611"/>
                    <a:pt x="21158" y="14623"/>
                    <a:pt x="21229" y="14623"/>
                  </a:cubicBezTo>
                  <a:cubicBezTo>
                    <a:pt x="21610" y="14623"/>
                    <a:pt x="21944" y="14373"/>
                    <a:pt x="22051" y="13980"/>
                  </a:cubicBezTo>
                  <a:cubicBezTo>
                    <a:pt x="22170" y="13539"/>
                    <a:pt x="21884" y="13075"/>
                    <a:pt x="21443" y="12956"/>
                  </a:cubicBezTo>
                  <a:cubicBezTo>
                    <a:pt x="21374" y="12937"/>
                    <a:pt x="21304" y="12929"/>
                    <a:pt x="21235" y="12929"/>
                  </a:cubicBezTo>
                  <a:close/>
                  <a:moveTo>
                    <a:pt x="1546" y="14191"/>
                  </a:moveTo>
                  <a:cubicBezTo>
                    <a:pt x="1440" y="14191"/>
                    <a:pt x="1332" y="14211"/>
                    <a:pt x="1227" y="14254"/>
                  </a:cubicBezTo>
                  <a:cubicBezTo>
                    <a:pt x="786" y="14432"/>
                    <a:pt x="572" y="14920"/>
                    <a:pt x="750" y="15349"/>
                  </a:cubicBezTo>
                  <a:cubicBezTo>
                    <a:pt x="893" y="15670"/>
                    <a:pt x="1203" y="15873"/>
                    <a:pt x="1548" y="15885"/>
                  </a:cubicBezTo>
                  <a:cubicBezTo>
                    <a:pt x="1643" y="15885"/>
                    <a:pt x="1751" y="15873"/>
                    <a:pt x="1858" y="15825"/>
                  </a:cubicBezTo>
                  <a:cubicBezTo>
                    <a:pt x="2286" y="15647"/>
                    <a:pt x="2513" y="15158"/>
                    <a:pt x="2334" y="14730"/>
                  </a:cubicBezTo>
                  <a:cubicBezTo>
                    <a:pt x="2198" y="14395"/>
                    <a:pt x="1883" y="14191"/>
                    <a:pt x="1546" y="14191"/>
                  </a:cubicBezTo>
                  <a:close/>
                  <a:moveTo>
                    <a:pt x="20261" y="15346"/>
                  </a:moveTo>
                  <a:cubicBezTo>
                    <a:pt x="19967" y="15346"/>
                    <a:pt x="19683" y="15497"/>
                    <a:pt x="19538" y="15778"/>
                  </a:cubicBezTo>
                  <a:cubicBezTo>
                    <a:pt x="19312" y="16182"/>
                    <a:pt x="19443" y="16706"/>
                    <a:pt x="19860" y="16932"/>
                  </a:cubicBezTo>
                  <a:cubicBezTo>
                    <a:pt x="20003" y="17004"/>
                    <a:pt x="20134" y="17028"/>
                    <a:pt x="20265" y="17028"/>
                  </a:cubicBezTo>
                  <a:cubicBezTo>
                    <a:pt x="20562" y="17028"/>
                    <a:pt x="20860" y="16885"/>
                    <a:pt x="21015" y="16599"/>
                  </a:cubicBezTo>
                  <a:cubicBezTo>
                    <a:pt x="21229" y="16194"/>
                    <a:pt x="21098" y="15670"/>
                    <a:pt x="20681" y="15456"/>
                  </a:cubicBezTo>
                  <a:cubicBezTo>
                    <a:pt x="20549" y="15382"/>
                    <a:pt x="20404" y="15346"/>
                    <a:pt x="20261" y="15346"/>
                  </a:cubicBezTo>
                  <a:close/>
                  <a:moveTo>
                    <a:pt x="2788" y="16470"/>
                  </a:moveTo>
                  <a:cubicBezTo>
                    <a:pt x="2613" y="16470"/>
                    <a:pt x="2436" y="16524"/>
                    <a:pt x="2286" y="16635"/>
                  </a:cubicBezTo>
                  <a:cubicBezTo>
                    <a:pt x="1917" y="16897"/>
                    <a:pt x="1846" y="17433"/>
                    <a:pt x="2108" y="17802"/>
                  </a:cubicBezTo>
                  <a:cubicBezTo>
                    <a:pt x="2286" y="18028"/>
                    <a:pt x="2536" y="18147"/>
                    <a:pt x="2798" y="18147"/>
                  </a:cubicBezTo>
                  <a:cubicBezTo>
                    <a:pt x="2953" y="18147"/>
                    <a:pt x="3132" y="18087"/>
                    <a:pt x="3286" y="17980"/>
                  </a:cubicBezTo>
                  <a:cubicBezTo>
                    <a:pt x="3656" y="17718"/>
                    <a:pt x="3751" y="17182"/>
                    <a:pt x="3465" y="16813"/>
                  </a:cubicBezTo>
                  <a:cubicBezTo>
                    <a:pt x="3302" y="16587"/>
                    <a:pt x="3046" y="16470"/>
                    <a:pt x="2788" y="16470"/>
                  </a:cubicBezTo>
                  <a:close/>
                  <a:moveTo>
                    <a:pt x="18727" y="17450"/>
                  </a:moveTo>
                  <a:cubicBezTo>
                    <a:pt x="18503" y="17450"/>
                    <a:pt x="18282" y="17539"/>
                    <a:pt x="18122" y="17718"/>
                  </a:cubicBezTo>
                  <a:cubicBezTo>
                    <a:pt x="17812" y="18052"/>
                    <a:pt x="17824" y="18575"/>
                    <a:pt x="18169" y="18909"/>
                  </a:cubicBezTo>
                  <a:cubicBezTo>
                    <a:pt x="18336" y="19052"/>
                    <a:pt x="18538" y="19135"/>
                    <a:pt x="18753" y="19147"/>
                  </a:cubicBezTo>
                  <a:cubicBezTo>
                    <a:pt x="18967" y="19147"/>
                    <a:pt x="19193" y="19052"/>
                    <a:pt x="19360" y="18873"/>
                  </a:cubicBezTo>
                  <a:cubicBezTo>
                    <a:pt x="19669" y="18540"/>
                    <a:pt x="19658" y="18004"/>
                    <a:pt x="19312" y="17683"/>
                  </a:cubicBezTo>
                  <a:cubicBezTo>
                    <a:pt x="19146" y="17528"/>
                    <a:pt x="18935" y="17450"/>
                    <a:pt x="18727" y="17450"/>
                  </a:cubicBezTo>
                  <a:close/>
                  <a:moveTo>
                    <a:pt x="4598" y="18348"/>
                  </a:moveTo>
                  <a:cubicBezTo>
                    <a:pt x="4353" y="18348"/>
                    <a:pt x="4109" y="18452"/>
                    <a:pt x="3941" y="18647"/>
                  </a:cubicBezTo>
                  <a:cubicBezTo>
                    <a:pt x="3632" y="19004"/>
                    <a:pt x="3691" y="19540"/>
                    <a:pt x="4048" y="19838"/>
                  </a:cubicBezTo>
                  <a:cubicBezTo>
                    <a:pt x="4191" y="19980"/>
                    <a:pt x="4382" y="20040"/>
                    <a:pt x="4596" y="20040"/>
                  </a:cubicBezTo>
                  <a:cubicBezTo>
                    <a:pt x="4834" y="20040"/>
                    <a:pt x="5084" y="19933"/>
                    <a:pt x="5251" y="19730"/>
                  </a:cubicBezTo>
                  <a:cubicBezTo>
                    <a:pt x="5549" y="19373"/>
                    <a:pt x="5489" y="18837"/>
                    <a:pt x="5132" y="18540"/>
                  </a:cubicBezTo>
                  <a:cubicBezTo>
                    <a:pt x="4976" y="18410"/>
                    <a:pt x="4787" y="18348"/>
                    <a:pt x="4598" y="18348"/>
                  </a:cubicBezTo>
                  <a:close/>
                  <a:moveTo>
                    <a:pt x="16729" y="19099"/>
                  </a:moveTo>
                  <a:cubicBezTo>
                    <a:pt x="16573" y="19099"/>
                    <a:pt x="16416" y="19142"/>
                    <a:pt x="16276" y="19230"/>
                  </a:cubicBezTo>
                  <a:cubicBezTo>
                    <a:pt x="15895" y="19492"/>
                    <a:pt x="15764" y="20028"/>
                    <a:pt x="16026" y="20409"/>
                  </a:cubicBezTo>
                  <a:cubicBezTo>
                    <a:pt x="16193" y="20647"/>
                    <a:pt x="16467" y="20802"/>
                    <a:pt x="16752" y="20802"/>
                  </a:cubicBezTo>
                  <a:cubicBezTo>
                    <a:pt x="16907" y="20802"/>
                    <a:pt x="17050" y="20754"/>
                    <a:pt x="17205" y="20659"/>
                  </a:cubicBezTo>
                  <a:cubicBezTo>
                    <a:pt x="17586" y="20409"/>
                    <a:pt x="17705" y="19873"/>
                    <a:pt x="17455" y="19492"/>
                  </a:cubicBezTo>
                  <a:cubicBezTo>
                    <a:pt x="17294" y="19239"/>
                    <a:pt x="17013" y="19099"/>
                    <a:pt x="16729" y="19099"/>
                  </a:cubicBezTo>
                  <a:close/>
                  <a:moveTo>
                    <a:pt x="6774" y="19727"/>
                  </a:moveTo>
                  <a:cubicBezTo>
                    <a:pt x="6451" y="19727"/>
                    <a:pt x="6151" y="19917"/>
                    <a:pt x="6013" y="20219"/>
                  </a:cubicBezTo>
                  <a:cubicBezTo>
                    <a:pt x="5799" y="20647"/>
                    <a:pt x="5989" y="21159"/>
                    <a:pt x="6406" y="21350"/>
                  </a:cubicBezTo>
                  <a:cubicBezTo>
                    <a:pt x="6525" y="21409"/>
                    <a:pt x="6644" y="21433"/>
                    <a:pt x="6763" y="21433"/>
                  </a:cubicBezTo>
                  <a:cubicBezTo>
                    <a:pt x="7096" y="21433"/>
                    <a:pt x="7394" y="21254"/>
                    <a:pt x="7537" y="20945"/>
                  </a:cubicBezTo>
                  <a:cubicBezTo>
                    <a:pt x="7751" y="20516"/>
                    <a:pt x="7561" y="20004"/>
                    <a:pt x="7144" y="19814"/>
                  </a:cubicBezTo>
                  <a:cubicBezTo>
                    <a:pt x="7023" y="19755"/>
                    <a:pt x="6897" y="19727"/>
                    <a:pt x="6774" y="19727"/>
                  </a:cubicBezTo>
                  <a:close/>
                  <a:moveTo>
                    <a:pt x="14394" y="20202"/>
                  </a:moveTo>
                  <a:cubicBezTo>
                    <a:pt x="14307" y="20202"/>
                    <a:pt x="14220" y="20215"/>
                    <a:pt x="14133" y="20242"/>
                  </a:cubicBezTo>
                  <a:cubicBezTo>
                    <a:pt x="13692" y="20397"/>
                    <a:pt x="13454" y="20873"/>
                    <a:pt x="13597" y="21314"/>
                  </a:cubicBezTo>
                  <a:cubicBezTo>
                    <a:pt x="13704" y="21671"/>
                    <a:pt x="14026" y="21897"/>
                    <a:pt x="14407" y="21897"/>
                  </a:cubicBezTo>
                  <a:cubicBezTo>
                    <a:pt x="14490" y="21897"/>
                    <a:pt x="14585" y="21885"/>
                    <a:pt x="14669" y="21850"/>
                  </a:cubicBezTo>
                  <a:cubicBezTo>
                    <a:pt x="15097" y="21707"/>
                    <a:pt x="15359" y="21231"/>
                    <a:pt x="15205" y="20778"/>
                  </a:cubicBezTo>
                  <a:cubicBezTo>
                    <a:pt x="15089" y="20432"/>
                    <a:pt x="14756" y="20202"/>
                    <a:pt x="14394" y="20202"/>
                  </a:cubicBezTo>
                  <a:close/>
                  <a:moveTo>
                    <a:pt x="9237" y="20546"/>
                  </a:moveTo>
                  <a:cubicBezTo>
                    <a:pt x="8848" y="20546"/>
                    <a:pt x="8501" y="20825"/>
                    <a:pt x="8418" y="21231"/>
                  </a:cubicBezTo>
                  <a:cubicBezTo>
                    <a:pt x="8335" y="21671"/>
                    <a:pt x="8632" y="22124"/>
                    <a:pt x="9085" y="22207"/>
                  </a:cubicBezTo>
                  <a:cubicBezTo>
                    <a:pt x="9144" y="22219"/>
                    <a:pt x="9192" y="22219"/>
                    <a:pt x="9240" y="22231"/>
                  </a:cubicBezTo>
                  <a:cubicBezTo>
                    <a:pt x="9644" y="22231"/>
                    <a:pt x="10002" y="21945"/>
                    <a:pt x="10073" y="21540"/>
                  </a:cubicBezTo>
                  <a:cubicBezTo>
                    <a:pt x="10156" y="21100"/>
                    <a:pt x="9859" y="20647"/>
                    <a:pt x="9406" y="20564"/>
                  </a:cubicBezTo>
                  <a:cubicBezTo>
                    <a:pt x="9349" y="20552"/>
                    <a:pt x="9293" y="20546"/>
                    <a:pt x="9237" y="20546"/>
                  </a:cubicBezTo>
                  <a:close/>
                  <a:moveTo>
                    <a:pt x="11830" y="20706"/>
                  </a:moveTo>
                  <a:cubicBezTo>
                    <a:pt x="11816" y="20706"/>
                    <a:pt x="11802" y="20706"/>
                    <a:pt x="11787" y="20707"/>
                  </a:cubicBezTo>
                  <a:cubicBezTo>
                    <a:pt x="11323" y="20742"/>
                    <a:pt x="10966" y="21135"/>
                    <a:pt x="10990" y="21600"/>
                  </a:cubicBezTo>
                  <a:cubicBezTo>
                    <a:pt x="11025" y="22052"/>
                    <a:pt x="11395" y="22385"/>
                    <a:pt x="11823" y="22385"/>
                  </a:cubicBezTo>
                  <a:lnTo>
                    <a:pt x="11883" y="22385"/>
                  </a:lnTo>
                  <a:cubicBezTo>
                    <a:pt x="12347" y="22362"/>
                    <a:pt x="12704" y="21957"/>
                    <a:pt x="12680" y="21493"/>
                  </a:cubicBezTo>
                  <a:cubicBezTo>
                    <a:pt x="12646" y="21054"/>
                    <a:pt x="12265" y="20706"/>
                    <a:pt x="11830" y="2070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8"/>
            <p:cNvSpPr/>
            <p:nvPr/>
          </p:nvSpPr>
          <p:spPr>
            <a:xfrm>
              <a:off x="3482275" y="2565025"/>
              <a:ext cx="698325" cy="698625"/>
            </a:xfrm>
            <a:custGeom>
              <a:avLst/>
              <a:gdLst/>
              <a:ahLst/>
              <a:cxnLst/>
              <a:rect l="l" t="t" r="r" b="b"/>
              <a:pathLst>
                <a:path w="27933" h="27945" extrusionOk="0">
                  <a:moveTo>
                    <a:pt x="13919" y="1"/>
                  </a:moveTo>
                  <a:cubicBezTo>
                    <a:pt x="13478" y="1"/>
                    <a:pt x="13145" y="358"/>
                    <a:pt x="13145" y="786"/>
                  </a:cubicBezTo>
                  <a:cubicBezTo>
                    <a:pt x="13145" y="1203"/>
                    <a:pt x="13502" y="1560"/>
                    <a:pt x="13931" y="1560"/>
                  </a:cubicBezTo>
                  <a:cubicBezTo>
                    <a:pt x="14359" y="1560"/>
                    <a:pt x="14704" y="1203"/>
                    <a:pt x="14704" y="775"/>
                  </a:cubicBezTo>
                  <a:cubicBezTo>
                    <a:pt x="14704" y="334"/>
                    <a:pt x="14347" y="1"/>
                    <a:pt x="13919" y="1"/>
                  </a:cubicBezTo>
                  <a:close/>
                  <a:moveTo>
                    <a:pt x="16500" y="224"/>
                  </a:moveTo>
                  <a:cubicBezTo>
                    <a:pt x="16126" y="224"/>
                    <a:pt x="15812" y="481"/>
                    <a:pt x="15728" y="858"/>
                  </a:cubicBezTo>
                  <a:cubicBezTo>
                    <a:pt x="15657" y="1287"/>
                    <a:pt x="15919" y="1691"/>
                    <a:pt x="16359" y="1787"/>
                  </a:cubicBezTo>
                  <a:cubicBezTo>
                    <a:pt x="16377" y="1793"/>
                    <a:pt x="16398" y="1796"/>
                    <a:pt x="16422" y="1796"/>
                  </a:cubicBezTo>
                  <a:cubicBezTo>
                    <a:pt x="16446" y="1796"/>
                    <a:pt x="16473" y="1793"/>
                    <a:pt x="16502" y="1787"/>
                  </a:cubicBezTo>
                  <a:cubicBezTo>
                    <a:pt x="16871" y="1787"/>
                    <a:pt x="17205" y="1525"/>
                    <a:pt x="17276" y="1156"/>
                  </a:cubicBezTo>
                  <a:cubicBezTo>
                    <a:pt x="17348" y="727"/>
                    <a:pt x="17086" y="322"/>
                    <a:pt x="16657" y="239"/>
                  </a:cubicBezTo>
                  <a:cubicBezTo>
                    <a:pt x="16604" y="229"/>
                    <a:pt x="16551" y="224"/>
                    <a:pt x="16500" y="224"/>
                  </a:cubicBezTo>
                  <a:close/>
                  <a:moveTo>
                    <a:pt x="11346" y="248"/>
                  </a:moveTo>
                  <a:cubicBezTo>
                    <a:pt x="11296" y="248"/>
                    <a:pt x="11244" y="252"/>
                    <a:pt x="11192" y="263"/>
                  </a:cubicBezTo>
                  <a:cubicBezTo>
                    <a:pt x="10775" y="358"/>
                    <a:pt x="10490" y="775"/>
                    <a:pt x="10585" y="1191"/>
                  </a:cubicBezTo>
                  <a:cubicBezTo>
                    <a:pt x="10656" y="1560"/>
                    <a:pt x="10978" y="1810"/>
                    <a:pt x="11359" y="1810"/>
                  </a:cubicBezTo>
                  <a:cubicBezTo>
                    <a:pt x="11395" y="1810"/>
                    <a:pt x="11442" y="1810"/>
                    <a:pt x="11502" y="1798"/>
                  </a:cubicBezTo>
                  <a:cubicBezTo>
                    <a:pt x="11918" y="1703"/>
                    <a:pt x="12204" y="1310"/>
                    <a:pt x="12109" y="870"/>
                  </a:cubicBezTo>
                  <a:cubicBezTo>
                    <a:pt x="12036" y="504"/>
                    <a:pt x="11714" y="248"/>
                    <a:pt x="11346" y="248"/>
                  </a:cubicBezTo>
                  <a:close/>
                  <a:moveTo>
                    <a:pt x="18980" y="978"/>
                  </a:moveTo>
                  <a:cubicBezTo>
                    <a:pt x="18666" y="978"/>
                    <a:pt x="18367" y="1166"/>
                    <a:pt x="18241" y="1465"/>
                  </a:cubicBezTo>
                  <a:cubicBezTo>
                    <a:pt x="18086" y="1858"/>
                    <a:pt x="18276" y="2322"/>
                    <a:pt x="18681" y="2477"/>
                  </a:cubicBezTo>
                  <a:cubicBezTo>
                    <a:pt x="18776" y="2525"/>
                    <a:pt x="18872" y="2537"/>
                    <a:pt x="18979" y="2560"/>
                  </a:cubicBezTo>
                  <a:cubicBezTo>
                    <a:pt x="19288" y="2560"/>
                    <a:pt x="19586" y="2358"/>
                    <a:pt x="19705" y="2060"/>
                  </a:cubicBezTo>
                  <a:cubicBezTo>
                    <a:pt x="19872" y="1668"/>
                    <a:pt x="19669" y="1203"/>
                    <a:pt x="19276" y="1036"/>
                  </a:cubicBezTo>
                  <a:cubicBezTo>
                    <a:pt x="19179" y="997"/>
                    <a:pt x="19079" y="978"/>
                    <a:pt x="18980" y="978"/>
                  </a:cubicBezTo>
                  <a:close/>
                  <a:moveTo>
                    <a:pt x="8883" y="1010"/>
                  </a:moveTo>
                  <a:cubicBezTo>
                    <a:pt x="8780" y="1010"/>
                    <a:pt x="8675" y="1030"/>
                    <a:pt x="8573" y="1072"/>
                  </a:cubicBezTo>
                  <a:cubicBezTo>
                    <a:pt x="8168" y="1227"/>
                    <a:pt x="7989" y="1691"/>
                    <a:pt x="8156" y="2096"/>
                  </a:cubicBezTo>
                  <a:cubicBezTo>
                    <a:pt x="8287" y="2394"/>
                    <a:pt x="8573" y="2572"/>
                    <a:pt x="8882" y="2572"/>
                  </a:cubicBezTo>
                  <a:cubicBezTo>
                    <a:pt x="8989" y="2572"/>
                    <a:pt x="9073" y="2560"/>
                    <a:pt x="9180" y="2513"/>
                  </a:cubicBezTo>
                  <a:cubicBezTo>
                    <a:pt x="9585" y="2346"/>
                    <a:pt x="9763" y="1882"/>
                    <a:pt x="9597" y="1489"/>
                  </a:cubicBezTo>
                  <a:cubicBezTo>
                    <a:pt x="9472" y="1186"/>
                    <a:pt x="9188" y="1010"/>
                    <a:pt x="8883" y="1010"/>
                  </a:cubicBezTo>
                  <a:close/>
                  <a:moveTo>
                    <a:pt x="21250" y="2186"/>
                  </a:moveTo>
                  <a:cubicBezTo>
                    <a:pt x="20997" y="2186"/>
                    <a:pt x="20748" y="2312"/>
                    <a:pt x="20598" y="2537"/>
                  </a:cubicBezTo>
                  <a:cubicBezTo>
                    <a:pt x="20360" y="2894"/>
                    <a:pt x="20467" y="3394"/>
                    <a:pt x="20824" y="3632"/>
                  </a:cubicBezTo>
                  <a:cubicBezTo>
                    <a:pt x="20955" y="3715"/>
                    <a:pt x="21098" y="3751"/>
                    <a:pt x="21253" y="3763"/>
                  </a:cubicBezTo>
                  <a:cubicBezTo>
                    <a:pt x="21503" y="3763"/>
                    <a:pt x="21753" y="3632"/>
                    <a:pt x="21908" y="3406"/>
                  </a:cubicBezTo>
                  <a:cubicBezTo>
                    <a:pt x="22146" y="3049"/>
                    <a:pt x="22039" y="2560"/>
                    <a:pt x="21682" y="2322"/>
                  </a:cubicBezTo>
                  <a:cubicBezTo>
                    <a:pt x="21549" y="2230"/>
                    <a:pt x="21399" y="2186"/>
                    <a:pt x="21250" y="2186"/>
                  </a:cubicBezTo>
                  <a:close/>
                  <a:moveTo>
                    <a:pt x="6592" y="2227"/>
                  </a:moveTo>
                  <a:cubicBezTo>
                    <a:pt x="6441" y="2227"/>
                    <a:pt x="6289" y="2269"/>
                    <a:pt x="6156" y="2358"/>
                  </a:cubicBezTo>
                  <a:cubicBezTo>
                    <a:pt x="5799" y="2596"/>
                    <a:pt x="5715" y="3096"/>
                    <a:pt x="5953" y="3453"/>
                  </a:cubicBezTo>
                  <a:cubicBezTo>
                    <a:pt x="6108" y="3652"/>
                    <a:pt x="6324" y="3789"/>
                    <a:pt x="6554" y="3789"/>
                  </a:cubicBezTo>
                  <a:cubicBezTo>
                    <a:pt x="6572" y="3789"/>
                    <a:pt x="6590" y="3789"/>
                    <a:pt x="6608" y="3787"/>
                  </a:cubicBezTo>
                  <a:cubicBezTo>
                    <a:pt x="6751" y="3787"/>
                    <a:pt x="6906" y="3751"/>
                    <a:pt x="7037" y="3656"/>
                  </a:cubicBezTo>
                  <a:cubicBezTo>
                    <a:pt x="7394" y="3418"/>
                    <a:pt x="7489" y="2930"/>
                    <a:pt x="7239" y="2572"/>
                  </a:cubicBezTo>
                  <a:cubicBezTo>
                    <a:pt x="7097" y="2348"/>
                    <a:pt x="6847" y="2227"/>
                    <a:pt x="6592" y="2227"/>
                  </a:cubicBezTo>
                  <a:close/>
                  <a:moveTo>
                    <a:pt x="23264" y="3828"/>
                  </a:moveTo>
                  <a:cubicBezTo>
                    <a:pt x="23063" y="3828"/>
                    <a:pt x="22860" y="3906"/>
                    <a:pt x="22705" y="4061"/>
                  </a:cubicBezTo>
                  <a:cubicBezTo>
                    <a:pt x="22396" y="4358"/>
                    <a:pt x="22396" y="4858"/>
                    <a:pt x="22705" y="5156"/>
                  </a:cubicBezTo>
                  <a:cubicBezTo>
                    <a:pt x="22860" y="5311"/>
                    <a:pt x="23063" y="5382"/>
                    <a:pt x="23265" y="5382"/>
                  </a:cubicBezTo>
                  <a:cubicBezTo>
                    <a:pt x="23456" y="5382"/>
                    <a:pt x="23658" y="5311"/>
                    <a:pt x="23813" y="5156"/>
                  </a:cubicBezTo>
                  <a:cubicBezTo>
                    <a:pt x="24122" y="4858"/>
                    <a:pt x="24122" y="4358"/>
                    <a:pt x="23813" y="4061"/>
                  </a:cubicBezTo>
                  <a:cubicBezTo>
                    <a:pt x="23664" y="3906"/>
                    <a:pt x="23464" y="3828"/>
                    <a:pt x="23264" y="3828"/>
                  </a:cubicBezTo>
                  <a:close/>
                  <a:moveTo>
                    <a:pt x="4618" y="3888"/>
                  </a:moveTo>
                  <a:cubicBezTo>
                    <a:pt x="4417" y="3888"/>
                    <a:pt x="4215" y="3965"/>
                    <a:pt x="4060" y="4120"/>
                  </a:cubicBezTo>
                  <a:cubicBezTo>
                    <a:pt x="3751" y="4418"/>
                    <a:pt x="3751" y="4906"/>
                    <a:pt x="4060" y="5216"/>
                  </a:cubicBezTo>
                  <a:cubicBezTo>
                    <a:pt x="4215" y="5370"/>
                    <a:pt x="4417" y="5442"/>
                    <a:pt x="4608" y="5442"/>
                  </a:cubicBezTo>
                  <a:cubicBezTo>
                    <a:pt x="4810" y="5442"/>
                    <a:pt x="5013" y="5370"/>
                    <a:pt x="5168" y="5216"/>
                  </a:cubicBezTo>
                  <a:cubicBezTo>
                    <a:pt x="5477" y="4918"/>
                    <a:pt x="5477" y="4430"/>
                    <a:pt x="5168" y="4120"/>
                  </a:cubicBezTo>
                  <a:cubicBezTo>
                    <a:pt x="5019" y="3965"/>
                    <a:pt x="4819" y="3888"/>
                    <a:pt x="4618" y="3888"/>
                  </a:cubicBezTo>
                  <a:close/>
                  <a:moveTo>
                    <a:pt x="24912" y="5819"/>
                  </a:moveTo>
                  <a:cubicBezTo>
                    <a:pt x="24759" y="5819"/>
                    <a:pt x="24604" y="5863"/>
                    <a:pt x="24468" y="5954"/>
                  </a:cubicBezTo>
                  <a:cubicBezTo>
                    <a:pt x="24110" y="6192"/>
                    <a:pt x="24015" y="6680"/>
                    <a:pt x="24253" y="7037"/>
                  </a:cubicBezTo>
                  <a:cubicBezTo>
                    <a:pt x="24408" y="7263"/>
                    <a:pt x="24658" y="7382"/>
                    <a:pt x="24908" y="7382"/>
                  </a:cubicBezTo>
                  <a:cubicBezTo>
                    <a:pt x="25063" y="7382"/>
                    <a:pt x="25206" y="7335"/>
                    <a:pt x="25349" y="7240"/>
                  </a:cubicBezTo>
                  <a:cubicBezTo>
                    <a:pt x="25706" y="7001"/>
                    <a:pt x="25789" y="6513"/>
                    <a:pt x="25551" y="6156"/>
                  </a:cubicBezTo>
                  <a:cubicBezTo>
                    <a:pt x="25404" y="5935"/>
                    <a:pt x="25161" y="5819"/>
                    <a:pt x="24912" y="5819"/>
                  </a:cubicBezTo>
                  <a:close/>
                  <a:moveTo>
                    <a:pt x="2972" y="5882"/>
                  </a:moveTo>
                  <a:cubicBezTo>
                    <a:pt x="2720" y="5882"/>
                    <a:pt x="2471" y="6003"/>
                    <a:pt x="2322" y="6228"/>
                  </a:cubicBezTo>
                  <a:cubicBezTo>
                    <a:pt x="2084" y="6585"/>
                    <a:pt x="2191" y="7085"/>
                    <a:pt x="2548" y="7323"/>
                  </a:cubicBezTo>
                  <a:cubicBezTo>
                    <a:pt x="2679" y="7406"/>
                    <a:pt x="2822" y="7454"/>
                    <a:pt x="2977" y="7454"/>
                  </a:cubicBezTo>
                  <a:cubicBezTo>
                    <a:pt x="3227" y="7454"/>
                    <a:pt x="3477" y="7323"/>
                    <a:pt x="3632" y="7097"/>
                  </a:cubicBezTo>
                  <a:cubicBezTo>
                    <a:pt x="3870" y="6740"/>
                    <a:pt x="3763" y="6251"/>
                    <a:pt x="3405" y="6013"/>
                  </a:cubicBezTo>
                  <a:cubicBezTo>
                    <a:pt x="3273" y="5925"/>
                    <a:pt x="3122" y="5882"/>
                    <a:pt x="2972" y="5882"/>
                  </a:cubicBezTo>
                  <a:close/>
                  <a:moveTo>
                    <a:pt x="26147" y="8094"/>
                  </a:moveTo>
                  <a:cubicBezTo>
                    <a:pt x="26044" y="8094"/>
                    <a:pt x="25939" y="8114"/>
                    <a:pt x="25837" y="8156"/>
                  </a:cubicBezTo>
                  <a:cubicBezTo>
                    <a:pt x="25432" y="8323"/>
                    <a:pt x="25253" y="8776"/>
                    <a:pt x="25420" y="9180"/>
                  </a:cubicBezTo>
                  <a:cubicBezTo>
                    <a:pt x="25539" y="9478"/>
                    <a:pt x="25837" y="9657"/>
                    <a:pt x="26146" y="9657"/>
                  </a:cubicBezTo>
                  <a:cubicBezTo>
                    <a:pt x="26254" y="9657"/>
                    <a:pt x="26337" y="9633"/>
                    <a:pt x="26444" y="9597"/>
                  </a:cubicBezTo>
                  <a:cubicBezTo>
                    <a:pt x="26849" y="9418"/>
                    <a:pt x="27027" y="8966"/>
                    <a:pt x="26861" y="8573"/>
                  </a:cubicBezTo>
                  <a:cubicBezTo>
                    <a:pt x="26736" y="8270"/>
                    <a:pt x="26452" y="8094"/>
                    <a:pt x="26147" y="8094"/>
                  </a:cubicBezTo>
                  <a:close/>
                  <a:moveTo>
                    <a:pt x="1768" y="8156"/>
                  </a:moveTo>
                  <a:cubicBezTo>
                    <a:pt x="1457" y="8156"/>
                    <a:pt x="1162" y="8339"/>
                    <a:pt x="1036" y="8645"/>
                  </a:cubicBezTo>
                  <a:cubicBezTo>
                    <a:pt x="881" y="9037"/>
                    <a:pt x="1072" y="9502"/>
                    <a:pt x="1477" y="9668"/>
                  </a:cubicBezTo>
                  <a:cubicBezTo>
                    <a:pt x="1560" y="9716"/>
                    <a:pt x="1667" y="9728"/>
                    <a:pt x="1774" y="9728"/>
                  </a:cubicBezTo>
                  <a:cubicBezTo>
                    <a:pt x="2084" y="9728"/>
                    <a:pt x="2381" y="9538"/>
                    <a:pt x="2501" y="9240"/>
                  </a:cubicBezTo>
                  <a:cubicBezTo>
                    <a:pt x="2667" y="8835"/>
                    <a:pt x="2465" y="8371"/>
                    <a:pt x="2072" y="8216"/>
                  </a:cubicBezTo>
                  <a:cubicBezTo>
                    <a:pt x="1973" y="8175"/>
                    <a:pt x="1870" y="8156"/>
                    <a:pt x="1768" y="8156"/>
                  </a:cubicBezTo>
                  <a:close/>
                  <a:moveTo>
                    <a:pt x="26892" y="10558"/>
                  </a:moveTo>
                  <a:cubicBezTo>
                    <a:pt x="26842" y="10558"/>
                    <a:pt x="26792" y="10563"/>
                    <a:pt x="26742" y="10573"/>
                  </a:cubicBezTo>
                  <a:cubicBezTo>
                    <a:pt x="26325" y="10669"/>
                    <a:pt x="26039" y="11085"/>
                    <a:pt x="26134" y="11502"/>
                  </a:cubicBezTo>
                  <a:cubicBezTo>
                    <a:pt x="26206" y="11871"/>
                    <a:pt x="26539" y="12121"/>
                    <a:pt x="26908" y="12121"/>
                  </a:cubicBezTo>
                  <a:cubicBezTo>
                    <a:pt x="26956" y="12121"/>
                    <a:pt x="27016" y="12121"/>
                    <a:pt x="27051" y="12109"/>
                  </a:cubicBezTo>
                  <a:cubicBezTo>
                    <a:pt x="27468" y="12026"/>
                    <a:pt x="27754" y="11597"/>
                    <a:pt x="27670" y="11192"/>
                  </a:cubicBezTo>
                  <a:cubicBezTo>
                    <a:pt x="27587" y="10816"/>
                    <a:pt x="27254" y="10558"/>
                    <a:pt x="26892" y="10558"/>
                  </a:cubicBezTo>
                  <a:close/>
                  <a:moveTo>
                    <a:pt x="1009" y="10638"/>
                  </a:moveTo>
                  <a:cubicBezTo>
                    <a:pt x="641" y="10638"/>
                    <a:pt x="333" y="10902"/>
                    <a:pt x="250" y="11264"/>
                  </a:cubicBezTo>
                  <a:cubicBezTo>
                    <a:pt x="179" y="11693"/>
                    <a:pt x="441" y="12097"/>
                    <a:pt x="881" y="12181"/>
                  </a:cubicBezTo>
                  <a:cubicBezTo>
                    <a:pt x="917" y="12193"/>
                    <a:pt x="965" y="12193"/>
                    <a:pt x="1012" y="12216"/>
                  </a:cubicBezTo>
                  <a:cubicBezTo>
                    <a:pt x="1381" y="12216"/>
                    <a:pt x="1715" y="11943"/>
                    <a:pt x="1786" y="11573"/>
                  </a:cubicBezTo>
                  <a:cubicBezTo>
                    <a:pt x="1870" y="11145"/>
                    <a:pt x="1584" y="10740"/>
                    <a:pt x="1179" y="10657"/>
                  </a:cubicBezTo>
                  <a:cubicBezTo>
                    <a:pt x="1121" y="10644"/>
                    <a:pt x="1065" y="10638"/>
                    <a:pt x="1009" y="10638"/>
                  </a:cubicBezTo>
                  <a:close/>
                  <a:moveTo>
                    <a:pt x="27146" y="13133"/>
                  </a:moveTo>
                  <a:cubicBezTo>
                    <a:pt x="26706" y="13133"/>
                    <a:pt x="26373" y="13490"/>
                    <a:pt x="26373" y="13931"/>
                  </a:cubicBezTo>
                  <a:lnTo>
                    <a:pt x="26373" y="13955"/>
                  </a:lnTo>
                  <a:lnTo>
                    <a:pt x="26373" y="13967"/>
                  </a:lnTo>
                  <a:cubicBezTo>
                    <a:pt x="26373" y="14407"/>
                    <a:pt x="26730" y="14741"/>
                    <a:pt x="27146" y="14764"/>
                  </a:cubicBezTo>
                  <a:cubicBezTo>
                    <a:pt x="27575" y="14764"/>
                    <a:pt x="27932" y="14407"/>
                    <a:pt x="27932" y="13967"/>
                  </a:cubicBezTo>
                  <a:lnTo>
                    <a:pt x="27932" y="13943"/>
                  </a:lnTo>
                  <a:lnTo>
                    <a:pt x="27932" y="13907"/>
                  </a:lnTo>
                  <a:cubicBezTo>
                    <a:pt x="27932" y="13478"/>
                    <a:pt x="27575" y="13133"/>
                    <a:pt x="27146" y="13133"/>
                  </a:cubicBezTo>
                  <a:close/>
                  <a:moveTo>
                    <a:pt x="774" y="13217"/>
                  </a:moveTo>
                  <a:cubicBezTo>
                    <a:pt x="357" y="13217"/>
                    <a:pt x="0" y="13574"/>
                    <a:pt x="0" y="14002"/>
                  </a:cubicBezTo>
                  <a:cubicBezTo>
                    <a:pt x="0" y="14431"/>
                    <a:pt x="346" y="14776"/>
                    <a:pt x="786" y="14776"/>
                  </a:cubicBezTo>
                  <a:cubicBezTo>
                    <a:pt x="1203" y="14776"/>
                    <a:pt x="1560" y="14419"/>
                    <a:pt x="1560" y="13990"/>
                  </a:cubicBezTo>
                  <a:cubicBezTo>
                    <a:pt x="1560" y="13574"/>
                    <a:pt x="1203" y="13217"/>
                    <a:pt x="774" y="13217"/>
                  </a:cubicBezTo>
                  <a:close/>
                  <a:moveTo>
                    <a:pt x="26918" y="15750"/>
                  </a:moveTo>
                  <a:cubicBezTo>
                    <a:pt x="26544" y="15750"/>
                    <a:pt x="26230" y="16007"/>
                    <a:pt x="26146" y="16384"/>
                  </a:cubicBezTo>
                  <a:cubicBezTo>
                    <a:pt x="26063" y="16812"/>
                    <a:pt x="26325" y="17217"/>
                    <a:pt x="26754" y="17300"/>
                  </a:cubicBezTo>
                  <a:cubicBezTo>
                    <a:pt x="26801" y="17324"/>
                    <a:pt x="26861" y="17324"/>
                    <a:pt x="26908" y="17324"/>
                  </a:cubicBezTo>
                  <a:cubicBezTo>
                    <a:pt x="27277" y="17324"/>
                    <a:pt x="27611" y="17062"/>
                    <a:pt x="27682" y="16693"/>
                  </a:cubicBezTo>
                  <a:cubicBezTo>
                    <a:pt x="27766" y="16265"/>
                    <a:pt x="27504" y="15860"/>
                    <a:pt x="27075" y="15764"/>
                  </a:cubicBezTo>
                  <a:cubicBezTo>
                    <a:pt x="27022" y="15754"/>
                    <a:pt x="26969" y="15750"/>
                    <a:pt x="26918" y="15750"/>
                  </a:cubicBezTo>
                  <a:close/>
                  <a:moveTo>
                    <a:pt x="1032" y="15785"/>
                  </a:moveTo>
                  <a:cubicBezTo>
                    <a:pt x="982" y="15785"/>
                    <a:pt x="932" y="15790"/>
                    <a:pt x="881" y="15800"/>
                  </a:cubicBezTo>
                  <a:cubicBezTo>
                    <a:pt x="465" y="15895"/>
                    <a:pt x="179" y="16312"/>
                    <a:pt x="262" y="16729"/>
                  </a:cubicBezTo>
                  <a:cubicBezTo>
                    <a:pt x="346" y="17098"/>
                    <a:pt x="667" y="17348"/>
                    <a:pt x="1036" y="17348"/>
                  </a:cubicBezTo>
                  <a:cubicBezTo>
                    <a:pt x="1084" y="17348"/>
                    <a:pt x="1143" y="17348"/>
                    <a:pt x="1191" y="17336"/>
                  </a:cubicBezTo>
                  <a:cubicBezTo>
                    <a:pt x="1608" y="17241"/>
                    <a:pt x="1893" y="16824"/>
                    <a:pt x="1798" y="16407"/>
                  </a:cubicBezTo>
                  <a:cubicBezTo>
                    <a:pt x="1725" y="16041"/>
                    <a:pt x="1394" y="15785"/>
                    <a:pt x="1032" y="15785"/>
                  </a:cubicBezTo>
                  <a:close/>
                  <a:moveTo>
                    <a:pt x="26164" y="18221"/>
                  </a:moveTo>
                  <a:cubicBezTo>
                    <a:pt x="25857" y="18221"/>
                    <a:pt x="25568" y="18404"/>
                    <a:pt x="25444" y="18705"/>
                  </a:cubicBezTo>
                  <a:cubicBezTo>
                    <a:pt x="25265" y="19098"/>
                    <a:pt x="25468" y="19563"/>
                    <a:pt x="25861" y="19729"/>
                  </a:cubicBezTo>
                  <a:cubicBezTo>
                    <a:pt x="25956" y="19777"/>
                    <a:pt x="26063" y="19789"/>
                    <a:pt x="26182" y="19801"/>
                  </a:cubicBezTo>
                  <a:cubicBezTo>
                    <a:pt x="26492" y="19801"/>
                    <a:pt x="26789" y="19610"/>
                    <a:pt x="26908" y="19313"/>
                  </a:cubicBezTo>
                  <a:cubicBezTo>
                    <a:pt x="27075" y="18908"/>
                    <a:pt x="26873" y="18455"/>
                    <a:pt x="26480" y="18289"/>
                  </a:cubicBezTo>
                  <a:cubicBezTo>
                    <a:pt x="26376" y="18243"/>
                    <a:pt x="26269" y="18221"/>
                    <a:pt x="26164" y="18221"/>
                  </a:cubicBezTo>
                  <a:close/>
                  <a:moveTo>
                    <a:pt x="1766" y="18254"/>
                  </a:moveTo>
                  <a:cubicBezTo>
                    <a:pt x="1669" y="18254"/>
                    <a:pt x="1571" y="18272"/>
                    <a:pt x="1477" y="18312"/>
                  </a:cubicBezTo>
                  <a:cubicBezTo>
                    <a:pt x="1084" y="18479"/>
                    <a:pt x="893" y="18943"/>
                    <a:pt x="1060" y="19336"/>
                  </a:cubicBezTo>
                  <a:cubicBezTo>
                    <a:pt x="1187" y="19625"/>
                    <a:pt x="1471" y="19813"/>
                    <a:pt x="1760" y="19813"/>
                  </a:cubicBezTo>
                  <a:cubicBezTo>
                    <a:pt x="1769" y="19813"/>
                    <a:pt x="1777" y="19813"/>
                    <a:pt x="1786" y="19813"/>
                  </a:cubicBezTo>
                  <a:cubicBezTo>
                    <a:pt x="1893" y="19813"/>
                    <a:pt x="1977" y="19801"/>
                    <a:pt x="2084" y="19753"/>
                  </a:cubicBezTo>
                  <a:cubicBezTo>
                    <a:pt x="2477" y="19598"/>
                    <a:pt x="2667" y="19134"/>
                    <a:pt x="2501" y="18729"/>
                  </a:cubicBezTo>
                  <a:cubicBezTo>
                    <a:pt x="2365" y="18440"/>
                    <a:pt x="2071" y="18254"/>
                    <a:pt x="1766" y="18254"/>
                  </a:cubicBezTo>
                  <a:close/>
                  <a:moveTo>
                    <a:pt x="24944" y="20513"/>
                  </a:moveTo>
                  <a:cubicBezTo>
                    <a:pt x="24694" y="20513"/>
                    <a:pt x="24449" y="20638"/>
                    <a:pt x="24301" y="20860"/>
                  </a:cubicBezTo>
                  <a:cubicBezTo>
                    <a:pt x="24063" y="21218"/>
                    <a:pt x="24146" y="21706"/>
                    <a:pt x="24503" y="21944"/>
                  </a:cubicBezTo>
                  <a:cubicBezTo>
                    <a:pt x="24632" y="22029"/>
                    <a:pt x="24760" y="22077"/>
                    <a:pt x="24897" y="22077"/>
                  </a:cubicBezTo>
                  <a:cubicBezTo>
                    <a:pt x="24913" y="22077"/>
                    <a:pt x="24928" y="22076"/>
                    <a:pt x="24944" y="22075"/>
                  </a:cubicBezTo>
                  <a:cubicBezTo>
                    <a:pt x="25194" y="22075"/>
                    <a:pt x="25444" y="21968"/>
                    <a:pt x="25599" y="21741"/>
                  </a:cubicBezTo>
                  <a:cubicBezTo>
                    <a:pt x="25849" y="21384"/>
                    <a:pt x="25742" y="20896"/>
                    <a:pt x="25384" y="20658"/>
                  </a:cubicBezTo>
                  <a:cubicBezTo>
                    <a:pt x="25249" y="20559"/>
                    <a:pt x="25096" y="20513"/>
                    <a:pt x="24944" y="20513"/>
                  </a:cubicBezTo>
                  <a:close/>
                  <a:moveTo>
                    <a:pt x="3016" y="20535"/>
                  </a:moveTo>
                  <a:cubicBezTo>
                    <a:pt x="2863" y="20535"/>
                    <a:pt x="2708" y="20579"/>
                    <a:pt x="2572" y="20670"/>
                  </a:cubicBezTo>
                  <a:cubicBezTo>
                    <a:pt x="2215" y="20908"/>
                    <a:pt x="2131" y="21396"/>
                    <a:pt x="2370" y="21753"/>
                  </a:cubicBezTo>
                  <a:cubicBezTo>
                    <a:pt x="2512" y="21980"/>
                    <a:pt x="2751" y="22099"/>
                    <a:pt x="3024" y="22099"/>
                  </a:cubicBezTo>
                  <a:cubicBezTo>
                    <a:pt x="3167" y="22099"/>
                    <a:pt x="3322" y="22051"/>
                    <a:pt x="3453" y="21968"/>
                  </a:cubicBezTo>
                  <a:cubicBezTo>
                    <a:pt x="3810" y="21729"/>
                    <a:pt x="3894" y="21229"/>
                    <a:pt x="3655" y="20872"/>
                  </a:cubicBezTo>
                  <a:cubicBezTo>
                    <a:pt x="3508" y="20651"/>
                    <a:pt x="3265" y="20535"/>
                    <a:pt x="3016" y="20535"/>
                  </a:cubicBezTo>
                  <a:close/>
                  <a:moveTo>
                    <a:pt x="23293" y="22500"/>
                  </a:moveTo>
                  <a:cubicBezTo>
                    <a:pt x="23095" y="22500"/>
                    <a:pt x="22896" y="22581"/>
                    <a:pt x="22741" y="22742"/>
                  </a:cubicBezTo>
                  <a:cubicBezTo>
                    <a:pt x="22432" y="23039"/>
                    <a:pt x="22444" y="23527"/>
                    <a:pt x="22741" y="23837"/>
                  </a:cubicBezTo>
                  <a:cubicBezTo>
                    <a:pt x="22896" y="23992"/>
                    <a:pt x="23071" y="24064"/>
                    <a:pt x="23248" y="24064"/>
                  </a:cubicBezTo>
                  <a:cubicBezTo>
                    <a:pt x="23262" y="24064"/>
                    <a:pt x="23275" y="24064"/>
                    <a:pt x="23289" y="24063"/>
                  </a:cubicBezTo>
                  <a:cubicBezTo>
                    <a:pt x="23479" y="24063"/>
                    <a:pt x="23694" y="23992"/>
                    <a:pt x="23837" y="23837"/>
                  </a:cubicBezTo>
                  <a:cubicBezTo>
                    <a:pt x="24158" y="23539"/>
                    <a:pt x="24158" y="23051"/>
                    <a:pt x="23837" y="22742"/>
                  </a:cubicBezTo>
                  <a:cubicBezTo>
                    <a:pt x="23688" y="22581"/>
                    <a:pt x="23491" y="22500"/>
                    <a:pt x="23293" y="22500"/>
                  </a:cubicBezTo>
                  <a:close/>
                  <a:moveTo>
                    <a:pt x="4660" y="22533"/>
                  </a:moveTo>
                  <a:cubicBezTo>
                    <a:pt x="4462" y="22533"/>
                    <a:pt x="4263" y="22611"/>
                    <a:pt x="4108" y="22765"/>
                  </a:cubicBezTo>
                  <a:cubicBezTo>
                    <a:pt x="3798" y="23063"/>
                    <a:pt x="3798" y="23551"/>
                    <a:pt x="4108" y="23873"/>
                  </a:cubicBezTo>
                  <a:cubicBezTo>
                    <a:pt x="4251" y="24015"/>
                    <a:pt x="4453" y="24087"/>
                    <a:pt x="4656" y="24087"/>
                  </a:cubicBezTo>
                  <a:cubicBezTo>
                    <a:pt x="4846" y="24087"/>
                    <a:pt x="5060" y="24015"/>
                    <a:pt x="5203" y="23873"/>
                  </a:cubicBezTo>
                  <a:cubicBezTo>
                    <a:pt x="5525" y="23575"/>
                    <a:pt x="5525" y="23063"/>
                    <a:pt x="5203" y="22765"/>
                  </a:cubicBezTo>
                  <a:cubicBezTo>
                    <a:pt x="5054" y="22611"/>
                    <a:pt x="4858" y="22533"/>
                    <a:pt x="4660" y="22533"/>
                  </a:cubicBezTo>
                  <a:close/>
                  <a:moveTo>
                    <a:pt x="21308" y="24155"/>
                  </a:moveTo>
                  <a:cubicBezTo>
                    <a:pt x="21153" y="24155"/>
                    <a:pt x="20996" y="24199"/>
                    <a:pt x="20860" y="24289"/>
                  </a:cubicBezTo>
                  <a:cubicBezTo>
                    <a:pt x="20503" y="24516"/>
                    <a:pt x="20419" y="25016"/>
                    <a:pt x="20658" y="25373"/>
                  </a:cubicBezTo>
                  <a:cubicBezTo>
                    <a:pt x="20794" y="25578"/>
                    <a:pt x="21041" y="25707"/>
                    <a:pt x="21281" y="25707"/>
                  </a:cubicBezTo>
                  <a:cubicBezTo>
                    <a:pt x="21291" y="25707"/>
                    <a:pt x="21302" y="25707"/>
                    <a:pt x="21312" y="25706"/>
                  </a:cubicBezTo>
                  <a:cubicBezTo>
                    <a:pt x="21455" y="25706"/>
                    <a:pt x="21610" y="25670"/>
                    <a:pt x="21741" y="25575"/>
                  </a:cubicBezTo>
                  <a:cubicBezTo>
                    <a:pt x="22098" y="25337"/>
                    <a:pt x="22193" y="24849"/>
                    <a:pt x="21955" y="24492"/>
                  </a:cubicBezTo>
                  <a:cubicBezTo>
                    <a:pt x="21808" y="24271"/>
                    <a:pt x="21560" y="24155"/>
                    <a:pt x="21308" y="24155"/>
                  </a:cubicBezTo>
                  <a:close/>
                  <a:moveTo>
                    <a:pt x="6663" y="24158"/>
                  </a:moveTo>
                  <a:cubicBezTo>
                    <a:pt x="6411" y="24158"/>
                    <a:pt x="6162" y="24279"/>
                    <a:pt x="6013" y="24504"/>
                  </a:cubicBezTo>
                  <a:cubicBezTo>
                    <a:pt x="5763" y="24861"/>
                    <a:pt x="5858" y="25349"/>
                    <a:pt x="6215" y="25587"/>
                  </a:cubicBezTo>
                  <a:cubicBezTo>
                    <a:pt x="6334" y="25666"/>
                    <a:pt x="6452" y="25712"/>
                    <a:pt x="6584" y="25712"/>
                  </a:cubicBezTo>
                  <a:cubicBezTo>
                    <a:pt x="6611" y="25712"/>
                    <a:pt x="6639" y="25710"/>
                    <a:pt x="6668" y="25706"/>
                  </a:cubicBezTo>
                  <a:cubicBezTo>
                    <a:pt x="6918" y="25706"/>
                    <a:pt x="7168" y="25587"/>
                    <a:pt x="7323" y="25373"/>
                  </a:cubicBezTo>
                  <a:cubicBezTo>
                    <a:pt x="7561" y="25016"/>
                    <a:pt x="7454" y="24527"/>
                    <a:pt x="7096" y="24289"/>
                  </a:cubicBezTo>
                  <a:cubicBezTo>
                    <a:pt x="6963" y="24201"/>
                    <a:pt x="6813" y="24158"/>
                    <a:pt x="6663" y="24158"/>
                  </a:cubicBezTo>
                  <a:close/>
                  <a:moveTo>
                    <a:pt x="19022" y="25372"/>
                  </a:moveTo>
                  <a:cubicBezTo>
                    <a:pt x="18920" y="25372"/>
                    <a:pt x="18817" y="25391"/>
                    <a:pt x="18717" y="25432"/>
                  </a:cubicBezTo>
                  <a:cubicBezTo>
                    <a:pt x="18336" y="25611"/>
                    <a:pt x="18145" y="26051"/>
                    <a:pt x="18300" y="26456"/>
                  </a:cubicBezTo>
                  <a:cubicBezTo>
                    <a:pt x="18419" y="26754"/>
                    <a:pt x="18717" y="26933"/>
                    <a:pt x="19038" y="26933"/>
                  </a:cubicBezTo>
                  <a:cubicBezTo>
                    <a:pt x="19134" y="26933"/>
                    <a:pt x="19229" y="26921"/>
                    <a:pt x="19336" y="26873"/>
                  </a:cubicBezTo>
                  <a:cubicBezTo>
                    <a:pt x="19717" y="26694"/>
                    <a:pt x="19907" y="26254"/>
                    <a:pt x="19741" y="25849"/>
                  </a:cubicBezTo>
                  <a:cubicBezTo>
                    <a:pt x="19624" y="25553"/>
                    <a:pt x="19332" y="25372"/>
                    <a:pt x="19022" y="25372"/>
                  </a:cubicBezTo>
                  <a:close/>
                  <a:moveTo>
                    <a:pt x="8912" y="25377"/>
                  </a:moveTo>
                  <a:cubicBezTo>
                    <a:pt x="8606" y="25377"/>
                    <a:pt x="8319" y="25560"/>
                    <a:pt x="8204" y="25861"/>
                  </a:cubicBezTo>
                  <a:cubicBezTo>
                    <a:pt x="8037" y="26266"/>
                    <a:pt x="8227" y="26730"/>
                    <a:pt x="8632" y="26885"/>
                  </a:cubicBezTo>
                  <a:cubicBezTo>
                    <a:pt x="8739" y="26933"/>
                    <a:pt x="8835" y="26944"/>
                    <a:pt x="8930" y="26968"/>
                  </a:cubicBezTo>
                  <a:cubicBezTo>
                    <a:pt x="9239" y="26968"/>
                    <a:pt x="9537" y="26766"/>
                    <a:pt x="9656" y="26468"/>
                  </a:cubicBezTo>
                  <a:cubicBezTo>
                    <a:pt x="9823" y="26075"/>
                    <a:pt x="9632" y="25611"/>
                    <a:pt x="9228" y="25444"/>
                  </a:cubicBezTo>
                  <a:cubicBezTo>
                    <a:pt x="9124" y="25399"/>
                    <a:pt x="9017" y="25377"/>
                    <a:pt x="8912" y="25377"/>
                  </a:cubicBezTo>
                  <a:close/>
                  <a:moveTo>
                    <a:pt x="16558" y="26116"/>
                  </a:moveTo>
                  <a:cubicBezTo>
                    <a:pt x="16504" y="26116"/>
                    <a:pt x="16450" y="26122"/>
                    <a:pt x="16395" y="26135"/>
                  </a:cubicBezTo>
                  <a:cubicBezTo>
                    <a:pt x="15978" y="26218"/>
                    <a:pt x="15705" y="26635"/>
                    <a:pt x="15788" y="27052"/>
                  </a:cubicBezTo>
                  <a:cubicBezTo>
                    <a:pt x="15858" y="27413"/>
                    <a:pt x="16179" y="27683"/>
                    <a:pt x="16539" y="27683"/>
                  </a:cubicBezTo>
                  <a:cubicBezTo>
                    <a:pt x="16546" y="27683"/>
                    <a:pt x="16554" y="27683"/>
                    <a:pt x="16562" y="27683"/>
                  </a:cubicBezTo>
                  <a:cubicBezTo>
                    <a:pt x="16609" y="27683"/>
                    <a:pt x="16669" y="27683"/>
                    <a:pt x="16717" y="27659"/>
                  </a:cubicBezTo>
                  <a:cubicBezTo>
                    <a:pt x="17133" y="27575"/>
                    <a:pt x="17407" y="27159"/>
                    <a:pt x="17324" y="26742"/>
                  </a:cubicBezTo>
                  <a:cubicBezTo>
                    <a:pt x="17241" y="26380"/>
                    <a:pt x="16915" y="26116"/>
                    <a:pt x="16558" y="26116"/>
                  </a:cubicBezTo>
                  <a:close/>
                  <a:moveTo>
                    <a:pt x="11402" y="26128"/>
                  </a:moveTo>
                  <a:cubicBezTo>
                    <a:pt x="11042" y="26128"/>
                    <a:pt x="10728" y="26383"/>
                    <a:pt x="10656" y="26754"/>
                  </a:cubicBezTo>
                  <a:cubicBezTo>
                    <a:pt x="10561" y="27183"/>
                    <a:pt x="10835" y="27587"/>
                    <a:pt x="11264" y="27671"/>
                  </a:cubicBezTo>
                  <a:cubicBezTo>
                    <a:pt x="11311" y="27695"/>
                    <a:pt x="11359" y="27695"/>
                    <a:pt x="11418" y="27706"/>
                  </a:cubicBezTo>
                  <a:cubicBezTo>
                    <a:pt x="11787" y="27706"/>
                    <a:pt x="12109" y="27433"/>
                    <a:pt x="12192" y="27063"/>
                  </a:cubicBezTo>
                  <a:cubicBezTo>
                    <a:pt x="12276" y="26635"/>
                    <a:pt x="11990" y="26230"/>
                    <a:pt x="11573" y="26147"/>
                  </a:cubicBezTo>
                  <a:cubicBezTo>
                    <a:pt x="11516" y="26134"/>
                    <a:pt x="11458" y="26128"/>
                    <a:pt x="11402" y="26128"/>
                  </a:cubicBezTo>
                  <a:close/>
                  <a:moveTo>
                    <a:pt x="13978" y="26385"/>
                  </a:moveTo>
                  <a:cubicBezTo>
                    <a:pt x="13561" y="26385"/>
                    <a:pt x="13204" y="26742"/>
                    <a:pt x="13204" y="27171"/>
                  </a:cubicBezTo>
                  <a:cubicBezTo>
                    <a:pt x="13204" y="27587"/>
                    <a:pt x="13561" y="27945"/>
                    <a:pt x="13990" y="27945"/>
                  </a:cubicBezTo>
                  <a:cubicBezTo>
                    <a:pt x="14419" y="27945"/>
                    <a:pt x="14764" y="27587"/>
                    <a:pt x="14764" y="27171"/>
                  </a:cubicBezTo>
                  <a:cubicBezTo>
                    <a:pt x="14764" y="26742"/>
                    <a:pt x="14407" y="26385"/>
                    <a:pt x="13978" y="26385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8"/>
            <p:cNvSpPr/>
            <p:nvPr/>
          </p:nvSpPr>
          <p:spPr>
            <a:xfrm>
              <a:off x="3413500" y="2496525"/>
              <a:ext cx="835850" cy="835875"/>
            </a:xfrm>
            <a:custGeom>
              <a:avLst/>
              <a:gdLst/>
              <a:ahLst/>
              <a:cxnLst/>
              <a:rect l="l" t="t" r="r" b="b"/>
              <a:pathLst>
                <a:path w="33434" h="33435" extrusionOk="0">
                  <a:moveTo>
                    <a:pt x="16033" y="1"/>
                  </a:moveTo>
                  <a:cubicBezTo>
                    <a:pt x="16019" y="1"/>
                    <a:pt x="16005" y="1"/>
                    <a:pt x="15991" y="2"/>
                  </a:cubicBezTo>
                  <a:cubicBezTo>
                    <a:pt x="15610" y="14"/>
                    <a:pt x="15300" y="336"/>
                    <a:pt x="15312" y="740"/>
                  </a:cubicBezTo>
                  <a:cubicBezTo>
                    <a:pt x="15324" y="1133"/>
                    <a:pt x="15658" y="1431"/>
                    <a:pt x="16027" y="1431"/>
                  </a:cubicBezTo>
                  <a:lnTo>
                    <a:pt x="16051" y="1431"/>
                  </a:lnTo>
                  <a:cubicBezTo>
                    <a:pt x="16443" y="1407"/>
                    <a:pt x="16753" y="1086"/>
                    <a:pt x="16741" y="681"/>
                  </a:cubicBezTo>
                  <a:cubicBezTo>
                    <a:pt x="16730" y="313"/>
                    <a:pt x="16419" y="1"/>
                    <a:pt x="16033" y="1"/>
                  </a:cubicBezTo>
                  <a:close/>
                  <a:moveTo>
                    <a:pt x="18618" y="80"/>
                  </a:moveTo>
                  <a:cubicBezTo>
                    <a:pt x="18250" y="80"/>
                    <a:pt x="17940" y="352"/>
                    <a:pt x="17896" y="717"/>
                  </a:cubicBezTo>
                  <a:cubicBezTo>
                    <a:pt x="17860" y="1109"/>
                    <a:pt x="18134" y="1467"/>
                    <a:pt x="18527" y="1514"/>
                  </a:cubicBezTo>
                  <a:cubicBezTo>
                    <a:pt x="18543" y="1514"/>
                    <a:pt x="18564" y="1520"/>
                    <a:pt x="18583" y="1520"/>
                  </a:cubicBezTo>
                  <a:cubicBezTo>
                    <a:pt x="18593" y="1520"/>
                    <a:pt x="18602" y="1518"/>
                    <a:pt x="18610" y="1514"/>
                  </a:cubicBezTo>
                  <a:cubicBezTo>
                    <a:pt x="18968" y="1514"/>
                    <a:pt x="19289" y="1252"/>
                    <a:pt x="19325" y="871"/>
                  </a:cubicBezTo>
                  <a:cubicBezTo>
                    <a:pt x="19372" y="490"/>
                    <a:pt x="19087" y="133"/>
                    <a:pt x="18706" y="86"/>
                  </a:cubicBezTo>
                  <a:cubicBezTo>
                    <a:pt x="18676" y="82"/>
                    <a:pt x="18647" y="80"/>
                    <a:pt x="18618" y="80"/>
                  </a:cubicBezTo>
                  <a:close/>
                  <a:moveTo>
                    <a:pt x="13471" y="311"/>
                  </a:moveTo>
                  <a:cubicBezTo>
                    <a:pt x="13426" y="311"/>
                    <a:pt x="13381" y="315"/>
                    <a:pt x="13336" y="324"/>
                  </a:cubicBezTo>
                  <a:cubicBezTo>
                    <a:pt x="12931" y="395"/>
                    <a:pt x="12693" y="788"/>
                    <a:pt x="12764" y="1169"/>
                  </a:cubicBezTo>
                  <a:cubicBezTo>
                    <a:pt x="12836" y="1502"/>
                    <a:pt x="13133" y="1741"/>
                    <a:pt x="13467" y="1752"/>
                  </a:cubicBezTo>
                  <a:cubicBezTo>
                    <a:pt x="13514" y="1752"/>
                    <a:pt x="13574" y="1752"/>
                    <a:pt x="13610" y="1741"/>
                  </a:cubicBezTo>
                  <a:cubicBezTo>
                    <a:pt x="14015" y="1669"/>
                    <a:pt x="14253" y="1276"/>
                    <a:pt x="14181" y="895"/>
                  </a:cubicBezTo>
                  <a:cubicBezTo>
                    <a:pt x="14118" y="538"/>
                    <a:pt x="13806" y="311"/>
                    <a:pt x="13471" y="311"/>
                  </a:cubicBezTo>
                  <a:close/>
                  <a:moveTo>
                    <a:pt x="21138" y="594"/>
                  </a:moveTo>
                  <a:cubicBezTo>
                    <a:pt x="20824" y="594"/>
                    <a:pt x="20532" y="795"/>
                    <a:pt x="20444" y="1109"/>
                  </a:cubicBezTo>
                  <a:cubicBezTo>
                    <a:pt x="20337" y="1502"/>
                    <a:pt x="20551" y="1907"/>
                    <a:pt x="20932" y="2002"/>
                  </a:cubicBezTo>
                  <a:cubicBezTo>
                    <a:pt x="20992" y="2026"/>
                    <a:pt x="21075" y="2038"/>
                    <a:pt x="21146" y="2038"/>
                  </a:cubicBezTo>
                  <a:cubicBezTo>
                    <a:pt x="21456" y="2038"/>
                    <a:pt x="21742" y="1824"/>
                    <a:pt x="21825" y="1514"/>
                  </a:cubicBezTo>
                  <a:cubicBezTo>
                    <a:pt x="21932" y="1121"/>
                    <a:pt x="21730" y="728"/>
                    <a:pt x="21337" y="621"/>
                  </a:cubicBezTo>
                  <a:cubicBezTo>
                    <a:pt x="21271" y="603"/>
                    <a:pt x="21204" y="594"/>
                    <a:pt x="21138" y="594"/>
                  </a:cubicBezTo>
                  <a:close/>
                  <a:moveTo>
                    <a:pt x="11018" y="1025"/>
                  </a:moveTo>
                  <a:cubicBezTo>
                    <a:pt x="10930" y="1025"/>
                    <a:pt x="10841" y="1041"/>
                    <a:pt x="10752" y="1074"/>
                  </a:cubicBezTo>
                  <a:cubicBezTo>
                    <a:pt x="10383" y="1217"/>
                    <a:pt x="10193" y="1633"/>
                    <a:pt x="10336" y="2002"/>
                  </a:cubicBezTo>
                  <a:cubicBezTo>
                    <a:pt x="10439" y="2279"/>
                    <a:pt x="10699" y="2455"/>
                    <a:pt x="10986" y="2455"/>
                  </a:cubicBezTo>
                  <a:cubicBezTo>
                    <a:pt x="10995" y="2455"/>
                    <a:pt x="11005" y="2455"/>
                    <a:pt x="11014" y="2455"/>
                  </a:cubicBezTo>
                  <a:cubicBezTo>
                    <a:pt x="11098" y="2455"/>
                    <a:pt x="11169" y="2431"/>
                    <a:pt x="11264" y="2407"/>
                  </a:cubicBezTo>
                  <a:cubicBezTo>
                    <a:pt x="11633" y="2276"/>
                    <a:pt x="11824" y="1860"/>
                    <a:pt x="11681" y="1490"/>
                  </a:cubicBezTo>
                  <a:cubicBezTo>
                    <a:pt x="11571" y="1198"/>
                    <a:pt x="11307" y="1025"/>
                    <a:pt x="11018" y="1025"/>
                  </a:cubicBezTo>
                  <a:close/>
                  <a:moveTo>
                    <a:pt x="23547" y="1507"/>
                  </a:moveTo>
                  <a:cubicBezTo>
                    <a:pt x="23277" y="1507"/>
                    <a:pt x="23018" y="1659"/>
                    <a:pt x="22897" y="1919"/>
                  </a:cubicBezTo>
                  <a:cubicBezTo>
                    <a:pt x="22742" y="2276"/>
                    <a:pt x="22885" y="2705"/>
                    <a:pt x="23242" y="2872"/>
                  </a:cubicBezTo>
                  <a:cubicBezTo>
                    <a:pt x="23337" y="2919"/>
                    <a:pt x="23432" y="2943"/>
                    <a:pt x="23540" y="2943"/>
                  </a:cubicBezTo>
                  <a:cubicBezTo>
                    <a:pt x="23813" y="2943"/>
                    <a:pt x="24075" y="2776"/>
                    <a:pt x="24194" y="2526"/>
                  </a:cubicBezTo>
                  <a:cubicBezTo>
                    <a:pt x="24361" y="2169"/>
                    <a:pt x="24206" y="1741"/>
                    <a:pt x="23849" y="1574"/>
                  </a:cubicBezTo>
                  <a:cubicBezTo>
                    <a:pt x="23752" y="1528"/>
                    <a:pt x="23649" y="1507"/>
                    <a:pt x="23547" y="1507"/>
                  </a:cubicBezTo>
                  <a:close/>
                  <a:moveTo>
                    <a:pt x="8702" y="2132"/>
                  </a:moveTo>
                  <a:cubicBezTo>
                    <a:pt x="8576" y="2132"/>
                    <a:pt x="8449" y="2164"/>
                    <a:pt x="8335" y="2229"/>
                  </a:cubicBezTo>
                  <a:cubicBezTo>
                    <a:pt x="7978" y="2419"/>
                    <a:pt x="7871" y="2872"/>
                    <a:pt x="8061" y="3217"/>
                  </a:cubicBezTo>
                  <a:cubicBezTo>
                    <a:pt x="8181" y="3435"/>
                    <a:pt x="8391" y="3553"/>
                    <a:pt x="8627" y="3553"/>
                  </a:cubicBezTo>
                  <a:cubicBezTo>
                    <a:pt x="8649" y="3553"/>
                    <a:pt x="8670" y="3552"/>
                    <a:pt x="8692" y="3550"/>
                  </a:cubicBezTo>
                  <a:cubicBezTo>
                    <a:pt x="8812" y="3550"/>
                    <a:pt x="8931" y="3526"/>
                    <a:pt x="9050" y="3467"/>
                  </a:cubicBezTo>
                  <a:cubicBezTo>
                    <a:pt x="9407" y="3276"/>
                    <a:pt x="9502" y="2824"/>
                    <a:pt x="9312" y="2479"/>
                  </a:cubicBezTo>
                  <a:cubicBezTo>
                    <a:pt x="9186" y="2251"/>
                    <a:pt x="8946" y="2132"/>
                    <a:pt x="8702" y="2132"/>
                  </a:cubicBezTo>
                  <a:close/>
                  <a:moveTo>
                    <a:pt x="25778" y="2777"/>
                  </a:moveTo>
                  <a:cubicBezTo>
                    <a:pt x="25546" y="2777"/>
                    <a:pt x="25317" y="2888"/>
                    <a:pt x="25183" y="3098"/>
                  </a:cubicBezTo>
                  <a:cubicBezTo>
                    <a:pt x="24956" y="3419"/>
                    <a:pt x="25040" y="3872"/>
                    <a:pt x="25373" y="4086"/>
                  </a:cubicBezTo>
                  <a:cubicBezTo>
                    <a:pt x="25472" y="4165"/>
                    <a:pt x="25587" y="4211"/>
                    <a:pt x="25691" y="4211"/>
                  </a:cubicBezTo>
                  <a:cubicBezTo>
                    <a:pt x="25713" y="4211"/>
                    <a:pt x="25734" y="4209"/>
                    <a:pt x="25754" y="4205"/>
                  </a:cubicBezTo>
                  <a:cubicBezTo>
                    <a:pt x="25992" y="4205"/>
                    <a:pt x="26218" y="4098"/>
                    <a:pt x="26349" y="3896"/>
                  </a:cubicBezTo>
                  <a:cubicBezTo>
                    <a:pt x="26588" y="3574"/>
                    <a:pt x="26504" y="3122"/>
                    <a:pt x="26171" y="2895"/>
                  </a:cubicBezTo>
                  <a:cubicBezTo>
                    <a:pt x="26052" y="2816"/>
                    <a:pt x="25914" y="2777"/>
                    <a:pt x="25778" y="2777"/>
                  </a:cubicBezTo>
                  <a:close/>
                  <a:moveTo>
                    <a:pt x="6573" y="3600"/>
                  </a:moveTo>
                  <a:cubicBezTo>
                    <a:pt x="6413" y="3600"/>
                    <a:pt x="6249" y="3655"/>
                    <a:pt x="6109" y="3765"/>
                  </a:cubicBezTo>
                  <a:cubicBezTo>
                    <a:pt x="5799" y="4015"/>
                    <a:pt x="5752" y="4467"/>
                    <a:pt x="6014" y="4777"/>
                  </a:cubicBezTo>
                  <a:cubicBezTo>
                    <a:pt x="6156" y="4955"/>
                    <a:pt x="6371" y="5039"/>
                    <a:pt x="6561" y="5039"/>
                  </a:cubicBezTo>
                  <a:cubicBezTo>
                    <a:pt x="6716" y="5039"/>
                    <a:pt x="6883" y="4979"/>
                    <a:pt x="7014" y="4884"/>
                  </a:cubicBezTo>
                  <a:cubicBezTo>
                    <a:pt x="7335" y="4622"/>
                    <a:pt x="7383" y="4181"/>
                    <a:pt x="7121" y="3872"/>
                  </a:cubicBezTo>
                  <a:cubicBezTo>
                    <a:pt x="6980" y="3691"/>
                    <a:pt x="6779" y="3600"/>
                    <a:pt x="6573" y="3600"/>
                  </a:cubicBezTo>
                  <a:close/>
                  <a:moveTo>
                    <a:pt x="27787" y="4422"/>
                  </a:moveTo>
                  <a:cubicBezTo>
                    <a:pt x="27595" y="4422"/>
                    <a:pt x="27403" y="4497"/>
                    <a:pt x="27266" y="4646"/>
                  </a:cubicBezTo>
                  <a:cubicBezTo>
                    <a:pt x="26980" y="4919"/>
                    <a:pt x="26992" y="5384"/>
                    <a:pt x="27278" y="5658"/>
                  </a:cubicBezTo>
                  <a:cubicBezTo>
                    <a:pt x="27421" y="5789"/>
                    <a:pt x="27600" y="5848"/>
                    <a:pt x="27778" y="5848"/>
                  </a:cubicBezTo>
                  <a:cubicBezTo>
                    <a:pt x="27981" y="5848"/>
                    <a:pt x="28159" y="5777"/>
                    <a:pt x="28302" y="5622"/>
                  </a:cubicBezTo>
                  <a:cubicBezTo>
                    <a:pt x="28576" y="5336"/>
                    <a:pt x="28552" y="4884"/>
                    <a:pt x="28278" y="4610"/>
                  </a:cubicBezTo>
                  <a:cubicBezTo>
                    <a:pt x="28142" y="4485"/>
                    <a:pt x="27964" y="4422"/>
                    <a:pt x="27787" y="4422"/>
                  </a:cubicBezTo>
                  <a:close/>
                  <a:moveTo>
                    <a:pt x="4714" y="5393"/>
                  </a:moveTo>
                  <a:cubicBezTo>
                    <a:pt x="4516" y="5393"/>
                    <a:pt x="4321" y="5474"/>
                    <a:pt x="4180" y="5634"/>
                  </a:cubicBezTo>
                  <a:cubicBezTo>
                    <a:pt x="3906" y="5932"/>
                    <a:pt x="3942" y="6384"/>
                    <a:pt x="4240" y="6646"/>
                  </a:cubicBezTo>
                  <a:cubicBezTo>
                    <a:pt x="4370" y="6765"/>
                    <a:pt x="4537" y="6824"/>
                    <a:pt x="4716" y="6824"/>
                  </a:cubicBezTo>
                  <a:cubicBezTo>
                    <a:pt x="4906" y="6824"/>
                    <a:pt x="5121" y="6753"/>
                    <a:pt x="5252" y="6586"/>
                  </a:cubicBezTo>
                  <a:cubicBezTo>
                    <a:pt x="5513" y="6289"/>
                    <a:pt x="5490" y="5848"/>
                    <a:pt x="5192" y="5574"/>
                  </a:cubicBezTo>
                  <a:cubicBezTo>
                    <a:pt x="5054" y="5453"/>
                    <a:pt x="4883" y="5393"/>
                    <a:pt x="4714" y="5393"/>
                  </a:cubicBezTo>
                  <a:close/>
                  <a:moveTo>
                    <a:pt x="29489" y="6321"/>
                  </a:moveTo>
                  <a:cubicBezTo>
                    <a:pt x="29335" y="6321"/>
                    <a:pt x="29180" y="6369"/>
                    <a:pt x="29052" y="6467"/>
                  </a:cubicBezTo>
                  <a:cubicBezTo>
                    <a:pt x="28731" y="6705"/>
                    <a:pt x="28671" y="7170"/>
                    <a:pt x="28909" y="7479"/>
                  </a:cubicBezTo>
                  <a:cubicBezTo>
                    <a:pt x="29064" y="7682"/>
                    <a:pt x="29266" y="7765"/>
                    <a:pt x="29493" y="7765"/>
                  </a:cubicBezTo>
                  <a:cubicBezTo>
                    <a:pt x="29636" y="7765"/>
                    <a:pt x="29790" y="7717"/>
                    <a:pt x="29921" y="7622"/>
                  </a:cubicBezTo>
                  <a:cubicBezTo>
                    <a:pt x="30243" y="7372"/>
                    <a:pt x="30302" y="6920"/>
                    <a:pt x="30064" y="6598"/>
                  </a:cubicBezTo>
                  <a:cubicBezTo>
                    <a:pt x="29925" y="6417"/>
                    <a:pt x="29707" y="6321"/>
                    <a:pt x="29489" y="6321"/>
                  </a:cubicBezTo>
                  <a:close/>
                  <a:moveTo>
                    <a:pt x="3158" y="7448"/>
                  </a:moveTo>
                  <a:cubicBezTo>
                    <a:pt x="2921" y="7448"/>
                    <a:pt x="2690" y="7564"/>
                    <a:pt x="2561" y="7777"/>
                  </a:cubicBezTo>
                  <a:cubicBezTo>
                    <a:pt x="2346" y="8122"/>
                    <a:pt x="2454" y="8575"/>
                    <a:pt x="2775" y="8777"/>
                  </a:cubicBezTo>
                  <a:cubicBezTo>
                    <a:pt x="2882" y="8841"/>
                    <a:pt x="3008" y="8886"/>
                    <a:pt x="3127" y="8886"/>
                  </a:cubicBezTo>
                  <a:cubicBezTo>
                    <a:pt x="3141" y="8886"/>
                    <a:pt x="3154" y="8885"/>
                    <a:pt x="3168" y="8884"/>
                  </a:cubicBezTo>
                  <a:cubicBezTo>
                    <a:pt x="3406" y="8884"/>
                    <a:pt x="3644" y="8765"/>
                    <a:pt x="3775" y="8551"/>
                  </a:cubicBezTo>
                  <a:cubicBezTo>
                    <a:pt x="3989" y="8218"/>
                    <a:pt x="3894" y="7765"/>
                    <a:pt x="3549" y="7563"/>
                  </a:cubicBezTo>
                  <a:cubicBezTo>
                    <a:pt x="3429" y="7485"/>
                    <a:pt x="3293" y="7448"/>
                    <a:pt x="3158" y="7448"/>
                  </a:cubicBezTo>
                  <a:close/>
                  <a:moveTo>
                    <a:pt x="30873" y="8502"/>
                  </a:moveTo>
                  <a:cubicBezTo>
                    <a:pt x="30758" y="8502"/>
                    <a:pt x="30641" y="8529"/>
                    <a:pt x="30529" y="8587"/>
                  </a:cubicBezTo>
                  <a:cubicBezTo>
                    <a:pt x="30195" y="8765"/>
                    <a:pt x="30040" y="9194"/>
                    <a:pt x="30231" y="9551"/>
                  </a:cubicBezTo>
                  <a:cubicBezTo>
                    <a:pt x="30374" y="9801"/>
                    <a:pt x="30624" y="9944"/>
                    <a:pt x="30874" y="9944"/>
                  </a:cubicBezTo>
                  <a:cubicBezTo>
                    <a:pt x="30981" y="9944"/>
                    <a:pt x="31100" y="9908"/>
                    <a:pt x="31207" y="9849"/>
                  </a:cubicBezTo>
                  <a:cubicBezTo>
                    <a:pt x="31541" y="9670"/>
                    <a:pt x="31683" y="9241"/>
                    <a:pt x="31505" y="8884"/>
                  </a:cubicBezTo>
                  <a:cubicBezTo>
                    <a:pt x="31380" y="8644"/>
                    <a:pt x="31135" y="8502"/>
                    <a:pt x="30873" y="8502"/>
                  </a:cubicBezTo>
                  <a:close/>
                  <a:moveTo>
                    <a:pt x="1967" y="9737"/>
                  </a:moveTo>
                  <a:cubicBezTo>
                    <a:pt x="1688" y="9737"/>
                    <a:pt x="1418" y="9895"/>
                    <a:pt x="1311" y="10182"/>
                  </a:cubicBezTo>
                  <a:cubicBezTo>
                    <a:pt x="1156" y="10539"/>
                    <a:pt x="1322" y="10968"/>
                    <a:pt x="1692" y="11111"/>
                  </a:cubicBezTo>
                  <a:cubicBezTo>
                    <a:pt x="1764" y="11147"/>
                    <a:pt x="1830" y="11163"/>
                    <a:pt x="1894" y="11163"/>
                  </a:cubicBezTo>
                  <a:cubicBezTo>
                    <a:pt x="1914" y="11163"/>
                    <a:pt x="1934" y="11161"/>
                    <a:pt x="1954" y="11158"/>
                  </a:cubicBezTo>
                  <a:cubicBezTo>
                    <a:pt x="2227" y="11158"/>
                    <a:pt x="2501" y="10992"/>
                    <a:pt x="2608" y="10730"/>
                  </a:cubicBezTo>
                  <a:cubicBezTo>
                    <a:pt x="2775" y="10373"/>
                    <a:pt x="2596" y="9944"/>
                    <a:pt x="2239" y="9789"/>
                  </a:cubicBezTo>
                  <a:cubicBezTo>
                    <a:pt x="2151" y="9754"/>
                    <a:pt x="2058" y="9737"/>
                    <a:pt x="1967" y="9737"/>
                  </a:cubicBezTo>
                  <a:close/>
                  <a:moveTo>
                    <a:pt x="31910" y="10864"/>
                  </a:moveTo>
                  <a:cubicBezTo>
                    <a:pt x="31831" y="10864"/>
                    <a:pt x="31750" y="10878"/>
                    <a:pt x="31672" y="10908"/>
                  </a:cubicBezTo>
                  <a:cubicBezTo>
                    <a:pt x="31291" y="11027"/>
                    <a:pt x="31088" y="11444"/>
                    <a:pt x="31219" y="11813"/>
                  </a:cubicBezTo>
                  <a:cubicBezTo>
                    <a:pt x="31314" y="12111"/>
                    <a:pt x="31588" y="12301"/>
                    <a:pt x="31886" y="12301"/>
                  </a:cubicBezTo>
                  <a:cubicBezTo>
                    <a:pt x="31981" y="12301"/>
                    <a:pt x="32053" y="12289"/>
                    <a:pt x="32124" y="12254"/>
                  </a:cubicBezTo>
                  <a:cubicBezTo>
                    <a:pt x="32505" y="12135"/>
                    <a:pt x="32707" y="11718"/>
                    <a:pt x="32576" y="11349"/>
                  </a:cubicBezTo>
                  <a:cubicBezTo>
                    <a:pt x="32483" y="11058"/>
                    <a:pt x="32205" y="10864"/>
                    <a:pt x="31910" y="10864"/>
                  </a:cubicBezTo>
                  <a:close/>
                  <a:moveTo>
                    <a:pt x="1181" y="12166"/>
                  </a:moveTo>
                  <a:cubicBezTo>
                    <a:pt x="853" y="12166"/>
                    <a:pt x="549" y="12388"/>
                    <a:pt x="477" y="12718"/>
                  </a:cubicBezTo>
                  <a:cubicBezTo>
                    <a:pt x="370" y="13111"/>
                    <a:pt x="608" y="13504"/>
                    <a:pt x="989" y="13599"/>
                  </a:cubicBezTo>
                  <a:cubicBezTo>
                    <a:pt x="1019" y="13605"/>
                    <a:pt x="1046" y="13608"/>
                    <a:pt x="1074" y="13608"/>
                  </a:cubicBezTo>
                  <a:cubicBezTo>
                    <a:pt x="1102" y="13608"/>
                    <a:pt x="1132" y="13605"/>
                    <a:pt x="1168" y="13599"/>
                  </a:cubicBezTo>
                  <a:cubicBezTo>
                    <a:pt x="1501" y="13599"/>
                    <a:pt x="1799" y="13373"/>
                    <a:pt x="1870" y="13051"/>
                  </a:cubicBezTo>
                  <a:cubicBezTo>
                    <a:pt x="1965" y="12659"/>
                    <a:pt x="1727" y="12278"/>
                    <a:pt x="1334" y="12182"/>
                  </a:cubicBezTo>
                  <a:cubicBezTo>
                    <a:pt x="1283" y="12171"/>
                    <a:pt x="1232" y="12166"/>
                    <a:pt x="1181" y="12166"/>
                  </a:cubicBezTo>
                  <a:close/>
                  <a:moveTo>
                    <a:pt x="32525" y="13364"/>
                  </a:moveTo>
                  <a:cubicBezTo>
                    <a:pt x="32487" y="13364"/>
                    <a:pt x="32448" y="13367"/>
                    <a:pt x="32410" y="13373"/>
                  </a:cubicBezTo>
                  <a:cubicBezTo>
                    <a:pt x="32005" y="13444"/>
                    <a:pt x="31755" y="13825"/>
                    <a:pt x="31814" y="14206"/>
                  </a:cubicBezTo>
                  <a:cubicBezTo>
                    <a:pt x="31862" y="14552"/>
                    <a:pt x="32172" y="14802"/>
                    <a:pt x="32529" y="14825"/>
                  </a:cubicBezTo>
                  <a:cubicBezTo>
                    <a:pt x="32576" y="14825"/>
                    <a:pt x="32600" y="14825"/>
                    <a:pt x="32648" y="14802"/>
                  </a:cubicBezTo>
                  <a:cubicBezTo>
                    <a:pt x="33053" y="14730"/>
                    <a:pt x="33303" y="14361"/>
                    <a:pt x="33243" y="13968"/>
                  </a:cubicBezTo>
                  <a:cubicBezTo>
                    <a:pt x="33179" y="13603"/>
                    <a:pt x="32872" y="13364"/>
                    <a:pt x="32525" y="13364"/>
                  </a:cubicBezTo>
                  <a:close/>
                  <a:moveTo>
                    <a:pt x="728" y="14725"/>
                  </a:moveTo>
                  <a:cubicBezTo>
                    <a:pt x="370" y="14725"/>
                    <a:pt x="70" y="15009"/>
                    <a:pt x="37" y="15385"/>
                  </a:cubicBezTo>
                  <a:cubicBezTo>
                    <a:pt x="1" y="15790"/>
                    <a:pt x="299" y="16123"/>
                    <a:pt x="691" y="16159"/>
                  </a:cubicBezTo>
                  <a:cubicBezTo>
                    <a:pt x="715" y="16159"/>
                    <a:pt x="739" y="16159"/>
                    <a:pt x="751" y="16171"/>
                  </a:cubicBezTo>
                  <a:cubicBezTo>
                    <a:pt x="1132" y="16171"/>
                    <a:pt x="1442" y="15873"/>
                    <a:pt x="1465" y="15504"/>
                  </a:cubicBezTo>
                  <a:cubicBezTo>
                    <a:pt x="1513" y="15099"/>
                    <a:pt x="1215" y="14766"/>
                    <a:pt x="811" y="14730"/>
                  </a:cubicBezTo>
                  <a:cubicBezTo>
                    <a:pt x="783" y="14727"/>
                    <a:pt x="755" y="14725"/>
                    <a:pt x="728" y="14725"/>
                  </a:cubicBezTo>
                  <a:close/>
                  <a:moveTo>
                    <a:pt x="32719" y="15933"/>
                  </a:moveTo>
                  <a:cubicBezTo>
                    <a:pt x="32338" y="15957"/>
                    <a:pt x="32005" y="16266"/>
                    <a:pt x="32005" y="16671"/>
                  </a:cubicBezTo>
                  <a:lnTo>
                    <a:pt x="32005" y="16695"/>
                  </a:lnTo>
                  <a:lnTo>
                    <a:pt x="32005" y="16707"/>
                  </a:lnTo>
                  <a:cubicBezTo>
                    <a:pt x="32005" y="17100"/>
                    <a:pt x="32338" y="17421"/>
                    <a:pt x="32719" y="17421"/>
                  </a:cubicBezTo>
                  <a:cubicBezTo>
                    <a:pt x="33112" y="17421"/>
                    <a:pt x="33434" y="17111"/>
                    <a:pt x="33434" y="16707"/>
                  </a:cubicBezTo>
                  <a:lnTo>
                    <a:pt x="33434" y="16683"/>
                  </a:lnTo>
                  <a:lnTo>
                    <a:pt x="33434" y="16647"/>
                  </a:lnTo>
                  <a:cubicBezTo>
                    <a:pt x="33434" y="16266"/>
                    <a:pt x="33124" y="15933"/>
                    <a:pt x="32719" y="15933"/>
                  </a:cubicBezTo>
                  <a:close/>
                  <a:moveTo>
                    <a:pt x="737" y="17301"/>
                  </a:moveTo>
                  <a:cubicBezTo>
                    <a:pt x="722" y="17301"/>
                    <a:pt x="707" y="17301"/>
                    <a:pt x="691" y="17302"/>
                  </a:cubicBezTo>
                  <a:cubicBezTo>
                    <a:pt x="310" y="17338"/>
                    <a:pt x="13" y="17695"/>
                    <a:pt x="37" y="18076"/>
                  </a:cubicBezTo>
                  <a:cubicBezTo>
                    <a:pt x="72" y="18457"/>
                    <a:pt x="382" y="18731"/>
                    <a:pt x="751" y="18731"/>
                  </a:cubicBezTo>
                  <a:lnTo>
                    <a:pt x="811" y="18731"/>
                  </a:lnTo>
                  <a:cubicBezTo>
                    <a:pt x="1203" y="18707"/>
                    <a:pt x="1501" y="18350"/>
                    <a:pt x="1465" y="17957"/>
                  </a:cubicBezTo>
                  <a:cubicBezTo>
                    <a:pt x="1442" y="17590"/>
                    <a:pt x="1122" y="17301"/>
                    <a:pt x="737" y="17301"/>
                  </a:cubicBezTo>
                  <a:close/>
                  <a:moveTo>
                    <a:pt x="32524" y="18567"/>
                  </a:moveTo>
                  <a:cubicBezTo>
                    <a:pt x="32175" y="18567"/>
                    <a:pt x="31868" y="18816"/>
                    <a:pt x="31814" y="19171"/>
                  </a:cubicBezTo>
                  <a:cubicBezTo>
                    <a:pt x="31755" y="19552"/>
                    <a:pt x="32029" y="19921"/>
                    <a:pt x="32410" y="19981"/>
                  </a:cubicBezTo>
                  <a:cubicBezTo>
                    <a:pt x="32457" y="19981"/>
                    <a:pt x="32481" y="19993"/>
                    <a:pt x="32517" y="20005"/>
                  </a:cubicBezTo>
                  <a:cubicBezTo>
                    <a:pt x="32874" y="20005"/>
                    <a:pt x="33172" y="19743"/>
                    <a:pt x="33231" y="19386"/>
                  </a:cubicBezTo>
                  <a:cubicBezTo>
                    <a:pt x="33291" y="19005"/>
                    <a:pt x="33017" y="18635"/>
                    <a:pt x="32636" y="18576"/>
                  </a:cubicBezTo>
                  <a:cubicBezTo>
                    <a:pt x="32598" y="18570"/>
                    <a:pt x="32561" y="18567"/>
                    <a:pt x="32524" y="18567"/>
                  </a:cubicBezTo>
                  <a:close/>
                  <a:moveTo>
                    <a:pt x="1152" y="19845"/>
                  </a:moveTo>
                  <a:cubicBezTo>
                    <a:pt x="1098" y="19845"/>
                    <a:pt x="1044" y="19850"/>
                    <a:pt x="989" y="19862"/>
                  </a:cubicBezTo>
                  <a:cubicBezTo>
                    <a:pt x="608" y="19957"/>
                    <a:pt x="382" y="20338"/>
                    <a:pt x="477" y="20731"/>
                  </a:cubicBezTo>
                  <a:cubicBezTo>
                    <a:pt x="560" y="21076"/>
                    <a:pt x="846" y="21279"/>
                    <a:pt x="1156" y="21279"/>
                  </a:cubicBezTo>
                  <a:cubicBezTo>
                    <a:pt x="1215" y="21279"/>
                    <a:pt x="1275" y="21279"/>
                    <a:pt x="1334" y="21267"/>
                  </a:cubicBezTo>
                  <a:cubicBezTo>
                    <a:pt x="1727" y="21160"/>
                    <a:pt x="1942" y="20779"/>
                    <a:pt x="1858" y="20386"/>
                  </a:cubicBezTo>
                  <a:cubicBezTo>
                    <a:pt x="1776" y="20058"/>
                    <a:pt x="1483" y="19845"/>
                    <a:pt x="1152" y="19845"/>
                  </a:cubicBezTo>
                  <a:close/>
                  <a:moveTo>
                    <a:pt x="31903" y="21060"/>
                  </a:moveTo>
                  <a:cubicBezTo>
                    <a:pt x="31607" y="21060"/>
                    <a:pt x="31325" y="21248"/>
                    <a:pt x="31231" y="21541"/>
                  </a:cubicBezTo>
                  <a:cubicBezTo>
                    <a:pt x="31100" y="21922"/>
                    <a:pt x="31314" y="22326"/>
                    <a:pt x="31683" y="22457"/>
                  </a:cubicBezTo>
                  <a:cubicBezTo>
                    <a:pt x="31742" y="22477"/>
                    <a:pt x="31816" y="22496"/>
                    <a:pt x="31880" y="22496"/>
                  </a:cubicBezTo>
                  <a:cubicBezTo>
                    <a:pt x="31895" y="22496"/>
                    <a:pt x="31908" y="22495"/>
                    <a:pt x="31922" y="22493"/>
                  </a:cubicBezTo>
                  <a:cubicBezTo>
                    <a:pt x="32219" y="22493"/>
                    <a:pt x="32493" y="22303"/>
                    <a:pt x="32600" y="22005"/>
                  </a:cubicBezTo>
                  <a:cubicBezTo>
                    <a:pt x="32719" y="21636"/>
                    <a:pt x="32517" y="21219"/>
                    <a:pt x="32136" y="21100"/>
                  </a:cubicBezTo>
                  <a:cubicBezTo>
                    <a:pt x="32059" y="21073"/>
                    <a:pt x="31981" y="21060"/>
                    <a:pt x="31903" y="21060"/>
                  </a:cubicBezTo>
                  <a:close/>
                  <a:moveTo>
                    <a:pt x="1991" y="22297"/>
                  </a:moveTo>
                  <a:cubicBezTo>
                    <a:pt x="1896" y="22297"/>
                    <a:pt x="1799" y="22314"/>
                    <a:pt x="1703" y="22350"/>
                  </a:cubicBezTo>
                  <a:cubicBezTo>
                    <a:pt x="1346" y="22505"/>
                    <a:pt x="1192" y="22922"/>
                    <a:pt x="1334" y="23291"/>
                  </a:cubicBezTo>
                  <a:cubicBezTo>
                    <a:pt x="1442" y="23553"/>
                    <a:pt x="1703" y="23719"/>
                    <a:pt x="1989" y="23719"/>
                  </a:cubicBezTo>
                  <a:cubicBezTo>
                    <a:pt x="2084" y="23719"/>
                    <a:pt x="2180" y="23707"/>
                    <a:pt x="2275" y="23660"/>
                  </a:cubicBezTo>
                  <a:cubicBezTo>
                    <a:pt x="2632" y="23517"/>
                    <a:pt x="2799" y="23100"/>
                    <a:pt x="2644" y="22719"/>
                  </a:cubicBezTo>
                  <a:cubicBezTo>
                    <a:pt x="2537" y="22451"/>
                    <a:pt x="2276" y="22297"/>
                    <a:pt x="1991" y="22297"/>
                  </a:cubicBezTo>
                  <a:close/>
                  <a:moveTo>
                    <a:pt x="30899" y="23424"/>
                  </a:moveTo>
                  <a:cubicBezTo>
                    <a:pt x="30647" y="23424"/>
                    <a:pt x="30398" y="23569"/>
                    <a:pt x="30267" y="23815"/>
                  </a:cubicBezTo>
                  <a:cubicBezTo>
                    <a:pt x="30076" y="24148"/>
                    <a:pt x="30207" y="24589"/>
                    <a:pt x="30564" y="24779"/>
                  </a:cubicBezTo>
                  <a:cubicBezTo>
                    <a:pt x="30671" y="24839"/>
                    <a:pt x="30790" y="24862"/>
                    <a:pt x="30898" y="24862"/>
                  </a:cubicBezTo>
                  <a:cubicBezTo>
                    <a:pt x="31160" y="24862"/>
                    <a:pt x="31398" y="24731"/>
                    <a:pt x="31529" y="24481"/>
                  </a:cubicBezTo>
                  <a:cubicBezTo>
                    <a:pt x="31719" y="24136"/>
                    <a:pt x="31588" y="23707"/>
                    <a:pt x="31231" y="23517"/>
                  </a:cubicBezTo>
                  <a:cubicBezTo>
                    <a:pt x="31127" y="23454"/>
                    <a:pt x="31013" y="23424"/>
                    <a:pt x="30899" y="23424"/>
                  </a:cubicBezTo>
                  <a:close/>
                  <a:moveTo>
                    <a:pt x="3191" y="24558"/>
                  </a:moveTo>
                  <a:cubicBezTo>
                    <a:pt x="3058" y="24558"/>
                    <a:pt x="2926" y="24595"/>
                    <a:pt x="2811" y="24672"/>
                  </a:cubicBezTo>
                  <a:cubicBezTo>
                    <a:pt x="2465" y="24898"/>
                    <a:pt x="2382" y="25339"/>
                    <a:pt x="2585" y="25672"/>
                  </a:cubicBezTo>
                  <a:cubicBezTo>
                    <a:pt x="2716" y="25874"/>
                    <a:pt x="2954" y="25993"/>
                    <a:pt x="3192" y="25993"/>
                  </a:cubicBezTo>
                  <a:cubicBezTo>
                    <a:pt x="3335" y="25993"/>
                    <a:pt x="3466" y="25970"/>
                    <a:pt x="3585" y="25898"/>
                  </a:cubicBezTo>
                  <a:cubicBezTo>
                    <a:pt x="3930" y="25672"/>
                    <a:pt x="4013" y="25220"/>
                    <a:pt x="3811" y="24898"/>
                  </a:cubicBezTo>
                  <a:cubicBezTo>
                    <a:pt x="3666" y="24677"/>
                    <a:pt x="3428" y="24558"/>
                    <a:pt x="3191" y="24558"/>
                  </a:cubicBezTo>
                  <a:close/>
                  <a:moveTo>
                    <a:pt x="29537" y="25602"/>
                  </a:moveTo>
                  <a:cubicBezTo>
                    <a:pt x="29315" y="25602"/>
                    <a:pt x="29100" y="25705"/>
                    <a:pt x="28957" y="25898"/>
                  </a:cubicBezTo>
                  <a:cubicBezTo>
                    <a:pt x="28707" y="26220"/>
                    <a:pt x="28778" y="26672"/>
                    <a:pt x="29088" y="26910"/>
                  </a:cubicBezTo>
                  <a:cubicBezTo>
                    <a:pt x="29231" y="26994"/>
                    <a:pt x="29374" y="27041"/>
                    <a:pt x="29540" y="27041"/>
                  </a:cubicBezTo>
                  <a:cubicBezTo>
                    <a:pt x="29755" y="27041"/>
                    <a:pt x="29969" y="26946"/>
                    <a:pt x="30124" y="26755"/>
                  </a:cubicBezTo>
                  <a:cubicBezTo>
                    <a:pt x="30350" y="26434"/>
                    <a:pt x="30278" y="25982"/>
                    <a:pt x="29969" y="25743"/>
                  </a:cubicBezTo>
                  <a:cubicBezTo>
                    <a:pt x="29836" y="25648"/>
                    <a:pt x="29685" y="25602"/>
                    <a:pt x="29537" y="25602"/>
                  </a:cubicBezTo>
                  <a:close/>
                  <a:moveTo>
                    <a:pt x="4737" y="26617"/>
                  </a:moveTo>
                  <a:cubicBezTo>
                    <a:pt x="4569" y="26617"/>
                    <a:pt x="4400" y="26678"/>
                    <a:pt x="4263" y="26803"/>
                  </a:cubicBezTo>
                  <a:cubicBezTo>
                    <a:pt x="3966" y="27053"/>
                    <a:pt x="3942" y="27517"/>
                    <a:pt x="4204" y="27815"/>
                  </a:cubicBezTo>
                  <a:cubicBezTo>
                    <a:pt x="4347" y="27982"/>
                    <a:pt x="4549" y="28053"/>
                    <a:pt x="4740" y="28053"/>
                  </a:cubicBezTo>
                  <a:cubicBezTo>
                    <a:pt x="4906" y="28053"/>
                    <a:pt x="5085" y="27994"/>
                    <a:pt x="5216" y="27875"/>
                  </a:cubicBezTo>
                  <a:cubicBezTo>
                    <a:pt x="5513" y="27601"/>
                    <a:pt x="5549" y="27160"/>
                    <a:pt x="5275" y="26863"/>
                  </a:cubicBezTo>
                  <a:cubicBezTo>
                    <a:pt x="5134" y="26701"/>
                    <a:pt x="4936" y="26617"/>
                    <a:pt x="4737" y="26617"/>
                  </a:cubicBezTo>
                  <a:close/>
                  <a:moveTo>
                    <a:pt x="27811" y="27540"/>
                  </a:moveTo>
                  <a:cubicBezTo>
                    <a:pt x="27628" y="27540"/>
                    <a:pt x="27443" y="27608"/>
                    <a:pt x="27302" y="27744"/>
                  </a:cubicBezTo>
                  <a:cubicBezTo>
                    <a:pt x="27028" y="28006"/>
                    <a:pt x="27028" y="28470"/>
                    <a:pt x="27290" y="28756"/>
                  </a:cubicBezTo>
                  <a:cubicBezTo>
                    <a:pt x="27434" y="28888"/>
                    <a:pt x="27598" y="28959"/>
                    <a:pt x="27773" y="28959"/>
                  </a:cubicBezTo>
                  <a:cubicBezTo>
                    <a:pt x="27787" y="28959"/>
                    <a:pt x="27800" y="28959"/>
                    <a:pt x="27814" y="28958"/>
                  </a:cubicBezTo>
                  <a:cubicBezTo>
                    <a:pt x="27992" y="28958"/>
                    <a:pt x="28171" y="28899"/>
                    <a:pt x="28302" y="28768"/>
                  </a:cubicBezTo>
                  <a:cubicBezTo>
                    <a:pt x="28588" y="28494"/>
                    <a:pt x="28588" y="28041"/>
                    <a:pt x="28314" y="27756"/>
                  </a:cubicBezTo>
                  <a:cubicBezTo>
                    <a:pt x="28182" y="27611"/>
                    <a:pt x="27998" y="27540"/>
                    <a:pt x="27811" y="27540"/>
                  </a:cubicBezTo>
                  <a:close/>
                  <a:moveTo>
                    <a:pt x="6597" y="28393"/>
                  </a:moveTo>
                  <a:cubicBezTo>
                    <a:pt x="6387" y="28393"/>
                    <a:pt x="6180" y="28484"/>
                    <a:pt x="6037" y="28660"/>
                  </a:cubicBezTo>
                  <a:cubicBezTo>
                    <a:pt x="5787" y="28970"/>
                    <a:pt x="5835" y="29422"/>
                    <a:pt x="6145" y="29673"/>
                  </a:cubicBezTo>
                  <a:cubicBezTo>
                    <a:pt x="6275" y="29792"/>
                    <a:pt x="6442" y="29839"/>
                    <a:pt x="6609" y="29839"/>
                  </a:cubicBezTo>
                  <a:cubicBezTo>
                    <a:pt x="6811" y="29839"/>
                    <a:pt x="7002" y="29744"/>
                    <a:pt x="7157" y="29565"/>
                  </a:cubicBezTo>
                  <a:cubicBezTo>
                    <a:pt x="7407" y="29256"/>
                    <a:pt x="7359" y="28815"/>
                    <a:pt x="7049" y="28553"/>
                  </a:cubicBezTo>
                  <a:cubicBezTo>
                    <a:pt x="6916" y="28446"/>
                    <a:pt x="6756" y="28393"/>
                    <a:pt x="6597" y="28393"/>
                  </a:cubicBezTo>
                  <a:close/>
                  <a:moveTo>
                    <a:pt x="25834" y="29172"/>
                  </a:moveTo>
                  <a:cubicBezTo>
                    <a:pt x="25691" y="29172"/>
                    <a:pt x="25546" y="29215"/>
                    <a:pt x="25421" y="29303"/>
                  </a:cubicBezTo>
                  <a:cubicBezTo>
                    <a:pt x="25087" y="29518"/>
                    <a:pt x="25016" y="29970"/>
                    <a:pt x="25242" y="30304"/>
                  </a:cubicBezTo>
                  <a:cubicBezTo>
                    <a:pt x="25373" y="30494"/>
                    <a:pt x="25599" y="30601"/>
                    <a:pt x="25814" y="30613"/>
                  </a:cubicBezTo>
                  <a:cubicBezTo>
                    <a:pt x="25968" y="30613"/>
                    <a:pt x="26111" y="30565"/>
                    <a:pt x="26230" y="30482"/>
                  </a:cubicBezTo>
                  <a:cubicBezTo>
                    <a:pt x="26564" y="30256"/>
                    <a:pt x="26635" y="29803"/>
                    <a:pt x="26409" y="29482"/>
                  </a:cubicBezTo>
                  <a:cubicBezTo>
                    <a:pt x="26278" y="29278"/>
                    <a:pt x="26058" y="29172"/>
                    <a:pt x="25834" y="29172"/>
                  </a:cubicBezTo>
                  <a:close/>
                  <a:moveTo>
                    <a:pt x="8720" y="29867"/>
                  </a:moveTo>
                  <a:cubicBezTo>
                    <a:pt x="8469" y="29867"/>
                    <a:pt x="8226" y="29995"/>
                    <a:pt x="8097" y="30220"/>
                  </a:cubicBezTo>
                  <a:cubicBezTo>
                    <a:pt x="7895" y="30565"/>
                    <a:pt x="8014" y="31018"/>
                    <a:pt x="8359" y="31208"/>
                  </a:cubicBezTo>
                  <a:cubicBezTo>
                    <a:pt x="8463" y="31260"/>
                    <a:pt x="8566" y="31294"/>
                    <a:pt x="8670" y="31294"/>
                  </a:cubicBezTo>
                  <a:cubicBezTo>
                    <a:pt x="8685" y="31294"/>
                    <a:pt x="8701" y="31293"/>
                    <a:pt x="8716" y="31292"/>
                  </a:cubicBezTo>
                  <a:cubicBezTo>
                    <a:pt x="8966" y="31292"/>
                    <a:pt x="9204" y="31173"/>
                    <a:pt x="9347" y="30935"/>
                  </a:cubicBezTo>
                  <a:cubicBezTo>
                    <a:pt x="9538" y="30601"/>
                    <a:pt x="9419" y="30149"/>
                    <a:pt x="9073" y="29958"/>
                  </a:cubicBezTo>
                  <a:cubicBezTo>
                    <a:pt x="8962" y="29897"/>
                    <a:pt x="8840" y="29867"/>
                    <a:pt x="8720" y="29867"/>
                  </a:cubicBezTo>
                  <a:close/>
                  <a:moveTo>
                    <a:pt x="23601" y="30472"/>
                  </a:moveTo>
                  <a:cubicBezTo>
                    <a:pt x="23496" y="30472"/>
                    <a:pt x="23390" y="30495"/>
                    <a:pt x="23290" y="30542"/>
                  </a:cubicBezTo>
                  <a:cubicBezTo>
                    <a:pt x="22932" y="30696"/>
                    <a:pt x="22778" y="31137"/>
                    <a:pt x="22944" y="31494"/>
                  </a:cubicBezTo>
                  <a:cubicBezTo>
                    <a:pt x="23063" y="31744"/>
                    <a:pt x="23313" y="31887"/>
                    <a:pt x="23587" y="31911"/>
                  </a:cubicBezTo>
                  <a:cubicBezTo>
                    <a:pt x="23694" y="31911"/>
                    <a:pt x="23790" y="31875"/>
                    <a:pt x="23897" y="31828"/>
                  </a:cubicBezTo>
                  <a:cubicBezTo>
                    <a:pt x="24254" y="31673"/>
                    <a:pt x="24409" y="31232"/>
                    <a:pt x="24242" y="30875"/>
                  </a:cubicBezTo>
                  <a:cubicBezTo>
                    <a:pt x="24122" y="30618"/>
                    <a:pt x="23867" y="30472"/>
                    <a:pt x="23601" y="30472"/>
                  </a:cubicBezTo>
                  <a:close/>
                  <a:moveTo>
                    <a:pt x="11043" y="30976"/>
                  </a:moveTo>
                  <a:cubicBezTo>
                    <a:pt x="10758" y="30976"/>
                    <a:pt x="10501" y="31156"/>
                    <a:pt x="10383" y="31447"/>
                  </a:cubicBezTo>
                  <a:cubicBezTo>
                    <a:pt x="10240" y="31816"/>
                    <a:pt x="10431" y="32232"/>
                    <a:pt x="10800" y="32363"/>
                  </a:cubicBezTo>
                  <a:cubicBezTo>
                    <a:pt x="10871" y="32399"/>
                    <a:pt x="10967" y="32411"/>
                    <a:pt x="11050" y="32411"/>
                  </a:cubicBezTo>
                  <a:cubicBezTo>
                    <a:pt x="11336" y="32411"/>
                    <a:pt x="11621" y="32232"/>
                    <a:pt x="11729" y="31947"/>
                  </a:cubicBezTo>
                  <a:cubicBezTo>
                    <a:pt x="11860" y="31578"/>
                    <a:pt x="11681" y="31173"/>
                    <a:pt x="11312" y="31030"/>
                  </a:cubicBezTo>
                  <a:cubicBezTo>
                    <a:pt x="11222" y="30993"/>
                    <a:pt x="11131" y="30976"/>
                    <a:pt x="11043" y="30976"/>
                  </a:cubicBezTo>
                  <a:close/>
                  <a:moveTo>
                    <a:pt x="21182" y="31371"/>
                  </a:moveTo>
                  <a:cubicBezTo>
                    <a:pt x="21116" y="31371"/>
                    <a:pt x="21048" y="31380"/>
                    <a:pt x="20980" y="31399"/>
                  </a:cubicBezTo>
                  <a:cubicBezTo>
                    <a:pt x="20599" y="31518"/>
                    <a:pt x="20384" y="31911"/>
                    <a:pt x="20492" y="32292"/>
                  </a:cubicBezTo>
                  <a:cubicBezTo>
                    <a:pt x="20575" y="32601"/>
                    <a:pt x="20873" y="32816"/>
                    <a:pt x="21170" y="32816"/>
                  </a:cubicBezTo>
                  <a:cubicBezTo>
                    <a:pt x="21254" y="32816"/>
                    <a:pt x="21313" y="32804"/>
                    <a:pt x="21385" y="32780"/>
                  </a:cubicBezTo>
                  <a:cubicBezTo>
                    <a:pt x="21766" y="32661"/>
                    <a:pt x="21980" y="32280"/>
                    <a:pt x="21873" y="31887"/>
                  </a:cubicBezTo>
                  <a:cubicBezTo>
                    <a:pt x="21774" y="31572"/>
                    <a:pt x="21497" y="31371"/>
                    <a:pt x="21182" y="31371"/>
                  </a:cubicBezTo>
                  <a:close/>
                  <a:moveTo>
                    <a:pt x="13538" y="31684"/>
                  </a:moveTo>
                  <a:cubicBezTo>
                    <a:pt x="13202" y="31684"/>
                    <a:pt x="12887" y="31920"/>
                    <a:pt x="12824" y="32268"/>
                  </a:cubicBezTo>
                  <a:cubicBezTo>
                    <a:pt x="12752" y="32649"/>
                    <a:pt x="13003" y="33042"/>
                    <a:pt x="13395" y="33113"/>
                  </a:cubicBezTo>
                  <a:cubicBezTo>
                    <a:pt x="13431" y="33113"/>
                    <a:pt x="13479" y="33125"/>
                    <a:pt x="13538" y="33125"/>
                  </a:cubicBezTo>
                  <a:cubicBezTo>
                    <a:pt x="13872" y="33125"/>
                    <a:pt x="14169" y="32887"/>
                    <a:pt x="14241" y="32542"/>
                  </a:cubicBezTo>
                  <a:cubicBezTo>
                    <a:pt x="14312" y="32161"/>
                    <a:pt x="14062" y="31768"/>
                    <a:pt x="13669" y="31697"/>
                  </a:cubicBezTo>
                  <a:cubicBezTo>
                    <a:pt x="13626" y="31688"/>
                    <a:pt x="13582" y="31684"/>
                    <a:pt x="13538" y="31684"/>
                  </a:cubicBezTo>
                  <a:close/>
                  <a:moveTo>
                    <a:pt x="18642" y="31884"/>
                  </a:moveTo>
                  <a:cubicBezTo>
                    <a:pt x="18619" y="31884"/>
                    <a:pt x="18597" y="31885"/>
                    <a:pt x="18575" y="31887"/>
                  </a:cubicBezTo>
                  <a:cubicBezTo>
                    <a:pt x="18182" y="31935"/>
                    <a:pt x="17896" y="32304"/>
                    <a:pt x="17944" y="32697"/>
                  </a:cubicBezTo>
                  <a:cubicBezTo>
                    <a:pt x="17991" y="33054"/>
                    <a:pt x="18301" y="33316"/>
                    <a:pt x="18658" y="33316"/>
                  </a:cubicBezTo>
                  <a:lnTo>
                    <a:pt x="18753" y="33316"/>
                  </a:lnTo>
                  <a:cubicBezTo>
                    <a:pt x="19134" y="33280"/>
                    <a:pt x="19420" y="32899"/>
                    <a:pt x="19372" y="32518"/>
                  </a:cubicBezTo>
                  <a:cubicBezTo>
                    <a:pt x="19328" y="32148"/>
                    <a:pt x="18998" y="31884"/>
                    <a:pt x="18642" y="31884"/>
                  </a:cubicBezTo>
                  <a:close/>
                  <a:moveTo>
                    <a:pt x="16088" y="31994"/>
                  </a:moveTo>
                  <a:cubicBezTo>
                    <a:pt x="15716" y="31994"/>
                    <a:pt x="15384" y="32288"/>
                    <a:pt x="15372" y="32685"/>
                  </a:cubicBezTo>
                  <a:cubicBezTo>
                    <a:pt x="15348" y="33066"/>
                    <a:pt x="15646" y="33411"/>
                    <a:pt x="16051" y="33423"/>
                  </a:cubicBezTo>
                  <a:cubicBezTo>
                    <a:pt x="16074" y="33423"/>
                    <a:pt x="16086" y="33423"/>
                    <a:pt x="16086" y="33435"/>
                  </a:cubicBezTo>
                  <a:cubicBezTo>
                    <a:pt x="16467" y="33435"/>
                    <a:pt x="16789" y="33125"/>
                    <a:pt x="16801" y="32744"/>
                  </a:cubicBezTo>
                  <a:cubicBezTo>
                    <a:pt x="16813" y="32340"/>
                    <a:pt x="16515" y="32006"/>
                    <a:pt x="16110" y="31994"/>
                  </a:cubicBezTo>
                  <a:cubicBezTo>
                    <a:pt x="16103" y="31994"/>
                    <a:pt x="16095" y="31994"/>
                    <a:pt x="16088" y="31994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8"/>
            <p:cNvSpPr/>
            <p:nvPr/>
          </p:nvSpPr>
          <p:spPr>
            <a:xfrm>
              <a:off x="3344150" y="2428025"/>
              <a:ext cx="974550" cy="972250"/>
            </a:xfrm>
            <a:custGeom>
              <a:avLst/>
              <a:gdLst/>
              <a:ahLst/>
              <a:cxnLst/>
              <a:rect l="l" t="t" r="r" b="b"/>
              <a:pathLst>
                <a:path w="38982" h="38890" extrusionOk="0">
                  <a:moveTo>
                    <a:pt x="18194" y="1"/>
                  </a:moveTo>
                  <a:cubicBezTo>
                    <a:pt x="18174" y="1"/>
                    <a:pt x="18154" y="2"/>
                    <a:pt x="18134" y="4"/>
                  </a:cubicBezTo>
                  <a:cubicBezTo>
                    <a:pt x="17777" y="28"/>
                    <a:pt x="17491" y="337"/>
                    <a:pt x="17515" y="694"/>
                  </a:cubicBezTo>
                  <a:cubicBezTo>
                    <a:pt x="17551" y="1052"/>
                    <a:pt x="17836" y="1313"/>
                    <a:pt x="18170" y="1313"/>
                  </a:cubicBezTo>
                  <a:lnTo>
                    <a:pt x="18217" y="1313"/>
                  </a:lnTo>
                  <a:cubicBezTo>
                    <a:pt x="18574" y="1278"/>
                    <a:pt x="18860" y="968"/>
                    <a:pt x="18825" y="611"/>
                  </a:cubicBezTo>
                  <a:cubicBezTo>
                    <a:pt x="18802" y="274"/>
                    <a:pt x="18525" y="1"/>
                    <a:pt x="18194" y="1"/>
                  </a:cubicBezTo>
                  <a:close/>
                  <a:moveTo>
                    <a:pt x="20727" y="1"/>
                  </a:moveTo>
                  <a:cubicBezTo>
                    <a:pt x="20387" y="1"/>
                    <a:pt x="20121" y="274"/>
                    <a:pt x="20098" y="611"/>
                  </a:cubicBezTo>
                  <a:cubicBezTo>
                    <a:pt x="20063" y="980"/>
                    <a:pt x="20349" y="1278"/>
                    <a:pt x="20706" y="1313"/>
                  </a:cubicBezTo>
                  <a:lnTo>
                    <a:pt x="20753" y="1313"/>
                  </a:lnTo>
                  <a:cubicBezTo>
                    <a:pt x="21087" y="1313"/>
                    <a:pt x="21372" y="1040"/>
                    <a:pt x="21408" y="694"/>
                  </a:cubicBezTo>
                  <a:cubicBezTo>
                    <a:pt x="21420" y="325"/>
                    <a:pt x="21146" y="28"/>
                    <a:pt x="20789" y="4"/>
                  </a:cubicBezTo>
                  <a:cubicBezTo>
                    <a:pt x="20768" y="2"/>
                    <a:pt x="20747" y="1"/>
                    <a:pt x="20727" y="1"/>
                  </a:cubicBezTo>
                  <a:close/>
                  <a:moveTo>
                    <a:pt x="23283" y="344"/>
                  </a:moveTo>
                  <a:cubicBezTo>
                    <a:pt x="22984" y="344"/>
                    <a:pt x="22720" y="554"/>
                    <a:pt x="22658" y="861"/>
                  </a:cubicBezTo>
                  <a:cubicBezTo>
                    <a:pt x="22575" y="1218"/>
                    <a:pt x="22801" y="1563"/>
                    <a:pt x="23158" y="1635"/>
                  </a:cubicBezTo>
                  <a:cubicBezTo>
                    <a:pt x="23206" y="1647"/>
                    <a:pt x="23254" y="1647"/>
                    <a:pt x="23289" y="1647"/>
                  </a:cubicBezTo>
                  <a:cubicBezTo>
                    <a:pt x="23587" y="1647"/>
                    <a:pt x="23873" y="1444"/>
                    <a:pt x="23932" y="1135"/>
                  </a:cubicBezTo>
                  <a:cubicBezTo>
                    <a:pt x="24004" y="778"/>
                    <a:pt x="23789" y="432"/>
                    <a:pt x="23432" y="361"/>
                  </a:cubicBezTo>
                  <a:cubicBezTo>
                    <a:pt x="23382" y="349"/>
                    <a:pt x="23332" y="344"/>
                    <a:pt x="23283" y="344"/>
                  </a:cubicBezTo>
                  <a:close/>
                  <a:moveTo>
                    <a:pt x="15628" y="359"/>
                  </a:moveTo>
                  <a:cubicBezTo>
                    <a:pt x="15583" y="359"/>
                    <a:pt x="15537" y="364"/>
                    <a:pt x="15491" y="373"/>
                  </a:cubicBezTo>
                  <a:cubicBezTo>
                    <a:pt x="15134" y="444"/>
                    <a:pt x="14919" y="790"/>
                    <a:pt x="14991" y="1147"/>
                  </a:cubicBezTo>
                  <a:cubicBezTo>
                    <a:pt x="15062" y="1456"/>
                    <a:pt x="15336" y="1671"/>
                    <a:pt x="15634" y="1671"/>
                  </a:cubicBezTo>
                  <a:cubicBezTo>
                    <a:pt x="15669" y="1671"/>
                    <a:pt x="15717" y="1671"/>
                    <a:pt x="15765" y="1647"/>
                  </a:cubicBezTo>
                  <a:cubicBezTo>
                    <a:pt x="16122" y="1575"/>
                    <a:pt x="16348" y="1230"/>
                    <a:pt x="16265" y="873"/>
                  </a:cubicBezTo>
                  <a:cubicBezTo>
                    <a:pt x="16202" y="562"/>
                    <a:pt x="15933" y="359"/>
                    <a:pt x="15628" y="359"/>
                  </a:cubicBezTo>
                  <a:close/>
                  <a:moveTo>
                    <a:pt x="25772" y="1038"/>
                  </a:moveTo>
                  <a:cubicBezTo>
                    <a:pt x="25498" y="1038"/>
                    <a:pt x="25243" y="1205"/>
                    <a:pt x="25159" y="1468"/>
                  </a:cubicBezTo>
                  <a:cubicBezTo>
                    <a:pt x="25040" y="1814"/>
                    <a:pt x="25218" y="2183"/>
                    <a:pt x="25552" y="2302"/>
                  </a:cubicBezTo>
                  <a:cubicBezTo>
                    <a:pt x="25635" y="2325"/>
                    <a:pt x="25706" y="2337"/>
                    <a:pt x="25778" y="2337"/>
                  </a:cubicBezTo>
                  <a:cubicBezTo>
                    <a:pt x="26052" y="2337"/>
                    <a:pt x="26302" y="2171"/>
                    <a:pt x="26385" y="1909"/>
                  </a:cubicBezTo>
                  <a:cubicBezTo>
                    <a:pt x="26504" y="1563"/>
                    <a:pt x="26325" y="1194"/>
                    <a:pt x="25992" y="1075"/>
                  </a:cubicBezTo>
                  <a:cubicBezTo>
                    <a:pt x="25919" y="1050"/>
                    <a:pt x="25845" y="1038"/>
                    <a:pt x="25772" y="1038"/>
                  </a:cubicBezTo>
                  <a:close/>
                  <a:moveTo>
                    <a:pt x="13169" y="1050"/>
                  </a:moveTo>
                  <a:cubicBezTo>
                    <a:pt x="13097" y="1050"/>
                    <a:pt x="13025" y="1062"/>
                    <a:pt x="12955" y="1087"/>
                  </a:cubicBezTo>
                  <a:cubicBezTo>
                    <a:pt x="12609" y="1206"/>
                    <a:pt x="12431" y="1575"/>
                    <a:pt x="12550" y="1921"/>
                  </a:cubicBezTo>
                  <a:cubicBezTo>
                    <a:pt x="12633" y="2183"/>
                    <a:pt x="12895" y="2361"/>
                    <a:pt x="13157" y="2361"/>
                  </a:cubicBezTo>
                  <a:cubicBezTo>
                    <a:pt x="13229" y="2361"/>
                    <a:pt x="13312" y="2349"/>
                    <a:pt x="13383" y="2325"/>
                  </a:cubicBezTo>
                  <a:cubicBezTo>
                    <a:pt x="13729" y="2195"/>
                    <a:pt x="13907" y="1825"/>
                    <a:pt x="13788" y="1480"/>
                  </a:cubicBezTo>
                  <a:cubicBezTo>
                    <a:pt x="13694" y="1217"/>
                    <a:pt x="13437" y="1050"/>
                    <a:pt x="13169" y="1050"/>
                  </a:cubicBezTo>
                  <a:close/>
                  <a:moveTo>
                    <a:pt x="28138" y="2056"/>
                  </a:moveTo>
                  <a:cubicBezTo>
                    <a:pt x="27900" y="2056"/>
                    <a:pt x="27669" y="2182"/>
                    <a:pt x="27552" y="2409"/>
                  </a:cubicBezTo>
                  <a:cubicBezTo>
                    <a:pt x="27385" y="2718"/>
                    <a:pt x="27504" y="3123"/>
                    <a:pt x="27838" y="3290"/>
                  </a:cubicBezTo>
                  <a:cubicBezTo>
                    <a:pt x="27921" y="3338"/>
                    <a:pt x="28028" y="3361"/>
                    <a:pt x="28135" y="3361"/>
                  </a:cubicBezTo>
                  <a:cubicBezTo>
                    <a:pt x="28373" y="3361"/>
                    <a:pt x="28588" y="3230"/>
                    <a:pt x="28707" y="3004"/>
                  </a:cubicBezTo>
                  <a:cubicBezTo>
                    <a:pt x="28873" y="2695"/>
                    <a:pt x="28754" y="2290"/>
                    <a:pt x="28433" y="2123"/>
                  </a:cubicBezTo>
                  <a:cubicBezTo>
                    <a:pt x="28338" y="2078"/>
                    <a:pt x="28238" y="2056"/>
                    <a:pt x="28138" y="2056"/>
                  </a:cubicBezTo>
                  <a:close/>
                  <a:moveTo>
                    <a:pt x="10817" y="2084"/>
                  </a:moveTo>
                  <a:cubicBezTo>
                    <a:pt x="10715" y="2084"/>
                    <a:pt x="10611" y="2108"/>
                    <a:pt x="10514" y="2159"/>
                  </a:cubicBezTo>
                  <a:cubicBezTo>
                    <a:pt x="10181" y="2325"/>
                    <a:pt x="10062" y="2706"/>
                    <a:pt x="10228" y="3040"/>
                  </a:cubicBezTo>
                  <a:cubicBezTo>
                    <a:pt x="10331" y="3246"/>
                    <a:pt x="10555" y="3386"/>
                    <a:pt x="10784" y="3386"/>
                  </a:cubicBezTo>
                  <a:cubicBezTo>
                    <a:pt x="10793" y="3386"/>
                    <a:pt x="10802" y="3386"/>
                    <a:pt x="10812" y="3385"/>
                  </a:cubicBezTo>
                  <a:cubicBezTo>
                    <a:pt x="10907" y="3385"/>
                    <a:pt x="11014" y="3361"/>
                    <a:pt x="11109" y="3314"/>
                  </a:cubicBezTo>
                  <a:cubicBezTo>
                    <a:pt x="11431" y="3159"/>
                    <a:pt x="11550" y="2766"/>
                    <a:pt x="11383" y="2445"/>
                  </a:cubicBezTo>
                  <a:cubicBezTo>
                    <a:pt x="11275" y="2212"/>
                    <a:pt x="11052" y="2084"/>
                    <a:pt x="10817" y="2084"/>
                  </a:cubicBezTo>
                  <a:close/>
                  <a:moveTo>
                    <a:pt x="30319" y="3395"/>
                  </a:moveTo>
                  <a:cubicBezTo>
                    <a:pt x="30118" y="3395"/>
                    <a:pt x="29924" y="3492"/>
                    <a:pt x="29802" y="3671"/>
                  </a:cubicBezTo>
                  <a:cubicBezTo>
                    <a:pt x="29588" y="3969"/>
                    <a:pt x="29659" y="4373"/>
                    <a:pt x="29957" y="4588"/>
                  </a:cubicBezTo>
                  <a:cubicBezTo>
                    <a:pt x="30064" y="4659"/>
                    <a:pt x="30195" y="4707"/>
                    <a:pt x="30326" y="4719"/>
                  </a:cubicBezTo>
                  <a:cubicBezTo>
                    <a:pt x="30540" y="4719"/>
                    <a:pt x="30731" y="4611"/>
                    <a:pt x="30862" y="4433"/>
                  </a:cubicBezTo>
                  <a:cubicBezTo>
                    <a:pt x="31076" y="4135"/>
                    <a:pt x="31005" y="3730"/>
                    <a:pt x="30707" y="3528"/>
                  </a:cubicBezTo>
                  <a:cubicBezTo>
                    <a:pt x="30588" y="3438"/>
                    <a:pt x="30452" y="3395"/>
                    <a:pt x="30319" y="3395"/>
                  </a:cubicBezTo>
                  <a:close/>
                  <a:moveTo>
                    <a:pt x="8622" y="3417"/>
                  </a:moveTo>
                  <a:cubicBezTo>
                    <a:pt x="8486" y="3417"/>
                    <a:pt x="8348" y="3458"/>
                    <a:pt x="8228" y="3540"/>
                  </a:cubicBezTo>
                  <a:cubicBezTo>
                    <a:pt x="7954" y="3754"/>
                    <a:pt x="7871" y="4147"/>
                    <a:pt x="8085" y="4445"/>
                  </a:cubicBezTo>
                  <a:cubicBezTo>
                    <a:pt x="8198" y="4614"/>
                    <a:pt x="8386" y="4720"/>
                    <a:pt x="8588" y="4720"/>
                  </a:cubicBezTo>
                  <a:cubicBezTo>
                    <a:pt x="8599" y="4720"/>
                    <a:pt x="8610" y="4719"/>
                    <a:pt x="8621" y="4719"/>
                  </a:cubicBezTo>
                  <a:cubicBezTo>
                    <a:pt x="8740" y="4719"/>
                    <a:pt x="8871" y="4671"/>
                    <a:pt x="8990" y="4600"/>
                  </a:cubicBezTo>
                  <a:cubicBezTo>
                    <a:pt x="9276" y="4385"/>
                    <a:pt x="9347" y="3980"/>
                    <a:pt x="9145" y="3683"/>
                  </a:cubicBezTo>
                  <a:cubicBezTo>
                    <a:pt x="9017" y="3506"/>
                    <a:pt x="8822" y="3417"/>
                    <a:pt x="8622" y="3417"/>
                  </a:cubicBezTo>
                  <a:close/>
                  <a:moveTo>
                    <a:pt x="32327" y="5015"/>
                  </a:moveTo>
                  <a:cubicBezTo>
                    <a:pt x="32153" y="5015"/>
                    <a:pt x="31979" y="5083"/>
                    <a:pt x="31850" y="5219"/>
                  </a:cubicBezTo>
                  <a:cubicBezTo>
                    <a:pt x="31600" y="5493"/>
                    <a:pt x="31612" y="5897"/>
                    <a:pt x="31886" y="6147"/>
                  </a:cubicBezTo>
                  <a:cubicBezTo>
                    <a:pt x="32005" y="6266"/>
                    <a:pt x="32160" y="6326"/>
                    <a:pt x="32326" y="6326"/>
                  </a:cubicBezTo>
                  <a:cubicBezTo>
                    <a:pt x="32505" y="6326"/>
                    <a:pt x="32671" y="6255"/>
                    <a:pt x="32802" y="6112"/>
                  </a:cubicBezTo>
                  <a:cubicBezTo>
                    <a:pt x="33052" y="5850"/>
                    <a:pt x="33041" y="5445"/>
                    <a:pt x="32779" y="5195"/>
                  </a:cubicBezTo>
                  <a:cubicBezTo>
                    <a:pt x="32652" y="5074"/>
                    <a:pt x="32490" y="5015"/>
                    <a:pt x="32327" y="5015"/>
                  </a:cubicBezTo>
                  <a:close/>
                  <a:moveTo>
                    <a:pt x="6625" y="5040"/>
                  </a:moveTo>
                  <a:cubicBezTo>
                    <a:pt x="6465" y="5040"/>
                    <a:pt x="6305" y="5099"/>
                    <a:pt x="6180" y="5219"/>
                  </a:cubicBezTo>
                  <a:cubicBezTo>
                    <a:pt x="5906" y="5457"/>
                    <a:pt x="5894" y="5874"/>
                    <a:pt x="6144" y="6147"/>
                  </a:cubicBezTo>
                  <a:cubicBezTo>
                    <a:pt x="6263" y="6278"/>
                    <a:pt x="6442" y="6350"/>
                    <a:pt x="6621" y="6350"/>
                  </a:cubicBezTo>
                  <a:cubicBezTo>
                    <a:pt x="6787" y="6350"/>
                    <a:pt x="6942" y="6290"/>
                    <a:pt x="7073" y="6171"/>
                  </a:cubicBezTo>
                  <a:cubicBezTo>
                    <a:pt x="7335" y="5933"/>
                    <a:pt x="7359" y="5516"/>
                    <a:pt x="7097" y="5254"/>
                  </a:cubicBezTo>
                  <a:cubicBezTo>
                    <a:pt x="6972" y="5111"/>
                    <a:pt x="6799" y="5040"/>
                    <a:pt x="6625" y="5040"/>
                  </a:cubicBezTo>
                  <a:close/>
                  <a:moveTo>
                    <a:pt x="34095" y="6876"/>
                  </a:moveTo>
                  <a:cubicBezTo>
                    <a:pt x="33945" y="6876"/>
                    <a:pt x="33794" y="6927"/>
                    <a:pt x="33672" y="7028"/>
                  </a:cubicBezTo>
                  <a:cubicBezTo>
                    <a:pt x="33386" y="7243"/>
                    <a:pt x="33338" y="7659"/>
                    <a:pt x="33576" y="7945"/>
                  </a:cubicBezTo>
                  <a:cubicBezTo>
                    <a:pt x="33707" y="8112"/>
                    <a:pt x="33886" y="8183"/>
                    <a:pt x="34088" y="8183"/>
                  </a:cubicBezTo>
                  <a:cubicBezTo>
                    <a:pt x="34231" y="8183"/>
                    <a:pt x="34386" y="8136"/>
                    <a:pt x="34505" y="8040"/>
                  </a:cubicBezTo>
                  <a:cubicBezTo>
                    <a:pt x="34779" y="7814"/>
                    <a:pt x="34815" y="7398"/>
                    <a:pt x="34588" y="7112"/>
                  </a:cubicBezTo>
                  <a:cubicBezTo>
                    <a:pt x="34463" y="6954"/>
                    <a:pt x="34280" y="6876"/>
                    <a:pt x="34095" y="6876"/>
                  </a:cubicBezTo>
                  <a:close/>
                  <a:moveTo>
                    <a:pt x="4869" y="6912"/>
                  </a:moveTo>
                  <a:cubicBezTo>
                    <a:pt x="4677" y="6912"/>
                    <a:pt x="4487" y="6997"/>
                    <a:pt x="4358" y="7159"/>
                  </a:cubicBezTo>
                  <a:cubicBezTo>
                    <a:pt x="4120" y="7445"/>
                    <a:pt x="4168" y="7862"/>
                    <a:pt x="4454" y="8076"/>
                  </a:cubicBezTo>
                  <a:cubicBezTo>
                    <a:pt x="4573" y="8183"/>
                    <a:pt x="4716" y="8231"/>
                    <a:pt x="4870" y="8231"/>
                  </a:cubicBezTo>
                  <a:cubicBezTo>
                    <a:pt x="5061" y="8231"/>
                    <a:pt x="5239" y="8160"/>
                    <a:pt x="5370" y="7993"/>
                  </a:cubicBezTo>
                  <a:cubicBezTo>
                    <a:pt x="5609" y="7707"/>
                    <a:pt x="5573" y="7290"/>
                    <a:pt x="5287" y="7064"/>
                  </a:cubicBezTo>
                  <a:cubicBezTo>
                    <a:pt x="5164" y="6961"/>
                    <a:pt x="5016" y="6912"/>
                    <a:pt x="4869" y="6912"/>
                  </a:cubicBezTo>
                  <a:close/>
                  <a:moveTo>
                    <a:pt x="35573" y="8967"/>
                  </a:moveTo>
                  <a:cubicBezTo>
                    <a:pt x="35457" y="8967"/>
                    <a:pt x="35338" y="8999"/>
                    <a:pt x="35231" y="9064"/>
                  </a:cubicBezTo>
                  <a:cubicBezTo>
                    <a:pt x="34922" y="9255"/>
                    <a:pt x="34815" y="9660"/>
                    <a:pt x="35005" y="9969"/>
                  </a:cubicBezTo>
                  <a:cubicBezTo>
                    <a:pt x="35136" y="10184"/>
                    <a:pt x="35350" y="10279"/>
                    <a:pt x="35577" y="10279"/>
                  </a:cubicBezTo>
                  <a:cubicBezTo>
                    <a:pt x="35684" y="10279"/>
                    <a:pt x="35803" y="10255"/>
                    <a:pt x="35910" y="10196"/>
                  </a:cubicBezTo>
                  <a:cubicBezTo>
                    <a:pt x="36208" y="10005"/>
                    <a:pt x="36315" y="9600"/>
                    <a:pt x="36124" y="9291"/>
                  </a:cubicBezTo>
                  <a:cubicBezTo>
                    <a:pt x="36007" y="9080"/>
                    <a:pt x="35794" y="8967"/>
                    <a:pt x="35573" y="8967"/>
                  </a:cubicBezTo>
                  <a:close/>
                  <a:moveTo>
                    <a:pt x="3393" y="9032"/>
                  </a:moveTo>
                  <a:cubicBezTo>
                    <a:pt x="3175" y="9032"/>
                    <a:pt x="2959" y="9140"/>
                    <a:pt x="2834" y="9350"/>
                  </a:cubicBezTo>
                  <a:cubicBezTo>
                    <a:pt x="2632" y="9648"/>
                    <a:pt x="2739" y="10041"/>
                    <a:pt x="3049" y="10243"/>
                  </a:cubicBezTo>
                  <a:cubicBezTo>
                    <a:pt x="3156" y="10303"/>
                    <a:pt x="3275" y="10326"/>
                    <a:pt x="3382" y="10326"/>
                  </a:cubicBezTo>
                  <a:cubicBezTo>
                    <a:pt x="3608" y="10326"/>
                    <a:pt x="3823" y="10219"/>
                    <a:pt x="3942" y="10017"/>
                  </a:cubicBezTo>
                  <a:cubicBezTo>
                    <a:pt x="4132" y="9719"/>
                    <a:pt x="4037" y="9314"/>
                    <a:pt x="3727" y="9124"/>
                  </a:cubicBezTo>
                  <a:cubicBezTo>
                    <a:pt x="3624" y="9062"/>
                    <a:pt x="3508" y="9032"/>
                    <a:pt x="3393" y="9032"/>
                  </a:cubicBezTo>
                  <a:close/>
                  <a:moveTo>
                    <a:pt x="36763" y="11254"/>
                  </a:moveTo>
                  <a:cubicBezTo>
                    <a:pt x="36673" y="11254"/>
                    <a:pt x="36582" y="11274"/>
                    <a:pt x="36493" y="11315"/>
                  </a:cubicBezTo>
                  <a:cubicBezTo>
                    <a:pt x="36172" y="11458"/>
                    <a:pt x="36005" y="11850"/>
                    <a:pt x="36148" y="12172"/>
                  </a:cubicBezTo>
                  <a:cubicBezTo>
                    <a:pt x="36267" y="12422"/>
                    <a:pt x="36505" y="12565"/>
                    <a:pt x="36743" y="12577"/>
                  </a:cubicBezTo>
                  <a:cubicBezTo>
                    <a:pt x="36839" y="12577"/>
                    <a:pt x="36922" y="12565"/>
                    <a:pt x="37017" y="12517"/>
                  </a:cubicBezTo>
                  <a:cubicBezTo>
                    <a:pt x="37339" y="12362"/>
                    <a:pt x="37505" y="11981"/>
                    <a:pt x="37363" y="11648"/>
                  </a:cubicBezTo>
                  <a:cubicBezTo>
                    <a:pt x="37249" y="11403"/>
                    <a:pt x="37013" y="11254"/>
                    <a:pt x="36763" y="11254"/>
                  </a:cubicBezTo>
                  <a:close/>
                  <a:moveTo>
                    <a:pt x="2227" y="11299"/>
                  </a:moveTo>
                  <a:cubicBezTo>
                    <a:pt x="1970" y="11299"/>
                    <a:pt x="1725" y="11453"/>
                    <a:pt x="1608" y="11696"/>
                  </a:cubicBezTo>
                  <a:cubicBezTo>
                    <a:pt x="1465" y="12017"/>
                    <a:pt x="1620" y="12410"/>
                    <a:pt x="1953" y="12565"/>
                  </a:cubicBezTo>
                  <a:cubicBezTo>
                    <a:pt x="2012" y="12594"/>
                    <a:pt x="2087" y="12616"/>
                    <a:pt x="2165" y="12616"/>
                  </a:cubicBezTo>
                  <a:cubicBezTo>
                    <a:pt x="2182" y="12616"/>
                    <a:pt x="2198" y="12615"/>
                    <a:pt x="2215" y="12612"/>
                  </a:cubicBezTo>
                  <a:cubicBezTo>
                    <a:pt x="2477" y="12612"/>
                    <a:pt x="2703" y="12470"/>
                    <a:pt x="2811" y="12220"/>
                  </a:cubicBezTo>
                  <a:cubicBezTo>
                    <a:pt x="2953" y="11886"/>
                    <a:pt x="2799" y="11505"/>
                    <a:pt x="2477" y="11350"/>
                  </a:cubicBezTo>
                  <a:cubicBezTo>
                    <a:pt x="2395" y="11315"/>
                    <a:pt x="2310" y="11299"/>
                    <a:pt x="2227" y="11299"/>
                  </a:cubicBezTo>
                  <a:close/>
                  <a:moveTo>
                    <a:pt x="37622" y="13680"/>
                  </a:moveTo>
                  <a:cubicBezTo>
                    <a:pt x="37560" y="13680"/>
                    <a:pt x="37497" y="13689"/>
                    <a:pt x="37434" y="13708"/>
                  </a:cubicBezTo>
                  <a:cubicBezTo>
                    <a:pt x="37089" y="13791"/>
                    <a:pt x="36874" y="14148"/>
                    <a:pt x="36982" y="14506"/>
                  </a:cubicBezTo>
                  <a:cubicBezTo>
                    <a:pt x="37077" y="14791"/>
                    <a:pt x="37339" y="14982"/>
                    <a:pt x="37613" y="14982"/>
                  </a:cubicBezTo>
                  <a:cubicBezTo>
                    <a:pt x="37672" y="14982"/>
                    <a:pt x="37732" y="14970"/>
                    <a:pt x="37791" y="14958"/>
                  </a:cubicBezTo>
                  <a:cubicBezTo>
                    <a:pt x="38136" y="14863"/>
                    <a:pt x="38339" y="14494"/>
                    <a:pt x="38232" y="14148"/>
                  </a:cubicBezTo>
                  <a:cubicBezTo>
                    <a:pt x="38163" y="13874"/>
                    <a:pt x="37909" y="13680"/>
                    <a:pt x="37622" y="13680"/>
                  </a:cubicBezTo>
                  <a:close/>
                  <a:moveTo>
                    <a:pt x="1324" y="13740"/>
                  </a:moveTo>
                  <a:cubicBezTo>
                    <a:pt x="1049" y="13740"/>
                    <a:pt x="791" y="13933"/>
                    <a:pt x="703" y="14208"/>
                  </a:cubicBezTo>
                  <a:cubicBezTo>
                    <a:pt x="608" y="14553"/>
                    <a:pt x="822" y="14910"/>
                    <a:pt x="1168" y="15018"/>
                  </a:cubicBezTo>
                  <a:cubicBezTo>
                    <a:pt x="1227" y="15029"/>
                    <a:pt x="1287" y="15041"/>
                    <a:pt x="1322" y="15041"/>
                  </a:cubicBezTo>
                  <a:cubicBezTo>
                    <a:pt x="1608" y="15041"/>
                    <a:pt x="1882" y="14863"/>
                    <a:pt x="1953" y="14565"/>
                  </a:cubicBezTo>
                  <a:cubicBezTo>
                    <a:pt x="2061" y="14232"/>
                    <a:pt x="1846" y="13851"/>
                    <a:pt x="1501" y="13767"/>
                  </a:cubicBezTo>
                  <a:cubicBezTo>
                    <a:pt x="1442" y="13748"/>
                    <a:pt x="1383" y="13740"/>
                    <a:pt x="1324" y="13740"/>
                  </a:cubicBezTo>
                  <a:close/>
                  <a:moveTo>
                    <a:pt x="38135" y="16181"/>
                  </a:moveTo>
                  <a:cubicBezTo>
                    <a:pt x="38112" y="16181"/>
                    <a:pt x="38089" y="16182"/>
                    <a:pt x="38065" y="16184"/>
                  </a:cubicBezTo>
                  <a:cubicBezTo>
                    <a:pt x="37696" y="16244"/>
                    <a:pt x="37458" y="16577"/>
                    <a:pt x="37505" y="16934"/>
                  </a:cubicBezTo>
                  <a:cubicBezTo>
                    <a:pt x="37552" y="17260"/>
                    <a:pt x="37803" y="17494"/>
                    <a:pt x="38136" y="17494"/>
                  </a:cubicBezTo>
                  <a:cubicBezTo>
                    <a:pt x="38144" y="17494"/>
                    <a:pt x="38152" y="17494"/>
                    <a:pt x="38160" y="17494"/>
                  </a:cubicBezTo>
                  <a:lnTo>
                    <a:pt x="38256" y="17494"/>
                  </a:lnTo>
                  <a:cubicBezTo>
                    <a:pt x="38601" y="17434"/>
                    <a:pt x="38863" y="17113"/>
                    <a:pt x="38815" y="16756"/>
                  </a:cubicBezTo>
                  <a:cubicBezTo>
                    <a:pt x="38759" y="16421"/>
                    <a:pt x="38474" y="16181"/>
                    <a:pt x="38135" y="16181"/>
                  </a:cubicBezTo>
                  <a:close/>
                  <a:moveTo>
                    <a:pt x="818" y="16250"/>
                  </a:moveTo>
                  <a:cubicBezTo>
                    <a:pt x="497" y="16250"/>
                    <a:pt x="223" y="16488"/>
                    <a:pt x="179" y="16815"/>
                  </a:cubicBezTo>
                  <a:cubicBezTo>
                    <a:pt x="132" y="17173"/>
                    <a:pt x="394" y="17506"/>
                    <a:pt x="751" y="17542"/>
                  </a:cubicBezTo>
                  <a:cubicBezTo>
                    <a:pt x="763" y="17554"/>
                    <a:pt x="778" y="17560"/>
                    <a:pt x="791" y="17560"/>
                  </a:cubicBezTo>
                  <a:cubicBezTo>
                    <a:pt x="804" y="17560"/>
                    <a:pt x="816" y="17554"/>
                    <a:pt x="822" y="17542"/>
                  </a:cubicBezTo>
                  <a:cubicBezTo>
                    <a:pt x="1144" y="17542"/>
                    <a:pt x="1429" y="17304"/>
                    <a:pt x="1477" y="16982"/>
                  </a:cubicBezTo>
                  <a:cubicBezTo>
                    <a:pt x="1525" y="16625"/>
                    <a:pt x="1263" y="16291"/>
                    <a:pt x="906" y="16256"/>
                  </a:cubicBezTo>
                  <a:cubicBezTo>
                    <a:pt x="876" y="16252"/>
                    <a:pt x="847" y="16250"/>
                    <a:pt x="818" y="16250"/>
                  </a:cubicBezTo>
                  <a:close/>
                  <a:moveTo>
                    <a:pt x="38327" y="18768"/>
                  </a:moveTo>
                  <a:cubicBezTo>
                    <a:pt x="37970" y="18768"/>
                    <a:pt x="37672" y="19066"/>
                    <a:pt x="37672" y="19423"/>
                  </a:cubicBezTo>
                  <a:lnTo>
                    <a:pt x="37672" y="19435"/>
                  </a:lnTo>
                  <a:lnTo>
                    <a:pt x="37672" y="19447"/>
                  </a:lnTo>
                  <a:cubicBezTo>
                    <a:pt x="37672" y="19804"/>
                    <a:pt x="37970" y="20101"/>
                    <a:pt x="38327" y="20101"/>
                  </a:cubicBezTo>
                  <a:cubicBezTo>
                    <a:pt x="38684" y="20101"/>
                    <a:pt x="38982" y="19804"/>
                    <a:pt x="38982" y="19447"/>
                  </a:cubicBezTo>
                  <a:lnTo>
                    <a:pt x="38982" y="19435"/>
                  </a:lnTo>
                  <a:lnTo>
                    <a:pt x="38982" y="19423"/>
                  </a:lnTo>
                  <a:cubicBezTo>
                    <a:pt x="38982" y="19066"/>
                    <a:pt x="38684" y="18768"/>
                    <a:pt x="38327" y="18768"/>
                  </a:cubicBezTo>
                  <a:close/>
                  <a:moveTo>
                    <a:pt x="656" y="18816"/>
                  </a:moveTo>
                  <a:cubicBezTo>
                    <a:pt x="298" y="18816"/>
                    <a:pt x="1" y="19113"/>
                    <a:pt x="1" y="19459"/>
                  </a:cubicBezTo>
                  <a:cubicBezTo>
                    <a:pt x="1" y="19820"/>
                    <a:pt x="287" y="20114"/>
                    <a:pt x="635" y="20114"/>
                  </a:cubicBezTo>
                  <a:cubicBezTo>
                    <a:pt x="642" y="20114"/>
                    <a:pt x="649" y="20114"/>
                    <a:pt x="656" y="20113"/>
                  </a:cubicBezTo>
                  <a:cubicBezTo>
                    <a:pt x="1013" y="20113"/>
                    <a:pt x="1310" y="19816"/>
                    <a:pt x="1310" y="19459"/>
                  </a:cubicBezTo>
                  <a:cubicBezTo>
                    <a:pt x="1310" y="19113"/>
                    <a:pt x="1013" y="18816"/>
                    <a:pt x="656" y="18816"/>
                  </a:cubicBezTo>
                  <a:close/>
                  <a:moveTo>
                    <a:pt x="38148" y="21346"/>
                  </a:moveTo>
                  <a:cubicBezTo>
                    <a:pt x="37825" y="21346"/>
                    <a:pt x="37549" y="21594"/>
                    <a:pt x="37505" y="21923"/>
                  </a:cubicBezTo>
                  <a:cubicBezTo>
                    <a:pt x="37458" y="22280"/>
                    <a:pt x="37708" y="22626"/>
                    <a:pt x="38065" y="22661"/>
                  </a:cubicBezTo>
                  <a:cubicBezTo>
                    <a:pt x="38101" y="22661"/>
                    <a:pt x="38136" y="22661"/>
                    <a:pt x="38148" y="22649"/>
                  </a:cubicBezTo>
                  <a:cubicBezTo>
                    <a:pt x="38470" y="22649"/>
                    <a:pt x="38756" y="22411"/>
                    <a:pt x="38803" y="22090"/>
                  </a:cubicBezTo>
                  <a:cubicBezTo>
                    <a:pt x="38851" y="21733"/>
                    <a:pt x="38589" y="21399"/>
                    <a:pt x="38232" y="21352"/>
                  </a:cubicBezTo>
                  <a:cubicBezTo>
                    <a:pt x="38203" y="21348"/>
                    <a:pt x="38175" y="21346"/>
                    <a:pt x="38148" y="21346"/>
                  </a:cubicBezTo>
                  <a:close/>
                  <a:moveTo>
                    <a:pt x="838" y="21370"/>
                  </a:moveTo>
                  <a:cubicBezTo>
                    <a:pt x="809" y="21370"/>
                    <a:pt x="780" y="21372"/>
                    <a:pt x="751" y="21375"/>
                  </a:cubicBezTo>
                  <a:cubicBezTo>
                    <a:pt x="394" y="21435"/>
                    <a:pt x="132" y="21756"/>
                    <a:pt x="179" y="22114"/>
                  </a:cubicBezTo>
                  <a:cubicBezTo>
                    <a:pt x="227" y="22435"/>
                    <a:pt x="513" y="22685"/>
                    <a:pt x="834" y="22685"/>
                  </a:cubicBezTo>
                  <a:lnTo>
                    <a:pt x="929" y="22685"/>
                  </a:lnTo>
                  <a:cubicBezTo>
                    <a:pt x="1287" y="22626"/>
                    <a:pt x="1537" y="22292"/>
                    <a:pt x="1489" y="21935"/>
                  </a:cubicBezTo>
                  <a:cubicBezTo>
                    <a:pt x="1434" y="21607"/>
                    <a:pt x="1159" y="21370"/>
                    <a:pt x="838" y="21370"/>
                  </a:cubicBezTo>
                  <a:close/>
                  <a:moveTo>
                    <a:pt x="37631" y="23864"/>
                  </a:moveTo>
                  <a:cubicBezTo>
                    <a:pt x="37346" y="23864"/>
                    <a:pt x="37085" y="24054"/>
                    <a:pt x="37005" y="24352"/>
                  </a:cubicBezTo>
                  <a:cubicBezTo>
                    <a:pt x="36910" y="24685"/>
                    <a:pt x="37101" y="25066"/>
                    <a:pt x="37458" y="25150"/>
                  </a:cubicBezTo>
                  <a:cubicBezTo>
                    <a:pt x="37491" y="25169"/>
                    <a:pt x="37523" y="25178"/>
                    <a:pt x="37554" y="25178"/>
                  </a:cubicBezTo>
                  <a:cubicBezTo>
                    <a:pt x="37579" y="25178"/>
                    <a:pt x="37603" y="25172"/>
                    <a:pt x="37624" y="25162"/>
                  </a:cubicBezTo>
                  <a:cubicBezTo>
                    <a:pt x="37910" y="25162"/>
                    <a:pt x="38172" y="24971"/>
                    <a:pt x="38256" y="24685"/>
                  </a:cubicBezTo>
                  <a:cubicBezTo>
                    <a:pt x="38351" y="24352"/>
                    <a:pt x="38148" y="23995"/>
                    <a:pt x="37803" y="23888"/>
                  </a:cubicBezTo>
                  <a:cubicBezTo>
                    <a:pt x="37746" y="23872"/>
                    <a:pt x="37688" y="23864"/>
                    <a:pt x="37631" y="23864"/>
                  </a:cubicBezTo>
                  <a:close/>
                  <a:moveTo>
                    <a:pt x="1353" y="23888"/>
                  </a:moveTo>
                  <a:cubicBezTo>
                    <a:pt x="1296" y="23888"/>
                    <a:pt x="1237" y="23896"/>
                    <a:pt x="1179" y="23911"/>
                  </a:cubicBezTo>
                  <a:cubicBezTo>
                    <a:pt x="834" y="24007"/>
                    <a:pt x="632" y="24376"/>
                    <a:pt x="727" y="24721"/>
                  </a:cubicBezTo>
                  <a:cubicBezTo>
                    <a:pt x="810" y="25019"/>
                    <a:pt x="1072" y="25197"/>
                    <a:pt x="1358" y="25197"/>
                  </a:cubicBezTo>
                  <a:cubicBezTo>
                    <a:pt x="1418" y="25197"/>
                    <a:pt x="1477" y="25185"/>
                    <a:pt x="1537" y="25162"/>
                  </a:cubicBezTo>
                  <a:cubicBezTo>
                    <a:pt x="1882" y="25078"/>
                    <a:pt x="2084" y="24709"/>
                    <a:pt x="1977" y="24364"/>
                  </a:cubicBezTo>
                  <a:cubicBezTo>
                    <a:pt x="1908" y="24076"/>
                    <a:pt x="1640" y="23888"/>
                    <a:pt x="1353" y="23888"/>
                  </a:cubicBezTo>
                  <a:close/>
                  <a:moveTo>
                    <a:pt x="36772" y="26287"/>
                  </a:moveTo>
                  <a:cubicBezTo>
                    <a:pt x="36518" y="26287"/>
                    <a:pt x="36279" y="26437"/>
                    <a:pt x="36172" y="26686"/>
                  </a:cubicBezTo>
                  <a:cubicBezTo>
                    <a:pt x="36017" y="27007"/>
                    <a:pt x="36184" y="27400"/>
                    <a:pt x="36505" y="27543"/>
                  </a:cubicBezTo>
                  <a:cubicBezTo>
                    <a:pt x="36578" y="27579"/>
                    <a:pt x="36644" y="27595"/>
                    <a:pt x="36713" y="27595"/>
                  </a:cubicBezTo>
                  <a:cubicBezTo>
                    <a:pt x="36735" y="27595"/>
                    <a:pt x="36757" y="27593"/>
                    <a:pt x="36779" y="27590"/>
                  </a:cubicBezTo>
                  <a:cubicBezTo>
                    <a:pt x="37029" y="27590"/>
                    <a:pt x="37267" y="27460"/>
                    <a:pt x="37374" y="27209"/>
                  </a:cubicBezTo>
                  <a:cubicBezTo>
                    <a:pt x="37517" y="26876"/>
                    <a:pt x="37363" y="26495"/>
                    <a:pt x="37029" y="26340"/>
                  </a:cubicBezTo>
                  <a:cubicBezTo>
                    <a:pt x="36945" y="26304"/>
                    <a:pt x="36858" y="26287"/>
                    <a:pt x="36772" y="26287"/>
                  </a:cubicBezTo>
                  <a:close/>
                  <a:moveTo>
                    <a:pt x="2228" y="26318"/>
                  </a:moveTo>
                  <a:cubicBezTo>
                    <a:pt x="2140" y="26318"/>
                    <a:pt x="2051" y="26336"/>
                    <a:pt x="1965" y="26376"/>
                  </a:cubicBezTo>
                  <a:cubicBezTo>
                    <a:pt x="1644" y="26519"/>
                    <a:pt x="1477" y="26900"/>
                    <a:pt x="1620" y="27233"/>
                  </a:cubicBezTo>
                  <a:cubicBezTo>
                    <a:pt x="1727" y="27471"/>
                    <a:pt x="1965" y="27626"/>
                    <a:pt x="2215" y="27638"/>
                  </a:cubicBezTo>
                  <a:cubicBezTo>
                    <a:pt x="2311" y="27638"/>
                    <a:pt x="2394" y="27602"/>
                    <a:pt x="2489" y="27579"/>
                  </a:cubicBezTo>
                  <a:cubicBezTo>
                    <a:pt x="2811" y="27424"/>
                    <a:pt x="2977" y="27043"/>
                    <a:pt x="2834" y="26709"/>
                  </a:cubicBezTo>
                  <a:cubicBezTo>
                    <a:pt x="2720" y="26471"/>
                    <a:pt x="2480" y="26318"/>
                    <a:pt x="2228" y="26318"/>
                  </a:cubicBezTo>
                  <a:close/>
                  <a:moveTo>
                    <a:pt x="3407" y="28579"/>
                  </a:moveTo>
                  <a:cubicBezTo>
                    <a:pt x="3293" y="28579"/>
                    <a:pt x="3177" y="28610"/>
                    <a:pt x="3073" y="28674"/>
                  </a:cubicBezTo>
                  <a:cubicBezTo>
                    <a:pt x="2751" y="28876"/>
                    <a:pt x="2656" y="29269"/>
                    <a:pt x="2846" y="29579"/>
                  </a:cubicBezTo>
                  <a:cubicBezTo>
                    <a:pt x="2965" y="29793"/>
                    <a:pt x="3192" y="29900"/>
                    <a:pt x="3406" y="29900"/>
                  </a:cubicBezTo>
                  <a:cubicBezTo>
                    <a:pt x="3525" y="29900"/>
                    <a:pt x="3644" y="29865"/>
                    <a:pt x="3751" y="29805"/>
                  </a:cubicBezTo>
                  <a:cubicBezTo>
                    <a:pt x="4061" y="29615"/>
                    <a:pt x="4168" y="29210"/>
                    <a:pt x="3977" y="28900"/>
                  </a:cubicBezTo>
                  <a:cubicBezTo>
                    <a:pt x="3851" y="28695"/>
                    <a:pt x="3631" y="28579"/>
                    <a:pt x="3407" y="28579"/>
                  </a:cubicBezTo>
                  <a:close/>
                  <a:moveTo>
                    <a:pt x="35583" y="28584"/>
                  </a:moveTo>
                  <a:cubicBezTo>
                    <a:pt x="35363" y="28584"/>
                    <a:pt x="35143" y="28695"/>
                    <a:pt x="35017" y="28900"/>
                  </a:cubicBezTo>
                  <a:cubicBezTo>
                    <a:pt x="34838" y="29198"/>
                    <a:pt x="34934" y="29603"/>
                    <a:pt x="35243" y="29793"/>
                  </a:cubicBezTo>
                  <a:cubicBezTo>
                    <a:pt x="35350" y="29853"/>
                    <a:pt x="35469" y="29876"/>
                    <a:pt x="35577" y="29900"/>
                  </a:cubicBezTo>
                  <a:cubicBezTo>
                    <a:pt x="35791" y="29900"/>
                    <a:pt x="36017" y="29793"/>
                    <a:pt x="36136" y="29591"/>
                  </a:cubicBezTo>
                  <a:cubicBezTo>
                    <a:pt x="36315" y="29269"/>
                    <a:pt x="36220" y="28876"/>
                    <a:pt x="35910" y="28674"/>
                  </a:cubicBezTo>
                  <a:cubicBezTo>
                    <a:pt x="35809" y="28614"/>
                    <a:pt x="35696" y="28584"/>
                    <a:pt x="35583" y="28584"/>
                  </a:cubicBezTo>
                  <a:close/>
                  <a:moveTo>
                    <a:pt x="34099" y="30665"/>
                  </a:moveTo>
                  <a:cubicBezTo>
                    <a:pt x="33907" y="30665"/>
                    <a:pt x="33717" y="30750"/>
                    <a:pt x="33588" y="30912"/>
                  </a:cubicBezTo>
                  <a:cubicBezTo>
                    <a:pt x="33350" y="31198"/>
                    <a:pt x="33398" y="31615"/>
                    <a:pt x="33684" y="31829"/>
                  </a:cubicBezTo>
                  <a:cubicBezTo>
                    <a:pt x="33814" y="31936"/>
                    <a:pt x="33969" y="31984"/>
                    <a:pt x="34100" y="31984"/>
                  </a:cubicBezTo>
                  <a:cubicBezTo>
                    <a:pt x="34291" y="31984"/>
                    <a:pt x="34469" y="31912"/>
                    <a:pt x="34600" y="31746"/>
                  </a:cubicBezTo>
                  <a:cubicBezTo>
                    <a:pt x="34838" y="31460"/>
                    <a:pt x="34803" y="31043"/>
                    <a:pt x="34517" y="30817"/>
                  </a:cubicBezTo>
                  <a:cubicBezTo>
                    <a:pt x="34393" y="30714"/>
                    <a:pt x="34245" y="30665"/>
                    <a:pt x="34099" y="30665"/>
                  </a:cubicBezTo>
                  <a:close/>
                  <a:moveTo>
                    <a:pt x="4892" y="30686"/>
                  </a:moveTo>
                  <a:cubicBezTo>
                    <a:pt x="4743" y="30686"/>
                    <a:pt x="4591" y="30735"/>
                    <a:pt x="4466" y="30829"/>
                  </a:cubicBezTo>
                  <a:cubicBezTo>
                    <a:pt x="4180" y="31055"/>
                    <a:pt x="4144" y="31472"/>
                    <a:pt x="4382" y="31758"/>
                  </a:cubicBezTo>
                  <a:cubicBezTo>
                    <a:pt x="4513" y="31924"/>
                    <a:pt x="4692" y="31996"/>
                    <a:pt x="4882" y="31996"/>
                  </a:cubicBezTo>
                  <a:cubicBezTo>
                    <a:pt x="5037" y="31996"/>
                    <a:pt x="5180" y="31948"/>
                    <a:pt x="5299" y="31853"/>
                  </a:cubicBezTo>
                  <a:cubicBezTo>
                    <a:pt x="5585" y="31627"/>
                    <a:pt x="5609" y="31210"/>
                    <a:pt x="5394" y="30924"/>
                  </a:cubicBezTo>
                  <a:cubicBezTo>
                    <a:pt x="5268" y="30764"/>
                    <a:pt x="5081" y="30686"/>
                    <a:pt x="4892" y="30686"/>
                  </a:cubicBezTo>
                  <a:close/>
                  <a:moveTo>
                    <a:pt x="6646" y="32559"/>
                  </a:moveTo>
                  <a:cubicBezTo>
                    <a:pt x="6473" y="32559"/>
                    <a:pt x="6300" y="32631"/>
                    <a:pt x="6168" y="32770"/>
                  </a:cubicBezTo>
                  <a:cubicBezTo>
                    <a:pt x="5906" y="33020"/>
                    <a:pt x="5930" y="33436"/>
                    <a:pt x="6192" y="33698"/>
                  </a:cubicBezTo>
                  <a:cubicBezTo>
                    <a:pt x="6312" y="33807"/>
                    <a:pt x="6452" y="33867"/>
                    <a:pt x="6603" y="33867"/>
                  </a:cubicBezTo>
                  <a:cubicBezTo>
                    <a:pt x="6617" y="33867"/>
                    <a:pt x="6630" y="33866"/>
                    <a:pt x="6644" y="33865"/>
                  </a:cubicBezTo>
                  <a:cubicBezTo>
                    <a:pt x="6799" y="33865"/>
                    <a:pt x="6978" y="33794"/>
                    <a:pt x="7121" y="33663"/>
                  </a:cubicBezTo>
                  <a:cubicBezTo>
                    <a:pt x="7371" y="33389"/>
                    <a:pt x="7359" y="32996"/>
                    <a:pt x="7085" y="32734"/>
                  </a:cubicBezTo>
                  <a:cubicBezTo>
                    <a:pt x="6956" y="32616"/>
                    <a:pt x="6801" y="32559"/>
                    <a:pt x="6646" y="32559"/>
                  </a:cubicBezTo>
                  <a:close/>
                  <a:moveTo>
                    <a:pt x="32342" y="32561"/>
                  </a:moveTo>
                  <a:cubicBezTo>
                    <a:pt x="32183" y="32561"/>
                    <a:pt x="32023" y="32621"/>
                    <a:pt x="31898" y="32746"/>
                  </a:cubicBezTo>
                  <a:cubicBezTo>
                    <a:pt x="31624" y="32984"/>
                    <a:pt x="31612" y="33401"/>
                    <a:pt x="31862" y="33663"/>
                  </a:cubicBezTo>
                  <a:cubicBezTo>
                    <a:pt x="32005" y="33794"/>
                    <a:pt x="32183" y="33877"/>
                    <a:pt x="32338" y="33877"/>
                  </a:cubicBezTo>
                  <a:cubicBezTo>
                    <a:pt x="32505" y="33877"/>
                    <a:pt x="32660" y="33817"/>
                    <a:pt x="32791" y="33698"/>
                  </a:cubicBezTo>
                  <a:cubicBezTo>
                    <a:pt x="33052" y="33460"/>
                    <a:pt x="33076" y="33044"/>
                    <a:pt x="32814" y="32770"/>
                  </a:cubicBezTo>
                  <a:cubicBezTo>
                    <a:pt x="32690" y="32633"/>
                    <a:pt x="32517" y="32561"/>
                    <a:pt x="32342" y="32561"/>
                  </a:cubicBezTo>
                  <a:close/>
                  <a:moveTo>
                    <a:pt x="8656" y="34186"/>
                  </a:moveTo>
                  <a:cubicBezTo>
                    <a:pt x="8448" y="34186"/>
                    <a:pt x="8242" y="34288"/>
                    <a:pt x="8109" y="34472"/>
                  </a:cubicBezTo>
                  <a:cubicBezTo>
                    <a:pt x="7895" y="34770"/>
                    <a:pt x="7966" y="35163"/>
                    <a:pt x="8264" y="35377"/>
                  </a:cubicBezTo>
                  <a:cubicBezTo>
                    <a:pt x="8383" y="35461"/>
                    <a:pt x="8502" y="35496"/>
                    <a:pt x="8633" y="35496"/>
                  </a:cubicBezTo>
                  <a:cubicBezTo>
                    <a:pt x="8847" y="35496"/>
                    <a:pt x="9038" y="35389"/>
                    <a:pt x="9169" y="35210"/>
                  </a:cubicBezTo>
                  <a:cubicBezTo>
                    <a:pt x="9395" y="34913"/>
                    <a:pt x="9323" y="34508"/>
                    <a:pt x="9026" y="34306"/>
                  </a:cubicBezTo>
                  <a:cubicBezTo>
                    <a:pt x="8912" y="34224"/>
                    <a:pt x="8784" y="34186"/>
                    <a:pt x="8656" y="34186"/>
                  </a:cubicBezTo>
                  <a:close/>
                  <a:moveTo>
                    <a:pt x="30362" y="34186"/>
                  </a:moveTo>
                  <a:cubicBezTo>
                    <a:pt x="30234" y="34186"/>
                    <a:pt x="30106" y="34224"/>
                    <a:pt x="29993" y="34306"/>
                  </a:cubicBezTo>
                  <a:cubicBezTo>
                    <a:pt x="29695" y="34508"/>
                    <a:pt x="29623" y="34913"/>
                    <a:pt x="29826" y="35210"/>
                  </a:cubicBezTo>
                  <a:cubicBezTo>
                    <a:pt x="29945" y="35389"/>
                    <a:pt x="30159" y="35496"/>
                    <a:pt x="30374" y="35496"/>
                  </a:cubicBezTo>
                  <a:cubicBezTo>
                    <a:pt x="30493" y="35496"/>
                    <a:pt x="30624" y="35449"/>
                    <a:pt x="30743" y="35377"/>
                  </a:cubicBezTo>
                  <a:cubicBezTo>
                    <a:pt x="31028" y="35163"/>
                    <a:pt x="31112" y="34770"/>
                    <a:pt x="30897" y="34472"/>
                  </a:cubicBezTo>
                  <a:cubicBezTo>
                    <a:pt x="30772" y="34288"/>
                    <a:pt x="30569" y="34186"/>
                    <a:pt x="30362" y="34186"/>
                  </a:cubicBezTo>
                  <a:close/>
                  <a:moveTo>
                    <a:pt x="10832" y="35528"/>
                  </a:moveTo>
                  <a:cubicBezTo>
                    <a:pt x="10599" y="35528"/>
                    <a:pt x="10368" y="35654"/>
                    <a:pt x="10252" y="35877"/>
                  </a:cubicBezTo>
                  <a:cubicBezTo>
                    <a:pt x="10097" y="36199"/>
                    <a:pt x="10216" y="36592"/>
                    <a:pt x="10538" y="36758"/>
                  </a:cubicBezTo>
                  <a:cubicBezTo>
                    <a:pt x="10633" y="36806"/>
                    <a:pt x="10728" y="36830"/>
                    <a:pt x="10835" y="36830"/>
                  </a:cubicBezTo>
                  <a:cubicBezTo>
                    <a:pt x="11074" y="36830"/>
                    <a:pt x="11300" y="36699"/>
                    <a:pt x="11419" y="36473"/>
                  </a:cubicBezTo>
                  <a:cubicBezTo>
                    <a:pt x="11586" y="36163"/>
                    <a:pt x="11466" y="35758"/>
                    <a:pt x="11133" y="35603"/>
                  </a:cubicBezTo>
                  <a:cubicBezTo>
                    <a:pt x="11039" y="35553"/>
                    <a:pt x="10935" y="35528"/>
                    <a:pt x="10832" y="35528"/>
                  </a:cubicBezTo>
                  <a:close/>
                  <a:moveTo>
                    <a:pt x="28173" y="35528"/>
                  </a:moveTo>
                  <a:cubicBezTo>
                    <a:pt x="28069" y="35528"/>
                    <a:pt x="27963" y="35553"/>
                    <a:pt x="27861" y="35603"/>
                  </a:cubicBezTo>
                  <a:cubicBezTo>
                    <a:pt x="27540" y="35758"/>
                    <a:pt x="27421" y="36151"/>
                    <a:pt x="27576" y="36473"/>
                  </a:cubicBezTo>
                  <a:cubicBezTo>
                    <a:pt x="27695" y="36699"/>
                    <a:pt x="27921" y="36818"/>
                    <a:pt x="28159" y="36830"/>
                  </a:cubicBezTo>
                  <a:cubicBezTo>
                    <a:pt x="28266" y="36830"/>
                    <a:pt x="28373" y="36806"/>
                    <a:pt x="28457" y="36758"/>
                  </a:cubicBezTo>
                  <a:cubicBezTo>
                    <a:pt x="28790" y="36592"/>
                    <a:pt x="28909" y="36211"/>
                    <a:pt x="28742" y="35877"/>
                  </a:cubicBezTo>
                  <a:cubicBezTo>
                    <a:pt x="28627" y="35654"/>
                    <a:pt x="28407" y="35528"/>
                    <a:pt x="28173" y="35528"/>
                  </a:cubicBezTo>
                  <a:close/>
                  <a:moveTo>
                    <a:pt x="25805" y="36543"/>
                  </a:moveTo>
                  <a:cubicBezTo>
                    <a:pt x="25733" y="36543"/>
                    <a:pt x="25660" y="36555"/>
                    <a:pt x="25587" y="36580"/>
                  </a:cubicBezTo>
                  <a:cubicBezTo>
                    <a:pt x="25242" y="36699"/>
                    <a:pt x="25063" y="37068"/>
                    <a:pt x="25182" y="37413"/>
                  </a:cubicBezTo>
                  <a:cubicBezTo>
                    <a:pt x="25290" y="37687"/>
                    <a:pt x="25540" y="37842"/>
                    <a:pt x="25790" y="37842"/>
                  </a:cubicBezTo>
                  <a:cubicBezTo>
                    <a:pt x="25873" y="37842"/>
                    <a:pt x="25944" y="37842"/>
                    <a:pt x="26016" y="37818"/>
                  </a:cubicBezTo>
                  <a:cubicBezTo>
                    <a:pt x="26361" y="37699"/>
                    <a:pt x="26540" y="37330"/>
                    <a:pt x="26421" y="36985"/>
                  </a:cubicBezTo>
                  <a:cubicBezTo>
                    <a:pt x="26327" y="36712"/>
                    <a:pt x="26076" y="36543"/>
                    <a:pt x="25805" y="36543"/>
                  </a:cubicBezTo>
                  <a:close/>
                  <a:moveTo>
                    <a:pt x="13189" y="36543"/>
                  </a:moveTo>
                  <a:cubicBezTo>
                    <a:pt x="12918" y="36543"/>
                    <a:pt x="12668" y="36712"/>
                    <a:pt x="12574" y="36985"/>
                  </a:cubicBezTo>
                  <a:cubicBezTo>
                    <a:pt x="12455" y="37330"/>
                    <a:pt x="12633" y="37699"/>
                    <a:pt x="12979" y="37818"/>
                  </a:cubicBezTo>
                  <a:cubicBezTo>
                    <a:pt x="13029" y="37835"/>
                    <a:pt x="13074" y="37852"/>
                    <a:pt x="13129" y="37852"/>
                  </a:cubicBezTo>
                  <a:cubicBezTo>
                    <a:pt x="13152" y="37852"/>
                    <a:pt x="13177" y="37849"/>
                    <a:pt x="13205" y="37842"/>
                  </a:cubicBezTo>
                  <a:cubicBezTo>
                    <a:pt x="13467" y="37842"/>
                    <a:pt x="13729" y="37687"/>
                    <a:pt x="13812" y="37413"/>
                  </a:cubicBezTo>
                  <a:cubicBezTo>
                    <a:pt x="13931" y="37068"/>
                    <a:pt x="13752" y="36699"/>
                    <a:pt x="13407" y="36580"/>
                  </a:cubicBezTo>
                  <a:cubicBezTo>
                    <a:pt x="13335" y="36555"/>
                    <a:pt x="13261" y="36543"/>
                    <a:pt x="13189" y="36543"/>
                  </a:cubicBezTo>
                  <a:close/>
                  <a:moveTo>
                    <a:pt x="15680" y="37233"/>
                  </a:moveTo>
                  <a:cubicBezTo>
                    <a:pt x="15373" y="37233"/>
                    <a:pt x="15101" y="37446"/>
                    <a:pt x="15038" y="37758"/>
                  </a:cubicBezTo>
                  <a:cubicBezTo>
                    <a:pt x="14955" y="38116"/>
                    <a:pt x="15181" y="38461"/>
                    <a:pt x="15538" y="38532"/>
                  </a:cubicBezTo>
                  <a:cubicBezTo>
                    <a:pt x="15586" y="38544"/>
                    <a:pt x="15634" y="38544"/>
                    <a:pt x="15669" y="38544"/>
                  </a:cubicBezTo>
                  <a:cubicBezTo>
                    <a:pt x="15967" y="38544"/>
                    <a:pt x="16253" y="38342"/>
                    <a:pt x="16312" y="38020"/>
                  </a:cubicBezTo>
                  <a:cubicBezTo>
                    <a:pt x="16384" y="37663"/>
                    <a:pt x="16169" y="37330"/>
                    <a:pt x="15812" y="37246"/>
                  </a:cubicBezTo>
                  <a:cubicBezTo>
                    <a:pt x="15768" y="37238"/>
                    <a:pt x="15724" y="37233"/>
                    <a:pt x="15680" y="37233"/>
                  </a:cubicBezTo>
                  <a:close/>
                  <a:moveTo>
                    <a:pt x="23326" y="37233"/>
                  </a:moveTo>
                  <a:cubicBezTo>
                    <a:pt x="23283" y="37233"/>
                    <a:pt x="23239" y="37238"/>
                    <a:pt x="23194" y="37246"/>
                  </a:cubicBezTo>
                  <a:cubicBezTo>
                    <a:pt x="22837" y="37330"/>
                    <a:pt x="22611" y="37663"/>
                    <a:pt x="22682" y="38020"/>
                  </a:cubicBezTo>
                  <a:cubicBezTo>
                    <a:pt x="22754" y="38342"/>
                    <a:pt x="23027" y="38544"/>
                    <a:pt x="23325" y="38544"/>
                  </a:cubicBezTo>
                  <a:cubicBezTo>
                    <a:pt x="23373" y="38544"/>
                    <a:pt x="23408" y="38544"/>
                    <a:pt x="23456" y="38532"/>
                  </a:cubicBezTo>
                  <a:cubicBezTo>
                    <a:pt x="23813" y="38461"/>
                    <a:pt x="24039" y="38116"/>
                    <a:pt x="23968" y="37758"/>
                  </a:cubicBezTo>
                  <a:cubicBezTo>
                    <a:pt x="23895" y="37446"/>
                    <a:pt x="23630" y="37233"/>
                    <a:pt x="23326" y="37233"/>
                  </a:cubicBezTo>
                  <a:close/>
                  <a:moveTo>
                    <a:pt x="18205" y="37577"/>
                  </a:moveTo>
                  <a:cubicBezTo>
                    <a:pt x="17873" y="37577"/>
                    <a:pt x="17596" y="37850"/>
                    <a:pt x="17562" y="38187"/>
                  </a:cubicBezTo>
                  <a:cubicBezTo>
                    <a:pt x="17539" y="38544"/>
                    <a:pt x="17812" y="38854"/>
                    <a:pt x="18170" y="38890"/>
                  </a:cubicBezTo>
                  <a:lnTo>
                    <a:pt x="18217" y="38890"/>
                  </a:lnTo>
                  <a:cubicBezTo>
                    <a:pt x="18563" y="38890"/>
                    <a:pt x="18860" y="38616"/>
                    <a:pt x="18872" y="38282"/>
                  </a:cubicBezTo>
                  <a:cubicBezTo>
                    <a:pt x="18908" y="37913"/>
                    <a:pt x="18622" y="37604"/>
                    <a:pt x="18265" y="37580"/>
                  </a:cubicBezTo>
                  <a:cubicBezTo>
                    <a:pt x="18245" y="37578"/>
                    <a:pt x="18224" y="37577"/>
                    <a:pt x="18205" y="37577"/>
                  </a:cubicBezTo>
                  <a:close/>
                  <a:moveTo>
                    <a:pt x="20814" y="37577"/>
                  </a:moveTo>
                  <a:cubicBezTo>
                    <a:pt x="20794" y="37577"/>
                    <a:pt x="20774" y="37578"/>
                    <a:pt x="20753" y="37580"/>
                  </a:cubicBezTo>
                  <a:cubicBezTo>
                    <a:pt x="20396" y="37604"/>
                    <a:pt x="20110" y="37925"/>
                    <a:pt x="20134" y="38282"/>
                  </a:cubicBezTo>
                  <a:cubicBezTo>
                    <a:pt x="20158" y="38639"/>
                    <a:pt x="20456" y="38890"/>
                    <a:pt x="20789" y="38890"/>
                  </a:cubicBezTo>
                  <a:lnTo>
                    <a:pt x="20837" y="38890"/>
                  </a:lnTo>
                  <a:cubicBezTo>
                    <a:pt x="21194" y="38854"/>
                    <a:pt x="21480" y="38544"/>
                    <a:pt x="21444" y="38187"/>
                  </a:cubicBezTo>
                  <a:cubicBezTo>
                    <a:pt x="21421" y="37850"/>
                    <a:pt x="21145" y="37577"/>
                    <a:pt x="20814" y="37577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8"/>
            <p:cNvSpPr/>
            <p:nvPr/>
          </p:nvSpPr>
          <p:spPr>
            <a:xfrm>
              <a:off x="3275400" y="2358150"/>
              <a:ext cx="1112375" cy="1112375"/>
            </a:xfrm>
            <a:custGeom>
              <a:avLst/>
              <a:gdLst/>
              <a:ahLst/>
              <a:cxnLst/>
              <a:rect l="l" t="t" r="r" b="b"/>
              <a:pathLst>
                <a:path w="44495" h="44495" extrusionOk="0">
                  <a:moveTo>
                    <a:pt x="22217" y="1"/>
                  </a:moveTo>
                  <a:cubicBezTo>
                    <a:pt x="21896" y="1"/>
                    <a:pt x="21622" y="263"/>
                    <a:pt x="21622" y="596"/>
                  </a:cubicBezTo>
                  <a:cubicBezTo>
                    <a:pt x="21622" y="918"/>
                    <a:pt x="21872" y="1191"/>
                    <a:pt x="22217" y="1191"/>
                  </a:cubicBezTo>
                  <a:cubicBezTo>
                    <a:pt x="22551" y="1191"/>
                    <a:pt x="22813" y="918"/>
                    <a:pt x="22813" y="596"/>
                  </a:cubicBezTo>
                  <a:cubicBezTo>
                    <a:pt x="22813" y="263"/>
                    <a:pt x="22551" y="1"/>
                    <a:pt x="22217" y="1"/>
                  </a:cubicBezTo>
                  <a:close/>
                  <a:moveTo>
                    <a:pt x="24834" y="142"/>
                  </a:moveTo>
                  <a:cubicBezTo>
                    <a:pt x="24524" y="142"/>
                    <a:pt x="24275" y="351"/>
                    <a:pt x="24230" y="668"/>
                  </a:cubicBezTo>
                  <a:cubicBezTo>
                    <a:pt x="24194" y="989"/>
                    <a:pt x="24420" y="1275"/>
                    <a:pt x="24753" y="1322"/>
                  </a:cubicBezTo>
                  <a:cubicBezTo>
                    <a:pt x="24769" y="1322"/>
                    <a:pt x="24780" y="1328"/>
                    <a:pt x="24792" y="1328"/>
                  </a:cubicBezTo>
                  <a:cubicBezTo>
                    <a:pt x="24798" y="1328"/>
                    <a:pt x="24805" y="1326"/>
                    <a:pt x="24813" y="1322"/>
                  </a:cubicBezTo>
                  <a:cubicBezTo>
                    <a:pt x="25111" y="1322"/>
                    <a:pt x="25373" y="1096"/>
                    <a:pt x="25408" y="799"/>
                  </a:cubicBezTo>
                  <a:cubicBezTo>
                    <a:pt x="25432" y="477"/>
                    <a:pt x="25206" y="191"/>
                    <a:pt x="24884" y="144"/>
                  </a:cubicBezTo>
                  <a:cubicBezTo>
                    <a:pt x="24868" y="142"/>
                    <a:pt x="24851" y="142"/>
                    <a:pt x="24834" y="142"/>
                  </a:cubicBezTo>
                  <a:close/>
                  <a:moveTo>
                    <a:pt x="19605" y="152"/>
                  </a:moveTo>
                  <a:cubicBezTo>
                    <a:pt x="19583" y="152"/>
                    <a:pt x="19561" y="153"/>
                    <a:pt x="19539" y="156"/>
                  </a:cubicBezTo>
                  <a:cubicBezTo>
                    <a:pt x="19217" y="191"/>
                    <a:pt x="18979" y="489"/>
                    <a:pt x="19015" y="810"/>
                  </a:cubicBezTo>
                  <a:cubicBezTo>
                    <a:pt x="19050" y="1108"/>
                    <a:pt x="19300" y="1334"/>
                    <a:pt x="19598" y="1334"/>
                  </a:cubicBezTo>
                  <a:lnTo>
                    <a:pt x="19670" y="1334"/>
                  </a:lnTo>
                  <a:cubicBezTo>
                    <a:pt x="20003" y="1310"/>
                    <a:pt x="20241" y="1013"/>
                    <a:pt x="20193" y="679"/>
                  </a:cubicBezTo>
                  <a:cubicBezTo>
                    <a:pt x="20171" y="379"/>
                    <a:pt x="19910" y="152"/>
                    <a:pt x="19605" y="152"/>
                  </a:cubicBezTo>
                  <a:close/>
                  <a:moveTo>
                    <a:pt x="27396" y="617"/>
                  </a:moveTo>
                  <a:cubicBezTo>
                    <a:pt x="27132" y="617"/>
                    <a:pt x="26885" y="796"/>
                    <a:pt x="26813" y="1072"/>
                  </a:cubicBezTo>
                  <a:cubicBezTo>
                    <a:pt x="26742" y="1382"/>
                    <a:pt x="26932" y="1703"/>
                    <a:pt x="27254" y="1787"/>
                  </a:cubicBezTo>
                  <a:cubicBezTo>
                    <a:pt x="27290" y="1787"/>
                    <a:pt x="27349" y="1799"/>
                    <a:pt x="27397" y="1799"/>
                  </a:cubicBezTo>
                  <a:cubicBezTo>
                    <a:pt x="27647" y="1799"/>
                    <a:pt x="27909" y="1620"/>
                    <a:pt x="27968" y="1346"/>
                  </a:cubicBezTo>
                  <a:cubicBezTo>
                    <a:pt x="28040" y="1037"/>
                    <a:pt x="27849" y="715"/>
                    <a:pt x="27528" y="632"/>
                  </a:cubicBezTo>
                  <a:cubicBezTo>
                    <a:pt x="27484" y="622"/>
                    <a:pt x="27440" y="617"/>
                    <a:pt x="27396" y="617"/>
                  </a:cubicBezTo>
                  <a:close/>
                  <a:moveTo>
                    <a:pt x="17037" y="637"/>
                  </a:moveTo>
                  <a:cubicBezTo>
                    <a:pt x="16990" y="637"/>
                    <a:pt x="16943" y="643"/>
                    <a:pt x="16895" y="656"/>
                  </a:cubicBezTo>
                  <a:cubicBezTo>
                    <a:pt x="16574" y="727"/>
                    <a:pt x="16383" y="1049"/>
                    <a:pt x="16455" y="1370"/>
                  </a:cubicBezTo>
                  <a:cubicBezTo>
                    <a:pt x="16514" y="1632"/>
                    <a:pt x="16752" y="1811"/>
                    <a:pt x="17026" y="1811"/>
                  </a:cubicBezTo>
                  <a:cubicBezTo>
                    <a:pt x="17086" y="1811"/>
                    <a:pt x="17133" y="1811"/>
                    <a:pt x="17169" y="1799"/>
                  </a:cubicBezTo>
                  <a:cubicBezTo>
                    <a:pt x="17491" y="1715"/>
                    <a:pt x="17681" y="1394"/>
                    <a:pt x="17598" y="1084"/>
                  </a:cubicBezTo>
                  <a:cubicBezTo>
                    <a:pt x="17537" y="822"/>
                    <a:pt x="17298" y="637"/>
                    <a:pt x="17037" y="637"/>
                  </a:cubicBezTo>
                  <a:close/>
                  <a:moveTo>
                    <a:pt x="29903" y="1378"/>
                  </a:moveTo>
                  <a:cubicBezTo>
                    <a:pt x="29667" y="1378"/>
                    <a:pt x="29441" y="1524"/>
                    <a:pt x="29349" y="1763"/>
                  </a:cubicBezTo>
                  <a:cubicBezTo>
                    <a:pt x="29230" y="2061"/>
                    <a:pt x="29373" y="2406"/>
                    <a:pt x="29695" y="2525"/>
                  </a:cubicBezTo>
                  <a:cubicBezTo>
                    <a:pt x="29754" y="2561"/>
                    <a:pt x="29826" y="2573"/>
                    <a:pt x="29897" y="2573"/>
                  </a:cubicBezTo>
                  <a:cubicBezTo>
                    <a:pt x="30135" y="2573"/>
                    <a:pt x="30361" y="2418"/>
                    <a:pt x="30445" y="2180"/>
                  </a:cubicBezTo>
                  <a:cubicBezTo>
                    <a:pt x="30564" y="1882"/>
                    <a:pt x="30421" y="1549"/>
                    <a:pt x="30111" y="1418"/>
                  </a:cubicBezTo>
                  <a:cubicBezTo>
                    <a:pt x="30043" y="1390"/>
                    <a:pt x="29973" y="1378"/>
                    <a:pt x="29903" y="1378"/>
                  </a:cubicBezTo>
                  <a:close/>
                  <a:moveTo>
                    <a:pt x="14537" y="1415"/>
                  </a:moveTo>
                  <a:cubicBezTo>
                    <a:pt x="14467" y="1415"/>
                    <a:pt x="14395" y="1427"/>
                    <a:pt x="14324" y="1453"/>
                  </a:cubicBezTo>
                  <a:cubicBezTo>
                    <a:pt x="14014" y="1561"/>
                    <a:pt x="13871" y="1906"/>
                    <a:pt x="13990" y="2215"/>
                  </a:cubicBezTo>
                  <a:cubicBezTo>
                    <a:pt x="14074" y="2453"/>
                    <a:pt x="14300" y="2584"/>
                    <a:pt x="14538" y="2596"/>
                  </a:cubicBezTo>
                  <a:cubicBezTo>
                    <a:pt x="14609" y="2596"/>
                    <a:pt x="14669" y="2584"/>
                    <a:pt x="14752" y="2561"/>
                  </a:cubicBezTo>
                  <a:cubicBezTo>
                    <a:pt x="15062" y="2453"/>
                    <a:pt x="15205" y="2108"/>
                    <a:pt x="15086" y="1799"/>
                  </a:cubicBezTo>
                  <a:cubicBezTo>
                    <a:pt x="15002" y="1567"/>
                    <a:pt x="14782" y="1415"/>
                    <a:pt x="14537" y="1415"/>
                  </a:cubicBezTo>
                  <a:close/>
                  <a:moveTo>
                    <a:pt x="32273" y="2445"/>
                  </a:moveTo>
                  <a:cubicBezTo>
                    <a:pt x="32053" y="2445"/>
                    <a:pt x="31842" y="2563"/>
                    <a:pt x="31742" y="2763"/>
                  </a:cubicBezTo>
                  <a:cubicBezTo>
                    <a:pt x="31588" y="3061"/>
                    <a:pt x="31695" y="3418"/>
                    <a:pt x="31992" y="3573"/>
                  </a:cubicBezTo>
                  <a:cubicBezTo>
                    <a:pt x="32075" y="3604"/>
                    <a:pt x="32157" y="3635"/>
                    <a:pt x="32240" y="3635"/>
                  </a:cubicBezTo>
                  <a:cubicBezTo>
                    <a:pt x="32253" y="3635"/>
                    <a:pt x="32265" y="3634"/>
                    <a:pt x="32278" y="3632"/>
                  </a:cubicBezTo>
                  <a:cubicBezTo>
                    <a:pt x="32493" y="3632"/>
                    <a:pt x="32695" y="3525"/>
                    <a:pt x="32802" y="3311"/>
                  </a:cubicBezTo>
                  <a:cubicBezTo>
                    <a:pt x="32945" y="3013"/>
                    <a:pt x="32850" y="2656"/>
                    <a:pt x="32552" y="2513"/>
                  </a:cubicBezTo>
                  <a:cubicBezTo>
                    <a:pt x="32463" y="2467"/>
                    <a:pt x="32367" y="2445"/>
                    <a:pt x="32273" y="2445"/>
                  </a:cubicBezTo>
                  <a:close/>
                  <a:moveTo>
                    <a:pt x="12156" y="2490"/>
                  </a:moveTo>
                  <a:cubicBezTo>
                    <a:pt x="12060" y="2490"/>
                    <a:pt x="11963" y="2513"/>
                    <a:pt x="11871" y="2561"/>
                  </a:cubicBezTo>
                  <a:cubicBezTo>
                    <a:pt x="11573" y="2704"/>
                    <a:pt x="11478" y="3061"/>
                    <a:pt x="11621" y="3358"/>
                  </a:cubicBezTo>
                  <a:cubicBezTo>
                    <a:pt x="11740" y="3549"/>
                    <a:pt x="11930" y="3668"/>
                    <a:pt x="12157" y="3692"/>
                  </a:cubicBezTo>
                  <a:cubicBezTo>
                    <a:pt x="12240" y="3692"/>
                    <a:pt x="12335" y="3656"/>
                    <a:pt x="12431" y="3608"/>
                  </a:cubicBezTo>
                  <a:cubicBezTo>
                    <a:pt x="12728" y="3454"/>
                    <a:pt x="12823" y="3096"/>
                    <a:pt x="12681" y="2811"/>
                  </a:cubicBezTo>
                  <a:cubicBezTo>
                    <a:pt x="12573" y="2605"/>
                    <a:pt x="12370" y="2490"/>
                    <a:pt x="12156" y="2490"/>
                  </a:cubicBezTo>
                  <a:close/>
                  <a:moveTo>
                    <a:pt x="34520" y="3817"/>
                  </a:moveTo>
                  <a:cubicBezTo>
                    <a:pt x="34334" y="3817"/>
                    <a:pt x="34151" y="3911"/>
                    <a:pt x="34040" y="4073"/>
                  </a:cubicBezTo>
                  <a:cubicBezTo>
                    <a:pt x="33838" y="4347"/>
                    <a:pt x="33921" y="4704"/>
                    <a:pt x="34183" y="4894"/>
                  </a:cubicBezTo>
                  <a:cubicBezTo>
                    <a:pt x="34290" y="4954"/>
                    <a:pt x="34409" y="5001"/>
                    <a:pt x="34517" y="5001"/>
                  </a:cubicBezTo>
                  <a:cubicBezTo>
                    <a:pt x="34707" y="5001"/>
                    <a:pt x="34886" y="4906"/>
                    <a:pt x="35005" y="4739"/>
                  </a:cubicBezTo>
                  <a:cubicBezTo>
                    <a:pt x="35195" y="4478"/>
                    <a:pt x="35124" y="4108"/>
                    <a:pt x="34850" y="3930"/>
                  </a:cubicBezTo>
                  <a:cubicBezTo>
                    <a:pt x="34750" y="3853"/>
                    <a:pt x="34635" y="3817"/>
                    <a:pt x="34520" y="3817"/>
                  </a:cubicBezTo>
                  <a:close/>
                  <a:moveTo>
                    <a:pt x="9918" y="3847"/>
                  </a:moveTo>
                  <a:cubicBezTo>
                    <a:pt x="9801" y="3847"/>
                    <a:pt x="9684" y="3881"/>
                    <a:pt x="9585" y="3954"/>
                  </a:cubicBezTo>
                  <a:cubicBezTo>
                    <a:pt x="9311" y="4132"/>
                    <a:pt x="9240" y="4501"/>
                    <a:pt x="9430" y="4775"/>
                  </a:cubicBezTo>
                  <a:cubicBezTo>
                    <a:pt x="9549" y="4942"/>
                    <a:pt x="9728" y="5025"/>
                    <a:pt x="9906" y="5025"/>
                  </a:cubicBezTo>
                  <a:cubicBezTo>
                    <a:pt x="10025" y="5025"/>
                    <a:pt x="10145" y="5001"/>
                    <a:pt x="10252" y="4918"/>
                  </a:cubicBezTo>
                  <a:cubicBezTo>
                    <a:pt x="10526" y="4739"/>
                    <a:pt x="10597" y="4370"/>
                    <a:pt x="10406" y="4108"/>
                  </a:cubicBezTo>
                  <a:cubicBezTo>
                    <a:pt x="10296" y="3939"/>
                    <a:pt x="10107" y="3847"/>
                    <a:pt x="9918" y="3847"/>
                  </a:cubicBezTo>
                  <a:close/>
                  <a:moveTo>
                    <a:pt x="36584" y="5426"/>
                  </a:moveTo>
                  <a:cubicBezTo>
                    <a:pt x="36421" y="5426"/>
                    <a:pt x="36258" y="5492"/>
                    <a:pt x="36136" y="5621"/>
                  </a:cubicBezTo>
                  <a:cubicBezTo>
                    <a:pt x="35910" y="5859"/>
                    <a:pt x="35922" y="6252"/>
                    <a:pt x="36183" y="6454"/>
                  </a:cubicBezTo>
                  <a:cubicBezTo>
                    <a:pt x="36303" y="6561"/>
                    <a:pt x="36434" y="6609"/>
                    <a:pt x="36564" y="6609"/>
                  </a:cubicBezTo>
                  <a:cubicBezTo>
                    <a:pt x="36731" y="6609"/>
                    <a:pt x="36898" y="6549"/>
                    <a:pt x="37017" y="6406"/>
                  </a:cubicBezTo>
                  <a:cubicBezTo>
                    <a:pt x="37231" y="6168"/>
                    <a:pt x="37219" y="5799"/>
                    <a:pt x="36969" y="5573"/>
                  </a:cubicBezTo>
                  <a:cubicBezTo>
                    <a:pt x="36860" y="5474"/>
                    <a:pt x="36722" y="5426"/>
                    <a:pt x="36584" y="5426"/>
                  </a:cubicBezTo>
                  <a:close/>
                  <a:moveTo>
                    <a:pt x="7851" y="5457"/>
                  </a:moveTo>
                  <a:cubicBezTo>
                    <a:pt x="7712" y="5457"/>
                    <a:pt x="7574" y="5506"/>
                    <a:pt x="7466" y="5609"/>
                  </a:cubicBezTo>
                  <a:cubicBezTo>
                    <a:pt x="7227" y="5811"/>
                    <a:pt x="7204" y="6204"/>
                    <a:pt x="7430" y="6442"/>
                  </a:cubicBezTo>
                  <a:cubicBezTo>
                    <a:pt x="7549" y="6573"/>
                    <a:pt x="7704" y="6633"/>
                    <a:pt x="7870" y="6633"/>
                  </a:cubicBezTo>
                  <a:cubicBezTo>
                    <a:pt x="8001" y="6633"/>
                    <a:pt x="8156" y="6585"/>
                    <a:pt x="8263" y="6490"/>
                  </a:cubicBezTo>
                  <a:cubicBezTo>
                    <a:pt x="8501" y="6275"/>
                    <a:pt x="8525" y="5906"/>
                    <a:pt x="8299" y="5656"/>
                  </a:cubicBezTo>
                  <a:cubicBezTo>
                    <a:pt x="8182" y="5527"/>
                    <a:pt x="8016" y="5457"/>
                    <a:pt x="7851" y="5457"/>
                  </a:cubicBezTo>
                  <a:close/>
                  <a:moveTo>
                    <a:pt x="38409" y="7271"/>
                  </a:moveTo>
                  <a:cubicBezTo>
                    <a:pt x="38270" y="7271"/>
                    <a:pt x="38133" y="7320"/>
                    <a:pt x="38029" y="7418"/>
                  </a:cubicBezTo>
                  <a:cubicBezTo>
                    <a:pt x="37791" y="7633"/>
                    <a:pt x="37755" y="8014"/>
                    <a:pt x="37981" y="8252"/>
                  </a:cubicBezTo>
                  <a:cubicBezTo>
                    <a:pt x="38100" y="8371"/>
                    <a:pt x="38267" y="8454"/>
                    <a:pt x="38422" y="8454"/>
                  </a:cubicBezTo>
                  <a:cubicBezTo>
                    <a:pt x="38553" y="8454"/>
                    <a:pt x="38708" y="8407"/>
                    <a:pt x="38815" y="8299"/>
                  </a:cubicBezTo>
                  <a:cubicBezTo>
                    <a:pt x="39053" y="8097"/>
                    <a:pt x="39077" y="7716"/>
                    <a:pt x="38850" y="7466"/>
                  </a:cubicBezTo>
                  <a:cubicBezTo>
                    <a:pt x="38735" y="7338"/>
                    <a:pt x="38571" y="7271"/>
                    <a:pt x="38409" y="7271"/>
                  </a:cubicBezTo>
                  <a:close/>
                  <a:moveTo>
                    <a:pt x="6022" y="7310"/>
                  </a:moveTo>
                  <a:cubicBezTo>
                    <a:pt x="5857" y="7310"/>
                    <a:pt x="5693" y="7379"/>
                    <a:pt x="5584" y="7514"/>
                  </a:cubicBezTo>
                  <a:cubicBezTo>
                    <a:pt x="5358" y="7752"/>
                    <a:pt x="5370" y="8121"/>
                    <a:pt x="5620" y="8347"/>
                  </a:cubicBezTo>
                  <a:cubicBezTo>
                    <a:pt x="5739" y="8430"/>
                    <a:pt x="5882" y="8490"/>
                    <a:pt x="6013" y="8490"/>
                  </a:cubicBezTo>
                  <a:cubicBezTo>
                    <a:pt x="6180" y="8490"/>
                    <a:pt x="6335" y="8430"/>
                    <a:pt x="6454" y="8299"/>
                  </a:cubicBezTo>
                  <a:cubicBezTo>
                    <a:pt x="6680" y="8061"/>
                    <a:pt x="6668" y="7668"/>
                    <a:pt x="6418" y="7466"/>
                  </a:cubicBezTo>
                  <a:cubicBezTo>
                    <a:pt x="6308" y="7361"/>
                    <a:pt x="6164" y="7310"/>
                    <a:pt x="6022" y="7310"/>
                  </a:cubicBezTo>
                  <a:close/>
                  <a:moveTo>
                    <a:pt x="40036" y="9324"/>
                  </a:moveTo>
                  <a:cubicBezTo>
                    <a:pt x="39922" y="9324"/>
                    <a:pt x="39807" y="9358"/>
                    <a:pt x="39708" y="9431"/>
                  </a:cubicBezTo>
                  <a:cubicBezTo>
                    <a:pt x="39434" y="9609"/>
                    <a:pt x="39362" y="9978"/>
                    <a:pt x="39553" y="10252"/>
                  </a:cubicBezTo>
                  <a:cubicBezTo>
                    <a:pt x="39672" y="10419"/>
                    <a:pt x="39851" y="10502"/>
                    <a:pt x="40029" y="10502"/>
                  </a:cubicBezTo>
                  <a:cubicBezTo>
                    <a:pt x="40148" y="10502"/>
                    <a:pt x="40267" y="10478"/>
                    <a:pt x="40374" y="10395"/>
                  </a:cubicBezTo>
                  <a:cubicBezTo>
                    <a:pt x="40636" y="10216"/>
                    <a:pt x="40720" y="9847"/>
                    <a:pt x="40517" y="9585"/>
                  </a:cubicBezTo>
                  <a:cubicBezTo>
                    <a:pt x="40407" y="9416"/>
                    <a:pt x="40223" y="9324"/>
                    <a:pt x="40036" y="9324"/>
                  </a:cubicBezTo>
                  <a:close/>
                  <a:moveTo>
                    <a:pt x="4413" y="9371"/>
                  </a:moveTo>
                  <a:cubicBezTo>
                    <a:pt x="4228" y="9371"/>
                    <a:pt x="4047" y="9460"/>
                    <a:pt x="3929" y="9621"/>
                  </a:cubicBezTo>
                  <a:cubicBezTo>
                    <a:pt x="3739" y="9895"/>
                    <a:pt x="3810" y="10264"/>
                    <a:pt x="4072" y="10443"/>
                  </a:cubicBezTo>
                  <a:cubicBezTo>
                    <a:pt x="4168" y="10514"/>
                    <a:pt x="4287" y="10550"/>
                    <a:pt x="4406" y="10550"/>
                  </a:cubicBezTo>
                  <a:cubicBezTo>
                    <a:pt x="4596" y="10550"/>
                    <a:pt x="4775" y="10454"/>
                    <a:pt x="4894" y="10300"/>
                  </a:cubicBezTo>
                  <a:cubicBezTo>
                    <a:pt x="5084" y="10026"/>
                    <a:pt x="5013" y="9669"/>
                    <a:pt x="4751" y="9478"/>
                  </a:cubicBezTo>
                  <a:cubicBezTo>
                    <a:pt x="4646" y="9405"/>
                    <a:pt x="4529" y="9371"/>
                    <a:pt x="4413" y="9371"/>
                  </a:cubicBezTo>
                  <a:close/>
                  <a:moveTo>
                    <a:pt x="41413" y="11551"/>
                  </a:moveTo>
                  <a:cubicBezTo>
                    <a:pt x="41320" y="11551"/>
                    <a:pt x="41225" y="11574"/>
                    <a:pt x="41136" y="11621"/>
                  </a:cubicBezTo>
                  <a:cubicBezTo>
                    <a:pt x="40839" y="11764"/>
                    <a:pt x="40732" y="12145"/>
                    <a:pt x="40886" y="12419"/>
                  </a:cubicBezTo>
                  <a:cubicBezTo>
                    <a:pt x="40982" y="12621"/>
                    <a:pt x="41196" y="12740"/>
                    <a:pt x="41398" y="12752"/>
                  </a:cubicBezTo>
                  <a:cubicBezTo>
                    <a:pt x="41506" y="12752"/>
                    <a:pt x="41601" y="12717"/>
                    <a:pt x="41684" y="12681"/>
                  </a:cubicBezTo>
                  <a:cubicBezTo>
                    <a:pt x="41982" y="12526"/>
                    <a:pt x="42089" y="12169"/>
                    <a:pt x="41934" y="11871"/>
                  </a:cubicBezTo>
                  <a:cubicBezTo>
                    <a:pt x="41827" y="11665"/>
                    <a:pt x="41623" y="11551"/>
                    <a:pt x="41413" y="11551"/>
                  </a:cubicBezTo>
                  <a:close/>
                  <a:moveTo>
                    <a:pt x="3049" y="11598"/>
                  </a:moveTo>
                  <a:cubicBezTo>
                    <a:pt x="2835" y="11598"/>
                    <a:pt x="2632" y="11713"/>
                    <a:pt x="2525" y="11919"/>
                  </a:cubicBezTo>
                  <a:cubicBezTo>
                    <a:pt x="2382" y="12217"/>
                    <a:pt x="2501" y="12574"/>
                    <a:pt x="2786" y="12717"/>
                  </a:cubicBezTo>
                  <a:cubicBezTo>
                    <a:pt x="2852" y="12754"/>
                    <a:pt x="2924" y="12784"/>
                    <a:pt x="2998" y="12784"/>
                  </a:cubicBezTo>
                  <a:cubicBezTo>
                    <a:pt x="3019" y="12784"/>
                    <a:pt x="3039" y="12781"/>
                    <a:pt x="3060" y="12776"/>
                  </a:cubicBezTo>
                  <a:cubicBezTo>
                    <a:pt x="3275" y="12776"/>
                    <a:pt x="3477" y="12681"/>
                    <a:pt x="3584" y="12467"/>
                  </a:cubicBezTo>
                  <a:cubicBezTo>
                    <a:pt x="3739" y="12169"/>
                    <a:pt x="3632" y="11812"/>
                    <a:pt x="3334" y="11669"/>
                  </a:cubicBezTo>
                  <a:cubicBezTo>
                    <a:pt x="3242" y="11621"/>
                    <a:pt x="3145" y="11598"/>
                    <a:pt x="3049" y="11598"/>
                  </a:cubicBezTo>
                  <a:close/>
                  <a:moveTo>
                    <a:pt x="42479" y="13927"/>
                  </a:moveTo>
                  <a:cubicBezTo>
                    <a:pt x="42410" y="13927"/>
                    <a:pt x="42338" y="13940"/>
                    <a:pt x="42268" y="13967"/>
                  </a:cubicBezTo>
                  <a:cubicBezTo>
                    <a:pt x="41958" y="14086"/>
                    <a:pt x="41803" y="14419"/>
                    <a:pt x="41922" y="14729"/>
                  </a:cubicBezTo>
                  <a:cubicBezTo>
                    <a:pt x="42029" y="14967"/>
                    <a:pt x="42232" y="15122"/>
                    <a:pt x="42470" y="15122"/>
                  </a:cubicBezTo>
                  <a:cubicBezTo>
                    <a:pt x="42530" y="15122"/>
                    <a:pt x="42601" y="15098"/>
                    <a:pt x="42684" y="15074"/>
                  </a:cubicBezTo>
                  <a:cubicBezTo>
                    <a:pt x="42994" y="14955"/>
                    <a:pt x="43137" y="14610"/>
                    <a:pt x="43018" y="14312"/>
                  </a:cubicBezTo>
                  <a:cubicBezTo>
                    <a:pt x="42926" y="14073"/>
                    <a:pt x="42714" y="13927"/>
                    <a:pt x="42479" y="13927"/>
                  </a:cubicBezTo>
                  <a:close/>
                  <a:moveTo>
                    <a:pt x="1983" y="13986"/>
                  </a:moveTo>
                  <a:cubicBezTo>
                    <a:pt x="1747" y="13986"/>
                    <a:pt x="1521" y="14133"/>
                    <a:pt x="1429" y="14372"/>
                  </a:cubicBezTo>
                  <a:cubicBezTo>
                    <a:pt x="1310" y="14669"/>
                    <a:pt x="1453" y="15015"/>
                    <a:pt x="1774" y="15134"/>
                  </a:cubicBezTo>
                  <a:cubicBezTo>
                    <a:pt x="1846" y="15157"/>
                    <a:pt x="1905" y="15181"/>
                    <a:pt x="1977" y="15181"/>
                  </a:cubicBezTo>
                  <a:cubicBezTo>
                    <a:pt x="2215" y="15181"/>
                    <a:pt x="2441" y="15026"/>
                    <a:pt x="2525" y="14788"/>
                  </a:cubicBezTo>
                  <a:cubicBezTo>
                    <a:pt x="2644" y="14491"/>
                    <a:pt x="2501" y="14145"/>
                    <a:pt x="2191" y="14026"/>
                  </a:cubicBezTo>
                  <a:cubicBezTo>
                    <a:pt x="2123" y="13999"/>
                    <a:pt x="2052" y="13986"/>
                    <a:pt x="1983" y="13986"/>
                  </a:cubicBezTo>
                  <a:close/>
                  <a:moveTo>
                    <a:pt x="43245" y="16428"/>
                  </a:moveTo>
                  <a:cubicBezTo>
                    <a:pt x="43201" y="16428"/>
                    <a:pt x="43157" y="16433"/>
                    <a:pt x="43113" y="16443"/>
                  </a:cubicBezTo>
                  <a:cubicBezTo>
                    <a:pt x="42803" y="16515"/>
                    <a:pt x="42601" y="16848"/>
                    <a:pt x="42684" y="17158"/>
                  </a:cubicBezTo>
                  <a:cubicBezTo>
                    <a:pt x="42752" y="17406"/>
                    <a:pt x="42969" y="17600"/>
                    <a:pt x="43204" y="17600"/>
                  </a:cubicBezTo>
                  <a:cubicBezTo>
                    <a:pt x="43217" y="17600"/>
                    <a:pt x="43230" y="17599"/>
                    <a:pt x="43244" y="17598"/>
                  </a:cubicBezTo>
                  <a:cubicBezTo>
                    <a:pt x="43303" y="17598"/>
                    <a:pt x="43351" y="17598"/>
                    <a:pt x="43399" y="17586"/>
                  </a:cubicBezTo>
                  <a:cubicBezTo>
                    <a:pt x="43708" y="17515"/>
                    <a:pt x="43899" y="17181"/>
                    <a:pt x="43827" y="16872"/>
                  </a:cubicBezTo>
                  <a:cubicBezTo>
                    <a:pt x="43766" y="16606"/>
                    <a:pt x="43512" y="16428"/>
                    <a:pt x="43245" y="16428"/>
                  </a:cubicBezTo>
                  <a:close/>
                  <a:moveTo>
                    <a:pt x="1222" y="16500"/>
                  </a:moveTo>
                  <a:cubicBezTo>
                    <a:pt x="950" y="16500"/>
                    <a:pt x="705" y="16678"/>
                    <a:pt x="643" y="16943"/>
                  </a:cubicBezTo>
                  <a:cubicBezTo>
                    <a:pt x="560" y="17253"/>
                    <a:pt x="762" y="17586"/>
                    <a:pt x="1072" y="17658"/>
                  </a:cubicBezTo>
                  <a:cubicBezTo>
                    <a:pt x="1120" y="17658"/>
                    <a:pt x="1155" y="17682"/>
                    <a:pt x="1203" y="17682"/>
                  </a:cubicBezTo>
                  <a:cubicBezTo>
                    <a:pt x="1477" y="17682"/>
                    <a:pt x="1715" y="17491"/>
                    <a:pt x="1786" y="17229"/>
                  </a:cubicBezTo>
                  <a:cubicBezTo>
                    <a:pt x="1858" y="16920"/>
                    <a:pt x="1667" y="16586"/>
                    <a:pt x="1358" y="16515"/>
                  </a:cubicBezTo>
                  <a:cubicBezTo>
                    <a:pt x="1312" y="16505"/>
                    <a:pt x="1266" y="16500"/>
                    <a:pt x="1222" y="16500"/>
                  </a:cubicBezTo>
                  <a:close/>
                  <a:moveTo>
                    <a:pt x="43745" y="18997"/>
                  </a:moveTo>
                  <a:cubicBezTo>
                    <a:pt x="43718" y="18997"/>
                    <a:pt x="43689" y="18999"/>
                    <a:pt x="43661" y="19003"/>
                  </a:cubicBezTo>
                  <a:cubicBezTo>
                    <a:pt x="43339" y="19027"/>
                    <a:pt x="43101" y="19325"/>
                    <a:pt x="43149" y="19658"/>
                  </a:cubicBezTo>
                  <a:cubicBezTo>
                    <a:pt x="43184" y="19968"/>
                    <a:pt x="43446" y="20170"/>
                    <a:pt x="43720" y="20170"/>
                  </a:cubicBezTo>
                  <a:lnTo>
                    <a:pt x="43803" y="20170"/>
                  </a:lnTo>
                  <a:cubicBezTo>
                    <a:pt x="44125" y="20146"/>
                    <a:pt x="44363" y="19848"/>
                    <a:pt x="44315" y="19527"/>
                  </a:cubicBezTo>
                  <a:cubicBezTo>
                    <a:pt x="44294" y="19222"/>
                    <a:pt x="44043" y="18997"/>
                    <a:pt x="43745" y="18997"/>
                  </a:cubicBezTo>
                  <a:close/>
                  <a:moveTo>
                    <a:pt x="731" y="19059"/>
                  </a:moveTo>
                  <a:cubicBezTo>
                    <a:pt x="436" y="19059"/>
                    <a:pt x="176" y="19276"/>
                    <a:pt x="143" y="19587"/>
                  </a:cubicBezTo>
                  <a:cubicBezTo>
                    <a:pt x="119" y="19908"/>
                    <a:pt x="334" y="20194"/>
                    <a:pt x="667" y="20241"/>
                  </a:cubicBezTo>
                  <a:cubicBezTo>
                    <a:pt x="691" y="20241"/>
                    <a:pt x="704" y="20247"/>
                    <a:pt x="714" y="20247"/>
                  </a:cubicBezTo>
                  <a:cubicBezTo>
                    <a:pt x="719" y="20247"/>
                    <a:pt x="723" y="20245"/>
                    <a:pt x="727" y="20241"/>
                  </a:cubicBezTo>
                  <a:cubicBezTo>
                    <a:pt x="1024" y="20241"/>
                    <a:pt x="1286" y="20015"/>
                    <a:pt x="1322" y="19718"/>
                  </a:cubicBezTo>
                  <a:cubicBezTo>
                    <a:pt x="1358" y="19384"/>
                    <a:pt x="1131" y="19110"/>
                    <a:pt x="798" y="19063"/>
                  </a:cubicBezTo>
                  <a:cubicBezTo>
                    <a:pt x="776" y="19060"/>
                    <a:pt x="753" y="19059"/>
                    <a:pt x="731" y="19059"/>
                  </a:cubicBezTo>
                  <a:close/>
                  <a:moveTo>
                    <a:pt x="596" y="21658"/>
                  </a:moveTo>
                  <a:cubicBezTo>
                    <a:pt x="262" y="21658"/>
                    <a:pt x="0" y="21932"/>
                    <a:pt x="0" y="22254"/>
                  </a:cubicBezTo>
                  <a:cubicBezTo>
                    <a:pt x="0" y="22587"/>
                    <a:pt x="250" y="22849"/>
                    <a:pt x="596" y="22849"/>
                  </a:cubicBezTo>
                  <a:cubicBezTo>
                    <a:pt x="917" y="22849"/>
                    <a:pt x="1191" y="22587"/>
                    <a:pt x="1191" y="22254"/>
                  </a:cubicBezTo>
                  <a:cubicBezTo>
                    <a:pt x="1191" y="21932"/>
                    <a:pt x="917" y="21658"/>
                    <a:pt x="596" y="21658"/>
                  </a:cubicBezTo>
                  <a:close/>
                  <a:moveTo>
                    <a:pt x="43899" y="21623"/>
                  </a:moveTo>
                  <a:cubicBezTo>
                    <a:pt x="43577" y="21623"/>
                    <a:pt x="43303" y="21884"/>
                    <a:pt x="43303" y="22218"/>
                  </a:cubicBezTo>
                  <a:lnTo>
                    <a:pt x="43303" y="22230"/>
                  </a:lnTo>
                  <a:lnTo>
                    <a:pt x="43303" y="22242"/>
                  </a:lnTo>
                  <a:cubicBezTo>
                    <a:pt x="43303" y="22575"/>
                    <a:pt x="43577" y="22825"/>
                    <a:pt x="43899" y="22861"/>
                  </a:cubicBezTo>
                  <a:cubicBezTo>
                    <a:pt x="44232" y="22861"/>
                    <a:pt x="44494" y="22587"/>
                    <a:pt x="44494" y="22265"/>
                  </a:cubicBezTo>
                  <a:lnTo>
                    <a:pt x="44494" y="22242"/>
                  </a:lnTo>
                  <a:lnTo>
                    <a:pt x="44494" y="22218"/>
                  </a:lnTo>
                  <a:cubicBezTo>
                    <a:pt x="44494" y="21884"/>
                    <a:pt x="44232" y="21623"/>
                    <a:pt x="43899" y="21623"/>
                  </a:cubicBezTo>
                  <a:close/>
                  <a:moveTo>
                    <a:pt x="43755" y="24264"/>
                  </a:moveTo>
                  <a:cubicBezTo>
                    <a:pt x="43443" y="24264"/>
                    <a:pt x="43183" y="24484"/>
                    <a:pt x="43149" y="24790"/>
                  </a:cubicBezTo>
                  <a:cubicBezTo>
                    <a:pt x="43113" y="25123"/>
                    <a:pt x="43339" y="25397"/>
                    <a:pt x="43661" y="25444"/>
                  </a:cubicBezTo>
                  <a:lnTo>
                    <a:pt x="43720" y="25444"/>
                  </a:lnTo>
                  <a:cubicBezTo>
                    <a:pt x="44018" y="25444"/>
                    <a:pt x="44292" y="25218"/>
                    <a:pt x="44315" y="24921"/>
                  </a:cubicBezTo>
                  <a:cubicBezTo>
                    <a:pt x="44351" y="24599"/>
                    <a:pt x="44125" y="24313"/>
                    <a:pt x="43803" y="24266"/>
                  </a:cubicBezTo>
                  <a:cubicBezTo>
                    <a:pt x="43787" y="24265"/>
                    <a:pt x="43771" y="24264"/>
                    <a:pt x="43755" y="24264"/>
                  </a:cubicBezTo>
                  <a:close/>
                  <a:moveTo>
                    <a:pt x="764" y="24283"/>
                  </a:moveTo>
                  <a:cubicBezTo>
                    <a:pt x="736" y="24283"/>
                    <a:pt x="708" y="24285"/>
                    <a:pt x="679" y="24290"/>
                  </a:cubicBezTo>
                  <a:cubicBezTo>
                    <a:pt x="358" y="24313"/>
                    <a:pt x="119" y="24611"/>
                    <a:pt x="167" y="24932"/>
                  </a:cubicBezTo>
                  <a:cubicBezTo>
                    <a:pt x="191" y="25230"/>
                    <a:pt x="441" y="25456"/>
                    <a:pt x="739" y="25456"/>
                  </a:cubicBezTo>
                  <a:lnTo>
                    <a:pt x="822" y="25456"/>
                  </a:lnTo>
                  <a:cubicBezTo>
                    <a:pt x="1143" y="25433"/>
                    <a:pt x="1382" y="25135"/>
                    <a:pt x="1334" y="24801"/>
                  </a:cubicBezTo>
                  <a:cubicBezTo>
                    <a:pt x="1312" y="24508"/>
                    <a:pt x="1062" y="24283"/>
                    <a:pt x="764" y="24283"/>
                  </a:cubicBezTo>
                  <a:close/>
                  <a:moveTo>
                    <a:pt x="43278" y="26846"/>
                  </a:moveTo>
                  <a:cubicBezTo>
                    <a:pt x="43012" y="26846"/>
                    <a:pt x="42757" y="27024"/>
                    <a:pt x="42696" y="27290"/>
                  </a:cubicBezTo>
                  <a:cubicBezTo>
                    <a:pt x="42625" y="27599"/>
                    <a:pt x="42815" y="27933"/>
                    <a:pt x="43125" y="28004"/>
                  </a:cubicBezTo>
                  <a:cubicBezTo>
                    <a:pt x="43172" y="28004"/>
                    <a:pt x="43232" y="28016"/>
                    <a:pt x="43280" y="28016"/>
                  </a:cubicBezTo>
                  <a:cubicBezTo>
                    <a:pt x="43530" y="28016"/>
                    <a:pt x="43780" y="27838"/>
                    <a:pt x="43839" y="27576"/>
                  </a:cubicBezTo>
                  <a:cubicBezTo>
                    <a:pt x="43911" y="27266"/>
                    <a:pt x="43720" y="26933"/>
                    <a:pt x="43411" y="26861"/>
                  </a:cubicBezTo>
                  <a:cubicBezTo>
                    <a:pt x="43367" y="26851"/>
                    <a:pt x="43322" y="26846"/>
                    <a:pt x="43278" y="26846"/>
                  </a:cubicBezTo>
                  <a:close/>
                  <a:moveTo>
                    <a:pt x="1204" y="26858"/>
                  </a:moveTo>
                  <a:cubicBezTo>
                    <a:pt x="1160" y="26858"/>
                    <a:pt x="1116" y="26863"/>
                    <a:pt x="1072" y="26873"/>
                  </a:cubicBezTo>
                  <a:cubicBezTo>
                    <a:pt x="762" y="26945"/>
                    <a:pt x="560" y="27278"/>
                    <a:pt x="643" y="27588"/>
                  </a:cubicBezTo>
                  <a:cubicBezTo>
                    <a:pt x="715" y="27861"/>
                    <a:pt x="953" y="28040"/>
                    <a:pt x="1215" y="28040"/>
                  </a:cubicBezTo>
                  <a:cubicBezTo>
                    <a:pt x="1262" y="28040"/>
                    <a:pt x="1310" y="28040"/>
                    <a:pt x="1358" y="28016"/>
                  </a:cubicBezTo>
                  <a:cubicBezTo>
                    <a:pt x="1667" y="27945"/>
                    <a:pt x="1858" y="27623"/>
                    <a:pt x="1786" y="27302"/>
                  </a:cubicBezTo>
                  <a:cubicBezTo>
                    <a:pt x="1725" y="27036"/>
                    <a:pt x="1471" y="26858"/>
                    <a:pt x="1204" y="26858"/>
                  </a:cubicBezTo>
                  <a:close/>
                  <a:moveTo>
                    <a:pt x="42481" y="29332"/>
                  </a:moveTo>
                  <a:cubicBezTo>
                    <a:pt x="42248" y="29332"/>
                    <a:pt x="42025" y="29473"/>
                    <a:pt x="41934" y="29719"/>
                  </a:cubicBezTo>
                  <a:cubicBezTo>
                    <a:pt x="41815" y="30016"/>
                    <a:pt x="41970" y="30362"/>
                    <a:pt x="42279" y="30481"/>
                  </a:cubicBezTo>
                  <a:cubicBezTo>
                    <a:pt x="42351" y="30505"/>
                    <a:pt x="42434" y="30516"/>
                    <a:pt x="42494" y="30516"/>
                  </a:cubicBezTo>
                  <a:cubicBezTo>
                    <a:pt x="42732" y="30516"/>
                    <a:pt x="42946" y="30374"/>
                    <a:pt x="43041" y="30135"/>
                  </a:cubicBezTo>
                  <a:cubicBezTo>
                    <a:pt x="43161" y="29838"/>
                    <a:pt x="43006" y="29493"/>
                    <a:pt x="42696" y="29373"/>
                  </a:cubicBezTo>
                  <a:cubicBezTo>
                    <a:pt x="42626" y="29345"/>
                    <a:pt x="42553" y="29332"/>
                    <a:pt x="42481" y="29332"/>
                  </a:cubicBezTo>
                  <a:close/>
                  <a:moveTo>
                    <a:pt x="1994" y="29347"/>
                  </a:moveTo>
                  <a:cubicBezTo>
                    <a:pt x="1925" y="29347"/>
                    <a:pt x="1855" y="29359"/>
                    <a:pt x="1786" y="29385"/>
                  </a:cubicBezTo>
                  <a:cubicBezTo>
                    <a:pt x="1477" y="29493"/>
                    <a:pt x="1322" y="29838"/>
                    <a:pt x="1441" y="30147"/>
                  </a:cubicBezTo>
                  <a:cubicBezTo>
                    <a:pt x="1533" y="30377"/>
                    <a:pt x="1735" y="30529"/>
                    <a:pt x="1963" y="30529"/>
                  </a:cubicBezTo>
                  <a:cubicBezTo>
                    <a:pt x="1972" y="30529"/>
                    <a:pt x="1980" y="30529"/>
                    <a:pt x="1989" y="30528"/>
                  </a:cubicBezTo>
                  <a:cubicBezTo>
                    <a:pt x="2072" y="30528"/>
                    <a:pt x="2132" y="30516"/>
                    <a:pt x="2203" y="30493"/>
                  </a:cubicBezTo>
                  <a:cubicBezTo>
                    <a:pt x="2501" y="30385"/>
                    <a:pt x="2667" y="30040"/>
                    <a:pt x="2548" y="29731"/>
                  </a:cubicBezTo>
                  <a:cubicBezTo>
                    <a:pt x="2465" y="29499"/>
                    <a:pt x="2237" y="29347"/>
                    <a:pt x="1994" y="29347"/>
                  </a:cubicBezTo>
                  <a:close/>
                  <a:moveTo>
                    <a:pt x="41431" y="31706"/>
                  </a:moveTo>
                  <a:cubicBezTo>
                    <a:pt x="41211" y="31706"/>
                    <a:pt x="41000" y="31825"/>
                    <a:pt x="40898" y="32029"/>
                  </a:cubicBezTo>
                  <a:cubicBezTo>
                    <a:pt x="40744" y="32326"/>
                    <a:pt x="40863" y="32671"/>
                    <a:pt x="41148" y="32826"/>
                  </a:cubicBezTo>
                  <a:cubicBezTo>
                    <a:pt x="41227" y="32866"/>
                    <a:pt x="41298" y="32889"/>
                    <a:pt x="41381" y="32889"/>
                  </a:cubicBezTo>
                  <a:cubicBezTo>
                    <a:pt x="41398" y="32889"/>
                    <a:pt x="41416" y="32888"/>
                    <a:pt x="41434" y="32886"/>
                  </a:cubicBezTo>
                  <a:cubicBezTo>
                    <a:pt x="41637" y="32886"/>
                    <a:pt x="41851" y="32767"/>
                    <a:pt x="41958" y="32576"/>
                  </a:cubicBezTo>
                  <a:cubicBezTo>
                    <a:pt x="42101" y="32279"/>
                    <a:pt x="41982" y="31921"/>
                    <a:pt x="41696" y="31767"/>
                  </a:cubicBezTo>
                  <a:cubicBezTo>
                    <a:pt x="41610" y="31726"/>
                    <a:pt x="41520" y="31706"/>
                    <a:pt x="41431" y="31706"/>
                  </a:cubicBezTo>
                  <a:close/>
                  <a:moveTo>
                    <a:pt x="3083" y="31732"/>
                  </a:moveTo>
                  <a:cubicBezTo>
                    <a:pt x="2988" y="31732"/>
                    <a:pt x="2890" y="31755"/>
                    <a:pt x="2798" y="31802"/>
                  </a:cubicBezTo>
                  <a:cubicBezTo>
                    <a:pt x="2501" y="31969"/>
                    <a:pt x="2394" y="32326"/>
                    <a:pt x="2548" y="32600"/>
                  </a:cubicBezTo>
                  <a:cubicBezTo>
                    <a:pt x="2644" y="32802"/>
                    <a:pt x="2858" y="32922"/>
                    <a:pt x="3084" y="32933"/>
                  </a:cubicBezTo>
                  <a:cubicBezTo>
                    <a:pt x="3167" y="32933"/>
                    <a:pt x="3263" y="32898"/>
                    <a:pt x="3346" y="32862"/>
                  </a:cubicBezTo>
                  <a:cubicBezTo>
                    <a:pt x="3644" y="32707"/>
                    <a:pt x="3751" y="32350"/>
                    <a:pt x="3596" y="32052"/>
                  </a:cubicBezTo>
                  <a:cubicBezTo>
                    <a:pt x="3497" y="31847"/>
                    <a:pt x="3296" y="31732"/>
                    <a:pt x="3083" y="31732"/>
                  </a:cubicBezTo>
                  <a:close/>
                  <a:moveTo>
                    <a:pt x="40072" y="33957"/>
                  </a:moveTo>
                  <a:cubicBezTo>
                    <a:pt x="39887" y="33957"/>
                    <a:pt x="39706" y="34046"/>
                    <a:pt x="39589" y="34207"/>
                  </a:cubicBezTo>
                  <a:cubicBezTo>
                    <a:pt x="39398" y="34481"/>
                    <a:pt x="39470" y="34838"/>
                    <a:pt x="39732" y="35029"/>
                  </a:cubicBezTo>
                  <a:cubicBezTo>
                    <a:pt x="39827" y="35100"/>
                    <a:pt x="39958" y="35136"/>
                    <a:pt x="40065" y="35136"/>
                  </a:cubicBezTo>
                  <a:cubicBezTo>
                    <a:pt x="40255" y="35136"/>
                    <a:pt x="40434" y="35041"/>
                    <a:pt x="40553" y="34886"/>
                  </a:cubicBezTo>
                  <a:cubicBezTo>
                    <a:pt x="40744" y="34612"/>
                    <a:pt x="40672" y="34243"/>
                    <a:pt x="40410" y="34065"/>
                  </a:cubicBezTo>
                  <a:cubicBezTo>
                    <a:pt x="40305" y="33991"/>
                    <a:pt x="40188" y="33957"/>
                    <a:pt x="40072" y="33957"/>
                  </a:cubicBezTo>
                  <a:close/>
                  <a:moveTo>
                    <a:pt x="4425" y="33969"/>
                  </a:moveTo>
                  <a:cubicBezTo>
                    <a:pt x="4311" y="33969"/>
                    <a:pt x="4196" y="34004"/>
                    <a:pt x="4096" y="34076"/>
                  </a:cubicBezTo>
                  <a:cubicBezTo>
                    <a:pt x="3822" y="34255"/>
                    <a:pt x="3751" y="34624"/>
                    <a:pt x="3941" y="34898"/>
                  </a:cubicBezTo>
                  <a:cubicBezTo>
                    <a:pt x="4049" y="35053"/>
                    <a:pt x="4239" y="35148"/>
                    <a:pt x="4418" y="35148"/>
                  </a:cubicBezTo>
                  <a:cubicBezTo>
                    <a:pt x="4537" y="35148"/>
                    <a:pt x="4656" y="35124"/>
                    <a:pt x="4763" y="35041"/>
                  </a:cubicBezTo>
                  <a:cubicBezTo>
                    <a:pt x="5025" y="34862"/>
                    <a:pt x="5096" y="34493"/>
                    <a:pt x="4906" y="34231"/>
                  </a:cubicBezTo>
                  <a:cubicBezTo>
                    <a:pt x="4795" y="34061"/>
                    <a:pt x="4611" y="33969"/>
                    <a:pt x="4425" y="33969"/>
                  </a:cubicBezTo>
                  <a:close/>
                  <a:moveTo>
                    <a:pt x="38475" y="36008"/>
                  </a:moveTo>
                  <a:cubicBezTo>
                    <a:pt x="38312" y="36008"/>
                    <a:pt x="38146" y="36078"/>
                    <a:pt x="38029" y="36208"/>
                  </a:cubicBezTo>
                  <a:cubicBezTo>
                    <a:pt x="37803" y="36446"/>
                    <a:pt x="37815" y="36815"/>
                    <a:pt x="38065" y="37041"/>
                  </a:cubicBezTo>
                  <a:cubicBezTo>
                    <a:pt x="38172" y="37148"/>
                    <a:pt x="38303" y="37184"/>
                    <a:pt x="38458" y="37184"/>
                  </a:cubicBezTo>
                  <a:cubicBezTo>
                    <a:pt x="38612" y="37184"/>
                    <a:pt x="38779" y="37124"/>
                    <a:pt x="38898" y="36993"/>
                  </a:cubicBezTo>
                  <a:cubicBezTo>
                    <a:pt x="39124" y="36755"/>
                    <a:pt x="39112" y="36374"/>
                    <a:pt x="38850" y="36160"/>
                  </a:cubicBezTo>
                  <a:cubicBezTo>
                    <a:pt x="38747" y="36057"/>
                    <a:pt x="38612" y="36008"/>
                    <a:pt x="38475" y="36008"/>
                  </a:cubicBezTo>
                  <a:close/>
                  <a:moveTo>
                    <a:pt x="6025" y="36020"/>
                  </a:moveTo>
                  <a:cubicBezTo>
                    <a:pt x="5888" y="36020"/>
                    <a:pt x="5752" y="36069"/>
                    <a:pt x="5644" y="36172"/>
                  </a:cubicBezTo>
                  <a:cubicBezTo>
                    <a:pt x="5406" y="36398"/>
                    <a:pt x="5370" y="36767"/>
                    <a:pt x="5596" y="37005"/>
                  </a:cubicBezTo>
                  <a:cubicBezTo>
                    <a:pt x="5715" y="37148"/>
                    <a:pt x="5882" y="37208"/>
                    <a:pt x="6037" y="37208"/>
                  </a:cubicBezTo>
                  <a:cubicBezTo>
                    <a:pt x="6180" y="37208"/>
                    <a:pt x="6323" y="37160"/>
                    <a:pt x="6430" y="37053"/>
                  </a:cubicBezTo>
                  <a:cubicBezTo>
                    <a:pt x="6668" y="36839"/>
                    <a:pt x="6692" y="36458"/>
                    <a:pt x="6477" y="36220"/>
                  </a:cubicBezTo>
                  <a:cubicBezTo>
                    <a:pt x="6354" y="36090"/>
                    <a:pt x="6189" y="36020"/>
                    <a:pt x="6025" y="36020"/>
                  </a:cubicBezTo>
                  <a:close/>
                  <a:moveTo>
                    <a:pt x="36601" y="37854"/>
                  </a:moveTo>
                  <a:cubicBezTo>
                    <a:pt x="36462" y="37854"/>
                    <a:pt x="36321" y="37902"/>
                    <a:pt x="36207" y="38005"/>
                  </a:cubicBezTo>
                  <a:cubicBezTo>
                    <a:pt x="35969" y="38220"/>
                    <a:pt x="35945" y="38601"/>
                    <a:pt x="36160" y="38839"/>
                  </a:cubicBezTo>
                  <a:cubicBezTo>
                    <a:pt x="36265" y="38955"/>
                    <a:pt x="36408" y="39033"/>
                    <a:pt x="36555" y="39033"/>
                  </a:cubicBezTo>
                  <a:cubicBezTo>
                    <a:pt x="36574" y="39033"/>
                    <a:pt x="36593" y="39032"/>
                    <a:pt x="36612" y="39029"/>
                  </a:cubicBezTo>
                  <a:cubicBezTo>
                    <a:pt x="36743" y="39029"/>
                    <a:pt x="36886" y="38994"/>
                    <a:pt x="36993" y="38887"/>
                  </a:cubicBezTo>
                  <a:cubicBezTo>
                    <a:pt x="37231" y="38672"/>
                    <a:pt x="37243" y="38291"/>
                    <a:pt x="37041" y="38053"/>
                  </a:cubicBezTo>
                  <a:cubicBezTo>
                    <a:pt x="36930" y="37923"/>
                    <a:pt x="36767" y="37854"/>
                    <a:pt x="36601" y="37854"/>
                  </a:cubicBezTo>
                  <a:close/>
                  <a:moveTo>
                    <a:pt x="7901" y="37870"/>
                  </a:moveTo>
                  <a:cubicBezTo>
                    <a:pt x="7739" y="37870"/>
                    <a:pt x="7576" y="37937"/>
                    <a:pt x="7454" y="38065"/>
                  </a:cubicBezTo>
                  <a:cubicBezTo>
                    <a:pt x="7227" y="38303"/>
                    <a:pt x="7251" y="38696"/>
                    <a:pt x="7501" y="38898"/>
                  </a:cubicBezTo>
                  <a:cubicBezTo>
                    <a:pt x="7608" y="39006"/>
                    <a:pt x="7751" y="39053"/>
                    <a:pt x="7882" y="39053"/>
                  </a:cubicBezTo>
                  <a:cubicBezTo>
                    <a:pt x="8049" y="39053"/>
                    <a:pt x="8216" y="38994"/>
                    <a:pt x="8335" y="38851"/>
                  </a:cubicBezTo>
                  <a:cubicBezTo>
                    <a:pt x="8561" y="38613"/>
                    <a:pt x="8537" y="38232"/>
                    <a:pt x="8287" y="38017"/>
                  </a:cubicBezTo>
                  <a:cubicBezTo>
                    <a:pt x="8177" y="37919"/>
                    <a:pt x="8040" y="37870"/>
                    <a:pt x="7901" y="37870"/>
                  </a:cubicBezTo>
                  <a:close/>
                  <a:moveTo>
                    <a:pt x="34553" y="39487"/>
                  </a:moveTo>
                  <a:cubicBezTo>
                    <a:pt x="34437" y="39487"/>
                    <a:pt x="34320" y="39520"/>
                    <a:pt x="34219" y="39589"/>
                  </a:cubicBezTo>
                  <a:cubicBezTo>
                    <a:pt x="33945" y="39768"/>
                    <a:pt x="33874" y="40137"/>
                    <a:pt x="34064" y="40399"/>
                  </a:cubicBezTo>
                  <a:cubicBezTo>
                    <a:pt x="34171" y="40565"/>
                    <a:pt x="34362" y="40661"/>
                    <a:pt x="34552" y="40661"/>
                  </a:cubicBezTo>
                  <a:cubicBezTo>
                    <a:pt x="34659" y="40661"/>
                    <a:pt x="34779" y="40625"/>
                    <a:pt x="34886" y="40553"/>
                  </a:cubicBezTo>
                  <a:cubicBezTo>
                    <a:pt x="35148" y="40375"/>
                    <a:pt x="35231" y="40006"/>
                    <a:pt x="35029" y="39732"/>
                  </a:cubicBezTo>
                  <a:cubicBezTo>
                    <a:pt x="34919" y="39571"/>
                    <a:pt x="34738" y="39487"/>
                    <a:pt x="34553" y="39487"/>
                  </a:cubicBezTo>
                  <a:close/>
                  <a:moveTo>
                    <a:pt x="9952" y="39476"/>
                  </a:moveTo>
                  <a:cubicBezTo>
                    <a:pt x="9765" y="39476"/>
                    <a:pt x="9584" y="39570"/>
                    <a:pt x="9466" y="39732"/>
                  </a:cubicBezTo>
                  <a:cubicBezTo>
                    <a:pt x="9287" y="40006"/>
                    <a:pt x="9347" y="40375"/>
                    <a:pt x="9609" y="40553"/>
                  </a:cubicBezTo>
                  <a:cubicBezTo>
                    <a:pt x="9705" y="40617"/>
                    <a:pt x="9810" y="40662"/>
                    <a:pt x="9909" y="40662"/>
                  </a:cubicBezTo>
                  <a:cubicBezTo>
                    <a:pt x="9920" y="40662"/>
                    <a:pt x="9931" y="40662"/>
                    <a:pt x="9942" y="40661"/>
                  </a:cubicBezTo>
                  <a:cubicBezTo>
                    <a:pt x="10133" y="40661"/>
                    <a:pt x="10311" y="40565"/>
                    <a:pt x="10430" y="40399"/>
                  </a:cubicBezTo>
                  <a:cubicBezTo>
                    <a:pt x="10621" y="40137"/>
                    <a:pt x="10549" y="39768"/>
                    <a:pt x="10287" y="39589"/>
                  </a:cubicBezTo>
                  <a:cubicBezTo>
                    <a:pt x="10183" y="39512"/>
                    <a:pt x="10066" y="39476"/>
                    <a:pt x="9952" y="39476"/>
                  </a:cubicBezTo>
                  <a:close/>
                  <a:moveTo>
                    <a:pt x="12170" y="40828"/>
                  </a:moveTo>
                  <a:cubicBezTo>
                    <a:pt x="11956" y="40828"/>
                    <a:pt x="11752" y="40943"/>
                    <a:pt x="11645" y="41149"/>
                  </a:cubicBezTo>
                  <a:cubicBezTo>
                    <a:pt x="11502" y="41446"/>
                    <a:pt x="11609" y="41804"/>
                    <a:pt x="11907" y="41946"/>
                  </a:cubicBezTo>
                  <a:cubicBezTo>
                    <a:pt x="11972" y="41984"/>
                    <a:pt x="12051" y="42014"/>
                    <a:pt x="12128" y="42014"/>
                  </a:cubicBezTo>
                  <a:cubicBezTo>
                    <a:pt x="12150" y="42014"/>
                    <a:pt x="12172" y="42011"/>
                    <a:pt x="12192" y="42006"/>
                  </a:cubicBezTo>
                  <a:cubicBezTo>
                    <a:pt x="12395" y="42006"/>
                    <a:pt x="12597" y="41911"/>
                    <a:pt x="12704" y="41696"/>
                  </a:cubicBezTo>
                  <a:cubicBezTo>
                    <a:pt x="12859" y="41399"/>
                    <a:pt x="12752" y="41042"/>
                    <a:pt x="12454" y="40899"/>
                  </a:cubicBezTo>
                  <a:cubicBezTo>
                    <a:pt x="12363" y="40851"/>
                    <a:pt x="12265" y="40828"/>
                    <a:pt x="12170" y="40828"/>
                  </a:cubicBezTo>
                  <a:close/>
                  <a:moveTo>
                    <a:pt x="32325" y="40828"/>
                  </a:moveTo>
                  <a:cubicBezTo>
                    <a:pt x="32229" y="40828"/>
                    <a:pt x="32132" y="40851"/>
                    <a:pt x="32040" y="40899"/>
                  </a:cubicBezTo>
                  <a:cubicBezTo>
                    <a:pt x="31742" y="41042"/>
                    <a:pt x="31635" y="41399"/>
                    <a:pt x="31790" y="41696"/>
                  </a:cubicBezTo>
                  <a:cubicBezTo>
                    <a:pt x="31885" y="41887"/>
                    <a:pt x="32100" y="42006"/>
                    <a:pt x="32326" y="42030"/>
                  </a:cubicBezTo>
                  <a:cubicBezTo>
                    <a:pt x="32409" y="42030"/>
                    <a:pt x="32504" y="41994"/>
                    <a:pt x="32588" y="41946"/>
                  </a:cubicBezTo>
                  <a:cubicBezTo>
                    <a:pt x="32885" y="41804"/>
                    <a:pt x="32993" y="41446"/>
                    <a:pt x="32850" y="41149"/>
                  </a:cubicBezTo>
                  <a:cubicBezTo>
                    <a:pt x="32743" y="40943"/>
                    <a:pt x="32539" y="40828"/>
                    <a:pt x="32325" y="40828"/>
                  </a:cubicBezTo>
                  <a:close/>
                  <a:moveTo>
                    <a:pt x="14568" y="41906"/>
                  </a:moveTo>
                  <a:cubicBezTo>
                    <a:pt x="14332" y="41906"/>
                    <a:pt x="14106" y="42053"/>
                    <a:pt x="14014" y="42292"/>
                  </a:cubicBezTo>
                  <a:cubicBezTo>
                    <a:pt x="13895" y="42589"/>
                    <a:pt x="14050" y="42935"/>
                    <a:pt x="14359" y="43054"/>
                  </a:cubicBezTo>
                  <a:cubicBezTo>
                    <a:pt x="14431" y="43078"/>
                    <a:pt x="14514" y="43101"/>
                    <a:pt x="14574" y="43101"/>
                  </a:cubicBezTo>
                  <a:cubicBezTo>
                    <a:pt x="14812" y="43101"/>
                    <a:pt x="15026" y="42947"/>
                    <a:pt x="15121" y="42708"/>
                  </a:cubicBezTo>
                  <a:cubicBezTo>
                    <a:pt x="15240" y="42411"/>
                    <a:pt x="15074" y="42066"/>
                    <a:pt x="14776" y="41946"/>
                  </a:cubicBezTo>
                  <a:cubicBezTo>
                    <a:pt x="14708" y="41919"/>
                    <a:pt x="14637" y="41906"/>
                    <a:pt x="14568" y="41906"/>
                  </a:cubicBezTo>
                  <a:close/>
                  <a:moveTo>
                    <a:pt x="29926" y="41908"/>
                  </a:moveTo>
                  <a:cubicBezTo>
                    <a:pt x="29857" y="41908"/>
                    <a:pt x="29787" y="41920"/>
                    <a:pt x="29718" y="41946"/>
                  </a:cubicBezTo>
                  <a:cubicBezTo>
                    <a:pt x="29409" y="42054"/>
                    <a:pt x="29254" y="42399"/>
                    <a:pt x="29373" y="42708"/>
                  </a:cubicBezTo>
                  <a:cubicBezTo>
                    <a:pt x="29468" y="42947"/>
                    <a:pt x="29695" y="43078"/>
                    <a:pt x="29933" y="43101"/>
                  </a:cubicBezTo>
                  <a:cubicBezTo>
                    <a:pt x="30004" y="43101"/>
                    <a:pt x="30064" y="43078"/>
                    <a:pt x="30135" y="43054"/>
                  </a:cubicBezTo>
                  <a:cubicBezTo>
                    <a:pt x="30445" y="42947"/>
                    <a:pt x="30599" y="42601"/>
                    <a:pt x="30480" y="42292"/>
                  </a:cubicBezTo>
                  <a:cubicBezTo>
                    <a:pt x="30397" y="42060"/>
                    <a:pt x="30169" y="41908"/>
                    <a:pt x="29926" y="41908"/>
                  </a:cubicBezTo>
                  <a:close/>
                  <a:moveTo>
                    <a:pt x="27426" y="42682"/>
                  </a:moveTo>
                  <a:cubicBezTo>
                    <a:pt x="27381" y="42682"/>
                    <a:pt x="27335" y="42686"/>
                    <a:pt x="27290" y="42697"/>
                  </a:cubicBezTo>
                  <a:cubicBezTo>
                    <a:pt x="26980" y="42768"/>
                    <a:pt x="26789" y="43101"/>
                    <a:pt x="26861" y="43411"/>
                  </a:cubicBezTo>
                  <a:cubicBezTo>
                    <a:pt x="26917" y="43659"/>
                    <a:pt x="27133" y="43853"/>
                    <a:pt x="27379" y="43853"/>
                  </a:cubicBezTo>
                  <a:cubicBezTo>
                    <a:pt x="27392" y="43853"/>
                    <a:pt x="27406" y="43853"/>
                    <a:pt x="27420" y="43851"/>
                  </a:cubicBezTo>
                  <a:cubicBezTo>
                    <a:pt x="27480" y="43851"/>
                    <a:pt x="27528" y="43851"/>
                    <a:pt x="27575" y="43840"/>
                  </a:cubicBezTo>
                  <a:cubicBezTo>
                    <a:pt x="27885" y="43768"/>
                    <a:pt x="28075" y="43435"/>
                    <a:pt x="28004" y="43125"/>
                  </a:cubicBezTo>
                  <a:cubicBezTo>
                    <a:pt x="27943" y="42860"/>
                    <a:pt x="27697" y="42682"/>
                    <a:pt x="27426" y="42682"/>
                  </a:cubicBezTo>
                  <a:close/>
                  <a:moveTo>
                    <a:pt x="17084" y="42693"/>
                  </a:moveTo>
                  <a:cubicBezTo>
                    <a:pt x="16818" y="42693"/>
                    <a:pt x="16564" y="42871"/>
                    <a:pt x="16502" y="43137"/>
                  </a:cubicBezTo>
                  <a:cubicBezTo>
                    <a:pt x="16431" y="43459"/>
                    <a:pt x="16622" y="43780"/>
                    <a:pt x="16931" y="43851"/>
                  </a:cubicBezTo>
                  <a:cubicBezTo>
                    <a:pt x="16979" y="43875"/>
                    <a:pt x="17026" y="43875"/>
                    <a:pt x="17074" y="43875"/>
                  </a:cubicBezTo>
                  <a:cubicBezTo>
                    <a:pt x="17336" y="43875"/>
                    <a:pt x="17586" y="43697"/>
                    <a:pt x="17645" y="43423"/>
                  </a:cubicBezTo>
                  <a:cubicBezTo>
                    <a:pt x="17729" y="43113"/>
                    <a:pt x="17526" y="42780"/>
                    <a:pt x="17217" y="42708"/>
                  </a:cubicBezTo>
                  <a:cubicBezTo>
                    <a:pt x="17173" y="42698"/>
                    <a:pt x="17129" y="42693"/>
                    <a:pt x="17084" y="42693"/>
                  </a:cubicBezTo>
                  <a:close/>
                  <a:moveTo>
                    <a:pt x="19636" y="43157"/>
                  </a:moveTo>
                  <a:cubicBezTo>
                    <a:pt x="19333" y="43157"/>
                    <a:pt x="19084" y="43374"/>
                    <a:pt x="19050" y="43673"/>
                  </a:cubicBezTo>
                  <a:cubicBezTo>
                    <a:pt x="19015" y="44006"/>
                    <a:pt x="19241" y="44292"/>
                    <a:pt x="19574" y="44328"/>
                  </a:cubicBezTo>
                  <a:lnTo>
                    <a:pt x="19646" y="44328"/>
                  </a:lnTo>
                  <a:cubicBezTo>
                    <a:pt x="19931" y="44328"/>
                    <a:pt x="20193" y="44113"/>
                    <a:pt x="20229" y="43816"/>
                  </a:cubicBezTo>
                  <a:cubicBezTo>
                    <a:pt x="20253" y="43482"/>
                    <a:pt x="20027" y="43197"/>
                    <a:pt x="19705" y="43161"/>
                  </a:cubicBezTo>
                  <a:cubicBezTo>
                    <a:pt x="19682" y="43158"/>
                    <a:pt x="19659" y="43157"/>
                    <a:pt x="19636" y="43157"/>
                  </a:cubicBezTo>
                  <a:close/>
                  <a:moveTo>
                    <a:pt x="24874" y="43155"/>
                  </a:moveTo>
                  <a:cubicBezTo>
                    <a:pt x="24846" y="43155"/>
                    <a:pt x="24818" y="43157"/>
                    <a:pt x="24789" y="43161"/>
                  </a:cubicBezTo>
                  <a:cubicBezTo>
                    <a:pt x="24468" y="43185"/>
                    <a:pt x="24230" y="43482"/>
                    <a:pt x="24277" y="43816"/>
                  </a:cubicBezTo>
                  <a:cubicBezTo>
                    <a:pt x="24313" y="44113"/>
                    <a:pt x="24575" y="44328"/>
                    <a:pt x="24849" y="44328"/>
                  </a:cubicBezTo>
                  <a:lnTo>
                    <a:pt x="24932" y="44328"/>
                  </a:lnTo>
                  <a:cubicBezTo>
                    <a:pt x="25254" y="44304"/>
                    <a:pt x="25492" y="44006"/>
                    <a:pt x="25444" y="43673"/>
                  </a:cubicBezTo>
                  <a:cubicBezTo>
                    <a:pt x="25411" y="43379"/>
                    <a:pt x="25170" y="43155"/>
                    <a:pt x="24874" y="43155"/>
                  </a:cubicBezTo>
                  <a:close/>
                  <a:moveTo>
                    <a:pt x="22253" y="43304"/>
                  </a:moveTo>
                  <a:cubicBezTo>
                    <a:pt x="21920" y="43304"/>
                    <a:pt x="21658" y="43578"/>
                    <a:pt x="21658" y="43899"/>
                  </a:cubicBezTo>
                  <a:cubicBezTo>
                    <a:pt x="21658" y="44232"/>
                    <a:pt x="21920" y="44494"/>
                    <a:pt x="22253" y="44494"/>
                  </a:cubicBezTo>
                  <a:cubicBezTo>
                    <a:pt x="22575" y="44494"/>
                    <a:pt x="22848" y="44232"/>
                    <a:pt x="22848" y="43899"/>
                  </a:cubicBezTo>
                  <a:cubicBezTo>
                    <a:pt x="22848" y="43578"/>
                    <a:pt x="22575" y="43304"/>
                    <a:pt x="22253" y="43304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8"/>
            <p:cNvSpPr/>
            <p:nvPr/>
          </p:nvSpPr>
          <p:spPr>
            <a:xfrm>
              <a:off x="3206650" y="2289650"/>
              <a:ext cx="1250175" cy="1249325"/>
            </a:xfrm>
            <a:custGeom>
              <a:avLst/>
              <a:gdLst/>
              <a:ahLst/>
              <a:cxnLst/>
              <a:rect l="l" t="t" r="r" b="b"/>
              <a:pathLst>
                <a:path w="50007" h="49973" extrusionOk="0">
                  <a:moveTo>
                    <a:pt x="24330" y="1"/>
                  </a:moveTo>
                  <a:cubicBezTo>
                    <a:pt x="24316" y="1"/>
                    <a:pt x="24303" y="1"/>
                    <a:pt x="24289" y="2"/>
                  </a:cubicBezTo>
                  <a:cubicBezTo>
                    <a:pt x="24003" y="2"/>
                    <a:pt x="23765" y="241"/>
                    <a:pt x="23777" y="538"/>
                  </a:cubicBezTo>
                  <a:cubicBezTo>
                    <a:pt x="23777" y="805"/>
                    <a:pt x="24004" y="1039"/>
                    <a:pt x="24291" y="1039"/>
                  </a:cubicBezTo>
                  <a:cubicBezTo>
                    <a:pt x="24298" y="1039"/>
                    <a:pt x="24305" y="1039"/>
                    <a:pt x="24313" y="1038"/>
                  </a:cubicBezTo>
                  <a:cubicBezTo>
                    <a:pt x="24610" y="1038"/>
                    <a:pt x="24836" y="788"/>
                    <a:pt x="24825" y="502"/>
                  </a:cubicBezTo>
                  <a:cubicBezTo>
                    <a:pt x="24825" y="230"/>
                    <a:pt x="24608" y="1"/>
                    <a:pt x="24330" y="1"/>
                  </a:cubicBezTo>
                  <a:close/>
                  <a:moveTo>
                    <a:pt x="26909" y="38"/>
                  </a:moveTo>
                  <a:cubicBezTo>
                    <a:pt x="26633" y="38"/>
                    <a:pt x="26396" y="248"/>
                    <a:pt x="26372" y="538"/>
                  </a:cubicBezTo>
                  <a:cubicBezTo>
                    <a:pt x="26349" y="836"/>
                    <a:pt x="26563" y="1086"/>
                    <a:pt x="26861" y="1098"/>
                  </a:cubicBezTo>
                  <a:cubicBezTo>
                    <a:pt x="26866" y="1104"/>
                    <a:pt x="26872" y="1107"/>
                    <a:pt x="26878" y="1107"/>
                  </a:cubicBezTo>
                  <a:cubicBezTo>
                    <a:pt x="26884" y="1107"/>
                    <a:pt x="26890" y="1104"/>
                    <a:pt x="26896" y="1098"/>
                  </a:cubicBezTo>
                  <a:cubicBezTo>
                    <a:pt x="27170" y="1098"/>
                    <a:pt x="27408" y="883"/>
                    <a:pt x="27420" y="610"/>
                  </a:cubicBezTo>
                  <a:cubicBezTo>
                    <a:pt x="27444" y="324"/>
                    <a:pt x="27230" y="62"/>
                    <a:pt x="26932" y="38"/>
                  </a:cubicBezTo>
                  <a:cubicBezTo>
                    <a:pt x="26924" y="38"/>
                    <a:pt x="26917" y="38"/>
                    <a:pt x="26909" y="38"/>
                  </a:cubicBezTo>
                  <a:close/>
                  <a:moveTo>
                    <a:pt x="21705" y="186"/>
                  </a:moveTo>
                  <a:cubicBezTo>
                    <a:pt x="21678" y="186"/>
                    <a:pt x="21650" y="188"/>
                    <a:pt x="21622" y="193"/>
                  </a:cubicBezTo>
                  <a:cubicBezTo>
                    <a:pt x="21336" y="241"/>
                    <a:pt x="21134" y="502"/>
                    <a:pt x="21169" y="788"/>
                  </a:cubicBezTo>
                  <a:cubicBezTo>
                    <a:pt x="21214" y="1036"/>
                    <a:pt x="21419" y="1231"/>
                    <a:pt x="21653" y="1231"/>
                  </a:cubicBezTo>
                  <a:cubicBezTo>
                    <a:pt x="21666" y="1231"/>
                    <a:pt x="21680" y="1230"/>
                    <a:pt x="21693" y="1229"/>
                  </a:cubicBezTo>
                  <a:lnTo>
                    <a:pt x="21765" y="1229"/>
                  </a:lnTo>
                  <a:cubicBezTo>
                    <a:pt x="22050" y="1193"/>
                    <a:pt x="22265" y="931"/>
                    <a:pt x="22217" y="633"/>
                  </a:cubicBezTo>
                  <a:cubicBezTo>
                    <a:pt x="22174" y="385"/>
                    <a:pt x="21965" y="186"/>
                    <a:pt x="21705" y="186"/>
                  </a:cubicBezTo>
                  <a:close/>
                  <a:moveTo>
                    <a:pt x="29482" y="408"/>
                  </a:moveTo>
                  <a:cubicBezTo>
                    <a:pt x="29237" y="408"/>
                    <a:pt x="29020" y="585"/>
                    <a:pt x="28968" y="836"/>
                  </a:cubicBezTo>
                  <a:cubicBezTo>
                    <a:pt x="28908" y="1110"/>
                    <a:pt x="29111" y="1395"/>
                    <a:pt x="29385" y="1443"/>
                  </a:cubicBezTo>
                  <a:cubicBezTo>
                    <a:pt x="29420" y="1443"/>
                    <a:pt x="29444" y="1443"/>
                    <a:pt x="29480" y="1455"/>
                  </a:cubicBezTo>
                  <a:cubicBezTo>
                    <a:pt x="29730" y="1455"/>
                    <a:pt x="29956" y="1276"/>
                    <a:pt x="30004" y="1026"/>
                  </a:cubicBezTo>
                  <a:cubicBezTo>
                    <a:pt x="30063" y="741"/>
                    <a:pt x="29861" y="467"/>
                    <a:pt x="29587" y="419"/>
                  </a:cubicBezTo>
                  <a:cubicBezTo>
                    <a:pt x="29552" y="412"/>
                    <a:pt x="29517" y="408"/>
                    <a:pt x="29482" y="408"/>
                  </a:cubicBezTo>
                  <a:close/>
                  <a:moveTo>
                    <a:pt x="19142" y="677"/>
                  </a:moveTo>
                  <a:cubicBezTo>
                    <a:pt x="19100" y="677"/>
                    <a:pt x="19057" y="682"/>
                    <a:pt x="19014" y="693"/>
                  </a:cubicBezTo>
                  <a:cubicBezTo>
                    <a:pt x="18729" y="776"/>
                    <a:pt x="18550" y="1050"/>
                    <a:pt x="18633" y="1336"/>
                  </a:cubicBezTo>
                  <a:cubicBezTo>
                    <a:pt x="18693" y="1574"/>
                    <a:pt x="18907" y="1741"/>
                    <a:pt x="19145" y="1741"/>
                  </a:cubicBezTo>
                  <a:cubicBezTo>
                    <a:pt x="19181" y="1741"/>
                    <a:pt x="19229" y="1741"/>
                    <a:pt x="19264" y="1729"/>
                  </a:cubicBezTo>
                  <a:cubicBezTo>
                    <a:pt x="19550" y="1645"/>
                    <a:pt x="19729" y="1372"/>
                    <a:pt x="19657" y="1086"/>
                  </a:cubicBezTo>
                  <a:cubicBezTo>
                    <a:pt x="19596" y="843"/>
                    <a:pt x="19381" y="677"/>
                    <a:pt x="19142" y="677"/>
                  </a:cubicBezTo>
                  <a:close/>
                  <a:moveTo>
                    <a:pt x="32026" y="1008"/>
                  </a:moveTo>
                  <a:cubicBezTo>
                    <a:pt x="31796" y="1008"/>
                    <a:pt x="31595" y="1147"/>
                    <a:pt x="31516" y="1384"/>
                  </a:cubicBezTo>
                  <a:cubicBezTo>
                    <a:pt x="31444" y="1669"/>
                    <a:pt x="31587" y="1943"/>
                    <a:pt x="31873" y="2038"/>
                  </a:cubicBezTo>
                  <a:cubicBezTo>
                    <a:pt x="31921" y="2050"/>
                    <a:pt x="31968" y="2050"/>
                    <a:pt x="32028" y="2050"/>
                  </a:cubicBezTo>
                  <a:cubicBezTo>
                    <a:pt x="32242" y="2050"/>
                    <a:pt x="32456" y="1907"/>
                    <a:pt x="32528" y="1681"/>
                  </a:cubicBezTo>
                  <a:cubicBezTo>
                    <a:pt x="32623" y="1395"/>
                    <a:pt x="32456" y="1110"/>
                    <a:pt x="32171" y="1026"/>
                  </a:cubicBezTo>
                  <a:cubicBezTo>
                    <a:pt x="32122" y="1014"/>
                    <a:pt x="32073" y="1008"/>
                    <a:pt x="32026" y="1008"/>
                  </a:cubicBezTo>
                  <a:close/>
                  <a:moveTo>
                    <a:pt x="16641" y="1437"/>
                  </a:moveTo>
                  <a:cubicBezTo>
                    <a:pt x="16583" y="1437"/>
                    <a:pt x="16524" y="1447"/>
                    <a:pt x="16466" y="1467"/>
                  </a:cubicBezTo>
                  <a:cubicBezTo>
                    <a:pt x="16204" y="1562"/>
                    <a:pt x="16050" y="1872"/>
                    <a:pt x="16157" y="2146"/>
                  </a:cubicBezTo>
                  <a:cubicBezTo>
                    <a:pt x="16223" y="2344"/>
                    <a:pt x="16412" y="2481"/>
                    <a:pt x="16601" y="2481"/>
                  </a:cubicBezTo>
                  <a:cubicBezTo>
                    <a:pt x="16615" y="2481"/>
                    <a:pt x="16630" y="2481"/>
                    <a:pt x="16645" y="2479"/>
                  </a:cubicBezTo>
                  <a:cubicBezTo>
                    <a:pt x="16705" y="2479"/>
                    <a:pt x="16764" y="2479"/>
                    <a:pt x="16824" y="2455"/>
                  </a:cubicBezTo>
                  <a:cubicBezTo>
                    <a:pt x="17097" y="2360"/>
                    <a:pt x="17240" y="2050"/>
                    <a:pt x="17145" y="1788"/>
                  </a:cubicBezTo>
                  <a:cubicBezTo>
                    <a:pt x="17070" y="1572"/>
                    <a:pt x="16861" y="1437"/>
                    <a:pt x="16641" y="1437"/>
                  </a:cubicBezTo>
                  <a:close/>
                  <a:moveTo>
                    <a:pt x="34466" y="1880"/>
                  </a:moveTo>
                  <a:cubicBezTo>
                    <a:pt x="34257" y="1880"/>
                    <a:pt x="34061" y="1999"/>
                    <a:pt x="33980" y="2205"/>
                  </a:cubicBezTo>
                  <a:cubicBezTo>
                    <a:pt x="33885" y="2479"/>
                    <a:pt x="34004" y="2777"/>
                    <a:pt x="34266" y="2896"/>
                  </a:cubicBezTo>
                  <a:cubicBezTo>
                    <a:pt x="34326" y="2931"/>
                    <a:pt x="34409" y="2943"/>
                    <a:pt x="34457" y="2943"/>
                  </a:cubicBezTo>
                  <a:cubicBezTo>
                    <a:pt x="34671" y="2943"/>
                    <a:pt x="34862" y="2824"/>
                    <a:pt x="34957" y="2622"/>
                  </a:cubicBezTo>
                  <a:cubicBezTo>
                    <a:pt x="35076" y="2336"/>
                    <a:pt x="34933" y="2038"/>
                    <a:pt x="34671" y="1919"/>
                  </a:cubicBezTo>
                  <a:cubicBezTo>
                    <a:pt x="34604" y="1893"/>
                    <a:pt x="34534" y="1880"/>
                    <a:pt x="34466" y="1880"/>
                  </a:cubicBezTo>
                  <a:close/>
                  <a:moveTo>
                    <a:pt x="14257" y="2442"/>
                  </a:moveTo>
                  <a:cubicBezTo>
                    <a:pt x="14177" y="2442"/>
                    <a:pt x="14094" y="2461"/>
                    <a:pt x="14014" y="2503"/>
                  </a:cubicBezTo>
                  <a:cubicBezTo>
                    <a:pt x="13764" y="2634"/>
                    <a:pt x="13645" y="2943"/>
                    <a:pt x="13776" y="3217"/>
                  </a:cubicBezTo>
                  <a:cubicBezTo>
                    <a:pt x="13862" y="3390"/>
                    <a:pt x="14027" y="3494"/>
                    <a:pt x="14190" y="3494"/>
                  </a:cubicBezTo>
                  <a:cubicBezTo>
                    <a:pt x="14207" y="3494"/>
                    <a:pt x="14223" y="3493"/>
                    <a:pt x="14240" y="3491"/>
                  </a:cubicBezTo>
                  <a:cubicBezTo>
                    <a:pt x="14323" y="3491"/>
                    <a:pt x="14407" y="3479"/>
                    <a:pt x="14478" y="3455"/>
                  </a:cubicBezTo>
                  <a:cubicBezTo>
                    <a:pt x="14728" y="3312"/>
                    <a:pt x="14847" y="3003"/>
                    <a:pt x="14716" y="2741"/>
                  </a:cubicBezTo>
                  <a:cubicBezTo>
                    <a:pt x="14632" y="2555"/>
                    <a:pt x="14452" y="2442"/>
                    <a:pt x="14257" y="2442"/>
                  </a:cubicBezTo>
                  <a:close/>
                  <a:moveTo>
                    <a:pt x="36826" y="3015"/>
                  </a:moveTo>
                  <a:cubicBezTo>
                    <a:pt x="36640" y="3015"/>
                    <a:pt x="36458" y="3114"/>
                    <a:pt x="36350" y="3288"/>
                  </a:cubicBezTo>
                  <a:cubicBezTo>
                    <a:pt x="36219" y="3539"/>
                    <a:pt x="36314" y="3848"/>
                    <a:pt x="36564" y="4003"/>
                  </a:cubicBezTo>
                  <a:cubicBezTo>
                    <a:pt x="36623" y="4042"/>
                    <a:pt x="36691" y="4065"/>
                    <a:pt x="36766" y="4065"/>
                  </a:cubicBezTo>
                  <a:cubicBezTo>
                    <a:pt x="36782" y="4065"/>
                    <a:pt x="36798" y="4064"/>
                    <a:pt x="36814" y="4062"/>
                  </a:cubicBezTo>
                  <a:cubicBezTo>
                    <a:pt x="36993" y="4062"/>
                    <a:pt x="37183" y="3967"/>
                    <a:pt x="37279" y="3789"/>
                  </a:cubicBezTo>
                  <a:cubicBezTo>
                    <a:pt x="37409" y="3539"/>
                    <a:pt x="37314" y="3229"/>
                    <a:pt x="37064" y="3074"/>
                  </a:cubicBezTo>
                  <a:cubicBezTo>
                    <a:pt x="36988" y="3034"/>
                    <a:pt x="36907" y="3015"/>
                    <a:pt x="36826" y="3015"/>
                  </a:cubicBezTo>
                  <a:close/>
                  <a:moveTo>
                    <a:pt x="11976" y="3712"/>
                  </a:moveTo>
                  <a:cubicBezTo>
                    <a:pt x="11879" y="3712"/>
                    <a:pt x="11781" y="3738"/>
                    <a:pt x="11692" y="3789"/>
                  </a:cubicBezTo>
                  <a:cubicBezTo>
                    <a:pt x="11454" y="3943"/>
                    <a:pt x="11382" y="4265"/>
                    <a:pt x="11525" y="4527"/>
                  </a:cubicBezTo>
                  <a:cubicBezTo>
                    <a:pt x="11626" y="4673"/>
                    <a:pt x="11781" y="4766"/>
                    <a:pt x="11948" y="4766"/>
                  </a:cubicBezTo>
                  <a:cubicBezTo>
                    <a:pt x="11958" y="4766"/>
                    <a:pt x="11968" y="4766"/>
                    <a:pt x="11978" y="4765"/>
                  </a:cubicBezTo>
                  <a:cubicBezTo>
                    <a:pt x="12073" y="4765"/>
                    <a:pt x="12168" y="4741"/>
                    <a:pt x="12263" y="4682"/>
                  </a:cubicBezTo>
                  <a:cubicBezTo>
                    <a:pt x="12502" y="4527"/>
                    <a:pt x="12573" y="4205"/>
                    <a:pt x="12418" y="3955"/>
                  </a:cubicBezTo>
                  <a:cubicBezTo>
                    <a:pt x="12319" y="3794"/>
                    <a:pt x="12150" y="3712"/>
                    <a:pt x="11976" y="3712"/>
                  </a:cubicBezTo>
                  <a:close/>
                  <a:moveTo>
                    <a:pt x="39014" y="4396"/>
                  </a:moveTo>
                  <a:cubicBezTo>
                    <a:pt x="38847" y="4396"/>
                    <a:pt x="38684" y="4475"/>
                    <a:pt x="38588" y="4622"/>
                  </a:cubicBezTo>
                  <a:cubicBezTo>
                    <a:pt x="38422" y="4860"/>
                    <a:pt x="38481" y="5193"/>
                    <a:pt x="38719" y="5360"/>
                  </a:cubicBezTo>
                  <a:cubicBezTo>
                    <a:pt x="38789" y="5420"/>
                    <a:pt x="38876" y="5446"/>
                    <a:pt x="38965" y="5446"/>
                  </a:cubicBezTo>
                  <a:cubicBezTo>
                    <a:pt x="38982" y="5446"/>
                    <a:pt x="38999" y="5445"/>
                    <a:pt x="39017" y="5444"/>
                  </a:cubicBezTo>
                  <a:cubicBezTo>
                    <a:pt x="39184" y="5444"/>
                    <a:pt x="39350" y="5372"/>
                    <a:pt x="39445" y="5217"/>
                  </a:cubicBezTo>
                  <a:cubicBezTo>
                    <a:pt x="39612" y="4979"/>
                    <a:pt x="39553" y="4658"/>
                    <a:pt x="39314" y="4491"/>
                  </a:cubicBezTo>
                  <a:cubicBezTo>
                    <a:pt x="39223" y="4427"/>
                    <a:pt x="39118" y="4396"/>
                    <a:pt x="39014" y="4396"/>
                  </a:cubicBezTo>
                  <a:close/>
                  <a:moveTo>
                    <a:pt x="9836" y="5216"/>
                  </a:moveTo>
                  <a:cubicBezTo>
                    <a:pt x="9724" y="5216"/>
                    <a:pt x="9613" y="5251"/>
                    <a:pt x="9525" y="5324"/>
                  </a:cubicBezTo>
                  <a:cubicBezTo>
                    <a:pt x="9299" y="5503"/>
                    <a:pt x="9251" y="5848"/>
                    <a:pt x="9430" y="6075"/>
                  </a:cubicBezTo>
                  <a:cubicBezTo>
                    <a:pt x="9529" y="6196"/>
                    <a:pt x="9680" y="6266"/>
                    <a:pt x="9815" y="6266"/>
                  </a:cubicBezTo>
                  <a:cubicBezTo>
                    <a:pt x="9826" y="6266"/>
                    <a:pt x="9836" y="6266"/>
                    <a:pt x="9847" y="6265"/>
                  </a:cubicBezTo>
                  <a:cubicBezTo>
                    <a:pt x="9966" y="6265"/>
                    <a:pt x="10073" y="6229"/>
                    <a:pt x="10180" y="6158"/>
                  </a:cubicBezTo>
                  <a:cubicBezTo>
                    <a:pt x="10394" y="5979"/>
                    <a:pt x="10442" y="5634"/>
                    <a:pt x="10263" y="5420"/>
                  </a:cubicBezTo>
                  <a:cubicBezTo>
                    <a:pt x="10158" y="5287"/>
                    <a:pt x="9996" y="5216"/>
                    <a:pt x="9836" y="5216"/>
                  </a:cubicBezTo>
                  <a:close/>
                  <a:moveTo>
                    <a:pt x="41079" y="6008"/>
                  </a:moveTo>
                  <a:cubicBezTo>
                    <a:pt x="40932" y="6008"/>
                    <a:pt x="40787" y="6071"/>
                    <a:pt x="40684" y="6194"/>
                  </a:cubicBezTo>
                  <a:cubicBezTo>
                    <a:pt x="40493" y="6408"/>
                    <a:pt x="40505" y="6741"/>
                    <a:pt x="40731" y="6932"/>
                  </a:cubicBezTo>
                  <a:cubicBezTo>
                    <a:pt x="40838" y="7027"/>
                    <a:pt x="40958" y="7051"/>
                    <a:pt x="41077" y="7063"/>
                  </a:cubicBezTo>
                  <a:cubicBezTo>
                    <a:pt x="41219" y="7063"/>
                    <a:pt x="41374" y="7003"/>
                    <a:pt x="41470" y="6884"/>
                  </a:cubicBezTo>
                  <a:cubicBezTo>
                    <a:pt x="41672" y="6670"/>
                    <a:pt x="41648" y="6336"/>
                    <a:pt x="41434" y="6146"/>
                  </a:cubicBezTo>
                  <a:cubicBezTo>
                    <a:pt x="41330" y="6053"/>
                    <a:pt x="41204" y="6008"/>
                    <a:pt x="41079" y="6008"/>
                  </a:cubicBezTo>
                  <a:close/>
                  <a:moveTo>
                    <a:pt x="7894" y="6939"/>
                  </a:moveTo>
                  <a:cubicBezTo>
                    <a:pt x="7762" y="6939"/>
                    <a:pt x="7630" y="6993"/>
                    <a:pt x="7525" y="7098"/>
                  </a:cubicBezTo>
                  <a:cubicBezTo>
                    <a:pt x="7322" y="7289"/>
                    <a:pt x="7299" y="7634"/>
                    <a:pt x="7513" y="7837"/>
                  </a:cubicBezTo>
                  <a:cubicBezTo>
                    <a:pt x="7620" y="7944"/>
                    <a:pt x="7763" y="7991"/>
                    <a:pt x="7882" y="8003"/>
                  </a:cubicBezTo>
                  <a:cubicBezTo>
                    <a:pt x="8013" y="8003"/>
                    <a:pt x="8144" y="7956"/>
                    <a:pt x="8251" y="7860"/>
                  </a:cubicBezTo>
                  <a:cubicBezTo>
                    <a:pt x="8465" y="7658"/>
                    <a:pt x="8477" y="7325"/>
                    <a:pt x="8275" y="7110"/>
                  </a:cubicBezTo>
                  <a:cubicBezTo>
                    <a:pt x="8166" y="6996"/>
                    <a:pt x="8030" y="6939"/>
                    <a:pt x="7894" y="6939"/>
                  </a:cubicBezTo>
                  <a:close/>
                  <a:moveTo>
                    <a:pt x="42951" y="7817"/>
                  </a:moveTo>
                  <a:cubicBezTo>
                    <a:pt x="42821" y="7817"/>
                    <a:pt x="42691" y="7865"/>
                    <a:pt x="42589" y="7956"/>
                  </a:cubicBezTo>
                  <a:cubicBezTo>
                    <a:pt x="42374" y="8158"/>
                    <a:pt x="42362" y="8492"/>
                    <a:pt x="42565" y="8706"/>
                  </a:cubicBezTo>
                  <a:cubicBezTo>
                    <a:pt x="42660" y="8825"/>
                    <a:pt x="42803" y="8873"/>
                    <a:pt x="42946" y="8873"/>
                  </a:cubicBezTo>
                  <a:cubicBezTo>
                    <a:pt x="43065" y="8873"/>
                    <a:pt x="43196" y="8825"/>
                    <a:pt x="43303" y="8730"/>
                  </a:cubicBezTo>
                  <a:cubicBezTo>
                    <a:pt x="43529" y="8539"/>
                    <a:pt x="43529" y="8194"/>
                    <a:pt x="43339" y="7991"/>
                  </a:cubicBezTo>
                  <a:cubicBezTo>
                    <a:pt x="43233" y="7873"/>
                    <a:pt x="43092" y="7817"/>
                    <a:pt x="42951" y="7817"/>
                  </a:cubicBezTo>
                  <a:close/>
                  <a:moveTo>
                    <a:pt x="6129" y="8854"/>
                  </a:moveTo>
                  <a:cubicBezTo>
                    <a:pt x="5976" y="8854"/>
                    <a:pt x="5824" y="8921"/>
                    <a:pt x="5715" y="9051"/>
                  </a:cubicBezTo>
                  <a:cubicBezTo>
                    <a:pt x="5536" y="9265"/>
                    <a:pt x="5560" y="9599"/>
                    <a:pt x="5786" y="9789"/>
                  </a:cubicBezTo>
                  <a:cubicBezTo>
                    <a:pt x="5894" y="9861"/>
                    <a:pt x="6013" y="9908"/>
                    <a:pt x="6132" y="9908"/>
                  </a:cubicBezTo>
                  <a:cubicBezTo>
                    <a:pt x="6275" y="9908"/>
                    <a:pt x="6429" y="9849"/>
                    <a:pt x="6525" y="9718"/>
                  </a:cubicBezTo>
                  <a:cubicBezTo>
                    <a:pt x="6703" y="9492"/>
                    <a:pt x="6679" y="9170"/>
                    <a:pt x="6453" y="8968"/>
                  </a:cubicBezTo>
                  <a:cubicBezTo>
                    <a:pt x="6357" y="8892"/>
                    <a:pt x="6243" y="8854"/>
                    <a:pt x="6129" y="8854"/>
                  </a:cubicBezTo>
                  <a:close/>
                  <a:moveTo>
                    <a:pt x="44609" y="9812"/>
                  </a:moveTo>
                  <a:cubicBezTo>
                    <a:pt x="44499" y="9812"/>
                    <a:pt x="44388" y="9847"/>
                    <a:pt x="44291" y="9920"/>
                  </a:cubicBezTo>
                  <a:cubicBezTo>
                    <a:pt x="44065" y="10099"/>
                    <a:pt x="44006" y="10432"/>
                    <a:pt x="44184" y="10670"/>
                  </a:cubicBezTo>
                  <a:cubicBezTo>
                    <a:pt x="44291" y="10801"/>
                    <a:pt x="44446" y="10873"/>
                    <a:pt x="44613" y="10873"/>
                  </a:cubicBezTo>
                  <a:cubicBezTo>
                    <a:pt x="44720" y="10873"/>
                    <a:pt x="44839" y="10849"/>
                    <a:pt x="44922" y="10778"/>
                  </a:cubicBezTo>
                  <a:cubicBezTo>
                    <a:pt x="45160" y="10599"/>
                    <a:pt x="45208" y="10266"/>
                    <a:pt x="45029" y="10027"/>
                  </a:cubicBezTo>
                  <a:cubicBezTo>
                    <a:pt x="44924" y="9886"/>
                    <a:pt x="44768" y="9812"/>
                    <a:pt x="44609" y="9812"/>
                  </a:cubicBezTo>
                  <a:close/>
                  <a:moveTo>
                    <a:pt x="4581" y="10952"/>
                  </a:moveTo>
                  <a:cubicBezTo>
                    <a:pt x="4409" y="10952"/>
                    <a:pt x="4239" y="11041"/>
                    <a:pt x="4132" y="11194"/>
                  </a:cubicBezTo>
                  <a:cubicBezTo>
                    <a:pt x="3965" y="11432"/>
                    <a:pt x="4048" y="11754"/>
                    <a:pt x="4286" y="11921"/>
                  </a:cubicBezTo>
                  <a:cubicBezTo>
                    <a:pt x="4370" y="11980"/>
                    <a:pt x="4477" y="12004"/>
                    <a:pt x="4560" y="12004"/>
                  </a:cubicBezTo>
                  <a:cubicBezTo>
                    <a:pt x="4739" y="12004"/>
                    <a:pt x="4905" y="11921"/>
                    <a:pt x="5013" y="11766"/>
                  </a:cubicBezTo>
                  <a:cubicBezTo>
                    <a:pt x="5179" y="11528"/>
                    <a:pt x="5096" y="11206"/>
                    <a:pt x="4858" y="11039"/>
                  </a:cubicBezTo>
                  <a:cubicBezTo>
                    <a:pt x="4773" y="10980"/>
                    <a:pt x="4677" y="10952"/>
                    <a:pt x="4581" y="10952"/>
                  </a:cubicBezTo>
                  <a:close/>
                  <a:moveTo>
                    <a:pt x="46067" y="11979"/>
                  </a:moveTo>
                  <a:cubicBezTo>
                    <a:pt x="45973" y="11979"/>
                    <a:pt x="45877" y="12002"/>
                    <a:pt x="45791" y="12051"/>
                  </a:cubicBezTo>
                  <a:cubicBezTo>
                    <a:pt x="45553" y="12206"/>
                    <a:pt x="45458" y="12528"/>
                    <a:pt x="45613" y="12778"/>
                  </a:cubicBezTo>
                  <a:cubicBezTo>
                    <a:pt x="45696" y="12944"/>
                    <a:pt x="45875" y="13040"/>
                    <a:pt x="46053" y="13040"/>
                  </a:cubicBezTo>
                  <a:cubicBezTo>
                    <a:pt x="46149" y="13040"/>
                    <a:pt x="46232" y="13004"/>
                    <a:pt x="46327" y="12956"/>
                  </a:cubicBezTo>
                  <a:cubicBezTo>
                    <a:pt x="46577" y="12813"/>
                    <a:pt x="46673" y="12480"/>
                    <a:pt x="46518" y="12230"/>
                  </a:cubicBezTo>
                  <a:cubicBezTo>
                    <a:pt x="46424" y="12066"/>
                    <a:pt x="46248" y="11979"/>
                    <a:pt x="46067" y="11979"/>
                  </a:cubicBezTo>
                  <a:close/>
                  <a:moveTo>
                    <a:pt x="3269" y="13198"/>
                  </a:moveTo>
                  <a:cubicBezTo>
                    <a:pt x="3073" y="13198"/>
                    <a:pt x="2891" y="13303"/>
                    <a:pt x="2798" y="13480"/>
                  </a:cubicBezTo>
                  <a:cubicBezTo>
                    <a:pt x="2655" y="13730"/>
                    <a:pt x="2762" y="14064"/>
                    <a:pt x="3012" y="14195"/>
                  </a:cubicBezTo>
                  <a:cubicBezTo>
                    <a:pt x="3096" y="14230"/>
                    <a:pt x="3167" y="14254"/>
                    <a:pt x="3250" y="14254"/>
                  </a:cubicBezTo>
                  <a:cubicBezTo>
                    <a:pt x="3453" y="14254"/>
                    <a:pt x="3643" y="14147"/>
                    <a:pt x="3727" y="13968"/>
                  </a:cubicBezTo>
                  <a:cubicBezTo>
                    <a:pt x="3870" y="13706"/>
                    <a:pt x="3762" y="13385"/>
                    <a:pt x="3512" y="13254"/>
                  </a:cubicBezTo>
                  <a:cubicBezTo>
                    <a:pt x="3432" y="13216"/>
                    <a:pt x="3349" y="13198"/>
                    <a:pt x="3269" y="13198"/>
                  </a:cubicBezTo>
                  <a:close/>
                  <a:moveTo>
                    <a:pt x="47274" y="14303"/>
                  </a:moveTo>
                  <a:cubicBezTo>
                    <a:pt x="47201" y="14303"/>
                    <a:pt x="47126" y="14318"/>
                    <a:pt x="47054" y="14349"/>
                  </a:cubicBezTo>
                  <a:cubicBezTo>
                    <a:pt x="46792" y="14468"/>
                    <a:pt x="46673" y="14778"/>
                    <a:pt x="46792" y="15040"/>
                  </a:cubicBezTo>
                  <a:cubicBezTo>
                    <a:pt x="46875" y="15242"/>
                    <a:pt x="47065" y="15338"/>
                    <a:pt x="47268" y="15361"/>
                  </a:cubicBezTo>
                  <a:cubicBezTo>
                    <a:pt x="47339" y="15361"/>
                    <a:pt x="47411" y="15338"/>
                    <a:pt x="47482" y="15314"/>
                  </a:cubicBezTo>
                  <a:cubicBezTo>
                    <a:pt x="47756" y="15195"/>
                    <a:pt x="47875" y="14885"/>
                    <a:pt x="47756" y="14611"/>
                  </a:cubicBezTo>
                  <a:cubicBezTo>
                    <a:pt x="47668" y="14419"/>
                    <a:pt x="47478" y="14303"/>
                    <a:pt x="47274" y="14303"/>
                  </a:cubicBezTo>
                  <a:close/>
                  <a:moveTo>
                    <a:pt x="2184" y="15574"/>
                  </a:moveTo>
                  <a:cubicBezTo>
                    <a:pt x="1973" y="15574"/>
                    <a:pt x="1773" y="15700"/>
                    <a:pt x="1691" y="15909"/>
                  </a:cubicBezTo>
                  <a:cubicBezTo>
                    <a:pt x="1584" y="16171"/>
                    <a:pt x="1726" y="16493"/>
                    <a:pt x="1988" y="16588"/>
                  </a:cubicBezTo>
                  <a:cubicBezTo>
                    <a:pt x="2048" y="16612"/>
                    <a:pt x="2107" y="16623"/>
                    <a:pt x="2179" y="16635"/>
                  </a:cubicBezTo>
                  <a:cubicBezTo>
                    <a:pt x="2393" y="16635"/>
                    <a:pt x="2596" y="16504"/>
                    <a:pt x="2679" y="16290"/>
                  </a:cubicBezTo>
                  <a:cubicBezTo>
                    <a:pt x="2774" y="16028"/>
                    <a:pt x="2643" y="15719"/>
                    <a:pt x="2381" y="15611"/>
                  </a:cubicBezTo>
                  <a:cubicBezTo>
                    <a:pt x="2317" y="15586"/>
                    <a:pt x="2250" y="15574"/>
                    <a:pt x="2184" y="15574"/>
                  </a:cubicBezTo>
                  <a:close/>
                  <a:moveTo>
                    <a:pt x="48227" y="16714"/>
                  </a:moveTo>
                  <a:cubicBezTo>
                    <a:pt x="48170" y="16714"/>
                    <a:pt x="48111" y="16723"/>
                    <a:pt x="48054" y="16743"/>
                  </a:cubicBezTo>
                  <a:cubicBezTo>
                    <a:pt x="47780" y="16826"/>
                    <a:pt x="47637" y="17124"/>
                    <a:pt x="47720" y="17409"/>
                  </a:cubicBezTo>
                  <a:cubicBezTo>
                    <a:pt x="47804" y="17635"/>
                    <a:pt x="48006" y="17766"/>
                    <a:pt x="48232" y="17766"/>
                  </a:cubicBezTo>
                  <a:cubicBezTo>
                    <a:pt x="48292" y="17766"/>
                    <a:pt x="48328" y="17755"/>
                    <a:pt x="48399" y="17743"/>
                  </a:cubicBezTo>
                  <a:cubicBezTo>
                    <a:pt x="48661" y="17647"/>
                    <a:pt x="48816" y="17350"/>
                    <a:pt x="48720" y="17064"/>
                  </a:cubicBezTo>
                  <a:cubicBezTo>
                    <a:pt x="48654" y="16855"/>
                    <a:pt x="48451" y="16714"/>
                    <a:pt x="48227" y="16714"/>
                  </a:cubicBezTo>
                  <a:close/>
                  <a:moveTo>
                    <a:pt x="1372" y="18035"/>
                  </a:moveTo>
                  <a:cubicBezTo>
                    <a:pt x="1135" y="18035"/>
                    <a:pt x="917" y="18182"/>
                    <a:pt x="857" y="18421"/>
                  </a:cubicBezTo>
                  <a:cubicBezTo>
                    <a:pt x="786" y="18707"/>
                    <a:pt x="953" y="19005"/>
                    <a:pt x="1226" y="19076"/>
                  </a:cubicBezTo>
                  <a:cubicBezTo>
                    <a:pt x="1274" y="19088"/>
                    <a:pt x="1322" y="19088"/>
                    <a:pt x="1381" y="19088"/>
                  </a:cubicBezTo>
                  <a:cubicBezTo>
                    <a:pt x="1607" y="19088"/>
                    <a:pt x="1822" y="18945"/>
                    <a:pt x="1881" y="18707"/>
                  </a:cubicBezTo>
                  <a:cubicBezTo>
                    <a:pt x="1965" y="18421"/>
                    <a:pt x="1798" y="18124"/>
                    <a:pt x="1512" y="18052"/>
                  </a:cubicBezTo>
                  <a:cubicBezTo>
                    <a:pt x="1465" y="18041"/>
                    <a:pt x="1418" y="18035"/>
                    <a:pt x="1372" y="18035"/>
                  </a:cubicBezTo>
                  <a:close/>
                  <a:moveTo>
                    <a:pt x="48903" y="19231"/>
                  </a:moveTo>
                  <a:cubicBezTo>
                    <a:pt x="48866" y="19231"/>
                    <a:pt x="48829" y="19235"/>
                    <a:pt x="48792" y="19243"/>
                  </a:cubicBezTo>
                  <a:cubicBezTo>
                    <a:pt x="48518" y="19302"/>
                    <a:pt x="48328" y="19588"/>
                    <a:pt x="48399" y="19862"/>
                  </a:cubicBezTo>
                  <a:cubicBezTo>
                    <a:pt x="48458" y="20124"/>
                    <a:pt x="48661" y="20279"/>
                    <a:pt x="48911" y="20279"/>
                  </a:cubicBezTo>
                  <a:cubicBezTo>
                    <a:pt x="48947" y="20279"/>
                    <a:pt x="48994" y="20279"/>
                    <a:pt x="49018" y="20267"/>
                  </a:cubicBezTo>
                  <a:cubicBezTo>
                    <a:pt x="49304" y="20207"/>
                    <a:pt x="49482" y="19921"/>
                    <a:pt x="49423" y="19636"/>
                  </a:cubicBezTo>
                  <a:cubicBezTo>
                    <a:pt x="49371" y="19398"/>
                    <a:pt x="49148" y="19231"/>
                    <a:pt x="48903" y="19231"/>
                  </a:cubicBezTo>
                  <a:close/>
                  <a:moveTo>
                    <a:pt x="846" y="20572"/>
                  </a:moveTo>
                  <a:cubicBezTo>
                    <a:pt x="578" y="20572"/>
                    <a:pt x="353" y="20755"/>
                    <a:pt x="310" y="21029"/>
                  </a:cubicBezTo>
                  <a:cubicBezTo>
                    <a:pt x="250" y="21326"/>
                    <a:pt x="452" y="21588"/>
                    <a:pt x="738" y="21636"/>
                  </a:cubicBezTo>
                  <a:lnTo>
                    <a:pt x="833" y="21636"/>
                  </a:lnTo>
                  <a:cubicBezTo>
                    <a:pt x="1084" y="21636"/>
                    <a:pt x="1310" y="21457"/>
                    <a:pt x="1345" y="21195"/>
                  </a:cubicBezTo>
                  <a:cubicBezTo>
                    <a:pt x="1405" y="20898"/>
                    <a:pt x="1203" y="20624"/>
                    <a:pt x="917" y="20576"/>
                  </a:cubicBezTo>
                  <a:cubicBezTo>
                    <a:pt x="893" y="20573"/>
                    <a:pt x="869" y="20572"/>
                    <a:pt x="846" y="20572"/>
                  </a:cubicBezTo>
                  <a:close/>
                  <a:moveTo>
                    <a:pt x="49333" y="21799"/>
                  </a:moveTo>
                  <a:cubicBezTo>
                    <a:pt x="49311" y="21799"/>
                    <a:pt x="49290" y="21800"/>
                    <a:pt x="49268" y="21803"/>
                  </a:cubicBezTo>
                  <a:cubicBezTo>
                    <a:pt x="48970" y="21826"/>
                    <a:pt x="48768" y="22088"/>
                    <a:pt x="48792" y="22386"/>
                  </a:cubicBezTo>
                  <a:cubicBezTo>
                    <a:pt x="48828" y="22648"/>
                    <a:pt x="49066" y="22862"/>
                    <a:pt x="49328" y="22862"/>
                  </a:cubicBezTo>
                  <a:lnTo>
                    <a:pt x="49387" y="22862"/>
                  </a:lnTo>
                  <a:cubicBezTo>
                    <a:pt x="49673" y="22827"/>
                    <a:pt x="49887" y="22577"/>
                    <a:pt x="49852" y="22279"/>
                  </a:cubicBezTo>
                  <a:cubicBezTo>
                    <a:pt x="49829" y="22003"/>
                    <a:pt x="49603" y="21799"/>
                    <a:pt x="49333" y="21799"/>
                  </a:cubicBezTo>
                  <a:close/>
                  <a:moveTo>
                    <a:pt x="560" y="23172"/>
                  </a:moveTo>
                  <a:cubicBezTo>
                    <a:pt x="274" y="23172"/>
                    <a:pt x="24" y="23374"/>
                    <a:pt x="12" y="23672"/>
                  </a:cubicBezTo>
                  <a:cubicBezTo>
                    <a:pt x="0" y="23958"/>
                    <a:pt x="214" y="24208"/>
                    <a:pt x="512" y="24232"/>
                  </a:cubicBezTo>
                  <a:lnTo>
                    <a:pt x="548" y="24232"/>
                  </a:lnTo>
                  <a:cubicBezTo>
                    <a:pt x="810" y="24232"/>
                    <a:pt x="1048" y="24005"/>
                    <a:pt x="1072" y="23720"/>
                  </a:cubicBezTo>
                  <a:cubicBezTo>
                    <a:pt x="1084" y="23434"/>
                    <a:pt x="857" y="23184"/>
                    <a:pt x="560" y="23172"/>
                  </a:cubicBezTo>
                  <a:close/>
                  <a:moveTo>
                    <a:pt x="49471" y="24398"/>
                  </a:moveTo>
                  <a:cubicBezTo>
                    <a:pt x="49185" y="24398"/>
                    <a:pt x="48947" y="24648"/>
                    <a:pt x="48947" y="24946"/>
                  </a:cubicBezTo>
                  <a:lnTo>
                    <a:pt x="48947" y="24970"/>
                  </a:lnTo>
                  <a:lnTo>
                    <a:pt x="48947" y="24982"/>
                  </a:lnTo>
                  <a:cubicBezTo>
                    <a:pt x="48947" y="25267"/>
                    <a:pt x="49185" y="25506"/>
                    <a:pt x="49482" y="25517"/>
                  </a:cubicBezTo>
                  <a:cubicBezTo>
                    <a:pt x="49768" y="25517"/>
                    <a:pt x="50006" y="25279"/>
                    <a:pt x="50006" y="24982"/>
                  </a:cubicBezTo>
                  <a:lnTo>
                    <a:pt x="50006" y="24958"/>
                  </a:lnTo>
                  <a:lnTo>
                    <a:pt x="50006" y="24922"/>
                  </a:lnTo>
                  <a:cubicBezTo>
                    <a:pt x="50006" y="24648"/>
                    <a:pt x="49768" y="24398"/>
                    <a:pt x="49471" y="24398"/>
                  </a:cubicBezTo>
                  <a:close/>
                  <a:moveTo>
                    <a:pt x="579" y="25790"/>
                  </a:moveTo>
                  <a:cubicBezTo>
                    <a:pt x="565" y="25790"/>
                    <a:pt x="550" y="25790"/>
                    <a:pt x="536" y="25791"/>
                  </a:cubicBezTo>
                  <a:cubicBezTo>
                    <a:pt x="238" y="25803"/>
                    <a:pt x="12" y="26041"/>
                    <a:pt x="24" y="26339"/>
                  </a:cubicBezTo>
                  <a:cubicBezTo>
                    <a:pt x="36" y="26625"/>
                    <a:pt x="274" y="26827"/>
                    <a:pt x="548" y="26839"/>
                  </a:cubicBezTo>
                  <a:lnTo>
                    <a:pt x="572" y="26839"/>
                  </a:lnTo>
                  <a:cubicBezTo>
                    <a:pt x="869" y="26827"/>
                    <a:pt x="1095" y="26589"/>
                    <a:pt x="1084" y="26291"/>
                  </a:cubicBezTo>
                  <a:cubicBezTo>
                    <a:pt x="1072" y="26008"/>
                    <a:pt x="856" y="25790"/>
                    <a:pt x="579" y="25790"/>
                  </a:cubicBezTo>
                  <a:close/>
                  <a:moveTo>
                    <a:pt x="49332" y="27052"/>
                  </a:moveTo>
                  <a:cubicBezTo>
                    <a:pt x="49063" y="27052"/>
                    <a:pt x="48826" y="27258"/>
                    <a:pt x="48792" y="27530"/>
                  </a:cubicBezTo>
                  <a:cubicBezTo>
                    <a:pt x="48768" y="27815"/>
                    <a:pt x="48970" y="28077"/>
                    <a:pt x="49268" y="28113"/>
                  </a:cubicBezTo>
                  <a:lnTo>
                    <a:pt x="49328" y="28113"/>
                  </a:lnTo>
                  <a:cubicBezTo>
                    <a:pt x="49601" y="28113"/>
                    <a:pt x="49828" y="27899"/>
                    <a:pt x="49852" y="27637"/>
                  </a:cubicBezTo>
                  <a:cubicBezTo>
                    <a:pt x="49887" y="27351"/>
                    <a:pt x="49673" y="27089"/>
                    <a:pt x="49375" y="27053"/>
                  </a:cubicBezTo>
                  <a:cubicBezTo>
                    <a:pt x="49361" y="27052"/>
                    <a:pt x="49346" y="27052"/>
                    <a:pt x="49332" y="27052"/>
                  </a:cubicBezTo>
                  <a:close/>
                  <a:moveTo>
                    <a:pt x="807" y="28371"/>
                  </a:moveTo>
                  <a:cubicBezTo>
                    <a:pt x="784" y="28371"/>
                    <a:pt x="761" y="28372"/>
                    <a:pt x="738" y="28375"/>
                  </a:cubicBezTo>
                  <a:cubicBezTo>
                    <a:pt x="452" y="28423"/>
                    <a:pt x="262" y="28708"/>
                    <a:pt x="310" y="28994"/>
                  </a:cubicBezTo>
                  <a:cubicBezTo>
                    <a:pt x="357" y="29244"/>
                    <a:pt x="572" y="29423"/>
                    <a:pt x="833" y="29423"/>
                  </a:cubicBezTo>
                  <a:lnTo>
                    <a:pt x="917" y="29423"/>
                  </a:lnTo>
                  <a:cubicBezTo>
                    <a:pt x="1203" y="29375"/>
                    <a:pt x="1393" y="29089"/>
                    <a:pt x="1345" y="28815"/>
                  </a:cubicBezTo>
                  <a:cubicBezTo>
                    <a:pt x="1291" y="28553"/>
                    <a:pt x="1065" y="28371"/>
                    <a:pt x="807" y="28371"/>
                  </a:cubicBezTo>
                  <a:close/>
                  <a:moveTo>
                    <a:pt x="48920" y="29626"/>
                  </a:moveTo>
                  <a:cubicBezTo>
                    <a:pt x="48677" y="29626"/>
                    <a:pt x="48463" y="29793"/>
                    <a:pt x="48411" y="30042"/>
                  </a:cubicBezTo>
                  <a:cubicBezTo>
                    <a:pt x="48351" y="30328"/>
                    <a:pt x="48530" y="30613"/>
                    <a:pt x="48816" y="30673"/>
                  </a:cubicBezTo>
                  <a:cubicBezTo>
                    <a:pt x="48839" y="30685"/>
                    <a:pt x="48887" y="30685"/>
                    <a:pt x="48911" y="30685"/>
                  </a:cubicBezTo>
                  <a:cubicBezTo>
                    <a:pt x="49173" y="30685"/>
                    <a:pt x="49375" y="30518"/>
                    <a:pt x="49435" y="30268"/>
                  </a:cubicBezTo>
                  <a:cubicBezTo>
                    <a:pt x="49494" y="29982"/>
                    <a:pt x="49316" y="29697"/>
                    <a:pt x="49030" y="29637"/>
                  </a:cubicBezTo>
                  <a:cubicBezTo>
                    <a:pt x="48993" y="29629"/>
                    <a:pt x="48956" y="29626"/>
                    <a:pt x="48920" y="29626"/>
                  </a:cubicBezTo>
                  <a:close/>
                  <a:moveTo>
                    <a:pt x="1379" y="30918"/>
                  </a:moveTo>
                  <a:cubicBezTo>
                    <a:pt x="1336" y="30918"/>
                    <a:pt x="1293" y="30924"/>
                    <a:pt x="1250" y="30935"/>
                  </a:cubicBezTo>
                  <a:cubicBezTo>
                    <a:pt x="964" y="31030"/>
                    <a:pt x="798" y="31316"/>
                    <a:pt x="869" y="31590"/>
                  </a:cubicBezTo>
                  <a:cubicBezTo>
                    <a:pt x="929" y="31816"/>
                    <a:pt x="1143" y="31982"/>
                    <a:pt x="1393" y="31982"/>
                  </a:cubicBezTo>
                  <a:cubicBezTo>
                    <a:pt x="1441" y="31982"/>
                    <a:pt x="1488" y="31982"/>
                    <a:pt x="1524" y="31971"/>
                  </a:cubicBezTo>
                  <a:cubicBezTo>
                    <a:pt x="1810" y="31875"/>
                    <a:pt x="1976" y="31590"/>
                    <a:pt x="1905" y="31316"/>
                  </a:cubicBezTo>
                  <a:cubicBezTo>
                    <a:pt x="1825" y="31075"/>
                    <a:pt x="1609" y="30918"/>
                    <a:pt x="1379" y="30918"/>
                  </a:cubicBezTo>
                  <a:close/>
                  <a:moveTo>
                    <a:pt x="48228" y="32133"/>
                  </a:moveTo>
                  <a:cubicBezTo>
                    <a:pt x="48002" y="32133"/>
                    <a:pt x="47796" y="32278"/>
                    <a:pt x="47720" y="32506"/>
                  </a:cubicBezTo>
                  <a:cubicBezTo>
                    <a:pt x="47637" y="32780"/>
                    <a:pt x="47780" y="33078"/>
                    <a:pt x="48066" y="33173"/>
                  </a:cubicBezTo>
                  <a:cubicBezTo>
                    <a:pt x="48108" y="33182"/>
                    <a:pt x="48150" y="33190"/>
                    <a:pt x="48183" y="33190"/>
                  </a:cubicBezTo>
                  <a:cubicBezTo>
                    <a:pt x="48197" y="33190"/>
                    <a:pt x="48210" y="33189"/>
                    <a:pt x="48220" y="33185"/>
                  </a:cubicBezTo>
                  <a:cubicBezTo>
                    <a:pt x="48435" y="33185"/>
                    <a:pt x="48649" y="33054"/>
                    <a:pt x="48720" y="32828"/>
                  </a:cubicBezTo>
                  <a:cubicBezTo>
                    <a:pt x="48828" y="32542"/>
                    <a:pt x="48661" y="32244"/>
                    <a:pt x="48399" y="32161"/>
                  </a:cubicBezTo>
                  <a:cubicBezTo>
                    <a:pt x="48342" y="32142"/>
                    <a:pt x="48284" y="32133"/>
                    <a:pt x="48228" y="32133"/>
                  </a:cubicBezTo>
                  <a:close/>
                  <a:moveTo>
                    <a:pt x="2190" y="33387"/>
                  </a:moveTo>
                  <a:cubicBezTo>
                    <a:pt x="2127" y="33387"/>
                    <a:pt x="2063" y="33399"/>
                    <a:pt x="2000" y="33423"/>
                  </a:cubicBezTo>
                  <a:cubicBezTo>
                    <a:pt x="1738" y="33530"/>
                    <a:pt x="1595" y="33840"/>
                    <a:pt x="1703" y="34114"/>
                  </a:cubicBezTo>
                  <a:cubicBezTo>
                    <a:pt x="1782" y="34308"/>
                    <a:pt x="1972" y="34436"/>
                    <a:pt x="2176" y="34436"/>
                  </a:cubicBezTo>
                  <a:cubicBezTo>
                    <a:pt x="2185" y="34436"/>
                    <a:pt x="2194" y="34436"/>
                    <a:pt x="2203" y="34435"/>
                  </a:cubicBezTo>
                  <a:cubicBezTo>
                    <a:pt x="2262" y="34435"/>
                    <a:pt x="2334" y="34435"/>
                    <a:pt x="2393" y="34411"/>
                  </a:cubicBezTo>
                  <a:cubicBezTo>
                    <a:pt x="2655" y="34304"/>
                    <a:pt x="2798" y="33983"/>
                    <a:pt x="2691" y="33721"/>
                  </a:cubicBezTo>
                  <a:cubicBezTo>
                    <a:pt x="2608" y="33519"/>
                    <a:pt x="2405" y="33387"/>
                    <a:pt x="2190" y="33387"/>
                  </a:cubicBezTo>
                  <a:close/>
                  <a:moveTo>
                    <a:pt x="47286" y="34568"/>
                  </a:moveTo>
                  <a:cubicBezTo>
                    <a:pt x="47082" y="34568"/>
                    <a:pt x="46891" y="34683"/>
                    <a:pt x="46804" y="34876"/>
                  </a:cubicBezTo>
                  <a:cubicBezTo>
                    <a:pt x="46684" y="35150"/>
                    <a:pt x="46804" y="35459"/>
                    <a:pt x="47065" y="35578"/>
                  </a:cubicBezTo>
                  <a:cubicBezTo>
                    <a:pt x="47137" y="35614"/>
                    <a:pt x="47220" y="35626"/>
                    <a:pt x="47292" y="35626"/>
                  </a:cubicBezTo>
                  <a:cubicBezTo>
                    <a:pt x="47482" y="35626"/>
                    <a:pt x="47685" y="35507"/>
                    <a:pt x="47768" y="35316"/>
                  </a:cubicBezTo>
                  <a:cubicBezTo>
                    <a:pt x="47887" y="35042"/>
                    <a:pt x="47768" y="34733"/>
                    <a:pt x="47506" y="34614"/>
                  </a:cubicBezTo>
                  <a:cubicBezTo>
                    <a:pt x="47434" y="34582"/>
                    <a:pt x="47359" y="34568"/>
                    <a:pt x="47286" y="34568"/>
                  </a:cubicBezTo>
                  <a:close/>
                  <a:moveTo>
                    <a:pt x="3267" y="35760"/>
                  </a:moveTo>
                  <a:cubicBezTo>
                    <a:pt x="3188" y="35760"/>
                    <a:pt x="3109" y="35778"/>
                    <a:pt x="3036" y="35816"/>
                  </a:cubicBezTo>
                  <a:cubicBezTo>
                    <a:pt x="2774" y="35959"/>
                    <a:pt x="2679" y="36281"/>
                    <a:pt x="2810" y="36531"/>
                  </a:cubicBezTo>
                  <a:cubicBezTo>
                    <a:pt x="2893" y="36709"/>
                    <a:pt x="3096" y="36816"/>
                    <a:pt x="3286" y="36816"/>
                  </a:cubicBezTo>
                  <a:cubicBezTo>
                    <a:pt x="3358" y="36816"/>
                    <a:pt x="3453" y="36805"/>
                    <a:pt x="3524" y="36757"/>
                  </a:cubicBezTo>
                  <a:cubicBezTo>
                    <a:pt x="3774" y="36626"/>
                    <a:pt x="3881" y="36293"/>
                    <a:pt x="3751" y="36043"/>
                  </a:cubicBezTo>
                  <a:cubicBezTo>
                    <a:pt x="3649" y="35866"/>
                    <a:pt x="3459" y="35760"/>
                    <a:pt x="3267" y="35760"/>
                  </a:cubicBezTo>
                  <a:close/>
                  <a:moveTo>
                    <a:pt x="46089" y="36871"/>
                  </a:moveTo>
                  <a:cubicBezTo>
                    <a:pt x="45907" y="36871"/>
                    <a:pt x="45729" y="36958"/>
                    <a:pt x="45625" y="37126"/>
                  </a:cubicBezTo>
                  <a:cubicBezTo>
                    <a:pt x="45494" y="37388"/>
                    <a:pt x="45565" y="37709"/>
                    <a:pt x="45815" y="37864"/>
                  </a:cubicBezTo>
                  <a:cubicBezTo>
                    <a:pt x="45880" y="37910"/>
                    <a:pt x="45952" y="37928"/>
                    <a:pt x="46025" y="37928"/>
                  </a:cubicBezTo>
                  <a:cubicBezTo>
                    <a:pt x="46046" y="37928"/>
                    <a:pt x="46068" y="37926"/>
                    <a:pt x="46089" y="37924"/>
                  </a:cubicBezTo>
                  <a:cubicBezTo>
                    <a:pt x="46280" y="37924"/>
                    <a:pt x="46446" y="37828"/>
                    <a:pt x="46553" y="37662"/>
                  </a:cubicBezTo>
                  <a:cubicBezTo>
                    <a:pt x="46684" y="37412"/>
                    <a:pt x="46613" y="37090"/>
                    <a:pt x="46351" y="36935"/>
                  </a:cubicBezTo>
                  <a:cubicBezTo>
                    <a:pt x="46269" y="36892"/>
                    <a:pt x="46178" y="36871"/>
                    <a:pt x="46089" y="36871"/>
                  </a:cubicBezTo>
                  <a:close/>
                  <a:moveTo>
                    <a:pt x="4597" y="38011"/>
                  </a:moveTo>
                  <a:cubicBezTo>
                    <a:pt x="4498" y="38011"/>
                    <a:pt x="4398" y="38041"/>
                    <a:pt x="4310" y="38102"/>
                  </a:cubicBezTo>
                  <a:cubicBezTo>
                    <a:pt x="4072" y="38257"/>
                    <a:pt x="4001" y="38590"/>
                    <a:pt x="4167" y="38829"/>
                  </a:cubicBezTo>
                  <a:cubicBezTo>
                    <a:pt x="4262" y="38971"/>
                    <a:pt x="4429" y="39067"/>
                    <a:pt x="4596" y="39067"/>
                  </a:cubicBezTo>
                  <a:cubicBezTo>
                    <a:pt x="4703" y="39067"/>
                    <a:pt x="4798" y="39031"/>
                    <a:pt x="4894" y="38971"/>
                  </a:cubicBezTo>
                  <a:cubicBezTo>
                    <a:pt x="5132" y="38817"/>
                    <a:pt x="5203" y="38483"/>
                    <a:pt x="5036" y="38245"/>
                  </a:cubicBezTo>
                  <a:cubicBezTo>
                    <a:pt x="4931" y="38095"/>
                    <a:pt x="4765" y="38011"/>
                    <a:pt x="4597" y="38011"/>
                  </a:cubicBezTo>
                  <a:close/>
                  <a:moveTo>
                    <a:pt x="44652" y="39042"/>
                  </a:moveTo>
                  <a:cubicBezTo>
                    <a:pt x="44493" y="39042"/>
                    <a:pt x="44338" y="39116"/>
                    <a:pt x="44232" y="39257"/>
                  </a:cubicBezTo>
                  <a:cubicBezTo>
                    <a:pt x="44053" y="39495"/>
                    <a:pt x="44089" y="39829"/>
                    <a:pt x="44327" y="40007"/>
                  </a:cubicBezTo>
                  <a:cubicBezTo>
                    <a:pt x="44422" y="40079"/>
                    <a:pt x="44541" y="40103"/>
                    <a:pt x="44648" y="40103"/>
                  </a:cubicBezTo>
                  <a:cubicBezTo>
                    <a:pt x="44803" y="40103"/>
                    <a:pt x="44970" y="40031"/>
                    <a:pt x="45077" y="39900"/>
                  </a:cubicBezTo>
                  <a:cubicBezTo>
                    <a:pt x="45256" y="39662"/>
                    <a:pt x="45208" y="39329"/>
                    <a:pt x="44970" y="39150"/>
                  </a:cubicBezTo>
                  <a:cubicBezTo>
                    <a:pt x="44873" y="39077"/>
                    <a:pt x="44762" y="39042"/>
                    <a:pt x="44652" y="39042"/>
                  </a:cubicBezTo>
                  <a:close/>
                  <a:moveTo>
                    <a:pt x="6167" y="40083"/>
                  </a:moveTo>
                  <a:cubicBezTo>
                    <a:pt x="6048" y="40083"/>
                    <a:pt x="5929" y="40125"/>
                    <a:pt x="5834" y="40210"/>
                  </a:cubicBezTo>
                  <a:cubicBezTo>
                    <a:pt x="5608" y="40400"/>
                    <a:pt x="5560" y="40734"/>
                    <a:pt x="5751" y="40960"/>
                  </a:cubicBezTo>
                  <a:cubicBezTo>
                    <a:pt x="5858" y="41091"/>
                    <a:pt x="6013" y="41150"/>
                    <a:pt x="6156" y="41150"/>
                  </a:cubicBezTo>
                  <a:cubicBezTo>
                    <a:pt x="6275" y="41150"/>
                    <a:pt x="6394" y="41115"/>
                    <a:pt x="6501" y="41031"/>
                  </a:cubicBezTo>
                  <a:cubicBezTo>
                    <a:pt x="6727" y="40841"/>
                    <a:pt x="6763" y="40507"/>
                    <a:pt x="6572" y="40281"/>
                  </a:cubicBezTo>
                  <a:cubicBezTo>
                    <a:pt x="6466" y="40149"/>
                    <a:pt x="6317" y="40083"/>
                    <a:pt x="6167" y="40083"/>
                  </a:cubicBezTo>
                  <a:close/>
                  <a:moveTo>
                    <a:pt x="42986" y="41056"/>
                  </a:moveTo>
                  <a:cubicBezTo>
                    <a:pt x="42838" y="41056"/>
                    <a:pt x="42691" y="41113"/>
                    <a:pt x="42589" y="41222"/>
                  </a:cubicBezTo>
                  <a:cubicBezTo>
                    <a:pt x="42398" y="41436"/>
                    <a:pt x="42410" y="41769"/>
                    <a:pt x="42624" y="41972"/>
                  </a:cubicBezTo>
                  <a:cubicBezTo>
                    <a:pt x="42710" y="42057"/>
                    <a:pt x="42834" y="42105"/>
                    <a:pt x="42945" y="42105"/>
                  </a:cubicBezTo>
                  <a:cubicBezTo>
                    <a:pt x="42957" y="42105"/>
                    <a:pt x="42970" y="42104"/>
                    <a:pt x="42982" y="42103"/>
                  </a:cubicBezTo>
                  <a:cubicBezTo>
                    <a:pt x="43113" y="42103"/>
                    <a:pt x="43255" y="42055"/>
                    <a:pt x="43363" y="41936"/>
                  </a:cubicBezTo>
                  <a:cubicBezTo>
                    <a:pt x="43553" y="41734"/>
                    <a:pt x="43541" y="41388"/>
                    <a:pt x="43339" y="41186"/>
                  </a:cubicBezTo>
                  <a:cubicBezTo>
                    <a:pt x="43240" y="41098"/>
                    <a:pt x="43113" y="41056"/>
                    <a:pt x="42986" y="41056"/>
                  </a:cubicBezTo>
                  <a:close/>
                  <a:moveTo>
                    <a:pt x="7917" y="42000"/>
                  </a:moveTo>
                  <a:cubicBezTo>
                    <a:pt x="7782" y="42000"/>
                    <a:pt x="7645" y="42054"/>
                    <a:pt x="7537" y="42162"/>
                  </a:cubicBezTo>
                  <a:cubicBezTo>
                    <a:pt x="7346" y="42365"/>
                    <a:pt x="7346" y="42698"/>
                    <a:pt x="7561" y="42901"/>
                  </a:cubicBezTo>
                  <a:cubicBezTo>
                    <a:pt x="7656" y="43008"/>
                    <a:pt x="7799" y="43055"/>
                    <a:pt x="7930" y="43055"/>
                  </a:cubicBezTo>
                  <a:cubicBezTo>
                    <a:pt x="8061" y="43055"/>
                    <a:pt x="8192" y="42996"/>
                    <a:pt x="8299" y="42889"/>
                  </a:cubicBezTo>
                  <a:cubicBezTo>
                    <a:pt x="8489" y="42686"/>
                    <a:pt x="8489" y="42353"/>
                    <a:pt x="8287" y="42150"/>
                  </a:cubicBezTo>
                  <a:cubicBezTo>
                    <a:pt x="8181" y="42051"/>
                    <a:pt x="8050" y="42000"/>
                    <a:pt x="7917" y="42000"/>
                  </a:cubicBezTo>
                  <a:close/>
                  <a:moveTo>
                    <a:pt x="41108" y="42878"/>
                  </a:moveTo>
                  <a:cubicBezTo>
                    <a:pt x="40984" y="42878"/>
                    <a:pt x="40858" y="42921"/>
                    <a:pt x="40755" y="43008"/>
                  </a:cubicBezTo>
                  <a:cubicBezTo>
                    <a:pt x="40553" y="43198"/>
                    <a:pt x="40517" y="43532"/>
                    <a:pt x="40719" y="43758"/>
                  </a:cubicBezTo>
                  <a:cubicBezTo>
                    <a:pt x="40807" y="43867"/>
                    <a:pt x="40944" y="43926"/>
                    <a:pt x="41076" y="43926"/>
                  </a:cubicBezTo>
                  <a:cubicBezTo>
                    <a:pt x="41088" y="43926"/>
                    <a:pt x="41100" y="43925"/>
                    <a:pt x="41112" y="43924"/>
                  </a:cubicBezTo>
                  <a:cubicBezTo>
                    <a:pt x="41231" y="43924"/>
                    <a:pt x="41350" y="43889"/>
                    <a:pt x="41458" y="43793"/>
                  </a:cubicBezTo>
                  <a:cubicBezTo>
                    <a:pt x="41672" y="43603"/>
                    <a:pt x="41696" y="43270"/>
                    <a:pt x="41505" y="43055"/>
                  </a:cubicBezTo>
                  <a:cubicBezTo>
                    <a:pt x="41402" y="42939"/>
                    <a:pt x="41256" y="42878"/>
                    <a:pt x="41108" y="42878"/>
                  </a:cubicBezTo>
                  <a:close/>
                  <a:moveTo>
                    <a:pt x="9890" y="43719"/>
                  </a:moveTo>
                  <a:cubicBezTo>
                    <a:pt x="9734" y="43719"/>
                    <a:pt x="9581" y="43788"/>
                    <a:pt x="9477" y="43913"/>
                  </a:cubicBezTo>
                  <a:cubicBezTo>
                    <a:pt x="9299" y="44151"/>
                    <a:pt x="9346" y="44484"/>
                    <a:pt x="9561" y="44663"/>
                  </a:cubicBezTo>
                  <a:cubicBezTo>
                    <a:pt x="9656" y="44734"/>
                    <a:pt x="9775" y="44782"/>
                    <a:pt x="9894" y="44782"/>
                  </a:cubicBezTo>
                  <a:cubicBezTo>
                    <a:pt x="10061" y="44782"/>
                    <a:pt x="10204" y="44710"/>
                    <a:pt x="10311" y="44567"/>
                  </a:cubicBezTo>
                  <a:cubicBezTo>
                    <a:pt x="10489" y="44329"/>
                    <a:pt x="10454" y="44008"/>
                    <a:pt x="10216" y="43829"/>
                  </a:cubicBezTo>
                  <a:cubicBezTo>
                    <a:pt x="10116" y="43755"/>
                    <a:pt x="10002" y="43719"/>
                    <a:pt x="9890" y="43719"/>
                  </a:cubicBezTo>
                  <a:close/>
                  <a:moveTo>
                    <a:pt x="39064" y="44497"/>
                  </a:moveTo>
                  <a:cubicBezTo>
                    <a:pt x="38962" y="44497"/>
                    <a:pt x="38858" y="44527"/>
                    <a:pt x="38767" y="44591"/>
                  </a:cubicBezTo>
                  <a:cubicBezTo>
                    <a:pt x="38529" y="44746"/>
                    <a:pt x="38469" y="45079"/>
                    <a:pt x="38636" y="45317"/>
                  </a:cubicBezTo>
                  <a:cubicBezTo>
                    <a:pt x="38731" y="45460"/>
                    <a:pt x="38898" y="45544"/>
                    <a:pt x="39064" y="45544"/>
                  </a:cubicBezTo>
                  <a:cubicBezTo>
                    <a:pt x="39172" y="45544"/>
                    <a:pt x="39267" y="45508"/>
                    <a:pt x="39362" y="45448"/>
                  </a:cubicBezTo>
                  <a:cubicBezTo>
                    <a:pt x="39600" y="45282"/>
                    <a:pt x="39660" y="44960"/>
                    <a:pt x="39493" y="44722"/>
                  </a:cubicBezTo>
                  <a:cubicBezTo>
                    <a:pt x="39390" y="44575"/>
                    <a:pt x="39229" y="44497"/>
                    <a:pt x="39064" y="44497"/>
                  </a:cubicBezTo>
                  <a:close/>
                  <a:moveTo>
                    <a:pt x="12007" y="45215"/>
                  </a:moveTo>
                  <a:cubicBezTo>
                    <a:pt x="11836" y="45215"/>
                    <a:pt x="11671" y="45302"/>
                    <a:pt x="11573" y="45460"/>
                  </a:cubicBezTo>
                  <a:cubicBezTo>
                    <a:pt x="11406" y="45722"/>
                    <a:pt x="11490" y="46044"/>
                    <a:pt x="11740" y="46199"/>
                  </a:cubicBezTo>
                  <a:cubicBezTo>
                    <a:pt x="11823" y="46258"/>
                    <a:pt x="11930" y="46270"/>
                    <a:pt x="12025" y="46282"/>
                  </a:cubicBezTo>
                  <a:cubicBezTo>
                    <a:pt x="12204" y="46282"/>
                    <a:pt x="12359" y="46199"/>
                    <a:pt x="12466" y="46032"/>
                  </a:cubicBezTo>
                  <a:cubicBezTo>
                    <a:pt x="12633" y="45782"/>
                    <a:pt x="12561" y="45448"/>
                    <a:pt x="12299" y="45306"/>
                  </a:cubicBezTo>
                  <a:cubicBezTo>
                    <a:pt x="12207" y="45244"/>
                    <a:pt x="12106" y="45215"/>
                    <a:pt x="12007" y="45215"/>
                  </a:cubicBezTo>
                  <a:close/>
                  <a:moveTo>
                    <a:pt x="36854" y="45873"/>
                  </a:moveTo>
                  <a:cubicBezTo>
                    <a:pt x="36771" y="45873"/>
                    <a:pt x="36688" y="45893"/>
                    <a:pt x="36612" y="45937"/>
                  </a:cubicBezTo>
                  <a:cubicBezTo>
                    <a:pt x="36350" y="46079"/>
                    <a:pt x="36255" y="46401"/>
                    <a:pt x="36397" y="46651"/>
                  </a:cubicBezTo>
                  <a:cubicBezTo>
                    <a:pt x="36505" y="46818"/>
                    <a:pt x="36683" y="46925"/>
                    <a:pt x="36862" y="46937"/>
                  </a:cubicBezTo>
                  <a:cubicBezTo>
                    <a:pt x="36945" y="46937"/>
                    <a:pt x="37028" y="46901"/>
                    <a:pt x="37112" y="46865"/>
                  </a:cubicBezTo>
                  <a:cubicBezTo>
                    <a:pt x="37362" y="46734"/>
                    <a:pt x="37469" y="46401"/>
                    <a:pt x="37326" y="46151"/>
                  </a:cubicBezTo>
                  <a:cubicBezTo>
                    <a:pt x="37227" y="45977"/>
                    <a:pt x="37042" y="45873"/>
                    <a:pt x="36854" y="45873"/>
                  </a:cubicBezTo>
                  <a:close/>
                  <a:moveTo>
                    <a:pt x="14309" y="46476"/>
                  </a:moveTo>
                  <a:cubicBezTo>
                    <a:pt x="14117" y="46476"/>
                    <a:pt x="13928" y="46584"/>
                    <a:pt x="13835" y="46770"/>
                  </a:cubicBezTo>
                  <a:cubicBezTo>
                    <a:pt x="13704" y="47044"/>
                    <a:pt x="13811" y="47353"/>
                    <a:pt x="14073" y="47484"/>
                  </a:cubicBezTo>
                  <a:cubicBezTo>
                    <a:pt x="14145" y="47520"/>
                    <a:pt x="14228" y="47532"/>
                    <a:pt x="14299" y="47544"/>
                  </a:cubicBezTo>
                  <a:cubicBezTo>
                    <a:pt x="14490" y="47544"/>
                    <a:pt x="14680" y="47437"/>
                    <a:pt x="14776" y="47246"/>
                  </a:cubicBezTo>
                  <a:cubicBezTo>
                    <a:pt x="14907" y="46984"/>
                    <a:pt x="14800" y="46675"/>
                    <a:pt x="14538" y="46532"/>
                  </a:cubicBezTo>
                  <a:cubicBezTo>
                    <a:pt x="14465" y="46494"/>
                    <a:pt x="14387" y="46476"/>
                    <a:pt x="14309" y="46476"/>
                  </a:cubicBezTo>
                  <a:close/>
                  <a:moveTo>
                    <a:pt x="34524" y="47000"/>
                  </a:moveTo>
                  <a:cubicBezTo>
                    <a:pt x="34454" y="47000"/>
                    <a:pt x="34383" y="47014"/>
                    <a:pt x="34314" y="47044"/>
                  </a:cubicBezTo>
                  <a:cubicBezTo>
                    <a:pt x="34040" y="47163"/>
                    <a:pt x="33909" y="47473"/>
                    <a:pt x="34028" y="47746"/>
                  </a:cubicBezTo>
                  <a:cubicBezTo>
                    <a:pt x="34123" y="47937"/>
                    <a:pt x="34314" y="48068"/>
                    <a:pt x="34528" y="48068"/>
                  </a:cubicBezTo>
                  <a:cubicBezTo>
                    <a:pt x="34600" y="48068"/>
                    <a:pt x="34659" y="48056"/>
                    <a:pt x="34731" y="48020"/>
                  </a:cubicBezTo>
                  <a:cubicBezTo>
                    <a:pt x="35004" y="47901"/>
                    <a:pt x="35123" y="47592"/>
                    <a:pt x="35016" y="47330"/>
                  </a:cubicBezTo>
                  <a:cubicBezTo>
                    <a:pt x="34927" y="47125"/>
                    <a:pt x="34731" y="47000"/>
                    <a:pt x="34524" y="47000"/>
                  </a:cubicBezTo>
                  <a:close/>
                  <a:moveTo>
                    <a:pt x="16697" y="47498"/>
                  </a:moveTo>
                  <a:cubicBezTo>
                    <a:pt x="16488" y="47498"/>
                    <a:pt x="16288" y="47637"/>
                    <a:pt x="16204" y="47842"/>
                  </a:cubicBezTo>
                  <a:cubicBezTo>
                    <a:pt x="16097" y="48115"/>
                    <a:pt x="16252" y="48413"/>
                    <a:pt x="16514" y="48520"/>
                  </a:cubicBezTo>
                  <a:cubicBezTo>
                    <a:pt x="16574" y="48544"/>
                    <a:pt x="16633" y="48544"/>
                    <a:pt x="16693" y="48556"/>
                  </a:cubicBezTo>
                  <a:cubicBezTo>
                    <a:pt x="16907" y="48556"/>
                    <a:pt x="17109" y="48413"/>
                    <a:pt x="17181" y="48199"/>
                  </a:cubicBezTo>
                  <a:cubicBezTo>
                    <a:pt x="17288" y="47937"/>
                    <a:pt x="17133" y="47627"/>
                    <a:pt x="16871" y="47532"/>
                  </a:cubicBezTo>
                  <a:cubicBezTo>
                    <a:pt x="16814" y="47509"/>
                    <a:pt x="16755" y="47498"/>
                    <a:pt x="16697" y="47498"/>
                  </a:cubicBezTo>
                  <a:close/>
                  <a:moveTo>
                    <a:pt x="32083" y="47898"/>
                  </a:moveTo>
                  <a:cubicBezTo>
                    <a:pt x="32030" y="47898"/>
                    <a:pt x="31976" y="47907"/>
                    <a:pt x="31921" y="47925"/>
                  </a:cubicBezTo>
                  <a:cubicBezTo>
                    <a:pt x="31635" y="48008"/>
                    <a:pt x="31468" y="48294"/>
                    <a:pt x="31564" y="48580"/>
                  </a:cubicBezTo>
                  <a:cubicBezTo>
                    <a:pt x="31635" y="48794"/>
                    <a:pt x="31849" y="48949"/>
                    <a:pt x="32064" y="48949"/>
                  </a:cubicBezTo>
                  <a:cubicBezTo>
                    <a:pt x="32111" y="48949"/>
                    <a:pt x="32171" y="48949"/>
                    <a:pt x="32218" y="48937"/>
                  </a:cubicBezTo>
                  <a:cubicBezTo>
                    <a:pt x="32504" y="48842"/>
                    <a:pt x="32659" y="48556"/>
                    <a:pt x="32576" y="48282"/>
                  </a:cubicBezTo>
                  <a:cubicBezTo>
                    <a:pt x="32499" y="48051"/>
                    <a:pt x="32305" y="47898"/>
                    <a:pt x="32083" y="47898"/>
                  </a:cubicBezTo>
                  <a:close/>
                  <a:moveTo>
                    <a:pt x="19201" y="48243"/>
                  </a:moveTo>
                  <a:cubicBezTo>
                    <a:pt x="18970" y="48243"/>
                    <a:pt x="18754" y="48408"/>
                    <a:pt x="18693" y="48651"/>
                  </a:cubicBezTo>
                  <a:cubicBezTo>
                    <a:pt x="18610" y="48937"/>
                    <a:pt x="18788" y="49211"/>
                    <a:pt x="19074" y="49294"/>
                  </a:cubicBezTo>
                  <a:cubicBezTo>
                    <a:pt x="19121" y="49294"/>
                    <a:pt x="19145" y="49306"/>
                    <a:pt x="19205" y="49306"/>
                  </a:cubicBezTo>
                  <a:cubicBezTo>
                    <a:pt x="19443" y="49306"/>
                    <a:pt x="19657" y="49139"/>
                    <a:pt x="19717" y="48901"/>
                  </a:cubicBezTo>
                  <a:cubicBezTo>
                    <a:pt x="19788" y="48615"/>
                    <a:pt x="19610" y="48342"/>
                    <a:pt x="19324" y="48258"/>
                  </a:cubicBezTo>
                  <a:cubicBezTo>
                    <a:pt x="19283" y="48248"/>
                    <a:pt x="19242" y="48243"/>
                    <a:pt x="19201" y="48243"/>
                  </a:cubicBezTo>
                  <a:close/>
                  <a:moveTo>
                    <a:pt x="29537" y="48521"/>
                  </a:moveTo>
                  <a:cubicBezTo>
                    <a:pt x="29503" y="48521"/>
                    <a:pt x="29468" y="48525"/>
                    <a:pt x="29432" y="48532"/>
                  </a:cubicBezTo>
                  <a:cubicBezTo>
                    <a:pt x="29147" y="48580"/>
                    <a:pt x="28956" y="48854"/>
                    <a:pt x="29016" y="49139"/>
                  </a:cubicBezTo>
                  <a:cubicBezTo>
                    <a:pt x="29075" y="49389"/>
                    <a:pt x="29289" y="49568"/>
                    <a:pt x="29539" y="49568"/>
                  </a:cubicBezTo>
                  <a:cubicBezTo>
                    <a:pt x="29563" y="49568"/>
                    <a:pt x="29599" y="49556"/>
                    <a:pt x="29623" y="49556"/>
                  </a:cubicBezTo>
                  <a:cubicBezTo>
                    <a:pt x="29909" y="49508"/>
                    <a:pt x="30087" y="49223"/>
                    <a:pt x="30040" y="48949"/>
                  </a:cubicBezTo>
                  <a:cubicBezTo>
                    <a:pt x="29998" y="48698"/>
                    <a:pt x="29782" y="48521"/>
                    <a:pt x="29537" y="48521"/>
                  </a:cubicBezTo>
                  <a:close/>
                  <a:moveTo>
                    <a:pt x="21738" y="48716"/>
                  </a:moveTo>
                  <a:cubicBezTo>
                    <a:pt x="21479" y="48716"/>
                    <a:pt x="21272" y="48907"/>
                    <a:pt x="21229" y="49175"/>
                  </a:cubicBezTo>
                  <a:cubicBezTo>
                    <a:pt x="21205" y="49473"/>
                    <a:pt x="21396" y="49723"/>
                    <a:pt x="21693" y="49770"/>
                  </a:cubicBezTo>
                  <a:cubicBezTo>
                    <a:pt x="21705" y="49782"/>
                    <a:pt x="21741" y="49782"/>
                    <a:pt x="21753" y="49782"/>
                  </a:cubicBezTo>
                  <a:cubicBezTo>
                    <a:pt x="22003" y="49782"/>
                    <a:pt x="22241" y="49592"/>
                    <a:pt x="22277" y="49318"/>
                  </a:cubicBezTo>
                  <a:cubicBezTo>
                    <a:pt x="22324" y="49020"/>
                    <a:pt x="22122" y="48758"/>
                    <a:pt x="21824" y="48723"/>
                  </a:cubicBezTo>
                  <a:cubicBezTo>
                    <a:pt x="21795" y="48718"/>
                    <a:pt x="21766" y="48716"/>
                    <a:pt x="21738" y="48716"/>
                  </a:cubicBezTo>
                  <a:close/>
                  <a:moveTo>
                    <a:pt x="26951" y="48852"/>
                  </a:moveTo>
                  <a:cubicBezTo>
                    <a:pt x="26937" y="48852"/>
                    <a:pt x="26923" y="48852"/>
                    <a:pt x="26908" y="48854"/>
                  </a:cubicBezTo>
                  <a:cubicBezTo>
                    <a:pt x="26622" y="48877"/>
                    <a:pt x="26396" y="49127"/>
                    <a:pt x="26432" y="49425"/>
                  </a:cubicBezTo>
                  <a:cubicBezTo>
                    <a:pt x="26456" y="49711"/>
                    <a:pt x="26682" y="49913"/>
                    <a:pt x="26932" y="49913"/>
                  </a:cubicBezTo>
                  <a:lnTo>
                    <a:pt x="26980" y="49913"/>
                  </a:lnTo>
                  <a:cubicBezTo>
                    <a:pt x="27277" y="49901"/>
                    <a:pt x="27503" y="49651"/>
                    <a:pt x="27468" y="49354"/>
                  </a:cubicBezTo>
                  <a:cubicBezTo>
                    <a:pt x="27456" y="49070"/>
                    <a:pt x="27229" y="48852"/>
                    <a:pt x="26951" y="48852"/>
                  </a:cubicBezTo>
                  <a:close/>
                  <a:moveTo>
                    <a:pt x="24319" y="48935"/>
                  </a:moveTo>
                  <a:cubicBezTo>
                    <a:pt x="24052" y="48935"/>
                    <a:pt x="23836" y="49154"/>
                    <a:pt x="23824" y="49437"/>
                  </a:cubicBezTo>
                  <a:cubicBezTo>
                    <a:pt x="23824" y="49723"/>
                    <a:pt x="24051" y="49961"/>
                    <a:pt x="24348" y="49973"/>
                  </a:cubicBezTo>
                  <a:cubicBezTo>
                    <a:pt x="24646" y="49973"/>
                    <a:pt x="24884" y="49747"/>
                    <a:pt x="24884" y="49473"/>
                  </a:cubicBezTo>
                  <a:cubicBezTo>
                    <a:pt x="24884" y="49187"/>
                    <a:pt x="24658" y="48937"/>
                    <a:pt x="24360" y="48937"/>
                  </a:cubicBezTo>
                  <a:cubicBezTo>
                    <a:pt x="24346" y="48936"/>
                    <a:pt x="24333" y="48935"/>
                    <a:pt x="24319" y="48935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8"/>
            <p:cNvSpPr/>
            <p:nvPr/>
          </p:nvSpPr>
          <p:spPr>
            <a:xfrm>
              <a:off x="3137275" y="2220625"/>
              <a:ext cx="1388300" cy="1386825"/>
            </a:xfrm>
            <a:custGeom>
              <a:avLst/>
              <a:gdLst/>
              <a:ahLst/>
              <a:cxnLst/>
              <a:rect l="l" t="t" r="r" b="b"/>
              <a:pathLst>
                <a:path w="55532" h="55473" extrusionOk="0">
                  <a:moveTo>
                    <a:pt x="26431" y="1"/>
                  </a:moveTo>
                  <a:cubicBezTo>
                    <a:pt x="26424" y="1"/>
                    <a:pt x="26416" y="1"/>
                    <a:pt x="26409" y="1"/>
                  </a:cubicBezTo>
                  <a:cubicBezTo>
                    <a:pt x="26147" y="25"/>
                    <a:pt x="25945" y="239"/>
                    <a:pt x="25957" y="501"/>
                  </a:cubicBezTo>
                  <a:cubicBezTo>
                    <a:pt x="25968" y="751"/>
                    <a:pt x="26183" y="942"/>
                    <a:pt x="26421" y="942"/>
                  </a:cubicBezTo>
                  <a:lnTo>
                    <a:pt x="26445" y="942"/>
                  </a:lnTo>
                  <a:cubicBezTo>
                    <a:pt x="26719" y="930"/>
                    <a:pt x="26909" y="704"/>
                    <a:pt x="26897" y="454"/>
                  </a:cubicBezTo>
                  <a:cubicBezTo>
                    <a:pt x="26886" y="188"/>
                    <a:pt x="26672" y="1"/>
                    <a:pt x="26431" y="1"/>
                  </a:cubicBezTo>
                  <a:close/>
                  <a:moveTo>
                    <a:pt x="29040" y="1"/>
                  </a:moveTo>
                  <a:cubicBezTo>
                    <a:pt x="28766" y="1"/>
                    <a:pt x="28564" y="204"/>
                    <a:pt x="28552" y="454"/>
                  </a:cubicBezTo>
                  <a:cubicBezTo>
                    <a:pt x="28552" y="716"/>
                    <a:pt x="28743" y="930"/>
                    <a:pt x="28993" y="942"/>
                  </a:cubicBezTo>
                  <a:lnTo>
                    <a:pt x="29028" y="942"/>
                  </a:lnTo>
                  <a:cubicBezTo>
                    <a:pt x="29266" y="942"/>
                    <a:pt x="29469" y="751"/>
                    <a:pt x="29481" y="501"/>
                  </a:cubicBezTo>
                  <a:cubicBezTo>
                    <a:pt x="29505" y="227"/>
                    <a:pt x="29290" y="25"/>
                    <a:pt x="29040" y="1"/>
                  </a:cubicBezTo>
                  <a:close/>
                  <a:moveTo>
                    <a:pt x="31615" y="237"/>
                  </a:moveTo>
                  <a:cubicBezTo>
                    <a:pt x="31382" y="237"/>
                    <a:pt x="31169" y="409"/>
                    <a:pt x="31136" y="644"/>
                  </a:cubicBezTo>
                  <a:cubicBezTo>
                    <a:pt x="31112" y="894"/>
                    <a:pt x="31291" y="1132"/>
                    <a:pt x="31541" y="1168"/>
                  </a:cubicBezTo>
                  <a:cubicBezTo>
                    <a:pt x="31552" y="1174"/>
                    <a:pt x="31564" y="1177"/>
                    <a:pt x="31573" y="1177"/>
                  </a:cubicBezTo>
                  <a:cubicBezTo>
                    <a:pt x="31582" y="1177"/>
                    <a:pt x="31588" y="1174"/>
                    <a:pt x="31588" y="1168"/>
                  </a:cubicBezTo>
                  <a:cubicBezTo>
                    <a:pt x="31802" y="1168"/>
                    <a:pt x="32017" y="1001"/>
                    <a:pt x="32041" y="763"/>
                  </a:cubicBezTo>
                  <a:cubicBezTo>
                    <a:pt x="32088" y="513"/>
                    <a:pt x="31910" y="275"/>
                    <a:pt x="31660" y="239"/>
                  </a:cubicBezTo>
                  <a:cubicBezTo>
                    <a:pt x="31645" y="238"/>
                    <a:pt x="31630" y="237"/>
                    <a:pt x="31615" y="237"/>
                  </a:cubicBezTo>
                  <a:close/>
                  <a:moveTo>
                    <a:pt x="23836" y="270"/>
                  </a:moveTo>
                  <a:cubicBezTo>
                    <a:pt x="23813" y="270"/>
                    <a:pt x="23790" y="272"/>
                    <a:pt x="23766" y="275"/>
                  </a:cubicBezTo>
                  <a:cubicBezTo>
                    <a:pt x="23516" y="299"/>
                    <a:pt x="23349" y="537"/>
                    <a:pt x="23385" y="799"/>
                  </a:cubicBezTo>
                  <a:cubicBezTo>
                    <a:pt x="23408" y="1006"/>
                    <a:pt x="23598" y="1180"/>
                    <a:pt x="23805" y="1180"/>
                  </a:cubicBezTo>
                  <a:cubicBezTo>
                    <a:pt x="23812" y="1180"/>
                    <a:pt x="23819" y="1180"/>
                    <a:pt x="23825" y="1180"/>
                  </a:cubicBezTo>
                  <a:lnTo>
                    <a:pt x="23909" y="1180"/>
                  </a:lnTo>
                  <a:cubicBezTo>
                    <a:pt x="24159" y="1156"/>
                    <a:pt x="24337" y="918"/>
                    <a:pt x="24290" y="656"/>
                  </a:cubicBezTo>
                  <a:cubicBezTo>
                    <a:pt x="24268" y="429"/>
                    <a:pt x="24069" y="270"/>
                    <a:pt x="23836" y="270"/>
                  </a:cubicBezTo>
                  <a:close/>
                  <a:moveTo>
                    <a:pt x="34164" y="726"/>
                  </a:moveTo>
                  <a:cubicBezTo>
                    <a:pt x="33954" y="726"/>
                    <a:pt x="33758" y="861"/>
                    <a:pt x="33707" y="1073"/>
                  </a:cubicBezTo>
                  <a:cubicBezTo>
                    <a:pt x="33648" y="1335"/>
                    <a:pt x="33803" y="1585"/>
                    <a:pt x="34053" y="1644"/>
                  </a:cubicBezTo>
                  <a:cubicBezTo>
                    <a:pt x="34088" y="1656"/>
                    <a:pt x="34112" y="1656"/>
                    <a:pt x="34172" y="1656"/>
                  </a:cubicBezTo>
                  <a:cubicBezTo>
                    <a:pt x="34386" y="1656"/>
                    <a:pt x="34577" y="1513"/>
                    <a:pt x="34624" y="1299"/>
                  </a:cubicBezTo>
                  <a:cubicBezTo>
                    <a:pt x="34684" y="1049"/>
                    <a:pt x="34529" y="799"/>
                    <a:pt x="34279" y="739"/>
                  </a:cubicBezTo>
                  <a:cubicBezTo>
                    <a:pt x="34241" y="730"/>
                    <a:pt x="34202" y="726"/>
                    <a:pt x="34164" y="726"/>
                  </a:cubicBezTo>
                  <a:close/>
                  <a:moveTo>
                    <a:pt x="21290" y="750"/>
                  </a:moveTo>
                  <a:cubicBezTo>
                    <a:pt x="21254" y="750"/>
                    <a:pt x="21218" y="755"/>
                    <a:pt x="21182" y="763"/>
                  </a:cubicBezTo>
                  <a:cubicBezTo>
                    <a:pt x="20932" y="823"/>
                    <a:pt x="20777" y="1073"/>
                    <a:pt x="20837" y="1335"/>
                  </a:cubicBezTo>
                  <a:cubicBezTo>
                    <a:pt x="20884" y="1537"/>
                    <a:pt x="21075" y="1692"/>
                    <a:pt x="21301" y="1692"/>
                  </a:cubicBezTo>
                  <a:cubicBezTo>
                    <a:pt x="21325" y="1692"/>
                    <a:pt x="21373" y="1692"/>
                    <a:pt x="21408" y="1668"/>
                  </a:cubicBezTo>
                  <a:cubicBezTo>
                    <a:pt x="21658" y="1608"/>
                    <a:pt x="21801" y="1358"/>
                    <a:pt x="21742" y="1108"/>
                  </a:cubicBezTo>
                  <a:cubicBezTo>
                    <a:pt x="21691" y="895"/>
                    <a:pt x="21501" y="750"/>
                    <a:pt x="21290" y="750"/>
                  </a:cubicBezTo>
                  <a:close/>
                  <a:moveTo>
                    <a:pt x="36643" y="1452"/>
                  </a:moveTo>
                  <a:cubicBezTo>
                    <a:pt x="36453" y="1452"/>
                    <a:pt x="36272" y="1574"/>
                    <a:pt x="36196" y="1763"/>
                  </a:cubicBezTo>
                  <a:cubicBezTo>
                    <a:pt x="36124" y="2013"/>
                    <a:pt x="36255" y="2263"/>
                    <a:pt x="36494" y="2359"/>
                  </a:cubicBezTo>
                  <a:cubicBezTo>
                    <a:pt x="36553" y="2382"/>
                    <a:pt x="36601" y="2382"/>
                    <a:pt x="36625" y="2382"/>
                  </a:cubicBezTo>
                  <a:cubicBezTo>
                    <a:pt x="36827" y="2382"/>
                    <a:pt x="37006" y="2263"/>
                    <a:pt x="37077" y="2073"/>
                  </a:cubicBezTo>
                  <a:cubicBezTo>
                    <a:pt x="37160" y="1823"/>
                    <a:pt x="37029" y="1573"/>
                    <a:pt x="36791" y="1478"/>
                  </a:cubicBezTo>
                  <a:cubicBezTo>
                    <a:pt x="36742" y="1460"/>
                    <a:pt x="36693" y="1452"/>
                    <a:pt x="36643" y="1452"/>
                  </a:cubicBezTo>
                  <a:close/>
                  <a:moveTo>
                    <a:pt x="18797" y="1482"/>
                  </a:moveTo>
                  <a:cubicBezTo>
                    <a:pt x="18742" y="1482"/>
                    <a:pt x="18687" y="1492"/>
                    <a:pt x="18634" y="1513"/>
                  </a:cubicBezTo>
                  <a:cubicBezTo>
                    <a:pt x="18396" y="1597"/>
                    <a:pt x="18265" y="1859"/>
                    <a:pt x="18348" y="2109"/>
                  </a:cubicBezTo>
                  <a:cubicBezTo>
                    <a:pt x="18432" y="2299"/>
                    <a:pt x="18610" y="2418"/>
                    <a:pt x="18801" y="2418"/>
                  </a:cubicBezTo>
                  <a:cubicBezTo>
                    <a:pt x="18848" y="2418"/>
                    <a:pt x="18908" y="2406"/>
                    <a:pt x="18944" y="2382"/>
                  </a:cubicBezTo>
                  <a:cubicBezTo>
                    <a:pt x="19182" y="2299"/>
                    <a:pt x="19325" y="2025"/>
                    <a:pt x="19229" y="1787"/>
                  </a:cubicBezTo>
                  <a:cubicBezTo>
                    <a:pt x="19165" y="1602"/>
                    <a:pt x="18985" y="1482"/>
                    <a:pt x="18797" y="1482"/>
                  </a:cubicBezTo>
                  <a:close/>
                  <a:moveTo>
                    <a:pt x="39046" y="2427"/>
                  </a:moveTo>
                  <a:cubicBezTo>
                    <a:pt x="38879" y="2427"/>
                    <a:pt x="38713" y="2526"/>
                    <a:pt x="38637" y="2704"/>
                  </a:cubicBezTo>
                  <a:cubicBezTo>
                    <a:pt x="38530" y="2918"/>
                    <a:pt x="38637" y="3204"/>
                    <a:pt x="38875" y="3311"/>
                  </a:cubicBezTo>
                  <a:cubicBezTo>
                    <a:pt x="38934" y="3335"/>
                    <a:pt x="38994" y="3359"/>
                    <a:pt x="39065" y="3359"/>
                  </a:cubicBezTo>
                  <a:cubicBezTo>
                    <a:pt x="39232" y="3359"/>
                    <a:pt x="39411" y="3252"/>
                    <a:pt x="39482" y="3085"/>
                  </a:cubicBezTo>
                  <a:cubicBezTo>
                    <a:pt x="39589" y="2859"/>
                    <a:pt x="39482" y="2585"/>
                    <a:pt x="39244" y="2478"/>
                  </a:cubicBezTo>
                  <a:cubicBezTo>
                    <a:pt x="39182" y="2443"/>
                    <a:pt x="39114" y="2427"/>
                    <a:pt x="39046" y="2427"/>
                  </a:cubicBezTo>
                  <a:close/>
                  <a:moveTo>
                    <a:pt x="16369" y="2465"/>
                  </a:moveTo>
                  <a:cubicBezTo>
                    <a:pt x="16307" y="2465"/>
                    <a:pt x="16244" y="2477"/>
                    <a:pt x="16181" y="2501"/>
                  </a:cubicBezTo>
                  <a:cubicBezTo>
                    <a:pt x="15955" y="2609"/>
                    <a:pt x="15848" y="2882"/>
                    <a:pt x="15955" y="3121"/>
                  </a:cubicBezTo>
                  <a:cubicBezTo>
                    <a:pt x="16051" y="3299"/>
                    <a:pt x="16205" y="3383"/>
                    <a:pt x="16372" y="3383"/>
                  </a:cubicBezTo>
                  <a:cubicBezTo>
                    <a:pt x="16432" y="3383"/>
                    <a:pt x="16503" y="3371"/>
                    <a:pt x="16562" y="3335"/>
                  </a:cubicBezTo>
                  <a:cubicBezTo>
                    <a:pt x="16789" y="3228"/>
                    <a:pt x="16896" y="2954"/>
                    <a:pt x="16789" y="2728"/>
                  </a:cubicBezTo>
                  <a:cubicBezTo>
                    <a:pt x="16709" y="2560"/>
                    <a:pt x="16546" y="2465"/>
                    <a:pt x="16369" y="2465"/>
                  </a:cubicBezTo>
                  <a:close/>
                  <a:moveTo>
                    <a:pt x="41372" y="3603"/>
                  </a:moveTo>
                  <a:cubicBezTo>
                    <a:pt x="41217" y="3603"/>
                    <a:pt x="41065" y="3685"/>
                    <a:pt x="40970" y="3835"/>
                  </a:cubicBezTo>
                  <a:cubicBezTo>
                    <a:pt x="40839" y="4049"/>
                    <a:pt x="40911" y="4335"/>
                    <a:pt x="41137" y="4466"/>
                  </a:cubicBezTo>
                  <a:cubicBezTo>
                    <a:pt x="41208" y="4514"/>
                    <a:pt x="41280" y="4526"/>
                    <a:pt x="41363" y="4549"/>
                  </a:cubicBezTo>
                  <a:cubicBezTo>
                    <a:pt x="41530" y="4549"/>
                    <a:pt x="41673" y="4454"/>
                    <a:pt x="41768" y="4311"/>
                  </a:cubicBezTo>
                  <a:cubicBezTo>
                    <a:pt x="41899" y="4085"/>
                    <a:pt x="41828" y="3799"/>
                    <a:pt x="41601" y="3668"/>
                  </a:cubicBezTo>
                  <a:cubicBezTo>
                    <a:pt x="41529" y="3624"/>
                    <a:pt x="41450" y="3603"/>
                    <a:pt x="41372" y="3603"/>
                  </a:cubicBezTo>
                  <a:close/>
                  <a:moveTo>
                    <a:pt x="14075" y="3648"/>
                  </a:moveTo>
                  <a:cubicBezTo>
                    <a:pt x="13997" y="3648"/>
                    <a:pt x="13919" y="3669"/>
                    <a:pt x="13848" y="3716"/>
                  </a:cubicBezTo>
                  <a:cubicBezTo>
                    <a:pt x="13622" y="3847"/>
                    <a:pt x="13550" y="4133"/>
                    <a:pt x="13681" y="4347"/>
                  </a:cubicBezTo>
                  <a:cubicBezTo>
                    <a:pt x="13759" y="4492"/>
                    <a:pt x="13900" y="4574"/>
                    <a:pt x="14055" y="4574"/>
                  </a:cubicBezTo>
                  <a:cubicBezTo>
                    <a:pt x="14065" y="4574"/>
                    <a:pt x="14075" y="4574"/>
                    <a:pt x="14086" y="4573"/>
                  </a:cubicBezTo>
                  <a:cubicBezTo>
                    <a:pt x="14169" y="4573"/>
                    <a:pt x="14241" y="4561"/>
                    <a:pt x="14324" y="4514"/>
                  </a:cubicBezTo>
                  <a:cubicBezTo>
                    <a:pt x="14527" y="4383"/>
                    <a:pt x="14622" y="4097"/>
                    <a:pt x="14479" y="3871"/>
                  </a:cubicBezTo>
                  <a:cubicBezTo>
                    <a:pt x="14391" y="3735"/>
                    <a:pt x="14234" y="3648"/>
                    <a:pt x="14075" y="3648"/>
                  </a:cubicBezTo>
                  <a:close/>
                  <a:moveTo>
                    <a:pt x="43567" y="5006"/>
                  </a:moveTo>
                  <a:cubicBezTo>
                    <a:pt x="43420" y="5006"/>
                    <a:pt x="43278" y="5075"/>
                    <a:pt x="43185" y="5204"/>
                  </a:cubicBezTo>
                  <a:cubicBezTo>
                    <a:pt x="43042" y="5407"/>
                    <a:pt x="43090" y="5704"/>
                    <a:pt x="43292" y="5859"/>
                  </a:cubicBezTo>
                  <a:cubicBezTo>
                    <a:pt x="43363" y="5919"/>
                    <a:pt x="43459" y="5942"/>
                    <a:pt x="43578" y="5942"/>
                  </a:cubicBezTo>
                  <a:cubicBezTo>
                    <a:pt x="43709" y="5942"/>
                    <a:pt x="43864" y="5883"/>
                    <a:pt x="43947" y="5752"/>
                  </a:cubicBezTo>
                  <a:cubicBezTo>
                    <a:pt x="44102" y="5526"/>
                    <a:pt x="44054" y="5240"/>
                    <a:pt x="43852" y="5097"/>
                  </a:cubicBezTo>
                  <a:cubicBezTo>
                    <a:pt x="43762" y="5036"/>
                    <a:pt x="43663" y="5006"/>
                    <a:pt x="43567" y="5006"/>
                  </a:cubicBezTo>
                  <a:close/>
                  <a:moveTo>
                    <a:pt x="11901" y="5053"/>
                  </a:moveTo>
                  <a:cubicBezTo>
                    <a:pt x="11805" y="5053"/>
                    <a:pt x="11707" y="5083"/>
                    <a:pt x="11621" y="5145"/>
                  </a:cubicBezTo>
                  <a:cubicBezTo>
                    <a:pt x="11419" y="5299"/>
                    <a:pt x="11371" y="5585"/>
                    <a:pt x="11526" y="5799"/>
                  </a:cubicBezTo>
                  <a:cubicBezTo>
                    <a:pt x="11609" y="5930"/>
                    <a:pt x="11764" y="5990"/>
                    <a:pt x="11907" y="5990"/>
                  </a:cubicBezTo>
                  <a:cubicBezTo>
                    <a:pt x="12002" y="5990"/>
                    <a:pt x="12098" y="5954"/>
                    <a:pt x="12181" y="5895"/>
                  </a:cubicBezTo>
                  <a:cubicBezTo>
                    <a:pt x="12383" y="5740"/>
                    <a:pt x="12431" y="5454"/>
                    <a:pt x="12276" y="5240"/>
                  </a:cubicBezTo>
                  <a:cubicBezTo>
                    <a:pt x="12184" y="5119"/>
                    <a:pt x="12044" y="5053"/>
                    <a:pt x="11901" y="5053"/>
                  </a:cubicBezTo>
                  <a:close/>
                  <a:moveTo>
                    <a:pt x="45615" y="6612"/>
                  </a:moveTo>
                  <a:cubicBezTo>
                    <a:pt x="45482" y="6612"/>
                    <a:pt x="45349" y="6670"/>
                    <a:pt x="45257" y="6776"/>
                  </a:cubicBezTo>
                  <a:cubicBezTo>
                    <a:pt x="45078" y="6966"/>
                    <a:pt x="45114" y="7264"/>
                    <a:pt x="45304" y="7431"/>
                  </a:cubicBezTo>
                  <a:cubicBezTo>
                    <a:pt x="45376" y="7502"/>
                    <a:pt x="45495" y="7538"/>
                    <a:pt x="45602" y="7550"/>
                  </a:cubicBezTo>
                  <a:cubicBezTo>
                    <a:pt x="45733" y="7550"/>
                    <a:pt x="45876" y="7490"/>
                    <a:pt x="45959" y="7383"/>
                  </a:cubicBezTo>
                  <a:cubicBezTo>
                    <a:pt x="46126" y="7192"/>
                    <a:pt x="46114" y="6895"/>
                    <a:pt x="45911" y="6728"/>
                  </a:cubicBezTo>
                  <a:cubicBezTo>
                    <a:pt x="45827" y="6649"/>
                    <a:pt x="45721" y="6612"/>
                    <a:pt x="45615" y="6612"/>
                  </a:cubicBezTo>
                  <a:close/>
                  <a:moveTo>
                    <a:pt x="9867" y="6681"/>
                  </a:moveTo>
                  <a:cubicBezTo>
                    <a:pt x="9758" y="6681"/>
                    <a:pt x="9649" y="6717"/>
                    <a:pt x="9562" y="6788"/>
                  </a:cubicBezTo>
                  <a:cubicBezTo>
                    <a:pt x="9359" y="6954"/>
                    <a:pt x="9347" y="7252"/>
                    <a:pt x="9514" y="7443"/>
                  </a:cubicBezTo>
                  <a:cubicBezTo>
                    <a:pt x="9597" y="7550"/>
                    <a:pt x="9740" y="7597"/>
                    <a:pt x="9871" y="7609"/>
                  </a:cubicBezTo>
                  <a:cubicBezTo>
                    <a:pt x="9978" y="7609"/>
                    <a:pt x="10074" y="7562"/>
                    <a:pt x="10169" y="7490"/>
                  </a:cubicBezTo>
                  <a:cubicBezTo>
                    <a:pt x="10359" y="7323"/>
                    <a:pt x="10371" y="7026"/>
                    <a:pt x="10216" y="6835"/>
                  </a:cubicBezTo>
                  <a:cubicBezTo>
                    <a:pt x="10126" y="6732"/>
                    <a:pt x="9997" y="6681"/>
                    <a:pt x="9867" y="6681"/>
                  </a:cubicBezTo>
                  <a:close/>
                  <a:moveTo>
                    <a:pt x="47488" y="8405"/>
                  </a:moveTo>
                  <a:cubicBezTo>
                    <a:pt x="47372" y="8405"/>
                    <a:pt x="47255" y="8450"/>
                    <a:pt x="47162" y="8538"/>
                  </a:cubicBezTo>
                  <a:cubicBezTo>
                    <a:pt x="46983" y="8716"/>
                    <a:pt x="46971" y="9014"/>
                    <a:pt x="47150" y="9193"/>
                  </a:cubicBezTo>
                  <a:cubicBezTo>
                    <a:pt x="47233" y="9276"/>
                    <a:pt x="47364" y="9336"/>
                    <a:pt x="47483" y="9336"/>
                  </a:cubicBezTo>
                  <a:cubicBezTo>
                    <a:pt x="47602" y="9336"/>
                    <a:pt x="47721" y="9288"/>
                    <a:pt x="47804" y="9205"/>
                  </a:cubicBezTo>
                  <a:cubicBezTo>
                    <a:pt x="47983" y="9026"/>
                    <a:pt x="47995" y="8740"/>
                    <a:pt x="47816" y="8550"/>
                  </a:cubicBezTo>
                  <a:cubicBezTo>
                    <a:pt x="47726" y="8453"/>
                    <a:pt x="47607" y="8405"/>
                    <a:pt x="47488" y="8405"/>
                  </a:cubicBezTo>
                  <a:close/>
                  <a:moveTo>
                    <a:pt x="7990" y="8477"/>
                  </a:moveTo>
                  <a:cubicBezTo>
                    <a:pt x="7869" y="8477"/>
                    <a:pt x="7747" y="8524"/>
                    <a:pt x="7657" y="8621"/>
                  </a:cubicBezTo>
                  <a:cubicBezTo>
                    <a:pt x="7478" y="8800"/>
                    <a:pt x="7478" y="9097"/>
                    <a:pt x="7669" y="9276"/>
                  </a:cubicBezTo>
                  <a:cubicBezTo>
                    <a:pt x="7752" y="9348"/>
                    <a:pt x="7871" y="9395"/>
                    <a:pt x="7990" y="9407"/>
                  </a:cubicBezTo>
                  <a:cubicBezTo>
                    <a:pt x="8109" y="9407"/>
                    <a:pt x="8228" y="9348"/>
                    <a:pt x="8323" y="9264"/>
                  </a:cubicBezTo>
                  <a:cubicBezTo>
                    <a:pt x="8502" y="9086"/>
                    <a:pt x="8502" y="8788"/>
                    <a:pt x="8311" y="8609"/>
                  </a:cubicBezTo>
                  <a:cubicBezTo>
                    <a:pt x="8224" y="8521"/>
                    <a:pt x="8107" y="8477"/>
                    <a:pt x="7990" y="8477"/>
                  </a:cubicBezTo>
                  <a:close/>
                  <a:moveTo>
                    <a:pt x="49194" y="10353"/>
                  </a:moveTo>
                  <a:cubicBezTo>
                    <a:pt x="49096" y="10353"/>
                    <a:pt x="48996" y="10385"/>
                    <a:pt x="48912" y="10455"/>
                  </a:cubicBezTo>
                  <a:cubicBezTo>
                    <a:pt x="48709" y="10621"/>
                    <a:pt x="48674" y="10895"/>
                    <a:pt x="48828" y="11110"/>
                  </a:cubicBezTo>
                  <a:cubicBezTo>
                    <a:pt x="48924" y="11229"/>
                    <a:pt x="49055" y="11288"/>
                    <a:pt x="49209" y="11288"/>
                  </a:cubicBezTo>
                  <a:cubicBezTo>
                    <a:pt x="49293" y="11288"/>
                    <a:pt x="49400" y="11253"/>
                    <a:pt x="49483" y="11181"/>
                  </a:cubicBezTo>
                  <a:cubicBezTo>
                    <a:pt x="49686" y="11014"/>
                    <a:pt x="49721" y="10717"/>
                    <a:pt x="49567" y="10526"/>
                  </a:cubicBezTo>
                  <a:cubicBezTo>
                    <a:pt x="49470" y="10415"/>
                    <a:pt x="49332" y="10353"/>
                    <a:pt x="49194" y="10353"/>
                  </a:cubicBezTo>
                  <a:close/>
                  <a:moveTo>
                    <a:pt x="6287" y="10421"/>
                  </a:moveTo>
                  <a:cubicBezTo>
                    <a:pt x="6150" y="10421"/>
                    <a:pt x="6019" y="10482"/>
                    <a:pt x="5930" y="10598"/>
                  </a:cubicBezTo>
                  <a:cubicBezTo>
                    <a:pt x="5764" y="10812"/>
                    <a:pt x="5787" y="11086"/>
                    <a:pt x="6002" y="11253"/>
                  </a:cubicBezTo>
                  <a:cubicBezTo>
                    <a:pt x="6085" y="11336"/>
                    <a:pt x="6180" y="11360"/>
                    <a:pt x="6287" y="11360"/>
                  </a:cubicBezTo>
                  <a:cubicBezTo>
                    <a:pt x="6430" y="11360"/>
                    <a:pt x="6561" y="11300"/>
                    <a:pt x="6656" y="11181"/>
                  </a:cubicBezTo>
                  <a:cubicBezTo>
                    <a:pt x="6823" y="10979"/>
                    <a:pt x="6787" y="10693"/>
                    <a:pt x="6585" y="10526"/>
                  </a:cubicBezTo>
                  <a:cubicBezTo>
                    <a:pt x="6493" y="10455"/>
                    <a:pt x="6389" y="10421"/>
                    <a:pt x="6287" y="10421"/>
                  </a:cubicBezTo>
                  <a:close/>
                  <a:moveTo>
                    <a:pt x="50708" y="12481"/>
                  </a:moveTo>
                  <a:cubicBezTo>
                    <a:pt x="50623" y="12481"/>
                    <a:pt x="50537" y="12503"/>
                    <a:pt x="50460" y="12550"/>
                  </a:cubicBezTo>
                  <a:cubicBezTo>
                    <a:pt x="50245" y="12681"/>
                    <a:pt x="50186" y="12967"/>
                    <a:pt x="50317" y="13193"/>
                  </a:cubicBezTo>
                  <a:cubicBezTo>
                    <a:pt x="50412" y="13324"/>
                    <a:pt x="50555" y="13396"/>
                    <a:pt x="50710" y="13396"/>
                  </a:cubicBezTo>
                  <a:cubicBezTo>
                    <a:pt x="50793" y="13396"/>
                    <a:pt x="50888" y="13372"/>
                    <a:pt x="50960" y="13324"/>
                  </a:cubicBezTo>
                  <a:cubicBezTo>
                    <a:pt x="51174" y="13193"/>
                    <a:pt x="51233" y="12896"/>
                    <a:pt x="51091" y="12681"/>
                  </a:cubicBezTo>
                  <a:cubicBezTo>
                    <a:pt x="51007" y="12552"/>
                    <a:pt x="50860" y="12481"/>
                    <a:pt x="50708" y="12481"/>
                  </a:cubicBezTo>
                  <a:close/>
                  <a:moveTo>
                    <a:pt x="4774" y="12547"/>
                  </a:moveTo>
                  <a:cubicBezTo>
                    <a:pt x="4621" y="12547"/>
                    <a:pt x="4467" y="12626"/>
                    <a:pt x="4382" y="12765"/>
                  </a:cubicBezTo>
                  <a:cubicBezTo>
                    <a:pt x="4240" y="12967"/>
                    <a:pt x="4299" y="13265"/>
                    <a:pt x="4525" y="13396"/>
                  </a:cubicBezTo>
                  <a:cubicBezTo>
                    <a:pt x="4597" y="13455"/>
                    <a:pt x="4692" y="13479"/>
                    <a:pt x="4763" y="13479"/>
                  </a:cubicBezTo>
                  <a:cubicBezTo>
                    <a:pt x="4918" y="13479"/>
                    <a:pt x="5061" y="13396"/>
                    <a:pt x="5156" y="13265"/>
                  </a:cubicBezTo>
                  <a:cubicBezTo>
                    <a:pt x="5299" y="13062"/>
                    <a:pt x="5228" y="12765"/>
                    <a:pt x="5013" y="12622"/>
                  </a:cubicBezTo>
                  <a:cubicBezTo>
                    <a:pt x="4942" y="12571"/>
                    <a:pt x="4858" y="12547"/>
                    <a:pt x="4774" y="12547"/>
                  </a:cubicBezTo>
                  <a:close/>
                  <a:moveTo>
                    <a:pt x="52003" y="14713"/>
                  </a:moveTo>
                  <a:cubicBezTo>
                    <a:pt x="51932" y="14713"/>
                    <a:pt x="51860" y="14730"/>
                    <a:pt x="51793" y="14765"/>
                  </a:cubicBezTo>
                  <a:cubicBezTo>
                    <a:pt x="51567" y="14884"/>
                    <a:pt x="51484" y="15170"/>
                    <a:pt x="51603" y="15396"/>
                  </a:cubicBezTo>
                  <a:cubicBezTo>
                    <a:pt x="51670" y="15552"/>
                    <a:pt x="51820" y="15635"/>
                    <a:pt x="51986" y="15635"/>
                  </a:cubicBezTo>
                  <a:cubicBezTo>
                    <a:pt x="51997" y="15635"/>
                    <a:pt x="52008" y="15635"/>
                    <a:pt x="52019" y="15634"/>
                  </a:cubicBezTo>
                  <a:cubicBezTo>
                    <a:pt x="52079" y="15634"/>
                    <a:pt x="52150" y="15622"/>
                    <a:pt x="52222" y="15586"/>
                  </a:cubicBezTo>
                  <a:cubicBezTo>
                    <a:pt x="52448" y="15467"/>
                    <a:pt x="52543" y="15182"/>
                    <a:pt x="52424" y="14967"/>
                  </a:cubicBezTo>
                  <a:cubicBezTo>
                    <a:pt x="52340" y="14808"/>
                    <a:pt x="52173" y="14713"/>
                    <a:pt x="52003" y="14713"/>
                  </a:cubicBezTo>
                  <a:close/>
                  <a:moveTo>
                    <a:pt x="3475" y="14806"/>
                  </a:moveTo>
                  <a:cubicBezTo>
                    <a:pt x="3312" y="14806"/>
                    <a:pt x="3155" y="14894"/>
                    <a:pt x="3073" y="15051"/>
                  </a:cubicBezTo>
                  <a:cubicBezTo>
                    <a:pt x="2966" y="15277"/>
                    <a:pt x="3049" y="15563"/>
                    <a:pt x="3275" y="15682"/>
                  </a:cubicBezTo>
                  <a:cubicBezTo>
                    <a:pt x="3335" y="15705"/>
                    <a:pt x="3406" y="15717"/>
                    <a:pt x="3466" y="15741"/>
                  </a:cubicBezTo>
                  <a:cubicBezTo>
                    <a:pt x="3644" y="15741"/>
                    <a:pt x="3799" y="15646"/>
                    <a:pt x="3882" y="15479"/>
                  </a:cubicBezTo>
                  <a:cubicBezTo>
                    <a:pt x="4001" y="15265"/>
                    <a:pt x="3918" y="14979"/>
                    <a:pt x="3692" y="14860"/>
                  </a:cubicBezTo>
                  <a:cubicBezTo>
                    <a:pt x="3622" y="14823"/>
                    <a:pt x="3548" y="14806"/>
                    <a:pt x="3475" y="14806"/>
                  </a:cubicBezTo>
                  <a:close/>
                  <a:moveTo>
                    <a:pt x="53107" y="17071"/>
                  </a:moveTo>
                  <a:cubicBezTo>
                    <a:pt x="53046" y="17071"/>
                    <a:pt x="52984" y="17083"/>
                    <a:pt x="52924" y="17110"/>
                  </a:cubicBezTo>
                  <a:cubicBezTo>
                    <a:pt x="52686" y="17206"/>
                    <a:pt x="52579" y="17479"/>
                    <a:pt x="52674" y="17718"/>
                  </a:cubicBezTo>
                  <a:cubicBezTo>
                    <a:pt x="52731" y="17888"/>
                    <a:pt x="52896" y="18004"/>
                    <a:pt x="53077" y="18004"/>
                  </a:cubicBezTo>
                  <a:cubicBezTo>
                    <a:pt x="53085" y="18004"/>
                    <a:pt x="53094" y="18004"/>
                    <a:pt x="53103" y="18003"/>
                  </a:cubicBezTo>
                  <a:cubicBezTo>
                    <a:pt x="53162" y="18003"/>
                    <a:pt x="53222" y="18003"/>
                    <a:pt x="53281" y="17968"/>
                  </a:cubicBezTo>
                  <a:cubicBezTo>
                    <a:pt x="53519" y="17860"/>
                    <a:pt x="53627" y="17599"/>
                    <a:pt x="53531" y="17360"/>
                  </a:cubicBezTo>
                  <a:cubicBezTo>
                    <a:pt x="53460" y="17182"/>
                    <a:pt x="53289" y="17071"/>
                    <a:pt x="53107" y="17071"/>
                  </a:cubicBezTo>
                  <a:close/>
                  <a:moveTo>
                    <a:pt x="2438" y="17167"/>
                  </a:moveTo>
                  <a:cubicBezTo>
                    <a:pt x="2244" y="17167"/>
                    <a:pt x="2052" y="17281"/>
                    <a:pt x="1977" y="17468"/>
                  </a:cubicBezTo>
                  <a:cubicBezTo>
                    <a:pt x="1882" y="17706"/>
                    <a:pt x="2001" y="17968"/>
                    <a:pt x="2239" y="18063"/>
                  </a:cubicBezTo>
                  <a:cubicBezTo>
                    <a:pt x="2299" y="18087"/>
                    <a:pt x="2358" y="18087"/>
                    <a:pt x="2418" y="18099"/>
                  </a:cubicBezTo>
                  <a:cubicBezTo>
                    <a:pt x="2596" y="18099"/>
                    <a:pt x="2775" y="17980"/>
                    <a:pt x="2846" y="17801"/>
                  </a:cubicBezTo>
                  <a:cubicBezTo>
                    <a:pt x="2954" y="17563"/>
                    <a:pt x="2835" y="17289"/>
                    <a:pt x="2596" y="17194"/>
                  </a:cubicBezTo>
                  <a:cubicBezTo>
                    <a:pt x="2545" y="17176"/>
                    <a:pt x="2492" y="17167"/>
                    <a:pt x="2438" y="17167"/>
                  </a:cubicBezTo>
                  <a:close/>
                  <a:moveTo>
                    <a:pt x="53957" y="19528"/>
                  </a:moveTo>
                  <a:cubicBezTo>
                    <a:pt x="53911" y="19528"/>
                    <a:pt x="53864" y="19536"/>
                    <a:pt x="53817" y="19551"/>
                  </a:cubicBezTo>
                  <a:cubicBezTo>
                    <a:pt x="53579" y="19623"/>
                    <a:pt x="53436" y="19873"/>
                    <a:pt x="53508" y="20123"/>
                  </a:cubicBezTo>
                  <a:cubicBezTo>
                    <a:pt x="53567" y="20337"/>
                    <a:pt x="53746" y="20456"/>
                    <a:pt x="53948" y="20456"/>
                  </a:cubicBezTo>
                  <a:cubicBezTo>
                    <a:pt x="53996" y="20456"/>
                    <a:pt x="54043" y="20456"/>
                    <a:pt x="54091" y="20444"/>
                  </a:cubicBezTo>
                  <a:cubicBezTo>
                    <a:pt x="54329" y="20361"/>
                    <a:pt x="54472" y="20111"/>
                    <a:pt x="54401" y="19861"/>
                  </a:cubicBezTo>
                  <a:cubicBezTo>
                    <a:pt x="54342" y="19667"/>
                    <a:pt x="54158" y="19528"/>
                    <a:pt x="53957" y="19528"/>
                  </a:cubicBezTo>
                  <a:close/>
                  <a:moveTo>
                    <a:pt x="1555" y="19615"/>
                  </a:moveTo>
                  <a:cubicBezTo>
                    <a:pt x="1356" y="19615"/>
                    <a:pt x="1178" y="19740"/>
                    <a:pt x="1120" y="19944"/>
                  </a:cubicBezTo>
                  <a:cubicBezTo>
                    <a:pt x="1049" y="20206"/>
                    <a:pt x="1180" y="20456"/>
                    <a:pt x="1430" y="20527"/>
                  </a:cubicBezTo>
                  <a:cubicBezTo>
                    <a:pt x="1477" y="20539"/>
                    <a:pt x="1525" y="20539"/>
                    <a:pt x="1561" y="20563"/>
                  </a:cubicBezTo>
                  <a:cubicBezTo>
                    <a:pt x="1751" y="20563"/>
                    <a:pt x="1954" y="20420"/>
                    <a:pt x="2013" y="20218"/>
                  </a:cubicBezTo>
                  <a:cubicBezTo>
                    <a:pt x="2084" y="19968"/>
                    <a:pt x="1954" y="19706"/>
                    <a:pt x="1692" y="19635"/>
                  </a:cubicBezTo>
                  <a:cubicBezTo>
                    <a:pt x="1646" y="19621"/>
                    <a:pt x="1600" y="19615"/>
                    <a:pt x="1555" y="19615"/>
                  </a:cubicBezTo>
                  <a:close/>
                  <a:moveTo>
                    <a:pt x="54573" y="22055"/>
                  </a:moveTo>
                  <a:cubicBezTo>
                    <a:pt x="54544" y="22055"/>
                    <a:pt x="54514" y="22058"/>
                    <a:pt x="54484" y="22063"/>
                  </a:cubicBezTo>
                  <a:cubicBezTo>
                    <a:pt x="54234" y="22123"/>
                    <a:pt x="54067" y="22361"/>
                    <a:pt x="54115" y="22611"/>
                  </a:cubicBezTo>
                  <a:cubicBezTo>
                    <a:pt x="54151" y="22837"/>
                    <a:pt x="54353" y="22980"/>
                    <a:pt x="54579" y="23004"/>
                  </a:cubicBezTo>
                  <a:cubicBezTo>
                    <a:pt x="54603" y="23004"/>
                    <a:pt x="54639" y="22980"/>
                    <a:pt x="54662" y="22980"/>
                  </a:cubicBezTo>
                  <a:cubicBezTo>
                    <a:pt x="54924" y="22921"/>
                    <a:pt x="55079" y="22682"/>
                    <a:pt x="55043" y="22432"/>
                  </a:cubicBezTo>
                  <a:cubicBezTo>
                    <a:pt x="54980" y="22211"/>
                    <a:pt x="54796" y="22055"/>
                    <a:pt x="54573" y="22055"/>
                  </a:cubicBezTo>
                  <a:close/>
                  <a:moveTo>
                    <a:pt x="956" y="22142"/>
                  </a:moveTo>
                  <a:cubicBezTo>
                    <a:pt x="741" y="22142"/>
                    <a:pt x="532" y="22291"/>
                    <a:pt x="489" y="22528"/>
                  </a:cubicBezTo>
                  <a:cubicBezTo>
                    <a:pt x="453" y="22766"/>
                    <a:pt x="608" y="23016"/>
                    <a:pt x="870" y="23063"/>
                  </a:cubicBezTo>
                  <a:cubicBezTo>
                    <a:pt x="894" y="23075"/>
                    <a:pt x="930" y="23075"/>
                    <a:pt x="941" y="23075"/>
                  </a:cubicBezTo>
                  <a:cubicBezTo>
                    <a:pt x="1168" y="23075"/>
                    <a:pt x="1358" y="22921"/>
                    <a:pt x="1406" y="22706"/>
                  </a:cubicBezTo>
                  <a:cubicBezTo>
                    <a:pt x="1442" y="22444"/>
                    <a:pt x="1287" y="22194"/>
                    <a:pt x="1025" y="22147"/>
                  </a:cubicBezTo>
                  <a:cubicBezTo>
                    <a:pt x="1002" y="22143"/>
                    <a:pt x="979" y="22142"/>
                    <a:pt x="956" y="22142"/>
                  </a:cubicBezTo>
                  <a:close/>
                  <a:moveTo>
                    <a:pt x="54946" y="24619"/>
                  </a:moveTo>
                  <a:cubicBezTo>
                    <a:pt x="54927" y="24619"/>
                    <a:pt x="54908" y="24620"/>
                    <a:pt x="54889" y="24623"/>
                  </a:cubicBezTo>
                  <a:cubicBezTo>
                    <a:pt x="54639" y="24647"/>
                    <a:pt x="54448" y="24873"/>
                    <a:pt x="54472" y="25123"/>
                  </a:cubicBezTo>
                  <a:cubicBezTo>
                    <a:pt x="54506" y="25349"/>
                    <a:pt x="54678" y="25542"/>
                    <a:pt x="54898" y="25542"/>
                  </a:cubicBezTo>
                  <a:cubicBezTo>
                    <a:pt x="54911" y="25542"/>
                    <a:pt x="54923" y="25541"/>
                    <a:pt x="54936" y="25540"/>
                  </a:cubicBezTo>
                  <a:lnTo>
                    <a:pt x="54984" y="25540"/>
                  </a:lnTo>
                  <a:cubicBezTo>
                    <a:pt x="55234" y="25516"/>
                    <a:pt x="55424" y="25290"/>
                    <a:pt x="55401" y="25040"/>
                  </a:cubicBezTo>
                  <a:cubicBezTo>
                    <a:pt x="55379" y="24809"/>
                    <a:pt x="55174" y="24619"/>
                    <a:pt x="54946" y="24619"/>
                  </a:cubicBezTo>
                  <a:close/>
                  <a:moveTo>
                    <a:pt x="569" y="24726"/>
                  </a:moveTo>
                  <a:cubicBezTo>
                    <a:pt x="336" y="24726"/>
                    <a:pt x="153" y="24906"/>
                    <a:pt x="120" y="25147"/>
                  </a:cubicBezTo>
                  <a:cubicBezTo>
                    <a:pt x="96" y="25397"/>
                    <a:pt x="287" y="25623"/>
                    <a:pt x="537" y="25647"/>
                  </a:cubicBezTo>
                  <a:lnTo>
                    <a:pt x="584" y="25647"/>
                  </a:lnTo>
                  <a:cubicBezTo>
                    <a:pt x="822" y="25647"/>
                    <a:pt x="1013" y="25469"/>
                    <a:pt x="1049" y="25230"/>
                  </a:cubicBezTo>
                  <a:cubicBezTo>
                    <a:pt x="1072" y="24980"/>
                    <a:pt x="882" y="24754"/>
                    <a:pt x="632" y="24730"/>
                  </a:cubicBezTo>
                  <a:cubicBezTo>
                    <a:pt x="611" y="24727"/>
                    <a:pt x="590" y="24726"/>
                    <a:pt x="569" y="24726"/>
                  </a:cubicBezTo>
                  <a:close/>
                  <a:moveTo>
                    <a:pt x="55067" y="27219"/>
                  </a:moveTo>
                  <a:cubicBezTo>
                    <a:pt x="54817" y="27219"/>
                    <a:pt x="54603" y="27433"/>
                    <a:pt x="54603" y="27683"/>
                  </a:cubicBezTo>
                  <a:lnTo>
                    <a:pt x="54603" y="27719"/>
                  </a:lnTo>
                  <a:lnTo>
                    <a:pt x="54603" y="27743"/>
                  </a:lnTo>
                  <a:cubicBezTo>
                    <a:pt x="54603" y="28005"/>
                    <a:pt x="54817" y="28207"/>
                    <a:pt x="55067" y="28207"/>
                  </a:cubicBezTo>
                  <a:cubicBezTo>
                    <a:pt x="55317" y="28207"/>
                    <a:pt x="55532" y="28005"/>
                    <a:pt x="55532" y="27743"/>
                  </a:cubicBezTo>
                  <a:lnTo>
                    <a:pt x="55532" y="27719"/>
                  </a:lnTo>
                  <a:lnTo>
                    <a:pt x="55532" y="27683"/>
                  </a:lnTo>
                  <a:cubicBezTo>
                    <a:pt x="55532" y="27433"/>
                    <a:pt x="55317" y="27219"/>
                    <a:pt x="55067" y="27219"/>
                  </a:cubicBezTo>
                  <a:close/>
                  <a:moveTo>
                    <a:pt x="465" y="27314"/>
                  </a:moveTo>
                  <a:cubicBezTo>
                    <a:pt x="215" y="27314"/>
                    <a:pt x="1" y="27516"/>
                    <a:pt x="1" y="27778"/>
                  </a:cubicBezTo>
                  <a:cubicBezTo>
                    <a:pt x="1" y="28028"/>
                    <a:pt x="215" y="28243"/>
                    <a:pt x="465" y="28243"/>
                  </a:cubicBezTo>
                  <a:cubicBezTo>
                    <a:pt x="715" y="28243"/>
                    <a:pt x="930" y="28028"/>
                    <a:pt x="930" y="27778"/>
                  </a:cubicBezTo>
                  <a:cubicBezTo>
                    <a:pt x="930" y="27516"/>
                    <a:pt x="715" y="27314"/>
                    <a:pt x="465" y="27314"/>
                  </a:cubicBezTo>
                  <a:close/>
                  <a:moveTo>
                    <a:pt x="54954" y="29872"/>
                  </a:moveTo>
                  <a:cubicBezTo>
                    <a:pt x="54721" y="29872"/>
                    <a:pt x="54518" y="30055"/>
                    <a:pt x="54484" y="30291"/>
                  </a:cubicBezTo>
                  <a:cubicBezTo>
                    <a:pt x="54460" y="30541"/>
                    <a:pt x="54651" y="30767"/>
                    <a:pt x="54901" y="30803"/>
                  </a:cubicBezTo>
                  <a:lnTo>
                    <a:pt x="54948" y="30803"/>
                  </a:lnTo>
                  <a:cubicBezTo>
                    <a:pt x="55186" y="30803"/>
                    <a:pt x="55377" y="30624"/>
                    <a:pt x="55413" y="30386"/>
                  </a:cubicBezTo>
                  <a:cubicBezTo>
                    <a:pt x="55436" y="30124"/>
                    <a:pt x="55246" y="29910"/>
                    <a:pt x="54996" y="29874"/>
                  </a:cubicBezTo>
                  <a:cubicBezTo>
                    <a:pt x="54982" y="29873"/>
                    <a:pt x="54968" y="29872"/>
                    <a:pt x="54954" y="29872"/>
                  </a:cubicBezTo>
                  <a:close/>
                  <a:moveTo>
                    <a:pt x="611" y="29905"/>
                  </a:moveTo>
                  <a:cubicBezTo>
                    <a:pt x="591" y="29905"/>
                    <a:pt x="570" y="29907"/>
                    <a:pt x="549" y="29910"/>
                  </a:cubicBezTo>
                  <a:cubicBezTo>
                    <a:pt x="299" y="29933"/>
                    <a:pt x="108" y="30160"/>
                    <a:pt x="132" y="30410"/>
                  </a:cubicBezTo>
                  <a:cubicBezTo>
                    <a:pt x="156" y="30648"/>
                    <a:pt x="358" y="30826"/>
                    <a:pt x="596" y="30826"/>
                  </a:cubicBezTo>
                  <a:lnTo>
                    <a:pt x="644" y="30826"/>
                  </a:lnTo>
                  <a:cubicBezTo>
                    <a:pt x="894" y="30803"/>
                    <a:pt x="1084" y="30576"/>
                    <a:pt x="1061" y="30326"/>
                  </a:cubicBezTo>
                  <a:cubicBezTo>
                    <a:pt x="1028" y="30086"/>
                    <a:pt x="844" y="29905"/>
                    <a:pt x="611" y="29905"/>
                  </a:cubicBezTo>
                  <a:close/>
                  <a:moveTo>
                    <a:pt x="54582" y="32440"/>
                  </a:moveTo>
                  <a:cubicBezTo>
                    <a:pt x="54366" y="32440"/>
                    <a:pt x="54158" y="32589"/>
                    <a:pt x="54115" y="32815"/>
                  </a:cubicBezTo>
                  <a:cubicBezTo>
                    <a:pt x="54067" y="33065"/>
                    <a:pt x="54234" y="33315"/>
                    <a:pt x="54484" y="33362"/>
                  </a:cubicBezTo>
                  <a:cubicBezTo>
                    <a:pt x="54502" y="33368"/>
                    <a:pt x="54517" y="33371"/>
                    <a:pt x="54530" y="33371"/>
                  </a:cubicBezTo>
                  <a:cubicBezTo>
                    <a:pt x="54543" y="33371"/>
                    <a:pt x="54555" y="33368"/>
                    <a:pt x="54567" y="33362"/>
                  </a:cubicBezTo>
                  <a:cubicBezTo>
                    <a:pt x="54782" y="33362"/>
                    <a:pt x="54972" y="33208"/>
                    <a:pt x="55020" y="32981"/>
                  </a:cubicBezTo>
                  <a:cubicBezTo>
                    <a:pt x="55067" y="32743"/>
                    <a:pt x="54901" y="32493"/>
                    <a:pt x="54651" y="32446"/>
                  </a:cubicBezTo>
                  <a:cubicBezTo>
                    <a:pt x="54628" y="32442"/>
                    <a:pt x="54605" y="32440"/>
                    <a:pt x="54582" y="32440"/>
                  </a:cubicBezTo>
                  <a:close/>
                  <a:moveTo>
                    <a:pt x="968" y="32473"/>
                  </a:moveTo>
                  <a:cubicBezTo>
                    <a:pt x="939" y="32473"/>
                    <a:pt x="911" y="32476"/>
                    <a:pt x="882" y="32481"/>
                  </a:cubicBezTo>
                  <a:cubicBezTo>
                    <a:pt x="632" y="32541"/>
                    <a:pt x="465" y="32779"/>
                    <a:pt x="513" y="33029"/>
                  </a:cubicBezTo>
                  <a:cubicBezTo>
                    <a:pt x="549" y="33255"/>
                    <a:pt x="751" y="33398"/>
                    <a:pt x="965" y="33422"/>
                  </a:cubicBezTo>
                  <a:cubicBezTo>
                    <a:pt x="1001" y="33422"/>
                    <a:pt x="1025" y="33422"/>
                    <a:pt x="1061" y="33398"/>
                  </a:cubicBezTo>
                  <a:cubicBezTo>
                    <a:pt x="1311" y="33339"/>
                    <a:pt x="1477" y="33100"/>
                    <a:pt x="1430" y="32850"/>
                  </a:cubicBezTo>
                  <a:cubicBezTo>
                    <a:pt x="1377" y="32629"/>
                    <a:pt x="1184" y="32473"/>
                    <a:pt x="968" y="32473"/>
                  </a:cubicBezTo>
                  <a:close/>
                  <a:moveTo>
                    <a:pt x="53957" y="34958"/>
                  </a:moveTo>
                  <a:cubicBezTo>
                    <a:pt x="53758" y="34958"/>
                    <a:pt x="53577" y="35090"/>
                    <a:pt x="53519" y="35291"/>
                  </a:cubicBezTo>
                  <a:cubicBezTo>
                    <a:pt x="53448" y="35541"/>
                    <a:pt x="53579" y="35791"/>
                    <a:pt x="53829" y="35875"/>
                  </a:cubicBezTo>
                  <a:cubicBezTo>
                    <a:pt x="53863" y="35883"/>
                    <a:pt x="53896" y="35891"/>
                    <a:pt x="53930" y="35891"/>
                  </a:cubicBezTo>
                  <a:cubicBezTo>
                    <a:pt x="53944" y="35891"/>
                    <a:pt x="53958" y="35890"/>
                    <a:pt x="53972" y="35886"/>
                  </a:cubicBezTo>
                  <a:cubicBezTo>
                    <a:pt x="54162" y="35886"/>
                    <a:pt x="54353" y="35767"/>
                    <a:pt x="54412" y="35553"/>
                  </a:cubicBezTo>
                  <a:cubicBezTo>
                    <a:pt x="54484" y="35303"/>
                    <a:pt x="54353" y="35053"/>
                    <a:pt x="54103" y="34982"/>
                  </a:cubicBezTo>
                  <a:cubicBezTo>
                    <a:pt x="54054" y="34965"/>
                    <a:pt x="54005" y="34958"/>
                    <a:pt x="53957" y="34958"/>
                  </a:cubicBezTo>
                  <a:close/>
                  <a:moveTo>
                    <a:pt x="1571" y="34988"/>
                  </a:moveTo>
                  <a:cubicBezTo>
                    <a:pt x="1529" y="34988"/>
                    <a:pt x="1485" y="34994"/>
                    <a:pt x="1442" y="35005"/>
                  </a:cubicBezTo>
                  <a:cubicBezTo>
                    <a:pt x="1203" y="35089"/>
                    <a:pt x="1061" y="35339"/>
                    <a:pt x="1132" y="35589"/>
                  </a:cubicBezTo>
                  <a:cubicBezTo>
                    <a:pt x="1189" y="35783"/>
                    <a:pt x="1356" y="35923"/>
                    <a:pt x="1560" y="35923"/>
                  </a:cubicBezTo>
                  <a:cubicBezTo>
                    <a:pt x="1568" y="35923"/>
                    <a:pt x="1576" y="35923"/>
                    <a:pt x="1584" y="35922"/>
                  </a:cubicBezTo>
                  <a:cubicBezTo>
                    <a:pt x="1620" y="35922"/>
                    <a:pt x="1668" y="35922"/>
                    <a:pt x="1715" y="35898"/>
                  </a:cubicBezTo>
                  <a:cubicBezTo>
                    <a:pt x="1954" y="35827"/>
                    <a:pt x="2096" y="35577"/>
                    <a:pt x="2025" y="35327"/>
                  </a:cubicBezTo>
                  <a:cubicBezTo>
                    <a:pt x="1965" y="35128"/>
                    <a:pt x="1782" y="34988"/>
                    <a:pt x="1571" y="34988"/>
                  </a:cubicBezTo>
                  <a:close/>
                  <a:moveTo>
                    <a:pt x="53123" y="37413"/>
                  </a:moveTo>
                  <a:cubicBezTo>
                    <a:pt x="52937" y="37413"/>
                    <a:pt x="52759" y="37526"/>
                    <a:pt x="52686" y="37708"/>
                  </a:cubicBezTo>
                  <a:cubicBezTo>
                    <a:pt x="52579" y="37946"/>
                    <a:pt x="52698" y="38220"/>
                    <a:pt x="52936" y="38315"/>
                  </a:cubicBezTo>
                  <a:cubicBezTo>
                    <a:pt x="52996" y="38339"/>
                    <a:pt x="53055" y="38363"/>
                    <a:pt x="53115" y="38363"/>
                  </a:cubicBezTo>
                  <a:cubicBezTo>
                    <a:pt x="53293" y="38363"/>
                    <a:pt x="53472" y="38244"/>
                    <a:pt x="53555" y="38065"/>
                  </a:cubicBezTo>
                  <a:cubicBezTo>
                    <a:pt x="53650" y="37827"/>
                    <a:pt x="53531" y="37541"/>
                    <a:pt x="53293" y="37446"/>
                  </a:cubicBezTo>
                  <a:cubicBezTo>
                    <a:pt x="53237" y="37424"/>
                    <a:pt x="53180" y="37413"/>
                    <a:pt x="53123" y="37413"/>
                  </a:cubicBezTo>
                  <a:close/>
                  <a:moveTo>
                    <a:pt x="2429" y="37447"/>
                  </a:moveTo>
                  <a:cubicBezTo>
                    <a:pt x="2370" y="37447"/>
                    <a:pt x="2310" y="37459"/>
                    <a:pt x="2251" y="37482"/>
                  </a:cubicBezTo>
                  <a:cubicBezTo>
                    <a:pt x="2013" y="37589"/>
                    <a:pt x="1906" y="37851"/>
                    <a:pt x="2001" y="38089"/>
                  </a:cubicBezTo>
                  <a:cubicBezTo>
                    <a:pt x="2073" y="38268"/>
                    <a:pt x="2251" y="38375"/>
                    <a:pt x="2430" y="38375"/>
                  </a:cubicBezTo>
                  <a:cubicBezTo>
                    <a:pt x="2489" y="38375"/>
                    <a:pt x="2549" y="38375"/>
                    <a:pt x="2608" y="38339"/>
                  </a:cubicBezTo>
                  <a:cubicBezTo>
                    <a:pt x="2846" y="38244"/>
                    <a:pt x="2954" y="37970"/>
                    <a:pt x="2858" y="37732"/>
                  </a:cubicBezTo>
                  <a:cubicBezTo>
                    <a:pt x="2778" y="37552"/>
                    <a:pt x="2609" y="37447"/>
                    <a:pt x="2429" y="37447"/>
                  </a:cubicBezTo>
                  <a:close/>
                  <a:moveTo>
                    <a:pt x="52037" y="39792"/>
                  </a:moveTo>
                  <a:cubicBezTo>
                    <a:pt x="51870" y="39792"/>
                    <a:pt x="51709" y="39886"/>
                    <a:pt x="51626" y="40042"/>
                  </a:cubicBezTo>
                  <a:cubicBezTo>
                    <a:pt x="51507" y="40256"/>
                    <a:pt x="51603" y="40542"/>
                    <a:pt x="51829" y="40661"/>
                  </a:cubicBezTo>
                  <a:cubicBezTo>
                    <a:pt x="51900" y="40697"/>
                    <a:pt x="51960" y="40709"/>
                    <a:pt x="52031" y="40720"/>
                  </a:cubicBezTo>
                  <a:cubicBezTo>
                    <a:pt x="52198" y="40720"/>
                    <a:pt x="52365" y="40637"/>
                    <a:pt x="52448" y="40470"/>
                  </a:cubicBezTo>
                  <a:cubicBezTo>
                    <a:pt x="52567" y="40244"/>
                    <a:pt x="52484" y="39958"/>
                    <a:pt x="52257" y="39851"/>
                  </a:cubicBezTo>
                  <a:cubicBezTo>
                    <a:pt x="52187" y="39811"/>
                    <a:pt x="52112" y="39792"/>
                    <a:pt x="52037" y="39792"/>
                  </a:cubicBezTo>
                  <a:close/>
                  <a:moveTo>
                    <a:pt x="3506" y="39809"/>
                  </a:moveTo>
                  <a:cubicBezTo>
                    <a:pt x="3432" y="39809"/>
                    <a:pt x="3357" y="39826"/>
                    <a:pt x="3287" y="39863"/>
                  </a:cubicBezTo>
                  <a:cubicBezTo>
                    <a:pt x="3073" y="39982"/>
                    <a:pt x="2977" y="40256"/>
                    <a:pt x="3097" y="40482"/>
                  </a:cubicBezTo>
                  <a:cubicBezTo>
                    <a:pt x="3161" y="40632"/>
                    <a:pt x="3302" y="40724"/>
                    <a:pt x="3459" y="40724"/>
                  </a:cubicBezTo>
                  <a:cubicBezTo>
                    <a:pt x="3477" y="40724"/>
                    <a:pt x="3495" y="40723"/>
                    <a:pt x="3513" y="40720"/>
                  </a:cubicBezTo>
                  <a:cubicBezTo>
                    <a:pt x="3585" y="40720"/>
                    <a:pt x="3644" y="40709"/>
                    <a:pt x="3728" y="40673"/>
                  </a:cubicBezTo>
                  <a:cubicBezTo>
                    <a:pt x="3942" y="40554"/>
                    <a:pt x="4037" y="40280"/>
                    <a:pt x="3918" y="40054"/>
                  </a:cubicBezTo>
                  <a:cubicBezTo>
                    <a:pt x="3836" y="39897"/>
                    <a:pt x="3673" y="39809"/>
                    <a:pt x="3506" y="39809"/>
                  </a:cubicBezTo>
                  <a:close/>
                  <a:moveTo>
                    <a:pt x="50738" y="42030"/>
                  </a:moveTo>
                  <a:cubicBezTo>
                    <a:pt x="50585" y="42030"/>
                    <a:pt x="50435" y="42109"/>
                    <a:pt x="50352" y="42244"/>
                  </a:cubicBezTo>
                  <a:cubicBezTo>
                    <a:pt x="50198" y="42447"/>
                    <a:pt x="50257" y="42744"/>
                    <a:pt x="50483" y="42887"/>
                  </a:cubicBezTo>
                  <a:cubicBezTo>
                    <a:pt x="50555" y="42947"/>
                    <a:pt x="50650" y="42959"/>
                    <a:pt x="50733" y="42959"/>
                  </a:cubicBezTo>
                  <a:cubicBezTo>
                    <a:pt x="50888" y="42959"/>
                    <a:pt x="51031" y="42887"/>
                    <a:pt x="51126" y="42744"/>
                  </a:cubicBezTo>
                  <a:cubicBezTo>
                    <a:pt x="51269" y="42542"/>
                    <a:pt x="51198" y="42244"/>
                    <a:pt x="50995" y="42113"/>
                  </a:cubicBezTo>
                  <a:cubicBezTo>
                    <a:pt x="50917" y="42057"/>
                    <a:pt x="50827" y="42030"/>
                    <a:pt x="50738" y="42030"/>
                  </a:cubicBezTo>
                  <a:close/>
                  <a:moveTo>
                    <a:pt x="4804" y="42068"/>
                  </a:moveTo>
                  <a:cubicBezTo>
                    <a:pt x="4719" y="42068"/>
                    <a:pt x="4634" y="42090"/>
                    <a:pt x="4561" y="42137"/>
                  </a:cubicBezTo>
                  <a:cubicBezTo>
                    <a:pt x="4347" y="42268"/>
                    <a:pt x="4287" y="42566"/>
                    <a:pt x="4418" y="42780"/>
                  </a:cubicBezTo>
                  <a:cubicBezTo>
                    <a:pt x="4513" y="42911"/>
                    <a:pt x="4656" y="42983"/>
                    <a:pt x="4811" y="42983"/>
                  </a:cubicBezTo>
                  <a:cubicBezTo>
                    <a:pt x="4894" y="42983"/>
                    <a:pt x="4990" y="42959"/>
                    <a:pt x="5061" y="42911"/>
                  </a:cubicBezTo>
                  <a:cubicBezTo>
                    <a:pt x="5263" y="42780"/>
                    <a:pt x="5323" y="42483"/>
                    <a:pt x="5192" y="42268"/>
                  </a:cubicBezTo>
                  <a:cubicBezTo>
                    <a:pt x="5108" y="42139"/>
                    <a:pt x="4956" y="42068"/>
                    <a:pt x="4804" y="42068"/>
                  </a:cubicBezTo>
                  <a:close/>
                  <a:moveTo>
                    <a:pt x="49214" y="44147"/>
                  </a:moveTo>
                  <a:cubicBezTo>
                    <a:pt x="49080" y="44147"/>
                    <a:pt x="48951" y="44207"/>
                    <a:pt x="48864" y="44328"/>
                  </a:cubicBezTo>
                  <a:cubicBezTo>
                    <a:pt x="48697" y="44530"/>
                    <a:pt x="48721" y="44816"/>
                    <a:pt x="48936" y="44983"/>
                  </a:cubicBezTo>
                  <a:cubicBezTo>
                    <a:pt x="49019" y="45042"/>
                    <a:pt x="49126" y="45066"/>
                    <a:pt x="49221" y="45090"/>
                  </a:cubicBezTo>
                  <a:cubicBezTo>
                    <a:pt x="49364" y="45090"/>
                    <a:pt x="49507" y="45030"/>
                    <a:pt x="49590" y="44911"/>
                  </a:cubicBezTo>
                  <a:cubicBezTo>
                    <a:pt x="49757" y="44697"/>
                    <a:pt x="49709" y="44411"/>
                    <a:pt x="49519" y="44257"/>
                  </a:cubicBezTo>
                  <a:cubicBezTo>
                    <a:pt x="49425" y="44184"/>
                    <a:pt x="49318" y="44147"/>
                    <a:pt x="49214" y="44147"/>
                  </a:cubicBezTo>
                  <a:close/>
                  <a:moveTo>
                    <a:pt x="6317" y="44167"/>
                  </a:moveTo>
                  <a:cubicBezTo>
                    <a:pt x="6217" y="44167"/>
                    <a:pt x="6115" y="44199"/>
                    <a:pt x="6025" y="44268"/>
                  </a:cubicBezTo>
                  <a:cubicBezTo>
                    <a:pt x="5835" y="44435"/>
                    <a:pt x="5787" y="44709"/>
                    <a:pt x="5954" y="44923"/>
                  </a:cubicBezTo>
                  <a:cubicBezTo>
                    <a:pt x="6049" y="45042"/>
                    <a:pt x="6180" y="45102"/>
                    <a:pt x="6323" y="45102"/>
                  </a:cubicBezTo>
                  <a:cubicBezTo>
                    <a:pt x="6418" y="45102"/>
                    <a:pt x="6526" y="45066"/>
                    <a:pt x="6609" y="44995"/>
                  </a:cubicBezTo>
                  <a:cubicBezTo>
                    <a:pt x="6799" y="44828"/>
                    <a:pt x="6847" y="44554"/>
                    <a:pt x="6680" y="44340"/>
                  </a:cubicBezTo>
                  <a:cubicBezTo>
                    <a:pt x="6590" y="44229"/>
                    <a:pt x="6456" y="44167"/>
                    <a:pt x="6317" y="44167"/>
                  </a:cubicBezTo>
                  <a:close/>
                  <a:moveTo>
                    <a:pt x="47537" y="46117"/>
                  </a:moveTo>
                  <a:cubicBezTo>
                    <a:pt x="47414" y="46117"/>
                    <a:pt x="47290" y="46165"/>
                    <a:pt x="47197" y="46257"/>
                  </a:cubicBezTo>
                  <a:cubicBezTo>
                    <a:pt x="47019" y="46435"/>
                    <a:pt x="47019" y="46733"/>
                    <a:pt x="47209" y="46912"/>
                  </a:cubicBezTo>
                  <a:cubicBezTo>
                    <a:pt x="47304" y="47007"/>
                    <a:pt x="47423" y="47031"/>
                    <a:pt x="47519" y="47055"/>
                  </a:cubicBezTo>
                  <a:cubicBezTo>
                    <a:pt x="47662" y="47055"/>
                    <a:pt x="47781" y="46995"/>
                    <a:pt x="47864" y="46900"/>
                  </a:cubicBezTo>
                  <a:cubicBezTo>
                    <a:pt x="48043" y="46721"/>
                    <a:pt x="48043" y="46424"/>
                    <a:pt x="47852" y="46245"/>
                  </a:cubicBezTo>
                  <a:cubicBezTo>
                    <a:pt x="47766" y="46159"/>
                    <a:pt x="47652" y="46117"/>
                    <a:pt x="47537" y="46117"/>
                  </a:cubicBezTo>
                  <a:close/>
                  <a:moveTo>
                    <a:pt x="8025" y="46134"/>
                  </a:moveTo>
                  <a:cubicBezTo>
                    <a:pt x="7915" y="46134"/>
                    <a:pt x="7805" y="46173"/>
                    <a:pt x="7716" y="46257"/>
                  </a:cubicBezTo>
                  <a:cubicBezTo>
                    <a:pt x="7538" y="46435"/>
                    <a:pt x="7514" y="46733"/>
                    <a:pt x="7692" y="46912"/>
                  </a:cubicBezTo>
                  <a:cubicBezTo>
                    <a:pt x="7788" y="47019"/>
                    <a:pt x="7907" y="47066"/>
                    <a:pt x="8026" y="47066"/>
                  </a:cubicBezTo>
                  <a:cubicBezTo>
                    <a:pt x="8145" y="47066"/>
                    <a:pt x="8264" y="47019"/>
                    <a:pt x="8347" y="46935"/>
                  </a:cubicBezTo>
                  <a:cubicBezTo>
                    <a:pt x="8526" y="46757"/>
                    <a:pt x="8550" y="46459"/>
                    <a:pt x="8371" y="46281"/>
                  </a:cubicBezTo>
                  <a:cubicBezTo>
                    <a:pt x="8276" y="46185"/>
                    <a:pt x="8150" y="46134"/>
                    <a:pt x="8025" y="46134"/>
                  </a:cubicBezTo>
                  <a:close/>
                  <a:moveTo>
                    <a:pt x="45647" y="47903"/>
                  </a:moveTo>
                  <a:cubicBezTo>
                    <a:pt x="45538" y="47903"/>
                    <a:pt x="45427" y="47942"/>
                    <a:pt x="45340" y="48019"/>
                  </a:cubicBezTo>
                  <a:cubicBezTo>
                    <a:pt x="45137" y="48186"/>
                    <a:pt x="45126" y="48483"/>
                    <a:pt x="45292" y="48674"/>
                  </a:cubicBezTo>
                  <a:cubicBezTo>
                    <a:pt x="45390" y="48772"/>
                    <a:pt x="45498" y="48830"/>
                    <a:pt x="45616" y="48830"/>
                  </a:cubicBezTo>
                  <a:cubicBezTo>
                    <a:pt x="45627" y="48830"/>
                    <a:pt x="45638" y="48830"/>
                    <a:pt x="45649" y="48829"/>
                  </a:cubicBezTo>
                  <a:cubicBezTo>
                    <a:pt x="45757" y="48829"/>
                    <a:pt x="45852" y="48793"/>
                    <a:pt x="45947" y="48710"/>
                  </a:cubicBezTo>
                  <a:cubicBezTo>
                    <a:pt x="46138" y="48555"/>
                    <a:pt x="46150" y="48257"/>
                    <a:pt x="45995" y="48067"/>
                  </a:cubicBezTo>
                  <a:cubicBezTo>
                    <a:pt x="45905" y="47957"/>
                    <a:pt x="45776" y="47903"/>
                    <a:pt x="45647" y="47903"/>
                  </a:cubicBezTo>
                  <a:close/>
                  <a:moveTo>
                    <a:pt x="9902" y="47936"/>
                  </a:moveTo>
                  <a:cubicBezTo>
                    <a:pt x="9772" y="47936"/>
                    <a:pt x="9646" y="47987"/>
                    <a:pt x="9562" y="48090"/>
                  </a:cubicBezTo>
                  <a:cubicBezTo>
                    <a:pt x="9395" y="48281"/>
                    <a:pt x="9407" y="48579"/>
                    <a:pt x="9597" y="48745"/>
                  </a:cubicBezTo>
                  <a:cubicBezTo>
                    <a:pt x="9693" y="48817"/>
                    <a:pt x="9800" y="48852"/>
                    <a:pt x="9895" y="48864"/>
                  </a:cubicBezTo>
                  <a:cubicBezTo>
                    <a:pt x="10038" y="48864"/>
                    <a:pt x="10169" y="48805"/>
                    <a:pt x="10252" y="48698"/>
                  </a:cubicBezTo>
                  <a:cubicBezTo>
                    <a:pt x="10419" y="48507"/>
                    <a:pt x="10407" y="48209"/>
                    <a:pt x="10216" y="48043"/>
                  </a:cubicBezTo>
                  <a:cubicBezTo>
                    <a:pt x="10124" y="47972"/>
                    <a:pt x="10012" y="47936"/>
                    <a:pt x="9902" y="47936"/>
                  </a:cubicBezTo>
                  <a:close/>
                  <a:moveTo>
                    <a:pt x="43614" y="49508"/>
                  </a:moveTo>
                  <a:cubicBezTo>
                    <a:pt x="43519" y="49508"/>
                    <a:pt x="43423" y="49535"/>
                    <a:pt x="43340" y="49591"/>
                  </a:cubicBezTo>
                  <a:cubicBezTo>
                    <a:pt x="43137" y="49757"/>
                    <a:pt x="43090" y="50043"/>
                    <a:pt x="43232" y="50245"/>
                  </a:cubicBezTo>
                  <a:cubicBezTo>
                    <a:pt x="43328" y="50364"/>
                    <a:pt x="43459" y="50448"/>
                    <a:pt x="43625" y="50448"/>
                  </a:cubicBezTo>
                  <a:cubicBezTo>
                    <a:pt x="43709" y="50448"/>
                    <a:pt x="43804" y="50412"/>
                    <a:pt x="43887" y="50353"/>
                  </a:cubicBezTo>
                  <a:cubicBezTo>
                    <a:pt x="44102" y="50186"/>
                    <a:pt x="44149" y="49912"/>
                    <a:pt x="43994" y="49698"/>
                  </a:cubicBezTo>
                  <a:cubicBezTo>
                    <a:pt x="43907" y="49574"/>
                    <a:pt x="43762" y="49508"/>
                    <a:pt x="43614" y="49508"/>
                  </a:cubicBezTo>
                  <a:close/>
                  <a:moveTo>
                    <a:pt x="11958" y="49523"/>
                  </a:moveTo>
                  <a:cubicBezTo>
                    <a:pt x="11812" y="49523"/>
                    <a:pt x="11671" y="49588"/>
                    <a:pt x="11586" y="49710"/>
                  </a:cubicBezTo>
                  <a:cubicBezTo>
                    <a:pt x="11431" y="49924"/>
                    <a:pt x="11479" y="50222"/>
                    <a:pt x="11681" y="50364"/>
                  </a:cubicBezTo>
                  <a:cubicBezTo>
                    <a:pt x="11764" y="50424"/>
                    <a:pt x="11848" y="50460"/>
                    <a:pt x="11967" y="50460"/>
                  </a:cubicBezTo>
                  <a:cubicBezTo>
                    <a:pt x="12098" y="50460"/>
                    <a:pt x="12252" y="50400"/>
                    <a:pt x="12336" y="50269"/>
                  </a:cubicBezTo>
                  <a:cubicBezTo>
                    <a:pt x="12491" y="50043"/>
                    <a:pt x="12443" y="49757"/>
                    <a:pt x="12241" y="49614"/>
                  </a:cubicBezTo>
                  <a:cubicBezTo>
                    <a:pt x="12155" y="49552"/>
                    <a:pt x="12055" y="49523"/>
                    <a:pt x="11958" y="49523"/>
                  </a:cubicBezTo>
                  <a:close/>
                  <a:moveTo>
                    <a:pt x="41412" y="50915"/>
                  </a:moveTo>
                  <a:cubicBezTo>
                    <a:pt x="41334" y="50915"/>
                    <a:pt x="41255" y="50936"/>
                    <a:pt x="41185" y="50984"/>
                  </a:cubicBezTo>
                  <a:cubicBezTo>
                    <a:pt x="40970" y="51115"/>
                    <a:pt x="40887" y="51400"/>
                    <a:pt x="41018" y="51615"/>
                  </a:cubicBezTo>
                  <a:cubicBezTo>
                    <a:pt x="41113" y="51769"/>
                    <a:pt x="41268" y="51841"/>
                    <a:pt x="41423" y="51841"/>
                  </a:cubicBezTo>
                  <a:cubicBezTo>
                    <a:pt x="41506" y="51841"/>
                    <a:pt x="41578" y="51829"/>
                    <a:pt x="41661" y="51781"/>
                  </a:cubicBezTo>
                  <a:cubicBezTo>
                    <a:pt x="41863" y="51650"/>
                    <a:pt x="41959" y="51365"/>
                    <a:pt x="41816" y="51138"/>
                  </a:cubicBezTo>
                  <a:cubicBezTo>
                    <a:pt x="41728" y="51003"/>
                    <a:pt x="41571" y="50915"/>
                    <a:pt x="41412" y="50915"/>
                  </a:cubicBezTo>
                  <a:close/>
                  <a:moveTo>
                    <a:pt x="14143" y="50930"/>
                  </a:moveTo>
                  <a:cubicBezTo>
                    <a:pt x="13982" y="50930"/>
                    <a:pt x="13828" y="51012"/>
                    <a:pt x="13741" y="51162"/>
                  </a:cubicBezTo>
                  <a:cubicBezTo>
                    <a:pt x="13610" y="51376"/>
                    <a:pt x="13681" y="51662"/>
                    <a:pt x="13907" y="51793"/>
                  </a:cubicBezTo>
                  <a:cubicBezTo>
                    <a:pt x="13979" y="51841"/>
                    <a:pt x="14050" y="51853"/>
                    <a:pt x="14146" y="51877"/>
                  </a:cubicBezTo>
                  <a:cubicBezTo>
                    <a:pt x="14300" y="51877"/>
                    <a:pt x="14455" y="51781"/>
                    <a:pt x="14538" y="51638"/>
                  </a:cubicBezTo>
                  <a:cubicBezTo>
                    <a:pt x="14681" y="51412"/>
                    <a:pt x="14598" y="51126"/>
                    <a:pt x="14384" y="50996"/>
                  </a:cubicBezTo>
                  <a:cubicBezTo>
                    <a:pt x="14307" y="50951"/>
                    <a:pt x="14224" y="50930"/>
                    <a:pt x="14143" y="50930"/>
                  </a:cubicBezTo>
                  <a:close/>
                  <a:moveTo>
                    <a:pt x="39114" y="52109"/>
                  </a:moveTo>
                  <a:cubicBezTo>
                    <a:pt x="39051" y="52109"/>
                    <a:pt x="38986" y="52122"/>
                    <a:pt x="38922" y="52150"/>
                  </a:cubicBezTo>
                  <a:cubicBezTo>
                    <a:pt x="38696" y="52258"/>
                    <a:pt x="38589" y="52531"/>
                    <a:pt x="38696" y="52770"/>
                  </a:cubicBezTo>
                  <a:cubicBezTo>
                    <a:pt x="38764" y="52938"/>
                    <a:pt x="38927" y="53032"/>
                    <a:pt x="39085" y="53032"/>
                  </a:cubicBezTo>
                  <a:cubicBezTo>
                    <a:pt x="39094" y="53032"/>
                    <a:pt x="39104" y="53032"/>
                    <a:pt x="39113" y="53031"/>
                  </a:cubicBezTo>
                  <a:cubicBezTo>
                    <a:pt x="39172" y="53031"/>
                    <a:pt x="39244" y="53020"/>
                    <a:pt x="39303" y="52984"/>
                  </a:cubicBezTo>
                  <a:cubicBezTo>
                    <a:pt x="39530" y="52877"/>
                    <a:pt x="39637" y="52615"/>
                    <a:pt x="39530" y="52377"/>
                  </a:cubicBezTo>
                  <a:cubicBezTo>
                    <a:pt x="39451" y="52211"/>
                    <a:pt x="39289" y="52109"/>
                    <a:pt x="39114" y="52109"/>
                  </a:cubicBezTo>
                  <a:close/>
                  <a:moveTo>
                    <a:pt x="16450" y="52142"/>
                  </a:moveTo>
                  <a:cubicBezTo>
                    <a:pt x="16276" y="52142"/>
                    <a:pt x="16104" y="52240"/>
                    <a:pt x="16027" y="52412"/>
                  </a:cubicBezTo>
                  <a:cubicBezTo>
                    <a:pt x="15931" y="52627"/>
                    <a:pt x="16015" y="52912"/>
                    <a:pt x="16253" y="53020"/>
                  </a:cubicBezTo>
                  <a:cubicBezTo>
                    <a:pt x="16312" y="53043"/>
                    <a:pt x="16372" y="53043"/>
                    <a:pt x="16443" y="53067"/>
                  </a:cubicBezTo>
                  <a:cubicBezTo>
                    <a:pt x="16610" y="53067"/>
                    <a:pt x="16789" y="52960"/>
                    <a:pt x="16860" y="52793"/>
                  </a:cubicBezTo>
                  <a:cubicBezTo>
                    <a:pt x="16979" y="52567"/>
                    <a:pt x="16884" y="52293"/>
                    <a:pt x="16646" y="52186"/>
                  </a:cubicBezTo>
                  <a:cubicBezTo>
                    <a:pt x="16583" y="52157"/>
                    <a:pt x="16516" y="52142"/>
                    <a:pt x="16450" y="52142"/>
                  </a:cubicBezTo>
                  <a:close/>
                  <a:moveTo>
                    <a:pt x="36702" y="53066"/>
                  </a:moveTo>
                  <a:cubicBezTo>
                    <a:pt x="36652" y="53066"/>
                    <a:pt x="36602" y="53074"/>
                    <a:pt x="36553" y="53091"/>
                  </a:cubicBezTo>
                  <a:cubicBezTo>
                    <a:pt x="36315" y="53186"/>
                    <a:pt x="36184" y="53448"/>
                    <a:pt x="36267" y="53686"/>
                  </a:cubicBezTo>
                  <a:cubicBezTo>
                    <a:pt x="36322" y="53883"/>
                    <a:pt x="36476" y="53999"/>
                    <a:pt x="36666" y="53999"/>
                  </a:cubicBezTo>
                  <a:cubicBezTo>
                    <a:pt x="36684" y="53999"/>
                    <a:pt x="36702" y="53998"/>
                    <a:pt x="36720" y="53996"/>
                  </a:cubicBezTo>
                  <a:cubicBezTo>
                    <a:pt x="36755" y="53996"/>
                    <a:pt x="36815" y="53984"/>
                    <a:pt x="36863" y="53972"/>
                  </a:cubicBezTo>
                  <a:cubicBezTo>
                    <a:pt x="37101" y="53877"/>
                    <a:pt x="37232" y="53615"/>
                    <a:pt x="37148" y="53377"/>
                  </a:cubicBezTo>
                  <a:cubicBezTo>
                    <a:pt x="37082" y="53187"/>
                    <a:pt x="36895" y="53066"/>
                    <a:pt x="36702" y="53066"/>
                  </a:cubicBezTo>
                  <a:close/>
                  <a:moveTo>
                    <a:pt x="18869" y="53078"/>
                  </a:moveTo>
                  <a:cubicBezTo>
                    <a:pt x="18670" y="53078"/>
                    <a:pt x="18498" y="53199"/>
                    <a:pt x="18432" y="53389"/>
                  </a:cubicBezTo>
                  <a:cubicBezTo>
                    <a:pt x="18337" y="53639"/>
                    <a:pt x="18467" y="53901"/>
                    <a:pt x="18706" y="53984"/>
                  </a:cubicBezTo>
                  <a:cubicBezTo>
                    <a:pt x="18753" y="54020"/>
                    <a:pt x="18801" y="54020"/>
                    <a:pt x="18860" y="54020"/>
                  </a:cubicBezTo>
                  <a:cubicBezTo>
                    <a:pt x="19051" y="54020"/>
                    <a:pt x="19229" y="53901"/>
                    <a:pt x="19301" y="53698"/>
                  </a:cubicBezTo>
                  <a:cubicBezTo>
                    <a:pt x="19396" y="53460"/>
                    <a:pt x="19265" y="53198"/>
                    <a:pt x="19027" y="53103"/>
                  </a:cubicBezTo>
                  <a:cubicBezTo>
                    <a:pt x="18973" y="53086"/>
                    <a:pt x="18920" y="53078"/>
                    <a:pt x="18869" y="53078"/>
                  </a:cubicBezTo>
                  <a:close/>
                  <a:moveTo>
                    <a:pt x="21355" y="53805"/>
                  </a:moveTo>
                  <a:cubicBezTo>
                    <a:pt x="21138" y="53805"/>
                    <a:pt x="20947" y="53949"/>
                    <a:pt x="20896" y="54163"/>
                  </a:cubicBezTo>
                  <a:cubicBezTo>
                    <a:pt x="20837" y="54413"/>
                    <a:pt x="20992" y="54675"/>
                    <a:pt x="21242" y="54734"/>
                  </a:cubicBezTo>
                  <a:cubicBezTo>
                    <a:pt x="21265" y="54746"/>
                    <a:pt x="21313" y="54746"/>
                    <a:pt x="21361" y="54746"/>
                  </a:cubicBezTo>
                  <a:cubicBezTo>
                    <a:pt x="21563" y="54746"/>
                    <a:pt x="21766" y="54591"/>
                    <a:pt x="21801" y="54389"/>
                  </a:cubicBezTo>
                  <a:cubicBezTo>
                    <a:pt x="21861" y="54139"/>
                    <a:pt x="21718" y="53877"/>
                    <a:pt x="21468" y="53817"/>
                  </a:cubicBezTo>
                  <a:cubicBezTo>
                    <a:pt x="21430" y="53809"/>
                    <a:pt x="21392" y="53805"/>
                    <a:pt x="21355" y="53805"/>
                  </a:cubicBezTo>
                  <a:close/>
                  <a:moveTo>
                    <a:pt x="34221" y="53805"/>
                  </a:moveTo>
                  <a:cubicBezTo>
                    <a:pt x="34185" y="53805"/>
                    <a:pt x="34148" y="53809"/>
                    <a:pt x="34112" y="53817"/>
                  </a:cubicBezTo>
                  <a:cubicBezTo>
                    <a:pt x="33862" y="53877"/>
                    <a:pt x="33707" y="54139"/>
                    <a:pt x="33767" y="54389"/>
                  </a:cubicBezTo>
                  <a:cubicBezTo>
                    <a:pt x="33815" y="54591"/>
                    <a:pt x="34005" y="54746"/>
                    <a:pt x="34231" y="54746"/>
                  </a:cubicBezTo>
                  <a:cubicBezTo>
                    <a:pt x="34267" y="54746"/>
                    <a:pt x="34291" y="54746"/>
                    <a:pt x="34339" y="54734"/>
                  </a:cubicBezTo>
                  <a:cubicBezTo>
                    <a:pt x="34589" y="54675"/>
                    <a:pt x="34731" y="54413"/>
                    <a:pt x="34684" y="54163"/>
                  </a:cubicBezTo>
                  <a:cubicBezTo>
                    <a:pt x="34633" y="53949"/>
                    <a:pt x="34434" y="53805"/>
                    <a:pt x="34221" y="53805"/>
                  </a:cubicBezTo>
                  <a:close/>
                  <a:moveTo>
                    <a:pt x="31668" y="54313"/>
                  </a:moveTo>
                  <a:cubicBezTo>
                    <a:pt x="31645" y="54313"/>
                    <a:pt x="31623" y="54314"/>
                    <a:pt x="31600" y="54317"/>
                  </a:cubicBezTo>
                  <a:cubicBezTo>
                    <a:pt x="31350" y="54341"/>
                    <a:pt x="31183" y="54579"/>
                    <a:pt x="31207" y="54829"/>
                  </a:cubicBezTo>
                  <a:cubicBezTo>
                    <a:pt x="31242" y="55048"/>
                    <a:pt x="31421" y="55223"/>
                    <a:pt x="31638" y="55223"/>
                  </a:cubicBezTo>
                  <a:cubicBezTo>
                    <a:pt x="31645" y="55223"/>
                    <a:pt x="31652" y="55223"/>
                    <a:pt x="31660" y="55222"/>
                  </a:cubicBezTo>
                  <a:lnTo>
                    <a:pt x="31731" y="55222"/>
                  </a:lnTo>
                  <a:cubicBezTo>
                    <a:pt x="31981" y="55186"/>
                    <a:pt x="32148" y="54948"/>
                    <a:pt x="32124" y="54698"/>
                  </a:cubicBezTo>
                  <a:cubicBezTo>
                    <a:pt x="32091" y="54471"/>
                    <a:pt x="31892" y="54313"/>
                    <a:pt x="31668" y="54313"/>
                  </a:cubicBezTo>
                  <a:close/>
                  <a:moveTo>
                    <a:pt x="23901" y="54313"/>
                  </a:moveTo>
                  <a:cubicBezTo>
                    <a:pt x="23667" y="54313"/>
                    <a:pt x="23466" y="54482"/>
                    <a:pt x="23444" y="54710"/>
                  </a:cubicBezTo>
                  <a:cubicBezTo>
                    <a:pt x="23397" y="54972"/>
                    <a:pt x="23575" y="55210"/>
                    <a:pt x="23825" y="55234"/>
                  </a:cubicBezTo>
                  <a:lnTo>
                    <a:pt x="23885" y="55234"/>
                  </a:lnTo>
                  <a:cubicBezTo>
                    <a:pt x="24111" y="55234"/>
                    <a:pt x="24313" y="55056"/>
                    <a:pt x="24349" y="54829"/>
                  </a:cubicBezTo>
                  <a:cubicBezTo>
                    <a:pt x="24397" y="54579"/>
                    <a:pt x="24218" y="54341"/>
                    <a:pt x="23968" y="54317"/>
                  </a:cubicBezTo>
                  <a:cubicBezTo>
                    <a:pt x="23946" y="54314"/>
                    <a:pt x="23923" y="54313"/>
                    <a:pt x="23901" y="54313"/>
                  </a:cubicBezTo>
                  <a:close/>
                  <a:moveTo>
                    <a:pt x="26504" y="54532"/>
                  </a:moveTo>
                  <a:cubicBezTo>
                    <a:pt x="26254" y="54532"/>
                    <a:pt x="26028" y="54734"/>
                    <a:pt x="26016" y="54984"/>
                  </a:cubicBezTo>
                  <a:cubicBezTo>
                    <a:pt x="26016" y="55246"/>
                    <a:pt x="26207" y="55460"/>
                    <a:pt x="26468" y="55472"/>
                  </a:cubicBezTo>
                  <a:lnTo>
                    <a:pt x="26492" y="55472"/>
                  </a:lnTo>
                  <a:cubicBezTo>
                    <a:pt x="26730" y="55472"/>
                    <a:pt x="26945" y="55282"/>
                    <a:pt x="26957" y="55032"/>
                  </a:cubicBezTo>
                  <a:cubicBezTo>
                    <a:pt x="26957" y="54770"/>
                    <a:pt x="26766" y="54555"/>
                    <a:pt x="26504" y="54532"/>
                  </a:cubicBezTo>
                  <a:close/>
                  <a:moveTo>
                    <a:pt x="29087" y="54531"/>
                  </a:moveTo>
                  <a:cubicBezTo>
                    <a:pt x="29080" y="54531"/>
                    <a:pt x="29072" y="54531"/>
                    <a:pt x="29064" y="54532"/>
                  </a:cubicBezTo>
                  <a:cubicBezTo>
                    <a:pt x="28814" y="54555"/>
                    <a:pt x="28612" y="54770"/>
                    <a:pt x="28624" y="55032"/>
                  </a:cubicBezTo>
                  <a:cubicBezTo>
                    <a:pt x="28635" y="55282"/>
                    <a:pt x="28826" y="55472"/>
                    <a:pt x="29076" y="55472"/>
                  </a:cubicBezTo>
                  <a:lnTo>
                    <a:pt x="29112" y="55472"/>
                  </a:lnTo>
                  <a:cubicBezTo>
                    <a:pt x="29374" y="55460"/>
                    <a:pt x="29576" y="55234"/>
                    <a:pt x="29564" y="54984"/>
                  </a:cubicBezTo>
                  <a:cubicBezTo>
                    <a:pt x="29541" y="54718"/>
                    <a:pt x="29339" y="54531"/>
                    <a:pt x="29087" y="54531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8"/>
            <p:cNvSpPr/>
            <p:nvPr/>
          </p:nvSpPr>
          <p:spPr>
            <a:xfrm>
              <a:off x="3068825" y="2151225"/>
              <a:ext cx="1525500" cy="1525875"/>
            </a:xfrm>
            <a:custGeom>
              <a:avLst/>
              <a:gdLst/>
              <a:ahLst/>
              <a:cxnLst/>
              <a:rect l="l" t="t" r="r" b="b"/>
              <a:pathLst>
                <a:path w="61020" h="61035" extrusionOk="0">
                  <a:moveTo>
                    <a:pt x="31073" y="1"/>
                  </a:moveTo>
                  <a:cubicBezTo>
                    <a:pt x="30875" y="1"/>
                    <a:pt x="30707" y="171"/>
                    <a:pt x="30707" y="384"/>
                  </a:cubicBezTo>
                  <a:cubicBezTo>
                    <a:pt x="30695" y="610"/>
                    <a:pt x="30873" y="801"/>
                    <a:pt x="31088" y="801"/>
                  </a:cubicBezTo>
                  <a:cubicBezTo>
                    <a:pt x="31314" y="801"/>
                    <a:pt x="31492" y="634"/>
                    <a:pt x="31492" y="396"/>
                  </a:cubicBezTo>
                  <a:cubicBezTo>
                    <a:pt x="31504" y="193"/>
                    <a:pt x="31326" y="3"/>
                    <a:pt x="31111" y="3"/>
                  </a:cubicBezTo>
                  <a:cubicBezTo>
                    <a:pt x="31099" y="2"/>
                    <a:pt x="31086" y="1"/>
                    <a:pt x="31073" y="1"/>
                  </a:cubicBezTo>
                  <a:close/>
                  <a:moveTo>
                    <a:pt x="28533" y="60"/>
                  </a:moveTo>
                  <a:cubicBezTo>
                    <a:pt x="28519" y="60"/>
                    <a:pt x="28506" y="61"/>
                    <a:pt x="28492" y="63"/>
                  </a:cubicBezTo>
                  <a:cubicBezTo>
                    <a:pt x="28266" y="74"/>
                    <a:pt x="28099" y="265"/>
                    <a:pt x="28111" y="491"/>
                  </a:cubicBezTo>
                  <a:cubicBezTo>
                    <a:pt x="28135" y="694"/>
                    <a:pt x="28290" y="860"/>
                    <a:pt x="28516" y="860"/>
                  </a:cubicBezTo>
                  <a:lnTo>
                    <a:pt x="28552" y="860"/>
                  </a:lnTo>
                  <a:cubicBezTo>
                    <a:pt x="28766" y="848"/>
                    <a:pt x="28933" y="658"/>
                    <a:pt x="28921" y="432"/>
                  </a:cubicBezTo>
                  <a:cubicBezTo>
                    <a:pt x="28910" y="220"/>
                    <a:pt x="28732" y="60"/>
                    <a:pt x="28533" y="60"/>
                  </a:cubicBezTo>
                  <a:close/>
                  <a:moveTo>
                    <a:pt x="33700" y="155"/>
                  </a:moveTo>
                  <a:cubicBezTo>
                    <a:pt x="33493" y="155"/>
                    <a:pt x="33324" y="314"/>
                    <a:pt x="33290" y="515"/>
                  </a:cubicBezTo>
                  <a:cubicBezTo>
                    <a:pt x="33267" y="741"/>
                    <a:pt x="33433" y="932"/>
                    <a:pt x="33648" y="967"/>
                  </a:cubicBezTo>
                  <a:lnTo>
                    <a:pt x="33695" y="967"/>
                  </a:lnTo>
                  <a:cubicBezTo>
                    <a:pt x="33909" y="967"/>
                    <a:pt x="34088" y="813"/>
                    <a:pt x="34100" y="610"/>
                  </a:cubicBezTo>
                  <a:cubicBezTo>
                    <a:pt x="34112" y="384"/>
                    <a:pt x="33969" y="193"/>
                    <a:pt x="33743" y="158"/>
                  </a:cubicBezTo>
                  <a:cubicBezTo>
                    <a:pt x="33728" y="156"/>
                    <a:pt x="33714" y="155"/>
                    <a:pt x="33700" y="155"/>
                  </a:cubicBezTo>
                  <a:close/>
                  <a:moveTo>
                    <a:pt x="25934" y="334"/>
                  </a:moveTo>
                  <a:cubicBezTo>
                    <a:pt x="25917" y="334"/>
                    <a:pt x="25901" y="335"/>
                    <a:pt x="25885" y="336"/>
                  </a:cubicBezTo>
                  <a:cubicBezTo>
                    <a:pt x="25658" y="384"/>
                    <a:pt x="25516" y="574"/>
                    <a:pt x="25539" y="801"/>
                  </a:cubicBezTo>
                  <a:cubicBezTo>
                    <a:pt x="25575" y="1015"/>
                    <a:pt x="25730" y="1146"/>
                    <a:pt x="25956" y="1146"/>
                  </a:cubicBezTo>
                  <a:lnTo>
                    <a:pt x="26016" y="1146"/>
                  </a:lnTo>
                  <a:cubicBezTo>
                    <a:pt x="26230" y="1098"/>
                    <a:pt x="26373" y="908"/>
                    <a:pt x="26349" y="682"/>
                  </a:cubicBezTo>
                  <a:cubicBezTo>
                    <a:pt x="26316" y="472"/>
                    <a:pt x="26139" y="334"/>
                    <a:pt x="25934" y="334"/>
                  </a:cubicBezTo>
                  <a:close/>
                  <a:moveTo>
                    <a:pt x="36238" y="541"/>
                  </a:moveTo>
                  <a:cubicBezTo>
                    <a:pt x="36056" y="541"/>
                    <a:pt x="35891" y="665"/>
                    <a:pt x="35850" y="860"/>
                  </a:cubicBezTo>
                  <a:cubicBezTo>
                    <a:pt x="35814" y="1086"/>
                    <a:pt x="35945" y="1289"/>
                    <a:pt x="36172" y="1336"/>
                  </a:cubicBezTo>
                  <a:cubicBezTo>
                    <a:pt x="36195" y="1348"/>
                    <a:pt x="36231" y="1348"/>
                    <a:pt x="36255" y="1348"/>
                  </a:cubicBezTo>
                  <a:cubicBezTo>
                    <a:pt x="36434" y="1348"/>
                    <a:pt x="36612" y="1217"/>
                    <a:pt x="36648" y="1027"/>
                  </a:cubicBezTo>
                  <a:cubicBezTo>
                    <a:pt x="36684" y="801"/>
                    <a:pt x="36541" y="598"/>
                    <a:pt x="36326" y="551"/>
                  </a:cubicBezTo>
                  <a:cubicBezTo>
                    <a:pt x="36297" y="544"/>
                    <a:pt x="36267" y="541"/>
                    <a:pt x="36238" y="541"/>
                  </a:cubicBezTo>
                  <a:close/>
                  <a:moveTo>
                    <a:pt x="23387" y="838"/>
                  </a:moveTo>
                  <a:cubicBezTo>
                    <a:pt x="23355" y="838"/>
                    <a:pt x="23322" y="841"/>
                    <a:pt x="23289" y="848"/>
                  </a:cubicBezTo>
                  <a:cubicBezTo>
                    <a:pt x="23075" y="908"/>
                    <a:pt x="22956" y="1134"/>
                    <a:pt x="22991" y="1336"/>
                  </a:cubicBezTo>
                  <a:cubicBezTo>
                    <a:pt x="23051" y="1515"/>
                    <a:pt x="23218" y="1646"/>
                    <a:pt x="23396" y="1646"/>
                  </a:cubicBezTo>
                  <a:cubicBezTo>
                    <a:pt x="23432" y="1646"/>
                    <a:pt x="23456" y="1646"/>
                    <a:pt x="23480" y="1634"/>
                  </a:cubicBezTo>
                  <a:cubicBezTo>
                    <a:pt x="23706" y="1575"/>
                    <a:pt x="23825" y="1372"/>
                    <a:pt x="23777" y="1146"/>
                  </a:cubicBezTo>
                  <a:cubicBezTo>
                    <a:pt x="23737" y="953"/>
                    <a:pt x="23575" y="838"/>
                    <a:pt x="23387" y="838"/>
                  </a:cubicBezTo>
                  <a:close/>
                  <a:moveTo>
                    <a:pt x="38774" y="1143"/>
                  </a:moveTo>
                  <a:cubicBezTo>
                    <a:pt x="38602" y="1143"/>
                    <a:pt x="38436" y="1264"/>
                    <a:pt x="38386" y="1444"/>
                  </a:cubicBezTo>
                  <a:cubicBezTo>
                    <a:pt x="38315" y="1646"/>
                    <a:pt x="38446" y="1872"/>
                    <a:pt x="38648" y="1932"/>
                  </a:cubicBezTo>
                  <a:cubicBezTo>
                    <a:pt x="38696" y="1944"/>
                    <a:pt x="38731" y="1944"/>
                    <a:pt x="38755" y="1944"/>
                  </a:cubicBezTo>
                  <a:cubicBezTo>
                    <a:pt x="38934" y="1944"/>
                    <a:pt x="39101" y="1825"/>
                    <a:pt x="39148" y="1646"/>
                  </a:cubicBezTo>
                  <a:cubicBezTo>
                    <a:pt x="39220" y="1444"/>
                    <a:pt x="39089" y="1217"/>
                    <a:pt x="38874" y="1158"/>
                  </a:cubicBezTo>
                  <a:cubicBezTo>
                    <a:pt x="38841" y="1148"/>
                    <a:pt x="38807" y="1143"/>
                    <a:pt x="38774" y="1143"/>
                  </a:cubicBezTo>
                  <a:close/>
                  <a:moveTo>
                    <a:pt x="20903" y="1566"/>
                  </a:moveTo>
                  <a:cubicBezTo>
                    <a:pt x="20861" y="1566"/>
                    <a:pt x="20819" y="1572"/>
                    <a:pt x="20777" y="1587"/>
                  </a:cubicBezTo>
                  <a:cubicBezTo>
                    <a:pt x="20574" y="1670"/>
                    <a:pt x="20455" y="1884"/>
                    <a:pt x="20527" y="2098"/>
                  </a:cubicBezTo>
                  <a:cubicBezTo>
                    <a:pt x="20586" y="2265"/>
                    <a:pt x="20729" y="2360"/>
                    <a:pt x="20896" y="2360"/>
                  </a:cubicBezTo>
                  <a:cubicBezTo>
                    <a:pt x="20944" y="2360"/>
                    <a:pt x="20991" y="2360"/>
                    <a:pt x="21027" y="2349"/>
                  </a:cubicBezTo>
                  <a:cubicBezTo>
                    <a:pt x="21241" y="2277"/>
                    <a:pt x="21360" y="2051"/>
                    <a:pt x="21289" y="1848"/>
                  </a:cubicBezTo>
                  <a:cubicBezTo>
                    <a:pt x="21222" y="1676"/>
                    <a:pt x="21071" y="1566"/>
                    <a:pt x="20903" y="1566"/>
                  </a:cubicBezTo>
                  <a:close/>
                  <a:moveTo>
                    <a:pt x="41223" y="1961"/>
                  </a:moveTo>
                  <a:cubicBezTo>
                    <a:pt x="41066" y="1961"/>
                    <a:pt x="40914" y="2055"/>
                    <a:pt x="40851" y="2218"/>
                  </a:cubicBezTo>
                  <a:cubicBezTo>
                    <a:pt x="40779" y="2420"/>
                    <a:pt x="40887" y="2658"/>
                    <a:pt x="41089" y="2741"/>
                  </a:cubicBezTo>
                  <a:cubicBezTo>
                    <a:pt x="41137" y="2753"/>
                    <a:pt x="41184" y="2765"/>
                    <a:pt x="41244" y="2765"/>
                  </a:cubicBezTo>
                  <a:cubicBezTo>
                    <a:pt x="41410" y="2765"/>
                    <a:pt x="41553" y="2682"/>
                    <a:pt x="41613" y="2515"/>
                  </a:cubicBezTo>
                  <a:cubicBezTo>
                    <a:pt x="41684" y="2301"/>
                    <a:pt x="41589" y="2063"/>
                    <a:pt x="41375" y="1991"/>
                  </a:cubicBezTo>
                  <a:cubicBezTo>
                    <a:pt x="41325" y="1971"/>
                    <a:pt x="41274" y="1961"/>
                    <a:pt x="41223" y="1961"/>
                  </a:cubicBezTo>
                  <a:close/>
                  <a:moveTo>
                    <a:pt x="18490" y="2478"/>
                  </a:moveTo>
                  <a:cubicBezTo>
                    <a:pt x="18434" y="2478"/>
                    <a:pt x="18378" y="2490"/>
                    <a:pt x="18324" y="2515"/>
                  </a:cubicBezTo>
                  <a:cubicBezTo>
                    <a:pt x="18110" y="2599"/>
                    <a:pt x="18027" y="2837"/>
                    <a:pt x="18110" y="3051"/>
                  </a:cubicBezTo>
                  <a:cubicBezTo>
                    <a:pt x="18189" y="3187"/>
                    <a:pt x="18322" y="3290"/>
                    <a:pt x="18467" y="3290"/>
                  </a:cubicBezTo>
                  <a:cubicBezTo>
                    <a:pt x="18475" y="3290"/>
                    <a:pt x="18483" y="3290"/>
                    <a:pt x="18491" y="3289"/>
                  </a:cubicBezTo>
                  <a:cubicBezTo>
                    <a:pt x="18550" y="3289"/>
                    <a:pt x="18610" y="3277"/>
                    <a:pt x="18646" y="3253"/>
                  </a:cubicBezTo>
                  <a:cubicBezTo>
                    <a:pt x="18860" y="3170"/>
                    <a:pt x="18943" y="2932"/>
                    <a:pt x="18860" y="2718"/>
                  </a:cubicBezTo>
                  <a:cubicBezTo>
                    <a:pt x="18790" y="2569"/>
                    <a:pt x="18643" y="2478"/>
                    <a:pt x="18490" y="2478"/>
                  </a:cubicBezTo>
                  <a:close/>
                  <a:moveTo>
                    <a:pt x="43606" y="2983"/>
                  </a:moveTo>
                  <a:cubicBezTo>
                    <a:pt x="43451" y="2983"/>
                    <a:pt x="43303" y="3068"/>
                    <a:pt x="43232" y="3218"/>
                  </a:cubicBezTo>
                  <a:cubicBezTo>
                    <a:pt x="43149" y="3408"/>
                    <a:pt x="43232" y="3646"/>
                    <a:pt x="43423" y="3753"/>
                  </a:cubicBezTo>
                  <a:cubicBezTo>
                    <a:pt x="43475" y="3771"/>
                    <a:pt x="43521" y="3782"/>
                    <a:pt x="43560" y="3782"/>
                  </a:cubicBezTo>
                  <a:cubicBezTo>
                    <a:pt x="43575" y="3782"/>
                    <a:pt x="43588" y="3780"/>
                    <a:pt x="43601" y="3777"/>
                  </a:cubicBezTo>
                  <a:cubicBezTo>
                    <a:pt x="43756" y="3777"/>
                    <a:pt x="43887" y="3706"/>
                    <a:pt x="43958" y="3551"/>
                  </a:cubicBezTo>
                  <a:cubicBezTo>
                    <a:pt x="44054" y="3361"/>
                    <a:pt x="43958" y="3111"/>
                    <a:pt x="43768" y="3015"/>
                  </a:cubicBezTo>
                  <a:cubicBezTo>
                    <a:pt x="43715" y="2994"/>
                    <a:pt x="43660" y="2983"/>
                    <a:pt x="43606" y="2983"/>
                  </a:cubicBezTo>
                  <a:close/>
                  <a:moveTo>
                    <a:pt x="16153" y="3628"/>
                  </a:moveTo>
                  <a:cubicBezTo>
                    <a:pt x="16091" y="3628"/>
                    <a:pt x="16027" y="3642"/>
                    <a:pt x="15967" y="3670"/>
                  </a:cubicBezTo>
                  <a:cubicBezTo>
                    <a:pt x="15776" y="3789"/>
                    <a:pt x="15705" y="4027"/>
                    <a:pt x="15812" y="4230"/>
                  </a:cubicBezTo>
                  <a:cubicBezTo>
                    <a:pt x="15883" y="4361"/>
                    <a:pt x="16014" y="4432"/>
                    <a:pt x="16145" y="4432"/>
                  </a:cubicBezTo>
                  <a:cubicBezTo>
                    <a:pt x="16205" y="4432"/>
                    <a:pt x="16288" y="4420"/>
                    <a:pt x="16348" y="4384"/>
                  </a:cubicBezTo>
                  <a:cubicBezTo>
                    <a:pt x="16538" y="4265"/>
                    <a:pt x="16610" y="4027"/>
                    <a:pt x="16503" y="3837"/>
                  </a:cubicBezTo>
                  <a:cubicBezTo>
                    <a:pt x="16436" y="3703"/>
                    <a:pt x="16299" y="3628"/>
                    <a:pt x="16153" y="3628"/>
                  </a:cubicBezTo>
                  <a:close/>
                  <a:moveTo>
                    <a:pt x="45891" y="4228"/>
                  </a:moveTo>
                  <a:cubicBezTo>
                    <a:pt x="45759" y="4228"/>
                    <a:pt x="45631" y="4296"/>
                    <a:pt x="45554" y="4420"/>
                  </a:cubicBezTo>
                  <a:cubicBezTo>
                    <a:pt x="45435" y="4611"/>
                    <a:pt x="45494" y="4861"/>
                    <a:pt x="45697" y="4968"/>
                  </a:cubicBezTo>
                  <a:cubicBezTo>
                    <a:pt x="45756" y="5004"/>
                    <a:pt x="45828" y="5027"/>
                    <a:pt x="45899" y="5027"/>
                  </a:cubicBezTo>
                  <a:cubicBezTo>
                    <a:pt x="46030" y="5027"/>
                    <a:pt x="46173" y="4956"/>
                    <a:pt x="46244" y="4837"/>
                  </a:cubicBezTo>
                  <a:cubicBezTo>
                    <a:pt x="46363" y="4646"/>
                    <a:pt x="46304" y="4408"/>
                    <a:pt x="46101" y="4289"/>
                  </a:cubicBezTo>
                  <a:cubicBezTo>
                    <a:pt x="46035" y="4248"/>
                    <a:pt x="45962" y="4228"/>
                    <a:pt x="45891" y="4228"/>
                  </a:cubicBezTo>
                  <a:close/>
                  <a:moveTo>
                    <a:pt x="13944" y="4963"/>
                  </a:moveTo>
                  <a:cubicBezTo>
                    <a:pt x="13869" y="4963"/>
                    <a:pt x="13794" y="4984"/>
                    <a:pt x="13728" y="5027"/>
                  </a:cubicBezTo>
                  <a:cubicBezTo>
                    <a:pt x="13526" y="5146"/>
                    <a:pt x="13490" y="5397"/>
                    <a:pt x="13609" y="5575"/>
                  </a:cubicBezTo>
                  <a:cubicBezTo>
                    <a:pt x="13681" y="5694"/>
                    <a:pt x="13812" y="5754"/>
                    <a:pt x="13931" y="5778"/>
                  </a:cubicBezTo>
                  <a:cubicBezTo>
                    <a:pt x="14002" y="5778"/>
                    <a:pt x="14086" y="5742"/>
                    <a:pt x="14157" y="5694"/>
                  </a:cubicBezTo>
                  <a:cubicBezTo>
                    <a:pt x="14347" y="5575"/>
                    <a:pt x="14395" y="5325"/>
                    <a:pt x="14276" y="5146"/>
                  </a:cubicBezTo>
                  <a:cubicBezTo>
                    <a:pt x="14201" y="5026"/>
                    <a:pt x="14073" y="4963"/>
                    <a:pt x="13944" y="4963"/>
                  </a:cubicBezTo>
                  <a:close/>
                  <a:moveTo>
                    <a:pt x="48064" y="5631"/>
                  </a:moveTo>
                  <a:cubicBezTo>
                    <a:pt x="47938" y="5631"/>
                    <a:pt x="47813" y="5692"/>
                    <a:pt x="47733" y="5801"/>
                  </a:cubicBezTo>
                  <a:cubicBezTo>
                    <a:pt x="47590" y="5980"/>
                    <a:pt x="47637" y="6230"/>
                    <a:pt x="47816" y="6373"/>
                  </a:cubicBezTo>
                  <a:cubicBezTo>
                    <a:pt x="47887" y="6409"/>
                    <a:pt x="47971" y="6444"/>
                    <a:pt x="48054" y="6444"/>
                  </a:cubicBezTo>
                  <a:cubicBezTo>
                    <a:pt x="48173" y="6444"/>
                    <a:pt x="48304" y="6385"/>
                    <a:pt x="48387" y="6278"/>
                  </a:cubicBezTo>
                  <a:cubicBezTo>
                    <a:pt x="48518" y="6099"/>
                    <a:pt x="48471" y="5849"/>
                    <a:pt x="48292" y="5706"/>
                  </a:cubicBezTo>
                  <a:cubicBezTo>
                    <a:pt x="48223" y="5655"/>
                    <a:pt x="48143" y="5631"/>
                    <a:pt x="48064" y="5631"/>
                  </a:cubicBezTo>
                  <a:close/>
                  <a:moveTo>
                    <a:pt x="11843" y="6480"/>
                  </a:moveTo>
                  <a:cubicBezTo>
                    <a:pt x="11755" y="6480"/>
                    <a:pt x="11668" y="6508"/>
                    <a:pt x="11597" y="6563"/>
                  </a:cubicBezTo>
                  <a:cubicBezTo>
                    <a:pt x="11419" y="6694"/>
                    <a:pt x="11383" y="6944"/>
                    <a:pt x="11526" y="7123"/>
                  </a:cubicBezTo>
                  <a:cubicBezTo>
                    <a:pt x="11609" y="7230"/>
                    <a:pt x="11716" y="7278"/>
                    <a:pt x="11847" y="7290"/>
                  </a:cubicBezTo>
                  <a:cubicBezTo>
                    <a:pt x="11942" y="7290"/>
                    <a:pt x="12026" y="7266"/>
                    <a:pt x="12097" y="7206"/>
                  </a:cubicBezTo>
                  <a:cubicBezTo>
                    <a:pt x="12264" y="7063"/>
                    <a:pt x="12300" y="6813"/>
                    <a:pt x="12157" y="6635"/>
                  </a:cubicBezTo>
                  <a:cubicBezTo>
                    <a:pt x="12081" y="6532"/>
                    <a:pt x="11962" y="6480"/>
                    <a:pt x="11843" y="6480"/>
                  </a:cubicBezTo>
                  <a:close/>
                  <a:moveTo>
                    <a:pt x="50101" y="7238"/>
                  </a:moveTo>
                  <a:cubicBezTo>
                    <a:pt x="49985" y="7238"/>
                    <a:pt x="49868" y="7291"/>
                    <a:pt x="49780" y="7385"/>
                  </a:cubicBezTo>
                  <a:cubicBezTo>
                    <a:pt x="49638" y="7540"/>
                    <a:pt x="49661" y="7802"/>
                    <a:pt x="49828" y="7944"/>
                  </a:cubicBezTo>
                  <a:cubicBezTo>
                    <a:pt x="49900" y="8004"/>
                    <a:pt x="50007" y="8040"/>
                    <a:pt x="50090" y="8040"/>
                  </a:cubicBezTo>
                  <a:cubicBezTo>
                    <a:pt x="50197" y="8040"/>
                    <a:pt x="50316" y="7992"/>
                    <a:pt x="50388" y="7897"/>
                  </a:cubicBezTo>
                  <a:cubicBezTo>
                    <a:pt x="50542" y="7742"/>
                    <a:pt x="50507" y="7480"/>
                    <a:pt x="50352" y="7337"/>
                  </a:cubicBezTo>
                  <a:cubicBezTo>
                    <a:pt x="50279" y="7270"/>
                    <a:pt x="50191" y="7238"/>
                    <a:pt x="50101" y="7238"/>
                  </a:cubicBezTo>
                  <a:close/>
                  <a:moveTo>
                    <a:pt x="9881" y="8175"/>
                  </a:moveTo>
                  <a:cubicBezTo>
                    <a:pt x="9781" y="8175"/>
                    <a:pt x="9679" y="8214"/>
                    <a:pt x="9597" y="8290"/>
                  </a:cubicBezTo>
                  <a:cubicBezTo>
                    <a:pt x="9442" y="8433"/>
                    <a:pt x="9442" y="8695"/>
                    <a:pt x="9585" y="8849"/>
                  </a:cubicBezTo>
                  <a:cubicBezTo>
                    <a:pt x="9656" y="8933"/>
                    <a:pt x="9764" y="8968"/>
                    <a:pt x="9883" y="8968"/>
                  </a:cubicBezTo>
                  <a:cubicBezTo>
                    <a:pt x="9978" y="8968"/>
                    <a:pt x="10073" y="8945"/>
                    <a:pt x="10156" y="8873"/>
                  </a:cubicBezTo>
                  <a:cubicBezTo>
                    <a:pt x="10311" y="8718"/>
                    <a:pt x="10311" y="8468"/>
                    <a:pt x="10168" y="8302"/>
                  </a:cubicBezTo>
                  <a:cubicBezTo>
                    <a:pt x="10090" y="8217"/>
                    <a:pt x="9986" y="8175"/>
                    <a:pt x="9881" y="8175"/>
                  </a:cubicBezTo>
                  <a:close/>
                  <a:moveTo>
                    <a:pt x="51994" y="9007"/>
                  </a:moveTo>
                  <a:cubicBezTo>
                    <a:pt x="51891" y="9007"/>
                    <a:pt x="51787" y="9046"/>
                    <a:pt x="51709" y="9123"/>
                  </a:cubicBezTo>
                  <a:cubicBezTo>
                    <a:pt x="51555" y="9266"/>
                    <a:pt x="51555" y="9528"/>
                    <a:pt x="51709" y="9683"/>
                  </a:cubicBezTo>
                  <a:cubicBezTo>
                    <a:pt x="51781" y="9778"/>
                    <a:pt x="51888" y="9802"/>
                    <a:pt x="51983" y="9802"/>
                  </a:cubicBezTo>
                  <a:cubicBezTo>
                    <a:pt x="52090" y="9802"/>
                    <a:pt x="52197" y="9766"/>
                    <a:pt x="52269" y="9683"/>
                  </a:cubicBezTo>
                  <a:cubicBezTo>
                    <a:pt x="52424" y="9540"/>
                    <a:pt x="52424" y="9290"/>
                    <a:pt x="52269" y="9123"/>
                  </a:cubicBezTo>
                  <a:cubicBezTo>
                    <a:pt x="52197" y="9046"/>
                    <a:pt x="52096" y="9007"/>
                    <a:pt x="51994" y="9007"/>
                  </a:cubicBezTo>
                  <a:close/>
                  <a:moveTo>
                    <a:pt x="8063" y="10026"/>
                  </a:moveTo>
                  <a:cubicBezTo>
                    <a:pt x="7956" y="10026"/>
                    <a:pt x="7851" y="10071"/>
                    <a:pt x="7775" y="10159"/>
                  </a:cubicBezTo>
                  <a:cubicBezTo>
                    <a:pt x="7620" y="10326"/>
                    <a:pt x="7632" y="10576"/>
                    <a:pt x="7799" y="10730"/>
                  </a:cubicBezTo>
                  <a:cubicBezTo>
                    <a:pt x="7870" y="10790"/>
                    <a:pt x="7978" y="10838"/>
                    <a:pt x="8073" y="10838"/>
                  </a:cubicBezTo>
                  <a:cubicBezTo>
                    <a:pt x="8168" y="10838"/>
                    <a:pt x="8287" y="10790"/>
                    <a:pt x="8371" y="10695"/>
                  </a:cubicBezTo>
                  <a:cubicBezTo>
                    <a:pt x="8513" y="10540"/>
                    <a:pt x="8502" y="10278"/>
                    <a:pt x="8335" y="10135"/>
                  </a:cubicBezTo>
                  <a:cubicBezTo>
                    <a:pt x="8256" y="10062"/>
                    <a:pt x="8159" y="10026"/>
                    <a:pt x="8063" y="10026"/>
                  </a:cubicBezTo>
                  <a:close/>
                  <a:moveTo>
                    <a:pt x="53718" y="10940"/>
                  </a:moveTo>
                  <a:cubicBezTo>
                    <a:pt x="53625" y="10940"/>
                    <a:pt x="53533" y="10970"/>
                    <a:pt x="53460" y="11028"/>
                  </a:cubicBezTo>
                  <a:cubicBezTo>
                    <a:pt x="53293" y="11171"/>
                    <a:pt x="53269" y="11433"/>
                    <a:pt x="53412" y="11588"/>
                  </a:cubicBezTo>
                  <a:cubicBezTo>
                    <a:pt x="53495" y="11683"/>
                    <a:pt x="53614" y="11743"/>
                    <a:pt x="53733" y="11743"/>
                  </a:cubicBezTo>
                  <a:cubicBezTo>
                    <a:pt x="53817" y="11743"/>
                    <a:pt x="53912" y="11707"/>
                    <a:pt x="53983" y="11647"/>
                  </a:cubicBezTo>
                  <a:cubicBezTo>
                    <a:pt x="54138" y="11504"/>
                    <a:pt x="54162" y="11254"/>
                    <a:pt x="54031" y="11088"/>
                  </a:cubicBezTo>
                  <a:cubicBezTo>
                    <a:pt x="53951" y="10988"/>
                    <a:pt x="53835" y="10940"/>
                    <a:pt x="53718" y="10940"/>
                  </a:cubicBezTo>
                  <a:close/>
                  <a:moveTo>
                    <a:pt x="6417" y="12029"/>
                  </a:moveTo>
                  <a:cubicBezTo>
                    <a:pt x="6299" y="12029"/>
                    <a:pt x="6184" y="12080"/>
                    <a:pt x="6108" y="12183"/>
                  </a:cubicBezTo>
                  <a:cubicBezTo>
                    <a:pt x="5965" y="12362"/>
                    <a:pt x="6001" y="12624"/>
                    <a:pt x="6180" y="12755"/>
                  </a:cubicBezTo>
                  <a:cubicBezTo>
                    <a:pt x="6251" y="12802"/>
                    <a:pt x="6346" y="12826"/>
                    <a:pt x="6418" y="12838"/>
                  </a:cubicBezTo>
                  <a:cubicBezTo>
                    <a:pt x="6549" y="12838"/>
                    <a:pt x="6668" y="12778"/>
                    <a:pt x="6739" y="12683"/>
                  </a:cubicBezTo>
                  <a:cubicBezTo>
                    <a:pt x="6870" y="12505"/>
                    <a:pt x="6847" y="12243"/>
                    <a:pt x="6668" y="12112"/>
                  </a:cubicBezTo>
                  <a:cubicBezTo>
                    <a:pt x="6592" y="12056"/>
                    <a:pt x="6504" y="12029"/>
                    <a:pt x="6417" y="12029"/>
                  </a:cubicBezTo>
                  <a:close/>
                  <a:moveTo>
                    <a:pt x="55284" y="13005"/>
                  </a:moveTo>
                  <a:cubicBezTo>
                    <a:pt x="55209" y="13005"/>
                    <a:pt x="55133" y="13028"/>
                    <a:pt x="55067" y="13076"/>
                  </a:cubicBezTo>
                  <a:cubicBezTo>
                    <a:pt x="54888" y="13195"/>
                    <a:pt x="54841" y="13457"/>
                    <a:pt x="54960" y="13636"/>
                  </a:cubicBezTo>
                  <a:cubicBezTo>
                    <a:pt x="55031" y="13731"/>
                    <a:pt x="55162" y="13790"/>
                    <a:pt x="55305" y="13814"/>
                  </a:cubicBezTo>
                  <a:cubicBezTo>
                    <a:pt x="55376" y="13814"/>
                    <a:pt x="55448" y="13778"/>
                    <a:pt x="55531" y="13731"/>
                  </a:cubicBezTo>
                  <a:cubicBezTo>
                    <a:pt x="55710" y="13612"/>
                    <a:pt x="55746" y="13362"/>
                    <a:pt x="55626" y="13183"/>
                  </a:cubicBezTo>
                  <a:cubicBezTo>
                    <a:pt x="55544" y="13071"/>
                    <a:pt x="55414" y="13005"/>
                    <a:pt x="55284" y="13005"/>
                  </a:cubicBezTo>
                  <a:close/>
                  <a:moveTo>
                    <a:pt x="4963" y="14170"/>
                  </a:moveTo>
                  <a:cubicBezTo>
                    <a:pt x="4830" y="14170"/>
                    <a:pt x="4698" y="14238"/>
                    <a:pt x="4620" y="14362"/>
                  </a:cubicBezTo>
                  <a:cubicBezTo>
                    <a:pt x="4501" y="14540"/>
                    <a:pt x="4561" y="14791"/>
                    <a:pt x="4751" y="14910"/>
                  </a:cubicBezTo>
                  <a:cubicBezTo>
                    <a:pt x="4811" y="14945"/>
                    <a:pt x="4882" y="14969"/>
                    <a:pt x="4953" y="14969"/>
                  </a:cubicBezTo>
                  <a:cubicBezTo>
                    <a:pt x="5096" y="14969"/>
                    <a:pt x="5227" y="14898"/>
                    <a:pt x="5299" y="14779"/>
                  </a:cubicBezTo>
                  <a:cubicBezTo>
                    <a:pt x="5406" y="14600"/>
                    <a:pt x="5358" y="14350"/>
                    <a:pt x="5168" y="14231"/>
                  </a:cubicBezTo>
                  <a:cubicBezTo>
                    <a:pt x="5105" y="14189"/>
                    <a:pt x="5034" y="14170"/>
                    <a:pt x="4963" y="14170"/>
                  </a:cubicBezTo>
                  <a:close/>
                  <a:moveTo>
                    <a:pt x="56672" y="15190"/>
                  </a:moveTo>
                  <a:cubicBezTo>
                    <a:pt x="56604" y="15190"/>
                    <a:pt x="56535" y="15207"/>
                    <a:pt x="56472" y="15243"/>
                  </a:cubicBezTo>
                  <a:cubicBezTo>
                    <a:pt x="56269" y="15362"/>
                    <a:pt x="56210" y="15600"/>
                    <a:pt x="56317" y="15791"/>
                  </a:cubicBezTo>
                  <a:cubicBezTo>
                    <a:pt x="56383" y="15912"/>
                    <a:pt x="56501" y="15982"/>
                    <a:pt x="56641" y="15982"/>
                  </a:cubicBezTo>
                  <a:cubicBezTo>
                    <a:pt x="56652" y="15982"/>
                    <a:pt x="56663" y="15982"/>
                    <a:pt x="56674" y="15981"/>
                  </a:cubicBezTo>
                  <a:cubicBezTo>
                    <a:pt x="56734" y="15981"/>
                    <a:pt x="56805" y="15969"/>
                    <a:pt x="56865" y="15934"/>
                  </a:cubicBezTo>
                  <a:cubicBezTo>
                    <a:pt x="57067" y="15814"/>
                    <a:pt x="57127" y="15576"/>
                    <a:pt x="57019" y="15386"/>
                  </a:cubicBezTo>
                  <a:cubicBezTo>
                    <a:pt x="56940" y="15259"/>
                    <a:pt x="56808" y="15190"/>
                    <a:pt x="56672" y="15190"/>
                  </a:cubicBezTo>
                  <a:close/>
                  <a:moveTo>
                    <a:pt x="3687" y="16423"/>
                  </a:moveTo>
                  <a:cubicBezTo>
                    <a:pt x="3539" y="16423"/>
                    <a:pt x="3400" y="16498"/>
                    <a:pt x="3322" y="16636"/>
                  </a:cubicBezTo>
                  <a:cubicBezTo>
                    <a:pt x="3227" y="16826"/>
                    <a:pt x="3310" y="17065"/>
                    <a:pt x="3501" y="17172"/>
                  </a:cubicBezTo>
                  <a:cubicBezTo>
                    <a:pt x="3549" y="17207"/>
                    <a:pt x="3620" y="17219"/>
                    <a:pt x="3679" y="17219"/>
                  </a:cubicBezTo>
                  <a:cubicBezTo>
                    <a:pt x="3822" y="17219"/>
                    <a:pt x="3965" y="17124"/>
                    <a:pt x="4037" y="16993"/>
                  </a:cubicBezTo>
                  <a:cubicBezTo>
                    <a:pt x="4120" y="16803"/>
                    <a:pt x="4049" y="16565"/>
                    <a:pt x="3858" y="16457"/>
                  </a:cubicBezTo>
                  <a:cubicBezTo>
                    <a:pt x="3802" y="16434"/>
                    <a:pt x="3744" y="16423"/>
                    <a:pt x="3687" y="16423"/>
                  </a:cubicBezTo>
                  <a:close/>
                  <a:moveTo>
                    <a:pt x="57858" y="17492"/>
                  </a:moveTo>
                  <a:cubicBezTo>
                    <a:pt x="57802" y="17492"/>
                    <a:pt x="57744" y="17503"/>
                    <a:pt x="57686" y="17529"/>
                  </a:cubicBezTo>
                  <a:cubicBezTo>
                    <a:pt x="57496" y="17624"/>
                    <a:pt x="57400" y="17862"/>
                    <a:pt x="57496" y="18065"/>
                  </a:cubicBezTo>
                  <a:cubicBezTo>
                    <a:pt x="57567" y="18220"/>
                    <a:pt x="57698" y="18291"/>
                    <a:pt x="57865" y="18291"/>
                  </a:cubicBezTo>
                  <a:cubicBezTo>
                    <a:pt x="57924" y="18291"/>
                    <a:pt x="57972" y="18291"/>
                    <a:pt x="58032" y="18255"/>
                  </a:cubicBezTo>
                  <a:cubicBezTo>
                    <a:pt x="58222" y="18160"/>
                    <a:pt x="58305" y="17922"/>
                    <a:pt x="58222" y="17719"/>
                  </a:cubicBezTo>
                  <a:cubicBezTo>
                    <a:pt x="58152" y="17580"/>
                    <a:pt x="58012" y="17492"/>
                    <a:pt x="57858" y="17492"/>
                  </a:cubicBezTo>
                  <a:close/>
                  <a:moveTo>
                    <a:pt x="2602" y="18767"/>
                  </a:moveTo>
                  <a:cubicBezTo>
                    <a:pt x="2442" y="18767"/>
                    <a:pt x="2289" y="18860"/>
                    <a:pt x="2215" y="19017"/>
                  </a:cubicBezTo>
                  <a:cubicBezTo>
                    <a:pt x="2144" y="19220"/>
                    <a:pt x="2239" y="19446"/>
                    <a:pt x="2441" y="19541"/>
                  </a:cubicBezTo>
                  <a:cubicBezTo>
                    <a:pt x="2475" y="19558"/>
                    <a:pt x="2515" y="19575"/>
                    <a:pt x="2552" y="19575"/>
                  </a:cubicBezTo>
                  <a:cubicBezTo>
                    <a:pt x="2567" y="19575"/>
                    <a:pt x="2582" y="19572"/>
                    <a:pt x="2596" y="19565"/>
                  </a:cubicBezTo>
                  <a:cubicBezTo>
                    <a:pt x="2751" y="19565"/>
                    <a:pt x="2906" y="19470"/>
                    <a:pt x="2965" y="19315"/>
                  </a:cubicBezTo>
                  <a:cubicBezTo>
                    <a:pt x="3037" y="19112"/>
                    <a:pt x="2953" y="18886"/>
                    <a:pt x="2739" y="18791"/>
                  </a:cubicBezTo>
                  <a:cubicBezTo>
                    <a:pt x="2694" y="18775"/>
                    <a:pt x="2647" y="18767"/>
                    <a:pt x="2602" y="18767"/>
                  </a:cubicBezTo>
                  <a:close/>
                  <a:moveTo>
                    <a:pt x="58827" y="19888"/>
                  </a:moveTo>
                  <a:cubicBezTo>
                    <a:pt x="58784" y="19888"/>
                    <a:pt x="58741" y="19895"/>
                    <a:pt x="58698" y="19910"/>
                  </a:cubicBezTo>
                  <a:cubicBezTo>
                    <a:pt x="58496" y="19982"/>
                    <a:pt x="58389" y="20208"/>
                    <a:pt x="58460" y="20422"/>
                  </a:cubicBezTo>
                  <a:cubicBezTo>
                    <a:pt x="58520" y="20577"/>
                    <a:pt x="58686" y="20684"/>
                    <a:pt x="58829" y="20684"/>
                  </a:cubicBezTo>
                  <a:cubicBezTo>
                    <a:pt x="58877" y="20684"/>
                    <a:pt x="58924" y="20672"/>
                    <a:pt x="58972" y="20660"/>
                  </a:cubicBezTo>
                  <a:cubicBezTo>
                    <a:pt x="59175" y="20577"/>
                    <a:pt x="59282" y="20363"/>
                    <a:pt x="59198" y="20148"/>
                  </a:cubicBezTo>
                  <a:cubicBezTo>
                    <a:pt x="59142" y="19988"/>
                    <a:pt x="58989" y="19888"/>
                    <a:pt x="58827" y="19888"/>
                  </a:cubicBezTo>
                  <a:close/>
                  <a:moveTo>
                    <a:pt x="1739" y="21205"/>
                  </a:moveTo>
                  <a:cubicBezTo>
                    <a:pt x="1570" y="21205"/>
                    <a:pt x="1405" y="21317"/>
                    <a:pt x="1346" y="21494"/>
                  </a:cubicBezTo>
                  <a:cubicBezTo>
                    <a:pt x="1286" y="21696"/>
                    <a:pt x="1405" y="21934"/>
                    <a:pt x="1608" y="21994"/>
                  </a:cubicBezTo>
                  <a:cubicBezTo>
                    <a:pt x="1632" y="22002"/>
                    <a:pt x="1657" y="22016"/>
                    <a:pt x="1686" y="22016"/>
                  </a:cubicBezTo>
                  <a:cubicBezTo>
                    <a:pt x="1698" y="22016"/>
                    <a:pt x="1712" y="22013"/>
                    <a:pt x="1727" y="22006"/>
                  </a:cubicBezTo>
                  <a:cubicBezTo>
                    <a:pt x="1905" y="22006"/>
                    <a:pt x="2060" y="21899"/>
                    <a:pt x="2120" y="21732"/>
                  </a:cubicBezTo>
                  <a:cubicBezTo>
                    <a:pt x="2179" y="21518"/>
                    <a:pt x="2060" y="21279"/>
                    <a:pt x="1846" y="21220"/>
                  </a:cubicBezTo>
                  <a:cubicBezTo>
                    <a:pt x="1811" y="21210"/>
                    <a:pt x="1775" y="21205"/>
                    <a:pt x="1739" y="21205"/>
                  </a:cubicBezTo>
                  <a:close/>
                  <a:moveTo>
                    <a:pt x="59621" y="22372"/>
                  </a:moveTo>
                  <a:cubicBezTo>
                    <a:pt x="59587" y="22372"/>
                    <a:pt x="59553" y="22377"/>
                    <a:pt x="59520" y="22387"/>
                  </a:cubicBezTo>
                  <a:cubicBezTo>
                    <a:pt x="59305" y="22446"/>
                    <a:pt x="59175" y="22661"/>
                    <a:pt x="59234" y="22875"/>
                  </a:cubicBezTo>
                  <a:cubicBezTo>
                    <a:pt x="59282" y="23053"/>
                    <a:pt x="59448" y="23161"/>
                    <a:pt x="59615" y="23172"/>
                  </a:cubicBezTo>
                  <a:cubicBezTo>
                    <a:pt x="59651" y="23172"/>
                    <a:pt x="59698" y="23172"/>
                    <a:pt x="59722" y="23161"/>
                  </a:cubicBezTo>
                  <a:cubicBezTo>
                    <a:pt x="59937" y="23089"/>
                    <a:pt x="60067" y="22875"/>
                    <a:pt x="60008" y="22661"/>
                  </a:cubicBezTo>
                  <a:cubicBezTo>
                    <a:pt x="59958" y="22491"/>
                    <a:pt x="59792" y="22372"/>
                    <a:pt x="59621" y="22372"/>
                  </a:cubicBezTo>
                  <a:close/>
                  <a:moveTo>
                    <a:pt x="1064" y="23712"/>
                  </a:moveTo>
                  <a:cubicBezTo>
                    <a:pt x="879" y="23712"/>
                    <a:pt x="709" y="23852"/>
                    <a:pt x="667" y="24030"/>
                  </a:cubicBezTo>
                  <a:cubicBezTo>
                    <a:pt x="631" y="24256"/>
                    <a:pt x="774" y="24470"/>
                    <a:pt x="989" y="24506"/>
                  </a:cubicBezTo>
                  <a:cubicBezTo>
                    <a:pt x="1001" y="24518"/>
                    <a:pt x="1015" y="24524"/>
                    <a:pt x="1030" y="24524"/>
                  </a:cubicBezTo>
                  <a:cubicBezTo>
                    <a:pt x="1045" y="24524"/>
                    <a:pt x="1060" y="24518"/>
                    <a:pt x="1072" y="24506"/>
                  </a:cubicBezTo>
                  <a:cubicBezTo>
                    <a:pt x="1251" y="24506"/>
                    <a:pt x="1417" y="24387"/>
                    <a:pt x="1465" y="24196"/>
                  </a:cubicBezTo>
                  <a:cubicBezTo>
                    <a:pt x="1501" y="23982"/>
                    <a:pt x="1358" y="23768"/>
                    <a:pt x="1143" y="23720"/>
                  </a:cubicBezTo>
                  <a:cubicBezTo>
                    <a:pt x="1117" y="23714"/>
                    <a:pt x="1091" y="23712"/>
                    <a:pt x="1064" y="23712"/>
                  </a:cubicBezTo>
                  <a:close/>
                  <a:moveTo>
                    <a:pt x="60184" y="24893"/>
                  </a:moveTo>
                  <a:cubicBezTo>
                    <a:pt x="60162" y="24893"/>
                    <a:pt x="60138" y="24895"/>
                    <a:pt x="60115" y="24899"/>
                  </a:cubicBezTo>
                  <a:cubicBezTo>
                    <a:pt x="59889" y="24923"/>
                    <a:pt x="59746" y="25137"/>
                    <a:pt x="59782" y="25363"/>
                  </a:cubicBezTo>
                  <a:cubicBezTo>
                    <a:pt x="59817" y="25554"/>
                    <a:pt x="59984" y="25697"/>
                    <a:pt x="60175" y="25697"/>
                  </a:cubicBezTo>
                  <a:cubicBezTo>
                    <a:pt x="60198" y="25697"/>
                    <a:pt x="60210" y="25685"/>
                    <a:pt x="60246" y="25685"/>
                  </a:cubicBezTo>
                  <a:cubicBezTo>
                    <a:pt x="60472" y="25661"/>
                    <a:pt x="60615" y="25447"/>
                    <a:pt x="60579" y="25220"/>
                  </a:cubicBezTo>
                  <a:cubicBezTo>
                    <a:pt x="60547" y="25028"/>
                    <a:pt x="60381" y="24893"/>
                    <a:pt x="60184" y="24893"/>
                  </a:cubicBezTo>
                  <a:close/>
                  <a:moveTo>
                    <a:pt x="644" y="26277"/>
                  </a:moveTo>
                  <a:cubicBezTo>
                    <a:pt x="448" y="26277"/>
                    <a:pt x="272" y="26416"/>
                    <a:pt x="239" y="26625"/>
                  </a:cubicBezTo>
                  <a:cubicBezTo>
                    <a:pt x="215" y="26852"/>
                    <a:pt x="358" y="27042"/>
                    <a:pt x="584" y="27066"/>
                  </a:cubicBezTo>
                  <a:cubicBezTo>
                    <a:pt x="596" y="27066"/>
                    <a:pt x="608" y="27066"/>
                    <a:pt x="631" y="27090"/>
                  </a:cubicBezTo>
                  <a:cubicBezTo>
                    <a:pt x="834" y="27090"/>
                    <a:pt x="1001" y="26935"/>
                    <a:pt x="1024" y="26732"/>
                  </a:cubicBezTo>
                  <a:cubicBezTo>
                    <a:pt x="1060" y="26518"/>
                    <a:pt x="905" y="26316"/>
                    <a:pt x="691" y="26280"/>
                  </a:cubicBezTo>
                  <a:cubicBezTo>
                    <a:pt x="675" y="26278"/>
                    <a:pt x="660" y="26277"/>
                    <a:pt x="644" y="26277"/>
                  </a:cubicBezTo>
                  <a:close/>
                  <a:moveTo>
                    <a:pt x="60509" y="27458"/>
                  </a:moveTo>
                  <a:cubicBezTo>
                    <a:pt x="60500" y="27458"/>
                    <a:pt x="60492" y="27458"/>
                    <a:pt x="60484" y="27459"/>
                  </a:cubicBezTo>
                  <a:cubicBezTo>
                    <a:pt x="60258" y="27471"/>
                    <a:pt x="60103" y="27661"/>
                    <a:pt x="60115" y="27887"/>
                  </a:cubicBezTo>
                  <a:cubicBezTo>
                    <a:pt x="60127" y="28114"/>
                    <a:pt x="60306" y="28256"/>
                    <a:pt x="60520" y="28256"/>
                  </a:cubicBezTo>
                  <a:lnTo>
                    <a:pt x="60544" y="28256"/>
                  </a:lnTo>
                  <a:cubicBezTo>
                    <a:pt x="60770" y="28245"/>
                    <a:pt x="60937" y="28054"/>
                    <a:pt x="60913" y="27828"/>
                  </a:cubicBezTo>
                  <a:cubicBezTo>
                    <a:pt x="60901" y="27610"/>
                    <a:pt x="60724" y="27458"/>
                    <a:pt x="60509" y="27458"/>
                  </a:cubicBezTo>
                  <a:close/>
                  <a:moveTo>
                    <a:pt x="417" y="28852"/>
                  </a:moveTo>
                  <a:cubicBezTo>
                    <a:pt x="191" y="28852"/>
                    <a:pt x="12" y="29018"/>
                    <a:pt x="0" y="29245"/>
                  </a:cubicBezTo>
                  <a:cubicBezTo>
                    <a:pt x="0" y="29471"/>
                    <a:pt x="167" y="29638"/>
                    <a:pt x="393" y="29661"/>
                  </a:cubicBezTo>
                  <a:lnTo>
                    <a:pt x="405" y="29661"/>
                  </a:lnTo>
                  <a:cubicBezTo>
                    <a:pt x="608" y="29661"/>
                    <a:pt x="786" y="29483"/>
                    <a:pt x="810" y="29268"/>
                  </a:cubicBezTo>
                  <a:cubicBezTo>
                    <a:pt x="810" y="29042"/>
                    <a:pt x="643" y="28876"/>
                    <a:pt x="417" y="28852"/>
                  </a:cubicBezTo>
                  <a:close/>
                  <a:moveTo>
                    <a:pt x="60615" y="30042"/>
                  </a:moveTo>
                  <a:cubicBezTo>
                    <a:pt x="60401" y="30042"/>
                    <a:pt x="60222" y="30221"/>
                    <a:pt x="60222" y="30447"/>
                  </a:cubicBezTo>
                  <a:lnTo>
                    <a:pt x="60222" y="30495"/>
                  </a:lnTo>
                  <a:lnTo>
                    <a:pt x="60222" y="30519"/>
                  </a:lnTo>
                  <a:cubicBezTo>
                    <a:pt x="60222" y="30738"/>
                    <a:pt x="60379" y="30912"/>
                    <a:pt x="60594" y="30912"/>
                  </a:cubicBezTo>
                  <a:cubicBezTo>
                    <a:pt x="60601" y="30912"/>
                    <a:pt x="60608" y="30912"/>
                    <a:pt x="60615" y="30912"/>
                  </a:cubicBezTo>
                  <a:cubicBezTo>
                    <a:pt x="60841" y="30912"/>
                    <a:pt x="61020" y="30733"/>
                    <a:pt x="61020" y="30507"/>
                  </a:cubicBezTo>
                  <a:lnTo>
                    <a:pt x="61020" y="30483"/>
                  </a:lnTo>
                  <a:lnTo>
                    <a:pt x="61020" y="30447"/>
                  </a:lnTo>
                  <a:cubicBezTo>
                    <a:pt x="61020" y="30221"/>
                    <a:pt x="60841" y="30042"/>
                    <a:pt x="60615" y="30042"/>
                  </a:cubicBezTo>
                  <a:close/>
                  <a:moveTo>
                    <a:pt x="427" y="31447"/>
                  </a:moveTo>
                  <a:cubicBezTo>
                    <a:pt x="420" y="31447"/>
                    <a:pt x="412" y="31447"/>
                    <a:pt x="405" y="31447"/>
                  </a:cubicBezTo>
                  <a:cubicBezTo>
                    <a:pt x="179" y="31447"/>
                    <a:pt x="0" y="31638"/>
                    <a:pt x="12" y="31864"/>
                  </a:cubicBezTo>
                  <a:cubicBezTo>
                    <a:pt x="12" y="32090"/>
                    <a:pt x="191" y="32245"/>
                    <a:pt x="417" y="32245"/>
                  </a:cubicBezTo>
                  <a:lnTo>
                    <a:pt x="429" y="32245"/>
                  </a:lnTo>
                  <a:cubicBezTo>
                    <a:pt x="655" y="32245"/>
                    <a:pt x="834" y="32055"/>
                    <a:pt x="822" y="31828"/>
                  </a:cubicBezTo>
                  <a:cubicBezTo>
                    <a:pt x="810" y="31621"/>
                    <a:pt x="643" y="31447"/>
                    <a:pt x="427" y="31447"/>
                  </a:cubicBezTo>
                  <a:close/>
                  <a:moveTo>
                    <a:pt x="60519" y="32697"/>
                  </a:moveTo>
                  <a:cubicBezTo>
                    <a:pt x="60304" y="32697"/>
                    <a:pt x="60127" y="32849"/>
                    <a:pt x="60115" y="33067"/>
                  </a:cubicBezTo>
                  <a:cubicBezTo>
                    <a:pt x="60103" y="33293"/>
                    <a:pt x="60258" y="33483"/>
                    <a:pt x="60484" y="33495"/>
                  </a:cubicBezTo>
                  <a:cubicBezTo>
                    <a:pt x="60484" y="33501"/>
                    <a:pt x="60487" y="33504"/>
                    <a:pt x="60493" y="33504"/>
                  </a:cubicBezTo>
                  <a:cubicBezTo>
                    <a:pt x="60499" y="33504"/>
                    <a:pt x="60508" y="33501"/>
                    <a:pt x="60520" y="33495"/>
                  </a:cubicBezTo>
                  <a:cubicBezTo>
                    <a:pt x="60722" y="33495"/>
                    <a:pt x="60901" y="33340"/>
                    <a:pt x="60913" y="33126"/>
                  </a:cubicBezTo>
                  <a:cubicBezTo>
                    <a:pt x="60937" y="32900"/>
                    <a:pt x="60770" y="32709"/>
                    <a:pt x="60544" y="32697"/>
                  </a:cubicBezTo>
                  <a:cubicBezTo>
                    <a:pt x="60536" y="32697"/>
                    <a:pt x="60527" y="32697"/>
                    <a:pt x="60519" y="32697"/>
                  </a:cubicBezTo>
                  <a:close/>
                  <a:moveTo>
                    <a:pt x="630" y="34029"/>
                  </a:moveTo>
                  <a:cubicBezTo>
                    <a:pt x="615" y="34029"/>
                    <a:pt x="599" y="34029"/>
                    <a:pt x="584" y="34031"/>
                  </a:cubicBezTo>
                  <a:cubicBezTo>
                    <a:pt x="370" y="34067"/>
                    <a:pt x="215" y="34257"/>
                    <a:pt x="239" y="34483"/>
                  </a:cubicBezTo>
                  <a:cubicBezTo>
                    <a:pt x="272" y="34672"/>
                    <a:pt x="408" y="34819"/>
                    <a:pt x="600" y="34819"/>
                  </a:cubicBezTo>
                  <a:cubicBezTo>
                    <a:pt x="614" y="34819"/>
                    <a:pt x="629" y="34818"/>
                    <a:pt x="643" y="34817"/>
                  </a:cubicBezTo>
                  <a:lnTo>
                    <a:pt x="691" y="34817"/>
                  </a:lnTo>
                  <a:cubicBezTo>
                    <a:pt x="893" y="34793"/>
                    <a:pt x="1060" y="34602"/>
                    <a:pt x="1024" y="34376"/>
                  </a:cubicBezTo>
                  <a:cubicBezTo>
                    <a:pt x="1002" y="34177"/>
                    <a:pt x="835" y="34029"/>
                    <a:pt x="630" y="34029"/>
                  </a:cubicBezTo>
                  <a:close/>
                  <a:moveTo>
                    <a:pt x="60177" y="35276"/>
                  </a:moveTo>
                  <a:cubicBezTo>
                    <a:pt x="59980" y="35276"/>
                    <a:pt x="59814" y="35412"/>
                    <a:pt x="59782" y="35615"/>
                  </a:cubicBezTo>
                  <a:cubicBezTo>
                    <a:pt x="59746" y="35841"/>
                    <a:pt x="59889" y="36043"/>
                    <a:pt x="60115" y="36079"/>
                  </a:cubicBezTo>
                  <a:lnTo>
                    <a:pt x="60187" y="36079"/>
                  </a:lnTo>
                  <a:cubicBezTo>
                    <a:pt x="60365" y="36079"/>
                    <a:pt x="60544" y="35936"/>
                    <a:pt x="60579" y="35745"/>
                  </a:cubicBezTo>
                  <a:cubicBezTo>
                    <a:pt x="60603" y="35543"/>
                    <a:pt x="60472" y="35329"/>
                    <a:pt x="60246" y="35281"/>
                  </a:cubicBezTo>
                  <a:cubicBezTo>
                    <a:pt x="60223" y="35277"/>
                    <a:pt x="60200" y="35276"/>
                    <a:pt x="60177" y="35276"/>
                  </a:cubicBezTo>
                  <a:close/>
                  <a:moveTo>
                    <a:pt x="1068" y="36585"/>
                  </a:moveTo>
                  <a:cubicBezTo>
                    <a:pt x="1045" y="36585"/>
                    <a:pt x="1023" y="36587"/>
                    <a:pt x="1001" y="36591"/>
                  </a:cubicBezTo>
                  <a:cubicBezTo>
                    <a:pt x="774" y="36638"/>
                    <a:pt x="643" y="36865"/>
                    <a:pt x="691" y="37067"/>
                  </a:cubicBezTo>
                  <a:cubicBezTo>
                    <a:pt x="727" y="37246"/>
                    <a:pt x="893" y="37377"/>
                    <a:pt x="1084" y="37400"/>
                  </a:cubicBezTo>
                  <a:cubicBezTo>
                    <a:pt x="1120" y="37400"/>
                    <a:pt x="1143" y="37400"/>
                    <a:pt x="1179" y="37389"/>
                  </a:cubicBezTo>
                  <a:cubicBezTo>
                    <a:pt x="1382" y="37341"/>
                    <a:pt x="1524" y="37127"/>
                    <a:pt x="1477" y="36912"/>
                  </a:cubicBezTo>
                  <a:cubicBezTo>
                    <a:pt x="1434" y="36711"/>
                    <a:pt x="1250" y="36585"/>
                    <a:pt x="1068" y="36585"/>
                  </a:cubicBezTo>
                  <a:close/>
                  <a:moveTo>
                    <a:pt x="59634" y="37803"/>
                  </a:moveTo>
                  <a:cubicBezTo>
                    <a:pt x="59462" y="37803"/>
                    <a:pt x="59296" y="37924"/>
                    <a:pt x="59246" y="38103"/>
                  </a:cubicBezTo>
                  <a:cubicBezTo>
                    <a:pt x="59186" y="38317"/>
                    <a:pt x="59317" y="38532"/>
                    <a:pt x="59532" y="38591"/>
                  </a:cubicBezTo>
                  <a:cubicBezTo>
                    <a:pt x="59567" y="38603"/>
                    <a:pt x="59603" y="38603"/>
                    <a:pt x="59639" y="38603"/>
                  </a:cubicBezTo>
                  <a:cubicBezTo>
                    <a:pt x="59817" y="38603"/>
                    <a:pt x="59984" y="38484"/>
                    <a:pt x="60020" y="38305"/>
                  </a:cubicBezTo>
                  <a:cubicBezTo>
                    <a:pt x="60079" y="38079"/>
                    <a:pt x="59948" y="37877"/>
                    <a:pt x="59734" y="37817"/>
                  </a:cubicBezTo>
                  <a:cubicBezTo>
                    <a:pt x="59701" y="37807"/>
                    <a:pt x="59667" y="37803"/>
                    <a:pt x="59634" y="37803"/>
                  </a:cubicBezTo>
                  <a:close/>
                  <a:moveTo>
                    <a:pt x="1737" y="39075"/>
                  </a:moveTo>
                  <a:cubicBezTo>
                    <a:pt x="1698" y="39075"/>
                    <a:pt x="1659" y="39080"/>
                    <a:pt x="1620" y="39091"/>
                  </a:cubicBezTo>
                  <a:cubicBezTo>
                    <a:pt x="1405" y="39174"/>
                    <a:pt x="1298" y="39389"/>
                    <a:pt x="1358" y="39603"/>
                  </a:cubicBezTo>
                  <a:cubicBezTo>
                    <a:pt x="1417" y="39782"/>
                    <a:pt x="1584" y="39889"/>
                    <a:pt x="1739" y="39889"/>
                  </a:cubicBezTo>
                  <a:cubicBezTo>
                    <a:pt x="1786" y="39889"/>
                    <a:pt x="1822" y="39889"/>
                    <a:pt x="1858" y="39865"/>
                  </a:cubicBezTo>
                  <a:cubicBezTo>
                    <a:pt x="2084" y="39794"/>
                    <a:pt x="2191" y="39567"/>
                    <a:pt x="2132" y="39365"/>
                  </a:cubicBezTo>
                  <a:cubicBezTo>
                    <a:pt x="2064" y="39180"/>
                    <a:pt x="1908" y="39075"/>
                    <a:pt x="1737" y="39075"/>
                  </a:cubicBezTo>
                  <a:close/>
                  <a:moveTo>
                    <a:pt x="58865" y="40294"/>
                  </a:moveTo>
                  <a:cubicBezTo>
                    <a:pt x="58708" y="40294"/>
                    <a:pt x="58551" y="40389"/>
                    <a:pt x="58496" y="40556"/>
                  </a:cubicBezTo>
                  <a:cubicBezTo>
                    <a:pt x="58413" y="40758"/>
                    <a:pt x="58520" y="40984"/>
                    <a:pt x="58734" y="41056"/>
                  </a:cubicBezTo>
                  <a:cubicBezTo>
                    <a:pt x="58770" y="41079"/>
                    <a:pt x="58817" y="41091"/>
                    <a:pt x="58865" y="41091"/>
                  </a:cubicBezTo>
                  <a:cubicBezTo>
                    <a:pt x="59032" y="41091"/>
                    <a:pt x="59175" y="40984"/>
                    <a:pt x="59234" y="40818"/>
                  </a:cubicBezTo>
                  <a:cubicBezTo>
                    <a:pt x="59305" y="40627"/>
                    <a:pt x="59210" y="40389"/>
                    <a:pt x="58996" y="40317"/>
                  </a:cubicBezTo>
                  <a:cubicBezTo>
                    <a:pt x="58954" y="40302"/>
                    <a:pt x="58909" y="40294"/>
                    <a:pt x="58865" y="40294"/>
                  </a:cubicBezTo>
                  <a:close/>
                  <a:moveTo>
                    <a:pt x="2620" y="41515"/>
                  </a:moveTo>
                  <a:cubicBezTo>
                    <a:pt x="2572" y="41515"/>
                    <a:pt x="2524" y="41524"/>
                    <a:pt x="2477" y="41544"/>
                  </a:cubicBezTo>
                  <a:cubicBezTo>
                    <a:pt x="2263" y="41627"/>
                    <a:pt x="2155" y="41865"/>
                    <a:pt x="2251" y="42068"/>
                  </a:cubicBezTo>
                  <a:cubicBezTo>
                    <a:pt x="2310" y="42234"/>
                    <a:pt x="2453" y="42330"/>
                    <a:pt x="2620" y="42330"/>
                  </a:cubicBezTo>
                  <a:cubicBezTo>
                    <a:pt x="2667" y="42330"/>
                    <a:pt x="2727" y="42306"/>
                    <a:pt x="2775" y="42294"/>
                  </a:cubicBezTo>
                  <a:cubicBezTo>
                    <a:pt x="2977" y="42222"/>
                    <a:pt x="3084" y="41984"/>
                    <a:pt x="2989" y="41770"/>
                  </a:cubicBezTo>
                  <a:cubicBezTo>
                    <a:pt x="2925" y="41615"/>
                    <a:pt x="2777" y="41515"/>
                    <a:pt x="2620" y="41515"/>
                  </a:cubicBezTo>
                  <a:close/>
                  <a:moveTo>
                    <a:pt x="57884" y="42676"/>
                  </a:moveTo>
                  <a:cubicBezTo>
                    <a:pt x="57733" y="42676"/>
                    <a:pt x="57589" y="42754"/>
                    <a:pt x="57520" y="42901"/>
                  </a:cubicBezTo>
                  <a:cubicBezTo>
                    <a:pt x="57436" y="43115"/>
                    <a:pt x="57520" y="43354"/>
                    <a:pt x="57710" y="43437"/>
                  </a:cubicBezTo>
                  <a:cubicBezTo>
                    <a:pt x="57781" y="43473"/>
                    <a:pt x="57841" y="43485"/>
                    <a:pt x="57877" y="43485"/>
                  </a:cubicBezTo>
                  <a:cubicBezTo>
                    <a:pt x="58043" y="43485"/>
                    <a:pt x="58174" y="43401"/>
                    <a:pt x="58246" y="43246"/>
                  </a:cubicBezTo>
                  <a:cubicBezTo>
                    <a:pt x="58341" y="43044"/>
                    <a:pt x="58246" y="42806"/>
                    <a:pt x="58055" y="42711"/>
                  </a:cubicBezTo>
                  <a:cubicBezTo>
                    <a:pt x="58000" y="42688"/>
                    <a:pt x="57941" y="42676"/>
                    <a:pt x="57884" y="42676"/>
                  </a:cubicBezTo>
                  <a:close/>
                  <a:moveTo>
                    <a:pt x="3710" y="43866"/>
                  </a:moveTo>
                  <a:cubicBezTo>
                    <a:pt x="3648" y="43866"/>
                    <a:pt x="3585" y="43881"/>
                    <a:pt x="3525" y="43913"/>
                  </a:cubicBezTo>
                  <a:cubicBezTo>
                    <a:pt x="3322" y="44020"/>
                    <a:pt x="3239" y="44258"/>
                    <a:pt x="3346" y="44449"/>
                  </a:cubicBezTo>
                  <a:cubicBezTo>
                    <a:pt x="3429" y="44604"/>
                    <a:pt x="3560" y="44675"/>
                    <a:pt x="3703" y="44675"/>
                  </a:cubicBezTo>
                  <a:cubicBezTo>
                    <a:pt x="3763" y="44675"/>
                    <a:pt x="3822" y="44663"/>
                    <a:pt x="3882" y="44628"/>
                  </a:cubicBezTo>
                  <a:cubicBezTo>
                    <a:pt x="4096" y="44520"/>
                    <a:pt x="4168" y="44282"/>
                    <a:pt x="4060" y="44092"/>
                  </a:cubicBezTo>
                  <a:cubicBezTo>
                    <a:pt x="3994" y="43950"/>
                    <a:pt x="3856" y="43866"/>
                    <a:pt x="3710" y="43866"/>
                  </a:cubicBezTo>
                  <a:close/>
                  <a:moveTo>
                    <a:pt x="56709" y="44979"/>
                  </a:moveTo>
                  <a:cubicBezTo>
                    <a:pt x="56571" y="44979"/>
                    <a:pt x="56436" y="45048"/>
                    <a:pt x="56365" y="45175"/>
                  </a:cubicBezTo>
                  <a:cubicBezTo>
                    <a:pt x="56257" y="45378"/>
                    <a:pt x="56317" y="45628"/>
                    <a:pt x="56508" y="45735"/>
                  </a:cubicBezTo>
                  <a:cubicBezTo>
                    <a:pt x="56567" y="45782"/>
                    <a:pt x="56627" y="45794"/>
                    <a:pt x="56710" y="45794"/>
                  </a:cubicBezTo>
                  <a:cubicBezTo>
                    <a:pt x="56853" y="45794"/>
                    <a:pt x="56984" y="45723"/>
                    <a:pt x="57067" y="45580"/>
                  </a:cubicBezTo>
                  <a:cubicBezTo>
                    <a:pt x="57162" y="45390"/>
                    <a:pt x="57103" y="45139"/>
                    <a:pt x="56912" y="45032"/>
                  </a:cubicBezTo>
                  <a:cubicBezTo>
                    <a:pt x="56849" y="44997"/>
                    <a:pt x="56779" y="44979"/>
                    <a:pt x="56709" y="44979"/>
                  </a:cubicBezTo>
                  <a:close/>
                  <a:moveTo>
                    <a:pt x="4973" y="46138"/>
                  </a:moveTo>
                  <a:cubicBezTo>
                    <a:pt x="4902" y="46138"/>
                    <a:pt x="4830" y="46158"/>
                    <a:pt x="4763" y="46199"/>
                  </a:cubicBezTo>
                  <a:cubicBezTo>
                    <a:pt x="4584" y="46318"/>
                    <a:pt x="4525" y="46556"/>
                    <a:pt x="4644" y="46747"/>
                  </a:cubicBezTo>
                  <a:cubicBezTo>
                    <a:pt x="4715" y="46866"/>
                    <a:pt x="4858" y="46925"/>
                    <a:pt x="4989" y="46937"/>
                  </a:cubicBezTo>
                  <a:cubicBezTo>
                    <a:pt x="5061" y="46937"/>
                    <a:pt x="5120" y="46925"/>
                    <a:pt x="5192" y="46878"/>
                  </a:cubicBezTo>
                  <a:cubicBezTo>
                    <a:pt x="5370" y="46759"/>
                    <a:pt x="5430" y="46521"/>
                    <a:pt x="5311" y="46330"/>
                  </a:cubicBezTo>
                  <a:cubicBezTo>
                    <a:pt x="5233" y="46206"/>
                    <a:pt x="5105" y="46138"/>
                    <a:pt x="4973" y="46138"/>
                  </a:cubicBezTo>
                  <a:close/>
                  <a:moveTo>
                    <a:pt x="55318" y="47191"/>
                  </a:moveTo>
                  <a:cubicBezTo>
                    <a:pt x="55192" y="47191"/>
                    <a:pt x="55069" y="47256"/>
                    <a:pt x="54995" y="47366"/>
                  </a:cubicBezTo>
                  <a:cubicBezTo>
                    <a:pt x="54864" y="47545"/>
                    <a:pt x="54924" y="47783"/>
                    <a:pt x="55103" y="47926"/>
                  </a:cubicBezTo>
                  <a:cubicBezTo>
                    <a:pt x="55174" y="47961"/>
                    <a:pt x="55245" y="47985"/>
                    <a:pt x="55317" y="47997"/>
                  </a:cubicBezTo>
                  <a:cubicBezTo>
                    <a:pt x="55436" y="47997"/>
                    <a:pt x="55579" y="47937"/>
                    <a:pt x="55650" y="47818"/>
                  </a:cubicBezTo>
                  <a:cubicBezTo>
                    <a:pt x="55769" y="47640"/>
                    <a:pt x="55722" y="47402"/>
                    <a:pt x="55543" y="47271"/>
                  </a:cubicBezTo>
                  <a:cubicBezTo>
                    <a:pt x="55475" y="47216"/>
                    <a:pt x="55396" y="47191"/>
                    <a:pt x="55318" y="47191"/>
                  </a:cubicBezTo>
                  <a:close/>
                  <a:moveTo>
                    <a:pt x="6455" y="48254"/>
                  </a:moveTo>
                  <a:cubicBezTo>
                    <a:pt x="6367" y="48254"/>
                    <a:pt x="6278" y="48283"/>
                    <a:pt x="6204" y="48342"/>
                  </a:cubicBezTo>
                  <a:cubicBezTo>
                    <a:pt x="6025" y="48473"/>
                    <a:pt x="6001" y="48723"/>
                    <a:pt x="6132" y="48902"/>
                  </a:cubicBezTo>
                  <a:cubicBezTo>
                    <a:pt x="6227" y="49009"/>
                    <a:pt x="6346" y="49069"/>
                    <a:pt x="6466" y="49069"/>
                  </a:cubicBezTo>
                  <a:cubicBezTo>
                    <a:pt x="6537" y="49069"/>
                    <a:pt x="6620" y="49033"/>
                    <a:pt x="6704" y="48973"/>
                  </a:cubicBezTo>
                  <a:cubicBezTo>
                    <a:pt x="6882" y="48842"/>
                    <a:pt x="6906" y="48592"/>
                    <a:pt x="6775" y="48414"/>
                  </a:cubicBezTo>
                  <a:cubicBezTo>
                    <a:pt x="6699" y="48310"/>
                    <a:pt x="6578" y="48254"/>
                    <a:pt x="6455" y="48254"/>
                  </a:cubicBezTo>
                  <a:close/>
                  <a:moveTo>
                    <a:pt x="53760" y="49250"/>
                  </a:moveTo>
                  <a:cubicBezTo>
                    <a:pt x="53640" y="49250"/>
                    <a:pt x="53524" y="49300"/>
                    <a:pt x="53448" y="49390"/>
                  </a:cubicBezTo>
                  <a:cubicBezTo>
                    <a:pt x="53317" y="49569"/>
                    <a:pt x="53340" y="49831"/>
                    <a:pt x="53507" y="49962"/>
                  </a:cubicBezTo>
                  <a:cubicBezTo>
                    <a:pt x="53579" y="50021"/>
                    <a:pt x="53686" y="50045"/>
                    <a:pt x="53757" y="50045"/>
                  </a:cubicBezTo>
                  <a:cubicBezTo>
                    <a:pt x="53876" y="50045"/>
                    <a:pt x="53995" y="49985"/>
                    <a:pt x="54067" y="49902"/>
                  </a:cubicBezTo>
                  <a:cubicBezTo>
                    <a:pt x="54198" y="49723"/>
                    <a:pt x="54174" y="49473"/>
                    <a:pt x="54007" y="49330"/>
                  </a:cubicBezTo>
                  <a:cubicBezTo>
                    <a:pt x="53933" y="49276"/>
                    <a:pt x="53845" y="49250"/>
                    <a:pt x="53760" y="49250"/>
                  </a:cubicBezTo>
                  <a:close/>
                  <a:moveTo>
                    <a:pt x="8119" y="50257"/>
                  </a:moveTo>
                  <a:cubicBezTo>
                    <a:pt x="8023" y="50257"/>
                    <a:pt x="7925" y="50293"/>
                    <a:pt x="7847" y="50366"/>
                  </a:cubicBezTo>
                  <a:cubicBezTo>
                    <a:pt x="7680" y="50509"/>
                    <a:pt x="7668" y="50759"/>
                    <a:pt x="7811" y="50926"/>
                  </a:cubicBezTo>
                  <a:cubicBezTo>
                    <a:pt x="7894" y="51021"/>
                    <a:pt x="7990" y="51057"/>
                    <a:pt x="8109" y="51057"/>
                  </a:cubicBezTo>
                  <a:cubicBezTo>
                    <a:pt x="8204" y="51057"/>
                    <a:pt x="8299" y="51033"/>
                    <a:pt x="8382" y="50962"/>
                  </a:cubicBezTo>
                  <a:cubicBezTo>
                    <a:pt x="8549" y="50807"/>
                    <a:pt x="8561" y="50557"/>
                    <a:pt x="8406" y="50390"/>
                  </a:cubicBezTo>
                  <a:cubicBezTo>
                    <a:pt x="8331" y="50302"/>
                    <a:pt x="8226" y="50257"/>
                    <a:pt x="8119" y="50257"/>
                  </a:cubicBezTo>
                  <a:close/>
                  <a:moveTo>
                    <a:pt x="52031" y="51179"/>
                  </a:moveTo>
                  <a:cubicBezTo>
                    <a:pt x="51927" y="51179"/>
                    <a:pt x="51822" y="51218"/>
                    <a:pt x="51745" y="51295"/>
                  </a:cubicBezTo>
                  <a:cubicBezTo>
                    <a:pt x="51590" y="51450"/>
                    <a:pt x="51590" y="51712"/>
                    <a:pt x="51745" y="51867"/>
                  </a:cubicBezTo>
                  <a:cubicBezTo>
                    <a:pt x="51840" y="51938"/>
                    <a:pt x="51924" y="51986"/>
                    <a:pt x="52031" y="51986"/>
                  </a:cubicBezTo>
                  <a:cubicBezTo>
                    <a:pt x="52138" y="51986"/>
                    <a:pt x="52245" y="51938"/>
                    <a:pt x="52317" y="51867"/>
                  </a:cubicBezTo>
                  <a:cubicBezTo>
                    <a:pt x="52471" y="51700"/>
                    <a:pt x="52471" y="51450"/>
                    <a:pt x="52317" y="51295"/>
                  </a:cubicBezTo>
                  <a:cubicBezTo>
                    <a:pt x="52239" y="51218"/>
                    <a:pt x="52135" y="51179"/>
                    <a:pt x="52031" y="51179"/>
                  </a:cubicBezTo>
                  <a:close/>
                  <a:moveTo>
                    <a:pt x="9914" y="52109"/>
                  </a:moveTo>
                  <a:cubicBezTo>
                    <a:pt x="9809" y="52109"/>
                    <a:pt x="9705" y="52151"/>
                    <a:pt x="9633" y="52236"/>
                  </a:cubicBezTo>
                  <a:cubicBezTo>
                    <a:pt x="9478" y="52402"/>
                    <a:pt x="9478" y="52652"/>
                    <a:pt x="9645" y="52807"/>
                  </a:cubicBezTo>
                  <a:cubicBezTo>
                    <a:pt x="9716" y="52879"/>
                    <a:pt x="9823" y="52902"/>
                    <a:pt x="9918" y="52902"/>
                  </a:cubicBezTo>
                  <a:cubicBezTo>
                    <a:pt x="10014" y="52902"/>
                    <a:pt x="10133" y="52879"/>
                    <a:pt x="10216" y="52783"/>
                  </a:cubicBezTo>
                  <a:cubicBezTo>
                    <a:pt x="10359" y="52629"/>
                    <a:pt x="10359" y="52367"/>
                    <a:pt x="10192" y="52224"/>
                  </a:cubicBezTo>
                  <a:cubicBezTo>
                    <a:pt x="10116" y="52148"/>
                    <a:pt x="10014" y="52109"/>
                    <a:pt x="9914" y="52109"/>
                  </a:cubicBezTo>
                  <a:close/>
                  <a:moveTo>
                    <a:pt x="50138" y="52958"/>
                  </a:moveTo>
                  <a:cubicBezTo>
                    <a:pt x="50049" y="52958"/>
                    <a:pt x="49960" y="52990"/>
                    <a:pt x="49888" y="53057"/>
                  </a:cubicBezTo>
                  <a:cubicBezTo>
                    <a:pt x="49721" y="53200"/>
                    <a:pt x="49697" y="53462"/>
                    <a:pt x="49840" y="53617"/>
                  </a:cubicBezTo>
                  <a:cubicBezTo>
                    <a:pt x="49923" y="53712"/>
                    <a:pt x="50042" y="53760"/>
                    <a:pt x="50161" y="53760"/>
                  </a:cubicBezTo>
                  <a:cubicBezTo>
                    <a:pt x="50245" y="53760"/>
                    <a:pt x="50340" y="53724"/>
                    <a:pt x="50412" y="53664"/>
                  </a:cubicBezTo>
                  <a:cubicBezTo>
                    <a:pt x="50566" y="53521"/>
                    <a:pt x="50602" y="53260"/>
                    <a:pt x="50459" y="53105"/>
                  </a:cubicBezTo>
                  <a:cubicBezTo>
                    <a:pt x="50372" y="53011"/>
                    <a:pt x="50254" y="52958"/>
                    <a:pt x="50138" y="52958"/>
                  </a:cubicBezTo>
                  <a:close/>
                  <a:moveTo>
                    <a:pt x="11878" y="53793"/>
                  </a:moveTo>
                  <a:cubicBezTo>
                    <a:pt x="11759" y="53793"/>
                    <a:pt x="11643" y="53848"/>
                    <a:pt x="11561" y="53950"/>
                  </a:cubicBezTo>
                  <a:cubicBezTo>
                    <a:pt x="11430" y="54129"/>
                    <a:pt x="11466" y="54379"/>
                    <a:pt x="11645" y="54510"/>
                  </a:cubicBezTo>
                  <a:cubicBezTo>
                    <a:pt x="11716" y="54569"/>
                    <a:pt x="11800" y="54605"/>
                    <a:pt x="11895" y="54605"/>
                  </a:cubicBezTo>
                  <a:cubicBezTo>
                    <a:pt x="12014" y="54605"/>
                    <a:pt x="12133" y="54557"/>
                    <a:pt x="12204" y="54450"/>
                  </a:cubicBezTo>
                  <a:cubicBezTo>
                    <a:pt x="12335" y="54272"/>
                    <a:pt x="12312" y="54022"/>
                    <a:pt x="12133" y="53891"/>
                  </a:cubicBezTo>
                  <a:cubicBezTo>
                    <a:pt x="12056" y="53824"/>
                    <a:pt x="11966" y="53793"/>
                    <a:pt x="11878" y="53793"/>
                  </a:cubicBezTo>
                  <a:close/>
                  <a:moveTo>
                    <a:pt x="48108" y="54554"/>
                  </a:moveTo>
                  <a:cubicBezTo>
                    <a:pt x="48026" y="54554"/>
                    <a:pt x="47945" y="54578"/>
                    <a:pt x="47875" y="54629"/>
                  </a:cubicBezTo>
                  <a:cubicBezTo>
                    <a:pt x="47697" y="54772"/>
                    <a:pt x="47661" y="55022"/>
                    <a:pt x="47792" y="55200"/>
                  </a:cubicBezTo>
                  <a:cubicBezTo>
                    <a:pt x="47864" y="55307"/>
                    <a:pt x="47983" y="55367"/>
                    <a:pt x="48114" y="55367"/>
                  </a:cubicBezTo>
                  <a:cubicBezTo>
                    <a:pt x="48209" y="55367"/>
                    <a:pt x="48280" y="55331"/>
                    <a:pt x="48352" y="55284"/>
                  </a:cubicBezTo>
                  <a:cubicBezTo>
                    <a:pt x="48530" y="55153"/>
                    <a:pt x="48578" y="54903"/>
                    <a:pt x="48447" y="54724"/>
                  </a:cubicBezTo>
                  <a:cubicBezTo>
                    <a:pt x="48367" y="54614"/>
                    <a:pt x="48237" y="54554"/>
                    <a:pt x="48108" y="54554"/>
                  </a:cubicBezTo>
                  <a:close/>
                  <a:moveTo>
                    <a:pt x="13986" y="55314"/>
                  </a:moveTo>
                  <a:cubicBezTo>
                    <a:pt x="13853" y="55314"/>
                    <a:pt x="13720" y="55377"/>
                    <a:pt x="13645" y="55498"/>
                  </a:cubicBezTo>
                  <a:cubicBezTo>
                    <a:pt x="13526" y="55676"/>
                    <a:pt x="13585" y="55927"/>
                    <a:pt x="13764" y="56046"/>
                  </a:cubicBezTo>
                  <a:cubicBezTo>
                    <a:pt x="13847" y="56093"/>
                    <a:pt x="13919" y="56105"/>
                    <a:pt x="13990" y="56105"/>
                  </a:cubicBezTo>
                  <a:cubicBezTo>
                    <a:pt x="14109" y="56105"/>
                    <a:pt x="14240" y="56046"/>
                    <a:pt x="14324" y="55927"/>
                  </a:cubicBezTo>
                  <a:cubicBezTo>
                    <a:pt x="14443" y="55748"/>
                    <a:pt x="14383" y="55498"/>
                    <a:pt x="14205" y="55379"/>
                  </a:cubicBezTo>
                  <a:cubicBezTo>
                    <a:pt x="14139" y="55335"/>
                    <a:pt x="14062" y="55314"/>
                    <a:pt x="13986" y="55314"/>
                  </a:cubicBezTo>
                  <a:close/>
                  <a:moveTo>
                    <a:pt x="45943" y="55975"/>
                  </a:moveTo>
                  <a:cubicBezTo>
                    <a:pt x="45873" y="55975"/>
                    <a:pt x="45801" y="55994"/>
                    <a:pt x="45732" y="56034"/>
                  </a:cubicBezTo>
                  <a:cubicBezTo>
                    <a:pt x="45554" y="56153"/>
                    <a:pt x="45482" y="56391"/>
                    <a:pt x="45601" y="56581"/>
                  </a:cubicBezTo>
                  <a:cubicBezTo>
                    <a:pt x="45665" y="56697"/>
                    <a:pt x="45775" y="56776"/>
                    <a:pt x="45898" y="56776"/>
                  </a:cubicBezTo>
                  <a:cubicBezTo>
                    <a:pt x="45914" y="56776"/>
                    <a:pt x="45930" y="56775"/>
                    <a:pt x="45947" y="56772"/>
                  </a:cubicBezTo>
                  <a:cubicBezTo>
                    <a:pt x="46018" y="56772"/>
                    <a:pt x="46090" y="56760"/>
                    <a:pt x="46149" y="56712"/>
                  </a:cubicBezTo>
                  <a:cubicBezTo>
                    <a:pt x="46328" y="56593"/>
                    <a:pt x="46411" y="56355"/>
                    <a:pt x="46292" y="56165"/>
                  </a:cubicBezTo>
                  <a:cubicBezTo>
                    <a:pt x="46213" y="56046"/>
                    <a:pt x="46082" y="55975"/>
                    <a:pt x="45943" y="55975"/>
                  </a:cubicBezTo>
                  <a:close/>
                  <a:moveTo>
                    <a:pt x="16224" y="56627"/>
                  </a:moveTo>
                  <a:cubicBezTo>
                    <a:pt x="16079" y="56627"/>
                    <a:pt x="15937" y="56701"/>
                    <a:pt x="15871" y="56831"/>
                  </a:cubicBezTo>
                  <a:cubicBezTo>
                    <a:pt x="15764" y="57046"/>
                    <a:pt x="15836" y="57284"/>
                    <a:pt x="16026" y="57391"/>
                  </a:cubicBezTo>
                  <a:cubicBezTo>
                    <a:pt x="16065" y="57414"/>
                    <a:pt x="16104" y="57432"/>
                    <a:pt x="16149" y="57432"/>
                  </a:cubicBezTo>
                  <a:cubicBezTo>
                    <a:pt x="16173" y="57432"/>
                    <a:pt x="16200" y="57427"/>
                    <a:pt x="16229" y="57415"/>
                  </a:cubicBezTo>
                  <a:cubicBezTo>
                    <a:pt x="16372" y="57415"/>
                    <a:pt x="16503" y="57343"/>
                    <a:pt x="16586" y="57212"/>
                  </a:cubicBezTo>
                  <a:cubicBezTo>
                    <a:pt x="16681" y="57010"/>
                    <a:pt x="16610" y="56772"/>
                    <a:pt x="16419" y="56677"/>
                  </a:cubicBezTo>
                  <a:cubicBezTo>
                    <a:pt x="16359" y="56643"/>
                    <a:pt x="16291" y="56627"/>
                    <a:pt x="16224" y="56627"/>
                  </a:cubicBezTo>
                  <a:close/>
                  <a:moveTo>
                    <a:pt x="43660" y="57214"/>
                  </a:moveTo>
                  <a:cubicBezTo>
                    <a:pt x="43603" y="57214"/>
                    <a:pt x="43546" y="57225"/>
                    <a:pt x="43494" y="57248"/>
                  </a:cubicBezTo>
                  <a:cubicBezTo>
                    <a:pt x="43292" y="57355"/>
                    <a:pt x="43220" y="57593"/>
                    <a:pt x="43315" y="57784"/>
                  </a:cubicBezTo>
                  <a:cubicBezTo>
                    <a:pt x="43375" y="57939"/>
                    <a:pt x="43518" y="58010"/>
                    <a:pt x="43661" y="58022"/>
                  </a:cubicBezTo>
                  <a:cubicBezTo>
                    <a:pt x="43720" y="58022"/>
                    <a:pt x="43780" y="58010"/>
                    <a:pt x="43839" y="57986"/>
                  </a:cubicBezTo>
                  <a:cubicBezTo>
                    <a:pt x="44042" y="57879"/>
                    <a:pt x="44125" y="57641"/>
                    <a:pt x="44018" y="57439"/>
                  </a:cubicBezTo>
                  <a:cubicBezTo>
                    <a:pt x="43957" y="57292"/>
                    <a:pt x="43809" y="57214"/>
                    <a:pt x="43660" y="57214"/>
                  </a:cubicBezTo>
                  <a:close/>
                  <a:moveTo>
                    <a:pt x="18547" y="57771"/>
                  </a:moveTo>
                  <a:cubicBezTo>
                    <a:pt x="18399" y="57771"/>
                    <a:pt x="18254" y="57861"/>
                    <a:pt x="18193" y="58010"/>
                  </a:cubicBezTo>
                  <a:cubicBezTo>
                    <a:pt x="18098" y="58224"/>
                    <a:pt x="18193" y="58463"/>
                    <a:pt x="18396" y="58546"/>
                  </a:cubicBezTo>
                  <a:cubicBezTo>
                    <a:pt x="18428" y="58554"/>
                    <a:pt x="18467" y="58568"/>
                    <a:pt x="18503" y="58568"/>
                  </a:cubicBezTo>
                  <a:cubicBezTo>
                    <a:pt x="18520" y="58568"/>
                    <a:pt x="18536" y="58565"/>
                    <a:pt x="18550" y="58558"/>
                  </a:cubicBezTo>
                  <a:cubicBezTo>
                    <a:pt x="18705" y="58558"/>
                    <a:pt x="18848" y="58474"/>
                    <a:pt x="18919" y="58320"/>
                  </a:cubicBezTo>
                  <a:cubicBezTo>
                    <a:pt x="19003" y="58129"/>
                    <a:pt x="18919" y="57891"/>
                    <a:pt x="18705" y="57808"/>
                  </a:cubicBezTo>
                  <a:cubicBezTo>
                    <a:pt x="18655" y="57782"/>
                    <a:pt x="18601" y="57771"/>
                    <a:pt x="18547" y="57771"/>
                  </a:cubicBezTo>
                  <a:close/>
                  <a:moveTo>
                    <a:pt x="41298" y="58256"/>
                  </a:moveTo>
                  <a:cubicBezTo>
                    <a:pt x="41248" y="58256"/>
                    <a:pt x="41198" y="58265"/>
                    <a:pt x="41148" y="58284"/>
                  </a:cubicBezTo>
                  <a:cubicBezTo>
                    <a:pt x="40946" y="58367"/>
                    <a:pt x="40839" y="58594"/>
                    <a:pt x="40910" y="58796"/>
                  </a:cubicBezTo>
                  <a:cubicBezTo>
                    <a:pt x="40970" y="58951"/>
                    <a:pt x="41137" y="59058"/>
                    <a:pt x="41291" y="59070"/>
                  </a:cubicBezTo>
                  <a:cubicBezTo>
                    <a:pt x="41351" y="59070"/>
                    <a:pt x="41387" y="59058"/>
                    <a:pt x="41434" y="59034"/>
                  </a:cubicBezTo>
                  <a:cubicBezTo>
                    <a:pt x="41637" y="58951"/>
                    <a:pt x="41744" y="58724"/>
                    <a:pt x="41672" y="58522"/>
                  </a:cubicBezTo>
                  <a:cubicBezTo>
                    <a:pt x="41617" y="58357"/>
                    <a:pt x="41464" y="58256"/>
                    <a:pt x="41298" y="58256"/>
                  </a:cubicBezTo>
                  <a:close/>
                  <a:moveTo>
                    <a:pt x="20964" y="58704"/>
                  </a:moveTo>
                  <a:cubicBezTo>
                    <a:pt x="20800" y="58704"/>
                    <a:pt x="20644" y="58812"/>
                    <a:pt x="20586" y="58975"/>
                  </a:cubicBezTo>
                  <a:cubicBezTo>
                    <a:pt x="20503" y="59189"/>
                    <a:pt x="20634" y="59415"/>
                    <a:pt x="20836" y="59486"/>
                  </a:cubicBezTo>
                  <a:cubicBezTo>
                    <a:pt x="20884" y="59498"/>
                    <a:pt x="20932" y="59498"/>
                    <a:pt x="20955" y="59498"/>
                  </a:cubicBezTo>
                  <a:cubicBezTo>
                    <a:pt x="21134" y="59498"/>
                    <a:pt x="21289" y="59391"/>
                    <a:pt x="21348" y="59225"/>
                  </a:cubicBezTo>
                  <a:cubicBezTo>
                    <a:pt x="21420" y="59022"/>
                    <a:pt x="21301" y="58796"/>
                    <a:pt x="21086" y="58724"/>
                  </a:cubicBezTo>
                  <a:cubicBezTo>
                    <a:pt x="21046" y="58710"/>
                    <a:pt x="21005" y="58704"/>
                    <a:pt x="20964" y="58704"/>
                  </a:cubicBezTo>
                  <a:close/>
                  <a:moveTo>
                    <a:pt x="38838" y="59066"/>
                  </a:moveTo>
                  <a:cubicBezTo>
                    <a:pt x="38803" y="59066"/>
                    <a:pt x="38767" y="59071"/>
                    <a:pt x="38731" y="59082"/>
                  </a:cubicBezTo>
                  <a:cubicBezTo>
                    <a:pt x="38517" y="59141"/>
                    <a:pt x="38398" y="59367"/>
                    <a:pt x="38458" y="59570"/>
                  </a:cubicBezTo>
                  <a:cubicBezTo>
                    <a:pt x="38503" y="59740"/>
                    <a:pt x="38657" y="59856"/>
                    <a:pt x="38826" y="59856"/>
                  </a:cubicBezTo>
                  <a:cubicBezTo>
                    <a:pt x="38834" y="59856"/>
                    <a:pt x="38842" y="59856"/>
                    <a:pt x="38851" y="59856"/>
                  </a:cubicBezTo>
                  <a:cubicBezTo>
                    <a:pt x="38874" y="59856"/>
                    <a:pt x="38922" y="59856"/>
                    <a:pt x="38946" y="59844"/>
                  </a:cubicBezTo>
                  <a:cubicBezTo>
                    <a:pt x="39160" y="59784"/>
                    <a:pt x="39279" y="59558"/>
                    <a:pt x="39220" y="59356"/>
                  </a:cubicBezTo>
                  <a:cubicBezTo>
                    <a:pt x="39170" y="59178"/>
                    <a:pt x="39007" y="59066"/>
                    <a:pt x="38838" y="59066"/>
                  </a:cubicBezTo>
                  <a:close/>
                  <a:moveTo>
                    <a:pt x="23446" y="59413"/>
                  </a:moveTo>
                  <a:cubicBezTo>
                    <a:pt x="23268" y="59413"/>
                    <a:pt x="23105" y="59535"/>
                    <a:pt x="23075" y="59725"/>
                  </a:cubicBezTo>
                  <a:cubicBezTo>
                    <a:pt x="23027" y="59927"/>
                    <a:pt x="23158" y="60153"/>
                    <a:pt x="23372" y="60201"/>
                  </a:cubicBezTo>
                  <a:cubicBezTo>
                    <a:pt x="23396" y="60213"/>
                    <a:pt x="23432" y="60213"/>
                    <a:pt x="23456" y="60225"/>
                  </a:cubicBezTo>
                  <a:cubicBezTo>
                    <a:pt x="23634" y="60225"/>
                    <a:pt x="23801" y="60094"/>
                    <a:pt x="23849" y="59915"/>
                  </a:cubicBezTo>
                  <a:cubicBezTo>
                    <a:pt x="23884" y="59689"/>
                    <a:pt x="23753" y="59475"/>
                    <a:pt x="23551" y="59427"/>
                  </a:cubicBezTo>
                  <a:cubicBezTo>
                    <a:pt x="23516" y="59417"/>
                    <a:pt x="23481" y="59413"/>
                    <a:pt x="23446" y="59413"/>
                  </a:cubicBezTo>
                  <a:close/>
                  <a:moveTo>
                    <a:pt x="36326" y="59668"/>
                  </a:moveTo>
                  <a:cubicBezTo>
                    <a:pt x="36299" y="59668"/>
                    <a:pt x="36271" y="59671"/>
                    <a:pt x="36243" y="59677"/>
                  </a:cubicBezTo>
                  <a:cubicBezTo>
                    <a:pt x="36029" y="59725"/>
                    <a:pt x="35886" y="59927"/>
                    <a:pt x="35934" y="60153"/>
                  </a:cubicBezTo>
                  <a:cubicBezTo>
                    <a:pt x="35956" y="60330"/>
                    <a:pt x="36100" y="60465"/>
                    <a:pt x="36282" y="60465"/>
                  </a:cubicBezTo>
                  <a:cubicBezTo>
                    <a:pt x="36297" y="60465"/>
                    <a:pt x="36312" y="60465"/>
                    <a:pt x="36326" y="60463"/>
                  </a:cubicBezTo>
                  <a:lnTo>
                    <a:pt x="36410" y="60463"/>
                  </a:lnTo>
                  <a:cubicBezTo>
                    <a:pt x="36612" y="60415"/>
                    <a:pt x="36767" y="60213"/>
                    <a:pt x="36719" y="59987"/>
                  </a:cubicBezTo>
                  <a:cubicBezTo>
                    <a:pt x="36678" y="59809"/>
                    <a:pt x="36517" y="59668"/>
                    <a:pt x="36326" y="59668"/>
                  </a:cubicBezTo>
                  <a:close/>
                  <a:moveTo>
                    <a:pt x="25998" y="59898"/>
                  </a:moveTo>
                  <a:cubicBezTo>
                    <a:pt x="25799" y="59898"/>
                    <a:pt x="25631" y="60044"/>
                    <a:pt x="25599" y="60248"/>
                  </a:cubicBezTo>
                  <a:cubicBezTo>
                    <a:pt x="25575" y="60463"/>
                    <a:pt x="25718" y="60677"/>
                    <a:pt x="25944" y="60701"/>
                  </a:cubicBezTo>
                  <a:lnTo>
                    <a:pt x="26004" y="60701"/>
                  </a:lnTo>
                  <a:cubicBezTo>
                    <a:pt x="26194" y="60701"/>
                    <a:pt x="26373" y="60558"/>
                    <a:pt x="26409" y="60368"/>
                  </a:cubicBezTo>
                  <a:cubicBezTo>
                    <a:pt x="26432" y="60141"/>
                    <a:pt x="26289" y="59927"/>
                    <a:pt x="26063" y="59903"/>
                  </a:cubicBezTo>
                  <a:cubicBezTo>
                    <a:pt x="26041" y="59900"/>
                    <a:pt x="26020" y="59898"/>
                    <a:pt x="25998" y="59898"/>
                  </a:cubicBezTo>
                  <a:close/>
                  <a:moveTo>
                    <a:pt x="33768" y="60065"/>
                  </a:moveTo>
                  <a:cubicBezTo>
                    <a:pt x="33748" y="60065"/>
                    <a:pt x="33728" y="60067"/>
                    <a:pt x="33707" y="60070"/>
                  </a:cubicBezTo>
                  <a:cubicBezTo>
                    <a:pt x="33493" y="60094"/>
                    <a:pt x="33326" y="60284"/>
                    <a:pt x="33350" y="60510"/>
                  </a:cubicBezTo>
                  <a:cubicBezTo>
                    <a:pt x="33386" y="60725"/>
                    <a:pt x="33552" y="60868"/>
                    <a:pt x="33755" y="60868"/>
                  </a:cubicBezTo>
                  <a:lnTo>
                    <a:pt x="33802" y="60868"/>
                  </a:lnTo>
                  <a:cubicBezTo>
                    <a:pt x="34029" y="60844"/>
                    <a:pt x="34183" y="60641"/>
                    <a:pt x="34159" y="60427"/>
                  </a:cubicBezTo>
                  <a:cubicBezTo>
                    <a:pt x="34127" y="60221"/>
                    <a:pt x="33967" y="60065"/>
                    <a:pt x="33768" y="60065"/>
                  </a:cubicBezTo>
                  <a:close/>
                  <a:moveTo>
                    <a:pt x="28600" y="60165"/>
                  </a:moveTo>
                  <a:cubicBezTo>
                    <a:pt x="28384" y="60165"/>
                    <a:pt x="28206" y="60328"/>
                    <a:pt x="28194" y="60546"/>
                  </a:cubicBezTo>
                  <a:cubicBezTo>
                    <a:pt x="28171" y="60760"/>
                    <a:pt x="28337" y="60963"/>
                    <a:pt x="28564" y="60975"/>
                  </a:cubicBezTo>
                  <a:cubicBezTo>
                    <a:pt x="28564" y="60975"/>
                    <a:pt x="28575" y="60975"/>
                    <a:pt x="28587" y="60963"/>
                  </a:cubicBezTo>
                  <a:cubicBezTo>
                    <a:pt x="28802" y="60963"/>
                    <a:pt x="28980" y="60796"/>
                    <a:pt x="28992" y="60582"/>
                  </a:cubicBezTo>
                  <a:cubicBezTo>
                    <a:pt x="29004" y="60379"/>
                    <a:pt x="28849" y="60189"/>
                    <a:pt x="28623" y="60165"/>
                  </a:cubicBezTo>
                  <a:cubicBezTo>
                    <a:pt x="28615" y="60165"/>
                    <a:pt x="28608" y="60165"/>
                    <a:pt x="28600" y="60165"/>
                  </a:cubicBezTo>
                  <a:close/>
                  <a:moveTo>
                    <a:pt x="31147" y="60225"/>
                  </a:moveTo>
                  <a:cubicBezTo>
                    <a:pt x="30933" y="60248"/>
                    <a:pt x="30766" y="60427"/>
                    <a:pt x="30766" y="60641"/>
                  </a:cubicBezTo>
                  <a:cubicBezTo>
                    <a:pt x="30778" y="60856"/>
                    <a:pt x="30957" y="61034"/>
                    <a:pt x="31171" y="61034"/>
                  </a:cubicBezTo>
                  <a:lnTo>
                    <a:pt x="31183" y="61034"/>
                  </a:lnTo>
                  <a:cubicBezTo>
                    <a:pt x="31409" y="61022"/>
                    <a:pt x="31564" y="60844"/>
                    <a:pt x="31564" y="60618"/>
                  </a:cubicBezTo>
                  <a:cubicBezTo>
                    <a:pt x="31552" y="60391"/>
                    <a:pt x="31373" y="60225"/>
                    <a:pt x="31147" y="60225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8"/>
            <p:cNvSpPr/>
            <p:nvPr/>
          </p:nvSpPr>
          <p:spPr>
            <a:xfrm>
              <a:off x="2999775" y="2081925"/>
              <a:ext cx="1663625" cy="1664225"/>
            </a:xfrm>
            <a:custGeom>
              <a:avLst/>
              <a:gdLst/>
              <a:ahLst/>
              <a:cxnLst/>
              <a:rect l="l" t="t" r="r" b="b"/>
              <a:pathLst>
                <a:path w="66545" h="66569" extrusionOk="0">
                  <a:moveTo>
                    <a:pt x="33219" y="1"/>
                  </a:moveTo>
                  <a:cubicBezTo>
                    <a:pt x="33016" y="1"/>
                    <a:pt x="32873" y="156"/>
                    <a:pt x="32873" y="346"/>
                  </a:cubicBezTo>
                  <a:cubicBezTo>
                    <a:pt x="32873" y="537"/>
                    <a:pt x="33016" y="691"/>
                    <a:pt x="33219" y="691"/>
                  </a:cubicBezTo>
                  <a:cubicBezTo>
                    <a:pt x="33409" y="691"/>
                    <a:pt x="33552" y="537"/>
                    <a:pt x="33552" y="346"/>
                  </a:cubicBezTo>
                  <a:cubicBezTo>
                    <a:pt x="33552" y="156"/>
                    <a:pt x="33397" y="1"/>
                    <a:pt x="33219" y="1"/>
                  </a:cubicBezTo>
                  <a:close/>
                  <a:moveTo>
                    <a:pt x="35780" y="107"/>
                  </a:moveTo>
                  <a:cubicBezTo>
                    <a:pt x="35610" y="107"/>
                    <a:pt x="35457" y="235"/>
                    <a:pt x="35445" y="418"/>
                  </a:cubicBezTo>
                  <a:cubicBezTo>
                    <a:pt x="35433" y="596"/>
                    <a:pt x="35564" y="763"/>
                    <a:pt x="35755" y="775"/>
                  </a:cubicBezTo>
                  <a:cubicBezTo>
                    <a:pt x="35767" y="781"/>
                    <a:pt x="35773" y="784"/>
                    <a:pt x="35777" y="784"/>
                  </a:cubicBezTo>
                  <a:cubicBezTo>
                    <a:pt x="35781" y="784"/>
                    <a:pt x="35784" y="781"/>
                    <a:pt x="35790" y="775"/>
                  </a:cubicBezTo>
                  <a:cubicBezTo>
                    <a:pt x="35957" y="775"/>
                    <a:pt x="36100" y="644"/>
                    <a:pt x="36112" y="465"/>
                  </a:cubicBezTo>
                  <a:cubicBezTo>
                    <a:pt x="36136" y="287"/>
                    <a:pt x="35993" y="120"/>
                    <a:pt x="35802" y="108"/>
                  </a:cubicBezTo>
                  <a:cubicBezTo>
                    <a:pt x="35795" y="107"/>
                    <a:pt x="35787" y="107"/>
                    <a:pt x="35780" y="107"/>
                  </a:cubicBezTo>
                  <a:close/>
                  <a:moveTo>
                    <a:pt x="30622" y="119"/>
                  </a:moveTo>
                  <a:cubicBezTo>
                    <a:pt x="30614" y="119"/>
                    <a:pt x="30607" y="119"/>
                    <a:pt x="30599" y="120"/>
                  </a:cubicBezTo>
                  <a:cubicBezTo>
                    <a:pt x="30397" y="132"/>
                    <a:pt x="30266" y="298"/>
                    <a:pt x="30278" y="477"/>
                  </a:cubicBezTo>
                  <a:cubicBezTo>
                    <a:pt x="30302" y="656"/>
                    <a:pt x="30444" y="787"/>
                    <a:pt x="30611" y="787"/>
                  </a:cubicBezTo>
                  <a:lnTo>
                    <a:pt x="30635" y="787"/>
                  </a:lnTo>
                  <a:cubicBezTo>
                    <a:pt x="30837" y="775"/>
                    <a:pt x="30968" y="608"/>
                    <a:pt x="30956" y="429"/>
                  </a:cubicBezTo>
                  <a:cubicBezTo>
                    <a:pt x="30934" y="247"/>
                    <a:pt x="30791" y="119"/>
                    <a:pt x="30622" y="119"/>
                  </a:cubicBezTo>
                  <a:close/>
                  <a:moveTo>
                    <a:pt x="38351" y="400"/>
                  </a:moveTo>
                  <a:cubicBezTo>
                    <a:pt x="38186" y="400"/>
                    <a:pt x="38049" y="531"/>
                    <a:pt x="38017" y="691"/>
                  </a:cubicBezTo>
                  <a:cubicBezTo>
                    <a:pt x="37993" y="882"/>
                    <a:pt x="38124" y="1049"/>
                    <a:pt x="38303" y="1072"/>
                  </a:cubicBezTo>
                  <a:lnTo>
                    <a:pt x="38362" y="1072"/>
                  </a:lnTo>
                  <a:cubicBezTo>
                    <a:pt x="38529" y="1072"/>
                    <a:pt x="38660" y="953"/>
                    <a:pt x="38696" y="787"/>
                  </a:cubicBezTo>
                  <a:cubicBezTo>
                    <a:pt x="38719" y="596"/>
                    <a:pt x="38588" y="429"/>
                    <a:pt x="38410" y="406"/>
                  </a:cubicBezTo>
                  <a:cubicBezTo>
                    <a:pt x="38390" y="402"/>
                    <a:pt x="38370" y="400"/>
                    <a:pt x="38351" y="400"/>
                  </a:cubicBezTo>
                  <a:close/>
                  <a:moveTo>
                    <a:pt x="28049" y="415"/>
                  </a:moveTo>
                  <a:cubicBezTo>
                    <a:pt x="28034" y="415"/>
                    <a:pt x="28019" y="416"/>
                    <a:pt x="28004" y="418"/>
                  </a:cubicBezTo>
                  <a:cubicBezTo>
                    <a:pt x="27813" y="453"/>
                    <a:pt x="27694" y="632"/>
                    <a:pt x="27718" y="810"/>
                  </a:cubicBezTo>
                  <a:cubicBezTo>
                    <a:pt x="27751" y="974"/>
                    <a:pt x="27863" y="1087"/>
                    <a:pt x="28009" y="1087"/>
                  </a:cubicBezTo>
                  <a:cubicBezTo>
                    <a:pt x="28023" y="1087"/>
                    <a:pt x="28037" y="1086"/>
                    <a:pt x="28051" y="1084"/>
                  </a:cubicBezTo>
                  <a:lnTo>
                    <a:pt x="28111" y="1084"/>
                  </a:lnTo>
                  <a:cubicBezTo>
                    <a:pt x="28301" y="1060"/>
                    <a:pt x="28420" y="894"/>
                    <a:pt x="28397" y="703"/>
                  </a:cubicBezTo>
                  <a:cubicBezTo>
                    <a:pt x="28364" y="529"/>
                    <a:pt x="28212" y="415"/>
                    <a:pt x="28049" y="415"/>
                  </a:cubicBezTo>
                  <a:close/>
                  <a:moveTo>
                    <a:pt x="40906" y="899"/>
                  </a:moveTo>
                  <a:cubicBezTo>
                    <a:pt x="40750" y="899"/>
                    <a:pt x="40607" y="1010"/>
                    <a:pt x="40565" y="1168"/>
                  </a:cubicBezTo>
                  <a:cubicBezTo>
                    <a:pt x="40517" y="1346"/>
                    <a:pt x="40636" y="1525"/>
                    <a:pt x="40815" y="1561"/>
                  </a:cubicBezTo>
                  <a:cubicBezTo>
                    <a:pt x="40851" y="1561"/>
                    <a:pt x="40862" y="1584"/>
                    <a:pt x="40898" y="1584"/>
                  </a:cubicBezTo>
                  <a:cubicBezTo>
                    <a:pt x="41041" y="1584"/>
                    <a:pt x="41196" y="1465"/>
                    <a:pt x="41220" y="1311"/>
                  </a:cubicBezTo>
                  <a:cubicBezTo>
                    <a:pt x="41267" y="1132"/>
                    <a:pt x="41148" y="953"/>
                    <a:pt x="40970" y="906"/>
                  </a:cubicBezTo>
                  <a:cubicBezTo>
                    <a:pt x="40948" y="901"/>
                    <a:pt x="40927" y="899"/>
                    <a:pt x="40906" y="899"/>
                  </a:cubicBezTo>
                  <a:close/>
                  <a:moveTo>
                    <a:pt x="25524" y="931"/>
                  </a:moveTo>
                  <a:cubicBezTo>
                    <a:pt x="25497" y="931"/>
                    <a:pt x="25471" y="934"/>
                    <a:pt x="25444" y="941"/>
                  </a:cubicBezTo>
                  <a:cubicBezTo>
                    <a:pt x="25265" y="989"/>
                    <a:pt x="25146" y="1168"/>
                    <a:pt x="25194" y="1346"/>
                  </a:cubicBezTo>
                  <a:cubicBezTo>
                    <a:pt x="25218" y="1501"/>
                    <a:pt x="25372" y="1608"/>
                    <a:pt x="25515" y="1608"/>
                  </a:cubicBezTo>
                  <a:cubicBezTo>
                    <a:pt x="25551" y="1608"/>
                    <a:pt x="25563" y="1596"/>
                    <a:pt x="25599" y="1596"/>
                  </a:cubicBezTo>
                  <a:cubicBezTo>
                    <a:pt x="25777" y="1549"/>
                    <a:pt x="25896" y="1370"/>
                    <a:pt x="25849" y="1191"/>
                  </a:cubicBezTo>
                  <a:cubicBezTo>
                    <a:pt x="25808" y="1040"/>
                    <a:pt x="25673" y="931"/>
                    <a:pt x="25524" y="931"/>
                  </a:cubicBezTo>
                  <a:close/>
                  <a:moveTo>
                    <a:pt x="43401" y="1596"/>
                  </a:moveTo>
                  <a:cubicBezTo>
                    <a:pt x="43253" y="1596"/>
                    <a:pt x="43114" y="1687"/>
                    <a:pt x="43065" y="1834"/>
                  </a:cubicBezTo>
                  <a:cubicBezTo>
                    <a:pt x="43017" y="2001"/>
                    <a:pt x="43113" y="2192"/>
                    <a:pt x="43291" y="2251"/>
                  </a:cubicBezTo>
                  <a:cubicBezTo>
                    <a:pt x="43315" y="2263"/>
                    <a:pt x="43351" y="2275"/>
                    <a:pt x="43398" y="2275"/>
                  </a:cubicBezTo>
                  <a:cubicBezTo>
                    <a:pt x="43541" y="2275"/>
                    <a:pt x="43672" y="2192"/>
                    <a:pt x="43720" y="2037"/>
                  </a:cubicBezTo>
                  <a:cubicBezTo>
                    <a:pt x="43768" y="1858"/>
                    <a:pt x="43672" y="1668"/>
                    <a:pt x="43494" y="1608"/>
                  </a:cubicBezTo>
                  <a:cubicBezTo>
                    <a:pt x="43463" y="1600"/>
                    <a:pt x="43432" y="1596"/>
                    <a:pt x="43401" y="1596"/>
                  </a:cubicBezTo>
                  <a:close/>
                  <a:moveTo>
                    <a:pt x="23048" y="1637"/>
                  </a:moveTo>
                  <a:cubicBezTo>
                    <a:pt x="23009" y="1637"/>
                    <a:pt x="22970" y="1643"/>
                    <a:pt x="22932" y="1656"/>
                  </a:cubicBezTo>
                  <a:cubicBezTo>
                    <a:pt x="22753" y="1703"/>
                    <a:pt x="22646" y="1894"/>
                    <a:pt x="22705" y="2073"/>
                  </a:cubicBezTo>
                  <a:cubicBezTo>
                    <a:pt x="22753" y="2215"/>
                    <a:pt x="22884" y="2311"/>
                    <a:pt x="23027" y="2311"/>
                  </a:cubicBezTo>
                  <a:cubicBezTo>
                    <a:pt x="23063" y="2311"/>
                    <a:pt x="23110" y="2311"/>
                    <a:pt x="23134" y="2287"/>
                  </a:cubicBezTo>
                  <a:cubicBezTo>
                    <a:pt x="23313" y="2227"/>
                    <a:pt x="23420" y="2037"/>
                    <a:pt x="23360" y="1858"/>
                  </a:cubicBezTo>
                  <a:cubicBezTo>
                    <a:pt x="23314" y="1718"/>
                    <a:pt x="23186" y="1637"/>
                    <a:pt x="23048" y="1637"/>
                  </a:cubicBezTo>
                  <a:close/>
                  <a:moveTo>
                    <a:pt x="45818" y="2486"/>
                  </a:moveTo>
                  <a:cubicBezTo>
                    <a:pt x="45684" y="2486"/>
                    <a:pt x="45559" y="2559"/>
                    <a:pt x="45506" y="2692"/>
                  </a:cubicBezTo>
                  <a:cubicBezTo>
                    <a:pt x="45434" y="2870"/>
                    <a:pt x="45506" y="3073"/>
                    <a:pt x="45684" y="3144"/>
                  </a:cubicBezTo>
                  <a:cubicBezTo>
                    <a:pt x="45732" y="3156"/>
                    <a:pt x="45780" y="3156"/>
                    <a:pt x="45815" y="3168"/>
                  </a:cubicBezTo>
                  <a:cubicBezTo>
                    <a:pt x="45958" y="3168"/>
                    <a:pt x="46077" y="3096"/>
                    <a:pt x="46137" y="2965"/>
                  </a:cubicBezTo>
                  <a:cubicBezTo>
                    <a:pt x="46208" y="2787"/>
                    <a:pt x="46113" y="2596"/>
                    <a:pt x="45958" y="2513"/>
                  </a:cubicBezTo>
                  <a:cubicBezTo>
                    <a:pt x="45912" y="2495"/>
                    <a:pt x="45864" y="2486"/>
                    <a:pt x="45818" y="2486"/>
                  </a:cubicBezTo>
                  <a:close/>
                  <a:moveTo>
                    <a:pt x="20600" y="2523"/>
                  </a:moveTo>
                  <a:cubicBezTo>
                    <a:pt x="20558" y="2523"/>
                    <a:pt x="20517" y="2531"/>
                    <a:pt x="20479" y="2549"/>
                  </a:cubicBezTo>
                  <a:cubicBezTo>
                    <a:pt x="20312" y="2620"/>
                    <a:pt x="20217" y="2811"/>
                    <a:pt x="20300" y="2989"/>
                  </a:cubicBezTo>
                  <a:cubicBezTo>
                    <a:pt x="20360" y="3132"/>
                    <a:pt x="20479" y="3204"/>
                    <a:pt x="20610" y="3204"/>
                  </a:cubicBezTo>
                  <a:cubicBezTo>
                    <a:pt x="20658" y="3204"/>
                    <a:pt x="20693" y="3192"/>
                    <a:pt x="20741" y="3168"/>
                  </a:cubicBezTo>
                  <a:cubicBezTo>
                    <a:pt x="20908" y="3096"/>
                    <a:pt x="20991" y="2894"/>
                    <a:pt x="20919" y="2727"/>
                  </a:cubicBezTo>
                  <a:cubicBezTo>
                    <a:pt x="20866" y="2601"/>
                    <a:pt x="20730" y="2523"/>
                    <a:pt x="20600" y="2523"/>
                  </a:cubicBezTo>
                  <a:close/>
                  <a:moveTo>
                    <a:pt x="48148" y="3566"/>
                  </a:moveTo>
                  <a:cubicBezTo>
                    <a:pt x="48031" y="3566"/>
                    <a:pt x="47921" y="3636"/>
                    <a:pt x="47863" y="3751"/>
                  </a:cubicBezTo>
                  <a:cubicBezTo>
                    <a:pt x="47768" y="3918"/>
                    <a:pt x="47840" y="4108"/>
                    <a:pt x="48006" y="4204"/>
                  </a:cubicBezTo>
                  <a:cubicBezTo>
                    <a:pt x="48050" y="4221"/>
                    <a:pt x="48087" y="4232"/>
                    <a:pt x="48122" y="4232"/>
                  </a:cubicBezTo>
                  <a:cubicBezTo>
                    <a:pt x="48135" y="4232"/>
                    <a:pt x="48148" y="4231"/>
                    <a:pt x="48161" y="4228"/>
                  </a:cubicBezTo>
                  <a:cubicBezTo>
                    <a:pt x="48268" y="4228"/>
                    <a:pt x="48387" y="4168"/>
                    <a:pt x="48459" y="4049"/>
                  </a:cubicBezTo>
                  <a:cubicBezTo>
                    <a:pt x="48542" y="3882"/>
                    <a:pt x="48471" y="3692"/>
                    <a:pt x="48304" y="3608"/>
                  </a:cubicBezTo>
                  <a:cubicBezTo>
                    <a:pt x="48253" y="3579"/>
                    <a:pt x="48200" y="3566"/>
                    <a:pt x="48148" y="3566"/>
                  </a:cubicBezTo>
                  <a:close/>
                  <a:moveTo>
                    <a:pt x="18268" y="3625"/>
                  </a:moveTo>
                  <a:cubicBezTo>
                    <a:pt x="18215" y="3625"/>
                    <a:pt x="18161" y="3639"/>
                    <a:pt x="18110" y="3668"/>
                  </a:cubicBezTo>
                  <a:cubicBezTo>
                    <a:pt x="17943" y="3739"/>
                    <a:pt x="17871" y="3942"/>
                    <a:pt x="17955" y="4108"/>
                  </a:cubicBezTo>
                  <a:cubicBezTo>
                    <a:pt x="18014" y="4228"/>
                    <a:pt x="18133" y="4287"/>
                    <a:pt x="18252" y="4287"/>
                  </a:cubicBezTo>
                  <a:cubicBezTo>
                    <a:pt x="18300" y="4287"/>
                    <a:pt x="18360" y="4287"/>
                    <a:pt x="18407" y="4263"/>
                  </a:cubicBezTo>
                  <a:cubicBezTo>
                    <a:pt x="18574" y="4180"/>
                    <a:pt x="18645" y="3978"/>
                    <a:pt x="18550" y="3811"/>
                  </a:cubicBezTo>
                  <a:cubicBezTo>
                    <a:pt x="18501" y="3695"/>
                    <a:pt x="18388" y="3625"/>
                    <a:pt x="18268" y="3625"/>
                  </a:cubicBezTo>
                  <a:close/>
                  <a:moveTo>
                    <a:pt x="50435" y="4822"/>
                  </a:moveTo>
                  <a:cubicBezTo>
                    <a:pt x="50321" y="4822"/>
                    <a:pt x="50212" y="4880"/>
                    <a:pt x="50149" y="4990"/>
                  </a:cubicBezTo>
                  <a:cubicBezTo>
                    <a:pt x="50042" y="5132"/>
                    <a:pt x="50090" y="5359"/>
                    <a:pt x="50256" y="5454"/>
                  </a:cubicBezTo>
                  <a:cubicBezTo>
                    <a:pt x="50291" y="5480"/>
                    <a:pt x="50325" y="5499"/>
                    <a:pt x="50368" y="5499"/>
                  </a:cubicBezTo>
                  <a:cubicBezTo>
                    <a:pt x="50385" y="5499"/>
                    <a:pt x="50403" y="5496"/>
                    <a:pt x="50423" y="5490"/>
                  </a:cubicBezTo>
                  <a:cubicBezTo>
                    <a:pt x="50542" y="5490"/>
                    <a:pt x="50649" y="5430"/>
                    <a:pt x="50721" y="5335"/>
                  </a:cubicBezTo>
                  <a:cubicBezTo>
                    <a:pt x="50816" y="5168"/>
                    <a:pt x="50768" y="4954"/>
                    <a:pt x="50614" y="4870"/>
                  </a:cubicBezTo>
                  <a:cubicBezTo>
                    <a:pt x="50556" y="4838"/>
                    <a:pt x="50495" y="4822"/>
                    <a:pt x="50435" y="4822"/>
                  </a:cubicBezTo>
                  <a:close/>
                  <a:moveTo>
                    <a:pt x="16012" y="4898"/>
                  </a:moveTo>
                  <a:cubicBezTo>
                    <a:pt x="15951" y="4898"/>
                    <a:pt x="15890" y="4913"/>
                    <a:pt x="15836" y="4942"/>
                  </a:cubicBezTo>
                  <a:cubicBezTo>
                    <a:pt x="15681" y="5037"/>
                    <a:pt x="15621" y="5240"/>
                    <a:pt x="15728" y="5406"/>
                  </a:cubicBezTo>
                  <a:cubicBezTo>
                    <a:pt x="15779" y="5498"/>
                    <a:pt x="15873" y="5554"/>
                    <a:pt x="15966" y="5554"/>
                  </a:cubicBezTo>
                  <a:cubicBezTo>
                    <a:pt x="15982" y="5554"/>
                    <a:pt x="15998" y="5553"/>
                    <a:pt x="16014" y="5549"/>
                  </a:cubicBezTo>
                  <a:cubicBezTo>
                    <a:pt x="16074" y="5549"/>
                    <a:pt x="16133" y="5537"/>
                    <a:pt x="16193" y="5513"/>
                  </a:cubicBezTo>
                  <a:cubicBezTo>
                    <a:pt x="16336" y="5418"/>
                    <a:pt x="16395" y="5216"/>
                    <a:pt x="16288" y="5049"/>
                  </a:cubicBezTo>
                  <a:cubicBezTo>
                    <a:pt x="16234" y="4948"/>
                    <a:pt x="16124" y="4898"/>
                    <a:pt x="16012" y="4898"/>
                  </a:cubicBezTo>
                  <a:close/>
                  <a:moveTo>
                    <a:pt x="52581" y="6267"/>
                  </a:moveTo>
                  <a:cubicBezTo>
                    <a:pt x="52474" y="6267"/>
                    <a:pt x="52369" y="6312"/>
                    <a:pt x="52304" y="6406"/>
                  </a:cubicBezTo>
                  <a:cubicBezTo>
                    <a:pt x="52185" y="6549"/>
                    <a:pt x="52233" y="6775"/>
                    <a:pt x="52388" y="6883"/>
                  </a:cubicBezTo>
                  <a:cubicBezTo>
                    <a:pt x="52435" y="6918"/>
                    <a:pt x="52507" y="6942"/>
                    <a:pt x="52590" y="6942"/>
                  </a:cubicBezTo>
                  <a:cubicBezTo>
                    <a:pt x="52697" y="6942"/>
                    <a:pt x="52781" y="6895"/>
                    <a:pt x="52864" y="6799"/>
                  </a:cubicBezTo>
                  <a:cubicBezTo>
                    <a:pt x="52983" y="6656"/>
                    <a:pt x="52935" y="6430"/>
                    <a:pt x="52781" y="6323"/>
                  </a:cubicBezTo>
                  <a:cubicBezTo>
                    <a:pt x="52720" y="6286"/>
                    <a:pt x="52650" y="6267"/>
                    <a:pt x="52581" y="6267"/>
                  </a:cubicBezTo>
                  <a:close/>
                  <a:moveTo>
                    <a:pt x="13860" y="6316"/>
                  </a:moveTo>
                  <a:cubicBezTo>
                    <a:pt x="13794" y="6316"/>
                    <a:pt x="13728" y="6337"/>
                    <a:pt x="13669" y="6383"/>
                  </a:cubicBezTo>
                  <a:cubicBezTo>
                    <a:pt x="13526" y="6502"/>
                    <a:pt x="13490" y="6716"/>
                    <a:pt x="13597" y="6859"/>
                  </a:cubicBezTo>
                  <a:cubicBezTo>
                    <a:pt x="13657" y="6954"/>
                    <a:pt x="13764" y="7002"/>
                    <a:pt x="13883" y="7002"/>
                  </a:cubicBezTo>
                  <a:cubicBezTo>
                    <a:pt x="13942" y="7002"/>
                    <a:pt x="14014" y="6978"/>
                    <a:pt x="14073" y="6942"/>
                  </a:cubicBezTo>
                  <a:cubicBezTo>
                    <a:pt x="14228" y="6823"/>
                    <a:pt x="14252" y="6609"/>
                    <a:pt x="14145" y="6466"/>
                  </a:cubicBezTo>
                  <a:cubicBezTo>
                    <a:pt x="14071" y="6370"/>
                    <a:pt x="13966" y="6316"/>
                    <a:pt x="13860" y="6316"/>
                  </a:cubicBezTo>
                  <a:close/>
                  <a:moveTo>
                    <a:pt x="54612" y="7854"/>
                  </a:moveTo>
                  <a:cubicBezTo>
                    <a:pt x="54514" y="7854"/>
                    <a:pt x="54420" y="7897"/>
                    <a:pt x="54352" y="7978"/>
                  </a:cubicBezTo>
                  <a:cubicBezTo>
                    <a:pt x="54233" y="8133"/>
                    <a:pt x="54245" y="8335"/>
                    <a:pt x="54388" y="8454"/>
                  </a:cubicBezTo>
                  <a:cubicBezTo>
                    <a:pt x="54435" y="8501"/>
                    <a:pt x="54489" y="8533"/>
                    <a:pt x="54556" y="8533"/>
                  </a:cubicBezTo>
                  <a:cubicBezTo>
                    <a:pt x="54575" y="8533"/>
                    <a:pt x="54594" y="8531"/>
                    <a:pt x="54614" y="8526"/>
                  </a:cubicBezTo>
                  <a:cubicBezTo>
                    <a:pt x="54709" y="8526"/>
                    <a:pt x="54793" y="8490"/>
                    <a:pt x="54864" y="8407"/>
                  </a:cubicBezTo>
                  <a:cubicBezTo>
                    <a:pt x="54983" y="8264"/>
                    <a:pt x="54971" y="8049"/>
                    <a:pt x="54828" y="7930"/>
                  </a:cubicBezTo>
                  <a:cubicBezTo>
                    <a:pt x="54762" y="7879"/>
                    <a:pt x="54686" y="7854"/>
                    <a:pt x="54612" y="7854"/>
                  </a:cubicBezTo>
                  <a:close/>
                  <a:moveTo>
                    <a:pt x="11844" y="7931"/>
                  </a:moveTo>
                  <a:cubicBezTo>
                    <a:pt x="11763" y="7931"/>
                    <a:pt x="11682" y="7958"/>
                    <a:pt x="11621" y="8014"/>
                  </a:cubicBezTo>
                  <a:cubicBezTo>
                    <a:pt x="11490" y="8133"/>
                    <a:pt x="11466" y="8335"/>
                    <a:pt x="11585" y="8490"/>
                  </a:cubicBezTo>
                  <a:cubicBezTo>
                    <a:pt x="11632" y="8556"/>
                    <a:pt x="11702" y="8592"/>
                    <a:pt x="11783" y="8592"/>
                  </a:cubicBezTo>
                  <a:cubicBezTo>
                    <a:pt x="11804" y="8592"/>
                    <a:pt x="11825" y="8590"/>
                    <a:pt x="11847" y="8585"/>
                  </a:cubicBezTo>
                  <a:cubicBezTo>
                    <a:pt x="11918" y="8585"/>
                    <a:pt x="12002" y="8573"/>
                    <a:pt x="12061" y="8514"/>
                  </a:cubicBezTo>
                  <a:cubicBezTo>
                    <a:pt x="12204" y="8395"/>
                    <a:pt x="12216" y="8169"/>
                    <a:pt x="12097" y="8038"/>
                  </a:cubicBezTo>
                  <a:cubicBezTo>
                    <a:pt x="12033" y="7967"/>
                    <a:pt x="11939" y="7931"/>
                    <a:pt x="11844" y="7931"/>
                  </a:cubicBezTo>
                  <a:close/>
                  <a:moveTo>
                    <a:pt x="56519" y="9618"/>
                  </a:moveTo>
                  <a:cubicBezTo>
                    <a:pt x="56433" y="9618"/>
                    <a:pt x="56347" y="9651"/>
                    <a:pt x="56281" y="9716"/>
                  </a:cubicBezTo>
                  <a:cubicBezTo>
                    <a:pt x="56150" y="9859"/>
                    <a:pt x="56150" y="10062"/>
                    <a:pt x="56281" y="10193"/>
                  </a:cubicBezTo>
                  <a:cubicBezTo>
                    <a:pt x="56341" y="10252"/>
                    <a:pt x="56436" y="10288"/>
                    <a:pt x="56519" y="10300"/>
                  </a:cubicBezTo>
                  <a:cubicBezTo>
                    <a:pt x="56614" y="10300"/>
                    <a:pt x="56698" y="10276"/>
                    <a:pt x="56757" y="10193"/>
                  </a:cubicBezTo>
                  <a:cubicBezTo>
                    <a:pt x="56888" y="10062"/>
                    <a:pt x="56888" y="9859"/>
                    <a:pt x="56757" y="9716"/>
                  </a:cubicBezTo>
                  <a:cubicBezTo>
                    <a:pt x="56692" y="9651"/>
                    <a:pt x="56605" y="9618"/>
                    <a:pt x="56519" y="9618"/>
                  </a:cubicBezTo>
                  <a:close/>
                  <a:moveTo>
                    <a:pt x="9937" y="9693"/>
                  </a:moveTo>
                  <a:cubicBezTo>
                    <a:pt x="9853" y="9693"/>
                    <a:pt x="9769" y="9728"/>
                    <a:pt x="9704" y="9800"/>
                  </a:cubicBezTo>
                  <a:cubicBezTo>
                    <a:pt x="9561" y="9931"/>
                    <a:pt x="9561" y="10133"/>
                    <a:pt x="9704" y="10276"/>
                  </a:cubicBezTo>
                  <a:cubicBezTo>
                    <a:pt x="9775" y="10335"/>
                    <a:pt x="9859" y="10359"/>
                    <a:pt x="9942" y="10371"/>
                  </a:cubicBezTo>
                  <a:cubicBezTo>
                    <a:pt x="10025" y="10371"/>
                    <a:pt x="10121" y="10335"/>
                    <a:pt x="10180" y="10276"/>
                  </a:cubicBezTo>
                  <a:cubicBezTo>
                    <a:pt x="10311" y="10133"/>
                    <a:pt x="10311" y="9931"/>
                    <a:pt x="10180" y="9800"/>
                  </a:cubicBezTo>
                  <a:cubicBezTo>
                    <a:pt x="10109" y="9728"/>
                    <a:pt x="10022" y="9693"/>
                    <a:pt x="9937" y="9693"/>
                  </a:cubicBezTo>
                  <a:close/>
                  <a:moveTo>
                    <a:pt x="58279" y="11515"/>
                  </a:moveTo>
                  <a:cubicBezTo>
                    <a:pt x="58197" y="11515"/>
                    <a:pt x="58116" y="11542"/>
                    <a:pt x="58055" y="11597"/>
                  </a:cubicBezTo>
                  <a:cubicBezTo>
                    <a:pt x="57912" y="11717"/>
                    <a:pt x="57900" y="11943"/>
                    <a:pt x="58019" y="12074"/>
                  </a:cubicBezTo>
                  <a:cubicBezTo>
                    <a:pt x="58079" y="12145"/>
                    <a:pt x="58174" y="12193"/>
                    <a:pt x="58281" y="12193"/>
                  </a:cubicBezTo>
                  <a:cubicBezTo>
                    <a:pt x="58353" y="12193"/>
                    <a:pt x="58436" y="12157"/>
                    <a:pt x="58496" y="12098"/>
                  </a:cubicBezTo>
                  <a:cubicBezTo>
                    <a:pt x="58638" y="11978"/>
                    <a:pt x="58650" y="11764"/>
                    <a:pt x="58531" y="11621"/>
                  </a:cubicBezTo>
                  <a:cubicBezTo>
                    <a:pt x="58468" y="11551"/>
                    <a:pt x="58373" y="11515"/>
                    <a:pt x="58279" y="11515"/>
                  </a:cubicBezTo>
                  <a:close/>
                  <a:moveTo>
                    <a:pt x="8206" y="11599"/>
                  </a:moveTo>
                  <a:cubicBezTo>
                    <a:pt x="8107" y="11599"/>
                    <a:pt x="8009" y="11642"/>
                    <a:pt x="7942" y="11717"/>
                  </a:cubicBezTo>
                  <a:cubicBezTo>
                    <a:pt x="7811" y="11859"/>
                    <a:pt x="7823" y="12074"/>
                    <a:pt x="7977" y="12193"/>
                  </a:cubicBezTo>
                  <a:cubicBezTo>
                    <a:pt x="8037" y="12240"/>
                    <a:pt x="8108" y="12264"/>
                    <a:pt x="8204" y="12276"/>
                  </a:cubicBezTo>
                  <a:cubicBezTo>
                    <a:pt x="8299" y="12276"/>
                    <a:pt x="8382" y="12240"/>
                    <a:pt x="8466" y="12157"/>
                  </a:cubicBezTo>
                  <a:cubicBezTo>
                    <a:pt x="8585" y="12014"/>
                    <a:pt x="8573" y="11800"/>
                    <a:pt x="8418" y="11681"/>
                  </a:cubicBezTo>
                  <a:cubicBezTo>
                    <a:pt x="8356" y="11624"/>
                    <a:pt x="8281" y="11599"/>
                    <a:pt x="8206" y="11599"/>
                  </a:cubicBezTo>
                  <a:close/>
                  <a:moveTo>
                    <a:pt x="59879" y="13544"/>
                  </a:moveTo>
                  <a:cubicBezTo>
                    <a:pt x="59809" y="13544"/>
                    <a:pt x="59738" y="13566"/>
                    <a:pt x="59674" y="13610"/>
                  </a:cubicBezTo>
                  <a:cubicBezTo>
                    <a:pt x="59531" y="13729"/>
                    <a:pt x="59496" y="13931"/>
                    <a:pt x="59603" y="14086"/>
                  </a:cubicBezTo>
                  <a:cubicBezTo>
                    <a:pt x="59674" y="14169"/>
                    <a:pt x="59781" y="14217"/>
                    <a:pt x="59889" y="14217"/>
                  </a:cubicBezTo>
                  <a:cubicBezTo>
                    <a:pt x="59948" y="14217"/>
                    <a:pt x="60020" y="14205"/>
                    <a:pt x="60079" y="14157"/>
                  </a:cubicBezTo>
                  <a:cubicBezTo>
                    <a:pt x="60222" y="14038"/>
                    <a:pt x="60258" y="13824"/>
                    <a:pt x="60151" y="13681"/>
                  </a:cubicBezTo>
                  <a:cubicBezTo>
                    <a:pt x="60080" y="13590"/>
                    <a:pt x="59981" y="13544"/>
                    <a:pt x="59879" y="13544"/>
                  </a:cubicBezTo>
                  <a:close/>
                  <a:moveTo>
                    <a:pt x="6600" y="13614"/>
                  </a:moveTo>
                  <a:cubicBezTo>
                    <a:pt x="6493" y="13614"/>
                    <a:pt x="6388" y="13665"/>
                    <a:pt x="6322" y="13753"/>
                  </a:cubicBezTo>
                  <a:cubicBezTo>
                    <a:pt x="6215" y="13919"/>
                    <a:pt x="6251" y="14122"/>
                    <a:pt x="6394" y="14229"/>
                  </a:cubicBezTo>
                  <a:cubicBezTo>
                    <a:pt x="6443" y="14268"/>
                    <a:pt x="6501" y="14291"/>
                    <a:pt x="6566" y="14291"/>
                  </a:cubicBezTo>
                  <a:cubicBezTo>
                    <a:pt x="6580" y="14291"/>
                    <a:pt x="6594" y="14290"/>
                    <a:pt x="6608" y="14288"/>
                  </a:cubicBezTo>
                  <a:cubicBezTo>
                    <a:pt x="6703" y="14288"/>
                    <a:pt x="6799" y="14241"/>
                    <a:pt x="6870" y="14157"/>
                  </a:cubicBezTo>
                  <a:cubicBezTo>
                    <a:pt x="6977" y="13991"/>
                    <a:pt x="6942" y="13788"/>
                    <a:pt x="6799" y="13681"/>
                  </a:cubicBezTo>
                  <a:cubicBezTo>
                    <a:pt x="6738" y="13635"/>
                    <a:pt x="6669" y="13614"/>
                    <a:pt x="6600" y="13614"/>
                  </a:cubicBezTo>
                  <a:close/>
                  <a:moveTo>
                    <a:pt x="61306" y="15683"/>
                  </a:moveTo>
                  <a:cubicBezTo>
                    <a:pt x="61249" y="15683"/>
                    <a:pt x="61190" y="15697"/>
                    <a:pt x="61139" y="15729"/>
                  </a:cubicBezTo>
                  <a:cubicBezTo>
                    <a:pt x="60984" y="15824"/>
                    <a:pt x="60924" y="16027"/>
                    <a:pt x="61032" y="16193"/>
                  </a:cubicBezTo>
                  <a:cubicBezTo>
                    <a:pt x="61097" y="16291"/>
                    <a:pt x="61192" y="16350"/>
                    <a:pt x="61281" y="16350"/>
                  </a:cubicBezTo>
                  <a:cubicBezTo>
                    <a:pt x="61289" y="16350"/>
                    <a:pt x="61297" y="16349"/>
                    <a:pt x="61305" y="16348"/>
                  </a:cubicBezTo>
                  <a:cubicBezTo>
                    <a:pt x="61365" y="16348"/>
                    <a:pt x="61425" y="16324"/>
                    <a:pt x="61484" y="16300"/>
                  </a:cubicBezTo>
                  <a:cubicBezTo>
                    <a:pt x="61639" y="16205"/>
                    <a:pt x="61686" y="16003"/>
                    <a:pt x="61591" y="15836"/>
                  </a:cubicBezTo>
                  <a:cubicBezTo>
                    <a:pt x="61536" y="15741"/>
                    <a:pt x="61422" y="15683"/>
                    <a:pt x="61306" y="15683"/>
                  </a:cubicBezTo>
                  <a:close/>
                  <a:moveTo>
                    <a:pt x="5160" y="15779"/>
                  </a:moveTo>
                  <a:cubicBezTo>
                    <a:pt x="5052" y="15779"/>
                    <a:pt x="4943" y="15837"/>
                    <a:pt x="4882" y="15943"/>
                  </a:cubicBezTo>
                  <a:cubicBezTo>
                    <a:pt x="4775" y="16086"/>
                    <a:pt x="4822" y="16300"/>
                    <a:pt x="4977" y="16408"/>
                  </a:cubicBezTo>
                  <a:cubicBezTo>
                    <a:pt x="5037" y="16431"/>
                    <a:pt x="5096" y="16443"/>
                    <a:pt x="5156" y="16467"/>
                  </a:cubicBezTo>
                  <a:cubicBezTo>
                    <a:pt x="5263" y="16467"/>
                    <a:pt x="5382" y="16408"/>
                    <a:pt x="5441" y="16300"/>
                  </a:cubicBezTo>
                  <a:cubicBezTo>
                    <a:pt x="5549" y="16146"/>
                    <a:pt x="5501" y="15931"/>
                    <a:pt x="5334" y="15836"/>
                  </a:cubicBezTo>
                  <a:cubicBezTo>
                    <a:pt x="5283" y="15797"/>
                    <a:pt x="5222" y="15779"/>
                    <a:pt x="5160" y="15779"/>
                  </a:cubicBezTo>
                  <a:close/>
                  <a:moveTo>
                    <a:pt x="62595" y="17927"/>
                  </a:moveTo>
                  <a:cubicBezTo>
                    <a:pt x="62544" y="17927"/>
                    <a:pt x="62494" y="17939"/>
                    <a:pt x="62448" y="17967"/>
                  </a:cubicBezTo>
                  <a:cubicBezTo>
                    <a:pt x="62282" y="18051"/>
                    <a:pt x="62210" y="18265"/>
                    <a:pt x="62294" y="18432"/>
                  </a:cubicBezTo>
                  <a:cubicBezTo>
                    <a:pt x="62345" y="18533"/>
                    <a:pt x="62439" y="18592"/>
                    <a:pt x="62547" y="18592"/>
                  </a:cubicBezTo>
                  <a:cubicBezTo>
                    <a:pt x="62565" y="18592"/>
                    <a:pt x="62584" y="18590"/>
                    <a:pt x="62603" y="18586"/>
                  </a:cubicBezTo>
                  <a:cubicBezTo>
                    <a:pt x="62651" y="18586"/>
                    <a:pt x="62710" y="18586"/>
                    <a:pt x="62758" y="18563"/>
                  </a:cubicBezTo>
                  <a:cubicBezTo>
                    <a:pt x="62913" y="18491"/>
                    <a:pt x="62996" y="18277"/>
                    <a:pt x="62901" y="18110"/>
                  </a:cubicBezTo>
                  <a:cubicBezTo>
                    <a:pt x="62842" y="18001"/>
                    <a:pt x="62717" y="17927"/>
                    <a:pt x="62595" y="17927"/>
                  </a:cubicBezTo>
                  <a:close/>
                  <a:moveTo>
                    <a:pt x="3881" y="18046"/>
                  </a:moveTo>
                  <a:cubicBezTo>
                    <a:pt x="3762" y="18046"/>
                    <a:pt x="3643" y="18120"/>
                    <a:pt x="3584" y="18229"/>
                  </a:cubicBezTo>
                  <a:cubicBezTo>
                    <a:pt x="3489" y="18396"/>
                    <a:pt x="3572" y="18586"/>
                    <a:pt x="3727" y="18682"/>
                  </a:cubicBezTo>
                  <a:cubicBezTo>
                    <a:pt x="3786" y="18694"/>
                    <a:pt x="3834" y="18706"/>
                    <a:pt x="3882" y="18706"/>
                  </a:cubicBezTo>
                  <a:cubicBezTo>
                    <a:pt x="4001" y="18706"/>
                    <a:pt x="4120" y="18646"/>
                    <a:pt x="4179" y="18527"/>
                  </a:cubicBezTo>
                  <a:cubicBezTo>
                    <a:pt x="4263" y="18372"/>
                    <a:pt x="4191" y="18170"/>
                    <a:pt x="4025" y="18086"/>
                  </a:cubicBezTo>
                  <a:cubicBezTo>
                    <a:pt x="3979" y="18059"/>
                    <a:pt x="3930" y="18046"/>
                    <a:pt x="3881" y="18046"/>
                  </a:cubicBezTo>
                  <a:close/>
                  <a:moveTo>
                    <a:pt x="63675" y="20275"/>
                  </a:moveTo>
                  <a:cubicBezTo>
                    <a:pt x="63632" y="20275"/>
                    <a:pt x="63588" y="20283"/>
                    <a:pt x="63544" y="20301"/>
                  </a:cubicBezTo>
                  <a:cubicBezTo>
                    <a:pt x="63377" y="20372"/>
                    <a:pt x="63294" y="20587"/>
                    <a:pt x="63365" y="20753"/>
                  </a:cubicBezTo>
                  <a:cubicBezTo>
                    <a:pt x="63425" y="20872"/>
                    <a:pt x="63544" y="20956"/>
                    <a:pt x="63675" y="20956"/>
                  </a:cubicBezTo>
                  <a:cubicBezTo>
                    <a:pt x="63722" y="20956"/>
                    <a:pt x="63770" y="20944"/>
                    <a:pt x="63818" y="20932"/>
                  </a:cubicBezTo>
                  <a:cubicBezTo>
                    <a:pt x="63972" y="20849"/>
                    <a:pt x="64068" y="20646"/>
                    <a:pt x="63996" y="20480"/>
                  </a:cubicBezTo>
                  <a:cubicBezTo>
                    <a:pt x="63933" y="20354"/>
                    <a:pt x="63809" y="20275"/>
                    <a:pt x="63675" y="20275"/>
                  </a:cubicBezTo>
                  <a:close/>
                  <a:moveTo>
                    <a:pt x="2810" y="20382"/>
                  </a:moveTo>
                  <a:cubicBezTo>
                    <a:pt x="2676" y="20382"/>
                    <a:pt x="2554" y="20461"/>
                    <a:pt x="2501" y="20587"/>
                  </a:cubicBezTo>
                  <a:cubicBezTo>
                    <a:pt x="2417" y="20765"/>
                    <a:pt x="2512" y="20956"/>
                    <a:pt x="2679" y="21027"/>
                  </a:cubicBezTo>
                  <a:cubicBezTo>
                    <a:pt x="2715" y="21051"/>
                    <a:pt x="2762" y="21063"/>
                    <a:pt x="2810" y="21063"/>
                  </a:cubicBezTo>
                  <a:cubicBezTo>
                    <a:pt x="2941" y="21063"/>
                    <a:pt x="3060" y="20992"/>
                    <a:pt x="3120" y="20849"/>
                  </a:cubicBezTo>
                  <a:cubicBezTo>
                    <a:pt x="3191" y="20670"/>
                    <a:pt x="3120" y="20480"/>
                    <a:pt x="2941" y="20408"/>
                  </a:cubicBezTo>
                  <a:cubicBezTo>
                    <a:pt x="2897" y="20391"/>
                    <a:pt x="2853" y="20382"/>
                    <a:pt x="2810" y="20382"/>
                  </a:cubicBezTo>
                  <a:close/>
                  <a:moveTo>
                    <a:pt x="64582" y="22700"/>
                  </a:moveTo>
                  <a:cubicBezTo>
                    <a:pt x="64546" y="22700"/>
                    <a:pt x="64509" y="22706"/>
                    <a:pt x="64473" y="22718"/>
                  </a:cubicBezTo>
                  <a:cubicBezTo>
                    <a:pt x="64306" y="22777"/>
                    <a:pt x="64199" y="22968"/>
                    <a:pt x="64258" y="23147"/>
                  </a:cubicBezTo>
                  <a:cubicBezTo>
                    <a:pt x="64303" y="23271"/>
                    <a:pt x="64424" y="23374"/>
                    <a:pt x="64568" y="23374"/>
                  </a:cubicBezTo>
                  <a:cubicBezTo>
                    <a:pt x="64576" y="23374"/>
                    <a:pt x="64584" y="23373"/>
                    <a:pt x="64592" y="23373"/>
                  </a:cubicBezTo>
                  <a:cubicBezTo>
                    <a:pt x="64615" y="23373"/>
                    <a:pt x="64663" y="23373"/>
                    <a:pt x="64687" y="23349"/>
                  </a:cubicBezTo>
                  <a:cubicBezTo>
                    <a:pt x="64865" y="23289"/>
                    <a:pt x="64961" y="23099"/>
                    <a:pt x="64901" y="22920"/>
                  </a:cubicBezTo>
                  <a:cubicBezTo>
                    <a:pt x="64854" y="22788"/>
                    <a:pt x="64723" y="22700"/>
                    <a:pt x="64582" y="22700"/>
                  </a:cubicBezTo>
                  <a:close/>
                  <a:moveTo>
                    <a:pt x="1942" y="22805"/>
                  </a:moveTo>
                  <a:cubicBezTo>
                    <a:pt x="1787" y="22805"/>
                    <a:pt x="1634" y="22888"/>
                    <a:pt x="1584" y="23039"/>
                  </a:cubicBezTo>
                  <a:cubicBezTo>
                    <a:pt x="1548" y="23218"/>
                    <a:pt x="1631" y="23408"/>
                    <a:pt x="1810" y="23468"/>
                  </a:cubicBezTo>
                  <a:cubicBezTo>
                    <a:pt x="1846" y="23492"/>
                    <a:pt x="1881" y="23492"/>
                    <a:pt x="1917" y="23492"/>
                  </a:cubicBezTo>
                  <a:cubicBezTo>
                    <a:pt x="2060" y="23492"/>
                    <a:pt x="2203" y="23397"/>
                    <a:pt x="2239" y="23254"/>
                  </a:cubicBezTo>
                  <a:cubicBezTo>
                    <a:pt x="2286" y="23075"/>
                    <a:pt x="2203" y="22873"/>
                    <a:pt x="2024" y="22813"/>
                  </a:cubicBezTo>
                  <a:cubicBezTo>
                    <a:pt x="1997" y="22808"/>
                    <a:pt x="1969" y="22805"/>
                    <a:pt x="1942" y="22805"/>
                  </a:cubicBezTo>
                  <a:close/>
                  <a:moveTo>
                    <a:pt x="65291" y="25172"/>
                  </a:moveTo>
                  <a:cubicBezTo>
                    <a:pt x="65264" y="25172"/>
                    <a:pt x="65238" y="25175"/>
                    <a:pt x="65211" y="25183"/>
                  </a:cubicBezTo>
                  <a:cubicBezTo>
                    <a:pt x="65032" y="25230"/>
                    <a:pt x="64913" y="25421"/>
                    <a:pt x="64961" y="25599"/>
                  </a:cubicBezTo>
                  <a:cubicBezTo>
                    <a:pt x="64982" y="25750"/>
                    <a:pt x="65112" y="25853"/>
                    <a:pt x="65242" y="25853"/>
                  </a:cubicBezTo>
                  <a:cubicBezTo>
                    <a:pt x="65255" y="25853"/>
                    <a:pt x="65269" y="25851"/>
                    <a:pt x="65282" y="25849"/>
                  </a:cubicBezTo>
                  <a:cubicBezTo>
                    <a:pt x="65306" y="25849"/>
                    <a:pt x="65330" y="25849"/>
                    <a:pt x="65366" y="25837"/>
                  </a:cubicBezTo>
                  <a:cubicBezTo>
                    <a:pt x="65544" y="25790"/>
                    <a:pt x="65663" y="25611"/>
                    <a:pt x="65616" y="25433"/>
                  </a:cubicBezTo>
                  <a:cubicBezTo>
                    <a:pt x="65575" y="25281"/>
                    <a:pt x="65440" y="25172"/>
                    <a:pt x="65291" y="25172"/>
                  </a:cubicBezTo>
                  <a:close/>
                  <a:moveTo>
                    <a:pt x="1222" y="25307"/>
                  </a:moveTo>
                  <a:cubicBezTo>
                    <a:pt x="1067" y="25307"/>
                    <a:pt x="925" y="25418"/>
                    <a:pt x="893" y="25575"/>
                  </a:cubicBezTo>
                  <a:cubicBezTo>
                    <a:pt x="846" y="25754"/>
                    <a:pt x="965" y="25933"/>
                    <a:pt x="1143" y="25968"/>
                  </a:cubicBezTo>
                  <a:cubicBezTo>
                    <a:pt x="1159" y="25968"/>
                    <a:pt x="1180" y="25979"/>
                    <a:pt x="1196" y="25979"/>
                  </a:cubicBezTo>
                  <a:cubicBezTo>
                    <a:pt x="1204" y="25979"/>
                    <a:pt x="1211" y="25976"/>
                    <a:pt x="1215" y="25968"/>
                  </a:cubicBezTo>
                  <a:cubicBezTo>
                    <a:pt x="1369" y="25968"/>
                    <a:pt x="1512" y="25873"/>
                    <a:pt x="1548" y="25718"/>
                  </a:cubicBezTo>
                  <a:cubicBezTo>
                    <a:pt x="1584" y="25540"/>
                    <a:pt x="1465" y="25361"/>
                    <a:pt x="1286" y="25313"/>
                  </a:cubicBezTo>
                  <a:cubicBezTo>
                    <a:pt x="1265" y="25309"/>
                    <a:pt x="1243" y="25307"/>
                    <a:pt x="1222" y="25307"/>
                  </a:cubicBezTo>
                  <a:close/>
                  <a:moveTo>
                    <a:pt x="65813" y="27724"/>
                  </a:moveTo>
                  <a:cubicBezTo>
                    <a:pt x="65792" y="27724"/>
                    <a:pt x="65769" y="27726"/>
                    <a:pt x="65747" y="27730"/>
                  </a:cubicBezTo>
                  <a:cubicBezTo>
                    <a:pt x="65556" y="27754"/>
                    <a:pt x="65437" y="27933"/>
                    <a:pt x="65461" y="28111"/>
                  </a:cubicBezTo>
                  <a:cubicBezTo>
                    <a:pt x="65496" y="28278"/>
                    <a:pt x="65627" y="28397"/>
                    <a:pt x="65794" y="28397"/>
                  </a:cubicBezTo>
                  <a:lnTo>
                    <a:pt x="65854" y="28397"/>
                  </a:lnTo>
                  <a:cubicBezTo>
                    <a:pt x="66044" y="28361"/>
                    <a:pt x="66163" y="28195"/>
                    <a:pt x="66128" y="28004"/>
                  </a:cubicBezTo>
                  <a:cubicBezTo>
                    <a:pt x="66107" y="27836"/>
                    <a:pt x="65975" y="27724"/>
                    <a:pt x="65813" y="27724"/>
                  </a:cubicBezTo>
                  <a:close/>
                  <a:moveTo>
                    <a:pt x="715" y="27844"/>
                  </a:moveTo>
                  <a:cubicBezTo>
                    <a:pt x="558" y="27844"/>
                    <a:pt x="413" y="27966"/>
                    <a:pt x="381" y="28135"/>
                  </a:cubicBezTo>
                  <a:cubicBezTo>
                    <a:pt x="357" y="28314"/>
                    <a:pt x="488" y="28492"/>
                    <a:pt x="667" y="28516"/>
                  </a:cubicBezTo>
                  <a:lnTo>
                    <a:pt x="726" y="28516"/>
                  </a:lnTo>
                  <a:cubicBezTo>
                    <a:pt x="893" y="28516"/>
                    <a:pt x="1024" y="28397"/>
                    <a:pt x="1048" y="28230"/>
                  </a:cubicBezTo>
                  <a:cubicBezTo>
                    <a:pt x="1084" y="28040"/>
                    <a:pt x="953" y="27873"/>
                    <a:pt x="774" y="27849"/>
                  </a:cubicBezTo>
                  <a:cubicBezTo>
                    <a:pt x="754" y="27846"/>
                    <a:pt x="734" y="27844"/>
                    <a:pt x="715" y="27844"/>
                  </a:cubicBezTo>
                  <a:close/>
                  <a:moveTo>
                    <a:pt x="66093" y="30290"/>
                  </a:moveTo>
                  <a:cubicBezTo>
                    <a:pt x="66085" y="30290"/>
                    <a:pt x="66077" y="30290"/>
                    <a:pt x="66068" y="30290"/>
                  </a:cubicBezTo>
                  <a:cubicBezTo>
                    <a:pt x="65877" y="30302"/>
                    <a:pt x="65747" y="30469"/>
                    <a:pt x="65758" y="30659"/>
                  </a:cubicBezTo>
                  <a:cubicBezTo>
                    <a:pt x="65782" y="30826"/>
                    <a:pt x="65925" y="30957"/>
                    <a:pt x="66092" y="30957"/>
                  </a:cubicBezTo>
                  <a:lnTo>
                    <a:pt x="66116" y="30957"/>
                  </a:lnTo>
                  <a:cubicBezTo>
                    <a:pt x="66318" y="30945"/>
                    <a:pt x="66449" y="30778"/>
                    <a:pt x="66425" y="30600"/>
                  </a:cubicBezTo>
                  <a:cubicBezTo>
                    <a:pt x="66414" y="30417"/>
                    <a:pt x="66282" y="30290"/>
                    <a:pt x="66093" y="30290"/>
                  </a:cubicBezTo>
                  <a:close/>
                  <a:moveTo>
                    <a:pt x="418" y="30420"/>
                  </a:moveTo>
                  <a:cubicBezTo>
                    <a:pt x="248" y="30420"/>
                    <a:pt x="95" y="30548"/>
                    <a:pt x="84" y="30731"/>
                  </a:cubicBezTo>
                  <a:cubicBezTo>
                    <a:pt x="72" y="30909"/>
                    <a:pt x="215" y="31076"/>
                    <a:pt x="393" y="31088"/>
                  </a:cubicBezTo>
                  <a:lnTo>
                    <a:pt x="429" y="31088"/>
                  </a:lnTo>
                  <a:cubicBezTo>
                    <a:pt x="596" y="31088"/>
                    <a:pt x="738" y="30957"/>
                    <a:pt x="750" y="30778"/>
                  </a:cubicBezTo>
                  <a:cubicBezTo>
                    <a:pt x="774" y="30600"/>
                    <a:pt x="631" y="30433"/>
                    <a:pt x="441" y="30421"/>
                  </a:cubicBezTo>
                  <a:cubicBezTo>
                    <a:pt x="433" y="30421"/>
                    <a:pt x="426" y="30420"/>
                    <a:pt x="418" y="30420"/>
                  </a:cubicBezTo>
                  <a:close/>
                  <a:moveTo>
                    <a:pt x="66211" y="32862"/>
                  </a:moveTo>
                  <a:cubicBezTo>
                    <a:pt x="66020" y="32862"/>
                    <a:pt x="65866" y="33017"/>
                    <a:pt x="65866" y="33207"/>
                  </a:cubicBezTo>
                  <a:lnTo>
                    <a:pt x="65866" y="33255"/>
                  </a:lnTo>
                  <a:lnTo>
                    <a:pt x="65866" y="33291"/>
                  </a:lnTo>
                  <a:cubicBezTo>
                    <a:pt x="65866" y="33469"/>
                    <a:pt x="66020" y="33624"/>
                    <a:pt x="66211" y="33636"/>
                  </a:cubicBezTo>
                  <a:cubicBezTo>
                    <a:pt x="66401" y="33636"/>
                    <a:pt x="66544" y="33493"/>
                    <a:pt x="66544" y="33291"/>
                  </a:cubicBezTo>
                  <a:lnTo>
                    <a:pt x="66544" y="33255"/>
                  </a:lnTo>
                  <a:lnTo>
                    <a:pt x="66544" y="33207"/>
                  </a:lnTo>
                  <a:cubicBezTo>
                    <a:pt x="66544" y="33017"/>
                    <a:pt x="66401" y="32862"/>
                    <a:pt x="66211" y="32862"/>
                  </a:cubicBezTo>
                  <a:close/>
                  <a:moveTo>
                    <a:pt x="334" y="32993"/>
                  </a:moveTo>
                  <a:cubicBezTo>
                    <a:pt x="143" y="32993"/>
                    <a:pt x="0" y="33148"/>
                    <a:pt x="0" y="33338"/>
                  </a:cubicBezTo>
                  <a:cubicBezTo>
                    <a:pt x="0" y="33517"/>
                    <a:pt x="143" y="33672"/>
                    <a:pt x="334" y="33672"/>
                  </a:cubicBezTo>
                  <a:cubicBezTo>
                    <a:pt x="536" y="33672"/>
                    <a:pt x="679" y="33517"/>
                    <a:pt x="679" y="33326"/>
                  </a:cubicBezTo>
                  <a:cubicBezTo>
                    <a:pt x="679" y="33148"/>
                    <a:pt x="536" y="32993"/>
                    <a:pt x="334" y="32993"/>
                  </a:cubicBezTo>
                  <a:close/>
                  <a:moveTo>
                    <a:pt x="66093" y="35540"/>
                  </a:moveTo>
                  <a:cubicBezTo>
                    <a:pt x="65924" y="35540"/>
                    <a:pt x="65781" y="35668"/>
                    <a:pt x="65758" y="35850"/>
                  </a:cubicBezTo>
                  <a:cubicBezTo>
                    <a:pt x="65747" y="36029"/>
                    <a:pt x="65877" y="36196"/>
                    <a:pt x="66080" y="36208"/>
                  </a:cubicBezTo>
                  <a:lnTo>
                    <a:pt x="66092" y="36208"/>
                  </a:lnTo>
                  <a:cubicBezTo>
                    <a:pt x="66270" y="36208"/>
                    <a:pt x="66413" y="36077"/>
                    <a:pt x="66437" y="35898"/>
                  </a:cubicBezTo>
                  <a:cubicBezTo>
                    <a:pt x="66449" y="35720"/>
                    <a:pt x="66318" y="35553"/>
                    <a:pt x="66116" y="35541"/>
                  </a:cubicBezTo>
                  <a:cubicBezTo>
                    <a:pt x="66108" y="35540"/>
                    <a:pt x="66101" y="35540"/>
                    <a:pt x="66093" y="35540"/>
                  </a:cubicBezTo>
                  <a:close/>
                  <a:moveTo>
                    <a:pt x="439" y="35588"/>
                  </a:moveTo>
                  <a:cubicBezTo>
                    <a:pt x="432" y="35588"/>
                    <a:pt x="424" y="35588"/>
                    <a:pt x="417" y="35589"/>
                  </a:cubicBezTo>
                  <a:cubicBezTo>
                    <a:pt x="215" y="35589"/>
                    <a:pt x="84" y="35755"/>
                    <a:pt x="95" y="35946"/>
                  </a:cubicBezTo>
                  <a:cubicBezTo>
                    <a:pt x="95" y="36124"/>
                    <a:pt x="250" y="36255"/>
                    <a:pt x="429" y="36255"/>
                  </a:cubicBezTo>
                  <a:lnTo>
                    <a:pt x="453" y="36255"/>
                  </a:lnTo>
                  <a:cubicBezTo>
                    <a:pt x="655" y="36255"/>
                    <a:pt x="786" y="36089"/>
                    <a:pt x="774" y="35898"/>
                  </a:cubicBezTo>
                  <a:cubicBezTo>
                    <a:pt x="751" y="35716"/>
                    <a:pt x="608" y="35588"/>
                    <a:pt x="439" y="35588"/>
                  </a:cubicBezTo>
                  <a:close/>
                  <a:moveTo>
                    <a:pt x="65810" y="38095"/>
                  </a:moveTo>
                  <a:cubicBezTo>
                    <a:pt x="65651" y="38095"/>
                    <a:pt x="65505" y="38227"/>
                    <a:pt x="65473" y="38387"/>
                  </a:cubicBezTo>
                  <a:cubicBezTo>
                    <a:pt x="65449" y="38565"/>
                    <a:pt x="65580" y="38744"/>
                    <a:pt x="65758" y="38768"/>
                  </a:cubicBezTo>
                  <a:lnTo>
                    <a:pt x="65818" y="38768"/>
                  </a:lnTo>
                  <a:cubicBezTo>
                    <a:pt x="65985" y="38768"/>
                    <a:pt x="66116" y="38648"/>
                    <a:pt x="66151" y="38494"/>
                  </a:cubicBezTo>
                  <a:cubicBezTo>
                    <a:pt x="66175" y="38291"/>
                    <a:pt x="66044" y="38136"/>
                    <a:pt x="65866" y="38101"/>
                  </a:cubicBezTo>
                  <a:cubicBezTo>
                    <a:pt x="65847" y="38097"/>
                    <a:pt x="65828" y="38095"/>
                    <a:pt x="65810" y="38095"/>
                  </a:cubicBezTo>
                  <a:close/>
                  <a:moveTo>
                    <a:pt x="742" y="38142"/>
                  </a:moveTo>
                  <a:cubicBezTo>
                    <a:pt x="721" y="38142"/>
                    <a:pt x="700" y="38144"/>
                    <a:pt x="679" y="38148"/>
                  </a:cubicBezTo>
                  <a:cubicBezTo>
                    <a:pt x="500" y="38172"/>
                    <a:pt x="369" y="38351"/>
                    <a:pt x="393" y="38529"/>
                  </a:cubicBezTo>
                  <a:cubicBezTo>
                    <a:pt x="429" y="38696"/>
                    <a:pt x="572" y="38815"/>
                    <a:pt x="738" y="38815"/>
                  </a:cubicBezTo>
                  <a:lnTo>
                    <a:pt x="786" y="38815"/>
                  </a:lnTo>
                  <a:cubicBezTo>
                    <a:pt x="965" y="38779"/>
                    <a:pt x="1096" y="38613"/>
                    <a:pt x="1072" y="38422"/>
                  </a:cubicBezTo>
                  <a:cubicBezTo>
                    <a:pt x="1040" y="38254"/>
                    <a:pt x="898" y="38142"/>
                    <a:pt x="742" y="38142"/>
                  </a:cubicBezTo>
                  <a:close/>
                  <a:moveTo>
                    <a:pt x="65297" y="40638"/>
                  </a:moveTo>
                  <a:cubicBezTo>
                    <a:pt x="65148" y="40638"/>
                    <a:pt x="65013" y="40747"/>
                    <a:pt x="64973" y="40899"/>
                  </a:cubicBezTo>
                  <a:cubicBezTo>
                    <a:pt x="64925" y="41077"/>
                    <a:pt x="65044" y="41256"/>
                    <a:pt x="65223" y="41304"/>
                  </a:cubicBezTo>
                  <a:cubicBezTo>
                    <a:pt x="65240" y="41309"/>
                    <a:pt x="65252" y="41312"/>
                    <a:pt x="65264" y="41312"/>
                  </a:cubicBezTo>
                  <a:cubicBezTo>
                    <a:pt x="65276" y="41312"/>
                    <a:pt x="65288" y="41309"/>
                    <a:pt x="65306" y="41304"/>
                  </a:cubicBezTo>
                  <a:cubicBezTo>
                    <a:pt x="65449" y="41304"/>
                    <a:pt x="65604" y="41196"/>
                    <a:pt x="65627" y="41042"/>
                  </a:cubicBezTo>
                  <a:cubicBezTo>
                    <a:pt x="65675" y="40863"/>
                    <a:pt x="65556" y="40684"/>
                    <a:pt x="65377" y="40649"/>
                  </a:cubicBezTo>
                  <a:cubicBezTo>
                    <a:pt x="65351" y="40642"/>
                    <a:pt x="65324" y="40638"/>
                    <a:pt x="65297" y="40638"/>
                  </a:cubicBezTo>
                  <a:close/>
                  <a:moveTo>
                    <a:pt x="1235" y="40686"/>
                  </a:moveTo>
                  <a:cubicBezTo>
                    <a:pt x="1209" y="40686"/>
                    <a:pt x="1182" y="40689"/>
                    <a:pt x="1155" y="40696"/>
                  </a:cubicBezTo>
                  <a:cubicBezTo>
                    <a:pt x="977" y="40732"/>
                    <a:pt x="857" y="40911"/>
                    <a:pt x="905" y="41089"/>
                  </a:cubicBezTo>
                  <a:cubicBezTo>
                    <a:pt x="953" y="41256"/>
                    <a:pt x="1084" y="41363"/>
                    <a:pt x="1227" y="41363"/>
                  </a:cubicBezTo>
                  <a:cubicBezTo>
                    <a:pt x="1250" y="41363"/>
                    <a:pt x="1274" y="41351"/>
                    <a:pt x="1310" y="41351"/>
                  </a:cubicBezTo>
                  <a:cubicBezTo>
                    <a:pt x="1488" y="41304"/>
                    <a:pt x="1608" y="41125"/>
                    <a:pt x="1560" y="40946"/>
                  </a:cubicBezTo>
                  <a:cubicBezTo>
                    <a:pt x="1519" y="40795"/>
                    <a:pt x="1384" y="40686"/>
                    <a:pt x="1235" y="40686"/>
                  </a:cubicBezTo>
                  <a:close/>
                  <a:moveTo>
                    <a:pt x="64621" y="43124"/>
                  </a:moveTo>
                  <a:cubicBezTo>
                    <a:pt x="64473" y="43124"/>
                    <a:pt x="64330" y="43206"/>
                    <a:pt x="64282" y="43351"/>
                  </a:cubicBezTo>
                  <a:cubicBezTo>
                    <a:pt x="64234" y="43530"/>
                    <a:pt x="64318" y="43732"/>
                    <a:pt x="64496" y="43792"/>
                  </a:cubicBezTo>
                  <a:cubicBezTo>
                    <a:pt x="64544" y="43804"/>
                    <a:pt x="64568" y="43804"/>
                    <a:pt x="64615" y="43804"/>
                  </a:cubicBezTo>
                  <a:cubicBezTo>
                    <a:pt x="64746" y="43804"/>
                    <a:pt x="64889" y="43709"/>
                    <a:pt x="64925" y="43566"/>
                  </a:cubicBezTo>
                  <a:cubicBezTo>
                    <a:pt x="64985" y="43387"/>
                    <a:pt x="64901" y="43197"/>
                    <a:pt x="64723" y="43137"/>
                  </a:cubicBezTo>
                  <a:cubicBezTo>
                    <a:pt x="64689" y="43128"/>
                    <a:pt x="64655" y="43124"/>
                    <a:pt x="64621" y="43124"/>
                  </a:cubicBezTo>
                  <a:close/>
                  <a:moveTo>
                    <a:pt x="1947" y="43156"/>
                  </a:moveTo>
                  <a:cubicBezTo>
                    <a:pt x="1914" y="43156"/>
                    <a:pt x="1879" y="43162"/>
                    <a:pt x="1846" y="43173"/>
                  </a:cubicBezTo>
                  <a:cubicBezTo>
                    <a:pt x="1667" y="43232"/>
                    <a:pt x="1560" y="43423"/>
                    <a:pt x="1619" y="43613"/>
                  </a:cubicBezTo>
                  <a:cubicBezTo>
                    <a:pt x="1667" y="43756"/>
                    <a:pt x="1798" y="43851"/>
                    <a:pt x="1941" y="43851"/>
                  </a:cubicBezTo>
                  <a:cubicBezTo>
                    <a:pt x="1977" y="43851"/>
                    <a:pt x="2024" y="43851"/>
                    <a:pt x="2048" y="43828"/>
                  </a:cubicBezTo>
                  <a:cubicBezTo>
                    <a:pt x="2227" y="43768"/>
                    <a:pt x="2334" y="43578"/>
                    <a:pt x="2274" y="43399"/>
                  </a:cubicBezTo>
                  <a:cubicBezTo>
                    <a:pt x="2226" y="43254"/>
                    <a:pt x="2092" y="43156"/>
                    <a:pt x="1947" y="43156"/>
                  </a:cubicBezTo>
                  <a:close/>
                  <a:moveTo>
                    <a:pt x="63699" y="45557"/>
                  </a:moveTo>
                  <a:cubicBezTo>
                    <a:pt x="63570" y="45557"/>
                    <a:pt x="63453" y="45637"/>
                    <a:pt x="63401" y="45768"/>
                  </a:cubicBezTo>
                  <a:cubicBezTo>
                    <a:pt x="63318" y="45947"/>
                    <a:pt x="63401" y="46137"/>
                    <a:pt x="63580" y="46209"/>
                  </a:cubicBezTo>
                  <a:cubicBezTo>
                    <a:pt x="63615" y="46233"/>
                    <a:pt x="63663" y="46233"/>
                    <a:pt x="63711" y="46245"/>
                  </a:cubicBezTo>
                  <a:cubicBezTo>
                    <a:pt x="63842" y="46245"/>
                    <a:pt x="63961" y="46161"/>
                    <a:pt x="64020" y="46030"/>
                  </a:cubicBezTo>
                  <a:cubicBezTo>
                    <a:pt x="64092" y="45852"/>
                    <a:pt x="64008" y="45661"/>
                    <a:pt x="63842" y="45590"/>
                  </a:cubicBezTo>
                  <a:cubicBezTo>
                    <a:pt x="63794" y="45568"/>
                    <a:pt x="63746" y="45557"/>
                    <a:pt x="63699" y="45557"/>
                  </a:cubicBezTo>
                  <a:close/>
                  <a:moveTo>
                    <a:pt x="2823" y="45589"/>
                  </a:moveTo>
                  <a:cubicBezTo>
                    <a:pt x="2782" y="45589"/>
                    <a:pt x="2742" y="45597"/>
                    <a:pt x="2703" y="45614"/>
                  </a:cubicBezTo>
                  <a:cubicBezTo>
                    <a:pt x="2536" y="45697"/>
                    <a:pt x="2453" y="45899"/>
                    <a:pt x="2524" y="46066"/>
                  </a:cubicBezTo>
                  <a:cubicBezTo>
                    <a:pt x="2584" y="46185"/>
                    <a:pt x="2703" y="46268"/>
                    <a:pt x="2834" y="46268"/>
                  </a:cubicBezTo>
                  <a:cubicBezTo>
                    <a:pt x="2882" y="46268"/>
                    <a:pt x="2929" y="46257"/>
                    <a:pt x="2977" y="46245"/>
                  </a:cubicBezTo>
                  <a:cubicBezTo>
                    <a:pt x="3132" y="46173"/>
                    <a:pt x="3227" y="45971"/>
                    <a:pt x="3155" y="45792"/>
                  </a:cubicBezTo>
                  <a:cubicBezTo>
                    <a:pt x="3091" y="45673"/>
                    <a:pt x="2957" y="45589"/>
                    <a:pt x="2823" y="45589"/>
                  </a:cubicBezTo>
                  <a:close/>
                  <a:moveTo>
                    <a:pt x="62614" y="47916"/>
                  </a:moveTo>
                  <a:cubicBezTo>
                    <a:pt x="62497" y="47916"/>
                    <a:pt x="62387" y="47986"/>
                    <a:pt x="62329" y="48102"/>
                  </a:cubicBezTo>
                  <a:cubicBezTo>
                    <a:pt x="62234" y="48269"/>
                    <a:pt x="62306" y="48459"/>
                    <a:pt x="62472" y="48554"/>
                  </a:cubicBezTo>
                  <a:cubicBezTo>
                    <a:pt x="62520" y="48578"/>
                    <a:pt x="62579" y="48578"/>
                    <a:pt x="62627" y="48578"/>
                  </a:cubicBezTo>
                  <a:cubicBezTo>
                    <a:pt x="62746" y="48578"/>
                    <a:pt x="62853" y="48519"/>
                    <a:pt x="62925" y="48400"/>
                  </a:cubicBezTo>
                  <a:cubicBezTo>
                    <a:pt x="62996" y="48233"/>
                    <a:pt x="62937" y="48042"/>
                    <a:pt x="62770" y="47959"/>
                  </a:cubicBezTo>
                  <a:cubicBezTo>
                    <a:pt x="62719" y="47930"/>
                    <a:pt x="62666" y="47916"/>
                    <a:pt x="62614" y="47916"/>
                  </a:cubicBezTo>
                  <a:close/>
                  <a:moveTo>
                    <a:pt x="3924" y="47943"/>
                  </a:moveTo>
                  <a:cubicBezTo>
                    <a:pt x="3874" y="47943"/>
                    <a:pt x="3823" y="47955"/>
                    <a:pt x="3774" y="47983"/>
                  </a:cubicBezTo>
                  <a:cubicBezTo>
                    <a:pt x="3608" y="48054"/>
                    <a:pt x="3536" y="48269"/>
                    <a:pt x="3632" y="48435"/>
                  </a:cubicBezTo>
                  <a:cubicBezTo>
                    <a:pt x="3691" y="48554"/>
                    <a:pt x="3810" y="48614"/>
                    <a:pt x="3941" y="48614"/>
                  </a:cubicBezTo>
                  <a:cubicBezTo>
                    <a:pt x="3989" y="48614"/>
                    <a:pt x="4048" y="48614"/>
                    <a:pt x="4084" y="48578"/>
                  </a:cubicBezTo>
                  <a:cubicBezTo>
                    <a:pt x="4251" y="48507"/>
                    <a:pt x="4322" y="48292"/>
                    <a:pt x="4239" y="48138"/>
                  </a:cubicBezTo>
                  <a:cubicBezTo>
                    <a:pt x="4171" y="48019"/>
                    <a:pt x="4049" y="47943"/>
                    <a:pt x="3924" y="47943"/>
                  </a:cubicBezTo>
                  <a:close/>
                  <a:moveTo>
                    <a:pt x="61354" y="50164"/>
                  </a:moveTo>
                  <a:cubicBezTo>
                    <a:pt x="61246" y="50164"/>
                    <a:pt x="61135" y="50219"/>
                    <a:pt x="61067" y="50317"/>
                  </a:cubicBezTo>
                  <a:cubicBezTo>
                    <a:pt x="60972" y="50483"/>
                    <a:pt x="61020" y="50698"/>
                    <a:pt x="61175" y="50781"/>
                  </a:cubicBezTo>
                  <a:cubicBezTo>
                    <a:pt x="61234" y="50829"/>
                    <a:pt x="61294" y="50840"/>
                    <a:pt x="61353" y="50840"/>
                  </a:cubicBezTo>
                  <a:cubicBezTo>
                    <a:pt x="61460" y="50840"/>
                    <a:pt x="61579" y="50781"/>
                    <a:pt x="61639" y="50674"/>
                  </a:cubicBezTo>
                  <a:cubicBezTo>
                    <a:pt x="61746" y="50531"/>
                    <a:pt x="61698" y="50317"/>
                    <a:pt x="61532" y="50221"/>
                  </a:cubicBezTo>
                  <a:cubicBezTo>
                    <a:pt x="61479" y="50182"/>
                    <a:pt x="61417" y="50164"/>
                    <a:pt x="61354" y="50164"/>
                  </a:cubicBezTo>
                  <a:close/>
                  <a:moveTo>
                    <a:pt x="5195" y="50201"/>
                  </a:moveTo>
                  <a:cubicBezTo>
                    <a:pt x="5134" y="50201"/>
                    <a:pt x="5071" y="50216"/>
                    <a:pt x="5013" y="50245"/>
                  </a:cubicBezTo>
                  <a:cubicBezTo>
                    <a:pt x="4858" y="50340"/>
                    <a:pt x="4798" y="50543"/>
                    <a:pt x="4906" y="50709"/>
                  </a:cubicBezTo>
                  <a:cubicBezTo>
                    <a:pt x="4956" y="50801"/>
                    <a:pt x="5042" y="50858"/>
                    <a:pt x="5140" y="50858"/>
                  </a:cubicBezTo>
                  <a:cubicBezTo>
                    <a:pt x="5156" y="50858"/>
                    <a:pt x="5174" y="50856"/>
                    <a:pt x="5191" y="50852"/>
                  </a:cubicBezTo>
                  <a:cubicBezTo>
                    <a:pt x="5251" y="50852"/>
                    <a:pt x="5310" y="50840"/>
                    <a:pt x="5370" y="50817"/>
                  </a:cubicBezTo>
                  <a:cubicBezTo>
                    <a:pt x="5513" y="50721"/>
                    <a:pt x="5572" y="50519"/>
                    <a:pt x="5477" y="50352"/>
                  </a:cubicBezTo>
                  <a:cubicBezTo>
                    <a:pt x="5415" y="50252"/>
                    <a:pt x="5308" y="50201"/>
                    <a:pt x="5195" y="50201"/>
                  </a:cubicBezTo>
                  <a:close/>
                  <a:moveTo>
                    <a:pt x="59918" y="52314"/>
                  </a:moveTo>
                  <a:cubicBezTo>
                    <a:pt x="59810" y="52314"/>
                    <a:pt x="59708" y="52361"/>
                    <a:pt x="59651" y="52448"/>
                  </a:cubicBezTo>
                  <a:cubicBezTo>
                    <a:pt x="59543" y="52603"/>
                    <a:pt x="59567" y="52817"/>
                    <a:pt x="59722" y="52924"/>
                  </a:cubicBezTo>
                  <a:cubicBezTo>
                    <a:pt x="59781" y="52972"/>
                    <a:pt x="59853" y="52984"/>
                    <a:pt x="59924" y="52984"/>
                  </a:cubicBezTo>
                  <a:cubicBezTo>
                    <a:pt x="60032" y="52984"/>
                    <a:pt x="60139" y="52936"/>
                    <a:pt x="60198" y="52853"/>
                  </a:cubicBezTo>
                  <a:cubicBezTo>
                    <a:pt x="60305" y="52686"/>
                    <a:pt x="60270" y="52483"/>
                    <a:pt x="60127" y="52376"/>
                  </a:cubicBezTo>
                  <a:cubicBezTo>
                    <a:pt x="60061" y="52334"/>
                    <a:pt x="59988" y="52314"/>
                    <a:pt x="59918" y="52314"/>
                  </a:cubicBezTo>
                  <a:close/>
                  <a:moveTo>
                    <a:pt x="6634" y="52326"/>
                  </a:moveTo>
                  <a:cubicBezTo>
                    <a:pt x="6565" y="52326"/>
                    <a:pt x="6498" y="52346"/>
                    <a:pt x="6441" y="52388"/>
                  </a:cubicBezTo>
                  <a:cubicBezTo>
                    <a:pt x="6287" y="52507"/>
                    <a:pt x="6263" y="52722"/>
                    <a:pt x="6370" y="52864"/>
                  </a:cubicBezTo>
                  <a:cubicBezTo>
                    <a:pt x="6420" y="52954"/>
                    <a:pt x="6494" y="53001"/>
                    <a:pt x="6586" y="53001"/>
                  </a:cubicBezTo>
                  <a:cubicBezTo>
                    <a:pt x="6604" y="53001"/>
                    <a:pt x="6624" y="52999"/>
                    <a:pt x="6644" y="52995"/>
                  </a:cubicBezTo>
                  <a:cubicBezTo>
                    <a:pt x="6703" y="52995"/>
                    <a:pt x="6787" y="52984"/>
                    <a:pt x="6846" y="52936"/>
                  </a:cubicBezTo>
                  <a:cubicBezTo>
                    <a:pt x="6989" y="52817"/>
                    <a:pt x="7025" y="52614"/>
                    <a:pt x="6918" y="52460"/>
                  </a:cubicBezTo>
                  <a:cubicBezTo>
                    <a:pt x="6846" y="52373"/>
                    <a:pt x="6739" y="52326"/>
                    <a:pt x="6634" y="52326"/>
                  </a:cubicBezTo>
                  <a:close/>
                  <a:moveTo>
                    <a:pt x="58326" y="54342"/>
                  </a:moveTo>
                  <a:cubicBezTo>
                    <a:pt x="58229" y="54342"/>
                    <a:pt x="58134" y="54386"/>
                    <a:pt x="58067" y="54460"/>
                  </a:cubicBezTo>
                  <a:cubicBezTo>
                    <a:pt x="57936" y="54603"/>
                    <a:pt x="57960" y="54817"/>
                    <a:pt x="58091" y="54936"/>
                  </a:cubicBezTo>
                  <a:cubicBezTo>
                    <a:pt x="58162" y="54996"/>
                    <a:pt x="58246" y="55020"/>
                    <a:pt x="58329" y="55020"/>
                  </a:cubicBezTo>
                  <a:cubicBezTo>
                    <a:pt x="58424" y="55020"/>
                    <a:pt x="58508" y="54984"/>
                    <a:pt x="58591" y="54900"/>
                  </a:cubicBezTo>
                  <a:cubicBezTo>
                    <a:pt x="58710" y="54758"/>
                    <a:pt x="58686" y="54543"/>
                    <a:pt x="58543" y="54424"/>
                  </a:cubicBezTo>
                  <a:cubicBezTo>
                    <a:pt x="58476" y="54367"/>
                    <a:pt x="58400" y="54342"/>
                    <a:pt x="58326" y="54342"/>
                  </a:cubicBezTo>
                  <a:close/>
                  <a:moveTo>
                    <a:pt x="8225" y="54366"/>
                  </a:moveTo>
                  <a:cubicBezTo>
                    <a:pt x="8143" y="54366"/>
                    <a:pt x="8062" y="54393"/>
                    <a:pt x="8001" y="54448"/>
                  </a:cubicBezTo>
                  <a:cubicBezTo>
                    <a:pt x="7870" y="54567"/>
                    <a:pt x="7858" y="54769"/>
                    <a:pt x="7977" y="54924"/>
                  </a:cubicBezTo>
                  <a:cubicBezTo>
                    <a:pt x="8036" y="54983"/>
                    <a:pt x="8103" y="55026"/>
                    <a:pt x="8178" y="55026"/>
                  </a:cubicBezTo>
                  <a:cubicBezTo>
                    <a:pt x="8194" y="55026"/>
                    <a:pt x="8211" y="55024"/>
                    <a:pt x="8227" y="55020"/>
                  </a:cubicBezTo>
                  <a:cubicBezTo>
                    <a:pt x="8299" y="55020"/>
                    <a:pt x="8394" y="55008"/>
                    <a:pt x="8454" y="54948"/>
                  </a:cubicBezTo>
                  <a:cubicBezTo>
                    <a:pt x="8585" y="54829"/>
                    <a:pt x="8597" y="54627"/>
                    <a:pt x="8477" y="54472"/>
                  </a:cubicBezTo>
                  <a:cubicBezTo>
                    <a:pt x="8414" y="54402"/>
                    <a:pt x="8319" y="54366"/>
                    <a:pt x="8225" y="54366"/>
                  </a:cubicBezTo>
                  <a:close/>
                  <a:moveTo>
                    <a:pt x="56567" y="56243"/>
                  </a:moveTo>
                  <a:cubicBezTo>
                    <a:pt x="56480" y="56243"/>
                    <a:pt x="56394" y="56276"/>
                    <a:pt x="56329" y="56341"/>
                  </a:cubicBezTo>
                  <a:cubicBezTo>
                    <a:pt x="56198" y="56484"/>
                    <a:pt x="56198" y="56686"/>
                    <a:pt x="56329" y="56829"/>
                  </a:cubicBezTo>
                  <a:cubicBezTo>
                    <a:pt x="56388" y="56889"/>
                    <a:pt x="56472" y="56913"/>
                    <a:pt x="56567" y="56924"/>
                  </a:cubicBezTo>
                  <a:cubicBezTo>
                    <a:pt x="56650" y="56924"/>
                    <a:pt x="56733" y="56889"/>
                    <a:pt x="56805" y="56829"/>
                  </a:cubicBezTo>
                  <a:cubicBezTo>
                    <a:pt x="56936" y="56686"/>
                    <a:pt x="56936" y="56484"/>
                    <a:pt x="56805" y="56341"/>
                  </a:cubicBezTo>
                  <a:cubicBezTo>
                    <a:pt x="56739" y="56276"/>
                    <a:pt x="56653" y="56243"/>
                    <a:pt x="56567" y="56243"/>
                  </a:cubicBezTo>
                  <a:close/>
                  <a:moveTo>
                    <a:pt x="9997" y="56267"/>
                  </a:moveTo>
                  <a:cubicBezTo>
                    <a:pt x="9912" y="56267"/>
                    <a:pt x="9829" y="56299"/>
                    <a:pt x="9763" y="56365"/>
                  </a:cubicBezTo>
                  <a:cubicBezTo>
                    <a:pt x="9620" y="56496"/>
                    <a:pt x="9620" y="56710"/>
                    <a:pt x="9763" y="56841"/>
                  </a:cubicBezTo>
                  <a:cubicBezTo>
                    <a:pt x="9823" y="56901"/>
                    <a:pt x="9906" y="56948"/>
                    <a:pt x="10001" y="56948"/>
                  </a:cubicBezTo>
                  <a:cubicBezTo>
                    <a:pt x="10085" y="56948"/>
                    <a:pt x="10180" y="56901"/>
                    <a:pt x="10240" y="56841"/>
                  </a:cubicBezTo>
                  <a:cubicBezTo>
                    <a:pt x="10371" y="56698"/>
                    <a:pt x="10371" y="56496"/>
                    <a:pt x="10240" y="56365"/>
                  </a:cubicBezTo>
                  <a:cubicBezTo>
                    <a:pt x="10168" y="56299"/>
                    <a:pt x="10082" y="56267"/>
                    <a:pt x="9997" y="56267"/>
                  </a:cubicBezTo>
                  <a:close/>
                  <a:moveTo>
                    <a:pt x="54676" y="57997"/>
                  </a:moveTo>
                  <a:cubicBezTo>
                    <a:pt x="54596" y="57997"/>
                    <a:pt x="54514" y="58024"/>
                    <a:pt x="54447" y="58079"/>
                  </a:cubicBezTo>
                  <a:cubicBezTo>
                    <a:pt x="54305" y="58198"/>
                    <a:pt x="54293" y="58413"/>
                    <a:pt x="54412" y="58556"/>
                  </a:cubicBezTo>
                  <a:cubicBezTo>
                    <a:pt x="54459" y="58622"/>
                    <a:pt x="54529" y="58658"/>
                    <a:pt x="54610" y="58658"/>
                  </a:cubicBezTo>
                  <a:cubicBezTo>
                    <a:pt x="54630" y="58658"/>
                    <a:pt x="54652" y="58656"/>
                    <a:pt x="54674" y="58651"/>
                  </a:cubicBezTo>
                  <a:cubicBezTo>
                    <a:pt x="54745" y="58651"/>
                    <a:pt x="54840" y="58639"/>
                    <a:pt x="54900" y="58579"/>
                  </a:cubicBezTo>
                  <a:cubicBezTo>
                    <a:pt x="55031" y="58460"/>
                    <a:pt x="55043" y="58258"/>
                    <a:pt x="54924" y="58103"/>
                  </a:cubicBezTo>
                  <a:cubicBezTo>
                    <a:pt x="54860" y="58033"/>
                    <a:pt x="54769" y="57997"/>
                    <a:pt x="54676" y="57997"/>
                  </a:cubicBezTo>
                  <a:close/>
                  <a:moveTo>
                    <a:pt x="11879" y="58012"/>
                  </a:moveTo>
                  <a:cubicBezTo>
                    <a:pt x="11786" y="58012"/>
                    <a:pt x="11696" y="58051"/>
                    <a:pt x="11633" y="58127"/>
                  </a:cubicBezTo>
                  <a:cubicBezTo>
                    <a:pt x="11514" y="58282"/>
                    <a:pt x="11525" y="58496"/>
                    <a:pt x="11680" y="58615"/>
                  </a:cubicBezTo>
                  <a:cubicBezTo>
                    <a:pt x="11740" y="58675"/>
                    <a:pt x="11811" y="58699"/>
                    <a:pt x="11883" y="58699"/>
                  </a:cubicBezTo>
                  <a:cubicBezTo>
                    <a:pt x="11978" y="58699"/>
                    <a:pt x="12061" y="58651"/>
                    <a:pt x="12145" y="58579"/>
                  </a:cubicBezTo>
                  <a:cubicBezTo>
                    <a:pt x="12276" y="58425"/>
                    <a:pt x="12240" y="58222"/>
                    <a:pt x="12109" y="58103"/>
                  </a:cubicBezTo>
                  <a:cubicBezTo>
                    <a:pt x="12042" y="58042"/>
                    <a:pt x="11960" y="58012"/>
                    <a:pt x="11879" y="58012"/>
                  </a:cubicBezTo>
                  <a:close/>
                  <a:moveTo>
                    <a:pt x="52631" y="59596"/>
                  </a:moveTo>
                  <a:cubicBezTo>
                    <a:pt x="52563" y="59596"/>
                    <a:pt x="52495" y="59617"/>
                    <a:pt x="52435" y="59663"/>
                  </a:cubicBezTo>
                  <a:cubicBezTo>
                    <a:pt x="52292" y="59782"/>
                    <a:pt x="52257" y="59996"/>
                    <a:pt x="52364" y="60139"/>
                  </a:cubicBezTo>
                  <a:cubicBezTo>
                    <a:pt x="52423" y="60234"/>
                    <a:pt x="52531" y="60282"/>
                    <a:pt x="52650" y="60282"/>
                  </a:cubicBezTo>
                  <a:cubicBezTo>
                    <a:pt x="52709" y="60282"/>
                    <a:pt x="52781" y="60258"/>
                    <a:pt x="52840" y="60223"/>
                  </a:cubicBezTo>
                  <a:cubicBezTo>
                    <a:pt x="52995" y="60103"/>
                    <a:pt x="53019" y="59889"/>
                    <a:pt x="52923" y="59746"/>
                  </a:cubicBezTo>
                  <a:cubicBezTo>
                    <a:pt x="52850" y="59651"/>
                    <a:pt x="52740" y="59596"/>
                    <a:pt x="52631" y="59596"/>
                  </a:cubicBezTo>
                  <a:close/>
                  <a:moveTo>
                    <a:pt x="13907" y="59621"/>
                  </a:moveTo>
                  <a:cubicBezTo>
                    <a:pt x="13805" y="59621"/>
                    <a:pt x="13708" y="59667"/>
                    <a:pt x="13645" y="59758"/>
                  </a:cubicBezTo>
                  <a:cubicBezTo>
                    <a:pt x="13538" y="59901"/>
                    <a:pt x="13573" y="60127"/>
                    <a:pt x="13716" y="60234"/>
                  </a:cubicBezTo>
                  <a:cubicBezTo>
                    <a:pt x="13776" y="60282"/>
                    <a:pt x="13847" y="60294"/>
                    <a:pt x="13931" y="60294"/>
                  </a:cubicBezTo>
                  <a:cubicBezTo>
                    <a:pt x="14026" y="60294"/>
                    <a:pt x="14133" y="60246"/>
                    <a:pt x="14192" y="60163"/>
                  </a:cubicBezTo>
                  <a:cubicBezTo>
                    <a:pt x="14300" y="60008"/>
                    <a:pt x="14264" y="59782"/>
                    <a:pt x="14121" y="59687"/>
                  </a:cubicBezTo>
                  <a:cubicBezTo>
                    <a:pt x="14053" y="59643"/>
                    <a:pt x="13979" y="59621"/>
                    <a:pt x="13907" y="59621"/>
                  </a:cubicBezTo>
                  <a:close/>
                  <a:moveTo>
                    <a:pt x="50472" y="61051"/>
                  </a:moveTo>
                  <a:cubicBezTo>
                    <a:pt x="50414" y="61051"/>
                    <a:pt x="50356" y="61064"/>
                    <a:pt x="50304" y="61092"/>
                  </a:cubicBezTo>
                  <a:cubicBezTo>
                    <a:pt x="50149" y="61187"/>
                    <a:pt x="50090" y="61389"/>
                    <a:pt x="50197" y="61556"/>
                  </a:cubicBezTo>
                  <a:cubicBezTo>
                    <a:pt x="50251" y="61654"/>
                    <a:pt x="50356" y="61712"/>
                    <a:pt x="50446" y="61712"/>
                  </a:cubicBezTo>
                  <a:cubicBezTo>
                    <a:pt x="50455" y="61712"/>
                    <a:pt x="50463" y="61712"/>
                    <a:pt x="50471" y="61711"/>
                  </a:cubicBezTo>
                  <a:cubicBezTo>
                    <a:pt x="50542" y="61711"/>
                    <a:pt x="50590" y="61687"/>
                    <a:pt x="50649" y="61663"/>
                  </a:cubicBezTo>
                  <a:cubicBezTo>
                    <a:pt x="50804" y="61568"/>
                    <a:pt x="50852" y="61366"/>
                    <a:pt x="50757" y="61199"/>
                  </a:cubicBezTo>
                  <a:cubicBezTo>
                    <a:pt x="50701" y="61104"/>
                    <a:pt x="50587" y="61051"/>
                    <a:pt x="50472" y="61051"/>
                  </a:cubicBezTo>
                  <a:close/>
                  <a:moveTo>
                    <a:pt x="16068" y="61055"/>
                  </a:moveTo>
                  <a:cubicBezTo>
                    <a:pt x="15952" y="61055"/>
                    <a:pt x="15842" y="61110"/>
                    <a:pt x="15788" y="61211"/>
                  </a:cubicBezTo>
                  <a:cubicBezTo>
                    <a:pt x="15681" y="61366"/>
                    <a:pt x="15728" y="61592"/>
                    <a:pt x="15895" y="61675"/>
                  </a:cubicBezTo>
                  <a:cubicBezTo>
                    <a:pt x="15955" y="61723"/>
                    <a:pt x="16014" y="61735"/>
                    <a:pt x="16074" y="61735"/>
                  </a:cubicBezTo>
                  <a:cubicBezTo>
                    <a:pt x="16169" y="61735"/>
                    <a:pt x="16288" y="61675"/>
                    <a:pt x="16347" y="61568"/>
                  </a:cubicBezTo>
                  <a:cubicBezTo>
                    <a:pt x="16455" y="61425"/>
                    <a:pt x="16407" y="61211"/>
                    <a:pt x="16252" y="61104"/>
                  </a:cubicBezTo>
                  <a:cubicBezTo>
                    <a:pt x="16194" y="61070"/>
                    <a:pt x="16130" y="61055"/>
                    <a:pt x="16068" y="61055"/>
                  </a:cubicBezTo>
                  <a:close/>
                  <a:moveTo>
                    <a:pt x="48227" y="62307"/>
                  </a:moveTo>
                  <a:cubicBezTo>
                    <a:pt x="48176" y="62307"/>
                    <a:pt x="48125" y="62318"/>
                    <a:pt x="48078" y="62342"/>
                  </a:cubicBezTo>
                  <a:cubicBezTo>
                    <a:pt x="47923" y="62425"/>
                    <a:pt x="47840" y="62628"/>
                    <a:pt x="47935" y="62794"/>
                  </a:cubicBezTo>
                  <a:cubicBezTo>
                    <a:pt x="47990" y="62905"/>
                    <a:pt x="48096" y="62974"/>
                    <a:pt x="48207" y="62974"/>
                  </a:cubicBezTo>
                  <a:cubicBezTo>
                    <a:pt x="48215" y="62974"/>
                    <a:pt x="48224" y="62974"/>
                    <a:pt x="48232" y="62973"/>
                  </a:cubicBezTo>
                  <a:cubicBezTo>
                    <a:pt x="48268" y="62973"/>
                    <a:pt x="48340" y="62973"/>
                    <a:pt x="48375" y="62937"/>
                  </a:cubicBezTo>
                  <a:cubicBezTo>
                    <a:pt x="48542" y="62866"/>
                    <a:pt x="48613" y="62663"/>
                    <a:pt x="48530" y="62497"/>
                  </a:cubicBezTo>
                  <a:cubicBezTo>
                    <a:pt x="48479" y="62377"/>
                    <a:pt x="48355" y="62307"/>
                    <a:pt x="48227" y="62307"/>
                  </a:cubicBezTo>
                  <a:close/>
                  <a:moveTo>
                    <a:pt x="18323" y="62323"/>
                  </a:moveTo>
                  <a:cubicBezTo>
                    <a:pt x="18206" y="62323"/>
                    <a:pt x="18096" y="62393"/>
                    <a:pt x="18038" y="62509"/>
                  </a:cubicBezTo>
                  <a:cubicBezTo>
                    <a:pt x="17943" y="62675"/>
                    <a:pt x="18014" y="62866"/>
                    <a:pt x="18181" y="62961"/>
                  </a:cubicBezTo>
                  <a:cubicBezTo>
                    <a:pt x="18216" y="62978"/>
                    <a:pt x="18251" y="62989"/>
                    <a:pt x="18290" y="62989"/>
                  </a:cubicBezTo>
                  <a:cubicBezTo>
                    <a:pt x="18305" y="62989"/>
                    <a:pt x="18320" y="62988"/>
                    <a:pt x="18336" y="62985"/>
                  </a:cubicBezTo>
                  <a:cubicBezTo>
                    <a:pt x="18455" y="62985"/>
                    <a:pt x="18574" y="62925"/>
                    <a:pt x="18633" y="62806"/>
                  </a:cubicBezTo>
                  <a:cubicBezTo>
                    <a:pt x="18717" y="62639"/>
                    <a:pt x="18645" y="62449"/>
                    <a:pt x="18479" y="62366"/>
                  </a:cubicBezTo>
                  <a:cubicBezTo>
                    <a:pt x="18428" y="62337"/>
                    <a:pt x="18375" y="62323"/>
                    <a:pt x="18323" y="62323"/>
                  </a:cubicBezTo>
                  <a:close/>
                  <a:moveTo>
                    <a:pt x="45889" y="63376"/>
                  </a:moveTo>
                  <a:cubicBezTo>
                    <a:pt x="45845" y="63376"/>
                    <a:pt x="45800" y="63384"/>
                    <a:pt x="45756" y="63401"/>
                  </a:cubicBezTo>
                  <a:cubicBezTo>
                    <a:pt x="45589" y="63473"/>
                    <a:pt x="45506" y="63687"/>
                    <a:pt x="45577" y="63854"/>
                  </a:cubicBezTo>
                  <a:cubicBezTo>
                    <a:pt x="45622" y="63977"/>
                    <a:pt x="45740" y="64057"/>
                    <a:pt x="45862" y="64057"/>
                  </a:cubicBezTo>
                  <a:cubicBezTo>
                    <a:pt x="45870" y="64057"/>
                    <a:pt x="45879" y="64057"/>
                    <a:pt x="45887" y="64056"/>
                  </a:cubicBezTo>
                  <a:cubicBezTo>
                    <a:pt x="45935" y="64056"/>
                    <a:pt x="45982" y="64044"/>
                    <a:pt x="46030" y="64033"/>
                  </a:cubicBezTo>
                  <a:cubicBezTo>
                    <a:pt x="46196" y="63949"/>
                    <a:pt x="46280" y="63747"/>
                    <a:pt x="46208" y="63580"/>
                  </a:cubicBezTo>
                  <a:cubicBezTo>
                    <a:pt x="46154" y="63454"/>
                    <a:pt x="46026" y="63376"/>
                    <a:pt x="45889" y="63376"/>
                  </a:cubicBezTo>
                  <a:close/>
                  <a:moveTo>
                    <a:pt x="20670" y="63405"/>
                  </a:moveTo>
                  <a:cubicBezTo>
                    <a:pt x="20541" y="63405"/>
                    <a:pt x="20424" y="63485"/>
                    <a:pt x="20372" y="63616"/>
                  </a:cubicBezTo>
                  <a:cubicBezTo>
                    <a:pt x="20288" y="63794"/>
                    <a:pt x="20384" y="63985"/>
                    <a:pt x="20550" y="64056"/>
                  </a:cubicBezTo>
                  <a:cubicBezTo>
                    <a:pt x="20598" y="64068"/>
                    <a:pt x="20634" y="64068"/>
                    <a:pt x="20681" y="64068"/>
                  </a:cubicBezTo>
                  <a:cubicBezTo>
                    <a:pt x="20812" y="64068"/>
                    <a:pt x="20931" y="63997"/>
                    <a:pt x="20991" y="63866"/>
                  </a:cubicBezTo>
                  <a:cubicBezTo>
                    <a:pt x="21074" y="63699"/>
                    <a:pt x="20991" y="63509"/>
                    <a:pt x="20812" y="63437"/>
                  </a:cubicBezTo>
                  <a:cubicBezTo>
                    <a:pt x="20765" y="63415"/>
                    <a:pt x="20717" y="63405"/>
                    <a:pt x="20670" y="63405"/>
                  </a:cubicBezTo>
                  <a:close/>
                  <a:moveTo>
                    <a:pt x="43465" y="64278"/>
                  </a:moveTo>
                  <a:cubicBezTo>
                    <a:pt x="43431" y="64278"/>
                    <a:pt x="43397" y="64283"/>
                    <a:pt x="43363" y="64294"/>
                  </a:cubicBezTo>
                  <a:cubicBezTo>
                    <a:pt x="43184" y="64354"/>
                    <a:pt x="43077" y="64544"/>
                    <a:pt x="43137" y="64723"/>
                  </a:cubicBezTo>
                  <a:cubicBezTo>
                    <a:pt x="43181" y="64868"/>
                    <a:pt x="43299" y="64950"/>
                    <a:pt x="43441" y="64950"/>
                  </a:cubicBezTo>
                  <a:cubicBezTo>
                    <a:pt x="43451" y="64950"/>
                    <a:pt x="43460" y="64950"/>
                    <a:pt x="43470" y="64949"/>
                  </a:cubicBezTo>
                  <a:cubicBezTo>
                    <a:pt x="43494" y="64949"/>
                    <a:pt x="43541" y="64949"/>
                    <a:pt x="43577" y="64937"/>
                  </a:cubicBezTo>
                  <a:cubicBezTo>
                    <a:pt x="43756" y="64878"/>
                    <a:pt x="43851" y="64687"/>
                    <a:pt x="43791" y="64509"/>
                  </a:cubicBezTo>
                  <a:cubicBezTo>
                    <a:pt x="43743" y="64374"/>
                    <a:pt x="43609" y="64278"/>
                    <a:pt x="43465" y="64278"/>
                  </a:cubicBezTo>
                  <a:close/>
                  <a:moveTo>
                    <a:pt x="23108" y="64289"/>
                  </a:moveTo>
                  <a:cubicBezTo>
                    <a:pt x="22963" y="64289"/>
                    <a:pt x="22824" y="64378"/>
                    <a:pt x="22777" y="64521"/>
                  </a:cubicBezTo>
                  <a:cubicBezTo>
                    <a:pt x="22741" y="64699"/>
                    <a:pt x="22824" y="64890"/>
                    <a:pt x="23003" y="64949"/>
                  </a:cubicBezTo>
                  <a:cubicBezTo>
                    <a:pt x="23039" y="64961"/>
                    <a:pt x="23075" y="64985"/>
                    <a:pt x="23110" y="64985"/>
                  </a:cubicBezTo>
                  <a:cubicBezTo>
                    <a:pt x="23253" y="64985"/>
                    <a:pt x="23396" y="64890"/>
                    <a:pt x="23432" y="64747"/>
                  </a:cubicBezTo>
                  <a:cubicBezTo>
                    <a:pt x="23479" y="64568"/>
                    <a:pt x="23396" y="64366"/>
                    <a:pt x="23217" y="64306"/>
                  </a:cubicBezTo>
                  <a:cubicBezTo>
                    <a:pt x="23181" y="64294"/>
                    <a:pt x="23144" y="64289"/>
                    <a:pt x="23108" y="64289"/>
                  </a:cubicBezTo>
                  <a:close/>
                  <a:moveTo>
                    <a:pt x="25590" y="64998"/>
                  </a:moveTo>
                  <a:cubicBezTo>
                    <a:pt x="25441" y="64998"/>
                    <a:pt x="25306" y="65107"/>
                    <a:pt x="25265" y="65259"/>
                  </a:cubicBezTo>
                  <a:cubicBezTo>
                    <a:pt x="25218" y="65437"/>
                    <a:pt x="25337" y="65616"/>
                    <a:pt x="25515" y="65664"/>
                  </a:cubicBezTo>
                  <a:lnTo>
                    <a:pt x="25599" y="65664"/>
                  </a:lnTo>
                  <a:cubicBezTo>
                    <a:pt x="25742" y="65664"/>
                    <a:pt x="25896" y="65557"/>
                    <a:pt x="25920" y="65414"/>
                  </a:cubicBezTo>
                  <a:cubicBezTo>
                    <a:pt x="25968" y="65235"/>
                    <a:pt x="25849" y="65056"/>
                    <a:pt x="25670" y="65009"/>
                  </a:cubicBezTo>
                  <a:cubicBezTo>
                    <a:pt x="25643" y="65002"/>
                    <a:pt x="25616" y="64998"/>
                    <a:pt x="25590" y="64998"/>
                  </a:cubicBezTo>
                  <a:close/>
                  <a:moveTo>
                    <a:pt x="40978" y="64986"/>
                  </a:moveTo>
                  <a:cubicBezTo>
                    <a:pt x="40952" y="64986"/>
                    <a:pt x="40925" y="64990"/>
                    <a:pt x="40898" y="64997"/>
                  </a:cubicBezTo>
                  <a:cubicBezTo>
                    <a:pt x="40720" y="65045"/>
                    <a:pt x="40601" y="65223"/>
                    <a:pt x="40636" y="65402"/>
                  </a:cubicBezTo>
                  <a:cubicBezTo>
                    <a:pt x="40684" y="65557"/>
                    <a:pt x="40815" y="65664"/>
                    <a:pt x="40970" y="65664"/>
                  </a:cubicBezTo>
                  <a:cubicBezTo>
                    <a:pt x="40993" y="65664"/>
                    <a:pt x="41017" y="65664"/>
                    <a:pt x="41041" y="65652"/>
                  </a:cubicBezTo>
                  <a:cubicBezTo>
                    <a:pt x="41220" y="65604"/>
                    <a:pt x="41339" y="65426"/>
                    <a:pt x="41291" y="65247"/>
                  </a:cubicBezTo>
                  <a:cubicBezTo>
                    <a:pt x="41261" y="65095"/>
                    <a:pt x="41127" y="64986"/>
                    <a:pt x="40978" y="64986"/>
                  </a:cubicBezTo>
                  <a:close/>
                  <a:moveTo>
                    <a:pt x="28140" y="65494"/>
                  </a:moveTo>
                  <a:cubicBezTo>
                    <a:pt x="27976" y="65494"/>
                    <a:pt x="27823" y="65618"/>
                    <a:pt x="27801" y="65783"/>
                  </a:cubicBezTo>
                  <a:cubicBezTo>
                    <a:pt x="27766" y="65961"/>
                    <a:pt x="27885" y="66140"/>
                    <a:pt x="28075" y="66176"/>
                  </a:cubicBezTo>
                  <a:lnTo>
                    <a:pt x="28135" y="66176"/>
                  </a:lnTo>
                  <a:cubicBezTo>
                    <a:pt x="28301" y="66176"/>
                    <a:pt x="28432" y="66057"/>
                    <a:pt x="28468" y="65890"/>
                  </a:cubicBezTo>
                  <a:cubicBezTo>
                    <a:pt x="28492" y="65699"/>
                    <a:pt x="28361" y="65533"/>
                    <a:pt x="28182" y="65497"/>
                  </a:cubicBezTo>
                  <a:cubicBezTo>
                    <a:pt x="28168" y="65495"/>
                    <a:pt x="28154" y="65494"/>
                    <a:pt x="28140" y="65494"/>
                  </a:cubicBezTo>
                  <a:close/>
                  <a:moveTo>
                    <a:pt x="38443" y="65494"/>
                  </a:moveTo>
                  <a:cubicBezTo>
                    <a:pt x="38428" y="65494"/>
                    <a:pt x="38413" y="65495"/>
                    <a:pt x="38398" y="65497"/>
                  </a:cubicBezTo>
                  <a:cubicBezTo>
                    <a:pt x="38195" y="65533"/>
                    <a:pt x="38076" y="65711"/>
                    <a:pt x="38112" y="65890"/>
                  </a:cubicBezTo>
                  <a:cubicBezTo>
                    <a:pt x="38124" y="66057"/>
                    <a:pt x="38279" y="66176"/>
                    <a:pt x="38434" y="66176"/>
                  </a:cubicBezTo>
                  <a:lnTo>
                    <a:pt x="38493" y="66176"/>
                  </a:lnTo>
                  <a:cubicBezTo>
                    <a:pt x="38696" y="66140"/>
                    <a:pt x="38815" y="65961"/>
                    <a:pt x="38779" y="65783"/>
                  </a:cubicBezTo>
                  <a:cubicBezTo>
                    <a:pt x="38746" y="65608"/>
                    <a:pt x="38604" y="65494"/>
                    <a:pt x="38443" y="65494"/>
                  </a:cubicBezTo>
                  <a:close/>
                  <a:moveTo>
                    <a:pt x="30711" y="65794"/>
                  </a:moveTo>
                  <a:cubicBezTo>
                    <a:pt x="30540" y="65794"/>
                    <a:pt x="30385" y="65944"/>
                    <a:pt x="30373" y="66116"/>
                  </a:cubicBezTo>
                  <a:cubicBezTo>
                    <a:pt x="30361" y="66295"/>
                    <a:pt x="30492" y="66449"/>
                    <a:pt x="30683" y="66473"/>
                  </a:cubicBezTo>
                  <a:lnTo>
                    <a:pt x="30706" y="66473"/>
                  </a:lnTo>
                  <a:cubicBezTo>
                    <a:pt x="30873" y="66473"/>
                    <a:pt x="31028" y="66330"/>
                    <a:pt x="31040" y="66152"/>
                  </a:cubicBezTo>
                  <a:cubicBezTo>
                    <a:pt x="31052" y="65973"/>
                    <a:pt x="30921" y="65818"/>
                    <a:pt x="30730" y="65795"/>
                  </a:cubicBezTo>
                  <a:cubicBezTo>
                    <a:pt x="30724" y="65794"/>
                    <a:pt x="30717" y="65794"/>
                    <a:pt x="30711" y="65794"/>
                  </a:cubicBezTo>
                  <a:close/>
                  <a:moveTo>
                    <a:pt x="35872" y="65794"/>
                  </a:moveTo>
                  <a:cubicBezTo>
                    <a:pt x="35865" y="65794"/>
                    <a:pt x="35857" y="65794"/>
                    <a:pt x="35850" y="65795"/>
                  </a:cubicBezTo>
                  <a:cubicBezTo>
                    <a:pt x="35659" y="65818"/>
                    <a:pt x="35517" y="65973"/>
                    <a:pt x="35540" y="66152"/>
                  </a:cubicBezTo>
                  <a:cubicBezTo>
                    <a:pt x="35552" y="66330"/>
                    <a:pt x="35695" y="66473"/>
                    <a:pt x="35862" y="66473"/>
                  </a:cubicBezTo>
                  <a:lnTo>
                    <a:pt x="35898" y="66473"/>
                  </a:lnTo>
                  <a:cubicBezTo>
                    <a:pt x="36088" y="66449"/>
                    <a:pt x="36219" y="66307"/>
                    <a:pt x="36207" y="66116"/>
                  </a:cubicBezTo>
                  <a:cubicBezTo>
                    <a:pt x="36196" y="65922"/>
                    <a:pt x="36042" y="65794"/>
                    <a:pt x="35872" y="65794"/>
                  </a:cubicBezTo>
                  <a:close/>
                  <a:moveTo>
                    <a:pt x="33290" y="65890"/>
                  </a:moveTo>
                  <a:cubicBezTo>
                    <a:pt x="33100" y="65890"/>
                    <a:pt x="32945" y="66033"/>
                    <a:pt x="32945" y="66235"/>
                  </a:cubicBezTo>
                  <a:cubicBezTo>
                    <a:pt x="32945" y="66426"/>
                    <a:pt x="33100" y="66569"/>
                    <a:pt x="33290" y="66569"/>
                  </a:cubicBezTo>
                  <a:cubicBezTo>
                    <a:pt x="33469" y="66569"/>
                    <a:pt x="33635" y="66426"/>
                    <a:pt x="33635" y="66235"/>
                  </a:cubicBezTo>
                  <a:cubicBezTo>
                    <a:pt x="33635" y="66033"/>
                    <a:pt x="33481" y="65890"/>
                    <a:pt x="33290" y="6589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8"/>
            <p:cNvSpPr/>
            <p:nvPr/>
          </p:nvSpPr>
          <p:spPr>
            <a:xfrm>
              <a:off x="2930700" y="2013475"/>
              <a:ext cx="1801450" cy="1801725"/>
            </a:xfrm>
            <a:custGeom>
              <a:avLst/>
              <a:gdLst/>
              <a:ahLst/>
              <a:cxnLst/>
              <a:rect l="l" t="t" r="r" b="b"/>
              <a:pathLst>
                <a:path w="72058" h="72069" extrusionOk="0">
                  <a:moveTo>
                    <a:pt x="35327" y="0"/>
                  </a:moveTo>
                  <a:cubicBezTo>
                    <a:pt x="35172" y="12"/>
                    <a:pt x="35053" y="131"/>
                    <a:pt x="35053" y="286"/>
                  </a:cubicBezTo>
                  <a:cubicBezTo>
                    <a:pt x="35053" y="429"/>
                    <a:pt x="35172" y="548"/>
                    <a:pt x="35339" y="548"/>
                  </a:cubicBezTo>
                  <a:cubicBezTo>
                    <a:pt x="35482" y="548"/>
                    <a:pt x="35601" y="417"/>
                    <a:pt x="35601" y="274"/>
                  </a:cubicBezTo>
                  <a:cubicBezTo>
                    <a:pt x="35601" y="119"/>
                    <a:pt x="35470" y="0"/>
                    <a:pt x="35327" y="0"/>
                  </a:cubicBezTo>
                  <a:close/>
                  <a:moveTo>
                    <a:pt x="37891" y="59"/>
                  </a:moveTo>
                  <a:cubicBezTo>
                    <a:pt x="37757" y="59"/>
                    <a:pt x="37647" y="174"/>
                    <a:pt x="37625" y="310"/>
                  </a:cubicBezTo>
                  <a:cubicBezTo>
                    <a:pt x="37613" y="465"/>
                    <a:pt x="37732" y="584"/>
                    <a:pt x="37887" y="596"/>
                  </a:cubicBezTo>
                  <a:cubicBezTo>
                    <a:pt x="37899" y="596"/>
                    <a:pt x="37899" y="596"/>
                    <a:pt x="37899" y="608"/>
                  </a:cubicBezTo>
                  <a:cubicBezTo>
                    <a:pt x="38030" y="608"/>
                    <a:pt x="38160" y="512"/>
                    <a:pt x="38160" y="358"/>
                  </a:cubicBezTo>
                  <a:cubicBezTo>
                    <a:pt x="38184" y="191"/>
                    <a:pt x="38065" y="72"/>
                    <a:pt x="37910" y="60"/>
                  </a:cubicBezTo>
                  <a:cubicBezTo>
                    <a:pt x="37904" y="59"/>
                    <a:pt x="37897" y="59"/>
                    <a:pt x="37891" y="59"/>
                  </a:cubicBezTo>
                  <a:close/>
                  <a:moveTo>
                    <a:pt x="32759" y="152"/>
                  </a:moveTo>
                  <a:cubicBezTo>
                    <a:pt x="32746" y="152"/>
                    <a:pt x="32733" y="153"/>
                    <a:pt x="32719" y="155"/>
                  </a:cubicBezTo>
                  <a:cubicBezTo>
                    <a:pt x="32553" y="167"/>
                    <a:pt x="32445" y="298"/>
                    <a:pt x="32469" y="453"/>
                  </a:cubicBezTo>
                  <a:cubicBezTo>
                    <a:pt x="32481" y="584"/>
                    <a:pt x="32600" y="691"/>
                    <a:pt x="32731" y="703"/>
                  </a:cubicBezTo>
                  <a:lnTo>
                    <a:pt x="32767" y="703"/>
                  </a:lnTo>
                  <a:cubicBezTo>
                    <a:pt x="32910" y="691"/>
                    <a:pt x="33029" y="548"/>
                    <a:pt x="33017" y="405"/>
                  </a:cubicBezTo>
                  <a:cubicBezTo>
                    <a:pt x="33006" y="254"/>
                    <a:pt x="32888" y="152"/>
                    <a:pt x="32759" y="152"/>
                  </a:cubicBezTo>
                  <a:close/>
                  <a:moveTo>
                    <a:pt x="40493" y="261"/>
                  </a:moveTo>
                  <a:cubicBezTo>
                    <a:pt x="40338" y="261"/>
                    <a:pt x="40220" y="365"/>
                    <a:pt x="40208" y="512"/>
                  </a:cubicBezTo>
                  <a:cubicBezTo>
                    <a:pt x="40185" y="667"/>
                    <a:pt x="40292" y="810"/>
                    <a:pt x="40446" y="822"/>
                  </a:cubicBezTo>
                  <a:lnTo>
                    <a:pt x="40482" y="822"/>
                  </a:lnTo>
                  <a:cubicBezTo>
                    <a:pt x="40625" y="822"/>
                    <a:pt x="40744" y="715"/>
                    <a:pt x="40756" y="584"/>
                  </a:cubicBezTo>
                  <a:cubicBezTo>
                    <a:pt x="40768" y="417"/>
                    <a:pt x="40661" y="286"/>
                    <a:pt x="40518" y="262"/>
                  </a:cubicBezTo>
                  <a:cubicBezTo>
                    <a:pt x="40509" y="262"/>
                    <a:pt x="40501" y="261"/>
                    <a:pt x="40493" y="261"/>
                  </a:cubicBezTo>
                  <a:close/>
                  <a:moveTo>
                    <a:pt x="30184" y="470"/>
                  </a:moveTo>
                  <a:cubicBezTo>
                    <a:pt x="30164" y="470"/>
                    <a:pt x="30144" y="472"/>
                    <a:pt x="30124" y="477"/>
                  </a:cubicBezTo>
                  <a:cubicBezTo>
                    <a:pt x="29981" y="489"/>
                    <a:pt x="29874" y="643"/>
                    <a:pt x="29909" y="786"/>
                  </a:cubicBezTo>
                  <a:cubicBezTo>
                    <a:pt x="29933" y="929"/>
                    <a:pt x="30052" y="1012"/>
                    <a:pt x="30171" y="1012"/>
                  </a:cubicBezTo>
                  <a:lnTo>
                    <a:pt x="30219" y="1012"/>
                  </a:lnTo>
                  <a:cubicBezTo>
                    <a:pt x="30362" y="1001"/>
                    <a:pt x="30469" y="846"/>
                    <a:pt x="30445" y="703"/>
                  </a:cubicBezTo>
                  <a:cubicBezTo>
                    <a:pt x="30425" y="568"/>
                    <a:pt x="30314" y="470"/>
                    <a:pt x="30184" y="470"/>
                  </a:cubicBezTo>
                  <a:close/>
                  <a:moveTo>
                    <a:pt x="43049" y="664"/>
                  </a:moveTo>
                  <a:cubicBezTo>
                    <a:pt x="42919" y="664"/>
                    <a:pt x="42790" y="764"/>
                    <a:pt x="42768" y="893"/>
                  </a:cubicBezTo>
                  <a:cubicBezTo>
                    <a:pt x="42732" y="1048"/>
                    <a:pt x="42828" y="1191"/>
                    <a:pt x="42971" y="1227"/>
                  </a:cubicBezTo>
                  <a:lnTo>
                    <a:pt x="43030" y="1227"/>
                  </a:lnTo>
                  <a:cubicBezTo>
                    <a:pt x="43161" y="1227"/>
                    <a:pt x="43268" y="1131"/>
                    <a:pt x="43304" y="1001"/>
                  </a:cubicBezTo>
                  <a:cubicBezTo>
                    <a:pt x="43340" y="846"/>
                    <a:pt x="43244" y="703"/>
                    <a:pt x="43090" y="667"/>
                  </a:cubicBezTo>
                  <a:cubicBezTo>
                    <a:pt x="43076" y="665"/>
                    <a:pt x="43063" y="664"/>
                    <a:pt x="43049" y="664"/>
                  </a:cubicBezTo>
                  <a:close/>
                  <a:moveTo>
                    <a:pt x="27666" y="980"/>
                  </a:moveTo>
                  <a:cubicBezTo>
                    <a:pt x="27644" y="980"/>
                    <a:pt x="27622" y="983"/>
                    <a:pt x="27600" y="989"/>
                  </a:cubicBezTo>
                  <a:cubicBezTo>
                    <a:pt x="27445" y="1012"/>
                    <a:pt x="27362" y="1155"/>
                    <a:pt x="27385" y="1310"/>
                  </a:cubicBezTo>
                  <a:cubicBezTo>
                    <a:pt x="27421" y="1441"/>
                    <a:pt x="27528" y="1536"/>
                    <a:pt x="27659" y="1536"/>
                  </a:cubicBezTo>
                  <a:cubicBezTo>
                    <a:pt x="27671" y="1536"/>
                    <a:pt x="27683" y="1512"/>
                    <a:pt x="27719" y="1512"/>
                  </a:cubicBezTo>
                  <a:cubicBezTo>
                    <a:pt x="27862" y="1489"/>
                    <a:pt x="27957" y="1334"/>
                    <a:pt x="27921" y="1191"/>
                  </a:cubicBezTo>
                  <a:cubicBezTo>
                    <a:pt x="27901" y="1060"/>
                    <a:pt x="27787" y="980"/>
                    <a:pt x="27666" y="980"/>
                  </a:cubicBezTo>
                  <a:close/>
                  <a:moveTo>
                    <a:pt x="45526" y="1250"/>
                  </a:moveTo>
                  <a:cubicBezTo>
                    <a:pt x="45408" y="1250"/>
                    <a:pt x="45298" y="1335"/>
                    <a:pt x="45269" y="1453"/>
                  </a:cubicBezTo>
                  <a:cubicBezTo>
                    <a:pt x="45221" y="1608"/>
                    <a:pt x="45304" y="1751"/>
                    <a:pt x="45459" y="1798"/>
                  </a:cubicBezTo>
                  <a:cubicBezTo>
                    <a:pt x="45471" y="1810"/>
                    <a:pt x="45483" y="1816"/>
                    <a:pt x="45495" y="1816"/>
                  </a:cubicBezTo>
                  <a:cubicBezTo>
                    <a:pt x="45507" y="1816"/>
                    <a:pt x="45519" y="1810"/>
                    <a:pt x="45530" y="1798"/>
                  </a:cubicBezTo>
                  <a:cubicBezTo>
                    <a:pt x="45650" y="1798"/>
                    <a:pt x="45769" y="1727"/>
                    <a:pt x="45792" y="1608"/>
                  </a:cubicBezTo>
                  <a:cubicBezTo>
                    <a:pt x="45840" y="1453"/>
                    <a:pt x="45757" y="1310"/>
                    <a:pt x="45602" y="1262"/>
                  </a:cubicBezTo>
                  <a:cubicBezTo>
                    <a:pt x="45577" y="1254"/>
                    <a:pt x="45551" y="1250"/>
                    <a:pt x="45526" y="1250"/>
                  </a:cubicBezTo>
                  <a:close/>
                  <a:moveTo>
                    <a:pt x="25170" y="1666"/>
                  </a:moveTo>
                  <a:cubicBezTo>
                    <a:pt x="25143" y="1666"/>
                    <a:pt x="25115" y="1670"/>
                    <a:pt x="25087" y="1679"/>
                  </a:cubicBezTo>
                  <a:cubicBezTo>
                    <a:pt x="24933" y="1727"/>
                    <a:pt x="24861" y="1882"/>
                    <a:pt x="24909" y="2024"/>
                  </a:cubicBezTo>
                  <a:cubicBezTo>
                    <a:pt x="24945" y="2144"/>
                    <a:pt x="25052" y="2215"/>
                    <a:pt x="25159" y="2215"/>
                  </a:cubicBezTo>
                  <a:cubicBezTo>
                    <a:pt x="25183" y="2215"/>
                    <a:pt x="25218" y="2215"/>
                    <a:pt x="25242" y="2203"/>
                  </a:cubicBezTo>
                  <a:cubicBezTo>
                    <a:pt x="25397" y="2155"/>
                    <a:pt x="25468" y="2013"/>
                    <a:pt x="25421" y="1858"/>
                  </a:cubicBezTo>
                  <a:cubicBezTo>
                    <a:pt x="25392" y="1742"/>
                    <a:pt x="25285" y="1666"/>
                    <a:pt x="25170" y="1666"/>
                  </a:cubicBezTo>
                  <a:close/>
                  <a:moveTo>
                    <a:pt x="48007" y="2038"/>
                  </a:moveTo>
                  <a:cubicBezTo>
                    <a:pt x="47888" y="2038"/>
                    <a:pt x="47772" y="2099"/>
                    <a:pt x="47733" y="2215"/>
                  </a:cubicBezTo>
                  <a:cubicBezTo>
                    <a:pt x="47674" y="2370"/>
                    <a:pt x="47745" y="2536"/>
                    <a:pt x="47900" y="2572"/>
                  </a:cubicBezTo>
                  <a:cubicBezTo>
                    <a:pt x="47914" y="2586"/>
                    <a:pt x="47932" y="2592"/>
                    <a:pt x="47954" y="2592"/>
                  </a:cubicBezTo>
                  <a:cubicBezTo>
                    <a:pt x="47970" y="2592"/>
                    <a:pt x="47987" y="2589"/>
                    <a:pt x="48007" y="2584"/>
                  </a:cubicBezTo>
                  <a:cubicBezTo>
                    <a:pt x="48102" y="2584"/>
                    <a:pt x="48209" y="2536"/>
                    <a:pt x="48257" y="2405"/>
                  </a:cubicBezTo>
                  <a:cubicBezTo>
                    <a:pt x="48317" y="2263"/>
                    <a:pt x="48245" y="2096"/>
                    <a:pt x="48090" y="2048"/>
                  </a:cubicBezTo>
                  <a:cubicBezTo>
                    <a:pt x="48063" y="2041"/>
                    <a:pt x="48035" y="2038"/>
                    <a:pt x="48007" y="2038"/>
                  </a:cubicBezTo>
                  <a:close/>
                  <a:moveTo>
                    <a:pt x="22731" y="2539"/>
                  </a:moveTo>
                  <a:cubicBezTo>
                    <a:pt x="22697" y="2539"/>
                    <a:pt x="22660" y="2546"/>
                    <a:pt x="22623" y="2560"/>
                  </a:cubicBezTo>
                  <a:cubicBezTo>
                    <a:pt x="22492" y="2620"/>
                    <a:pt x="22420" y="2786"/>
                    <a:pt x="22480" y="2917"/>
                  </a:cubicBezTo>
                  <a:cubicBezTo>
                    <a:pt x="22524" y="3017"/>
                    <a:pt x="22609" y="3085"/>
                    <a:pt x="22707" y="3085"/>
                  </a:cubicBezTo>
                  <a:cubicBezTo>
                    <a:pt x="22714" y="3085"/>
                    <a:pt x="22722" y="3085"/>
                    <a:pt x="22730" y="3084"/>
                  </a:cubicBezTo>
                  <a:cubicBezTo>
                    <a:pt x="22766" y="3084"/>
                    <a:pt x="22801" y="3084"/>
                    <a:pt x="22837" y="3072"/>
                  </a:cubicBezTo>
                  <a:cubicBezTo>
                    <a:pt x="22968" y="3013"/>
                    <a:pt x="23040" y="2846"/>
                    <a:pt x="22980" y="2715"/>
                  </a:cubicBezTo>
                  <a:cubicBezTo>
                    <a:pt x="22935" y="2606"/>
                    <a:pt x="22841" y="2539"/>
                    <a:pt x="22731" y="2539"/>
                  </a:cubicBezTo>
                  <a:close/>
                  <a:moveTo>
                    <a:pt x="50414" y="3003"/>
                  </a:moveTo>
                  <a:cubicBezTo>
                    <a:pt x="50307" y="3003"/>
                    <a:pt x="50207" y="3068"/>
                    <a:pt x="50162" y="3167"/>
                  </a:cubicBezTo>
                  <a:cubicBezTo>
                    <a:pt x="50102" y="3310"/>
                    <a:pt x="50162" y="3465"/>
                    <a:pt x="50293" y="3525"/>
                  </a:cubicBezTo>
                  <a:cubicBezTo>
                    <a:pt x="50329" y="3548"/>
                    <a:pt x="50364" y="3548"/>
                    <a:pt x="50400" y="3548"/>
                  </a:cubicBezTo>
                  <a:cubicBezTo>
                    <a:pt x="50507" y="3548"/>
                    <a:pt x="50603" y="3489"/>
                    <a:pt x="50650" y="3382"/>
                  </a:cubicBezTo>
                  <a:cubicBezTo>
                    <a:pt x="50722" y="3251"/>
                    <a:pt x="50650" y="3084"/>
                    <a:pt x="50519" y="3025"/>
                  </a:cubicBezTo>
                  <a:cubicBezTo>
                    <a:pt x="50484" y="3010"/>
                    <a:pt x="50449" y="3003"/>
                    <a:pt x="50414" y="3003"/>
                  </a:cubicBezTo>
                  <a:close/>
                  <a:moveTo>
                    <a:pt x="20393" y="3587"/>
                  </a:moveTo>
                  <a:cubicBezTo>
                    <a:pt x="20350" y="3587"/>
                    <a:pt x="20306" y="3598"/>
                    <a:pt x="20265" y="3620"/>
                  </a:cubicBezTo>
                  <a:cubicBezTo>
                    <a:pt x="20111" y="3691"/>
                    <a:pt x="20063" y="3858"/>
                    <a:pt x="20123" y="3989"/>
                  </a:cubicBezTo>
                  <a:cubicBezTo>
                    <a:pt x="20182" y="4084"/>
                    <a:pt x="20277" y="4144"/>
                    <a:pt x="20396" y="4144"/>
                  </a:cubicBezTo>
                  <a:cubicBezTo>
                    <a:pt x="20444" y="4144"/>
                    <a:pt x="20468" y="4120"/>
                    <a:pt x="20515" y="4108"/>
                  </a:cubicBezTo>
                  <a:cubicBezTo>
                    <a:pt x="20646" y="4037"/>
                    <a:pt x="20706" y="3870"/>
                    <a:pt x="20634" y="3739"/>
                  </a:cubicBezTo>
                  <a:cubicBezTo>
                    <a:pt x="20585" y="3640"/>
                    <a:pt x="20490" y="3587"/>
                    <a:pt x="20393" y="3587"/>
                  </a:cubicBezTo>
                  <a:close/>
                  <a:moveTo>
                    <a:pt x="52726" y="4116"/>
                  </a:moveTo>
                  <a:cubicBezTo>
                    <a:pt x="52629" y="4116"/>
                    <a:pt x="52533" y="4164"/>
                    <a:pt x="52484" y="4263"/>
                  </a:cubicBezTo>
                  <a:cubicBezTo>
                    <a:pt x="52424" y="4394"/>
                    <a:pt x="52460" y="4560"/>
                    <a:pt x="52603" y="4632"/>
                  </a:cubicBezTo>
                  <a:cubicBezTo>
                    <a:pt x="52620" y="4649"/>
                    <a:pt x="52648" y="4666"/>
                    <a:pt x="52685" y="4666"/>
                  </a:cubicBezTo>
                  <a:cubicBezTo>
                    <a:pt x="52700" y="4666"/>
                    <a:pt x="52716" y="4663"/>
                    <a:pt x="52734" y="4656"/>
                  </a:cubicBezTo>
                  <a:cubicBezTo>
                    <a:pt x="52817" y="4656"/>
                    <a:pt x="52924" y="4596"/>
                    <a:pt x="52972" y="4513"/>
                  </a:cubicBezTo>
                  <a:cubicBezTo>
                    <a:pt x="53031" y="4382"/>
                    <a:pt x="52984" y="4215"/>
                    <a:pt x="52853" y="4144"/>
                  </a:cubicBezTo>
                  <a:cubicBezTo>
                    <a:pt x="52813" y="4126"/>
                    <a:pt x="52769" y="4116"/>
                    <a:pt x="52726" y="4116"/>
                  </a:cubicBezTo>
                  <a:close/>
                  <a:moveTo>
                    <a:pt x="18098" y="4801"/>
                  </a:moveTo>
                  <a:cubicBezTo>
                    <a:pt x="18053" y="4801"/>
                    <a:pt x="18009" y="4812"/>
                    <a:pt x="17967" y="4834"/>
                  </a:cubicBezTo>
                  <a:cubicBezTo>
                    <a:pt x="17837" y="4918"/>
                    <a:pt x="17789" y="5072"/>
                    <a:pt x="17860" y="5215"/>
                  </a:cubicBezTo>
                  <a:cubicBezTo>
                    <a:pt x="17904" y="5292"/>
                    <a:pt x="17997" y="5348"/>
                    <a:pt x="18077" y="5348"/>
                  </a:cubicBezTo>
                  <a:cubicBezTo>
                    <a:pt x="18084" y="5348"/>
                    <a:pt x="18091" y="5347"/>
                    <a:pt x="18098" y="5346"/>
                  </a:cubicBezTo>
                  <a:cubicBezTo>
                    <a:pt x="18146" y="5346"/>
                    <a:pt x="18194" y="5346"/>
                    <a:pt x="18241" y="5311"/>
                  </a:cubicBezTo>
                  <a:cubicBezTo>
                    <a:pt x="18372" y="5239"/>
                    <a:pt x="18420" y="5072"/>
                    <a:pt x="18337" y="4941"/>
                  </a:cubicBezTo>
                  <a:cubicBezTo>
                    <a:pt x="18288" y="4852"/>
                    <a:pt x="18194" y="4801"/>
                    <a:pt x="18098" y="4801"/>
                  </a:cubicBezTo>
                  <a:close/>
                  <a:moveTo>
                    <a:pt x="54958" y="5409"/>
                  </a:moveTo>
                  <a:cubicBezTo>
                    <a:pt x="54868" y="5409"/>
                    <a:pt x="54779" y="5453"/>
                    <a:pt x="54734" y="5537"/>
                  </a:cubicBezTo>
                  <a:cubicBezTo>
                    <a:pt x="54651" y="5656"/>
                    <a:pt x="54686" y="5834"/>
                    <a:pt x="54817" y="5906"/>
                  </a:cubicBezTo>
                  <a:cubicBezTo>
                    <a:pt x="54865" y="5942"/>
                    <a:pt x="54901" y="5954"/>
                    <a:pt x="54972" y="5954"/>
                  </a:cubicBezTo>
                  <a:cubicBezTo>
                    <a:pt x="55055" y="5954"/>
                    <a:pt x="55151" y="5906"/>
                    <a:pt x="55186" y="5823"/>
                  </a:cubicBezTo>
                  <a:cubicBezTo>
                    <a:pt x="55270" y="5703"/>
                    <a:pt x="55234" y="5525"/>
                    <a:pt x="55103" y="5453"/>
                  </a:cubicBezTo>
                  <a:cubicBezTo>
                    <a:pt x="55060" y="5423"/>
                    <a:pt x="55009" y="5409"/>
                    <a:pt x="54958" y="5409"/>
                  </a:cubicBezTo>
                  <a:close/>
                  <a:moveTo>
                    <a:pt x="15925" y="6174"/>
                  </a:moveTo>
                  <a:cubicBezTo>
                    <a:pt x="15871" y="6174"/>
                    <a:pt x="15815" y="6191"/>
                    <a:pt x="15765" y="6227"/>
                  </a:cubicBezTo>
                  <a:cubicBezTo>
                    <a:pt x="15646" y="6311"/>
                    <a:pt x="15598" y="6489"/>
                    <a:pt x="15693" y="6608"/>
                  </a:cubicBezTo>
                  <a:cubicBezTo>
                    <a:pt x="15753" y="6680"/>
                    <a:pt x="15824" y="6727"/>
                    <a:pt x="15932" y="6727"/>
                  </a:cubicBezTo>
                  <a:cubicBezTo>
                    <a:pt x="15979" y="6727"/>
                    <a:pt x="16039" y="6716"/>
                    <a:pt x="16074" y="6680"/>
                  </a:cubicBezTo>
                  <a:cubicBezTo>
                    <a:pt x="16217" y="6596"/>
                    <a:pt x="16241" y="6418"/>
                    <a:pt x="16158" y="6299"/>
                  </a:cubicBezTo>
                  <a:cubicBezTo>
                    <a:pt x="16099" y="6218"/>
                    <a:pt x="16013" y="6174"/>
                    <a:pt x="15925" y="6174"/>
                  </a:cubicBezTo>
                  <a:close/>
                  <a:moveTo>
                    <a:pt x="57104" y="6857"/>
                  </a:moveTo>
                  <a:cubicBezTo>
                    <a:pt x="57020" y="6857"/>
                    <a:pt x="56939" y="6894"/>
                    <a:pt x="56889" y="6966"/>
                  </a:cubicBezTo>
                  <a:cubicBezTo>
                    <a:pt x="56794" y="7085"/>
                    <a:pt x="56829" y="7263"/>
                    <a:pt x="56949" y="7358"/>
                  </a:cubicBezTo>
                  <a:cubicBezTo>
                    <a:pt x="56984" y="7382"/>
                    <a:pt x="57056" y="7394"/>
                    <a:pt x="57103" y="7418"/>
                  </a:cubicBezTo>
                  <a:cubicBezTo>
                    <a:pt x="57199" y="7418"/>
                    <a:pt x="57282" y="7370"/>
                    <a:pt x="57330" y="7299"/>
                  </a:cubicBezTo>
                  <a:cubicBezTo>
                    <a:pt x="57425" y="7180"/>
                    <a:pt x="57389" y="7001"/>
                    <a:pt x="57270" y="6906"/>
                  </a:cubicBezTo>
                  <a:cubicBezTo>
                    <a:pt x="57218" y="6873"/>
                    <a:pt x="57160" y="6857"/>
                    <a:pt x="57104" y="6857"/>
                  </a:cubicBezTo>
                  <a:close/>
                  <a:moveTo>
                    <a:pt x="13842" y="7710"/>
                  </a:moveTo>
                  <a:cubicBezTo>
                    <a:pt x="13782" y="7710"/>
                    <a:pt x="13720" y="7728"/>
                    <a:pt x="13669" y="7763"/>
                  </a:cubicBezTo>
                  <a:cubicBezTo>
                    <a:pt x="13550" y="7859"/>
                    <a:pt x="13538" y="8037"/>
                    <a:pt x="13622" y="8156"/>
                  </a:cubicBezTo>
                  <a:cubicBezTo>
                    <a:pt x="13681" y="8216"/>
                    <a:pt x="13753" y="8263"/>
                    <a:pt x="13848" y="8263"/>
                  </a:cubicBezTo>
                  <a:cubicBezTo>
                    <a:pt x="13907" y="8263"/>
                    <a:pt x="13967" y="8251"/>
                    <a:pt x="14015" y="8204"/>
                  </a:cubicBezTo>
                  <a:cubicBezTo>
                    <a:pt x="14134" y="8109"/>
                    <a:pt x="14146" y="7930"/>
                    <a:pt x="14050" y="7811"/>
                  </a:cubicBezTo>
                  <a:cubicBezTo>
                    <a:pt x="14002" y="7743"/>
                    <a:pt x="13923" y="7710"/>
                    <a:pt x="13842" y="7710"/>
                  </a:cubicBezTo>
                  <a:close/>
                  <a:moveTo>
                    <a:pt x="59137" y="8445"/>
                  </a:moveTo>
                  <a:cubicBezTo>
                    <a:pt x="59061" y="8445"/>
                    <a:pt x="58986" y="8482"/>
                    <a:pt x="58925" y="8549"/>
                  </a:cubicBezTo>
                  <a:cubicBezTo>
                    <a:pt x="58818" y="8668"/>
                    <a:pt x="58842" y="8823"/>
                    <a:pt x="58961" y="8930"/>
                  </a:cubicBezTo>
                  <a:cubicBezTo>
                    <a:pt x="58990" y="8970"/>
                    <a:pt x="59044" y="8993"/>
                    <a:pt x="59096" y="8993"/>
                  </a:cubicBezTo>
                  <a:cubicBezTo>
                    <a:pt x="59107" y="8993"/>
                    <a:pt x="59117" y="8992"/>
                    <a:pt x="59127" y="8990"/>
                  </a:cubicBezTo>
                  <a:cubicBezTo>
                    <a:pt x="59211" y="8990"/>
                    <a:pt x="59282" y="8966"/>
                    <a:pt x="59342" y="8906"/>
                  </a:cubicBezTo>
                  <a:cubicBezTo>
                    <a:pt x="59449" y="8787"/>
                    <a:pt x="59425" y="8621"/>
                    <a:pt x="59306" y="8513"/>
                  </a:cubicBezTo>
                  <a:cubicBezTo>
                    <a:pt x="59254" y="8467"/>
                    <a:pt x="59196" y="8445"/>
                    <a:pt x="59137" y="8445"/>
                  </a:cubicBezTo>
                  <a:close/>
                  <a:moveTo>
                    <a:pt x="11867" y="9379"/>
                  </a:moveTo>
                  <a:cubicBezTo>
                    <a:pt x="11801" y="9379"/>
                    <a:pt x="11738" y="9403"/>
                    <a:pt x="11693" y="9454"/>
                  </a:cubicBezTo>
                  <a:cubicBezTo>
                    <a:pt x="11586" y="9561"/>
                    <a:pt x="11574" y="9740"/>
                    <a:pt x="11669" y="9835"/>
                  </a:cubicBezTo>
                  <a:cubicBezTo>
                    <a:pt x="11729" y="9894"/>
                    <a:pt x="11788" y="9930"/>
                    <a:pt x="11883" y="9930"/>
                  </a:cubicBezTo>
                  <a:cubicBezTo>
                    <a:pt x="11943" y="9930"/>
                    <a:pt x="12014" y="9894"/>
                    <a:pt x="12062" y="9859"/>
                  </a:cubicBezTo>
                  <a:cubicBezTo>
                    <a:pt x="12169" y="9752"/>
                    <a:pt x="12181" y="9585"/>
                    <a:pt x="12074" y="9466"/>
                  </a:cubicBezTo>
                  <a:cubicBezTo>
                    <a:pt x="12017" y="9409"/>
                    <a:pt x="11941" y="9379"/>
                    <a:pt x="11867" y="9379"/>
                  </a:cubicBezTo>
                  <a:close/>
                  <a:moveTo>
                    <a:pt x="61038" y="10195"/>
                  </a:moveTo>
                  <a:cubicBezTo>
                    <a:pt x="60967" y="10195"/>
                    <a:pt x="60895" y="10222"/>
                    <a:pt x="60842" y="10275"/>
                  </a:cubicBezTo>
                  <a:cubicBezTo>
                    <a:pt x="60747" y="10371"/>
                    <a:pt x="60747" y="10549"/>
                    <a:pt x="60842" y="10656"/>
                  </a:cubicBezTo>
                  <a:cubicBezTo>
                    <a:pt x="60901" y="10716"/>
                    <a:pt x="60961" y="10752"/>
                    <a:pt x="61044" y="10752"/>
                  </a:cubicBezTo>
                  <a:cubicBezTo>
                    <a:pt x="61116" y="10752"/>
                    <a:pt x="61175" y="10716"/>
                    <a:pt x="61235" y="10656"/>
                  </a:cubicBezTo>
                  <a:cubicBezTo>
                    <a:pt x="61342" y="10549"/>
                    <a:pt x="61342" y="10371"/>
                    <a:pt x="61235" y="10275"/>
                  </a:cubicBezTo>
                  <a:cubicBezTo>
                    <a:pt x="61181" y="10222"/>
                    <a:pt x="61110" y="10195"/>
                    <a:pt x="61038" y="10195"/>
                  </a:cubicBezTo>
                  <a:close/>
                  <a:moveTo>
                    <a:pt x="10039" y="11199"/>
                  </a:moveTo>
                  <a:cubicBezTo>
                    <a:pt x="9961" y="11199"/>
                    <a:pt x="9882" y="11229"/>
                    <a:pt x="9824" y="11288"/>
                  </a:cubicBezTo>
                  <a:cubicBezTo>
                    <a:pt x="9728" y="11383"/>
                    <a:pt x="9740" y="11561"/>
                    <a:pt x="9847" y="11669"/>
                  </a:cubicBezTo>
                  <a:cubicBezTo>
                    <a:pt x="9907" y="11716"/>
                    <a:pt x="9966" y="11740"/>
                    <a:pt x="10038" y="11740"/>
                  </a:cubicBezTo>
                  <a:cubicBezTo>
                    <a:pt x="10097" y="11740"/>
                    <a:pt x="10169" y="11716"/>
                    <a:pt x="10228" y="11657"/>
                  </a:cubicBezTo>
                  <a:cubicBezTo>
                    <a:pt x="10336" y="11549"/>
                    <a:pt x="10324" y="11371"/>
                    <a:pt x="10217" y="11264"/>
                  </a:cubicBezTo>
                  <a:cubicBezTo>
                    <a:pt x="10168" y="11220"/>
                    <a:pt x="10104" y="11199"/>
                    <a:pt x="10039" y="11199"/>
                  </a:cubicBezTo>
                  <a:close/>
                  <a:moveTo>
                    <a:pt x="62821" y="12059"/>
                  </a:moveTo>
                  <a:cubicBezTo>
                    <a:pt x="62757" y="12059"/>
                    <a:pt x="62696" y="12083"/>
                    <a:pt x="62652" y="12133"/>
                  </a:cubicBezTo>
                  <a:cubicBezTo>
                    <a:pt x="62533" y="12240"/>
                    <a:pt x="62509" y="12395"/>
                    <a:pt x="62616" y="12514"/>
                  </a:cubicBezTo>
                  <a:cubicBezTo>
                    <a:pt x="62664" y="12573"/>
                    <a:pt x="62735" y="12609"/>
                    <a:pt x="62830" y="12621"/>
                  </a:cubicBezTo>
                  <a:cubicBezTo>
                    <a:pt x="62890" y="12621"/>
                    <a:pt x="62937" y="12597"/>
                    <a:pt x="63009" y="12550"/>
                  </a:cubicBezTo>
                  <a:cubicBezTo>
                    <a:pt x="63128" y="12442"/>
                    <a:pt x="63140" y="12276"/>
                    <a:pt x="63033" y="12157"/>
                  </a:cubicBezTo>
                  <a:cubicBezTo>
                    <a:pt x="62975" y="12092"/>
                    <a:pt x="62896" y="12059"/>
                    <a:pt x="62821" y="12059"/>
                  </a:cubicBezTo>
                  <a:close/>
                  <a:moveTo>
                    <a:pt x="8322" y="13129"/>
                  </a:moveTo>
                  <a:cubicBezTo>
                    <a:pt x="8243" y="13129"/>
                    <a:pt x="8167" y="13162"/>
                    <a:pt x="8121" y="13228"/>
                  </a:cubicBezTo>
                  <a:cubicBezTo>
                    <a:pt x="8026" y="13347"/>
                    <a:pt x="8038" y="13526"/>
                    <a:pt x="8157" y="13621"/>
                  </a:cubicBezTo>
                  <a:cubicBezTo>
                    <a:pt x="8204" y="13669"/>
                    <a:pt x="8264" y="13681"/>
                    <a:pt x="8323" y="13681"/>
                  </a:cubicBezTo>
                  <a:cubicBezTo>
                    <a:pt x="8395" y="13681"/>
                    <a:pt x="8478" y="13633"/>
                    <a:pt x="8538" y="13574"/>
                  </a:cubicBezTo>
                  <a:cubicBezTo>
                    <a:pt x="8633" y="13454"/>
                    <a:pt x="8621" y="13276"/>
                    <a:pt x="8502" y="13193"/>
                  </a:cubicBezTo>
                  <a:cubicBezTo>
                    <a:pt x="8449" y="13150"/>
                    <a:pt x="8384" y="13129"/>
                    <a:pt x="8322" y="13129"/>
                  </a:cubicBezTo>
                  <a:close/>
                  <a:moveTo>
                    <a:pt x="64452" y="14051"/>
                  </a:moveTo>
                  <a:cubicBezTo>
                    <a:pt x="64393" y="14051"/>
                    <a:pt x="64332" y="14070"/>
                    <a:pt x="64283" y="14109"/>
                  </a:cubicBezTo>
                  <a:cubicBezTo>
                    <a:pt x="64164" y="14205"/>
                    <a:pt x="64152" y="14383"/>
                    <a:pt x="64235" y="14502"/>
                  </a:cubicBezTo>
                  <a:cubicBezTo>
                    <a:pt x="64295" y="14574"/>
                    <a:pt x="64378" y="14597"/>
                    <a:pt x="64461" y="14597"/>
                  </a:cubicBezTo>
                  <a:cubicBezTo>
                    <a:pt x="64521" y="14597"/>
                    <a:pt x="64580" y="14574"/>
                    <a:pt x="64628" y="14538"/>
                  </a:cubicBezTo>
                  <a:cubicBezTo>
                    <a:pt x="64747" y="14455"/>
                    <a:pt x="64759" y="14276"/>
                    <a:pt x="64664" y="14157"/>
                  </a:cubicBezTo>
                  <a:cubicBezTo>
                    <a:pt x="64615" y="14088"/>
                    <a:pt x="64534" y="14051"/>
                    <a:pt x="64452" y="14051"/>
                  </a:cubicBezTo>
                  <a:close/>
                  <a:moveTo>
                    <a:pt x="6776" y="15191"/>
                  </a:moveTo>
                  <a:cubicBezTo>
                    <a:pt x="6690" y="15191"/>
                    <a:pt x="6607" y="15228"/>
                    <a:pt x="6549" y="15300"/>
                  </a:cubicBezTo>
                  <a:cubicBezTo>
                    <a:pt x="6466" y="15431"/>
                    <a:pt x="6490" y="15598"/>
                    <a:pt x="6609" y="15693"/>
                  </a:cubicBezTo>
                  <a:cubicBezTo>
                    <a:pt x="6657" y="15717"/>
                    <a:pt x="6716" y="15729"/>
                    <a:pt x="6776" y="15752"/>
                  </a:cubicBezTo>
                  <a:cubicBezTo>
                    <a:pt x="6871" y="15752"/>
                    <a:pt x="6954" y="15705"/>
                    <a:pt x="7002" y="15633"/>
                  </a:cubicBezTo>
                  <a:cubicBezTo>
                    <a:pt x="7085" y="15490"/>
                    <a:pt x="7061" y="15336"/>
                    <a:pt x="6942" y="15240"/>
                  </a:cubicBezTo>
                  <a:cubicBezTo>
                    <a:pt x="6890" y="15207"/>
                    <a:pt x="6832" y="15191"/>
                    <a:pt x="6776" y="15191"/>
                  </a:cubicBezTo>
                  <a:close/>
                  <a:moveTo>
                    <a:pt x="65950" y="16163"/>
                  </a:moveTo>
                  <a:cubicBezTo>
                    <a:pt x="65901" y="16163"/>
                    <a:pt x="65852" y="16176"/>
                    <a:pt x="65807" y="16205"/>
                  </a:cubicBezTo>
                  <a:cubicBezTo>
                    <a:pt x="65688" y="16288"/>
                    <a:pt x="65640" y="16443"/>
                    <a:pt x="65723" y="16586"/>
                  </a:cubicBezTo>
                  <a:cubicBezTo>
                    <a:pt x="65766" y="16661"/>
                    <a:pt x="65847" y="16707"/>
                    <a:pt x="65924" y="16707"/>
                  </a:cubicBezTo>
                  <a:cubicBezTo>
                    <a:pt x="65933" y="16707"/>
                    <a:pt x="65941" y="16706"/>
                    <a:pt x="65950" y="16705"/>
                  </a:cubicBezTo>
                  <a:cubicBezTo>
                    <a:pt x="65997" y="16705"/>
                    <a:pt x="66057" y="16681"/>
                    <a:pt x="66104" y="16657"/>
                  </a:cubicBezTo>
                  <a:cubicBezTo>
                    <a:pt x="66212" y="16586"/>
                    <a:pt x="66259" y="16419"/>
                    <a:pt x="66176" y="16288"/>
                  </a:cubicBezTo>
                  <a:cubicBezTo>
                    <a:pt x="66129" y="16210"/>
                    <a:pt x="66042" y="16163"/>
                    <a:pt x="65950" y="16163"/>
                  </a:cubicBezTo>
                  <a:close/>
                  <a:moveTo>
                    <a:pt x="5366" y="17359"/>
                  </a:moveTo>
                  <a:cubicBezTo>
                    <a:pt x="5272" y="17359"/>
                    <a:pt x="5176" y="17404"/>
                    <a:pt x="5121" y="17491"/>
                  </a:cubicBezTo>
                  <a:cubicBezTo>
                    <a:pt x="5049" y="17610"/>
                    <a:pt x="5085" y="17788"/>
                    <a:pt x="5216" y="17860"/>
                  </a:cubicBezTo>
                  <a:cubicBezTo>
                    <a:pt x="5264" y="17895"/>
                    <a:pt x="5323" y="17907"/>
                    <a:pt x="5347" y="17907"/>
                  </a:cubicBezTo>
                  <a:cubicBezTo>
                    <a:pt x="5442" y="17907"/>
                    <a:pt x="5537" y="17860"/>
                    <a:pt x="5585" y="17776"/>
                  </a:cubicBezTo>
                  <a:cubicBezTo>
                    <a:pt x="5656" y="17657"/>
                    <a:pt x="5633" y="17479"/>
                    <a:pt x="5502" y="17395"/>
                  </a:cubicBezTo>
                  <a:cubicBezTo>
                    <a:pt x="5461" y="17371"/>
                    <a:pt x="5414" y="17359"/>
                    <a:pt x="5366" y="17359"/>
                  </a:cubicBezTo>
                  <a:close/>
                  <a:moveTo>
                    <a:pt x="67288" y="18374"/>
                  </a:moveTo>
                  <a:cubicBezTo>
                    <a:pt x="67243" y="18374"/>
                    <a:pt x="67197" y="18385"/>
                    <a:pt x="67152" y="18407"/>
                  </a:cubicBezTo>
                  <a:cubicBezTo>
                    <a:pt x="67021" y="18491"/>
                    <a:pt x="66974" y="18646"/>
                    <a:pt x="67057" y="18788"/>
                  </a:cubicBezTo>
                  <a:cubicBezTo>
                    <a:pt x="67093" y="18872"/>
                    <a:pt x="67188" y="18919"/>
                    <a:pt x="67295" y="18919"/>
                  </a:cubicBezTo>
                  <a:cubicBezTo>
                    <a:pt x="67331" y="18919"/>
                    <a:pt x="67378" y="18919"/>
                    <a:pt x="67426" y="18884"/>
                  </a:cubicBezTo>
                  <a:cubicBezTo>
                    <a:pt x="67557" y="18812"/>
                    <a:pt x="67605" y="18646"/>
                    <a:pt x="67533" y="18515"/>
                  </a:cubicBezTo>
                  <a:cubicBezTo>
                    <a:pt x="67476" y="18425"/>
                    <a:pt x="67385" y="18374"/>
                    <a:pt x="67288" y="18374"/>
                  </a:cubicBezTo>
                  <a:close/>
                  <a:moveTo>
                    <a:pt x="4107" y="19615"/>
                  </a:moveTo>
                  <a:cubicBezTo>
                    <a:pt x="4007" y="19615"/>
                    <a:pt x="3909" y="19672"/>
                    <a:pt x="3859" y="19765"/>
                  </a:cubicBezTo>
                  <a:cubicBezTo>
                    <a:pt x="3787" y="19896"/>
                    <a:pt x="3847" y="20062"/>
                    <a:pt x="3978" y="20134"/>
                  </a:cubicBezTo>
                  <a:cubicBezTo>
                    <a:pt x="4025" y="20158"/>
                    <a:pt x="4073" y="20170"/>
                    <a:pt x="4109" y="20170"/>
                  </a:cubicBezTo>
                  <a:cubicBezTo>
                    <a:pt x="4204" y="20170"/>
                    <a:pt x="4311" y="20110"/>
                    <a:pt x="4347" y="20015"/>
                  </a:cubicBezTo>
                  <a:cubicBezTo>
                    <a:pt x="4430" y="19884"/>
                    <a:pt x="4371" y="19717"/>
                    <a:pt x="4228" y="19646"/>
                  </a:cubicBezTo>
                  <a:cubicBezTo>
                    <a:pt x="4189" y="19625"/>
                    <a:pt x="4148" y="19615"/>
                    <a:pt x="4107" y="19615"/>
                  </a:cubicBezTo>
                  <a:close/>
                  <a:moveTo>
                    <a:pt x="68456" y="20682"/>
                  </a:moveTo>
                  <a:cubicBezTo>
                    <a:pt x="68419" y="20682"/>
                    <a:pt x="68381" y="20690"/>
                    <a:pt x="68343" y="20705"/>
                  </a:cubicBezTo>
                  <a:cubicBezTo>
                    <a:pt x="68212" y="20765"/>
                    <a:pt x="68152" y="20932"/>
                    <a:pt x="68212" y="21063"/>
                  </a:cubicBezTo>
                  <a:cubicBezTo>
                    <a:pt x="68259" y="21146"/>
                    <a:pt x="68367" y="21205"/>
                    <a:pt x="68450" y="21229"/>
                  </a:cubicBezTo>
                  <a:cubicBezTo>
                    <a:pt x="68498" y="21229"/>
                    <a:pt x="68545" y="21205"/>
                    <a:pt x="68569" y="21193"/>
                  </a:cubicBezTo>
                  <a:cubicBezTo>
                    <a:pt x="68700" y="21134"/>
                    <a:pt x="68760" y="20967"/>
                    <a:pt x="68700" y="20836"/>
                  </a:cubicBezTo>
                  <a:cubicBezTo>
                    <a:pt x="68656" y="20740"/>
                    <a:pt x="68561" y="20682"/>
                    <a:pt x="68456" y="20682"/>
                  </a:cubicBezTo>
                  <a:close/>
                  <a:moveTo>
                    <a:pt x="3040" y="21960"/>
                  </a:moveTo>
                  <a:cubicBezTo>
                    <a:pt x="2932" y="21960"/>
                    <a:pt x="2821" y="22033"/>
                    <a:pt x="2775" y="22134"/>
                  </a:cubicBezTo>
                  <a:cubicBezTo>
                    <a:pt x="2716" y="22265"/>
                    <a:pt x="2787" y="22432"/>
                    <a:pt x="2918" y="22491"/>
                  </a:cubicBezTo>
                  <a:cubicBezTo>
                    <a:pt x="2954" y="22503"/>
                    <a:pt x="2978" y="22503"/>
                    <a:pt x="3025" y="22503"/>
                  </a:cubicBezTo>
                  <a:cubicBezTo>
                    <a:pt x="3132" y="22503"/>
                    <a:pt x="3239" y="22444"/>
                    <a:pt x="3275" y="22336"/>
                  </a:cubicBezTo>
                  <a:cubicBezTo>
                    <a:pt x="3335" y="22206"/>
                    <a:pt x="3263" y="22039"/>
                    <a:pt x="3132" y="21979"/>
                  </a:cubicBezTo>
                  <a:cubicBezTo>
                    <a:pt x="3103" y="21966"/>
                    <a:pt x="3071" y="21960"/>
                    <a:pt x="3040" y="21960"/>
                  </a:cubicBezTo>
                  <a:close/>
                  <a:moveTo>
                    <a:pt x="69475" y="23031"/>
                  </a:moveTo>
                  <a:cubicBezTo>
                    <a:pt x="69443" y="23031"/>
                    <a:pt x="69410" y="23038"/>
                    <a:pt x="69379" y="23051"/>
                  </a:cubicBezTo>
                  <a:cubicBezTo>
                    <a:pt x="69224" y="23110"/>
                    <a:pt x="69152" y="23277"/>
                    <a:pt x="69212" y="23408"/>
                  </a:cubicBezTo>
                  <a:cubicBezTo>
                    <a:pt x="69260" y="23527"/>
                    <a:pt x="69355" y="23587"/>
                    <a:pt x="69474" y="23587"/>
                  </a:cubicBezTo>
                  <a:cubicBezTo>
                    <a:pt x="69510" y="23587"/>
                    <a:pt x="69533" y="23587"/>
                    <a:pt x="69569" y="23575"/>
                  </a:cubicBezTo>
                  <a:cubicBezTo>
                    <a:pt x="69712" y="23515"/>
                    <a:pt x="69795" y="23372"/>
                    <a:pt x="69736" y="23218"/>
                  </a:cubicBezTo>
                  <a:cubicBezTo>
                    <a:pt x="69690" y="23107"/>
                    <a:pt x="69586" y="23031"/>
                    <a:pt x="69475" y="23031"/>
                  </a:cubicBezTo>
                  <a:close/>
                  <a:moveTo>
                    <a:pt x="2107" y="24382"/>
                  </a:moveTo>
                  <a:cubicBezTo>
                    <a:pt x="1997" y="24382"/>
                    <a:pt x="1884" y="24452"/>
                    <a:pt x="1846" y="24575"/>
                  </a:cubicBezTo>
                  <a:cubicBezTo>
                    <a:pt x="1811" y="24706"/>
                    <a:pt x="1882" y="24873"/>
                    <a:pt x="2025" y="24920"/>
                  </a:cubicBezTo>
                  <a:cubicBezTo>
                    <a:pt x="2061" y="24932"/>
                    <a:pt x="2085" y="24932"/>
                    <a:pt x="2096" y="24932"/>
                  </a:cubicBezTo>
                  <a:cubicBezTo>
                    <a:pt x="2204" y="24932"/>
                    <a:pt x="2311" y="24861"/>
                    <a:pt x="2358" y="24742"/>
                  </a:cubicBezTo>
                  <a:cubicBezTo>
                    <a:pt x="2418" y="24599"/>
                    <a:pt x="2335" y="24444"/>
                    <a:pt x="2192" y="24396"/>
                  </a:cubicBezTo>
                  <a:cubicBezTo>
                    <a:pt x="2165" y="24386"/>
                    <a:pt x="2136" y="24382"/>
                    <a:pt x="2107" y="24382"/>
                  </a:cubicBezTo>
                  <a:close/>
                  <a:moveTo>
                    <a:pt x="70280" y="25483"/>
                  </a:moveTo>
                  <a:cubicBezTo>
                    <a:pt x="70257" y="25483"/>
                    <a:pt x="70235" y="25486"/>
                    <a:pt x="70212" y="25492"/>
                  </a:cubicBezTo>
                  <a:cubicBezTo>
                    <a:pt x="70069" y="25539"/>
                    <a:pt x="69986" y="25694"/>
                    <a:pt x="70034" y="25837"/>
                  </a:cubicBezTo>
                  <a:cubicBezTo>
                    <a:pt x="70069" y="25956"/>
                    <a:pt x="70176" y="26027"/>
                    <a:pt x="70295" y="26027"/>
                  </a:cubicBezTo>
                  <a:cubicBezTo>
                    <a:pt x="70331" y="26027"/>
                    <a:pt x="70343" y="26027"/>
                    <a:pt x="70367" y="26016"/>
                  </a:cubicBezTo>
                  <a:cubicBezTo>
                    <a:pt x="70510" y="25968"/>
                    <a:pt x="70593" y="25825"/>
                    <a:pt x="70545" y="25670"/>
                  </a:cubicBezTo>
                  <a:cubicBezTo>
                    <a:pt x="70515" y="25560"/>
                    <a:pt x="70401" y="25483"/>
                    <a:pt x="70280" y="25483"/>
                  </a:cubicBezTo>
                  <a:close/>
                  <a:moveTo>
                    <a:pt x="1372" y="26871"/>
                  </a:moveTo>
                  <a:cubicBezTo>
                    <a:pt x="1256" y="26871"/>
                    <a:pt x="1149" y="26950"/>
                    <a:pt x="1120" y="27075"/>
                  </a:cubicBezTo>
                  <a:cubicBezTo>
                    <a:pt x="1073" y="27206"/>
                    <a:pt x="1168" y="27361"/>
                    <a:pt x="1311" y="27397"/>
                  </a:cubicBezTo>
                  <a:cubicBezTo>
                    <a:pt x="1346" y="27397"/>
                    <a:pt x="1358" y="27397"/>
                    <a:pt x="1370" y="27409"/>
                  </a:cubicBezTo>
                  <a:cubicBezTo>
                    <a:pt x="1489" y="27409"/>
                    <a:pt x="1608" y="27325"/>
                    <a:pt x="1644" y="27206"/>
                  </a:cubicBezTo>
                  <a:cubicBezTo>
                    <a:pt x="1692" y="27075"/>
                    <a:pt x="1596" y="26920"/>
                    <a:pt x="1454" y="26885"/>
                  </a:cubicBezTo>
                  <a:cubicBezTo>
                    <a:pt x="1426" y="26876"/>
                    <a:pt x="1399" y="26871"/>
                    <a:pt x="1372" y="26871"/>
                  </a:cubicBezTo>
                  <a:close/>
                  <a:moveTo>
                    <a:pt x="70943" y="27988"/>
                  </a:moveTo>
                  <a:cubicBezTo>
                    <a:pt x="70926" y="27988"/>
                    <a:pt x="70908" y="27989"/>
                    <a:pt x="70891" y="27992"/>
                  </a:cubicBezTo>
                  <a:cubicBezTo>
                    <a:pt x="70748" y="28028"/>
                    <a:pt x="70653" y="28171"/>
                    <a:pt x="70676" y="28325"/>
                  </a:cubicBezTo>
                  <a:cubicBezTo>
                    <a:pt x="70712" y="28444"/>
                    <a:pt x="70819" y="28528"/>
                    <a:pt x="70950" y="28528"/>
                  </a:cubicBezTo>
                  <a:lnTo>
                    <a:pt x="71010" y="28528"/>
                  </a:lnTo>
                  <a:cubicBezTo>
                    <a:pt x="71165" y="28504"/>
                    <a:pt x="71248" y="28349"/>
                    <a:pt x="71224" y="28206"/>
                  </a:cubicBezTo>
                  <a:cubicBezTo>
                    <a:pt x="71192" y="28069"/>
                    <a:pt x="71077" y="27988"/>
                    <a:pt x="70943" y="27988"/>
                  </a:cubicBezTo>
                  <a:close/>
                  <a:moveTo>
                    <a:pt x="810" y="29378"/>
                  </a:moveTo>
                  <a:cubicBezTo>
                    <a:pt x="683" y="29378"/>
                    <a:pt x="581" y="29475"/>
                    <a:pt x="561" y="29599"/>
                  </a:cubicBezTo>
                  <a:cubicBezTo>
                    <a:pt x="525" y="29754"/>
                    <a:pt x="632" y="29885"/>
                    <a:pt x="775" y="29921"/>
                  </a:cubicBezTo>
                  <a:cubicBezTo>
                    <a:pt x="793" y="29927"/>
                    <a:pt x="805" y="29930"/>
                    <a:pt x="812" y="29930"/>
                  </a:cubicBezTo>
                  <a:cubicBezTo>
                    <a:pt x="819" y="29930"/>
                    <a:pt x="822" y="29927"/>
                    <a:pt x="822" y="29921"/>
                  </a:cubicBezTo>
                  <a:cubicBezTo>
                    <a:pt x="953" y="29921"/>
                    <a:pt x="1061" y="29825"/>
                    <a:pt x="1096" y="29695"/>
                  </a:cubicBezTo>
                  <a:cubicBezTo>
                    <a:pt x="1120" y="29540"/>
                    <a:pt x="1013" y="29409"/>
                    <a:pt x="870" y="29385"/>
                  </a:cubicBezTo>
                  <a:cubicBezTo>
                    <a:pt x="850" y="29380"/>
                    <a:pt x="830" y="29378"/>
                    <a:pt x="810" y="29378"/>
                  </a:cubicBezTo>
                  <a:close/>
                  <a:moveTo>
                    <a:pt x="71422" y="30525"/>
                  </a:moveTo>
                  <a:cubicBezTo>
                    <a:pt x="71408" y="30525"/>
                    <a:pt x="71393" y="30526"/>
                    <a:pt x="71379" y="30528"/>
                  </a:cubicBezTo>
                  <a:cubicBezTo>
                    <a:pt x="71224" y="30552"/>
                    <a:pt x="71117" y="30683"/>
                    <a:pt x="71141" y="30838"/>
                  </a:cubicBezTo>
                  <a:cubicBezTo>
                    <a:pt x="71165" y="30968"/>
                    <a:pt x="71272" y="31076"/>
                    <a:pt x="71415" y="31076"/>
                  </a:cubicBezTo>
                  <a:lnTo>
                    <a:pt x="71462" y="31076"/>
                  </a:lnTo>
                  <a:cubicBezTo>
                    <a:pt x="71605" y="31040"/>
                    <a:pt x="71712" y="30909"/>
                    <a:pt x="71688" y="30766"/>
                  </a:cubicBezTo>
                  <a:cubicBezTo>
                    <a:pt x="71667" y="30626"/>
                    <a:pt x="71557" y="30525"/>
                    <a:pt x="71422" y="30525"/>
                  </a:cubicBezTo>
                  <a:close/>
                  <a:moveTo>
                    <a:pt x="478" y="31932"/>
                  </a:moveTo>
                  <a:cubicBezTo>
                    <a:pt x="333" y="31932"/>
                    <a:pt x="215" y="32035"/>
                    <a:pt x="203" y="32171"/>
                  </a:cubicBezTo>
                  <a:cubicBezTo>
                    <a:pt x="180" y="32326"/>
                    <a:pt x="287" y="32457"/>
                    <a:pt x="441" y="32469"/>
                  </a:cubicBezTo>
                  <a:cubicBezTo>
                    <a:pt x="453" y="32469"/>
                    <a:pt x="465" y="32469"/>
                    <a:pt x="465" y="32492"/>
                  </a:cubicBezTo>
                  <a:cubicBezTo>
                    <a:pt x="596" y="32492"/>
                    <a:pt x="715" y="32385"/>
                    <a:pt x="739" y="32231"/>
                  </a:cubicBezTo>
                  <a:cubicBezTo>
                    <a:pt x="751" y="32088"/>
                    <a:pt x="644" y="31957"/>
                    <a:pt x="501" y="31933"/>
                  </a:cubicBezTo>
                  <a:cubicBezTo>
                    <a:pt x="493" y="31932"/>
                    <a:pt x="485" y="31932"/>
                    <a:pt x="478" y="31932"/>
                  </a:cubicBezTo>
                  <a:close/>
                  <a:moveTo>
                    <a:pt x="71713" y="33085"/>
                  </a:moveTo>
                  <a:cubicBezTo>
                    <a:pt x="71701" y="33085"/>
                    <a:pt x="71689" y="33086"/>
                    <a:pt x="71677" y="33088"/>
                  </a:cubicBezTo>
                  <a:cubicBezTo>
                    <a:pt x="71534" y="33100"/>
                    <a:pt x="71415" y="33231"/>
                    <a:pt x="71427" y="33385"/>
                  </a:cubicBezTo>
                  <a:cubicBezTo>
                    <a:pt x="71427" y="33528"/>
                    <a:pt x="71546" y="33635"/>
                    <a:pt x="71712" y="33635"/>
                  </a:cubicBezTo>
                  <a:lnTo>
                    <a:pt x="71724" y="33635"/>
                  </a:lnTo>
                  <a:cubicBezTo>
                    <a:pt x="71867" y="33624"/>
                    <a:pt x="71986" y="33493"/>
                    <a:pt x="71974" y="33338"/>
                  </a:cubicBezTo>
                  <a:cubicBezTo>
                    <a:pt x="71963" y="33206"/>
                    <a:pt x="71852" y="33085"/>
                    <a:pt x="71713" y="33085"/>
                  </a:cubicBezTo>
                  <a:close/>
                  <a:moveTo>
                    <a:pt x="287" y="34505"/>
                  </a:moveTo>
                  <a:cubicBezTo>
                    <a:pt x="144" y="34505"/>
                    <a:pt x="1" y="34624"/>
                    <a:pt x="1" y="34767"/>
                  </a:cubicBezTo>
                  <a:cubicBezTo>
                    <a:pt x="1" y="34921"/>
                    <a:pt x="120" y="35052"/>
                    <a:pt x="275" y="35052"/>
                  </a:cubicBezTo>
                  <a:cubicBezTo>
                    <a:pt x="441" y="35052"/>
                    <a:pt x="561" y="34945"/>
                    <a:pt x="561" y="34778"/>
                  </a:cubicBezTo>
                  <a:cubicBezTo>
                    <a:pt x="561" y="34636"/>
                    <a:pt x="441" y="34505"/>
                    <a:pt x="287" y="34505"/>
                  </a:cubicBezTo>
                  <a:close/>
                  <a:moveTo>
                    <a:pt x="71784" y="35671"/>
                  </a:moveTo>
                  <a:cubicBezTo>
                    <a:pt x="71641" y="35671"/>
                    <a:pt x="71522" y="35791"/>
                    <a:pt x="71522" y="35945"/>
                  </a:cubicBezTo>
                  <a:lnTo>
                    <a:pt x="71522" y="35993"/>
                  </a:lnTo>
                  <a:lnTo>
                    <a:pt x="71522" y="36029"/>
                  </a:lnTo>
                  <a:cubicBezTo>
                    <a:pt x="71522" y="36183"/>
                    <a:pt x="71641" y="36302"/>
                    <a:pt x="71784" y="36302"/>
                  </a:cubicBezTo>
                  <a:cubicBezTo>
                    <a:pt x="71939" y="36302"/>
                    <a:pt x="72058" y="36183"/>
                    <a:pt x="72058" y="36029"/>
                  </a:cubicBezTo>
                  <a:lnTo>
                    <a:pt x="72058" y="35993"/>
                  </a:lnTo>
                  <a:lnTo>
                    <a:pt x="72058" y="35945"/>
                  </a:lnTo>
                  <a:cubicBezTo>
                    <a:pt x="72058" y="35791"/>
                    <a:pt x="71939" y="35671"/>
                    <a:pt x="71784" y="35671"/>
                  </a:cubicBezTo>
                  <a:close/>
                  <a:moveTo>
                    <a:pt x="287" y="37088"/>
                  </a:moveTo>
                  <a:cubicBezTo>
                    <a:pt x="132" y="37088"/>
                    <a:pt x="25" y="37219"/>
                    <a:pt x="25" y="37374"/>
                  </a:cubicBezTo>
                  <a:cubicBezTo>
                    <a:pt x="25" y="37517"/>
                    <a:pt x="156" y="37636"/>
                    <a:pt x="287" y="37636"/>
                  </a:cubicBezTo>
                  <a:lnTo>
                    <a:pt x="299" y="37636"/>
                  </a:lnTo>
                  <a:cubicBezTo>
                    <a:pt x="453" y="37636"/>
                    <a:pt x="572" y="37505"/>
                    <a:pt x="572" y="37362"/>
                  </a:cubicBezTo>
                  <a:cubicBezTo>
                    <a:pt x="572" y="37207"/>
                    <a:pt x="430" y="37088"/>
                    <a:pt x="287" y="37088"/>
                  </a:cubicBezTo>
                  <a:close/>
                  <a:moveTo>
                    <a:pt x="71703" y="38338"/>
                  </a:moveTo>
                  <a:cubicBezTo>
                    <a:pt x="71558" y="38338"/>
                    <a:pt x="71438" y="38452"/>
                    <a:pt x="71427" y="38588"/>
                  </a:cubicBezTo>
                  <a:cubicBezTo>
                    <a:pt x="71415" y="38743"/>
                    <a:pt x="71534" y="38874"/>
                    <a:pt x="71677" y="38886"/>
                  </a:cubicBezTo>
                  <a:lnTo>
                    <a:pt x="71712" y="38886"/>
                  </a:lnTo>
                  <a:cubicBezTo>
                    <a:pt x="71843" y="38886"/>
                    <a:pt x="71962" y="38779"/>
                    <a:pt x="71974" y="38636"/>
                  </a:cubicBezTo>
                  <a:cubicBezTo>
                    <a:pt x="71986" y="38469"/>
                    <a:pt x="71867" y="38350"/>
                    <a:pt x="71724" y="38338"/>
                  </a:cubicBezTo>
                  <a:cubicBezTo>
                    <a:pt x="71717" y="38338"/>
                    <a:pt x="71710" y="38338"/>
                    <a:pt x="71703" y="38338"/>
                  </a:cubicBezTo>
                  <a:close/>
                  <a:moveTo>
                    <a:pt x="493" y="39681"/>
                  </a:moveTo>
                  <a:cubicBezTo>
                    <a:pt x="480" y="39681"/>
                    <a:pt x="467" y="39682"/>
                    <a:pt x="453" y="39684"/>
                  </a:cubicBezTo>
                  <a:cubicBezTo>
                    <a:pt x="299" y="39696"/>
                    <a:pt x="203" y="39827"/>
                    <a:pt x="215" y="39982"/>
                  </a:cubicBezTo>
                  <a:cubicBezTo>
                    <a:pt x="227" y="40112"/>
                    <a:pt x="346" y="40208"/>
                    <a:pt x="477" y="40220"/>
                  </a:cubicBezTo>
                  <a:lnTo>
                    <a:pt x="513" y="40220"/>
                  </a:lnTo>
                  <a:cubicBezTo>
                    <a:pt x="656" y="40196"/>
                    <a:pt x="763" y="40065"/>
                    <a:pt x="751" y="39922"/>
                  </a:cubicBezTo>
                  <a:cubicBezTo>
                    <a:pt x="740" y="39782"/>
                    <a:pt x="622" y="39681"/>
                    <a:pt x="493" y="39681"/>
                  </a:cubicBezTo>
                  <a:close/>
                  <a:moveTo>
                    <a:pt x="71439" y="40897"/>
                  </a:moveTo>
                  <a:cubicBezTo>
                    <a:pt x="71294" y="40897"/>
                    <a:pt x="71175" y="41001"/>
                    <a:pt x="71141" y="41136"/>
                  </a:cubicBezTo>
                  <a:cubicBezTo>
                    <a:pt x="71129" y="41291"/>
                    <a:pt x="71236" y="41422"/>
                    <a:pt x="71379" y="41446"/>
                  </a:cubicBezTo>
                  <a:lnTo>
                    <a:pt x="71427" y="41446"/>
                  </a:lnTo>
                  <a:cubicBezTo>
                    <a:pt x="71558" y="41446"/>
                    <a:pt x="71677" y="41351"/>
                    <a:pt x="71688" y="41208"/>
                  </a:cubicBezTo>
                  <a:cubicBezTo>
                    <a:pt x="71712" y="41065"/>
                    <a:pt x="71605" y="40910"/>
                    <a:pt x="71462" y="40898"/>
                  </a:cubicBezTo>
                  <a:cubicBezTo>
                    <a:pt x="71454" y="40898"/>
                    <a:pt x="71447" y="40897"/>
                    <a:pt x="71439" y="40897"/>
                  </a:cubicBezTo>
                  <a:close/>
                  <a:moveTo>
                    <a:pt x="855" y="42216"/>
                  </a:moveTo>
                  <a:cubicBezTo>
                    <a:pt x="840" y="42216"/>
                    <a:pt x="825" y="42217"/>
                    <a:pt x="811" y="42220"/>
                  </a:cubicBezTo>
                  <a:cubicBezTo>
                    <a:pt x="656" y="42244"/>
                    <a:pt x="561" y="42387"/>
                    <a:pt x="584" y="42541"/>
                  </a:cubicBezTo>
                  <a:cubicBezTo>
                    <a:pt x="596" y="42672"/>
                    <a:pt x="715" y="42756"/>
                    <a:pt x="858" y="42756"/>
                  </a:cubicBezTo>
                  <a:lnTo>
                    <a:pt x="894" y="42756"/>
                  </a:lnTo>
                  <a:cubicBezTo>
                    <a:pt x="1049" y="42744"/>
                    <a:pt x="1156" y="42589"/>
                    <a:pt x="1120" y="42446"/>
                  </a:cubicBezTo>
                  <a:cubicBezTo>
                    <a:pt x="1109" y="42307"/>
                    <a:pt x="984" y="42216"/>
                    <a:pt x="855" y="42216"/>
                  </a:cubicBezTo>
                  <a:close/>
                  <a:moveTo>
                    <a:pt x="70960" y="43439"/>
                  </a:moveTo>
                  <a:cubicBezTo>
                    <a:pt x="70837" y="43439"/>
                    <a:pt x="70721" y="43526"/>
                    <a:pt x="70700" y="43649"/>
                  </a:cubicBezTo>
                  <a:cubicBezTo>
                    <a:pt x="70665" y="43803"/>
                    <a:pt x="70760" y="43946"/>
                    <a:pt x="70903" y="43982"/>
                  </a:cubicBezTo>
                  <a:lnTo>
                    <a:pt x="70962" y="43982"/>
                  </a:lnTo>
                  <a:cubicBezTo>
                    <a:pt x="71093" y="43982"/>
                    <a:pt x="71200" y="43911"/>
                    <a:pt x="71236" y="43768"/>
                  </a:cubicBezTo>
                  <a:cubicBezTo>
                    <a:pt x="71260" y="43625"/>
                    <a:pt x="71177" y="43470"/>
                    <a:pt x="71022" y="43446"/>
                  </a:cubicBezTo>
                  <a:cubicBezTo>
                    <a:pt x="71001" y="43441"/>
                    <a:pt x="70981" y="43439"/>
                    <a:pt x="70960" y="43439"/>
                  </a:cubicBezTo>
                  <a:close/>
                  <a:moveTo>
                    <a:pt x="1409" y="44743"/>
                  </a:moveTo>
                  <a:cubicBezTo>
                    <a:pt x="1381" y="44743"/>
                    <a:pt x="1352" y="44747"/>
                    <a:pt x="1323" y="44756"/>
                  </a:cubicBezTo>
                  <a:cubicBezTo>
                    <a:pt x="1180" y="44780"/>
                    <a:pt x="1108" y="44934"/>
                    <a:pt x="1132" y="45077"/>
                  </a:cubicBezTo>
                  <a:cubicBezTo>
                    <a:pt x="1180" y="45196"/>
                    <a:pt x="1287" y="45292"/>
                    <a:pt x="1394" y="45292"/>
                  </a:cubicBezTo>
                  <a:cubicBezTo>
                    <a:pt x="1418" y="45292"/>
                    <a:pt x="1430" y="45268"/>
                    <a:pt x="1465" y="45268"/>
                  </a:cubicBezTo>
                  <a:cubicBezTo>
                    <a:pt x="1608" y="45244"/>
                    <a:pt x="1704" y="45089"/>
                    <a:pt x="1656" y="44946"/>
                  </a:cubicBezTo>
                  <a:cubicBezTo>
                    <a:pt x="1627" y="44821"/>
                    <a:pt x="1528" y="44743"/>
                    <a:pt x="1409" y="44743"/>
                  </a:cubicBezTo>
                  <a:close/>
                  <a:moveTo>
                    <a:pt x="70315" y="45945"/>
                  </a:moveTo>
                  <a:cubicBezTo>
                    <a:pt x="70197" y="45945"/>
                    <a:pt x="70096" y="46022"/>
                    <a:pt x="70057" y="46137"/>
                  </a:cubicBezTo>
                  <a:cubicBezTo>
                    <a:pt x="70010" y="46292"/>
                    <a:pt x="70081" y="46435"/>
                    <a:pt x="70236" y="46482"/>
                  </a:cubicBezTo>
                  <a:cubicBezTo>
                    <a:pt x="70272" y="46482"/>
                    <a:pt x="70295" y="46494"/>
                    <a:pt x="70307" y="46494"/>
                  </a:cubicBezTo>
                  <a:cubicBezTo>
                    <a:pt x="70426" y="46494"/>
                    <a:pt x="70545" y="46423"/>
                    <a:pt x="70581" y="46304"/>
                  </a:cubicBezTo>
                  <a:cubicBezTo>
                    <a:pt x="70617" y="46149"/>
                    <a:pt x="70545" y="46006"/>
                    <a:pt x="70403" y="45958"/>
                  </a:cubicBezTo>
                  <a:cubicBezTo>
                    <a:pt x="70373" y="45949"/>
                    <a:pt x="70344" y="45945"/>
                    <a:pt x="70315" y="45945"/>
                  </a:cubicBezTo>
                  <a:close/>
                  <a:moveTo>
                    <a:pt x="2140" y="47229"/>
                  </a:moveTo>
                  <a:cubicBezTo>
                    <a:pt x="2110" y="47229"/>
                    <a:pt x="2079" y="47234"/>
                    <a:pt x="2049" y="47244"/>
                  </a:cubicBezTo>
                  <a:cubicBezTo>
                    <a:pt x="1906" y="47280"/>
                    <a:pt x="1835" y="47435"/>
                    <a:pt x="1882" y="47578"/>
                  </a:cubicBezTo>
                  <a:cubicBezTo>
                    <a:pt x="1930" y="47685"/>
                    <a:pt x="2025" y="47756"/>
                    <a:pt x="2132" y="47756"/>
                  </a:cubicBezTo>
                  <a:cubicBezTo>
                    <a:pt x="2168" y="47756"/>
                    <a:pt x="2192" y="47756"/>
                    <a:pt x="2216" y="47744"/>
                  </a:cubicBezTo>
                  <a:cubicBezTo>
                    <a:pt x="2358" y="47697"/>
                    <a:pt x="2430" y="47554"/>
                    <a:pt x="2382" y="47399"/>
                  </a:cubicBezTo>
                  <a:cubicBezTo>
                    <a:pt x="2354" y="47296"/>
                    <a:pt x="2252" y="47229"/>
                    <a:pt x="2140" y="47229"/>
                  </a:cubicBezTo>
                  <a:close/>
                  <a:moveTo>
                    <a:pt x="69495" y="48383"/>
                  </a:moveTo>
                  <a:cubicBezTo>
                    <a:pt x="69381" y="48383"/>
                    <a:pt x="69273" y="48446"/>
                    <a:pt x="69236" y="48566"/>
                  </a:cubicBezTo>
                  <a:cubicBezTo>
                    <a:pt x="69188" y="48709"/>
                    <a:pt x="69272" y="48864"/>
                    <a:pt x="69402" y="48923"/>
                  </a:cubicBezTo>
                  <a:cubicBezTo>
                    <a:pt x="69438" y="48923"/>
                    <a:pt x="69462" y="48935"/>
                    <a:pt x="69510" y="48935"/>
                  </a:cubicBezTo>
                  <a:cubicBezTo>
                    <a:pt x="69617" y="48935"/>
                    <a:pt x="69712" y="48864"/>
                    <a:pt x="69760" y="48756"/>
                  </a:cubicBezTo>
                  <a:cubicBezTo>
                    <a:pt x="69807" y="48602"/>
                    <a:pt x="69736" y="48459"/>
                    <a:pt x="69593" y="48399"/>
                  </a:cubicBezTo>
                  <a:cubicBezTo>
                    <a:pt x="69561" y="48388"/>
                    <a:pt x="69527" y="48383"/>
                    <a:pt x="69495" y="48383"/>
                  </a:cubicBezTo>
                  <a:close/>
                  <a:moveTo>
                    <a:pt x="3052" y="49628"/>
                  </a:moveTo>
                  <a:cubicBezTo>
                    <a:pt x="3019" y="49628"/>
                    <a:pt x="2985" y="49635"/>
                    <a:pt x="2954" y="49649"/>
                  </a:cubicBezTo>
                  <a:cubicBezTo>
                    <a:pt x="2823" y="49709"/>
                    <a:pt x="2739" y="49876"/>
                    <a:pt x="2799" y="50007"/>
                  </a:cubicBezTo>
                  <a:cubicBezTo>
                    <a:pt x="2847" y="50114"/>
                    <a:pt x="2954" y="50173"/>
                    <a:pt x="3061" y="50173"/>
                  </a:cubicBezTo>
                  <a:cubicBezTo>
                    <a:pt x="3085" y="50173"/>
                    <a:pt x="3132" y="50173"/>
                    <a:pt x="3156" y="50161"/>
                  </a:cubicBezTo>
                  <a:cubicBezTo>
                    <a:pt x="3311" y="50102"/>
                    <a:pt x="3370" y="49935"/>
                    <a:pt x="3311" y="49804"/>
                  </a:cubicBezTo>
                  <a:cubicBezTo>
                    <a:pt x="3266" y="49696"/>
                    <a:pt x="3159" y="49628"/>
                    <a:pt x="3052" y="49628"/>
                  </a:cubicBezTo>
                  <a:close/>
                  <a:moveTo>
                    <a:pt x="68486" y="50769"/>
                  </a:moveTo>
                  <a:cubicBezTo>
                    <a:pt x="68382" y="50769"/>
                    <a:pt x="68280" y="50830"/>
                    <a:pt x="68236" y="50935"/>
                  </a:cubicBezTo>
                  <a:cubicBezTo>
                    <a:pt x="68188" y="51066"/>
                    <a:pt x="68236" y="51233"/>
                    <a:pt x="68379" y="51292"/>
                  </a:cubicBezTo>
                  <a:cubicBezTo>
                    <a:pt x="68426" y="51316"/>
                    <a:pt x="68462" y="51316"/>
                    <a:pt x="68486" y="51328"/>
                  </a:cubicBezTo>
                  <a:cubicBezTo>
                    <a:pt x="68581" y="51328"/>
                    <a:pt x="68688" y="51269"/>
                    <a:pt x="68736" y="51173"/>
                  </a:cubicBezTo>
                  <a:cubicBezTo>
                    <a:pt x="68795" y="51019"/>
                    <a:pt x="68736" y="50852"/>
                    <a:pt x="68593" y="50792"/>
                  </a:cubicBezTo>
                  <a:cubicBezTo>
                    <a:pt x="68559" y="50777"/>
                    <a:pt x="68522" y="50769"/>
                    <a:pt x="68486" y="50769"/>
                  </a:cubicBezTo>
                  <a:close/>
                  <a:moveTo>
                    <a:pt x="4146" y="51952"/>
                  </a:moveTo>
                  <a:cubicBezTo>
                    <a:pt x="4105" y="51952"/>
                    <a:pt x="4064" y="51962"/>
                    <a:pt x="4025" y="51983"/>
                  </a:cubicBezTo>
                  <a:cubicBezTo>
                    <a:pt x="3894" y="52066"/>
                    <a:pt x="3835" y="52221"/>
                    <a:pt x="3906" y="52364"/>
                  </a:cubicBezTo>
                  <a:cubicBezTo>
                    <a:pt x="3954" y="52459"/>
                    <a:pt x="4037" y="52507"/>
                    <a:pt x="4156" y="52507"/>
                  </a:cubicBezTo>
                  <a:cubicBezTo>
                    <a:pt x="4192" y="52507"/>
                    <a:pt x="4228" y="52495"/>
                    <a:pt x="4275" y="52483"/>
                  </a:cubicBezTo>
                  <a:cubicBezTo>
                    <a:pt x="4406" y="52400"/>
                    <a:pt x="4466" y="52233"/>
                    <a:pt x="4394" y="52102"/>
                  </a:cubicBezTo>
                  <a:cubicBezTo>
                    <a:pt x="4344" y="52009"/>
                    <a:pt x="4245" y="51952"/>
                    <a:pt x="4146" y="51952"/>
                  </a:cubicBezTo>
                  <a:close/>
                  <a:moveTo>
                    <a:pt x="67320" y="53069"/>
                  </a:moveTo>
                  <a:cubicBezTo>
                    <a:pt x="67223" y="53069"/>
                    <a:pt x="67130" y="53120"/>
                    <a:pt x="67081" y="53209"/>
                  </a:cubicBezTo>
                  <a:cubicBezTo>
                    <a:pt x="67009" y="53340"/>
                    <a:pt x="67045" y="53507"/>
                    <a:pt x="67188" y="53578"/>
                  </a:cubicBezTo>
                  <a:cubicBezTo>
                    <a:pt x="67224" y="53605"/>
                    <a:pt x="67253" y="53619"/>
                    <a:pt x="67285" y="53619"/>
                  </a:cubicBezTo>
                  <a:cubicBezTo>
                    <a:pt x="67296" y="53619"/>
                    <a:pt x="67307" y="53617"/>
                    <a:pt x="67319" y="53614"/>
                  </a:cubicBezTo>
                  <a:cubicBezTo>
                    <a:pt x="67402" y="53614"/>
                    <a:pt x="67509" y="53567"/>
                    <a:pt x="67557" y="53471"/>
                  </a:cubicBezTo>
                  <a:cubicBezTo>
                    <a:pt x="67628" y="53340"/>
                    <a:pt x="67593" y="53174"/>
                    <a:pt x="67450" y="53102"/>
                  </a:cubicBezTo>
                  <a:cubicBezTo>
                    <a:pt x="67409" y="53080"/>
                    <a:pt x="67364" y="53069"/>
                    <a:pt x="67320" y="53069"/>
                  </a:cubicBezTo>
                  <a:close/>
                  <a:moveTo>
                    <a:pt x="5407" y="54227"/>
                  </a:moveTo>
                  <a:cubicBezTo>
                    <a:pt x="5358" y="54227"/>
                    <a:pt x="5309" y="54240"/>
                    <a:pt x="5264" y="54269"/>
                  </a:cubicBezTo>
                  <a:cubicBezTo>
                    <a:pt x="5144" y="54340"/>
                    <a:pt x="5097" y="54507"/>
                    <a:pt x="5168" y="54638"/>
                  </a:cubicBezTo>
                  <a:cubicBezTo>
                    <a:pt x="5216" y="54721"/>
                    <a:pt x="5299" y="54769"/>
                    <a:pt x="5394" y="54769"/>
                  </a:cubicBezTo>
                  <a:cubicBezTo>
                    <a:pt x="5454" y="54769"/>
                    <a:pt x="5502" y="54757"/>
                    <a:pt x="5537" y="54721"/>
                  </a:cubicBezTo>
                  <a:cubicBezTo>
                    <a:pt x="5656" y="54650"/>
                    <a:pt x="5704" y="54483"/>
                    <a:pt x="5633" y="54352"/>
                  </a:cubicBezTo>
                  <a:cubicBezTo>
                    <a:pt x="5586" y="54274"/>
                    <a:pt x="5498" y="54227"/>
                    <a:pt x="5407" y="54227"/>
                  </a:cubicBezTo>
                  <a:close/>
                  <a:moveTo>
                    <a:pt x="65989" y="55287"/>
                  </a:moveTo>
                  <a:cubicBezTo>
                    <a:pt x="65905" y="55287"/>
                    <a:pt x="65822" y="55331"/>
                    <a:pt x="65771" y="55412"/>
                  </a:cubicBezTo>
                  <a:cubicBezTo>
                    <a:pt x="65688" y="55543"/>
                    <a:pt x="65712" y="55710"/>
                    <a:pt x="65843" y="55793"/>
                  </a:cubicBezTo>
                  <a:cubicBezTo>
                    <a:pt x="65890" y="55817"/>
                    <a:pt x="65938" y="55829"/>
                    <a:pt x="65997" y="55829"/>
                  </a:cubicBezTo>
                  <a:cubicBezTo>
                    <a:pt x="66081" y="55829"/>
                    <a:pt x="66176" y="55781"/>
                    <a:pt x="66212" y="55710"/>
                  </a:cubicBezTo>
                  <a:cubicBezTo>
                    <a:pt x="66307" y="55591"/>
                    <a:pt x="66283" y="55424"/>
                    <a:pt x="66140" y="55341"/>
                  </a:cubicBezTo>
                  <a:cubicBezTo>
                    <a:pt x="66094" y="55304"/>
                    <a:pt x="66042" y="55287"/>
                    <a:pt x="65989" y="55287"/>
                  </a:cubicBezTo>
                  <a:close/>
                  <a:moveTo>
                    <a:pt x="6803" y="56369"/>
                  </a:moveTo>
                  <a:cubicBezTo>
                    <a:pt x="6747" y="56369"/>
                    <a:pt x="6691" y="56387"/>
                    <a:pt x="6645" y="56424"/>
                  </a:cubicBezTo>
                  <a:cubicBezTo>
                    <a:pt x="6526" y="56507"/>
                    <a:pt x="6490" y="56686"/>
                    <a:pt x="6585" y="56805"/>
                  </a:cubicBezTo>
                  <a:cubicBezTo>
                    <a:pt x="6637" y="56878"/>
                    <a:pt x="6698" y="56914"/>
                    <a:pt x="6761" y="56914"/>
                  </a:cubicBezTo>
                  <a:cubicBezTo>
                    <a:pt x="6770" y="56914"/>
                    <a:pt x="6779" y="56914"/>
                    <a:pt x="6788" y="56912"/>
                  </a:cubicBezTo>
                  <a:cubicBezTo>
                    <a:pt x="6847" y="56912"/>
                    <a:pt x="6907" y="56900"/>
                    <a:pt x="6954" y="56865"/>
                  </a:cubicBezTo>
                  <a:cubicBezTo>
                    <a:pt x="7085" y="56781"/>
                    <a:pt x="7121" y="56603"/>
                    <a:pt x="7026" y="56484"/>
                  </a:cubicBezTo>
                  <a:cubicBezTo>
                    <a:pt x="6975" y="56411"/>
                    <a:pt x="6889" y="56369"/>
                    <a:pt x="6803" y="56369"/>
                  </a:cubicBezTo>
                  <a:close/>
                  <a:moveTo>
                    <a:pt x="64521" y="57384"/>
                  </a:moveTo>
                  <a:cubicBezTo>
                    <a:pt x="64436" y="57384"/>
                    <a:pt x="64351" y="57425"/>
                    <a:pt x="64295" y="57496"/>
                  </a:cubicBezTo>
                  <a:cubicBezTo>
                    <a:pt x="64199" y="57615"/>
                    <a:pt x="64223" y="57793"/>
                    <a:pt x="64342" y="57877"/>
                  </a:cubicBezTo>
                  <a:cubicBezTo>
                    <a:pt x="64390" y="57924"/>
                    <a:pt x="64449" y="57936"/>
                    <a:pt x="64509" y="57936"/>
                  </a:cubicBezTo>
                  <a:cubicBezTo>
                    <a:pt x="64592" y="57936"/>
                    <a:pt x="64664" y="57912"/>
                    <a:pt x="64723" y="57841"/>
                  </a:cubicBezTo>
                  <a:cubicBezTo>
                    <a:pt x="64830" y="57722"/>
                    <a:pt x="64807" y="57543"/>
                    <a:pt x="64688" y="57448"/>
                  </a:cubicBezTo>
                  <a:cubicBezTo>
                    <a:pt x="64639" y="57404"/>
                    <a:pt x="64580" y="57384"/>
                    <a:pt x="64521" y="57384"/>
                  </a:cubicBezTo>
                  <a:close/>
                  <a:moveTo>
                    <a:pt x="8391" y="58431"/>
                  </a:moveTo>
                  <a:cubicBezTo>
                    <a:pt x="8325" y="58431"/>
                    <a:pt x="8259" y="58452"/>
                    <a:pt x="8204" y="58496"/>
                  </a:cubicBezTo>
                  <a:cubicBezTo>
                    <a:pt x="8085" y="58591"/>
                    <a:pt x="8073" y="58758"/>
                    <a:pt x="8157" y="58877"/>
                  </a:cubicBezTo>
                  <a:cubicBezTo>
                    <a:pt x="8210" y="58930"/>
                    <a:pt x="8282" y="58974"/>
                    <a:pt x="8348" y="58974"/>
                  </a:cubicBezTo>
                  <a:cubicBezTo>
                    <a:pt x="8356" y="58974"/>
                    <a:pt x="8364" y="58973"/>
                    <a:pt x="8371" y="58972"/>
                  </a:cubicBezTo>
                  <a:cubicBezTo>
                    <a:pt x="8442" y="58972"/>
                    <a:pt x="8502" y="58948"/>
                    <a:pt x="8550" y="58912"/>
                  </a:cubicBezTo>
                  <a:cubicBezTo>
                    <a:pt x="8669" y="58817"/>
                    <a:pt x="8681" y="58639"/>
                    <a:pt x="8597" y="58520"/>
                  </a:cubicBezTo>
                  <a:cubicBezTo>
                    <a:pt x="8545" y="58461"/>
                    <a:pt x="8469" y="58431"/>
                    <a:pt x="8391" y="58431"/>
                  </a:cubicBezTo>
                  <a:close/>
                  <a:moveTo>
                    <a:pt x="62861" y="59391"/>
                  </a:moveTo>
                  <a:cubicBezTo>
                    <a:pt x="62790" y="59391"/>
                    <a:pt x="62720" y="59421"/>
                    <a:pt x="62664" y="59484"/>
                  </a:cubicBezTo>
                  <a:cubicBezTo>
                    <a:pt x="62568" y="59603"/>
                    <a:pt x="62568" y="59770"/>
                    <a:pt x="62687" y="59877"/>
                  </a:cubicBezTo>
                  <a:cubicBezTo>
                    <a:pt x="62735" y="59924"/>
                    <a:pt x="62795" y="59936"/>
                    <a:pt x="62866" y="59936"/>
                  </a:cubicBezTo>
                  <a:cubicBezTo>
                    <a:pt x="62937" y="59936"/>
                    <a:pt x="63021" y="59901"/>
                    <a:pt x="63080" y="59841"/>
                  </a:cubicBezTo>
                  <a:cubicBezTo>
                    <a:pt x="63164" y="59722"/>
                    <a:pt x="63164" y="59567"/>
                    <a:pt x="63045" y="59460"/>
                  </a:cubicBezTo>
                  <a:cubicBezTo>
                    <a:pt x="62988" y="59415"/>
                    <a:pt x="62924" y="59391"/>
                    <a:pt x="62861" y="59391"/>
                  </a:cubicBezTo>
                  <a:close/>
                  <a:moveTo>
                    <a:pt x="10082" y="60359"/>
                  </a:moveTo>
                  <a:cubicBezTo>
                    <a:pt x="10016" y="60359"/>
                    <a:pt x="9952" y="60386"/>
                    <a:pt x="9907" y="60436"/>
                  </a:cubicBezTo>
                  <a:cubicBezTo>
                    <a:pt x="9788" y="60544"/>
                    <a:pt x="9788" y="60722"/>
                    <a:pt x="9883" y="60829"/>
                  </a:cubicBezTo>
                  <a:cubicBezTo>
                    <a:pt x="9931" y="60889"/>
                    <a:pt x="10002" y="60913"/>
                    <a:pt x="10086" y="60913"/>
                  </a:cubicBezTo>
                  <a:cubicBezTo>
                    <a:pt x="10157" y="60913"/>
                    <a:pt x="10217" y="60889"/>
                    <a:pt x="10276" y="60841"/>
                  </a:cubicBezTo>
                  <a:cubicBezTo>
                    <a:pt x="10395" y="60734"/>
                    <a:pt x="10395" y="60555"/>
                    <a:pt x="10288" y="60460"/>
                  </a:cubicBezTo>
                  <a:cubicBezTo>
                    <a:pt x="10232" y="60391"/>
                    <a:pt x="10156" y="60359"/>
                    <a:pt x="10082" y="60359"/>
                  </a:cubicBezTo>
                  <a:close/>
                  <a:moveTo>
                    <a:pt x="61084" y="61273"/>
                  </a:moveTo>
                  <a:cubicBezTo>
                    <a:pt x="61015" y="61273"/>
                    <a:pt x="60943" y="61300"/>
                    <a:pt x="60890" y="61353"/>
                  </a:cubicBezTo>
                  <a:cubicBezTo>
                    <a:pt x="60782" y="61448"/>
                    <a:pt x="60782" y="61627"/>
                    <a:pt x="60890" y="61734"/>
                  </a:cubicBezTo>
                  <a:cubicBezTo>
                    <a:pt x="60949" y="61794"/>
                    <a:pt x="61020" y="61806"/>
                    <a:pt x="61080" y="61806"/>
                  </a:cubicBezTo>
                  <a:cubicBezTo>
                    <a:pt x="61151" y="61806"/>
                    <a:pt x="61211" y="61782"/>
                    <a:pt x="61271" y="61734"/>
                  </a:cubicBezTo>
                  <a:cubicBezTo>
                    <a:pt x="61378" y="61627"/>
                    <a:pt x="61378" y="61448"/>
                    <a:pt x="61271" y="61353"/>
                  </a:cubicBezTo>
                  <a:cubicBezTo>
                    <a:pt x="61223" y="61300"/>
                    <a:pt x="61154" y="61273"/>
                    <a:pt x="61084" y="61273"/>
                  </a:cubicBezTo>
                  <a:close/>
                  <a:moveTo>
                    <a:pt x="11926" y="62167"/>
                  </a:moveTo>
                  <a:cubicBezTo>
                    <a:pt x="11854" y="62167"/>
                    <a:pt x="11784" y="62197"/>
                    <a:pt x="11729" y="62258"/>
                  </a:cubicBezTo>
                  <a:cubicBezTo>
                    <a:pt x="11633" y="62377"/>
                    <a:pt x="11645" y="62544"/>
                    <a:pt x="11752" y="62639"/>
                  </a:cubicBezTo>
                  <a:cubicBezTo>
                    <a:pt x="11788" y="62699"/>
                    <a:pt x="11871" y="62722"/>
                    <a:pt x="11931" y="62722"/>
                  </a:cubicBezTo>
                  <a:cubicBezTo>
                    <a:pt x="12002" y="62722"/>
                    <a:pt x="12074" y="62687"/>
                    <a:pt x="12133" y="62627"/>
                  </a:cubicBezTo>
                  <a:cubicBezTo>
                    <a:pt x="12241" y="62508"/>
                    <a:pt x="12229" y="62341"/>
                    <a:pt x="12122" y="62246"/>
                  </a:cubicBezTo>
                  <a:cubicBezTo>
                    <a:pt x="12064" y="62194"/>
                    <a:pt x="11994" y="62167"/>
                    <a:pt x="11926" y="62167"/>
                  </a:cubicBezTo>
                  <a:close/>
                  <a:moveTo>
                    <a:pt x="59181" y="63006"/>
                  </a:moveTo>
                  <a:cubicBezTo>
                    <a:pt x="59116" y="63006"/>
                    <a:pt x="59051" y="63030"/>
                    <a:pt x="58996" y="63080"/>
                  </a:cubicBezTo>
                  <a:cubicBezTo>
                    <a:pt x="58877" y="63175"/>
                    <a:pt x="58865" y="63342"/>
                    <a:pt x="58973" y="63461"/>
                  </a:cubicBezTo>
                  <a:cubicBezTo>
                    <a:pt x="59032" y="63520"/>
                    <a:pt x="59104" y="63556"/>
                    <a:pt x="59175" y="63556"/>
                  </a:cubicBezTo>
                  <a:cubicBezTo>
                    <a:pt x="59235" y="63556"/>
                    <a:pt x="59318" y="63532"/>
                    <a:pt x="59354" y="63496"/>
                  </a:cubicBezTo>
                  <a:cubicBezTo>
                    <a:pt x="59473" y="63389"/>
                    <a:pt x="59496" y="63222"/>
                    <a:pt x="59389" y="63103"/>
                  </a:cubicBezTo>
                  <a:cubicBezTo>
                    <a:pt x="59332" y="63039"/>
                    <a:pt x="59256" y="63006"/>
                    <a:pt x="59181" y="63006"/>
                  </a:cubicBezTo>
                  <a:close/>
                  <a:moveTo>
                    <a:pt x="13893" y="63850"/>
                  </a:moveTo>
                  <a:cubicBezTo>
                    <a:pt x="13813" y="63850"/>
                    <a:pt x="13734" y="63883"/>
                    <a:pt x="13681" y="63949"/>
                  </a:cubicBezTo>
                  <a:cubicBezTo>
                    <a:pt x="13598" y="64068"/>
                    <a:pt x="13610" y="64246"/>
                    <a:pt x="13729" y="64342"/>
                  </a:cubicBezTo>
                  <a:cubicBezTo>
                    <a:pt x="13776" y="64365"/>
                    <a:pt x="13836" y="64401"/>
                    <a:pt x="13907" y="64401"/>
                  </a:cubicBezTo>
                  <a:cubicBezTo>
                    <a:pt x="13979" y="64401"/>
                    <a:pt x="14050" y="64365"/>
                    <a:pt x="14110" y="64294"/>
                  </a:cubicBezTo>
                  <a:cubicBezTo>
                    <a:pt x="14205" y="64175"/>
                    <a:pt x="14193" y="63996"/>
                    <a:pt x="14074" y="63913"/>
                  </a:cubicBezTo>
                  <a:cubicBezTo>
                    <a:pt x="14021" y="63871"/>
                    <a:pt x="13957" y="63850"/>
                    <a:pt x="13893" y="63850"/>
                  </a:cubicBezTo>
                  <a:close/>
                  <a:moveTo>
                    <a:pt x="57157" y="64602"/>
                  </a:moveTo>
                  <a:cubicBezTo>
                    <a:pt x="57100" y="64602"/>
                    <a:pt x="57044" y="64618"/>
                    <a:pt x="56996" y="64651"/>
                  </a:cubicBezTo>
                  <a:cubicBezTo>
                    <a:pt x="56877" y="64746"/>
                    <a:pt x="56841" y="64925"/>
                    <a:pt x="56937" y="65044"/>
                  </a:cubicBezTo>
                  <a:cubicBezTo>
                    <a:pt x="56984" y="65116"/>
                    <a:pt x="57080" y="65163"/>
                    <a:pt x="57151" y="65163"/>
                  </a:cubicBezTo>
                  <a:cubicBezTo>
                    <a:pt x="57210" y="65163"/>
                    <a:pt x="57270" y="65127"/>
                    <a:pt x="57318" y="65104"/>
                  </a:cubicBezTo>
                  <a:cubicBezTo>
                    <a:pt x="57437" y="65008"/>
                    <a:pt x="57472" y="64830"/>
                    <a:pt x="57377" y="64711"/>
                  </a:cubicBezTo>
                  <a:cubicBezTo>
                    <a:pt x="57327" y="64639"/>
                    <a:pt x="57242" y="64602"/>
                    <a:pt x="57157" y="64602"/>
                  </a:cubicBezTo>
                  <a:close/>
                  <a:moveTo>
                    <a:pt x="15978" y="65373"/>
                  </a:moveTo>
                  <a:cubicBezTo>
                    <a:pt x="15890" y="65373"/>
                    <a:pt x="15805" y="65410"/>
                    <a:pt x="15753" y="65485"/>
                  </a:cubicBezTo>
                  <a:cubicBezTo>
                    <a:pt x="15658" y="65616"/>
                    <a:pt x="15705" y="65782"/>
                    <a:pt x="15824" y="65878"/>
                  </a:cubicBezTo>
                  <a:cubicBezTo>
                    <a:pt x="15872" y="65901"/>
                    <a:pt x="15932" y="65913"/>
                    <a:pt x="15991" y="65913"/>
                  </a:cubicBezTo>
                  <a:cubicBezTo>
                    <a:pt x="16074" y="65913"/>
                    <a:pt x="16158" y="65878"/>
                    <a:pt x="16217" y="65794"/>
                  </a:cubicBezTo>
                  <a:cubicBezTo>
                    <a:pt x="16301" y="65663"/>
                    <a:pt x="16253" y="65497"/>
                    <a:pt x="16134" y="65413"/>
                  </a:cubicBezTo>
                  <a:cubicBezTo>
                    <a:pt x="16085" y="65386"/>
                    <a:pt x="16031" y="65373"/>
                    <a:pt x="15978" y="65373"/>
                  </a:cubicBezTo>
                  <a:close/>
                  <a:moveTo>
                    <a:pt x="55027" y="66071"/>
                  </a:moveTo>
                  <a:cubicBezTo>
                    <a:pt x="54977" y="66071"/>
                    <a:pt x="54924" y="66085"/>
                    <a:pt x="54877" y="66116"/>
                  </a:cubicBezTo>
                  <a:cubicBezTo>
                    <a:pt x="54746" y="66187"/>
                    <a:pt x="54710" y="66354"/>
                    <a:pt x="54794" y="66485"/>
                  </a:cubicBezTo>
                  <a:cubicBezTo>
                    <a:pt x="54853" y="66556"/>
                    <a:pt x="54936" y="66604"/>
                    <a:pt x="55008" y="66616"/>
                  </a:cubicBezTo>
                  <a:cubicBezTo>
                    <a:pt x="55067" y="66616"/>
                    <a:pt x="55115" y="66604"/>
                    <a:pt x="55163" y="66568"/>
                  </a:cubicBezTo>
                  <a:cubicBezTo>
                    <a:pt x="55294" y="66497"/>
                    <a:pt x="55341" y="66330"/>
                    <a:pt x="55246" y="66199"/>
                  </a:cubicBezTo>
                  <a:cubicBezTo>
                    <a:pt x="55200" y="66116"/>
                    <a:pt x="55116" y="66071"/>
                    <a:pt x="55027" y="66071"/>
                  </a:cubicBezTo>
                  <a:close/>
                  <a:moveTo>
                    <a:pt x="18151" y="66747"/>
                  </a:moveTo>
                  <a:cubicBezTo>
                    <a:pt x="18057" y="66747"/>
                    <a:pt x="17967" y="66794"/>
                    <a:pt x="17920" y="66890"/>
                  </a:cubicBezTo>
                  <a:cubicBezTo>
                    <a:pt x="17848" y="67021"/>
                    <a:pt x="17896" y="67187"/>
                    <a:pt x="18027" y="67259"/>
                  </a:cubicBezTo>
                  <a:cubicBezTo>
                    <a:pt x="18075" y="67271"/>
                    <a:pt x="18122" y="67282"/>
                    <a:pt x="18158" y="67282"/>
                  </a:cubicBezTo>
                  <a:cubicBezTo>
                    <a:pt x="18253" y="67282"/>
                    <a:pt x="18360" y="67247"/>
                    <a:pt x="18396" y="67152"/>
                  </a:cubicBezTo>
                  <a:cubicBezTo>
                    <a:pt x="18479" y="67021"/>
                    <a:pt x="18432" y="66854"/>
                    <a:pt x="18289" y="66782"/>
                  </a:cubicBezTo>
                  <a:cubicBezTo>
                    <a:pt x="18245" y="66759"/>
                    <a:pt x="18198" y="66747"/>
                    <a:pt x="18151" y="66747"/>
                  </a:cubicBezTo>
                  <a:close/>
                  <a:moveTo>
                    <a:pt x="52783" y="67359"/>
                  </a:moveTo>
                  <a:cubicBezTo>
                    <a:pt x="52742" y="67359"/>
                    <a:pt x="52701" y="67369"/>
                    <a:pt x="52662" y="67390"/>
                  </a:cubicBezTo>
                  <a:cubicBezTo>
                    <a:pt x="52543" y="67461"/>
                    <a:pt x="52484" y="67628"/>
                    <a:pt x="52555" y="67759"/>
                  </a:cubicBezTo>
                  <a:cubicBezTo>
                    <a:pt x="52603" y="67854"/>
                    <a:pt x="52686" y="67902"/>
                    <a:pt x="52781" y="67914"/>
                  </a:cubicBezTo>
                  <a:cubicBezTo>
                    <a:pt x="52829" y="67914"/>
                    <a:pt x="52865" y="67902"/>
                    <a:pt x="52912" y="67878"/>
                  </a:cubicBezTo>
                  <a:cubicBezTo>
                    <a:pt x="53043" y="67806"/>
                    <a:pt x="53103" y="67640"/>
                    <a:pt x="53031" y="67509"/>
                  </a:cubicBezTo>
                  <a:cubicBezTo>
                    <a:pt x="52981" y="67416"/>
                    <a:pt x="52883" y="67359"/>
                    <a:pt x="52783" y="67359"/>
                  </a:cubicBezTo>
                  <a:close/>
                  <a:moveTo>
                    <a:pt x="20464" y="67950"/>
                  </a:moveTo>
                  <a:cubicBezTo>
                    <a:pt x="20358" y="67950"/>
                    <a:pt x="20250" y="68008"/>
                    <a:pt x="20206" y="68104"/>
                  </a:cubicBezTo>
                  <a:cubicBezTo>
                    <a:pt x="20146" y="68235"/>
                    <a:pt x="20206" y="68402"/>
                    <a:pt x="20337" y="68473"/>
                  </a:cubicBezTo>
                  <a:cubicBezTo>
                    <a:pt x="20354" y="68491"/>
                    <a:pt x="20384" y="68502"/>
                    <a:pt x="20418" y="68502"/>
                  </a:cubicBezTo>
                  <a:cubicBezTo>
                    <a:pt x="20430" y="68502"/>
                    <a:pt x="20443" y="68500"/>
                    <a:pt x="20456" y="68497"/>
                  </a:cubicBezTo>
                  <a:cubicBezTo>
                    <a:pt x="20563" y="68497"/>
                    <a:pt x="20658" y="68449"/>
                    <a:pt x="20706" y="68342"/>
                  </a:cubicBezTo>
                  <a:cubicBezTo>
                    <a:pt x="20765" y="68199"/>
                    <a:pt x="20706" y="68033"/>
                    <a:pt x="20575" y="67973"/>
                  </a:cubicBezTo>
                  <a:cubicBezTo>
                    <a:pt x="20540" y="67957"/>
                    <a:pt x="20502" y="67950"/>
                    <a:pt x="20464" y="67950"/>
                  </a:cubicBezTo>
                  <a:close/>
                  <a:moveTo>
                    <a:pt x="50461" y="68486"/>
                  </a:moveTo>
                  <a:cubicBezTo>
                    <a:pt x="50424" y="68486"/>
                    <a:pt x="50387" y="68493"/>
                    <a:pt x="50352" y="68509"/>
                  </a:cubicBezTo>
                  <a:cubicBezTo>
                    <a:pt x="50222" y="68568"/>
                    <a:pt x="50162" y="68735"/>
                    <a:pt x="50222" y="68866"/>
                  </a:cubicBezTo>
                  <a:cubicBezTo>
                    <a:pt x="50269" y="68973"/>
                    <a:pt x="50364" y="69033"/>
                    <a:pt x="50472" y="69033"/>
                  </a:cubicBezTo>
                  <a:cubicBezTo>
                    <a:pt x="50507" y="69033"/>
                    <a:pt x="50543" y="69009"/>
                    <a:pt x="50579" y="68997"/>
                  </a:cubicBezTo>
                  <a:cubicBezTo>
                    <a:pt x="50710" y="68937"/>
                    <a:pt x="50769" y="68771"/>
                    <a:pt x="50710" y="68640"/>
                  </a:cubicBezTo>
                  <a:cubicBezTo>
                    <a:pt x="50666" y="68543"/>
                    <a:pt x="50564" y="68486"/>
                    <a:pt x="50461" y="68486"/>
                  </a:cubicBezTo>
                  <a:close/>
                  <a:moveTo>
                    <a:pt x="22823" y="68989"/>
                  </a:moveTo>
                  <a:cubicBezTo>
                    <a:pt x="22713" y="68989"/>
                    <a:pt x="22609" y="69062"/>
                    <a:pt x="22563" y="69164"/>
                  </a:cubicBezTo>
                  <a:cubicBezTo>
                    <a:pt x="22504" y="69307"/>
                    <a:pt x="22587" y="69461"/>
                    <a:pt x="22718" y="69521"/>
                  </a:cubicBezTo>
                  <a:cubicBezTo>
                    <a:pt x="22742" y="69533"/>
                    <a:pt x="22778" y="69545"/>
                    <a:pt x="22813" y="69545"/>
                  </a:cubicBezTo>
                  <a:cubicBezTo>
                    <a:pt x="22920" y="69545"/>
                    <a:pt x="23028" y="69473"/>
                    <a:pt x="23075" y="69366"/>
                  </a:cubicBezTo>
                  <a:cubicBezTo>
                    <a:pt x="23135" y="69223"/>
                    <a:pt x="23051" y="69068"/>
                    <a:pt x="22920" y="69009"/>
                  </a:cubicBezTo>
                  <a:cubicBezTo>
                    <a:pt x="22888" y="68995"/>
                    <a:pt x="22856" y="68989"/>
                    <a:pt x="22823" y="68989"/>
                  </a:cubicBezTo>
                  <a:close/>
                  <a:moveTo>
                    <a:pt x="48086" y="69433"/>
                  </a:moveTo>
                  <a:cubicBezTo>
                    <a:pt x="48053" y="69433"/>
                    <a:pt x="48018" y="69439"/>
                    <a:pt x="47983" y="69449"/>
                  </a:cubicBezTo>
                  <a:cubicBezTo>
                    <a:pt x="47852" y="69509"/>
                    <a:pt x="47781" y="69652"/>
                    <a:pt x="47828" y="69807"/>
                  </a:cubicBezTo>
                  <a:cubicBezTo>
                    <a:pt x="47852" y="69926"/>
                    <a:pt x="47971" y="69985"/>
                    <a:pt x="48090" y="69985"/>
                  </a:cubicBezTo>
                  <a:cubicBezTo>
                    <a:pt x="48126" y="69985"/>
                    <a:pt x="48150" y="69985"/>
                    <a:pt x="48186" y="69961"/>
                  </a:cubicBezTo>
                  <a:cubicBezTo>
                    <a:pt x="48317" y="69902"/>
                    <a:pt x="48388" y="69759"/>
                    <a:pt x="48340" y="69604"/>
                  </a:cubicBezTo>
                  <a:cubicBezTo>
                    <a:pt x="48294" y="69494"/>
                    <a:pt x="48199" y="69433"/>
                    <a:pt x="48086" y="69433"/>
                  </a:cubicBezTo>
                  <a:close/>
                  <a:moveTo>
                    <a:pt x="25244" y="69863"/>
                  </a:moveTo>
                  <a:cubicBezTo>
                    <a:pt x="25128" y="69863"/>
                    <a:pt x="25030" y="69934"/>
                    <a:pt x="24992" y="70057"/>
                  </a:cubicBezTo>
                  <a:cubicBezTo>
                    <a:pt x="24945" y="70200"/>
                    <a:pt x="25028" y="70354"/>
                    <a:pt x="25171" y="70402"/>
                  </a:cubicBezTo>
                  <a:cubicBezTo>
                    <a:pt x="25183" y="70414"/>
                    <a:pt x="25218" y="70414"/>
                    <a:pt x="25242" y="70414"/>
                  </a:cubicBezTo>
                  <a:cubicBezTo>
                    <a:pt x="25361" y="70414"/>
                    <a:pt x="25480" y="70342"/>
                    <a:pt x="25516" y="70223"/>
                  </a:cubicBezTo>
                  <a:cubicBezTo>
                    <a:pt x="25552" y="70069"/>
                    <a:pt x="25480" y="69926"/>
                    <a:pt x="25337" y="69878"/>
                  </a:cubicBezTo>
                  <a:cubicBezTo>
                    <a:pt x="25306" y="69868"/>
                    <a:pt x="25274" y="69863"/>
                    <a:pt x="25244" y="69863"/>
                  </a:cubicBezTo>
                  <a:close/>
                  <a:moveTo>
                    <a:pt x="45629" y="70210"/>
                  </a:moveTo>
                  <a:cubicBezTo>
                    <a:pt x="45601" y="70210"/>
                    <a:pt x="45572" y="70214"/>
                    <a:pt x="45542" y="70223"/>
                  </a:cubicBezTo>
                  <a:cubicBezTo>
                    <a:pt x="45399" y="70259"/>
                    <a:pt x="45304" y="70414"/>
                    <a:pt x="45352" y="70557"/>
                  </a:cubicBezTo>
                  <a:cubicBezTo>
                    <a:pt x="45376" y="70676"/>
                    <a:pt x="45507" y="70771"/>
                    <a:pt x="45626" y="70771"/>
                  </a:cubicBezTo>
                  <a:cubicBezTo>
                    <a:pt x="45650" y="70771"/>
                    <a:pt x="45661" y="70771"/>
                    <a:pt x="45697" y="70759"/>
                  </a:cubicBezTo>
                  <a:cubicBezTo>
                    <a:pt x="45840" y="70711"/>
                    <a:pt x="45935" y="70557"/>
                    <a:pt x="45888" y="70414"/>
                  </a:cubicBezTo>
                  <a:cubicBezTo>
                    <a:pt x="45849" y="70288"/>
                    <a:pt x="45748" y="70210"/>
                    <a:pt x="45629" y="70210"/>
                  </a:cubicBezTo>
                  <a:close/>
                  <a:moveTo>
                    <a:pt x="27741" y="70553"/>
                  </a:moveTo>
                  <a:cubicBezTo>
                    <a:pt x="27614" y="70553"/>
                    <a:pt x="27490" y="70634"/>
                    <a:pt x="27469" y="70771"/>
                  </a:cubicBezTo>
                  <a:cubicBezTo>
                    <a:pt x="27433" y="70914"/>
                    <a:pt x="27528" y="71069"/>
                    <a:pt x="27671" y="71092"/>
                  </a:cubicBezTo>
                  <a:lnTo>
                    <a:pt x="27731" y="71092"/>
                  </a:lnTo>
                  <a:cubicBezTo>
                    <a:pt x="27850" y="71092"/>
                    <a:pt x="27969" y="71021"/>
                    <a:pt x="28004" y="70890"/>
                  </a:cubicBezTo>
                  <a:cubicBezTo>
                    <a:pt x="28028" y="70735"/>
                    <a:pt x="27945" y="70592"/>
                    <a:pt x="27790" y="70557"/>
                  </a:cubicBezTo>
                  <a:cubicBezTo>
                    <a:pt x="27774" y="70554"/>
                    <a:pt x="27758" y="70553"/>
                    <a:pt x="27741" y="70553"/>
                  </a:cubicBezTo>
                  <a:close/>
                  <a:moveTo>
                    <a:pt x="43103" y="70812"/>
                  </a:moveTo>
                  <a:cubicBezTo>
                    <a:pt x="43083" y="70812"/>
                    <a:pt x="43063" y="70814"/>
                    <a:pt x="43042" y="70819"/>
                  </a:cubicBezTo>
                  <a:cubicBezTo>
                    <a:pt x="42899" y="70842"/>
                    <a:pt x="42804" y="70997"/>
                    <a:pt x="42840" y="71140"/>
                  </a:cubicBezTo>
                  <a:cubicBezTo>
                    <a:pt x="42862" y="71264"/>
                    <a:pt x="42959" y="71355"/>
                    <a:pt x="43100" y="71355"/>
                  </a:cubicBezTo>
                  <a:cubicBezTo>
                    <a:pt x="43108" y="71355"/>
                    <a:pt x="43117" y="71355"/>
                    <a:pt x="43125" y="71354"/>
                  </a:cubicBezTo>
                  <a:lnTo>
                    <a:pt x="43161" y="71354"/>
                  </a:lnTo>
                  <a:cubicBezTo>
                    <a:pt x="43304" y="71319"/>
                    <a:pt x="43399" y="71176"/>
                    <a:pt x="43375" y="71021"/>
                  </a:cubicBezTo>
                  <a:cubicBezTo>
                    <a:pt x="43344" y="70907"/>
                    <a:pt x="43233" y="70812"/>
                    <a:pt x="43103" y="70812"/>
                  </a:cubicBezTo>
                  <a:close/>
                  <a:moveTo>
                    <a:pt x="30267" y="71062"/>
                  </a:moveTo>
                  <a:cubicBezTo>
                    <a:pt x="30139" y="71062"/>
                    <a:pt x="30036" y="71160"/>
                    <a:pt x="30005" y="71295"/>
                  </a:cubicBezTo>
                  <a:cubicBezTo>
                    <a:pt x="29981" y="71438"/>
                    <a:pt x="30088" y="71569"/>
                    <a:pt x="30231" y="71604"/>
                  </a:cubicBezTo>
                  <a:lnTo>
                    <a:pt x="30279" y="71604"/>
                  </a:lnTo>
                  <a:cubicBezTo>
                    <a:pt x="30410" y="71604"/>
                    <a:pt x="30529" y="71509"/>
                    <a:pt x="30540" y="71378"/>
                  </a:cubicBezTo>
                  <a:cubicBezTo>
                    <a:pt x="30576" y="71235"/>
                    <a:pt x="30469" y="71092"/>
                    <a:pt x="30326" y="71069"/>
                  </a:cubicBezTo>
                  <a:cubicBezTo>
                    <a:pt x="30306" y="71064"/>
                    <a:pt x="30286" y="71062"/>
                    <a:pt x="30267" y="71062"/>
                  </a:cubicBezTo>
                  <a:close/>
                  <a:moveTo>
                    <a:pt x="40573" y="71232"/>
                  </a:moveTo>
                  <a:cubicBezTo>
                    <a:pt x="40559" y="71232"/>
                    <a:pt x="40544" y="71233"/>
                    <a:pt x="40530" y="71235"/>
                  </a:cubicBezTo>
                  <a:cubicBezTo>
                    <a:pt x="40387" y="71259"/>
                    <a:pt x="40280" y="71390"/>
                    <a:pt x="40292" y="71545"/>
                  </a:cubicBezTo>
                  <a:cubicBezTo>
                    <a:pt x="40304" y="71676"/>
                    <a:pt x="40423" y="71783"/>
                    <a:pt x="40577" y="71783"/>
                  </a:cubicBezTo>
                  <a:lnTo>
                    <a:pt x="40601" y="71783"/>
                  </a:lnTo>
                  <a:cubicBezTo>
                    <a:pt x="40756" y="71747"/>
                    <a:pt x="40863" y="71616"/>
                    <a:pt x="40839" y="71473"/>
                  </a:cubicBezTo>
                  <a:cubicBezTo>
                    <a:pt x="40818" y="71333"/>
                    <a:pt x="40708" y="71232"/>
                    <a:pt x="40573" y="71232"/>
                  </a:cubicBezTo>
                  <a:close/>
                  <a:moveTo>
                    <a:pt x="32830" y="71365"/>
                  </a:moveTo>
                  <a:cubicBezTo>
                    <a:pt x="32694" y="71365"/>
                    <a:pt x="32564" y="71480"/>
                    <a:pt x="32553" y="71616"/>
                  </a:cubicBezTo>
                  <a:cubicBezTo>
                    <a:pt x="32541" y="71771"/>
                    <a:pt x="32660" y="71902"/>
                    <a:pt x="32803" y="71914"/>
                  </a:cubicBezTo>
                  <a:cubicBezTo>
                    <a:pt x="32815" y="71920"/>
                    <a:pt x="32821" y="71923"/>
                    <a:pt x="32825" y="71923"/>
                  </a:cubicBezTo>
                  <a:cubicBezTo>
                    <a:pt x="32829" y="71923"/>
                    <a:pt x="32832" y="71920"/>
                    <a:pt x="32838" y="71914"/>
                  </a:cubicBezTo>
                  <a:cubicBezTo>
                    <a:pt x="32969" y="71914"/>
                    <a:pt x="33088" y="71795"/>
                    <a:pt x="33100" y="71664"/>
                  </a:cubicBezTo>
                  <a:cubicBezTo>
                    <a:pt x="33124" y="71509"/>
                    <a:pt x="33005" y="71378"/>
                    <a:pt x="32850" y="71366"/>
                  </a:cubicBezTo>
                  <a:cubicBezTo>
                    <a:pt x="32844" y="71366"/>
                    <a:pt x="32837" y="71365"/>
                    <a:pt x="32830" y="71365"/>
                  </a:cubicBezTo>
                  <a:close/>
                  <a:moveTo>
                    <a:pt x="38009" y="71470"/>
                  </a:moveTo>
                  <a:cubicBezTo>
                    <a:pt x="37996" y="71470"/>
                    <a:pt x="37983" y="71471"/>
                    <a:pt x="37970" y="71473"/>
                  </a:cubicBezTo>
                  <a:cubicBezTo>
                    <a:pt x="37827" y="71473"/>
                    <a:pt x="37708" y="71604"/>
                    <a:pt x="37720" y="71747"/>
                  </a:cubicBezTo>
                  <a:cubicBezTo>
                    <a:pt x="37720" y="71895"/>
                    <a:pt x="37828" y="72010"/>
                    <a:pt x="37983" y="72010"/>
                  </a:cubicBezTo>
                  <a:cubicBezTo>
                    <a:pt x="37990" y="72010"/>
                    <a:pt x="37998" y="72010"/>
                    <a:pt x="38006" y="72009"/>
                  </a:cubicBezTo>
                  <a:lnTo>
                    <a:pt x="38018" y="72009"/>
                  </a:lnTo>
                  <a:cubicBezTo>
                    <a:pt x="38160" y="72009"/>
                    <a:pt x="38280" y="71866"/>
                    <a:pt x="38268" y="71724"/>
                  </a:cubicBezTo>
                  <a:cubicBezTo>
                    <a:pt x="38257" y="71582"/>
                    <a:pt x="38146" y="71470"/>
                    <a:pt x="38009" y="71470"/>
                  </a:cubicBezTo>
                  <a:close/>
                  <a:moveTo>
                    <a:pt x="35410" y="71509"/>
                  </a:moveTo>
                  <a:cubicBezTo>
                    <a:pt x="35267" y="71509"/>
                    <a:pt x="35124" y="71628"/>
                    <a:pt x="35124" y="71783"/>
                  </a:cubicBezTo>
                  <a:cubicBezTo>
                    <a:pt x="35124" y="71926"/>
                    <a:pt x="35243" y="72069"/>
                    <a:pt x="35398" y="72069"/>
                  </a:cubicBezTo>
                  <a:cubicBezTo>
                    <a:pt x="35565" y="72069"/>
                    <a:pt x="35684" y="71950"/>
                    <a:pt x="35684" y="71795"/>
                  </a:cubicBezTo>
                  <a:cubicBezTo>
                    <a:pt x="35684" y="71652"/>
                    <a:pt x="35565" y="71509"/>
                    <a:pt x="35410" y="71509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8"/>
            <p:cNvSpPr/>
            <p:nvPr/>
          </p:nvSpPr>
          <p:spPr>
            <a:xfrm>
              <a:off x="2861650" y="1944725"/>
              <a:ext cx="1939550" cy="1938950"/>
            </a:xfrm>
            <a:custGeom>
              <a:avLst/>
              <a:gdLst/>
              <a:ahLst/>
              <a:cxnLst/>
              <a:rect l="l" t="t" r="r" b="b"/>
              <a:pathLst>
                <a:path w="77582" h="77558" extrusionOk="0">
                  <a:moveTo>
                    <a:pt x="37434" y="0"/>
                  </a:moveTo>
                  <a:cubicBezTo>
                    <a:pt x="37315" y="12"/>
                    <a:pt x="37220" y="107"/>
                    <a:pt x="37220" y="226"/>
                  </a:cubicBezTo>
                  <a:cubicBezTo>
                    <a:pt x="37220" y="333"/>
                    <a:pt x="37327" y="429"/>
                    <a:pt x="37434" y="429"/>
                  </a:cubicBezTo>
                  <a:lnTo>
                    <a:pt x="37446" y="429"/>
                  </a:lnTo>
                  <a:cubicBezTo>
                    <a:pt x="37565" y="417"/>
                    <a:pt x="37648" y="322"/>
                    <a:pt x="37648" y="202"/>
                  </a:cubicBezTo>
                  <a:cubicBezTo>
                    <a:pt x="37636" y="83"/>
                    <a:pt x="37553" y="0"/>
                    <a:pt x="37434" y="0"/>
                  </a:cubicBezTo>
                  <a:close/>
                  <a:moveTo>
                    <a:pt x="40018" y="0"/>
                  </a:moveTo>
                  <a:cubicBezTo>
                    <a:pt x="39899" y="0"/>
                    <a:pt x="39791" y="83"/>
                    <a:pt x="39791" y="202"/>
                  </a:cubicBezTo>
                  <a:cubicBezTo>
                    <a:pt x="39791" y="322"/>
                    <a:pt x="39887" y="429"/>
                    <a:pt x="40006" y="429"/>
                  </a:cubicBezTo>
                  <a:cubicBezTo>
                    <a:pt x="40125" y="429"/>
                    <a:pt x="40208" y="333"/>
                    <a:pt x="40232" y="226"/>
                  </a:cubicBezTo>
                  <a:cubicBezTo>
                    <a:pt x="40232" y="107"/>
                    <a:pt x="40137" y="0"/>
                    <a:pt x="40018" y="0"/>
                  </a:cubicBezTo>
                  <a:close/>
                  <a:moveTo>
                    <a:pt x="42571" y="178"/>
                  </a:moveTo>
                  <a:cubicBezTo>
                    <a:pt x="42481" y="178"/>
                    <a:pt x="42386" y="258"/>
                    <a:pt x="42375" y="369"/>
                  </a:cubicBezTo>
                  <a:cubicBezTo>
                    <a:pt x="42351" y="476"/>
                    <a:pt x="42446" y="583"/>
                    <a:pt x="42566" y="595"/>
                  </a:cubicBezTo>
                  <a:lnTo>
                    <a:pt x="42577" y="595"/>
                  </a:lnTo>
                  <a:cubicBezTo>
                    <a:pt x="42685" y="595"/>
                    <a:pt x="42768" y="500"/>
                    <a:pt x="42792" y="405"/>
                  </a:cubicBezTo>
                  <a:cubicBezTo>
                    <a:pt x="42792" y="298"/>
                    <a:pt x="42708" y="191"/>
                    <a:pt x="42589" y="179"/>
                  </a:cubicBezTo>
                  <a:cubicBezTo>
                    <a:pt x="42583" y="178"/>
                    <a:pt x="42577" y="178"/>
                    <a:pt x="42571" y="178"/>
                  </a:cubicBezTo>
                  <a:close/>
                  <a:moveTo>
                    <a:pt x="34873" y="189"/>
                  </a:moveTo>
                  <a:cubicBezTo>
                    <a:pt x="34865" y="189"/>
                    <a:pt x="34858" y="190"/>
                    <a:pt x="34850" y="191"/>
                  </a:cubicBezTo>
                  <a:cubicBezTo>
                    <a:pt x="34731" y="191"/>
                    <a:pt x="34648" y="298"/>
                    <a:pt x="34660" y="417"/>
                  </a:cubicBezTo>
                  <a:cubicBezTo>
                    <a:pt x="34660" y="524"/>
                    <a:pt x="34755" y="607"/>
                    <a:pt x="34886" y="607"/>
                  </a:cubicBezTo>
                  <a:lnTo>
                    <a:pt x="34898" y="607"/>
                  </a:lnTo>
                  <a:cubicBezTo>
                    <a:pt x="35017" y="607"/>
                    <a:pt x="35112" y="500"/>
                    <a:pt x="35088" y="381"/>
                  </a:cubicBezTo>
                  <a:cubicBezTo>
                    <a:pt x="35077" y="270"/>
                    <a:pt x="34983" y="189"/>
                    <a:pt x="34873" y="189"/>
                  </a:cubicBezTo>
                  <a:close/>
                  <a:moveTo>
                    <a:pt x="45150" y="499"/>
                  </a:moveTo>
                  <a:cubicBezTo>
                    <a:pt x="45049" y="499"/>
                    <a:pt x="44946" y="568"/>
                    <a:pt x="44935" y="679"/>
                  </a:cubicBezTo>
                  <a:cubicBezTo>
                    <a:pt x="44911" y="786"/>
                    <a:pt x="44994" y="905"/>
                    <a:pt x="45113" y="917"/>
                  </a:cubicBezTo>
                  <a:lnTo>
                    <a:pt x="45125" y="917"/>
                  </a:lnTo>
                  <a:cubicBezTo>
                    <a:pt x="45233" y="917"/>
                    <a:pt x="45316" y="845"/>
                    <a:pt x="45328" y="738"/>
                  </a:cubicBezTo>
                  <a:cubicBezTo>
                    <a:pt x="45364" y="631"/>
                    <a:pt x="45292" y="524"/>
                    <a:pt x="45173" y="500"/>
                  </a:cubicBezTo>
                  <a:cubicBezTo>
                    <a:pt x="45165" y="499"/>
                    <a:pt x="45157" y="499"/>
                    <a:pt x="45150" y="499"/>
                  </a:cubicBezTo>
                  <a:close/>
                  <a:moveTo>
                    <a:pt x="32319" y="532"/>
                  </a:moveTo>
                  <a:cubicBezTo>
                    <a:pt x="32306" y="532"/>
                    <a:pt x="32292" y="533"/>
                    <a:pt x="32279" y="536"/>
                  </a:cubicBezTo>
                  <a:cubicBezTo>
                    <a:pt x="32159" y="548"/>
                    <a:pt x="32088" y="655"/>
                    <a:pt x="32100" y="774"/>
                  </a:cubicBezTo>
                  <a:cubicBezTo>
                    <a:pt x="32111" y="873"/>
                    <a:pt x="32194" y="942"/>
                    <a:pt x="32301" y="942"/>
                  </a:cubicBezTo>
                  <a:cubicBezTo>
                    <a:pt x="32309" y="942"/>
                    <a:pt x="32317" y="942"/>
                    <a:pt x="32326" y="941"/>
                  </a:cubicBezTo>
                  <a:lnTo>
                    <a:pt x="32350" y="941"/>
                  </a:lnTo>
                  <a:cubicBezTo>
                    <a:pt x="32457" y="917"/>
                    <a:pt x="32529" y="822"/>
                    <a:pt x="32517" y="703"/>
                  </a:cubicBezTo>
                  <a:cubicBezTo>
                    <a:pt x="32506" y="608"/>
                    <a:pt x="32421" y="532"/>
                    <a:pt x="32319" y="532"/>
                  </a:cubicBezTo>
                  <a:close/>
                  <a:moveTo>
                    <a:pt x="47663" y="1019"/>
                  </a:moveTo>
                  <a:cubicBezTo>
                    <a:pt x="47563" y="1019"/>
                    <a:pt x="47480" y="1086"/>
                    <a:pt x="47459" y="1179"/>
                  </a:cubicBezTo>
                  <a:cubicBezTo>
                    <a:pt x="47447" y="1298"/>
                    <a:pt x="47507" y="1393"/>
                    <a:pt x="47626" y="1429"/>
                  </a:cubicBezTo>
                  <a:cubicBezTo>
                    <a:pt x="47638" y="1429"/>
                    <a:pt x="47650" y="1429"/>
                    <a:pt x="47650" y="1441"/>
                  </a:cubicBezTo>
                  <a:cubicBezTo>
                    <a:pt x="47757" y="1441"/>
                    <a:pt x="47828" y="1369"/>
                    <a:pt x="47864" y="1274"/>
                  </a:cubicBezTo>
                  <a:cubicBezTo>
                    <a:pt x="47888" y="1155"/>
                    <a:pt x="47816" y="1060"/>
                    <a:pt x="47709" y="1024"/>
                  </a:cubicBezTo>
                  <a:cubicBezTo>
                    <a:pt x="47694" y="1021"/>
                    <a:pt x="47678" y="1019"/>
                    <a:pt x="47663" y="1019"/>
                  </a:cubicBezTo>
                  <a:close/>
                  <a:moveTo>
                    <a:pt x="29780" y="1050"/>
                  </a:moveTo>
                  <a:cubicBezTo>
                    <a:pt x="29760" y="1050"/>
                    <a:pt x="29740" y="1053"/>
                    <a:pt x="29719" y="1060"/>
                  </a:cubicBezTo>
                  <a:cubicBezTo>
                    <a:pt x="29612" y="1084"/>
                    <a:pt x="29540" y="1191"/>
                    <a:pt x="29576" y="1310"/>
                  </a:cubicBezTo>
                  <a:cubicBezTo>
                    <a:pt x="29600" y="1393"/>
                    <a:pt x="29695" y="1453"/>
                    <a:pt x="29778" y="1453"/>
                  </a:cubicBezTo>
                  <a:lnTo>
                    <a:pt x="29826" y="1453"/>
                  </a:lnTo>
                  <a:cubicBezTo>
                    <a:pt x="29933" y="1429"/>
                    <a:pt x="30004" y="1322"/>
                    <a:pt x="29969" y="1203"/>
                  </a:cubicBezTo>
                  <a:cubicBezTo>
                    <a:pt x="29949" y="1114"/>
                    <a:pt x="29873" y="1050"/>
                    <a:pt x="29780" y="1050"/>
                  </a:cubicBezTo>
                  <a:close/>
                  <a:moveTo>
                    <a:pt x="50173" y="1685"/>
                  </a:moveTo>
                  <a:cubicBezTo>
                    <a:pt x="50080" y="1685"/>
                    <a:pt x="49990" y="1741"/>
                    <a:pt x="49959" y="1822"/>
                  </a:cubicBezTo>
                  <a:cubicBezTo>
                    <a:pt x="49912" y="1953"/>
                    <a:pt x="49995" y="2072"/>
                    <a:pt x="50090" y="2096"/>
                  </a:cubicBezTo>
                  <a:cubicBezTo>
                    <a:pt x="50114" y="2096"/>
                    <a:pt x="50138" y="2107"/>
                    <a:pt x="50174" y="2107"/>
                  </a:cubicBezTo>
                  <a:cubicBezTo>
                    <a:pt x="50257" y="2107"/>
                    <a:pt x="50328" y="2048"/>
                    <a:pt x="50364" y="1965"/>
                  </a:cubicBezTo>
                  <a:cubicBezTo>
                    <a:pt x="50412" y="1846"/>
                    <a:pt x="50328" y="1726"/>
                    <a:pt x="50221" y="1691"/>
                  </a:cubicBezTo>
                  <a:cubicBezTo>
                    <a:pt x="50205" y="1687"/>
                    <a:pt x="50189" y="1685"/>
                    <a:pt x="50173" y="1685"/>
                  </a:cubicBezTo>
                  <a:close/>
                  <a:moveTo>
                    <a:pt x="27294" y="1716"/>
                  </a:moveTo>
                  <a:cubicBezTo>
                    <a:pt x="27273" y="1716"/>
                    <a:pt x="27251" y="1719"/>
                    <a:pt x="27230" y="1726"/>
                  </a:cubicBezTo>
                  <a:cubicBezTo>
                    <a:pt x="27135" y="1774"/>
                    <a:pt x="27076" y="1869"/>
                    <a:pt x="27099" y="1988"/>
                  </a:cubicBezTo>
                  <a:cubicBezTo>
                    <a:pt x="27135" y="2096"/>
                    <a:pt x="27206" y="2143"/>
                    <a:pt x="27314" y="2143"/>
                  </a:cubicBezTo>
                  <a:cubicBezTo>
                    <a:pt x="27326" y="2143"/>
                    <a:pt x="27349" y="2143"/>
                    <a:pt x="27373" y="2119"/>
                  </a:cubicBezTo>
                  <a:cubicBezTo>
                    <a:pt x="27468" y="2084"/>
                    <a:pt x="27528" y="1965"/>
                    <a:pt x="27504" y="1857"/>
                  </a:cubicBezTo>
                  <a:cubicBezTo>
                    <a:pt x="27466" y="1771"/>
                    <a:pt x="27382" y="1716"/>
                    <a:pt x="27294" y="1716"/>
                  </a:cubicBezTo>
                  <a:close/>
                  <a:moveTo>
                    <a:pt x="52597" y="2531"/>
                  </a:moveTo>
                  <a:cubicBezTo>
                    <a:pt x="52514" y="2531"/>
                    <a:pt x="52436" y="2585"/>
                    <a:pt x="52400" y="2667"/>
                  </a:cubicBezTo>
                  <a:cubicBezTo>
                    <a:pt x="52352" y="2762"/>
                    <a:pt x="52412" y="2881"/>
                    <a:pt x="52519" y="2929"/>
                  </a:cubicBezTo>
                  <a:cubicBezTo>
                    <a:pt x="52555" y="2941"/>
                    <a:pt x="52567" y="2941"/>
                    <a:pt x="52591" y="2941"/>
                  </a:cubicBezTo>
                  <a:cubicBezTo>
                    <a:pt x="52686" y="2941"/>
                    <a:pt x="52757" y="2905"/>
                    <a:pt x="52793" y="2810"/>
                  </a:cubicBezTo>
                  <a:cubicBezTo>
                    <a:pt x="52829" y="2703"/>
                    <a:pt x="52769" y="2584"/>
                    <a:pt x="52674" y="2548"/>
                  </a:cubicBezTo>
                  <a:cubicBezTo>
                    <a:pt x="52648" y="2537"/>
                    <a:pt x="52622" y="2531"/>
                    <a:pt x="52597" y="2531"/>
                  </a:cubicBezTo>
                  <a:close/>
                  <a:moveTo>
                    <a:pt x="24856" y="2573"/>
                  </a:moveTo>
                  <a:cubicBezTo>
                    <a:pt x="24833" y="2573"/>
                    <a:pt x="24811" y="2577"/>
                    <a:pt x="24790" y="2584"/>
                  </a:cubicBezTo>
                  <a:cubicBezTo>
                    <a:pt x="24694" y="2619"/>
                    <a:pt x="24635" y="2750"/>
                    <a:pt x="24670" y="2858"/>
                  </a:cubicBezTo>
                  <a:cubicBezTo>
                    <a:pt x="24703" y="2934"/>
                    <a:pt x="24766" y="2990"/>
                    <a:pt x="24849" y="2990"/>
                  </a:cubicBezTo>
                  <a:cubicBezTo>
                    <a:pt x="24857" y="2990"/>
                    <a:pt x="24865" y="2990"/>
                    <a:pt x="24873" y="2989"/>
                  </a:cubicBezTo>
                  <a:cubicBezTo>
                    <a:pt x="24897" y="2989"/>
                    <a:pt x="24909" y="2989"/>
                    <a:pt x="24944" y="2977"/>
                  </a:cubicBezTo>
                  <a:cubicBezTo>
                    <a:pt x="25040" y="2941"/>
                    <a:pt x="25099" y="2810"/>
                    <a:pt x="25063" y="2703"/>
                  </a:cubicBezTo>
                  <a:cubicBezTo>
                    <a:pt x="25035" y="2627"/>
                    <a:pt x="24945" y="2573"/>
                    <a:pt x="24856" y="2573"/>
                  </a:cubicBezTo>
                  <a:close/>
                  <a:moveTo>
                    <a:pt x="54984" y="3523"/>
                  </a:moveTo>
                  <a:cubicBezTo>
                    <a:pt x="54900" y="3523"/>
                    <a:pt x="54817" y="3563"/>
                    <a:pt x="54781" y="3643"/>
                  </a:cubicBezTo>
                  <a:cubicBezTo>
                    <a:pt x="54734" y="3751"/>
                    <a:pt x="54781" y="3881"/>
                    <a:pt x="54889" y="3929"/>
                  </a:cubicBezTo>
                  <a:cubicBezTo>
                    <a:pt x="54905" y="3938"/>
                    <a:pt x="54928" y="3946"/>
                    <a:pt x="54948" y="3946"/>
                  </a:cubicBezTo>
                  <a:cubicBezTo>
                    <a:pt x="54957" y="3946"/>
                    <a:pt x="54965" y="3945"/>
                    <a:pt x="54972" y="3941"/>
                  </a:cubicBezTo>
                  <a:cubicBezTo>
                    <a:pt x="55067" y="3941"/>
                    <a:pt x="55139" y="3893"/>
                    <a:pt x="55174" y="3822"/>
                  </a:cubicBezTo>
                  <a:cubicBezTo>
                    <a:pt x="55210" y="3715"/>
                    <a:pt x="55174" y="3584"/>
                    <a:pt x="55067" y="3536"/>
                  </a:cubicBezTo>
                  <a:cubicBezTo>
                    <a:pt x="55040" y="3527"/>
                    <a:pt x="55012" y="3523"/>
                    <a:pt x="54984" y="3523"/>
                  </a:cubicBezTo>
                  <a:close/>
                  <a:moveTo>
                    <a:pt x="22490" y="3582"/>
                  </a:moveTo>
                  <a:cubicBezTo>
                    <a:pt x="22463" y="3582"/>
                    <a:pt x="22435" y="3587"/>
                    <a:pt x="22408" y="3596"/>
                  </a:cubicBezTo>
                  <a:cubicBezTo>
                    <a:pt x="22313" y="3655"/>
                    <a:pt x="22265" y="3774"/>
                    <a:pt x="22313" y="3881"/>
                  </a:cubicBezTo>
                  <a:cubicBezTo>
                    <a:pt x="22337" y="3953"/>
                    <a:pt x="22408" y="4001"/>
                    <a:pt x="22504" y="4001"/>
                  </a:cubicBezTo>
                  <a:cubicBezTo>
                    <a:pt x="22527" y="4001"/>
                    <a:pt x="22563" y="4001"/>
                    <a:pt x="22587" y="3989"/>
                  </a:cubicBezTo>
                  <a:cubicBezTo>
                    <a:pt x="22694" y="3929"/>
                    <a:pt x="22742" y="3810"/>
                    <a:pt x="22694" y="3703"/>
                  </a:cubicBezTo>
                  <a:cubicBezTo>
                    <a:pt x="22649" y="3623"/>
                    <a:pt x="22571" y="3582"/>
                    <a:pt x="22490" y="3582"/>
                  </a:cubicBezTo>
                  <a:close/>
                  <a:moveTo>
                    <a:pt x="57282" y="4694"/>
                  </a:moveTo>
                  <a:cubicBezTo>
                    <a:pt x="57205" y="4694"/>
                    <a:pt x="57133" y="4734"/>
                    <a:pt x="57091" y="4810"/>
                  </a:cubicBezTo>
                  <a:cubicBezTo>
                    <a:pt x="57044" y="4905"/>
                    <a:pt x="57067" y="5024"/>
                    <a:pt x="57175" y="5084"/>
                  </a:cubicBezTo>
                  <a:cubicBezTo>
                    <a:pt x="57201" y="5101"/>
                    <a:pt x="57220" y="5113"/>
                    <a:pt x="57243" y="5113"/>
                  </a:cubicBezTo>
                  <a:cubicBezTo>
                    <a:pt x="57251" y="5113"/>
                    <a:pt x="57260" y="5111"/>
                    <a:pt x="57270" y="5108"/>
                  </a:cubicBezTo>
                  <a:cubicBezTo>
                    <a:pt x="57353" y="5108"/>
                    <a:pt x="57413" y="5072"/>
                    <a:pt x="57460" y="5001"/>
                  </a:cubicBezTo>
                  <a:cubicBezTo>
                    <a:pt x="57508" y="4894"/>
                    <a:pt x="57472" y="4774"/>
                    <a:pt x="57377" y="4715"/>
                  </a:cubicBezTo>
                  <a:cubicBezTo>
                    <a:pt x="57346" y="4701"/>
                    <a:pt x="57313" y="4694"/>
                    <a:pt x="57282" y="4694"/>
                  </a:cubicBezTo>
                  <a:close/>
                  <a:moveTo>
                    <a:pt x="20199" y="4749"/>
                  </a:moveTo>
                  <a:cubicBezTo>
                    <a:pt x="20169" y="4749"/>
                    <a:pt x="20139" y="4757"/>
                    <a:pt x="20110" y="4774"/>
                  </a:cubicBezTo>
                  <a:cubicBezTo>
                    <a:pt x="20003" y="4834"/>
                    <a:pt x="19956" y="4953"/>
                    <a:pt x="20015" y="5060"/>
                  </a:cubicBezTo>
                  <a:cubicBezTo>
                    <a:pt x="20063" y="5132"/>
                    <a:pt x="20122" y="5179"/>
                    <a:pt x="20194" y="5179"/>
                  </a:cubicBezTo>
                  <a:cubicBezTo>
                    <a:pt x="20229" y="5179"/>
                    <a:pt x="20265" y="5167"/>
                    <a:pt x="20301" y="5144"/>
                  </a:cubicBezTo>
                  <a:cubicBezTo>
                    <a:pt x="20408" y="5084"/>
                    <a:pt x="20444" y="4965"/>
                    <a:pt x="20384" y="4870"/>
                  </a:cubicBezTo>
                  <a:cubicBezTo>
                    <a:pt x="20342" y="4794"/>
                    <a:pt x="20271" y="4749"/>
                    <a:pt x="20199" y="4749"/>
                  </a:cubicBezTo>
                  <a:close/>
                  <a:moveTo>
                    <a:pt x="59494" y="5999"/>
                  </a:moveTo>
                  <a:cubicBezTo>
                    <a:pt x="59423" y="5999"/>
                    <a:pt x="59356" y="6035"/>
                    <a:pt x="59318" y="6096"/>
                  </a:cubicBezTo>
                  <a:cubicBezTo>
                    <a:pt x="59246" y="6203"/>
                    <a:pt x="59270" y="6334"/>
                    <a:pt x="59377" y="6394"/>
                  </a:cubicBezTo>
                  <a:cubicBezTo>
                    <a:pt x="59425" y="6418"/>
                    <a:pt x="59449" y="6429"/>
                    <a:pt x="59496" y="6429"/>
                  </a:cubicBezTo>
                  <a:cubicBezTo>
                    <a:pt x="59568" y="6429"/>
                    <a:pt x="59639" y="6394"/>
                    <a:pt x="59675" y="6334"/>
                  </a:cubicBezTo>
                  <a:cubicBezTo>
                    <a:pt x="59746" y="6239"/>
                    <a:pt x="59711" y="6096"/>
                    <a:pt x="59615" y="6037"/>
                  </a:cubicBezTo>
                  <a:cubicBezTo>
                    <a:pt x="59576" y="6011"/>
                    <a:pt x="59534" y="5999"/>
                    <a:pt x="59494" y="5999"/>
                  </a:cubicBezTo>
                  <a:close/>
                  <a:moveTo>
                    <a:pt x="17986" y="6087"/>
                  </a:moveTo>
                  <a:cubicBezTo>
                    <a:pt x="17947" y="6087"/>
                    <a:pt x="17907" y="6098"/>
                    <a:pt x="17872" y="6120"/>
                  </a:cubicBezTo>
                  <a:cubicBezTo>
                    <a:pt x="17777" y="6179"/>
                    <a:pt x="17753" y="6298"/>
                    <a:pt x="17812" y="6394"/>
                  </a:cubicBezTo>
                  <a:cubicBezTo>
                    <a:pt x="17848" y="6453"/>
                    <a:pt x="17920" y="6489"/>
                    <a:pt x="17991" y="6501"/>
                  </a:cubicBezTo>
                  <a:cubicBezTo>
                    <a:pt x="18039" y="6501"/>
                    <a:pt x="18074" y="6501"/>
                    <a:pt x="18110" y="6477"/>
                  </a:cubicBezTo>
                  <a:cubicBezTo>
                    <a:pt x="18205" y="6394"/>
                    <a:pt x="18229" y="6275"/>
                    <a:pt x="18170" y="6179"/>
                  </a:cubicBezTo>
                  <a:cubicBezTo>
                    <a:pt x="18124" y="6119"/>
                    <a:pt x="18055" y="6087"/>
                    <a:pt x="17986" y="6087"/>
                  </a:cubicBezTo>
                  <a:close/>
                  <a:moveTo>
                    <a:pt x="61618" y="7459"/>
                  </a:moveTo>
                  <a:cubicBezTo>
                    <a:pt x="61553" y="7459"/>
                    <a:pt x="61492" y="7491"/>
                    <a:pt x="61449" y="7549"/>
                  </a:cubicBezTo>
                  <a:cubicBezTo>
                    <a:pt x="61377" y="7644"/>
                    <a:pt x="61401" y="7763"/>
                    <a:pt x="61496" y="7846"/>
                  </a:cubicBezTo>
                  <a:cubicBezTo>
                    <a:pt x="61532" y="7870"/>
                    <a:pt x="61580" y="7882"/>
                    <a:pt x="61627" y="7882"/>
                  </a:cubicBezTo>
                  <a:cubicBezTo>
                    <a:pt x="61687" y="7882"/>
                    <a:pt x="61747" y="7858"/>
                    <a:pt x="61794" y="7799"/>
                  </a:cubicBezTo>
                  <a:cubicBezTo>
                    <a:pt x="61866" y="7703"/>
                    <a:pt x="61830" y="7572"/>
                    <a:pt x="61747" y="7501"/>
                  </a:cubicBezTo>
                  <a:cubicBezTo>
                    <a:pt x="61704" y="7473"/>
                    <a:pt x="61660" y="7459"/>
                    <a:pt x="61618" y="7459"/>
                  </a:cubicBezTo>
                  <a:close/>
                  <a:moveTo>
                    <a:pt x="15864" y="7531"/>
                  </a:moveTo>
                  <a:cubicBezTo>
                    <a:pt x="15821" y="7531"/>
                    <a:pt x="15778" y="7544"/>
                    <a:pt x="15741" y="7572"/>
                  </a:cubicBezTo>
                  <a:cubicBezTo>
                    <a:pt x="15657" y="7644"/>
                    <a:pt x="15622" y="7787"/>
                    <a:pt x="15705" y="7870"/>
                  </a:cubicBezTo>
                  <a:cubicBezTo>
                    <a:pt x="15741" y="7930"/>
                    <a:pt x="15800" y="7965"/>
                    <a:pt x="15884" y="7965"/>
                  </a:cubicBezTo>
                  <a:cubicBezTo>
                    <a:pt x="15919" y="7965"/>
                    <a:pt x="15967" y="7942"/>
                    <a:pt x="16003" y="7918"/>
                  </a:cubicBezTo>
                  <a:cubicBezTo>
                    <a:pt x="16086" y="7846"/>
                    <a:pt x="16122" y="7703"/>
                    <a:pt x="16038" y="7620"/>
                  </a:cubicBezTo>
                  <a:cubicBezTo>
                    <a:pt x="15995" y="7562"/>
                    <a:pt x="15930" y="7531"/>
                    <a:pt x="15864" y="7531"/>
                  </a:cubicBezTo>
                  <a:close/>
                  <a:moveTo>
                    <a:pt x="63652" y="9061"/>
                  </a:moveTo>
                  <a:cubicBezTo>
                    <a:pt x="63593" y="9061"/>
                    <a:pt x="63531" y="9086"/>
                    <a:pt x="63485" y="9132"/>
                  </a:cubicBezTo>
                  <a:cubicBezTo>
                    <a:pt x="63413" y="9227"/>
                    <a:pt x="63425" y="9358"/>
                    <a:pt x="63521" y="9430"/>
                  </a:cubicBezTo>
                  <a:cubicBezTo>
                    <a:pt x="63544" y="9466"/>
                    <a:pt x="63604" y="9477"/>
                    <a:pt x="63652" y="9477"/>
                  </a:cubicBezTo>
                  <a:cubicBezTo>
                    <a:pt x="63711" y="9477"/>
                    <a:pt x="63771" y="9454"/>
                    <a:pt x="63818" y="9406"/>
                  </a:cubicBezTo>
                  <a:cubicBezTo>
                    <a:pt x="63890" y="9311"/>
                    <a:pt x="63878" y="9180"/>
                    <a:pt x="63782" y="9108"/>
                  </a:cubicBezTo>
                  <a:cubicBezTo>
                    <a:pt x="63746" y="9077"/>
                    <a:pt x="63699" y="9061"/>
                    <a:pt x="63652" y="9061"/>
                  </a:cubicBezTo>
                  <a:close/>
                  <a:moveTo>
                    <a:pt x="13851" y="9134"/>
                  </a:moveTo>
                  <a:cubicBezTo>
                    <a:pt x="13805" y="9134"/>
                    <a:pt x="13758" y="9149"/>
                    <a:pt x="13717" y="9180"/>
                  </a:cubicBezTo>
                  <a:cubicBezTo>
                    <a:pt x="13633" y="9251"/>
                    <a:pt x="13621" y="9394"/>
                    <a:pt x="13693" y="9477"/>
                  </a:cubicBezTo>
                  <a:cubicBezTo>
                    <a:pt x="13717" y="9525"/>
                    <a:pt x="13776" y="9549"/>
                    <a:pt x="13860" y="9549"/>
                  </a:cubicBezTo>
                  <a:cubicBezTo>
                    <a:pt x="13895" y="9549"/>
                    <a:pt x="13943" y="9537"/>
                    <a:pt x="13991" y="9513"/>
                  </a:cubicBezTo>
                  <a:cubicBezTo>
                    <a:pt x="14074" y="9430"/>
                    <a:pt x="14098" y="9299"/>
                    <a:pt x="14014" y="9215"/>
                  </a:cubicBezTo>
                  <a:cubicBezTo>
                    <a:pt x="13974" y="9161"/>
                    <a:pt x="13913" y="9134"/>
                    <a:pt x="13851" y="9134"/>
                  </a:cubicBezTo>
                  <a:close/>
                  <a:moveTo>
                    <a:pt x="65565" y="10784"/>
                  </a:moveTo>
                  <a:cubicBezTo>
                    <a:pt x="65512" y="10784"/>
                    <a:pt x="65461" y="10805"/>
                    <a:pt x="65426" y="10847"/>
                  </a:cubicBezTo>
                  <a:cubicBezTo>
                    <a:pt x="65330" y="10942"/>
                    <a:pt x="65330" y="11073"/>
                    <a:pt x="65426" y="11144"/>
                  </a:cubicBezTo>
                  <a:cubicBezTo>
                    <a:pt x="65473" y="11192"/>
                    <a:pt x="65509" y="11204"/>
                    <a:pt x="65592" y="11204"/>
                  </a:cubicBezTo>
                  <a:cubicBezTo>
                    <a:pt x="65628" y="11204"/>
                    <a:pt x="65687" y="11192"/>
                    <a:pt x="65735" y="11144"/>
                  </a:cubicBezTo>
                  <a:cubicBezTo>
                    <a:pt x="65807" y="11061"/>
                    <a:pt x="65807" y="10918"/>
                    <a:pt x="65723" y="10847"/>
                  </a:cubicBezTo>
                  <a:cubicBezTo>
                    <a:pt x="65676" y="10805"/>
                    <a:pt x="65619" y="10784"/>
                    <a:pt x="65565" y="10784"/>
                  </a:cubicBezTo>
                  <a:close/>
                  <a:moveTo>
                    <a:pt x="11932" y="10864"/>
                  </a:moveTo>
                  <a:cubicBezTo>
                    <a:pt x="11880" y="10864"/>
                    <a:pt x="11830" y="10882"/>
                    <a:pt x="11788" y="10918"/>
                  </a:cubicBezTo>
                  <a:cubicBezTo>
                    <a:pt x="11716" y="11001"/>
                    <a:pt x="11716" y="11132"/>
                    <a:pt x="11788" y="11216"/>
                  </a:cubicBezTo>
                  <a:cubicBezTo>
                    <a:pt x="11836" y="11263"/>
                    <a:pt x="11871" y="11275"/>
                    <a:pt x="11931" y="11275"/>
                  </a:cubicBezTo>
                  <a:cubicBezTo>
                    <a:pt x="11990" y="11275"/>
                    <a:pt x="12038" y="11263"/>
                    <a:pt x="12086" y="11216"/>
                  </a:cubicBezTo>
                  <a:cubicBezTo>
                    <a:pt x="12157" y="11132"/>
                    <a:pt x="12157" y="11013"/>
                    <a:pt x="12086" y="10918"/>
                  </a:cubicBezTo>
                  <a:cubicBezTo>
                    <a:pt x="12038" y="10882"/>
                    <a:pt x="11984" y="10864"/>
                    <a:pt x="11932" y="10864"/>
                  </a:cubicBezTo>
                  <a:close/>
                  <a:moveTo>
                    <a:pt x="67370" y="12640"/>
                  </a:moveTo>
                  <a:cubicBezTo>
                    <a:pt x="67317" y="12640"/>
                    <a:pt x="67263" y="12658"/>
                    <a:pt x="67223" y="12692"/>
                  </a:cubicBezTo>
                  <a:cubicBezTo>
                    <a:pt x="67140" y="12764"/>
                    <a:pt x="67140" y="12895"/>
                    <a:pt x="67211" y="12990"/>
                  </a:cubicBezTo>
                  <a:cubicBezTo>
                    <a:pt x="67259" y="13037"/>
                    <a:pt x="67295" y="13061"/>
                    <a:pt x="67378" y="13061"/>
                  </a:cubicBezTo>
                  <a:cubicBezTo>
                    <a:pt x="67414" y="13061"/>
                    <a:pt x="67462" y="13037"/>
                    <a:pt x="67509" y="13002"/>
                  </a:cubicBezTo>
                  <a:cubicBezTo>
                    <a:pt x="67592" y="12930"/>
                    <a:pt x="67592" y="12799"/>
                    <a:pt x="67521" y="12704"/>
                  </a:cubicBezTo>
                  <a:cubicBezTo>
                    <a:pt x="67484" y="12661"/>
                    <a:pt x="67428" y="12640"/>
                    <a:pt x="67370" y="12640"/>
                  </a:cubicBezTo>
                  <a:close/>
                  <a:moveTo>
                    <a:pt x="10142" y="12713"/>
                  </a:moveTo>
                  <a:cubicBezTo>
                    <a:pt x="10084" y="12713"/>
                    <a:pt x="10028" y="12736"/>
                    <a:pt x="9990" y="12787"/>
                  </a:cubicBezTo>
                  <a:cubicBezTo>
                    <a:pt x="9907" y="12871"/>
                    <a:pt x="9907" y="13002"/>
                    <a:pt x="10002" y="13085"/>
                  </a:cubicBezTo>
                  <a:cubicBezTo>
                    <a:pt x="10050" y="13121"/>
                    <a:pt x="10085" y="13145"/>
                    <a:pt x="10145" y="13145"/>
                  </a:cubicBezTo>
                  <a:cubicBezTo>
                    <a:pt x="10192" y="13145"/>
                    <a:pt x="10252" y="13109"/>
                    <a:pt x="10300" y="13061"/>
                  </a:cubicBezTo>
                  <a:cubicBezTo>
                    <a:pt x="10371" y="12978"/>
                    <a:pt x="10371" y="12847"/>
                    <a:pt x="10288" y="12764"/>
                  </a:cubicBezTo>
                  <a:cubicBezTo>
                    <a:pt x="10243" y="12730"/>
                    <a:pt x="10192" y="12713"/>
                    <a:pt x="10142" y="12713"/>
                  </a:cubicBezTo>
                  <a:close/>
                  <a:moveTo>
                    <a:pt x="69025" y="14598"/>
                  </a:moveTo>
                  <a:cubicBezTo>
                    <a:pt x="68976" y="14598"/>
                    <a:pt x="68927" y="14613"/>
                    <a:pt x="68890" y="14645"/>
                  </a:cubicBezTo>
                  <a:cubicBezTo>
                    <a:pt x="68795" y="14716"/>
                    <a:pt x="68783" y="14847"/>
                    <a:pt x="68866" y="14942"/>
                  </a:cubicBezTo>
                  <a:cubicBezTo>
                    <a:pt x="68896" y="14992"/>
                    <a:pt x="68943" y="15017"/>
                    <a:pt x="68992" y="15017"/>
                  </a:cubicBezTo>
                  <a:cubicBezTo>
                    <a:pt x="69001" y="15017"/>
                    <a:pt x="69011" y="15016"/>
                    <a:pt x="69021" y="15014"/>
                  </a:cubicBezTo>
                  <a:cubicBezTo>
                    <a:pt x="69069" y="15014"/>
                    <a:pt x="69116" y="15002"/>
                    <a:pt x="69164" y="14966"/>
                  </a:cubicBezTo>
                  <a:cubicBezTo>
                    <a:pt x="69247" y="14895"/>
                    <a:pt x="69259" y="14764"/>
                    <a:pt x="69188" y="14669"/>
                  </a:cubicBezTo>
                  <a:cubicBezTo>
                    <a:pt x="69148" y="14622"/>
                    <a:pt x="69086" y="14598"/>
                    <a:pt x="69025" y="14598"/>
                  </a:cubicBezTo>
                  <a:close/>
                  <a:moveTo>
                    <a:pt x="8479" y="14696"/>
                  </a:moveTo>
                  <a:cubicBezTo>
                    <a:pt x="8420" y="14696"/>
                    <a:pt x="8362" y="14723"/>
                    <a:pt x="8323" y="14776"/>
                  </a:cubicBezTo>
                  <a:cubicBezTo>
                    <a:pt x="8240" y="14871"/>
                    <a:pt x="8264" y="15002"/>
                    <a:pt x="8347" y="15073"/>
                  </a:cubicBezTo>
                  <a:lnTo>
                    <a:pt x="8478" y="15121"/>
                  </a:lnTo>
                  <a:cubicBezTo>
                    <a:pt x="8537" y="15121"/>
                    <a:pt x="8597" y="15109"/>
                    <a:pt x="8645" y="15050"/>
                  </a:cubicBezTo>
                  <a:cubicBezTo>
                    <a:pt x="8716" y="14954"/>
                    <a:pt x="8704" y="14823"/>
                    <a:pt x="8621" y="14752"/>
                  </a:cubicBezTo>
                  <a:cubicBezTo>
                    <a:pt x="8578" y="14714"/>
                    <a:pt x="8528" y="14696"/>
                    <a:pt x="8479" y="14696"/>
                  </a:cubicBezTo>
                  <a:close/>
                  <a:moveTo>
                    <a:pt x="70576" y="16680"/>
                  </a:moveTo>
                  <a:cubicBezTo>
                    <a:pt x="70533" y="16680"/>
                    <a:pt x="70488" y="16692"/>
                    <a:pt x="70450" y="16716"/>
                  </a:cubicBezTo>
                  <a:cubicBezTo>
                    <a:pt x="70355" y="16788"/>
                    <a:pt x="70331" y="16919"/>
                    <a:pt x="70390" y="17014"/>
                  </a:cubicBezTo>
                  <a:cubicBezTo>
                    <a:pt x="70438" y="17074"/>
                    <a:pt x="70498" y="17097"/>
                    <a:pt x="70569" y="17097"/>
                  </a:cubicBezTo>
                  <a:cubicBezTo>
                    <a:pt x="70617" y="17097"/>
                    <a:pt x="70664" y="17097"/>
                    <a:pt x="70688" y="17062"/>
                  </a:cubicBezTo>
                  <a:cubicBezTo>
                    <a:pt x="70795" y="16990"/>
                    <a:pt x="70807" y="16859"/>
                    <a:pt x="70748" y="16764"/>
                  </a:cubicBezTo>
                  <a:cubicBezTo>
                    <a:pt x="70705" y="16707"/>
                    <a:pt x="70641" y="16680"/>
                    <a:pt x="70576" y="16680"/>
                  </a:cubicBezTo>
                  <a:close/>
                  <a:moveTo>
                    <a:pt x="6961" y="16782"/>
                  </a:moveTo>
                  <a:cubicBezTo>
                    <a:pt x="6890" y="16782"/>
                    <a:pt x="6822" y="16816"/>
                    <a:pt x="6775" y="16871"/>
                  </a:cubicBezTo>
                  <a:cubicBezTo>
                    <a:pt x="6716" y="16966"/>
                    <a:pt x="6740" y="17097"/>
                    <a:pt x="6835" y="17157"/>
                  </a:cubicBezTo>
                  <a:cubicBezTo>
                    <a:pt x="6871" y="17169"/>
                    <a:pt x="6906" y="17193"/>
                    <a:pt x="6954" y="17205"/>
                  </a:cubicBezTo>
                  <a:cubicBezTo>
                    <a:pt x="7025" y="17205"/>
                    <a:pt x="7085" y="17169"/>
                    <a:pt x="7133" y="17109"/>
                  </a:cubicBezTo>
                  <a:cubicBezTo>
                    <a:pt x="7192" y="17014"/>
                    <a:pt x="7156" y="16895"/>
                    <a:pt x="7073" y="16812"/>
                  </a:cubicBezTo>
                  <a:cubicBezTo>
                    <a:pt x="7036" y="16791"/>
                    <a:pt x="6998" y="16782"/>
                    <a:pt x="6961" y="16782"/>
                  </a:cubicBezTo>
                  <a:close/>
                  <a:moveTo>
                    <a:pt x="71963" y="18854"/>
                  </a:moveTo>
                  <a:cubicBezTo>
                    <a:pt x="71928" y="18854"/>
                    <a:pt x="71891" y="18863"/>
                    <a:pt x="71855" y="18883"/>
                  </a:cubicBezTo>
                  <a:cubicBezTo>
                    <a:pt x="71748" y="18943"/>
                    <a:pt x="71724" y="19062"/>
                    <a:pt x="71783" y="19169"/>
                  </a:cubicBezTo>
                  <a:cubicBezTo>
                    <a:pt x="71819" y="19229"/>
                    <a:pt x="71879" y="19252"/>
                    <a:pt x="71962" y="19276"/>
                  </a:cubicBezTo>
                  <a:cubicBezTo>
                    <a:pt x="71986" y="19276"/>
                    <a:pt x="72034" y="19252"/>
                    <a:pt x="72057" y="19241"/>
                  </a:cubicBezTo>
                  <a:cubicBezTo>
                    <a:pt x="72164" y="19181"/>
                    <a:pt x="72200" y="19062"/>
                    <a:pt x="72141" y="18955"/>
                  </a:cubicBezTo>
                  <a:cubicBezTo>
                    <a:pt x="72101" y="18891"/>
                    <a:pt x="72035" y="18854"/>
                    <a:pt x="71963" y="18854"/>
                  </a:cubicBezTo>
                  <a:close/>
                  <a:moveTo>
                    <a:pt x="5557" y="18947"/>
                  </a:moveTo>
                  <a:cubicBezTo>
                    <a:pt x="5488" y="18947"/>
                    <a:pt x="5421" y="18981"/>
                    <a:pt x="5382" y="19050"/>
                  </a:cubicBezTo>
                  <a:cubicBezTo>
                    <a:pt x="5323" y="19133"/>
                    <a:pt x="5359" y="19276"/>
                    <a:pt x="5466" y="19336"/>
                  </a:cubicBezTo>
                  <a:cubicBezTo>
                    <a:pt x="5489" y="19360"/>
                    <a:pt x="5537" y="19360"/>
                    <a:pt x="5561" y="19371"/>
                  </a:cubicBezTo>
                  <a:cubicBezTo>
                    <a:pt x="5632" y="19371"/>
                    <a:pt x="5704" y="19336"/>
                    <a:pt x="5740" y="19276"/>
                  </a:cubicBezTo>
                  <a:cubicBezTo>
                    <a:pt x="5799" y="19169"/>
                    <a:pt x="5775" y="19038"/>
                    <a:pt x="5668" y="18979"/>
                  </a:cubicBezTo>
                  <a:cubicBezTo>
                    <a:pt x="5634" y="18957"/>
                    <a:pt x="5595" y="18947"/>
                    <a:pt x="5557" y="18947"/>
                  </a:cubicBezTo>
                  <a:close/>
                  <a:moveTo>
                    <a:pt x="73211" y="21093"/>
                  </a:moveTo>
                  <a:cubicBezTo>
                    <a:pt x="73176" y="21093"/>
                    <a:pt x="73140" y="21102"/>
                    <a:pt x="73105" y="21122"/>
                  </a:cubicBezTo>
                  <a:cubicBezTo>
                    <a:pt x="72998" y="21181"/>
                    <a:pt x="72950" y="21300"/>
                    <a:pt x="73010" y="21396"/>
                  </a:cubicBezTo>
                  <a:cubicBezTo>
                    <a:pt x="73046" y="21479"/>
                    <a:pt x="73129" y="21515"/>
                    <a:pt x="73212" y="21515"/>
                  </a:cubicBezTo>
                  <a:cubicBezTo>
                    <a:pt x="73236" y="21515"/>
                    <a:pt x="73272" y="21503"/>
                    <a:pt x="73296" y="21491"/>
                  </a:cubicBezTo>
                  <a:cubicBezTo>
                    <a:pt x="73403" y="21431"/>
                    <a:pt x="73450" y="21312"/>
                    <a:pt x="73391" y="21205"/>
                  </a:cubicBezTo>
                  <a:cubicBezTo>
                    <a:pt x="73351" y="21133"/>
                    <a:pt x="73283" y="21093"/>
                    <a:pt x="73211" y="21093"/>
                  </a:cubicBezTo>
                  <a:close/>
                  <a:moveTo>
                    <a:pt x="4309" y="21212"/>
                  </a:moveTo>
                  <a:cubicBezTo>
                    <a:pt x="4234" y="21212"/>
                    <a:pt x="4164" y="21252"/>
                    <a:pt x="4132" y="21324"/>
                  </a:cubicBezTo>
                  <a:cubicBezTo>
                    <a:pt x="4073" y="21431"/>
                    <a:pt x="4120" y="21562"/>
                    <a:pt x="4227" y="21610"/>
                  </a:cubicBezTo>
                  <a:cubicBezTo>
                    <a:pt x="4251" y="21622"/>
                    <a:pt x="4299" y="21622"/>
                    <a:pt x="4311" y="21634"/>
                  </a:cubicBezTo>
                  <a:cubicBezTo>
                    <a:pt x="4406" y="21634"/>
                    <a:pt x="4477" y="21598"/>
                    <a:pt x="4513" y="21515"/>
                  </a:cubicBezTo>
                  <a:cubicBezTo>
                    <a:pt x="4573" y="21419"/>
                    <a:pt x="4525" y="21276"/>
                    <a:pt x="4418" y="21241"/>
                  </a:cubicBezTo>
                  <a:cubicBezTo>
                    <a:pt x="4383" y="21221"/>
                    <a:pt x="4346" y="21212"/>
                    <a:pt x="4309" y="21212"/>
                  </a:cubicBezTo>
                  <a:close/>
                  <a:moveTo>
                    <a:pt x="74286" y="23425"/>
                  </a:moveTo>
                  <a:cubicBezTo>
                    <a:pt x="74257" y="23425"/>
                    <a:pt x="74228" y="23431"/>
                    <a:pt x="74200" y="23443"/>
                  </a:cubicBezTo>
                  <a:cubicBezTo>
                    <a:pt x="74105" y="23503"/>
                    <a:pt x="74058" y="23622"/>
                    <a:pt x="74105" y="23717"/>
                  </a:cubicBezTo>
                  <a:cubicBezTo>
                    <a:pt x="74129" y="23813"/>
                    <a:pt x="74200" y="23860"/>
                    <a:pt x="74284" y="23860"/>
                  </a:cubicBezTo>
                  <a:cubicBezTo>
                    <a:pt x="74308" y="23860"/>
                    <a:pt x="74331" y="23860"/>
                    <a:pt x="74367" y="23836"/>
                  </a:cubicBezTo>
                  <a:cubicBezTo>
                    <a:pt x="74474" y="23777"/>
                    <a:pt x="74522" y="23658"/>
                    <a:pt x="74474" y="23562"/>
                  </a:cubicBezTo>
                  <a:cubicBezTo>
                    <a:pt x="74448" y="23474"/>
                    <a:pt x="74369" y="23425"/>
                    <a:pt x="74286" y="23425"/>
                  </a:cubicBezTo>
                  <a:close/>
                  <a:moveTo>
                    <a:pt x="3240" y="23546"/>
                  </a:moveTo>
                  <a:cubicBezTo>
                    <a:pt x="3163" y="23546"/>
                    <a:pt x="3085" y="23600"/>
                    <a:pt x="3049" y="23682"/>
                  </a:cubicBezTo>
                  <a:cubicBezTo>
                    <a:pt x="2989" y="23777"/>
                    <a:pt x="3049" y="23896"/>
                    <a:pt x="3156" y="23943"/>
                  </a:cubicBezTo>
                  <a:cubicBezTo>
                    <a:pt x="3172" y="23952"/>
                    <a:pt x="3194" y="23966"/>
                    <a:pt x="3210" y="23966"/>
                  </a:cubicBezTo>
                  <a:cubicBezTo>
                    <a:pt x="3218" y="23966"/>
                    <a:pt x="3224" y="23963"/>
                    <a:pt x="3227" y="23955"/>
                  </a:cubicBezTo>
                  <a:cubicBezTo>
                    <a:pt x="3311" y="23955"/>
                    <a:pt x="3394" y="23896"/>
                    <a:pt x="3418" y="23824"/>
                  </a:cubicBezTo>
                  <a:cubicBezTo>
                    <a:pt x="3477" y="23717"/>
                    <a:pt x="3418" y="23598"/>
                    <a:pt x="3311" y="23562"/>
                  </a:cubicBezTo>
                  <a:cubicBezTo>
                    <a:pt x="3288" y="23551"/>
                    <a:pt x="3264" y="23546"/>
                    <a:pt x="3240" y="23546"/>
                  </a:cubicBezTo>
                  <a:close/>
                  <a:moveTo>
                    <a:pt x="75229" y="25832"/>
                  </a:moveTo>
                  <a:cubicBezTo>
                    <a:pt x="75204" y="25832"/>
                    <a:pt x="75178" y="25837"/>
                    <a:pt x="75153" y="25848"/>
                  </a:cubicBezTo>
                  <a:cubicBezTo>
                    <a:pt x="75034" y="25896"/>
                    <a:pt x="74974" y="26015"/>
                    <a:pt x="75022" y="26122"/>
                  </a:cubicBezTo>
                  <a:cubicBezTo>
                    <a:pt x="75058" y="26194"/>
                    <a:pt x="75141" y="26253"/>
                    <a:pt x="75212" y="26265"/>
                  </a:cubicBezTo>
                  <a:cubicBezTo>
                    <a:pt x="75248" y="26265"/>
                    <a:pt x="75272" y="26265"/>
                    <a:pt x="75296" y="26253"/>
                  </a:cubicBezTo>
                  <a:cubicBezTo>
                    <a:pt x="75415" y="26206"/>
                    <a:pt x="75474" y="26087"/>
                    <a:pt x="75427" y="25979"/>
                  </a:cubicBezTo>
                  <a:cubicBezTo>
                    <a:pt x="75390" y="25888"/>
                    <a:pt x="75312" y="25832"/>
                    <a:pt x="75229" y="25832"/>
                  </a:cubicBezTo>
                  <a:close/>
                  <a:moveTo>
                    <a:pt x="2333" y="25962"/>
                  </a:moveTo>
                  <a:cubicBezTo>
                    <a:pt x="2241" y="25962"/>
                    <a:pt x="2149" y="26017"/>
                    <a:pt x="2108" y="26099"/>
                  </a:cubicBezTo>
                  <a:cubicBezTo>
                    <a:pt x="2084" y="26206"/>
                    <a:pt x="2144" y="26325"/>
                    <a:pt x="2251" y="26372"/>
                  </a:cubicBezTo>
                  <a:lnTo>
                    <a:pt x="2322" y="26372"/>
                  </a:lnTo>
                  <a:cubicBezTo>
                    <a:pt x="2406" y="26372"/>
                    <a:pt x="2489" y="26325"/>
                    <a:pt x="2513" y="26241"/>
                  </a:cubicBezTo>
                  <a:cubicBezTo>
                    <a:pt x="2549" y="26122"/>
                    <a:pt x="2489" y="26003"/>
                    <a:pt x="2382" y="25968"/>
                  </a:cubicBezTo>
                  <a:cubicBezTo>
                    <a:pt x="2366" y="25964"/>
                    <a:pt x="2350" y="25962"/>
                    <a:pt x="2333" y="25962"/>
                  </a:cubicBezTo>
                  <a:close/>
                  <a:moveTo>
                    <a:pt x="75974" y="28296"/>
                  </a:moveTo>
                  <a:cubicBezTo>
                    <a:pt x="75958" y="28296"/>
                    <a:pt x="75942" y="28298"/>
                    <a:pt x="75927" y="28301"/>
                  </a:cubicBezTo>
                  <a:cubicBezTo>
                    <a:pt x="75808" y="28337"/>
                    <a:pt x="75748" y="28456"/>
                    <a:pt x="75784" y="28563"/>
                  </a:cubicBezTo>
                  <a:cubicBezTo>
                    <a:pt x="75808" y="28646"/>
                    <a:pt x="75903" y="28706"/>
                    <a:pt x="75974" y="28718"/>
                  </a:cubicBezTo>
                  <a:cubicBezTo>
                    <a:pt x="75986" y="28718"/>
                    <a:pt x="76022" y="28706"/>
                    <a:pt x="76034" y="28706"/>
                  </a:cubicBezTo>
                  <a:cubicBezTo>
                    <a:pt x="76153" y="28682"/>
                    <a:pt x="76213" y="28563"/>
                    <a:pt x="76189" y="28456"/>
                  </a:cubicBezTo>
                  <a:cubicBezTo>
                    <a:pt x="76158" y="28354"/>
                    <a:pt x="76067" y="28296"/>
                    <a:pt x="75974" y="28296"/>
                  </a:cubicBezTo>
                  <a:close/>
                  <a:moveTo>
                    <a:pt x="1551" y="28435"/>
                  </a:moveTo>
                  <a:cubicBezTo>
                    <a:pt x="1462" y="28435"/>
                    <a:pt x="1378" y="28499"/>
                    <a:pt x="1358" y="28587"/>
                  </a:cubicBezTo>
                  <a:cubicBezTo>
                    <a:pt x="1322" y="28694"/>
                    <a:pt x="1394" y="28813"/>
                    <a:pt x="1501" y="28837"/>
                  </a:cubicBezTo>
                  <a:lnTo>
                    <a:pt x="1549" y="28837"/>
                  </a:lnTo>
                  <a:cubicBezTo>
                    <a:pt x="1656" y="28837"/>
                    <a:pt x="1727" y="28777"/>
                    <a:pt x="1751" y="28694"/>
                  </a:cubicBezTo>
                  <a:cubicBezTo>
                    <a:pt x="1787" y="28587"/>
                    <a:pt x="1715" y="28468"/>
                    <a:pt x="1608" y="28444"/>
                  </a:cubicBezTo>
                  <a:cubicBezTo>
                    <a:pt x="1589" y="28438"/>
                    <a:pt x="1570" y="28435"/>
                    <a:pt x="1551" y="28435"/>
                  </a:cubicBezTo>
                  <a:close/>
                  <a:moveTo>
                    <a:pt x="76603" y="30785"/>
                  </a:moveTo>
                  <a:cubicBezTo>
                    <a:pt x="76588" y="30785"/>
                    <a:pt x="76573" y="30786"/>
                    <a:pt x="76558" y="30790"/>
                  </a:cubicBezTo>
                  <a:cubicBezTo>
                    <a:pt x="76439" y="30825"/>
                    <a:pt x="76367" y="30921"/>
                    <a:pt x="76391" y="31040"/>
                  </a:cubicBezTo>
                  <a:cubicBezTo>
                    <a:pt x="76402" y="31139"/>
                    <a:pt x="76485" y="31208"/>
                    <a:pt x="76582" y="31208"/>
                  </a:cubicBezTo>
                  <a:cubicBezTo>
                    <a:pt x="76590" y="31208"/>
                    <a:pt x="76598" y="31207"/>
                    <a:pt x="76606" y="31206"/>
                  </a:cubicBezTo>
                  <a:lnTo>
                    <a:pt x="76641" y="31206"/>
                  </a:lnTo>
                  <a:cubicBezTo>
                    <a:pt x="76760" y="31182"/>
                    <a:pt x="76844" y="31075"/>
                    <a:pt x="76808" y="30956"/>
                  </a:cubicBezTo>
                  <a:cubicBezTo>
                    <a:pt x="76787" y="30853"/>
                    <a:pt x="76703" y="30785"/>
                    <a:pt x="76603" y="30785"/>
                  </a:cubicBezTo>
                  <a:close/>
                  <a:moveTo>
                    <a:pt x="967" y="30916"/>
                  </a:moveTo>
                  <a:cubicBezTo>
                    <a:pt x="865" y="30916"/>
                    <a:pt x="773" y="30984"/>
                    <a:pt x="763" y="31087"/>
                  </a:cubicBezTo>
                  <a:cubicBezTo>
                    <a:pt x="727" y="31206"/>
                    <a:pt x="798" y="31313"/>
                    <a:pt x="917" y="31337"/>
                  </a:cubicBezTo>
                  <a:cubicBezTo>
                    <a:pt x="929" y="31349"/>
                    <a:pt x="938" y="31355"/>
                    <a:pt x="946" y="31355"/>
                  </a:cubicBezTo>
                  <a:cubicBezTo>
                    <a:pt x="953" y="31355"/>
                    <a:pt x="959" y="31349"/>
                    <a:pt x="965" y="31337"/>
                  </a:cubicBezTo>
                  <a:cubicBezTo>
                    <a:pt x="1072" y="31337"/>
                    <a:pt x="1156" y="31278"/>
                    <a:pt x="1179" y="31182"/>
                  </a:cubicBezTo>
                  <a:cubicBezTo>
                    <a:pt x="1203" y="31051"/>
                    <a:pt x="1132" y="30956"/>
                    <a:pt x="1013" y="30921"/>
                  </a:cubicBezTo>
                  <a:cubicBezTo>
                    <a:pt x="997" y="30917"/>
                    <a:pt x="982" y="30916"/>
                    <a:pt x="967" y="30916"/>
                  </a:cubicBezTo>
                  <a:close/>
                  <a:moveTo>
                    <a:pt x="77012" y="33336"/>
                  </a:moveTo>
                  <a:cubicBezTo>
                    <a:pt x="77004" y="33336"/>
                    <a:pt x="76995" y="33337"/>
                    <a:pt x="76987" y="33337"/>
                  </a:cubicBezTo>
                  <a:cubicBezTo>
                    <a:pt x="76867" y="33349"/>
                    <a:pt x="76796" y="33457"/>
                    <a:pt x="76808" y="33576"/>
                  </a:cubicBezTo>
                  <a:cubicBezTo>
                    <a:pt x="76820" y="33683"/>
                    <a:pt x="76915" y="33754"/>
                    <a:pt x="77010" y="33754"/>
                  </a:cubicBezTo>
                  <a:lnTo>
                    <a:pt x="77046" y="33754"/>
                  </a:lnTo>
                  <a:cubicBezTo>
                    <a:pt x="77165" y="33742"/>
                    <a:pt x="77237" y="33635"/>
                    <a:pt x="77225" y="33516"/>
                  </a:cubicBezTo>
                  <a:cubicBezTo>
                    <a:pt x="77214" y="33406"/>
                    <a:pt x="77121" y="33336"/>
                    <a:pt x="77012" y="33336"/>
                  </a:cubicBezTo>
                  <a:close/>
                  <a:moveTo>
                    <a:pt x="558" y="33467"/>
                  </a:moveTo>
                  <a:cubicBezTo>
                    <a:pt x="450" y="33467"/>
                    <a:pt x="357" y="33537"/>
                    <a:pt x="346" y="33647"/>
                  </a:cubicBezTo>
                  <a:cubicBezTo>
                    <a:pt x="322" y="33766"/>
                    <a:pt x="406" y="33873"/>
                    <a:pt x="525" y="33885"/>
                  </a:cubicBezTo>
                  <a:lnTo>
                    <a:pt x="548" y="33885"/>
                  </a:lnTo>
                  <a:cubicBezTo>
                    <a:pt x="656" y="33885"/>
                    <a:pt x="739" y="33814"/>
                    <a:pt x="763" y="33707"/>
                  </a:cubicBezTo>
                  <a:cubicBezTo>
                    <a:pt x="775" y="33588"/>
                    <a:pt x="703" y="33480"/>
                    <a:pt x="584" y="33468"/>
                  </a:cubicBezTo>
                  <a:cubicBezTo>
                    <a:pt x="575" y="33468"/>
                    <a:pt x="567" y="33467"/>
                    <a:pt x="558" y="33467"/>
                  </a:cubicBezTo>
                  <a:close/>
                  <a:moveTo>
                    <a:pt x="77295" y="35908"/>
                  </a:moveTo>
                  <a:cubicBezTo>
                    <a:pt x="77287" y="35908"/>
                    <a:pt x="77280" y="35908"/>
                    <a:pt x="77272" y="35909"/>
                  </a:cubicBezTo>
                  <a:cubicBezTo>
                    <a:pt x="77153" y="35909"/>
                    <a:pt x="77058" y="36016"/>
                    <a:pt x="77082" y="36135"/>
                  </a:cubicBezTo>
                  <a:cubicBezTo>
                    <a:pt x="77082" y="36243"/>
                    <a:pt x="77177" y="36326"/>
                    <a:pt x="77284" y="36326"/>
                  </a:cubicBezTo>
                  <a:lnTo>
                    <a:pt x="77296" y="36326"/>
                  </a:lnTo>
                  <a:cubicBezTo>
                    <a:pt x="77415" y="36314"/>
                    <a:pt x="77510" y="36219"/>
                    <a:pt x="77498" y="36100"/>
                  </a:cubicBezTo>
                  <a:cubicBezTo>
                    <a:pt x="77498" y="35988"/>
                    <a:pt x="77405" y="35908"/>
                    <a:pt x="77295" y="35908"/>
                  </a:cubicBezTo>
                  <a:close/>
                  <a:moveTo>
                    <a:pt x="290" y="36039"/>
                  </a:moveTo>
                  <a:cubicBezTo>
                    <a:pt x="182" y="36039"/>
                    <a:pt x="106" y="36130"/>
                    <a:pt x="84" y="36243"/>
                  </a:cubicBezTo>
                  <a:cubicBezTo>
                    <a:pt x="72" y="36362"/>
                    <a:pt x="167" y="36445"/>
                    <a:pt x="286" y="36457"/>
                  </a:cubicBezTo>
                  <a:cubicBezTo>
                    <a:pt x="406" y="36457"/>
                    <a:pt x="489" y="36374"/>
                    <a:pt x="501" y="36266"/>
                  </a:cubicBezTo>
                  <a:cubicBezTo>
                    <a:pt x="525" y="36147"/>
                    <a:pt x="429" y="36064"/>
                    <a:pt x="310" y="36040"/>
                  </a:cubicBezTo>
                  <a:cubicBezTo>
                    <a:pt x="303" y="36040"/>
                    <a:pt x="297" y="36039"/>
                    <a:pt x="290" y="36039"/>
                  </a:cubicBezTo>
                  <a:close/>
                  <a:moveTo>
                    <a:pt x="77379" y="38481"/>
                  </a:moveTo>
                  <a:cubicBezTo>
                    <a:pt x="77248" y="38481"/>
                    <a:pt x="77165" y="38576"/>
                    <a:pt x="77165" y="38695"/>
                  </a:cubicBezTo>
                  <a:lnTo>
                    <a:pt x="77165" y="38743"/>
                  </a:lnTo>
                  <a:lnTo>
                    <a:pt x="77165" y="38779"/>
                  </a:lnTo>
                  <a:cubicBezTo>
                    <a:pt x="77165" y="38898"/>
                    <a:pt x="77260" y="38993"/>
                    <a:pt x="77379" y="38993"/>
                  </a:cubicBezTo>
                  <a:cubicBezTo>
                    <a:pt x="77498" y="38993"/>
                    <a:pt x="77582" y="38898"/>
                    <a:pt x="77582" y="38779"/>
                  </a:cubicBezTo>
                  <a:lnTo>
                    <a:pt x="77582" y="38743"/>
                  </a:lnTo>
                  <a:lnTo>
                    <a:pt x="77582" y="38695"/>
                  </a:lnTo>
                  <a:cubicBezTo>
                    <a:pt x="77582" y="38576"/>
                    <a:pt x="77498" y="38481"/>
                    <a:pt x="77379" y="38481"/>
                  </a:cubicBezTo>
                  <a:close/>
                  <a:moveTo>
                    <a:pt x="203" y="38624"/>
                  </a:moveTo>
                  <a:cubicBezTo>
                    <a:pt x="84" y="38624"/>
                    <a:pt x="1" y="38707"/>
                    <a:pt x="1" y="38826"/>
                  </a:cubicBezTo>
                  <a:cubicBezTo>
                    <a:pt x="1" y="38945"/>
                    <a:pt x="84" y="39041"/>
                    <a:pt x="203" y="39041"/>
                  </a:cubicBezTo>
                  <a:cubicBezTo>
                    <a:pt x="322" y="39041"/>
                    <a:pt x="417" y="38945"/>
                    <a:pt x="417" y="38826"/>
                  </a:cubicBezTo>
                  <a:cubicBezTo>
                    <a:pt x="417" y="38707"/>
                    <a:pt x="322" y="38624"/>
                    <a:pt x="203" y="38624"/>
                  </a:cubicBezTo>
                  <a:close/>
                  <a:moveTo>
                    <a:pt x="77274" y="41147"/>
                  </a:moveTo>
                  <a:cubicBezTo>
                    <a:pt x="77167" y="41147"/>
                    <a:pt x="77093" y="41227"/>
                    <a:pt x="77082" y="41338"/>
                  </a:cubicBezTo>
                  <a:cubicBezTo>
                    <a:pt x="77058" y="41458"/>
                    <a:pt x="77153" y="41553"/>
                    <a:pt x="77272" y="41565"/>
                  </a:cubicBezTo>
                  <a:cubicBezTo>
                    <a:pt x="77403" y="41565"/>
                    <a:pt x="77498" y="41469"/>
                    <a:pt x="77498" y="41374"/>
                  </a:cubicBezTo>
                  <a:cubicBezTo>
                    <a:pt x="77510" y="41255"/>
                    <a:pt x="77415" y="41160"/>
                    <a:pt x="77296" y="41148"/>
                  </a:cubicBezTo>
                  <a:cubicBezTo>
                    <a:pt x="77288" y="41147"/>
                    <a:pt x="77281" y="41147"/>
                    <a:pt x="77274" y="41147"/>
                  </a:cubicBezTo>
                  <a:close/>
                  <a:moveTo>
                    <a:pt x="323" y="41192"/>
                  </a:moveTo>
                  <a:cubicBezTo>
                    <a:pt x="311" y="41192"/>
                    <a:pt x="299" y="41193"/>
                    <a:pt x="286" y="41196"/>
                  </a:cubicBezTo>
                  <a:cubicBezTo>
                    <a:pt x="167" y="41196"/>
                    <a:pt x="72" y="41303"/>
                    <a:pt x="84" y="41422"/>
                  </a:cubicBezTo>
                  <a:cubicBezTo>
                    <a:pt x="84" y="41517"/>
                    <a:pt x="191" y="41612"/>
                    <a:pt x="298" y="41612"/>
                  </a:cubicBezTo>
                  <a:lnTo>
                    <a:pt x="310" y="41612"/>
                  </a:lnTo>
                  <a:cubicBezTo>
                    <a:pt x="429" y="41589"/>
                    <a:pt x="525" y="41505"/>
                    <a:pt x="501" y="41386"/>
                  </a:cubicBezTo>
                  <a:cubicBezTo>
                    <a:pt x="490" y="41279"/>
                    <a:pt x="422" y="41192"/>
                    <a:pt x="323" y="41192"/>
                  </a:cubicBezTo>
                  <a:close/>
                  <a:moveTo>
                    <a:pt x="77032" y="43707"/>
                  </a:moveTo>
                  <a:cubicBezTo>
                    <a:pt x="76924" y="43707"/>
                    <a:pt x="76831" y="43776"/>
                    <a:pt x="76820" y="43886"/>
                  </a:cubicBezTo>
                  <a:cubicBezTo>
                    <a:pt x="76808" y="44005"/>
                    <a:pt x="76879" y="44113"/>
                    <a:pt x="76998" y="44125"/>
                  </a:cubicBezTo>
                  <a:lnTo>
                    <a:pt x="77034" y="44125"/>
                  </a:lnTo>
                  <a:cubicBezTo>
                    <a:pt x="77129" y="44125"/>
                    <a:pt x="77225" y="44053"/>
                    <a:pt x="77237" y="43946"/>
                  </a:cubicBezTo>
                  <a:cubicBezTo>
                    <a:pt x="77248" y="43827"/>
                    <a:pt x="77177" y="43720"/>
                    <a:pt x="77058" y="43708"/>
                  </a:cubicBezTo>
                  <a:cubicBezTo>
                    <a:pt x="77049" y="43707"/>
                    <a:pt x="77041" y="43707"/>
                    <a:pt x="77032" y="43707"/>
                  </a:cubicBezTo>
                  <a:close/>
                  <a:moveTo>
                    <a:pt x="550" y="43754"/>
                  </a:moveTo>
                  <a:cubicBezTo>
                    <a:pt x="542" y="43754"/>
                    <a:pt x="533" y="43755"/>
                    <a:pt x="525" y="43755"/>
                  </a:cubicBezTo>
                  <a:cubicBezTo>
                    <a:pt x="406" y="43767"/>
                    <a:pt x="322" y="43875"/>
                    <a:pt x="346" y="43994"/>
                  </a:cubicBezTo>
                  <a:cubicBezTo>
                    <a:pt x="358" y="44101"/>
                    <a:pt x="441" y="44172"/>
                    <a:pt x="548" y="44172"/>
                  </a:cubicBezTo>
                  <a:lnTo>
                    <a:pt x="584" y="44172"/>
                  </a:lnTo>
                  <a:cubicBezTo>
                    <a:pt x="703" y="44160"/>
                    <a:pt x="775" y="44053"/>
                    <a:pt x="763" y="43934"/>
                  </a:cubicBezTo>
                  <a:cubicBezTo>
                    <a:pt x="741" y="43824"/>
                    <a:pt x="657" y="43754"/>
                    <a:pt x="550" y="43754"/>
                  </a:cubicBezTo>
                  <a:close/>
                  <a:moveTo>
                    <a:pt x="76608" y="46247"/>
                  </a:moveTo>
                  <a:cubicBezTo>
                    <a:pt x="76507" y="46247"/>
                    <a:pt x="76413" y="46322"/>
                    <a:pt x="76403" y="46422"/>
                  </a:cubicBezTo>
                  <a:cubicBezTo>
                    <a:pt x="76379" y="46541"/>
                    <a:pt x="76451" y="46637"/>
                    <a:pt x="76570" y="46672"/>
                  </a:cubicBezTo>
                  <a:lnTo>
                    <a:pt x="76617" y="46672"/>
                  </a:lnTo>
                  <a:cubicBezTo>
                    <a:pt x="76713" y="46672"/>
                    <a:pt x="76808" y="46613"/>
                    <a:pt x="76820" y="46506"/>
                  </a:cubicBezTo>
                  <a:cubicBezTo>
                    <a:pt x="76856" y="46387"/>
                    <a:pt x="76784" y="46280"/>
                    <a:pt x="76665" y="46256"/>
                  </a:cubicBezTo>
                  <a:cubicBezTo>
                    <a:pt x="76646" y="46250"/>
                    <a:pt x="76627" y="46247"/>
                    <a:pt x="76608" y="46247"/>
                  </a:cubicBezTo>
                  <a:close/>
                  <a:moveTo>
                    <a:pt x="986" y="46287"/>
                  </a:moveTo>
                  <a:cubicBezTo>
                    <a:pt x="972" y="46287"/>
                    <a:pt x="957" y="46288"/>
                    <a:pt x="941" y="46291"/>
                  </a:cubicBezTo>
                  <a:cubicBezTo>
                    <a:pt x="810" y="46327"/>
                    <a:pt x="739" y="46434"/>
                    <a:pt x="775" y="46553"/>
                  </a:cubicBezTo>
                  <a:cubicBezTo>
                    <a:pt x="798" y="46661"/>
                    <a:pt x="894" y="46720"/>
                    <a:pt x="977" y="46720"/>
                  </a:cubicBezTo>
                  <a:lnTo>
                    <a:pt x="1025" y="46720"/>
                  </a:lnTo>
                  <a:cubicBezTo>
                    <a:pt x="1144" y="46684"/>
                    <a:pt x="1215" y="46577"/>
                    <a:pt x="1191" y="46458"/>
                  </a:cubicBezTo>
                  <a:cubicBezTo>
                    <a:pt x="1160" y="46354"/>
                    <a:pt x="1084" y="46287"/>
                    <a:pt x="986" y="46287"/>
                  </a:cubicBezTo>
                  <a:close/>
                  <a:moveTo>
                    <a:pt x="76017" y="48760"/>
                  </a:moveTo>
                  <a:cubicBezTo>
                    <a:pt x="75926" y="48760"/>
                    <a:pt x="75838" y="48831"/>
                    <a:pt x="75808" y="48911"/>
                  </a:cubicBezTo>
                  <a:cubicBezTo>
                    <a:pt x="75784" y="49018"/>
                    <a:pt x="75855" y="49137"/>
                    <a:pt x="75963" y="49173"/>
                  </a:cubicBezTo>
                  <a:cubicBezTo>
                    <a:pt x="75969" y="49179"/>
                    <a:pt x="75974" y="49182"/>
                    <a:pt x="75982" y="49182"/>
                  </a:cubicBezTo>
                  <a:cubicBezTo>
                    <a:pt x="75989" y="49182"/>
                    <a:pt x="75998" y="49179"/>
                    <a:pt x="76010" y="49173"/>
                  </a:cubicBezTo>
                  <a:cubicBezTo>
                    <a:pt x="76105" y="49173"/>
                    <a:pt x="76189" y="49113"/>
                    <a:pt x="76213" y="49018"/>
                  </a:cubicBezTo>
                  <a:cubicBezTo>
                    <a:pt x="76248" y="48911"/>
                    <a:pt x="76165" y="48804"/>
                    <a:pt x="76070" y="48768"/>
                  </a:cubicBezTo>
                  <a:cubicBezTo>
                    <a:pt x="76052" y="48762"/>
                    <a:pt x="76035" y="48760"/>
                    <a:pt x="76017" y="48760"/>
                  </a:cubicBezTo>
                  <a:close/>
                  <a:moveTo>
                    <a:pt x="1594" y="48805"/>
                  </a:moveTo>
                  <a:cubicBezTo>
                    <a:pt x="1575" y="48805"/>
                    <a:pt x="1555" y="48809"/>
                    <a:pt x="1537" y="48816"/>
                  </a:cubicBezTo>
                  <a:cubicBezTo>
                    <a:pt x="1418" y="48839"/>
                    <a:pt x="1358" y="48947"/>
                    <a:pt x="1382" y="49066"/>
                  </a:cubicBezTo>
                  <a:cubicBezTo>
                    <a:pt x="1394" y="49173"/>
                    <a:pt x="1489" y="49232"/>
                    <a:pt x="1572" y="49232"/>
                  </a:cubicBezTo>
                  <a:cubicBezTo>
                    <a:pt x="1608" y="49232"/>
                    <a:pt x="1620" y="49208"/>
                    <a:pt x="1632" y="49208"/>
                  </a:cubicBezTo>
                  <a:cubicBezTo>
                    <a:pt x="1751" y="49185"/>
                    <a:pt x="1810" y="49078"/>
                    <a:pt x="1787" y="48958"/>
                  </a:cubicBezTo>
                  <a:cubicBezTo>
                    <a:pt x="1758" y="48863"/>
                    <a:pt x="1675" y="48805"/>
                    <a:pt x="1594" y="48805"/>
                  </a:cubicBezTo>
                  <a:close/>
                  <a:moveTo>
                    <a:pt x="75272" y="51215"/>
                  </a:moveTo>
                  <a:cubicBezTo>
                    <a:pt x="75179" y="51215"/>
                    <a:pt x="75086" y="51272"/>
                    <a:pt x="75046" y="51364"/>
                  </a:cubicBezTo>
                  <a:cubicBezTo>
                    <a:pt x="75022" y="51459"/>
                    <a:pt x="75082" y="51578"/>
                    <a:pt x="75189" y="51625"/>
                  </a:cubicBezTo>
                  <a:cubicBezTo>
                    <a:pt x="75195" y="51631"/>
                    <a:pt x="75204" y="51634"/>
                    <a:pt x="75215" y="51634"/>
                  </a:cubicBezTo>
                  <a:cubicBezTo>
                    <a:pt x="75227" y="51634"/>
                    <a:pt x="75242" y="51631"/>
                    <a:pt x="75260" y="51625"/>
                  </a:cubicBezTo>
                  <a:cubicBezTo>
                    <a:pt x="75343" y="51625"/>
                    <a:pt x="75427" y="51578"/>
                    <a:pt x="75451" y="51494"/>
                  </a:cubicBezTo>
                  <a:cubicBezTo>
                    <a:pt x="75486" y="51387"/>
                    <a:pt x="75427" y="51256"/>
                    <a:pt x="75320" y="51221"/>
                  </a:cubicBezTo>
                  <a:cubicBezTo>
                    <a:pt x="75304" y="51217"/>
                    <a:pt x="75288" y="51215"/>
                    <a:pt x="75272" y="51215"/>
                  </a:cubicBezTo>
                  <a:close/>
                  <a:moveTo>
                    <a:pt x="2329" y="51274"/>
                  </a:moveTo>
                  <a:cubicBezTo>
                    <a:pt x="2311" y="51274"/>
                    <a:pt x="2293" y="51276"/>
                    <a:pt x="2275" y="51280"/>
                  </a:cubicBezTo>
                  <a:cubicBezTo>
                    <a:pt x="2156" y="51316"/>
                    <a:pt x="2108" y="51435"/>
                    <a:pt x="2144" y="51554"/>
                  </a:cubicBezTo>
                  <a:cubicBezTo>
                    <a:pt x="2168" y="51625"/>
                    <a:pt x="2263" y="51685"/>
                    <a:pt x="2334" y="51697"/>
                  </a:cubicBezTo>
                  <a:cubicBezTo>
                    <a:pt x="2370" y="51697"/>
                    <a:pt x="2382" y="51697"/>
                    <a:pt x="2406" y="51685"/>
                  </a:cubicBezTo>
                  <a:cubicBezTo>
                    <a:pt x="2525" y="51637"/>
                    <a:pt x="2572" y="51518"/>
                    <a:pt x="2549" y="51423"/>
                  </a:cubicBezTo>
                  <a:cubicBezTo>
                    <a:pt x="2509" y="51324"/>
                    <a:pt x="2420" y="51274"/>
                    <a:pt x="2329" y="51274"/>
                  </a:cubicBezTo>
                  <a:close/>
                  <a:moveTo>
                    <a:pt x="74337" y="53633"/>
                  </a:moveTo>
                  <a:cubicBezTo>
                    <a:pt x="74255" y="53633"/>
                    <a:pt x="74177" y="53687"/>
                    <a:pt x="74141" y="53769"/>
                  </a:cubicBezTo>
                  <a:cubicBezTo>
                    <a:pt x="74081" y="53876"/>
                    <a:pt x="74141" y="53995"/>
                    <a:pt x="74248" y="54042"/>
                  </a:cubicBezTo>
                  <a:cubicBezTo>
                    <a:pt x="74260" y="54054"/>
                    <a:pt x="74296" y="54054"/>
                    <a:pt x="74320" y="54054"/>
                  </a:cubicBezTo>
                  <a:cubicBezTo>
                    <a:pt x="74415" y="54054"/>
                    <a:pt x="74486" y="53995"/>
                    <a:pt x="74522" y="53923"/>
                  </a:cubicBezTo>
                  <a:cubicBezTo>
                    <a:pt x="74558" y="53816"/>
                    <a:pt x="74522" y="53697"/>
                    <a:pt x="74415" y="53650"/>
                  </a:cubicBezTo>
                  <a:cubicBezTo>
                    <a:pt x="74389" y="53638"/>
                    <a:pt x="74363" y="53633"/>
                    <a:pt x="74337" y="53633"/>
                  </a:cubicBezTo>
                  <a:close/>
                  <a:moveTo>
                    <a:pt x="3269" y="53667"/>
                  </a:moveTo>
                  <a:cubicBezTo>
                    <a:pt x="3239" y="53667"/>
                    <a:pt x="3208" y="53672"/>
                    <a:pt x="3180" y="53685"/>
                  </a:cubicBezTo>
                  <a:cubicBezTo>
                    <a:pt x="3084" y="53745"/>
                    <a:pt x="3037" y="53864"/>
                    <a:pt x="3084" y="53959"/>
                  </a:cubicBezTo>
                  <a:cubicBezTo>
                    <a:pt x="3108" y="54042"/>
                    <a:pt x="3203" y="54078"/>
                    <a:pt x="3275" y="54078"/>
                  </a:cubicBezTo>
                  <a:cubicBezTo>
                    <a:pt x="3299" y="54078"/>
                    <a:pt x="3334" y="54078"/>
                    <a:pt x="3358" y="54066"/>
                  </a:cubicBezTo>
                  <a:cubicBezTo>
                    <a:pt x="3465" y="54007"/>
                    <a:pt x="3513" y="53888"/>
                    <a:pt x="3465" y="53780"/>
                  </a:cubicBezTo>
                  <a:cubicBezTo>
                    <a:pt x="3431" y="53711"/>
                    <a:pt x="3351" y="53667"/>
                    <a:pt x="3269" y="53667"/>
                  </a:cubicBezTo>
                  <a:close/>
                  <a:moveTo>
                    <a:pt x="73235" y="55978"/>
                  </a:moveTo>
                  <a:cubicBezTo>
                    <a:pt x="73160" y="55978"/>
                    <a:pt x="73090" y="56018"/>
                    <a:pt x="73057" y="56090"/>
                  </a:cubicBezTo>
                  <a:cubicBezTo>
                    <a:pt x="72998" y="56197"/>
                    <a:pt x="73046" y="56317"/>
                    <a:pt x="73141" y="56376"/>
                  </a:cubicBezTo>
                  <a:cubicBezTo>
                    <a:pt x="73177" y="56388"/>
                    <a:pt x="73212" y="56388"/>
                    <a:pt x="73236" y="56400"/>
                  </a:cubicBezTo>
                  <a:cubicBezTo>
                    <a:pt x="73331" y="56400"/>
                    <a:pt x="73403" y="56364"/>
                    <a:pt x="73427" y="56281"/>
                  </a:cubicBezTo>
                  <a:cubicBezTo>
                    <a:pt x="73486" y="56186"/>
                    <a:pt x="73450" y="56043"/>
                    <a:pt x="73343" y="56007"/>
                  </a:cubicBezTo>
                  <a:cubicBezTo>
                    <a:pt x="73308" y="55988"/>
                    <a:pt x="73271" y="55978"/>
                    <a:pt x="73235" y="55978"/>
                  </a:cubicBezTo>
                  <a:close/>
                  <a:moveTo>
                    <a:pt x="4364" y="55998"/>
                  </a:moveTo>
                  <a:cubicBezTo>
                    <a:pt x="4334" y="55998"/>
                    <a:pt x="4303" y="56005"/>
                    <a:pt x="4275" y="56019"/>
                  </a:cubicBezTo>
                  <a:cubicBezTo>
                    <a:pt x="4168" y="56078"/>
                    <a:pt x="4132" y="56197"/>
                    <a:pt x="4180" y="56305"/>
                  </a:cubicBezTo>
                  <a:cubicBezTo>
                    <a:pt x="4216" y="56376"/>
                    <a:pt x="4287" y="56424"/>
                    <a:pt x="4370" y="56424"/>
                  </a:cubicBezTo>
                  <a:cubicBezTo>
                    <a:pt x="4406" y="56424"/>
                    <a:pt x="4430" y="56400"/>
                    <a:pt x="4466" y="56388"/>
                  </a:cubicBezTo>
                  <a:cubicBezTo>
                    <a:pt x="4573" y="56328"/>
                    <a:pt x="4597" y="56209"/>
                    <a:pt x="4549" y="56102"/>
                  </a:cubicBezTo>
                  <a:cubicBezTo>
                    <a:pt x="4507" y="56035"/>
                    <a:pt x="4436" y="55998"/>
                    <a:pt x="4364" y="55998"/>
                  </a:cubicBezTo>
                  <a:close/>
                  <a:moveTo>
                    <a:pt x="71982" y="58237"/>
                  </a:moveTo>
                  <a:cubicBezTo>
                    <a:pt x="71913" y="58237"/>
                    <a:pt x="71846" y="58272"/>
                    <a:pt x="71807" y="58341"/>
                  </a:cubicBezTo>
                  <a:cubicBezTo>
                    <a:pt x="71748" y="58424"/>
                    <a:pt x="71772" y="58567"/>
                    <a:pt x="71879" y="58626"/>
                  </a:cubicBezTo>
                  <a:cubicBezTo>
                    <a:pt x="71926" y="58638"/>
                    <a:pt x="71950" y="58650"/>
                    <a:pt x="71986" y="58650"/>
                  </a:cubicBezTo>
                  <a:cubicBezTo>
                    <a:pt x="72057" y="58650"/>
                    <a:pt x="72117" y="58626"/>
                    <a:pt x="72164" y="58543"/>
                  </a:cubicBezTo>
                  <a:cubicBezTo>
                    <a:pt x="72224" y="58460"/>
                    <a:pt x="72200" y="58329"/>
                    <a:pt x="72093" y="58269"/>
                  </a:cubicBezTo>
                  <a:cubicBezTo>
                    <a:pt x="72059" y="58248"/>
                    <a:pt x="72020" y="58237"/>
                    <a:pt x="71982" y="58237"/>
                  </a:cubicBezTo>
                  <a:close/>
                  <a:moveTo>
                    <a:pt x="5598" y="58264"/>
                  </a:moveTo>
                  <a:cubicBezTo>
                    <a:pt x="5562" y="58264"/>
                    <a:pt x="5525" y="58273"/>
                    <a:pt x="5489" y="58293"/>
                  </a:cubicBezTo>
                  <a:cubicBezTo>
                    <a:pt x="5382" y="58341"/>
                    <a:pt x="5359" y="58472"/>
                    <a:pt x="5418" y="58579"/>
                  </a:cubicBezTo>
                  <a:cubicBezTo>
                    <a:pt x="5466" y="58638"/>
                    <a:pt x="5537" y="58686"/>
                    <a:pt x="5597" y="58686"/>
                  </a:cubicBezTo>
                  <a:cubicBezTo>
                    <a:pt x="5620" y="58686"/>
                    <a:pt x="5668" y="58662"/>
                    <a:pt x="5704" y="58650"/>
                  </a:cubicBezTo>
                  <a:cubicBezTo>
                    <a:pt x="5799" y="58591"/>
                    <a:pt x="5835" y="58472"/>
                    <a:pt x="5775" y="58364"/>
                  </a:cubicBezTo>
                  <a:cubicBezTo>
                    <a:pt x="5736" y="58301"/>
                    <a:pt x="5669" y="58264"/>
                    <a:pt x="5598" y="58264"/>
                  </a:cubicBezTo>
                  <a:close/>
                  <a:moveTo>
                    <a:pt x="70612" y="60407"/>
                  </a:moveTo>
                  <a:cubicBezTo>
                    <a:pt x="70541" y="60407"/>
                    <a:pt x="70473" y="60441"/>
                    <a:pt x="70426" y="60496"/>
                  </a:cubicBezTo>
                  <a:cubicBezTo>
                    <a:pt x="70367" y="60603"/>
                    <a:pt x="70390" y="60734"/>
                    <a:pt x="70486" y="60793"/>
                  </a:cubicBezTo>
                  <a:cubicBezTo>
                    <a:pt x="70510" y="60805"/>
                    <a:pt x="70557" y="60829"/>
                    <a:pt x="70605" y="60829"/>
                  </a:cubicBezTo>
                  <a:cubicBezTo>
                    <a:pt x="70676" y="60829"/>
                    <a:pt x="70736" y="60793"/>
                    <a:pt x="70783" y="60734"/>
                  </a:cubicBezTo>
                  <a:cubicBezTo>
                    <a:pt x="70843" y="60627"/>
                    <a:pt x="70807" y="60508"/>
                    <a:pt x="70724" y="60436"/>
                  </a:cubicBezTo>
                  <a:cubicBezTo>
                    <a:pt x="70687" y="60416"/>
                    <a:pt x="70649" y="60407"/>
                    <a:pt x="70612" y="60407"/>
                  </a:cubicBezTo>
                  <a:close/>
                  <a:moveTo>
                    <a:pt x="6973" y="60416"/>
                  </a:moveTo>
                  <a:cubicBezTo>
                    <a:pt x="6933" y="60416"/>
                    <a:pt x="6894" y="60426"/>
                    <a:pt x="6859" y="60448"/>
                  </a:cubicBezTo>
                  <a:cubicBezTo>
                    <a:pt x="6775" y="60531"/>
                    <a:pt x="6740" y="60662"/>
                    <a:pt x="6811" y="60746"/>
                  </a:cubicBezTo>
                  <a:cubicBezTo>
                    <a:pt x="6854" y="60799"/>
                    <a:pt x="6915" y="60843"/>
                    <a:pt x="6962" y="60843"/>
                  </a:cubicBezTo>
                  <a:cubicBezTo>
                    <a:pt x="6968" y="60843"/>
                    <a:pt x="6973" y="60842"/>
                    <a:pt x="6978" y="60841"/>
                  </a:cubicBezTo>
                  <a:cubicBezTo>
                    <a:pt x="7025" y="60841"/>
                    <a:pt x="7061" y="60841"/>
                    <a:pt x="7097" y="60805"/>
                  </a:cubicBezTo>
                  <a:cubicBezTo>
                    <a:pt x="7204" y="60734"/>
                    <a:pt x="7228" y="60603"/>
                    <a:pt x="7156" y="60508"/>
                  </a:cubicBezTo>
                  <a:cubicBezTo>
                    <a:pt x="7111" y="60447"/>
                    <a:pt x="7042" y="60416"/>
                    <a:pt x="6973" y="60416"/>
                  </a:cubicBezTo>
                  <a:close/>
                  <a:moveTo>
                    <a:pt x="69070" y="62486"/>
                  </a:moveTo>
                  <a:cubicBezTo>
                    <a:pt x="69007" y="62486"/>
                    <a:pt x="68943" y="62513"/>
                    <a:pt x="68902" y="62567"/>
                  </a:cubicBezTo>
                  <a:cubicBezTo>
                    <a:pt x="68831" y="62651"/>
                    <a:pt x="68843" y="62793"/>
                    <a:pt x="68938" y="62865"/>
                  </a:cubicBezTo>
                  <a:cubicBezTo>
                    <a:pt x="68974" y="62889"/>
                    <a:pt x="69021" y="62913"/>
                    <a:pt x="69069" y="62913"/>
                  </a:cubicBezTo>
                  <a:cubicBezTo>
                    <a:pt x="69128" y="62913"/>
                    <a:pt x="69188" y="62877"/>
                    <a:pt x="69236" y="62829"/>
                  </a:cubicBezTo>
                  <a:cubicBezTo>
                    <a:pt x="69307" y="62746"/>
                    <a:pt x="69295" y="62615"/>
                    <a:pt x="69200" y="62532"/>
                  </a:cubicBezTo>
                  <a:cubicBezTo>
                    <a:pt x="69164" y="62501"/>
                    <a:pt x="69117" y="62486"/>
                    <a:pt x="69070" y="62486"/>
                  </a:cubicBezTo>
                  <a:close/>
                  <a:moveTo>
                    <a:pt x="8524" y="62486"/>
                  </a:moveTo>
                  <a:cubicBezTo>
                    <a:pt x="8477" y="62486"/>
                    <a:pt x="8430" y="62501"/>
                    <a:pt x="8395" y="62532"/>
                  </a:cubicBezTo>
                  <a:cubicBezTo>
                    <a:pt x="8299" y="62615"/>
                    <a:pt x="8287" y="62746"/>
                    <a:pt x="8359" y="62829"/>
                  </a:cubicBezTo>
                  <a:cubicBezTo>
                    <a:pt x="8400" y="62881"/>
                    <a:pt x="8451" y="62915"/>
                    <a:pt x="8503" y="62915"/>
                  </a:cubicBezTo>
                  <a:cubicBezTo>
                    <a:pt x="8510" y="62915"/>
                    <a:pt x="8518" y="62914"/>
                    <a:pt x="8526" y="62913"/>
                  </a:cubicBezTo>
                  <a:cubicBezTo>
                    <a:pt x="8573" y="62913"/>
                    <a:pt x="8621" y="62889"/>
                    <a:pt x="8657" y="62865"/>
                  </a:cubicBezTo>
                  <a:cubicBezTo>
                    <a:pt x="8752" y="62793"/>
                    <a:pt x="8764" y="62651"/>
                    <a:pt x="8692" y="62567"/>
                  </a:cubicBezTo>
                  <a:cubicBezTo>
                    <a:pt x="8651" y="62513"/>
                    <a:pt x="8587" y="62486"/>
                    <a:pt x="8524" y="62486"/>
                  </a:cubicBezTo>
                  <a:close/>
                  <a:moveTo>
                    <a:pt x="67411" y="64445"/>
                  </a:moveTo>
                  <a:cubicBezTo>
                    <a:pt x="67353" y="64445"/>
                    <a:pt x="67297" y="64469"/>
                    <a:pt x="67259" y="64520"/>
                  </a:cubicBezTo>
                  <a:cubicBezTo>
                    <a:pt x="67176" y="64603"/>
                    <a:pt x="67176" y="64734"/>
                    <a:pt x="67271" y="64818"/>
                  </a:cubicBezTo>
                  <a:cubicBezTo>
                    <a:pt x="67295" y="64853"/>
                    <a:pt x="67354" y="64877"/>
                    <a:pt x="67414" y="64877"/>
                  </a:cubicBezTo>
                  <a:cubicBezTo>
                    <a:pt x="67462" y="64877"/>
                    <a:pt x="67521" y="64841"/>
                    <a:pt x="67569" y="64794"/>
                  </a:cubicBezTo>
                  <a:cubicBezTo>
                    <a:pt x="67640" y="64710"/>
                    <a:pt x="67640" y="64579"/>
                    <a:pt x="67557" y="64496"/>
                  </a:cubicBezTo>
                  <a:cubicBezTo>
                    <a:pt x="67513" y="64463"/>
                    <a:pt x="67461" y="64445"/>
                    <a:pt x="67411" y="64445"/>
                  </a:cubicBezTo>
                  <a:close/>
                  <a:moveTo>
                    <a:pt x="10193" y="64459"/>
                  </a:moveTo>
                  <a:cubicBezTo>
                    <a:pt x="10141" y="64459"/>
                    <a:pt x="10090" y="64480"/>
                    <a:pt x="10050" y="64520"/>
                  </a:cubicBezTo>
                  <a:cubicBezTo>
                    <a:pt x="9954" y="64591"/>
                    <a:pt x="9954" y="64722"/>
                    <a:pt x="10026" y="64818"/>
                  </a:cubicBezTo>
                  <a:cubicBezTo>
                    <a:pt x="10073" y="64853"/>
                    <a:pt x="10133" y="64889"/>
                    <a:pt x="10181" y="64889"/>
                  </a:cubicBezTo>
                  <a:cubicBezTo>
                    <a:pt x="10240" y="64889"/>
                    <a:pt x="10288" y="64853"/>
                    <a:pt x="10323" y="64829"/>
                  </a:cubicBezTo>
                  <a:cubicBezTo>
                    <a:pt x="10419" y="64758"/>
                    <a:pt x="10419" y="64615"/>
                    <a:pt x="10347" y="64532"/>
                  </a:cubicBezTo>
                  <a:cubicBezTo>
                    <a:pt x="10304" y="64483"/>
                    <a:pt x="10248" y="64459"/>
                    <a:pt x="10193" y="64459"/>
                  </a:cubicBezTo>
                  <a:close/>
                  <a:moveTo>
                    <a:pt x="65622" y="66303"/>
                  </a:moveTo>
                  <a:cubicBezTo>
                    <a:pt x="65568" y="66303"/>
                    <a:pt x="65515" y="66324"/>
                    <a:pt x="65473" y="66365"/>
                  </a:cubicBezTo>
                  <a:cubicBezTo>
                    <a:pt x="65390" y="66449"/>
                    <a:pt x="65390" y="66568"/>
                    <a:pt x="65473" y="66663"/>
                  </a:cubicBezTo>
                  <a:cubicBezTo>
                    <a:pt x="65497" y="66699"/>
                    <a:pt x="65557" y="66723"/>
                    <a:pt x="65616" y="66723"/>
                  </a:cubicBezTo>
                  <a:cubicBezTo>
                    <a:pt x="65676" y="66723"/>
                    <a:pt x="65723" y="66699"/>
                    <a:pt x="65771" y="66663"/>
                  </a:cubicBezTo>
                  <a:cubicBezTo>
                    <a:pt x="65842" y="66580"/>
                    <a:pt x="65842" y="66449"/>
                    <a:pt x="65771" y="66365"/>
                  </a:cubicBezTo>
                  <a:cubicBezTo>
                    <a:pt x="65729" y="66324"/>
                    <a:pt x="65676" y="66303"/>
                    <a:pt x="65622" y="66303"/>
                  </a:cubicBezTo>
                  <a:close/>
                  <a:moveTo>
                    <a:pt x="11980" y="66306"/>
                  </a:moveTo>
                  <a:cubicBezTo>
                    <a:pt x="11928" y="66306"/>
                    <a:pt x="11877" y="66330"/>
                    <a:pt x="11836" y="66377"/>
                  </a:cubicBezTo>
                  <a:cubicBezTo>
                    <a:pt x="11740" y="66461"/>
                    <a:pt x="11740" y="66603"/>
                    <a:pt x="11836" y="66675"/>
                  </a:cubicBezTo>
                  <a:cubicBezTo>
                    <a:pt x="11871" y="66723"/>
                    <a:pt x="11931" y="66734"/>
                    <a:pt x="11978" y="66734"/>
                  </a:cubicBezTo>
                  <a:cubicBezTo>
                    <a:pt x="12038" y="66734"/>
                    <a:pt x="12086" y="66723"/>
                    <a:pt x="12133" y="66675"/>
                  </a:cubicBezTo>
                  <a:cubicBezTo>
                    <a:pt x="12217" y="66580"/>
                    <a:pt x="12217" y="66449"/>
                    <a:pt x="12133" y="66377"/>
                  </a:cubicBezTo>
                  <a:cubicBezTo>
                    <a:pt x="12086" y="66330"/>
                    <a:pt x="12032" y="66306"/>
                    <a:pt x="11980" y="66306"/>
                  </a:cubicBezTo>
                  <a:close/>
                  <a:moveTo>
                    <a:pt x="63710" y="68040"/>
                  </a:moveTo>
                  <a:cubicBezTo>
                    <a:pt x="63663" y="68040"/>
                    <a:pt x="63616" y="68056"/>
                    <a:pt x="63580" y="68092"/>
                  </a:cubicBezTo>
                  <a:cubicBezTo>
                    <a:pt x="63485" y="68163"/>
                    <a:pt x="63473" y="68294"/>
                    <a:pt x="63544" y="68389"/>
                  </a:cubicBezTo>
                  <a:cubicBezTo>
                    <a:pt x="63580" y="68425"/>
                    <a:pt x="63640" y="68461"/>
                    <a:pt x="63711" y="68461"/>
                  </a:cubicBezTo>
                  <a:cubicBezTo>
                    <a:pt x="63759" y="68461"/>
                    <a:pt x="63806" y="68449"/>
                    <a:pt x="63842" y="68413"/>
                  </a:cubicBezTo>
                  <a:cubicBezTo>
                    <a:pt x="63937" y="68342"/>
                    <a:pt x="63949" y="68211"/>
                    <a:pt x="63878" y="68116"/>
                  </a:cubicBezTo>
                  <a:cubicBezTo>
                    <a:pt x="63837" y="68068"/>
                    <a:pt x="63773" y="68040"/>
                    <a:pt x="63710" y="68040"/>
                  </a:cubicBezTo>
                  <a:close/>
                  <a:moveTo>
                    <a:pt x="13911" y="68038"/>
                  </a:moveTo>
                  <a:cubicBezTo>
                    <a:pt x="13846" y="68038"/>
                    <a:pt x="13783" y="68066"/>
                    <a:pt x="13741" y="68116"/>
                  </a:cubicBezTo>
                  <a:cubicBezTo>
                    <a:pt x="13657" y="68211"/>
                    <a:pt x="13681" y="68342"/>
                    <a:pt x="13764" y="68413"/>
                  </a:cubicBezTo>
                  <a:cubicBezTo>
                    <a:pt x="13794" y="68443"/>
                    <a:pt x="13839" y="68464"/>
                    <a:pt x="13874" y="68464"/>
                  </a:cubicBezTo>
                  <a:cubicBezTo>
                    <a:pt x="13882" y="68464"/>
                    <a:pt x="13889" y="68463"/>
                    <a:pt x="13895" y="68461"/>
                  </a:cubicBezTo>
                  <a:cubicBezTo>
                    <a:pt x="13955" y="68461"/>
                    <a:pt x="14014" y="68425"/>
                    <a:pt x="14062" y="68378"/>
                  </a:cubicBezTo>
                  <a:cubicBezTo>
                    <a:pt x="14133" y="68294"/>
                    <a:pt x="14122" y="68163"/>
                    <a:pt x="14038" y="68080"/>
                  </a:cubicBezTo>
                  <a:cubicBezTo>
                    <a:pt x="13999" y="68051"/>
                    <a:pt x="13955" y="68038"/>
                    <a:pt x="13911" y="68038"/>
                  </a:cubicBezTo>
                  <a:close/>
                  <a:moveTo>
                    <a:pt x="61674" y="69622"/>
                  </a:moveTo>
                  <a:cubicBezTo>
                    <a:pt x="61631" y="69622"/>
                    <a:pt x="61589" y="69635"/>
                    <a:pt x="61556" y="69663"/>
                  </a:cubicBezTo>
                  <a:cubicBezTo>
                    <a:pt x="61461" y="69735"/>
                    <a:pt x="61437" y="69878"/>
                    <a:pt x="61508" y="69961"/>
                  </a:cubicBezTo>
                  <a:cubicBezTo>
                    <a:pt x="61556" y="70021"/>
                    <a:pt x="61616" y="70056"/>
                    <a:pt x="61687" y="70056"/>
                  </a:cubicBezTo>
                  <a:cubicBezTo>
                    <a:pt x="61735" y="70056"/>
                    <a:pt x="61782" y="70032"/>
                    <a:pt x="61806" y="70009"/>
                  </a:cubicBezTo>
                  <a:cubicBezTo>
                    <a:pt x="61901" y="69937"/>
                    <a:pt x="61925" y="69794"/>
                    <a:pt x="61854" y="69711"/>
                  </a:cubicBezTo>
                  <a:cubicBezTo>
                    <a:pt x="61810" y="69653"/>
                    <a:pt x="61741" y="69622"/>
                    <a:pt x="61674" y="69622"/>
                  </a:cubicBezTo>
                  <a:close/>
                  <a:moveTo>
                    <a:pt x="15925" y="69637"/>
                  </a:moveTo>
                  <a:cubicBezTo>
                    <a:pt x="15860" y="69637"/>
                    <a:pt x="15793" y="69671"/>
                    <a:pt x="15741" y="69723"/>
                  </a:cubicBezTo>
                  <a:cubicBezTo>
                    <a:pt x="15669" y="69830"/>
                    <a:pt x="15705" y="69949"/>
                    <a:pt x="15788" y="70021"/>
                  </a:cubicBezTo>
                  <a:cubicBezTo>
                    <a:pt x="15836" y="70056"/>
                    <a:pt x="15884" y="70068"/>
                    <a:pt x="15919" y="70068"/>
                  </a:cubicBezTo>
                  <a:cubicBezTo>
                    <a:pt x="15979" y="70068"/>
                    <a:pt x="16038" y="70032"/>
                    <a:pt x="16086" y="69973"/>
                  </a:cubicBezTo>
                  <a:cubicBezTo>
                    <a:pt x="16157" y="69878"/>
                    <a:pt x="16134" y="69759"/>
                    <a:pt x="16038" y="69675"/>
                  </a:cubicBezTo>
                  <a:cubicBezTo>
                    <a:pt x="16003" y="69649"/>
                    <a:pt x="15964" y="69637"/>
                    <a:pt x="15925" y="69637"/>
                  </a:cubicBezTo>
                  <a:close/>
                  <a:moveTo>
                    <a:pt x="59551" y="71107"/>
                  </a:moveTo>
                  <a:cubicBezTo>
                    <a:pt x="59511" y="71107"/>
                    <a:pt x="59472" y="71118"/>
                    <a:pt x="59437" y="71140"/>
                  </a:cubicBezTo>
                  <a:cubicBezTo>
                    <a:pt x="59353" y="71199"/>
                    <a:pt x="59318" y="71318"/>
                    <a:pt x="59377" y="71426"/>
                  </a:cubicBezTo>
                  <a:cubicBezTo>
                    <a:pt x="59425" y="71485"/>
                    <a:pt x="59484" y="71509"/>
                    <a:pt x="59568" y="71521"/>
                  </a:cubicBezTo>
                  <a:cubicBezTo>
                    <a:pt x="59603" y="71521"/>
                    <a:pt x="59651" y="71509"/>
                    <a:pt x="59675" y="71497"/>
                  </a:cubicBezTo>
                  <a:cubicBezTo>
                    <a:pt x="59770" y="71426"/>
                    <a:pt x="59794" y="71306"/>
                    <a:pt x="59734" y="71199"/>
                  </a:cubicBezTo>
                  <a:cubicBezTo>
                    <a:pt x="59689" y="71139"/>
                    <a:pt x="59620" y="71107"/>
                    <a:pt x="59551" y="71107"/>
                  </a:cubicBezTo>
                  <a:close/>
                  <a:moveTo>
                    <a:pt x="18041" y="71099"/>
                  </a:moveTo>
                  <a:cubicBezTo>
                    <a:pt x="17972" y="71099"/>
                    <a:pt x="17909" y="71133"/>
                    <a:pt x="17872" y="71199"/>
                  </a:cubicBezTo>
                  <a:cubicBezTo>
                    <a:pt x="17801" y="71306"/>
                    <a:pt x="17824" y="71437"/>
                    <a:pt x="17932" y="71497"/>
                  </a:cubicBezTo>
                  <a:cubicBezTo>
                    <a:pt x="17967" y="71509"/>
                    <a:pt x="18003" y="71521"/>
                    <a:pt x="18051" y="71545"/>
                  </a:cubicBezTo>
                  <a:cubicBezTo>
                    <a:pt x="18122" y="71545"/>
                    <a:pt x="18182" y="71497"/>
                    <a:pt x="18229" y="71437"/>
                  </a:cubicBezTo>
                  <a:cubicBezTo>
                    <a:pt x="18301" y="71330"/>
                    <a:pt x="18277" y="71199"/>
                    <a:pt x="18170" y="71140"/>
                  </a:cubicBezTo>
                  <a:cubicBezTo>
                    <a:pt x="18128" y="71112"/>
                    <a:pt x="18084" y="71099"/>
                    <a:pt x="18041" y="71099"/>
                  </a:cubicBezTo>
                  <a:close/>
                  <a:moveTo>
                    <a:pt x="20263" y="72428"/>
                  </a:moveTo>
                  <a:cubicBezTo>
                    <a:pt x="20187" y="72428"/>
                    <a:pt x="20116" y="72466"/>
                    <a:pt x="20075" y="72533"/>
                  </a:cubicBezTo>
                  <a:cubicBezTo>
                    <a:pt x="20027" y="72640"/>
                    <a:pt x="20063" y="72759"/>
                    <a:pt x="20170" y="72819"/>
                  </a:cubicBezTo>
                  <a:cubicBezTo>
                    <a:pt x="20194" y="72830"/>
                    <a:pt x="20229" y="72830"/>
                    <a:pt x="20265" y="72830"/>
                  </a:cubicBezTo>
                  <a:cubicBezTo>
                    <a:pt x="20348" y="72830"/>
                    <a:pt x="20408" y="72807"/>
                    <a:pt x="20444" y="72735"/>
                  </a:cubicBezTo>
                  <a:cubicBezTo>
                    <a:pt x="20491" y="72628"/>
                    <a:pt x="20468" y="72509"/>
                    <a:pt x="20360" y="72449"/>
                  </a:cubicBezTo>
                  <a:cubicBezTo>
                    <a:pt x="20328" y="72435"/>
                    <a:pt x="20295" y="72428"/>
                    <a:pt x="20263" y="72428"/>
                  </a:cubicBezTo>
                  <a:close/>
                  <a:moveTo>
                    <a:pt x="57358" y="72409"/>
                  </a:moveTo>
                  <a:cubicBezTo>
                    <a:pt x="57324" y="72409"/>
                    <a:pt x="57289" y="72418"/>
                    <a:pt x="57258" y="72438"/>
                  </a:cubicBezTo>
                  <a:cubicBezTo>
                    <a:pt x="57151" y="72497"/>
                    <a:pt x="57103" y="72616"/>
                    <a:pt x="57163" y="72711"/>
                  </a:cubicBezTo>
                  <a:cubicBezTo>
                    <a:pt x="57198" y="72795"/>
                    <a:pt x="57270" y="72830"/>
                    <a:pt x="57341" y="72830"/>
                  </a:cubicBezTo>
                  <a:cubicBezTo>
                    <a:pt x="57377" y="72830"/>
                    <a:pt x="57413" y="72819"/>
                    <a:pt x="57448" y="72807"/>
                  </a:cubicBezTo>
                  <a:cubicBezTo>
                    <a:pt x="57556" y="72759"/>
                    <a:pt x="57591" y="72628"/>
                    <a:pt x="57532" y="72521"/>
                  </a:cubicBezTo>
                  <a:cubicBezTo>
                    <a:pt x="57500" y="72449"/>
                    <a:pt x="57430" y="72409"/>
                    <a:pt x="57358" y="72409"/>
                  </a:cubicBezTo>
                  <a:close/>
                  <a:moveTo>
                    <a:pt x="55046" y="73574"/>
                  </a:moveTo>
                  <a:cubicBezTo>
                    <a:pt x="55017" y="73574"/>
                    <a:pt x="54988" y="73580"/>
                    <a:pt x="54960" y="73592"/>
                  </a:cubicBezTo>
                  <a:cubicBezTo>
                    <a:pt x="54853" y="73640"/>
                    <a:pt x="54817" y="73771"/>
                    <a:pt x="54853" y="73878"/>
                  </a:cubicBezTo>
                  <a:cubicBezTo>
                    <a:pt x="54889" y="73950"/>
                    <a:pt x="54960" y="73997"/>
                    <a:pt x="55055" y="73997"/>
                  </a:cubicBezTo>
                  <a:cubicBezTo>
                    <a:pt x="55079" y="73997"/>
                    <a:pt x="55115" y="73997"/>
                    <a:pt x="55139" y="73985"/>
                  </a:cubicBezTo>
                  <a:cubicBezTo>
                    <a:pt x="55246" y="73926"/>
                    <a:pt x="55293" y="73807"/>
                    <a:pt x="55246" y="73700"/>
                  </a:cubicBezTo>
                  <a:cubicBezTo>
                    <a:pt x="55202" y="73621"/>
                    <a:pt x="55126" y="73574"/>
                    <a:pt x="55046" y="73574"/>
                  </a:cubicBezTo>
                  <a:close/>
                  <a:moveTo>
                    <a:pt x="22578" y="73574"/>
                  </a:moveTo>
                  <a:cubicBezTo>
                    <a:pt x="22493" y="73574"/>
                    <a:pt x="22420" y="73621"/>
                    <a:pt x="22384" y="73700"/>
                  </a:cubicBezTo>
                  <a:cubicBezTo>
                    <a:pt x="22337" y="73807"/>
                    <a:pt x="22384" y="73938"/>
                    <a:pt x="22492" y="73985"/>
                  </a:cubicBezTo>
                  <a:cubicBezTo>
                    <a:pt x="22508" y="73994"/>
                    <a:pt x="22519" y="74002"/>
                    <a:pt x="22541" y="74002"/>
                  </a:cubicBezTo>
                  <a:cubicBezTo>
                    <a:pt x="22550" y="74002"/>
                    <a:pt x="22561" y="74001"/>
                    <a:pt x="22575" y="73997"/>
                  </a:cubicBezTo>
                  <a:cubicBezTo>
                    <a:pt x="22670" y="73997"/>
                    <a:pt x="22742" y="73950"/>
                    <a:pt x="22765" y="73878"/>
                  </a:cubicBezTo>
                  <a:cubicBezTo>
                    <a:pt x="22813" y="73771"/>
                    <a:pt x="22765" y="73640"/>
                    <a:pt x="22670" y="73592"/>
                  </a:cubicBezTo>
                  <a:cubicBezTo>
                    <a:pt x="22639" y="73580"/>
                    <a:pt x="22608" y="73574"/>
                    <a:pt x="22578" y="73574"/>
                  </a:cubicBezTo>
                  <a:close/>
                  <a:moveTo>
                    <a:pt x="52668" y="74576"/>
                  </a:moveTo>
                  <a:cubicBezTo>
                    <a:pt x="52642" y="74576"/>
                    <a:pt x="52616" y="74581"/>
                    <a:pt x="52591" y="74593"/>
                  </a:cubicBezTo>
                  <a:cubicBezTo>
                    <a:pt x="52495" y="74616"/>
                    <a:pt x="52436" y="74759"/>
                    <a:pt x="52472" y="74855"/>
                  </a:cubicBezTo>
                  <a:cubicBezTo>
                    <a:pt x="52519" y="74950"/>
                    <a:pt x="52591" y="74997"/>
                    <a:pt x="52674" y="74997"/>
                  </a:cubicBezTo>
                  <a:cubicBezTo>
                    <a:pt x="52698" y="74997"/>
                    <a:pt x="52710" y="74997"/>
                    <a:pt x="52745" y="74974"/>
                  </a:cubicBezTo>
                  <a:cubicBezTo>
                    <a:pt x="52853" y="74938"/>
                    <a:pt x="52900" y="74819"/>
                    <a:pt x="52864" y="74712"/>
                  </a:cubicBezTo>
                  <a:cubicBezTo>
                    <a:pt x="52828" y="74630"/>
                    <a:pt x="52750" y="74576"/>
                    <a:pt x="52668" y="74576"/>
                  </a:cubicBezTo>
                  <a:close/>
                  <a:moveTo>
                    <a:pt x="24938" y="74588"/>
                  </a:moveTo>
                  <a:cubicBezTo>
                    <a:pt x="24857" y="74588"/>
                    <a:pt x="24781" y="74642"/>
                    <a:pt x="24754" y="74724"/>
                  </a:cubicBezTo>
                  <a:cubicBezTo>
                    <a:pt x="24706" y="74831"/>
                    <a:pt x="24766" y="74950"/>
                    <a:pt x="24873" y="74997"/>
                  </a:cubicBezTo>
                  <a:cubicBezTo>
                    <a:pt x="24897" y="75009"/>
                    <a:pt x="24909" y="75009"/>
                    <a:pt x="24944" y="75009"/>
                  </a:cubicBezTo>
                  <a:cubicBezTo>
                    <a:pt x="25028" y="75009"/>
                    <a:pt x="25111" y="74962"/>
                    <a:pt x="25135" y="74878"/>
                  </a:cubicBezTo>
                  <a:cubicBezTo>
                    <a:pt x="25182" y="74771"/>
                    <a:pt x="25123" y="74652"/>
                    <a:pt x="25016" y="74604"/>
                  </a:cubicBezTo>
                  <a:cubicBezTo>
                    <a:pt x="24990" y="74593"/>
                    <a:pt x="24964" y="74588"/>
                    <a:pt x="24938" y="74588"/>
                  </a:cubicBezTo>
                  <a:close/>
                  <a:moveTo>
                    <a:pt x="50232" y="75416"/>
                  </a:moveTo>
                  <a:cubicBezTo>
                    <a:pt x="50212" y="75416"/>
                    <a:pt x="50192" y="75419"/>
                    <a:pt x="50174" y="75426"/>
                  </a:cubicBezTo>
                  <a:cubicBezTo>
                    <a:pt x="50066" y="75474"/>
                    <a:pt x="50007" y="75593"/>
                    <a:pt x="50031" y="75688"/>
                  </a:cubicBezTo>
                  <a:cubicBezTo>
                    <a:pt x="50066" y="75783"/>
                    <a:pt x="50150" y="75843"/>
                    <a:pt x="50245" y="75843"/>
                  </a:cubicBezTo>
                  <a:cubicBezTo>
                    <a:pt x="50257" y="75843"/>
                    <a:pt x="50293" y="75831"/>
                    <a:pt x="50305" y="75831"/>
                  </a:cubicBezTo>
                  <a:cubicBezTo>
                    <a:pt x="50412" y="75783"/>
                    <a:pt x="50471" y="75664"/>
                    <a:pt x="50436" y="75557"/>
                  </a:cubicBezTo>
                  <a:cubicBezTo>
                    <a:pt x="50397" y="75471"/>
                    <a:pt x="50313" y="75416"/>
                    <a:pt x="50232" y="75416"/>
                  </a:cubicBezTo>
                  <a:close/>
                  <a:moveTo>
                    <a:pt x="27388" y="75440"/>
                  </a:moveTo>
                  <a:cubicBezTo>
                    <a:pt x="27295" y="75440"/>
                    <a:pt x="27214" y="75497"/>
                    <a:pt x="27195" y="75593"/>
                  </a:cubicBezTo>
                  <a:cubicBezTo>
                    <a:pt x="27147" y="75712"/>
                    <a:pt x="27218" y="75819"/>
                    <a:pt x="27326" y="75855"/>
                  </a:cubicBezTo>
                  <a:cubicBezTo>
                    <a:pt x="27337" y="75855"/>
                    <a:pt x="27373" y="75855"/>
                    <a:pt x="27397" y="75867"/>
                  </a:cubicBezTo>
                  <a:cubicBezTo>
                    <a:pt x="27492" y="75867"/>
                    <a:pt x="27564" y="75807"/>
                    <a:pt x="27587" y="75724"/>
                  </a:cubicBezTo>
                  <a:cubicBezTo>
                    <a:pt x="27623" y="75605"/>
                    <a:pt x="27564" y="75486"/>
                    <a:pt x="27457" y="75450"/>
                  </a:cubicBezTo>
                  <a:cubicBezTo>
                    <a:pt x="27433" y="75443"/>
                    <a:pt x="27410" y="75440"/>
                    <a:pt x="27388" y="75440"/>
                  </a:cubicBezTo>
                  <a:close/>
                  <a:moveTo>
                    <a:pt x="47739" y="76100"/>
                  </a:moveTo>
                  <a:cubicBezTo>
                    <a:pt x="47725" y="76100"/>
                    <a:pt x="47711" y="76102"/>
                    <a:pt x="47697" y="76105"/>
                  </a:cubicBezTo>
                  <a:cubicBezTo>
                    <a:pt x="47590" y="76140"/>
                    <a:pt x="47519" y="76248"/>
                    <a:pt x="47542" y="76367"/>
                  </a:cubicBezTo>
                  <a:cubicBezTo>
                    <a:pt x="47575" y="76454"/>
                    <a:pt x="47658" y="76511"/>
                    <a:pt x="47735" y="76511"/>
                  </a:cubicBezTo>
                  <a:cubicBezTo>
                    <a:pt x="47742" y="76511"/>
                    <a:pt x="47750" y="76510"/>
                    <a:pt x="47757" y="76509"/>
                  </a:cubicBezTo>
                  <a:lnTo>
                    <a:pt x="47804" y="76509"/>
                  </a:lnTo>
                  <a:cubicBezTo>
                    <a:pt x="47911" y="76486"/>
                    <a:pt x="47983" y="76379"/>
                    <a:pt x="47947" y="76259"/>
                  </a:cubicBezTo>
                  <a:cubicBezTo>
                    <a:pt x="47926" y="76166"/>
                    <a:pt x="47834" y="76100"/>
                    <a:pt x="47739" y="76100"/>
                  </a:cubicBezTo>
                  <a:close/>
                  <a:moveTo>
                    <a:pt x="29887" y="76112"/>
                  </a:moveTo>
                  <a:cubicBezTo>
                    <a:pt x="29787" y="76112"/>
                    <a:pt x="29702" y="76178"/>
                    <a:pt x="29671" y="76271"/>
                  </a:cubicBezTo>
                  <a:cubicBezTo>
                    <a:pt x="29647" y="76390"/>
                    <a:pt x="29719" y="76498"/>
                    <a:pt x="29826" y="76521"/>
                  </a:cubicBezTo>
                  <a:cubicBezTo>
                    <a:pt x="29838" y="76545"/>
                    <a:pt x="29850" y="76545"/>
                    <a:pt x="29873" y="76545"/>
                  </a:cubicBezTo>
                  <a:cubicBezTo>
                    <a:pt x="29969" y="76545"/>
                    <a:pt x="30052" y="76462"/>
                    <a:pt x="30076" y="76379"/>
                  </a:cubicBezTo>
                  <a:cubicBezTo>
                    <a:pt x="30112" y="76259"/>
                    <a:pt x="30052" y="76152"/>
                    <a:pt x="29933" y="76117"/>
                  </a:cubicBezTo>
                  <a:cubicBezTo>
                    <a:pt x="29917" y="76113"/>
                    <a:pt x="29902" y="76112"/>
                    <a:pt x="29887" y="76112"/>
                  </a:cubicBezTo>
                  <a:close/>
                  <a:moveTo>
                    <a:pt x="45211" y="76627"/>
                  </a:moveTo>
                  <a:cubicBezTo>
                    <a:pt x="45202" y="76627"/>
                    <a:pt x="45194" y="76628"/>
                    <a:pt x="45185" y="76629"/>
                  </a:cubicBezTo>
                  <a:cubicBezTo>
                    <a:pt x="45078" y="76640"/>
                    <a:pt x="45006" y="76748"/>
                    <a:pt x="45018" y="76867"/>
                  </a:cubicBezTo>
                  <a:cubicBezTo>
                    <a:pt x="45030" y="76974"/>
                    <a:pt x="45125" y="77033"/>
                    <a:pt x="45209" y="77033"/>
                  </a:cubicBezTo>
                  <a:lnTo>
                    <a:pt x="45244" y="77033"/>
                  </a:lnTo>
                  <a:cubicBezTo>
                    <a:pt x="45364" y="77021"/>
                    <a:pt x="45435" y="76914"/>
                    <a:pt x="45423" y="76795"/>
                  </a:cubicBezTo>
                  <a:cubicBezTo>
                    <a:pt x="45412" y="76696"/>
                    <a:pt x="45319" y="76627"/>
                    <a:pt x="45211" y="76627"/>
                  </a:cubicBezTo>
                  <a:close/>
                  <a:moveTo>
                    <a:pt x="32391" y="76636"/>
                  </a:moveTo>
                  <a:cubicBezTo>
                    <a:pt x="32297" y="76636"/>
                    <a:pt x="32206" y="76703"/>
                    <a:pt x="32195" y="76807"/>
                  </a:cubicBezTo>
                  <a:cubicBezTo>
                    <a:pt x="32171" y="76914"/>
                    <a:pt x="32255" y="77033"/>
                    <a:pt x="32374" y="77045"/>
                  </a:cubicBezTo>
                  <a:cubicBezTo>
                    <a:pt x="32374" y="77045"/>
                    <a:pt x="32386" y="77045"/>
                    <a:pt x="32398" y="77057"/>
                  </a:cubicBezTo>
                  <a:cubicBezTo>
                    <a:pt x="32505" y="77057"/>
                    <a:pt x="32588" y="76986"/>
                    <a:pt x="32612" y="76879"/>
                  </a:cubicBezTo>
                  <a:cubicBezTo>
                    <a:pt x="32624" y="76771"/>
                    <a:pt x="32552" y="76664"/>
                    <a:pt x="32433" y="76640"/>
                  </a:cubicBezTo>
                  <a:cubicBezTo>
                    <a:pt x="32419" y="76637"/>
                    <a:pt x="32405" y="76636"/>
                    <a:pt x="32391" y="76636"/>
                  </a:cubicBezTo>
                  <a:close/>
                  <a:moveTo>
                    <a:pt x="34957" y="76974"/>
                  </a:moveTo>
                  <a:cubicBezTo>
                    <a:pt x="34850" y="76974"/>
                    <a:pt x="34755" y="77045"/>
                    <a:pt x="34731" y="77164"/>
                  </a:cubicBezTo>
                  <a:cubicBezTo>
                    <a:pt x="34719" y="77271"/>
                    <a:pt x="34815" y="77379"/>
                    <a:pt x="34934" y="77391"/>
                  </a:cubicBezTo>
                  <a:lnTo>
                    <a:pt x="34946" y="77391"/>
                  </a:lnTo>
                  <a:cubicBezTo>
                    <a:pt x="35041" y="77391"/>
                    <a:pt x="35136" y="77295"/>
                    <a:pt x="35148" y="77200"/>
                  </a:cubicBezTo>
                  <a:cubicBezTo>
                    <a:pt x="35148" y="77093"/>
                    <a:pt x="35077" y="76986"/>
                    <a:pt x="34957" y="76974"/>
                  </a:cubicBezTo>
                  <a:close/>
                  <a:moveTo>
                    <a:pt x="42693" y="76973"/>
                  </a:moveTo>
                  <a:cubicBezTo>
                    <a:pt x="42686" y="76973"/>
                    <a:pt x="42680" y="76973"/>
                    <a:pt x="42673" y="76974"/>
                  </a:cubicBezTo>
                  <a:cubicBezTo>
                    <a:pt x="42554" y="76974"/>
                    <a:pt x="42458" y="77081"/>
                    <a:pt x="42470" y="77200"/>
                  </a:cubicBezTo>
                  <a:cubicBezTo>
                    <a:pt x="42470" y="77295"/>
                    <a:pt x="42566" y="77379"/>
                    <a:pt x="42697" y="77391"/>
                  </a:cubicBezTo>
                  <a:lnTo>
                    <a:pt x="42708" y="77391"/>
                  </a:lnTo>
                  <a:cubicBezTo>
                    <a:pt x="42827" y="77391"/>
                    <a:pt x="42923" y="77283"/>
                    <a:pt x="42911" y="77164"/>
                  </a:cubicBezTo>
                  <a:cubicBezTo>
                    <a:pt x="42889" y="77053"/>
                    <a:pt x="42793" y="76973"/>
                    <a:pt x="42693" y="76973"/>
                  </a:cubicBezTo>
                  <a:close/>
                  <a:moveTo>
                    <a:pt x="37517" y="77140"/>
                  </a:moveTo>
                  <a:cubicBezTo>
                    <a:pt x="37410" y="77140"/>
                    <a:pt x="37315" y="77224"/>
                    <a:pt x="37315" y="77343"/>
                  </a:cubicBezTo>
                  <a:cubicBezTo>
                    <a:pt x="37315" y="77450"/>
                    <a:pt x="37398" y="77557"/>
                    <a:pt x="37517" y="77557"/>
                  </a:cubicBezTo>
                  <a:cubicBezTo>
                    <a:pt x="37636" y="77557"/>
                    <a:pt x="37732" y="77462"/>
                    <a:pt x="37732" y="77355"/>
                  </a:cubicBezTo>
                  <a:cubicBezTo>
                    <a:pt x="37732" y="77236"/>
                    <a:pt x="37636" y="77140"/>
                    <a:pt x="37517" y="77140"/>
                  </a:cubicBezTo>
                  <a:close/>
                  <a:moveTo>
                    <a:pt x="40113" y="77117"/>
                  </a:moveTo>
                  <a:cubicBezTo>
                    <a:pt x="39994" y="77140"/>
                    <a:pt x="39899" y="77224"/>
                    <a:pt x="39899" y="77343"/>
                  </a:cubicBezTo>
                  <a:cubicBezTo>
                    <a:pt x="39899" y="77462"/>
                    <a:pt x="39994" y="77557"/>
                    <a:pt x="40113" y="77557"/>
                  </a:cubicBezTo>
                  <a:cubicBezTo>
                    <a:pt x="40232" y="77533"/>
                    <a:pt x="40315" y="77450"/>
                    <a:pt x="40315" y="77331"/>
                  </a:cubicBezTo>
                  <a:cubicBezTo>
                    <a:pt x="40315" y="77212"/>
                    <a:pt x="40232" y="77117"/>
                    <a:pt x="40113" y="77117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8"/>
            <p:cNvSpPr/>
            <p:nvPr/>
          </p:nvSpPr>
          <p:spPr>
            <a:xfrm>
              <a:off x="2792900" y="1875350"/>
              <a:ext cx="2077650" cy="2077675"/>
            </a:xfrm>
            <a:custGeom>
              <a:avLst/>
              <a:gdLst/>
              <a:ahLst/>
              <a:cxnLst/>
              <a:rect l="l" t="t" r="r" b="b"/>
              <a:pathLst>
                <a:path w="83106" h="83107" extrusionOk="0">
                  <a:moveTo>
                    <a:pt x="41470" y="1"/>
                  </a:moveTo>
                  <a:cubicBezTo>
                    <a:pt x="41386" y="1"/>
                    <a:pt x="41327" y="84"/>
                    <a:pt x="41327" y="156"/>
                  </a:cubicBezTo>
                  <a:cubicBezTo>
                    <a:pt x="41327" y="227"/>
                    <a:pt x="41398" y="299"/>
                    <a:pt x="41470" y="299"/>
                  </a:cubicBezTo>
                  <a:cubicBezTo>
                    <a:pt x="41565" y="299"/>
                    <a:pt x="41625" y="227"/>
                    <a:pt x="41625" y="156"/>
                  </a:cubicBezTo>
                  <a:cubicBezTo>
                    <a:pt x="41625" y="84"/>
                    <a:pt x="41565" y="1"/>
                    <a:pt x="41470" y="1"/>
                  </a:cubicBezTo>
                  <a:close/>
                  <a:moveTo>
                    <a:pt x="38874" y="96"/>
                  </a:moveTo>
                  <a:cubicBezTo>
                    <a:pt x="38791" y="96"/>
                    <a:pt x="38731" y="168"/>
                    <a:pt x="38731" y="239"/>
                  </a:cubicBezTo>
                  <a:cubicBezTo>
                    <a:pt x="38731" y="322"/>
                    <a:pt x="38791" y="382"/>
                    <a:pt x="38874" y="382"/>
                  </a:cubicBezTo>
                  <a:lnTo>
                    <a:pt x="38886" y="382"/>
                  </a:lnTo>
                  <a:cubicBezTo>
                    <a:pt x="38958" y="382"/>
                    <a:pt x="39017" y="299"/>
                    <a:pt x="39017" y="227"/>
                  </a:cubicBezTo>
                  <a:cubicBezTo>
                    <a:pt x="39017" y="156"/>
                    <a:pt x="38946" y="96"/>
                    <a:pt x="38874" y="96"/>
                  </a:cubicBezTo>
                  <a:close/>
                  <a:moveTo>
                    <a:pt x="44061" y="95"/>
                  </a:moveTo>
                  <a:cubicBezTo>
                    <a:pt x="43996" y="95"/>
                    <a:pt x="43934" y="161"/>
                    <a:pt x="43934" y="227"/>
                  </a:cubicBezTo>
                  <a:cubicBezTo>
                    <a:pt x="43911" y="299"/>
                    <a:pt x="43970" y="382"/>
                    <a:pt x="44065" y="382"/>
                  </a:cubicBezTo>
                  <a:cubicBezTo>
                    <a:pt x="44149" y="382"/>
                    <a:pt x="44208" y="322"/>
                    <a:pt x="44208" y="239"/>
                  </a:cubicBezTo>
                  <a:cubicBezTo>
                    <a:pt x="44232" y="168"/>
                    <a:pt x="44173" y="96"/>
                    <a:pt x="44077" y="96"/>
                  </a:cubicBezTo>
                  <a:cubicBezTo>
                    <a:pt x="44072" y="95"/>
                    <a:pt x="44067" y="95"/>
                    <a:pt x="44061" y="95"/>
                  </a:cubicBezTo>
                  <a:close/>
                  <a:moveTo>
                    <a:pt x="46673" y="322"/>
                  </a:moveTo>
                  <a:cubicBezTo>
                    <a:pt x="46590" y="322"/>
                    <a:pt x="46518" y="382"/>
                    <a:pt x="46506" y="453"/>
                  </a:cubicBezTo>
                  <a:cubicBezTo>
                    <a:pt x="46506" y="525"/>
                    <a:pt x="46566" y="596"/>
                    <a:pt x="46637" y="620"/>
                  </a:cubicBezTo>
                  <a:lnTo>
                    <a:pt x="46649" y="620"/>
                  </a:lnTo>
                  <a:cubicBezTo>
                    <a:pt x="46732" y="620"/>
                    <a:pt x="46792" y="561"/>
                    <a:pt x="46804" y="477"/>
                  </a:cubicBezTo>
                  <a:cubicBezTo>
                    <a:pt x="46804" y="406"/>
                    <a:pt x="46744" y="334"/>
                    <a:pt x="46673" y="322"/>
                  </a:cubicBezTo>
                  <a:close/>
                  <a:moveTo>
                    <a:pt x="36308" y="330"/>
                  </a:moveTo>
                  <a:cubicBezTo>
                    <a:pt x="36298" y="330"/>
                    <a:pt x="36288" y="331"/>
                    <a:pt x="36279" y="334"/>
                  </a:cubicBezTo>
                  <a:cubicBezTo>
                    <a:pt x="36195" y="346"/>
                    <a:pt x="36136" y="418"/>
                    <a:pt x="36148" y="501"/>
                  </a:cubicBezTo>
                  <a:cubicBezTo>
                    <a:pt x="36148" y="572"/>
                    <a:pt x="36219" y="632"/>
                    <a:pt x="36291" y="632"/>
                  </a:cubicBezTo>
                  <a:lnTo>
                    <a:pt x="36314" y="632"/>
                  </a:lnTo>
                  <a:cubicBezTo>
                    <a:pt x="36398" y="608"/>
                    <a:pt x="36457" y="537"/>
                    <a:pt x="36445" y="465"/>
                  </a:cubicBezTo>
                  <a:cubicBezTo>
                    <a:pt x="36435" y="393"/>
                    <a:pt x="36371" y="330"/>
                    <a:pt x="36308" y="330"/>
                  </a:cubicBezTo>
                  <a:close/>
                  <a:moveTo>
                    <a:pt x="49226" y="714"/>
                  </a:moveTo>
                  <a:cubicBezTo>
                    <a:pt x="49159" y="714"/>
                    <a:pt x="49089" y="769"/>
                    <a:pt x="49078" y="834"/>
                  </a:cubicBezTo>
                  <a:cubicBezTo>
                    <a:pt x="49066" y="906"/>
                    <a:pt x="49126" y="989"/>
                    <a:pt x="49197" y="1001"/>
                  </a:cubicBezTo>
                  <a:cubicBezTo>
                    <a:pt x="49205" y="1001"/>
                    <a:pt x="49218" y="1006"/>
                    <a:pt x="49219" y="1006"/>
                  </a:cubicBezTo>
                  <a:cubicBezTo>
                    <a:pt x="49219" y="1006"/>
                    <a:pt x="49217" y="1005"/>
                    <a:pt x="49209" y="1001"/>
                  </a:cubicBezTo>
                  <a:cubicBezTo>
                    <a:pt x="49292" y="1001"/>
                    <a:pt x="49352" y="953"/>
                    <a:pt x="49364" y="882"/>
                  </a:cubicBezTo>
                  <a:cubicBezTo>
                    <a:pt x="49376" y="811"/>
                    <a:pt x="49316" y="727"/>
                    <a:pt x="49245" y="715"/>
                  </a:cubicBezTo>
                  <a:cubicBezTo>
                    <a:pt x="49238" y="714"/>
                    <a:pt x="49232" y="714"/>
                    <a:pt x="49226" y="714"/>
                  </a:cubicBezTo>
                  <a:close/>
                  <a:moveTo>
                    <a:pt x="33732" y="745"/>
                  </a:moveTo>
                  <a:cubicBezTo>
                    <a:pt x="33720" y="745"/>
                    <a:pt x="33707" y="747"/>
                    <a:pt x="33695" y="751"/>
                  </a:cubicBezTo>
                  <a:cubicBezTo>
                    <a:pt x="33600" y="763"/>
                    <a:pt x="33552" y="834"/>
                    <a:pt x="33576" y="918"/>
                  </a:cubicBezTo>
                  <a:cubicBezTo>
                    <a:pt x="33588" y="989"/>
                    <a:pt x="33647" y="1025"/>
                    <a:pt x="33707" y="1037"/>
                  </a:cubicBezTo>
                  <a:lnTo>
                    <a:pt x="33731" y="1037"/>
                  </a:lnTo>
                  <a:cubicBezTo>
                    <a:pt x="33826" y="1013"/>
                    <a:pt x="33874" y="942"/>
                    <a:pt x="33850" y="870"/>
                  </a:cubicBezTo>
                  <a:cubicBezTo>
                    <a:pt x="33840" y="791"/>
                    <a:pt x="33789" y="745"/>
                    <a:pt x="33732" y="745"/>
                  </a:cubicBezTo>
                  <a:close/>
                  <a:moveTo>
                    <a:pt x="51789" y="1285"/>
                  </a:moveTo>
                  <a:cubicBezTo>
                    <a:pt x="51722" y="1285"/>
                    <a:pt x="51648" y="1321"/>
                    <a:pt x="51638" y="1394"/>
                  </a:cubicBezTo>
                  <a:cubicBezTo>
                    <a:pt x="51602" y="1465"/>
                    <a:pt x="51673" y="1549"/>
                    <a:pt x="51745" y="1573"/>
                  </a:cubicBezTo>
                  <a:lnTo>
                    <a:pt x="51781" y="1573"/>
                  </a:lnTo>
                  <a:cubicBezTo>
                    <a:pt x="51852" y="1573"/>
                    <a:pt x="51912" y="1537"/>
                    <a:pt x="51924" y="1465"/>
                  </a:cubicBezTo>
                  <a:cubicBezTo>
                    <a:pt x="51947" y="1394"/>
                    <a:pt x="51888" y="1299"/>
                    <a:pt x="51816" y="1287"/>
                  </a:cubicBezTo>
                  <a:cubicBezTo>
                    <a:pt x="51807" y="1285"/>
                    <a:pt x="51798" y="1285"/>
                    <a:pt x="51789" y="1285"/>
                  </a:cubicBezTo>
                  <a:close/>
                  <a:moveTo>
                    <a:pt x="31170" y="1309"/>
                  </a:moveTo>
                  <a:cubicBezTo>
                    <a:pt x="31162" y="1309"/>
                    <a:pt x="31154" y="1309"/>
                    <a:pt x="31147" y="1311"/>
                  </a:cubicBezTo>
                  <a:cubicBezTo>
                    <a:pt x="31076" y="1323"/>
                    <a:pt x="31028" y="1418"/>
                    <a:pt x="31040" y="1489"/>
                  </a:cubicBezTo>
                  <a:cubicBezTo>
                    <a:pt x="31052" y="1573"/>
                    <a:pt x="31111" y="1596"/>
                    <a:pt x="31195" y="1596"/>
                  </a:cubicBezTo>
                  <a:lnTo>
                    <a:pt x="31219" y="1596"/>
                  </a:lnTo>
                  <a:cubicBezTo>
                    <a:pt x="31290" y="1584"/>
                    <a:pt x="31338" y="1489"/>
                    <a:pt x="31326" y="1418"/>
                  </a:cubicBezTo>
                  <a:cubicBezTo>
                    <a:pt x="31315" y="1354"/>
                    <a:pt x="31237" y="1309"/>
                    <a:pt x="31170" y="1309"/>
                  </a:cubicBezTo>
                  <a:close/>
                  <a:moveTo>
                    <a:pt x="54279" y="2006"/>
                  </a:moveTo>
                  <a:cubicBezTo>
                    <a:pt x="54218" y="2006"/>
                    <a:pt x="54166" y="2042"/>
                    <a:pt x="54138" y="2108"/>
                  </a:cubicBezTo>
                  <a:cubicBezTo>
                    <a:pt x="54114" y="2180"/>
                    <a:pt x="54150" y="2251"/>
                    <a:pt x="54233" y="2287"/>
                  </a:cubicBezTo>
                  <a:cubicBezTo>
                    <a:pt x="54245" y="2287"/>
                    <a:pt x="54257" y="2299"/>
                    <a:pt x="54281" y="2299"/>
                  </a:cubicBezTo>
                  <a:cubicBezTo>
                    <a:pt x="54352" y="2299"/>
                    <a:pt x="54412" y="2251"/>
                    <a:pt x="54424" y="2192"/>
                  </a:cubicBezTo>
                  <a:cubicBezTo>
                    <a:pt x="54448" y="2120"/>
                    <a:pt x="54412" y="2049"/>
                    <a:pt x="54329" y="2013"/>
                  </a:cubicBezTo>
                  <a:cubicBezTo>
                    <a:pt x="54312" y="2008"/>
                    <a:pt x="54295" y="2006"/>
                    <a:pt x="54279" y="2006"/>
                  </a:cubicBezTo>
                  <a:close/>
                  <a:moveTo>
                    <a:pt x="28686" y="2037"/>
                  </a:moveTo>
                  <a:cubicBezTo>
                    <a:pt x="28669" y="2037"/>
                    <a:pt x="28652" y="2040"/>
                    <a:pt x="28635" y="2049"/>
                  </a:cubicBezTo>
                  <a:cubicBezTo>
                    <a:pt x="28552" y="2073"/>
                    <a:pt x="28516" y="2168"/>
                    <a:pt x="28540" y="2239"/>
                  </a:cubicBezTo>
                  <a:cubicBezTo>
                    <a:pt x="28569" y="2289"/>
                    <a:pt x="28616" y="2314"/>
                    <a:pt x="28665" y="2314"/>
                  </a:cubicBezTo>
                  <a:cubicBezTo>
                    <a:pt x="28675" y="2314"/>
                    <a:pt x="28684" y="2313"/>
                    <a:pt x="28694" y="2311"/>
                  </a:cubicBezTo>
                  <a:lnTo>
                    <a:pt x="28730" y="2311"/>
                  </a:lnTo>
                  <a:cubicBezTo>
                    <a:pt x="28813" y="2299"/>
                    <a:pt x="28849" y="2204"/>
                    <a:pt x="28825" y="2132"/>
                  </a:cubicBezTo>
                  <a:cubicBezTo>
                    <a:pt x="28798" y="2077"/>
                    <a:pt x="28743" y="2037"/>
                    <a:pt x="28686" y="2037"/>
                  </a:cubicBezTo>
                  <a:close/>
                  <a:moveTo>
                    <a:pt x="56742" y="2868"/>
                  </a:moveTo>
                  <a:cubicBezTo>
                    <a:pt x="56678" y="2868"/>
                    <a:pt x="56610" y="2903"/>
                    <a:pt x="56579" y="2966"/>
                  </a:cubicBezTo>
                  <a:cubicBezTo>
                    <a:pt x="56555" y="3037"/>
                    <a:pt x="56591" y="3132"/>
                    <a:pt x="56674" y="3156"/>
                  </a:cubicBezTo>
                  <a:cubicBezTo>
                    <a:pt x="56682" y="3156"/>
                    <a:pt x="56690" y="3167"/>
                    <a:pt x="56705" y="3167"/>
                  </a:cubicBezTo>
                  <a:cubicBezTo>
                    <a:pt x="56712" y="3167"/>
                    <a:pt x="56722" y="3164"/>
                    <a:pt x="56734" y="3156"/>
                  </a:cubicBezTo>
                  <a:cubicBezTo>
                    <a:pt x="56793" y="3156"/>
                    <a:pt x="56829" y="3132"/>
                    <a:pt x="56865" y="3073"/>
                  </a:cubicBezTo>
                  <a:cubicBezTo>
                    <a:pt x="56877" y="2989"/>
                    <a:pt x="56853" y="2906"/>
                    <a:pt x="56769" y="2870"/>
                  </a:cubicBezTo>
                  <a:cubicBezTo>
                    <a:pt x="56760" y="2869"/>
                    <a:pt x="56751" y="2868"/>
                    <a:pt x="56742" y="2868"/>
                  </a:cubicBezTo>
                  <a:close/>
                  <a:moveTo>
                    <a:pt x="26253" y="2928"/>
                  </a:moveTo>
                  <a:cubicBezTo>
                    <a:pt x="26233" y="2928"/>
                    <a:pt x="26213" y="2932"/>
                    <a:pt x="26194" y="2942"/>
                  </a:cubicBezTo>
                  <a:cubicBezTo>
                    <a:pt x="26111" y="2966"/>
                    <a:pt x="26075" y="3061"/>
                    <a:pt x="26099" y="3132"/>
                  </a:cubicBezTo>
                  <a:cubicBezTo>
                    <a:pt x="26135" y="3180"/>
                    <a:pt x="26194" y="3216"/>
                    <a:pt x="26254" y="3216"/>
                  </a:cubicBezTo>
                  <a:cubicBezTo>
                    <a:pt x="26277" y="3216"/>
                    <a:pt x="26289" y="3204"/>
                    <a:pt x="26313" y="3204"/>
                  </a:cubicBezTo>
                  <a:cubicBezTo>
                    <a:pt x="26385" y="3180"/>
                    <a:pt x="26408" y="3085"/>
                    <a:pt x="26385" y="3013"/>
                  </a:cubicBezTo>
                  <a:cubicBezTo>
                    <a:pt x="26358" y="2961"/>
                    <a:pt x="26307" y="2928"/>
                    <a:pt x="26253" y="2928"/>
                  </a:cubicBezTo>
                  <a:close/>
                  <a:moveTo>
                    <a:pt x="59113" y="3909"/>
                  </a:moveTo>
                  <a:cubicBezTo>
                    <a:pt x="59052" y="3909"/>
                    <a:pt x="58999" y="3936"/>
                    <a:pt x="58972" y="3990"/>
                  </a:cubicBezTo>
                  <a:cubicBezTo>
                    <a:pt x="58948" y="4073"/>
                    <a:pt x="58972" y="4156"/>
                    <a:pt x="59055" y="4192"/>
                  </a:cubicBezTo>
                  <a:cubicBezTo>
                    <a:pt x="59067" y="4192"/>
                    <a:pt x="59091" y="4204"/>
                    <a:pt x="59115" y="4204"/>
                  </a:cubicBezTo>
                  <a:cubicBezTo>
                    <a:pt x="59174" y="4204"/>
                    <a:pt x="59210" y="4156"/>
                    <a:pt x="59246" y="4109"/>
                  </a:cubicBezTo>
                  <a:cubicBezTo>
                    <a:pt x="59270" y="4037"/>
                    <a:pt x="59246" y="3954"/>
                    <a:pt x="59174" y="3918"/>
                  </a:cubicBezTo>
                  <a:cubicBezTo>
                    <a:pt x="59154" y="3912"/>
                    <a:pt x="59133" y="3909"/>
                    <a:pt x="59113" y="3909"/>
                  </a:cubicBezTo>
                  <a:close/>
                  <a:moveTo>
                    <a:pt x="23868" y="3969"/>
                  </a:moveTo>
                  <a:cubicBezTo>
                    <a:pt x="23849" y="3969"/>
                    <a:pt x="23831" y="3972"/>
                    <a:pt x="23813" y="3978"/>
                  </a:cubicBezTo>
                  <a:cubicBezTo>
                    <a:pt x="23730" y="4001"/>
                    <a:pt x="23706" y="4097"/>
                    <a:pt x="23730" y="4168"/>
                  </a:cubicBezTo>
                  <a:cubicBezTo>
                    <a:pt x="23753" y="4216"/>
                    <a:pt x="23813" y="4251"/>
                    <a:pt x="23872" y="4263"/>
                  </a:cubicBezTo>
                  <a:cubicBezTo>
                    <a:pt x="23884" y="4263"/>
                    <a:pt x="23908" y="4263"/>
                    <a:pt x="23932" y="4251"/>
                  </a:cubicBezTo>
                  <a:cubicBezTo>
                    <a:pt x="24003" y="4216"/>
                    <a:pt x="24027" y="4132"/>
                    <a:pt x="24003" y="4049"/>
                  </a:cubicBezTo>
                  <a:cubicBezTo>
                    <a:pt x="23977" y="3995"/>
                    <a:pt x="23923" y="3969"/>
                    <a:pt x="23868" y="3969"/>
                  </a:cubicBezTo>
                  <a:close/>
                  <a:moveTo>
                    <a:pt x="61433" y="5092"/>
                  </a:moveTo>
                  <a:cubicBezTo>
                    <a:pt x="61382" y="5092"/>
                    <a:pt x="61327" y="5119"/>
                    <a:pt x="61294" y="5168"/>
                  </a:cubicBezTo>
                  <a:cubicBezTo>
                    <a:pt x="61258" y="5228"/>
                    <a:pt x="61282" y="5323"/>
                    <a:pt x="61353" y="5359"/>
                  </a:cubicBezTo>
                  <a:cubicBezTo>
                    <a:pt x="61389" y="5383"/>
                    <a:pt x="61413" y="5383"/>
                    <a:pt x="61413" y="5383"/>
                  </a:cubicBezTo>
                  <a:cubicBezTo>
                    <a:pt x="61472" y="5383"/>
                    <a:pt x="61520" y="5347"/>
                    <a:pt x="61556" y="5299"/>
                  </a:cubicBezTo>
                  <a:cubicBezTo>
                    <a:pt x="61591" y="5240"/>
                    <a:pt x="61568" y="5156"/>
                    <a:pt x="61496" y="5109"/>
                  </a:cubicBezTo>
                  <a:cubicBezTo>
                    <a:pt x="61478" y="5098"/>
                    <a:pt x="61456" y="5092"/>
                    <a:pt x="61433" y="5092"/>
                  </a:cubicBezTo>
                  <a:close/>
                  <a:moveTo>
                    <a:pt x="21560" y="5147"/>
                  </a:moveTo>
                  <a:cubicBezTo>
                    <a:pt x="21537" y="5147"/>
                    <a:pt x="21514" y="5153"/>
                    <a:pt x="21491" y="5168"/>
                  </a:cubicBezTo>
                  <a:cubicBezTo>
                    <a:pt x="21408" y="5192"/>
                    <a:pt x="21384" y="5287"/>
                    <a:pt x="21432" y="5359"/>
                  </a:cubicBezTo>
                  <a:cubicBezTo>
                    <a:pt x="21444" y="5406"/>
                    <a:pt x="21503" y="5442"/>
                    <a:pt x="21551" y="5442"/>
                  </a:cubicBezTo>
                  <a:cubicBezTo>
                    <a:pt x="21574" y="5442"/>
                    <a:pt x="21586" y="5442"/>
                    <a:pt x="21622" y="5418"/>
                  </a:cubicBezTo>
                  <a:cubicBezTo>
                    <a:pt x="21694" y="5394"/>
                    <a:pt x="21717" y="5299"/>
                    <a:pt x="21682" y="5228"/>
                  </a:cubicBezTo>
                  <a:cubicBezTo>
                    <a:pt x="21657" y="5179"/>
                    <a:pt x="21610" y="5147"/>
                    <a:pt x="21560" y="5147"/>
                  </a:cubicBezTo>
                  <a:close/>
                  <a:moveTo>
                    <a:pt x="63671" y="6405"/>
                  </a:moveTo>
                  <a:cubicBezTo>
                    <a:pt x="63620" y="6405"/>
                    <a:pt x="63575" y="6432"/>
                    <a:pt x="63544" y="6478"/>
                  </a:cubicBezTo>
                  <a:cubicBezTo>
                    <a:pt x="63496" y="6549"/>
                    <a:pt x="63520" y="6645"/>
                    <a:pt x="63592" y="6680"/>
                  </a:cubicBezTo>
                  <a:cubicBezTo>
                    <a:pt x="63615" y="6704"/>
                    <a:pt x="63651" y="6704"/>
                    <a:pt x="63675" y="6716"/>
                  </a:cubicBezTo>
                  <a:cubicBezTo>
                    <a:pt x="63723" y="6716"/>
                    <a:pt x="63770" y="6680"/>
                    <a:pt x="63794" y="6645"/>
                  </a:cubicBezTo>
                  <a:cubicBezTo>
                    <a:pt x="63842" y="6561"/>
                    <a:pt x="63830" y="6478"/>
                    <a:pt x="63758" y="6430"/>
                  </a:cubicBezTo>
                  <a:cubicBezTo>
                    <a:pt x="63729" y="6413"/>
                    <a:pt x="63699" y="6405"/>
                    <a:pt x="63671" y="6405"/>
                  </a:cubicBezTo>
                  <a:close/>
                  <a:moveTo>
                    <a:pt x="19323" y="6470"/>
                  </a:moveTo>
                  <a:cubicBezTo>
                    <a:pt x="19295" y="6470"/>
                    <a:pt x="19266" y="6477"/>
                    <a:pt x="19241" y="6490"/>
                  </a:cubicBezTo>
                  <a:cubicBezTo>
                    <a:pt x="19169" y="6537"/>
                    <a:pt x="19146" y="6633"/>
                    <a:pt x="19193" y="6704"/>
                  </a:cubicBezTo>
                  <a:cubicBezTo>
                    <a:pt x="19229" y="6752"/>
                    <a:pt x="19265" y="6764"/>
                    <a:pt x="19324" y="6776"/>
                  </a:cubicBezTo>
                  <a:cubicBezTo>
                    <a:pt x="19360" y="6776"/>
                    <a:pt x="19372" y="6764"/>
                    <a:pt x="19408" y="6752"/>
                  </a:cubicBezTo>
                  <a:cubicBezTo>
                    <a:pt x="19479" y="6704"/>
                    <a:pt x="19491" y="6609"/>
                    <a:pt x="19443" y="6537"/>
                  </a:cubicBezTo>
                  <a:cubicBezTo>
                    <a:pt x="19420" y="6492"/>
                    <a:pt x="19373" y="6470"/>
                    <a:pt x="19323" y="6470"/>
                  </a:cubicBezTo>
                  <a:close/>
                  <a:moveTo>
                    <a:pt x="65822" y="7862"/>
                  </a:moveTo>
                  <a:cubicBezTo>
                    <a:pt x="65780" y="7862"/>
                    <a:pt x="65743" y="7879"/>
                    <a:pt x="65723" y="7919"/>
                  </a:cubicBezTo>
                  <a:cubicBezTo>
                    <a:pt x="65675" y="8002"/>
                    <a:pt x="65687" y="8085"/>
                    <a:pt x="65747" y="8133"/>
                  </a:cubicBezTo>
                  <a:cubicBezTo>
                    <a:pt x="65759" y="8157"/>
                    <a:pt x="65794" y="8157"/>
                    <a:pt x="65842" y="8157"/>
                  </a:cubicBezTo>
                  <a:cubicBezTo>
                    <a:pt x="65878" y="8157"/>
                    <a:pt x="65925" y="8145"/>
                    <a:pt x="65961" y="8097"/>
                  </a:cubicBezTo>
                  <a:cubicBezTo>
                    <a:pt x="65997" y="8026"/>
                    <a:pt x="65997" y="7942"/>
                    <a:pt x="65925" y="7895"/>
                  </a:cubicBezTo>
                  <a:cubicBezTo>
                    <a:pt x="65893" y="7873"/>
                    <a:pt x="65856" y="7862"/>
                    <a:pt x="65822" y="7862"/>
                  </a:cubicBezTo>
                  <a:close/>
                  <a:moveTo>
                    <a:pt x="17173" y="7925"/>
                  </a:moveTo>
                  <a:cubicBezTo>
                    <a:pt x="17142" y="7925"/>
                    <a:pt x="17111" y="7934"/>
                    <a:pt x="17086" y="7954"/>
                  </a:cubicBezTo>
                  <a:cubicBezTo>
                    <a:pt x="17026" y="8002"/>
                    <a:pt x="17002" y="8097"/>
                    <a:pt x="17050" y="8157"/>
                  </a:cubicBezTo>
                  <a:cubicBezTo>
                    <a:pt x="17086" y="8204"/>
                    <a:pt x="17122" y="8216"/>
                    <a:pt x="17169" y="8216"/>
                  </a:cubicBezTo>
                  <a:cubicBezTo>
                    <a:pt x="17205" y="8216"/>
                    <a:pt x="17229" y="8204"/>
                    <a:pt x="17264" y="8192"/>
                  </a:cubicBezTo>
                  <a:cubicBezTo>
                    <a:pt x="17324" y="8145"/>
                    <a:pt x="17336" y="8061"/>
                    <a:pt x="17288" y="7978"/>
                  </a:cubicBezTo>
                  <a:cubicBezTo>
                    <a:pt x="17260" y="7943"/>
                    <a:pt x="17217" y="7925"/>
                    <a:pt x="17173" y="7925"/>
                  </a:cubicBezTo>
                  <a:close/>
                  <a:moveTo>
                    <a:pt x="67885" y="9463"/>
                  </a:moveTo>
                  <a:cubicBezTo>
                    <a:pt x="67841" y="9463"/>
                    <a:pt x="67797" y="9481"/>
                    <a:pt x="67771" y="9514"/>
                  </a:cubicBezTo>
                  <a:cubicBezTo>
                    <a:pt x="67711" y="9574"/>
                    <a:pt x="67723" y="9681"/>
                    <a:pt x="67783" y="9728"/>
                  </a:cubicBezTo>
                  <a:cubicBezTo>
                    <a:pt x="67818" y="9752"/>
                    <a:pt x="67842" y="9752"/>
                    <a:pt x="67878" y="9764"/>
                  </a:cubicBezTo>
                  <a:cubicBezTo>
                    <a:pt x="67926" y="9764"/>
                    <a:pt x="67961" y="9740"/>
                    <a:pt x="67997" y="9704"/>
                  </a:cubicBezTo>
                  <a:cubicBezTo>
                    <a:pt x="68056" y="9645"/>
                    <a:pt x="68045" y="9550"/>
                    <a:pt x="67985" y="9502"/>
                  </a:cubicBezTo>
                  <a:cubicBezTo>
                    <a:pt x="67958" y="9475"/>
                    <a:pt x="67922" y="9463"/>
                    <a:pt x="67885" y="9463"/>
                  </a:cubicBezTo>
                  <a:close/>
                  <a:moveTo>
                    <a:pt x="15109" y="9527"/>
                  </a:moveTo>
                  <a:cubicBezTo>
                    <a:pt x="15076" y="9527"/>
                    <a:pt x="15042" y="9539"/>
                    <a:pt x="15014" y="9562"/>
                  </a:cubicBezTo>
                  <a:cubicBezTo>
                    <a:pt x="14955" y="9621"/>
                    <a:pt x="14955" y="9704"/>
                    <a:pt x="15002" y="9764"/>
                  </a:cubicBezTo>
                  <a:cubicBezTo>
                    <a:pt x="15020" y="9800"/>
                    <a:pt x="15053" y="9816"/>
                    <a:pt x="15088" y="9816"/>
                  </a:cubicBezTo>
                  <a:cubicBezTo>
                    <a:pt x="15099" y="9816"/>
                    <a:pt x="15110" y="9814"/>
                    <a:pt x="15121" y="9812"/>
                  </a:cubicBezTo>
                  <a:cubicBezTo>
                    <a:pt x="15145" y="9812"/>
                    <a:pt x="15169" y="9812"/>
                    <a:pt x="15205" y="9788"/>
                  </a:cubicBezTo>
                  <a:cubicBezTo>
                    <a:pt x="15264" y="9728"/>
                    <a:pt x="15264" y="9633"/>
                    <a:pt x="15217" y="9574"/>
                  </a:cubicBezTo>
                  <a:cubicBezTo>
                    <a:pt x="15185" y="9542"/>
                    <a:pt x="15147" y="9527"/>
                    <a:pt x="15109" y="9527"/>
                  </a:cubicBezTo>
                  <a:close/>
                  <a:moveTo>
                    <a:pt x="69825" y="11184"/>
                  </a:moveTo>
                  <a:cubicBezTo>
                    <a:pt x="69789" y="11184"/>
                    <a:pt x="69753" y="11199"/>
                    <a:pt x="69723" y="11228"/>
                  </a:cubicBezTo>
                  <a:cubicBezTo>
                    <a:pt x="69676" y="11288"/>
                    <a:pt x="69676" y="11371"/>
                    <a:pt x="69735" y="11431"/>
                  </a:cubicBezTo>
                  <a:cubicBezTo>
                    <a:pt x="69771" y="11467"/>
                    <a:pt x="69795" y="11479"/>
                    <a:pt x="69831" y="11479"/>
                  </a:cubicBezTo>
                  <a:cubicBezTo>
                    <a:pt x="69854" y="11479"/>
                    <a:pt x="69902" y="11467"/>
                    <a:pt x="69926" y="11431"/>
                  </a:cubicBezTo>
                  <a:cubicBezTo>
                    <a:pt x="69985" y="11371"/>
                    <a:pt x="69985" y="11288"/>
                    <a:pt x="69926" y="11228"/>
                  </a:cubicBezTo>
                  <a:cubicBezTo>
                    <a:pt x="69896" y="11199"/>
                    <a:pt x="69860" y="11184"/>
                    <a:pt x="69825" y="11184"/>
                  </a:cubicBezTo>
                  <a:close/>
                  <a:moveTo>
                    <a:pt x="13169" y="11243"/>
                  </a:moveTo>
                  <a:cubicBezTo>
                    <a:pt x="13130" y="11243"/>
                    <a:pt x="13091" y="11258"/>
                    <a:pt x="13062" y="11288"/>
                  </a:cubicBezTo>
                  <a:cubicBezTo>
                    <a:pt x="13002" y="11348"/>
                    <a:pt x="13002" y="11431"/>
                    <a:pt x="13062" y="11490"/>
                  </a:cubicBezTo>
                  <a:cubicBezTo>
                    <a:pt x="13089" y="11527"/>
                    <a:pt x="13116" y="11542"/>
                    <a:pt x="13133" y="11542"/>
                  </a:cubicBezTo>
                  <a:cubicBezTo>
                    <a:pt x="13138" y="11542"/>
                    <a:pt x="13142" y="11541"/>
                    <a:pt x="13145" y="11538"/>
                  </a:cubicBezTo>
                  <a:cubicBezTo>
                    <a:pt x="13192" y="11538"/>
                    <a:pt x="13228" y="11526"/>
                    <a:pt x="13252" y="11490"/>
                  </a:cubicBezTo>
                  <a:cubicBezTo>
                    <a:pt x="13312" y="11431"/>
                    <a:pt x="13335" y="11348"/>
                    <a:pt x="13276" y="11288"/>
                  </a:cubicBezTo>
                  <a:cubicBezTo>
                    <a:pt x="13246" y="11258"/>
                    <a:pt x="13207" y="11243"/>
                    <a:pt x="13169" y="11243"/>
                  </a:cubicBezTo>
                  <a:close/>
                  <a:moveTo>
                    <a:pt x="71672" y="13023"/>
                  </a:moveTo>
                  <a:cubicBezTo>
                    <a:pt x="71639" y="13023"/>
                    <a:pt x="71608" y="13035"/>
                    <a:pt x="71581" y="13062"/>
                  </a:cubicBezTo>
                  <a:cubicBezTo>
                    <a:pt x="71521" y="13122"/>
                    <a:pt x="71509" y="13205"/>
                    <a:pt x="71569" y="13264"/>
                  </a:cubicBezTo>
                  <a:cubicBezTo>
                    <a:pt x="71593" y="13300"/>
                    <a:pt x="71640" y="13312"/>
                    <a:pt x="71676" y="13324"/>
                  </a:cubicBezTo>
                  <a:cubicBezTo>
                    <a:pt x="71712" y="13324"/>
                    <a:pt x="71747" y="13312"/>
                    <a:pt x="71771" y="13276"/>
                  </a:cubicBezTo>
                  <a:cubicBezTo>
                    <a:pt x="71831" y="13217"/>
                    <a:pt x="71855" y="13133"/>
                    <a:pt x="71795" y="13074"/>
                  </a:cubicBezTo>
                  <a:cubicBezTo>
                    <a:pt x="71756" y="13041"/>
                    <a:pt x="71713" y="13023"/>
                    <a:pt x="71672" y="13023"/>
                  </a:cubicBezTo>
                  <a:close/>
                  <a:moveTo>
                    <a:pt x="11335" y="13089"/>
                  </a:moveTo>
                  <a:cubicBezTo>
                    <a:pt x="11296" y="13089"/>
                    <a:pt x="11258" y="13104"/>
                    <a:pt x="11228" y="13133"/>
                  </a:cubicBezTo>
                  <a:cubicBezTo>
                    <a:pt x="11168" y="13193"/>
                    <a:pt x="11168" y="13276"/>
                    <a:pt x="11228" y="13336"/>
                  </a:cubicBezTo>
                  <a:cubicBezTo>
                    <a:pt x="11264" y="13372"/>
                    <a:pt x="11287" y="13384"/>
                    <a:pt x="11335" y="13384"/>
                  </a:cubicBezTo>
                  <a:cubicBezTo>
                    <a:pt x="11371" y="13384"/>
                    <a:pt x="11407" y="13372"/>
                    <a:pt x="11442" y="13336"/>
                  </a:cubicBezTo>
                  <a:cubicBezTo>
                    <a:pt x="11502" y="13276"/>
                    <a:pt x="11502" y="13193"/>
                    <a:pt x="11442" y="13133"/>
                  </a:cubicBezTo>
                  <a:cubicBezTo>
                    <a:pt x="11412" y="13104"/>
                    <a:pt x="11374" y="13089"/>
                    <a:pt x="11335" y="13089"/>
                  </a:cubicBezTo>
                  <a:close/>
                  <a:moveTo>
                    <a:pt x="73402" y="14956"/>
                  </a:moveTo>
                  <a:cubicBezTo>
                    <a:pt x="73369" y="14956"/>
                    <a:pt x="73335" y="14968"/>
                    <a:pt x="73307" y="14991"/>
                  </a:cubicBezTo>
                  <a:cubicBezTo>
                    <a:pt x="73248" y="15050"/>
                    <a:pt x="73248" y="15146"/>
                    <a:pt x="73295" y="15205"/>
                  </a:cubicBezTo>
                  <a:cubicBezTo>
                    <a:pt x="73312" y="15231"/>
                    <a:pt x="73342" y="15250"/>
                    <a:pt x="73375" y="15250"/>
                  </a:cubicBezTo>
                  <a:cubicBezTo>
                    <a:pt x="73388" y="15250"/>
                    <a:pt x="73401" y="15248"/>
                    <a:pt x="73414" y="15241"/>
                  </a:cubicBezTo>
                  <a:cubicBezTo>
                    <a:pt x="73438" y="15241"/>
                    <a:pt x="73474" y="15241"/>
                    <a:pt x="73498" y="15217"/>
                  </a:cubicBezTo>
                  <a:cubicBezTo>
                    <a:pt x="73557" y="15158"/>
                    <a:pt x="73557" y="15062"/>
                    <a:pt x="73510" y="15003"/>
                  </a:cubicBezTo>
                  <a:cubicBezTo>
                    <a:pt x="73478" y="14971"/>
                    <a:pt x="73440" y="14956"/>
                    <a:pt x="73402" y="14956"/>
                  </a:cubicBezTo>
                  <a:close/>
                  <a:moveTo>
                    <a:pt x="9616" y="15047"/>
                  </a:moveTo>
                  <a:cubicBezTo>
                    <a:pt x="9572" y="15047"/>
                    <a:pt x="9528" y="15065"/>
                    <a:pt x="9502" y="15098"/>
                  </a:cubicBezTo>
                  <a:cubicBezTo>
                    <a:pt x="9442" y="15158"/>
                    <a:pt x="9466" y="15265"/>
                    <a:pt x="9525" y="15300"/>
                  </a:cubicBezTo>
                  <a:cubicBezTo>
                    <a:pt x="9549" y="15336"/>
                    <a:pt x="9585" y="15336"/>
                    <a:pt x="9609" y="15348"/>
                  </a:cubicBezTo>
                  <a:cubicBezTo>
                    <a:pt x="9656" y="15348"/>
                    <a:pt x="9704" y="15324"/>
                    <a:pt x="9728" y="15289"/>
                  </a:cubicBezTo>
                  <a:cubicBezTo>
                    <a:pt x="9787" y="15229"/>
                    <a:pt x="9775" y="15122"/>
                    <a:pt x="9716" y="15086"/>
                  </a:cubicBezTo>
                  <a:cubicBezTo>
                    <a:pt x="9689" y="15059"/>
                    <a:pt x="9653" y="15047"/>
                    <a:pt x="9616" y="15047"/>
                  </a:cubicBezTo>
                  <a:close/>
                  <a:moveTo>
                    <a:pt x="75011" y="17021"/>
                  </a:moveTo>
                  <a:cubicBezTo>
                    <a:pt x="74978" y="17021"/>
                    <a:pt x="74944" y="17031"/>
                    <a:pt x="74914" y="17051"/>
                  </a:cubicBezTo>
                  <a:cubicBezTo>
                    <a:pt x="74855" y="17086"/>
                    <a:pt x="74843" y="17194"/>
                    <a:pt x="74891" y="17253"/>
                  </a:cubicBezTo>
                  <a:cubicBezTo>
                    <a:pt x="74914" y="17289"/>
                    <a:pt x="74962" y="17313"/>
                    <a:pt x="75010" y="17313"/>
                  </a:cubicBezTo>
                  <a:cubicBezTo>
                    <a:pt x="75034" y="17313"/>
                    <a:pt x="75069" y="17301"/>
                    <a:pt x="75093" y="17289"/>
                  </a:cubicBezTo>
                  <a:cubicBezTo>
                    <a:pt x="75153" y="17241"/>
                    <a:pt x="75165" y="17134"/>
                    <a:pt x="75129" y="17074"/>
                  </a:cubicBezTo>
                  <a:cubicBezTo>
                    <a:pt x="75101" y="17040"/>
                    <a:pt x="75057" y="17021"/>
                    <a:pt x="75011" y="17021"/>
                  </a:cubicBezTo>
                  <a:close/>
                  <a:moveTo>
                    <a:pt x="8019" y="17109"/>
                  </a:moveTo>
                  <a:cubicBezTo>
                    <a:pt x="7969" y="17109"/>
                    <a:pt x="7924" y="17132"/>
                    <a:pt x="7894" y="17170"/>
                  </a:cubicBezTo>
                  <a:cubicBezTo>
                    <a:pt x="7858" y="17241"/>
                    <a:pt x="7870" y="17324"/>
                    <a:pt x="7930" y="17372"/>
                  </a:cubicBezTo>
                  <a:cubicBezTo>
                    <a:pt x="7954" y="17384"/>
                    <a:pt x="7989" y="17408"/>
                    <a:pt x="8013" y="17408"/>
                  </a:cubicBezTo>
                  <a:cubicBezTo>
                    <a:pt x="8061" y="17408"/>
                    <a:pt x="8109" y="17384"/>
                    <a:pt x="8132" y="17348"/>
                  </a:cubicBezTo>
                  <a:cubicBezTo>
                    <a:pt x="8180" y="17265"/>
                    <a:pt x="8168" y="17182"/>
                    <a:pt x="8109" y="17134"/>
                  </a:cubicBezTo>
                  <a:cubicBezTo>
                    <a:pt x="8078" y="17116"/>
                    <a:pt x="8047" y="17109"/>
                    <a:pt x="8019" y="17109"/>
                  </a:cubicBezTo>
                  <a:close/>
                  <a:moveTo>
                    <a:pt x="76470" y="19150"/>
                  </a:moveTo>
                  <a:cubicBezTo>
                    <a:pt x="76444" y="19150"/>
                    <a:pt x="76416" y="19157"/>
                    <a:pt x="76391" y="19170"/>
                  </a:cubicBezTo>
                  <a:cubicBezTo>
                    <a:pt x="76308" y="19218"/>
                    <a:pt x="76296" y="19313"/>
                    <a:pt x="76343" y="19384"/>
                  </a:cubicBezTo>
                  <a:cubicBezTo>
                    <a:pt x="76379" y="19432"/>
                    <a:pt x="76415" y="19456"/>
                    <a:pt x="76474" y="19456"/>
                  </a:cubicBezTo>
                  <a:cubicBezTo>
                    <a:pt x="76510" y="19456"/>
                    <a:pt x="76522" y="19444"/>
                    <a:pt x="76558" y="19432"/>
                  </a:cubicBezTo>
                  <a:cubicBezTo>
                    <a:pt x="76629" y="19384"/>
                    <a:pt x="76641" y="19289"/>
                    <a:pt x="76593" y="19218"/>
                  </a:cubicBezTo>
                  <a:cubicBezTo>
                    <a:pt x="76563" y="19172"/>
                    <a:pt x="76518" y="19150"/>
                    <a:pt x="76470" y="19150"/>
                  </a:cubicBezTo>
                  <a:close/>
                  <a:moveTo>
                    <a:pt x="6566" y="19252"/>
                  </a:moveTo>
                  <a:cubicBezTo>
                    <a:pt x="6518" y="19252"/>
                    <a:pt x="6472" y="19279"/>
                    <a:pt x="6442" y="19325"/>
                  </a:cubicBezTo>
                  <a:cubicBezTo>
                    <a:pt x="6394" y="19396"/>
                    <a:pt x="6406" y="19491"/>
                    <a:pt x="6489" y="19527"/>
                  </a:cubicBezTo>
                  <a:cubicBezTo>
                    <a:pt x="6501" y="19551"/>
                    <a:pt x="6525" y="19551"/>
                    <a:pt x="6573" y="19563"/>
                  </a:cubicBezTo>
                  <a:cubicBezTo>
                    <a:pt x="6620" y="19563"/>
                    <a:pt x="6668" y="19527"/>
                    <a:pt x="6692" y="19491"/>
                  </a:cubicBezTo>
                  <a:cubicBezTo>
                    <a:pt x="6739" y="19408"/>
                    <a:pt x="6727" y="19325"/>
                    <a:pt x="6644" y="19277"/>
                  </a:cubicBezTo>
                  <a:cubicBezTo>
                    <a:pt x="6619" y="19260"/>
                    <a:pt x="6592" y="19252"/>
                    <a:pt x="6566" y="19252"/>
                  </a:cubicBezTo>
                  <a:close/>
                  <a:moveTo>
                    <a:pt x="77801" y="21399"/>
                  </a:moveTo>
                  <a:cubicBezTo>
                    <a:pt x="77777" y="21399"/>
                    <a:pt x="77751" y="21405"/>
                    <a:pt x="77724" y="21420"/>
                  </a:cubicBezTo>
                  <a:cubicBezTo>
                    <a:pt x="77653" y="21456"/>
                    <a:pt x="77629" y="21539"/>
                    <a:pt x="77665" y="21611"/>
                  </a:cubicBezTo>
                  <a:cubicBezTo>
                    <a:pt x="77701" y="21658"/>
                    <a:pt x="77748" y="21694"/>
                    <a:pt x="77784" y="21694"/>
                  </a:cubicBezTo>
                  <a:cubicBezTo>
                    <a:pt x="77820" y="21694"/>
                    <a:pt x="77832" y="21694"/>
                    <a:pt x="77867" y="21670"/>
                  </a:cubicBezTo>
                  <a:cubicBezTo>
                    <a:pt x="77939" y="21646"/>
                    <a:pt x="77962" y="21551"/>
                    <a:pt x="77927" y="21480"/>
                  </a:cubicBezTo>
                  <a:cubicBezTo>
                    <a:pt x="77902" y="21431"/>
                    <a:pt x="77855" y="21399"/>
                    <a:pt x="77801" y="21399"/>
                  </a:cubicBezTo>
                  <a:close/>
                  <a:moveTo>
                    <a:pt x="5228" y="21491"/>
                  </a:moveTo>
                  <a:cubicBezTo>
                    <a:pt x="5179" y="21491"/>
                    <a:pt x="5128" y="21520"/>
                    <a:pt x="5096" y="21575"/>
                  </a:cubicBezTo>
                  <a:cubicBezTo>
                    <a:pt x="5049" y="21635"/>
                    <a:pt x="5084" y="21718"/>
                    <a:pt x="5156" y="21765"/>
                  </a:cubicBezTo>
                  <a:cubicBezTo>
                    <a:pt x="5173" y="21774"/>
                    <a:pt x="5189" y="21782"/>
                    <a:pt x="5202" y="21782"/>
                  </a:cubicBezTo>
                  <a:cubicBezTo>
                    <a:pt x="5207" y="21782"/>
                    <a:pt x="5212" y="21781"/>
                    <a:pt x="5215" y="21777"/>
                  </a:cubicBezTo>
                  <a:cubicBezTo>
                    <a:pt x="5275" y="21777"/>
                    <a:pt x="5322" y="21754"/>
                    <a:pt x="5346" y="21706"/>
                  </a:cubicBezTo>
                  <a:cubicBezTo>
                    <a:pt x="5394" y="21646"/>
                    <a:pt x="5370" y="21551"/>
                    <a:pt x="5299" y="21515"/>
                  </a:cubicBezTo>
                  <a:cubicBezTo>
                    <a:pt x="5278" y="21499"/>
                    <a:pt x="5254" y="21491"/>
                    <a:pt x="5228" y="21491"/>
                  </a:cubicBezTo>
                  <a:close/>
                  <a:moveTo>
                    <a:pt x="78981" y="23704"/>
                  </a:moveTo>
                  <a:cubicBezTo>
                    <a:pt x="78960" y="23704"/>
                    <a:pt x="78937" y="23709"/>
                    <a:pt x="78915" y="23718"/>
                  </a:cubicBezTo>
                  <a:cubicBezTo>
                    <a:pt x="78844" y="23742"/>
                    <a:pt x="78820" y="23837"/>
                    <a:pt x="78844" y="23909"/>
                  </a:cubicBezTo>
                  <a:cubicBezTo>
                    <a:pt x="78867" y="23968"/>
                    <a:pt x="78939" y="23992"/>
                    <a:pt x="78975" y="23992"/>
                  </a:cubicBezTo>
                  <a:cubicBezTo>
                    <a:pt x="78998" y="23992"/>
                    <a:pt x="79022" y="23992"/>
                    <a:pt x="79034" y="23980"/>
                  </a:cubicBezTo>
                  <a:cubicBezTo>
                    <a:pt x="79117" y="23956"/>
                    <a:pt x="79141" y="23861"/>
                    <a:pt x="79117" y="23790"/>
                  </a:cubicBezTo>
                  <a:cubicBezTo>
                    <a:pt x="79091" y="23737"/>
                    <a:pt x="79040" y="23704"/>
                    <a:pt x="78981" y="23704"/>
                  </a:cubicBezTo>
                  <a:close/>
                  <a:moveTo>
                    <a:pt x="4042" y="23823"/>
                  </a:moveTo>
                  <a:cubicBezTo>
                    <a:pt x="3983" y="23823"/>
                    <a:pt x="3932" y="23856"/>
                    <a:pt x="3906" y="23909"/>
                  </a:cubicBezTo>
                  <a:cubicBezTo>
                    <a:pt x="3882" y="23980"/>
                    <a:pt x="3906" y="24075"/>
                    <a:pt x="3989" y="24099"/>
                  </a:cubicBezTo>
                  <a:cubicBezTo>
                    <a:pt x="4013" y="24099"/>
                    <a:pt x="4025" y="24111"/>
                    <a:pt x="4048" y="24111"/>
                  </a:cubicBezTo>
                  <a:cubicBezTo>
                    <a:pt x="4108" y="24111"/>
                    <a:pt x="4144" y="24087"/>
                    <a:pt x="4179" y="24028"/>
                  </a:cubicBezTo>
                  <a:cubicBezTo>
                    <a:pt x="4203" y="23956"/>
                    <a:pt x="4179" y="23861"/>
                    <a:pt x="4108" y="23837"/>
                  </a:cubicBezTo>
                  <a:cubicBezTo>
                    <a:pt x="4086" y="23828"/>
                    <a:pt x="4063" y="23823"/>
                    <a:pt x="4042" y="23823"/>
                  </a:cubicBezTo>
                  <a:close/>
                  <a:moveTo>
                    <a:pt x="80027" y="26087"/>
                  </a:moveTo>
                  <a:cubicBezTo>
                    <a:pt x="80009" y="26087"/>
                    <a:pt x="79991" y="26091"/>
                    <a:pt x="79975" y="26099"/>
                  </a:cubicBezTo>
                  <a:cubicBezTo>
                    <a:pt x="79903" y="26123"/>
                    <a:pt x="79856" y="26218"/>
                    <a:pt x="79891" y="26290"/>
                  </a:cubicBezTo>
                  <a:cubicBezTo>
                    <a:pt x="79903" y="26349"/>
                    <a:pt x="79963" y="26373"/>
                    <a:pt x="80022" y="26397"/>
                  </a:cubicBezTo>
                  <a:cubicBezTo>
                    <a:pt x="80046" y="26397"/>
                    <a:pt x="80070" y="26397"/>
                    <a:pt x="80082" y="26373"/>
                  </a:cubicBezTo>
                  <a:cubicBezTo>
                    <a:pt x="80153" y="26349"/>
                    <a:pt x="80201" y="26254"/>
                    <a:pt x="80165" y="26183"/>
                  </a:cubicBezTo>
                  <a:cubicBezTo>
                    <a:pt x="80147" y="26128"/>
                    <a:pt x="80087" y="26087"/>
                    <a:pt x="80027" y="26087"/>
                  </a:cubicBezTo>
                  <a:close/>
                  <a:moveTo>
                    <a:pt x="3013" y="26211"/>
                  </a:moveTo>
                  <a:cubicBezTo>
                    <a:pt x="2952" y="26211"/>
                    <a:pt x="2889" y="26245"/>
                    <a:pt x="2870" y="26302"/>
                  </a:cubicBezTo>
                  <a:cubicBezTo>
                    <a:pt x="2858" y="26373"/>
                    <a:pt x="2882" y="26468"/>
                    <a:pt x="2953" y="26492"/>
                  </a:cubicBezTo>
                  <a:lnTo>
                    <a:pt x="3013" y="26492"/>
                  </a:lnTo>
                  <a:cubicBezTo>
                    <a:pt x="3072" y="26492"/>
                    <a:pt x="3120" y="26468"/>
                    <a:pt x="3156" y="26409"/>
                  </a:cubicBezTo>
                  <a:cubicBezTo>
                    <a:pt x="3167" y="26337"/>
                    <a:pt x="3132" y="26242"/>
                    <a:pt x="3060" y="26218"/>
                  </a:cubicBezTo>
                  <a:cubicBezTo>
                    <a:pt x="3045" y="26213"/>
                    <a:pt x="3029" y="26211"/>
                    <a:pt x="3013" y="26211"/>
                  </a:cubicBezTo>
                  <a:close/>
                  <a:moveTo>
                    <a:pt x="80907" y="28540"/>
                  </a:moveTo>
                  <a:cubicBezTo>
                    <a:pt x="80890" y="28540"/>
                    <a:pt x="80872" y="28544"/>
                    <a:pt x="80856" y="28552"/>
                  </a:cubicBezTo>
                  <a:cubicBezTo>
                    <a:pt x="80772" y="28564"/>
                    <a:pt x="80737" y="28659"/>
                    <a:pt x="80760" y="28731"/>
                  </a:cubicBezTo>
                  <a:cubicBezTo>
                    <a:pt x="80784" y="28790"/>
                    <a:pt x="80844" y="28814"/>
                    <a:pt x="80915" y="28838"/>
                  </a:cubicBezTo>
                  <a:cubicBezTo>
                    <a:pt x="80927" y="28838"/>
                    <a:pt x="80939" y="28814"/>
                    <a:pt x="80951" y="28814"/>
                  </a:cubicBezTo>
                  <a:cubicBezTo>
                    <a:pt x="81034" y="28802"/>
                    <a:pt x="81070" y="28719"/>
                    <a:pt x="81046" y="28635"/>
                  </a:cubicBezTo>
                  <a:cubicBezTo>
                    <a:pt x="81019" y="28581"/>
                    <a:pt x="80964" y="28540"/>
                    <a:pt x="80907" y="28540"/>
                  </a:cubicBezTo>
                  <a:close/>
                  <a:moveTo>
                    <a:pt x="2136" y="28676"/>
                  </a:moveTo>
                  <a:cubicBezTo>
                    <a:pt x="2080" y="28676"/>
                    <a:pt x="2029" y="28712"/>
                    <a:pt x="2001" y="28778"/>
                  </a:cubicBezTo>
                  <a:cubicBezTo>
                    <a:pt x="1977" y="28850"/>
                    <a:pt x="2024" y="28921"/>
                    <a:pt x="2096" y="28957"/>
                  </a:cubicBezTo>
                  <a:cubicBezTo>
                    <a:pt x="2108" y="28957"/>
                    <a:pt x="2120" y="28957"/>
                    <a:pt x="2143" y="28969"/>
                  </a:cubicBezTo>
                  <a:cubicBezTo>
                    <a:pt x="2203" y="28969"/>
                    <a:pt x="2263" y="28921"/>
                    <a:pt x="2274" y="28862"/>
                  </a:cubicBezTo>
                  <a:cubicBezTo>
                    <a:pt x="2298" y="28790"/>
                    <a:pt x="2263" y="28719"/>
                    <a:pt x="2179" y="28683"/>
                  </a:cubicBezTo>
                  <a:cubicBezTo>
                    <a:pt x="2165" y="28678"/>
                    <a:pt x="2150" y="28676"/>
                    <a:pt x="2136" y="28676"/>
                  </a:cubicBezTo>
                  <a:close/>
                  <a:moveTo>
                    <a:pt x="81638" y="31034"/>
                  </a:moveTo>
                  <a:cubicBezTo>
                    <a:pt x="81623" y="31034"/>
                    <a:pt x="81609" y="31036"/>
                    <a:pt x="81594" y="31040"/>
                  </a:cubicBezTo>
                  <a:cubicBezTo>
                    <a:pt x="81522" y="31052"/>
                    <a:pt x="81475" y="31136"/>
                    <a:pt x="81499" y="31219"/>
                  </a:cubicBezTo>
                  <a:cubicBezTo>
                    <a:pt x="81511" y="31279"/>
                    <a:pt x="81570" y="31314"/>
                    <a:pt x="81642" y="31314"/>
                  </a:cubicBezTo>
                  <a:lnTo>
                    <a:pt x="81677" y="31314"/>
                  </a:lnTo>
                  <a:cubicBezTo>
                    <a:pt x="81749" y="31302"/>
                    <a:pt x="81796" y="31219"/>
                    <a:pt x="81772" y="31136"/>
                  </a:cubicBezTo>
                  <a:cubicBezTo>
                    <a:pt x="81763" y="31077"/>
                    <a:pt x="81705" y="31034"/>
                    <a:pt x="81638" y="31034"/>
                  </a:cubicBezTo>
                  <a:close/>
                  <a:moveTo>
                    <a:pt x="1407" y="31149"/>
                  </a:moveTo>
                  <a:cubicBezTo>
                    <a:pt x="1346" y="31149"/>
                    <a:pt x="1284" y="31198"/>
                    <a:pt x="1274" y="31255"/>
                  </a:cubicBezTo>
                  <a:cubicBezTo>
                    <a:pt x="1251" y="31338"/>
                    <a:pt x="1310" y="31421"/>
                    <a:pt x="1381" y="31433"/>
                  </a:cubicBezTo>
                  <a:cubicBezTo>
                    <a:pt x="1387" y="31445"/>
                    <a:pt x="1393" y="31451"/>
                    <a:pt x="1401" y="31451"/>
                  </a:cubicBezTo>
                  <a:cubicBezTo>
                    <a:pt x="1408" y="31451"/>
                    <a:pt x="1417" y="31445"/>
                    <a:pt x="1429" y="31433"/>
                  </a:cubicBezTo>
                  <a:cubicBezTo>
                    <a:pt x="1489" y="31433"/>
                    <a:pt x="1548" y="31398"/>
                    <a:pt x="1560" y="31338"/>
                  </a:cubicBezTo>
                  <a:cubicBezTo>
                    <a:pt x="1584" y="31255"/>
                    <a:pt x="1524" y="31171"/>
                    <a:pt x="1453" y="31160"/>
                  </a:cubicBezTo>
                  <a:cubicBezTo>
                    <a:pt x="1438" y="31152"/>
                    <a:pt x="1422" y="31149"/>
                    <a:pt x="1407" y="31149"/>
                  </a:cubicBezTo>
                  <a:close/>
                  <a:moveTo>
                    <a:pt x="82199" y="33575"/>
                  </a:moveTo>
                  <a:cubicBezTo>
                    <a:pt x="82192" y="33575"/>
                    <a:pt x="82185" y="33575"/>
                    <a:pt x="82177" y="33576"/>
                  </a:cubicBezTo>
                  <a:cubicBezTo>
                    <a:pt x="82106" y="33600"/>
                    <a:pt x="82046" y="33672"/>
                    <a:pt x="82058" y="33743"/>
                  </a:cubicBezTo>
                  <a:cubicBezTo>
                    <a:pt x="82070" y="33803"/>
                    <a:pt x="82130" y="33862"/>
                    <a:pt x="82213" y="33862"/>
                  </a:cubicBezTo>
                  <a:lnTo>
                    <a:pt x="82237" y="33862"/>
                  </a:lnTo>
                  <a:cubicBezTo>
                    <a:pt x="82308" y="33850"/>
                    <a:pt x="82368" y="33779"/>
                    <a:pt x="82356" y="33696"/>
                  </a:cubicBezTo>
                  <a:cubicBezTo>
                    <a:pt x="82335" y="33621"/>
                    <a:pt x="82265" y="33575"/>
                    <a:pt x="82199" y="33575"/>
                  </a:cubicBezTo>
                  <a:close/>
                  <a:moveTo>
                    <a:pt x="851" y="33694"/>
                  </a:moveTo>
                  <a:cubicBezTo>
                    <a:pt x="786" y="33694"/>
                    <a:pt x="726" y="33749"/>
                    <a:pt x="715" y="33815"/>
                  </a:cubicBezTo>
                  <a:cubicBezTo>
                    <a:pt x="691" y="33898"/>
                    <a:pt x="750" y="33969"/>
                    <a:pt x="834" y="33981"/>
                  </a:cubicBezTo>
                  <a:cubicBezTo>
                    <a:pt x="846" y="33981"/>
                    <a:pt x="846" y="33981"/>
                    <a:pt x="846" y="33993"/>
                  </a:cubicBezTo>
                  <a:cubicBezTo>
                    <a:pt x="917" y="33993"/>
                    <a:pt x="977" y="33957"/>
                    <a:pt x="989" y="33874"/>
                  </a:cubicBezTo>
                  <a:cubicBezTo>
                    <a:pt x="1012" y="33791"/>
                    <a:pt x="953" y="33719"/>
                    <a:pt x="870" y="33696"/>
                  </a:cubicBezTo>
                  <a:cubicBezTo>
                    <a:pt x="863" y="33695"/>
                    <a:pt x="857" y="33694"/>
                    <a:pt x="851" y="33694"/>
                  </a:cubicBezTo>
                  <a:close/>
                  <a:moveTo>
                    <a:pt x="82613" y="36135"/>
                  </a:moveTo>
                  <a:cubicBezTo>
                    <a:pt x="82606" y="36135"/>
                    <a:pt x="82600" y="36135"/>
                    <a:pt x="82594" y="36136"/>
                  </a:cubicBezTo>
                  <a:cubicBezTo>
                    <a:pt x="82511" y="36160"/>
                    <a:pt x="82451" y="36232"/>
                    <a:pt x="82463" y="36303"/>
                  </a:cubicBezTo>
                  <a:cubicBezTo>
                    <a:pt x="82475" y="36374"/>
                    <a:pt x="82534" y="36422"/>
                    <a:pt x="82606" y="36434"/>
                  </a:cubicBezTo>
                  <a:lnTo>
                    <a:pt x="82630" y="36434"/>
                  </a:lnTo>
                  <a:cubicBezTo>
                    <a:pt x="82713" y="36422"/>
                    <a:pt x="82773" y="36351"/>
                    <a:pt x="82761" y="36267"/>
                  </a:cubicBezTo>
                  <a:cubicBezTo>
                    <a:pt x="82750" y="36191"/>
                    <a:pt x="82679" y="36135"/>
                    <a:pt x="82613" y="36135"/>
                  </a:cubicBezTo>
                  <a:close/>
                  <a:moveTo>
                    <a:pt x="477" y="36255"/>
                  </a:moveTo>
                  <a:cubicBezTo>
                    <a:pt x="393" y="36255"/>
                    <a:pt x="322" y="36315"/>
                    <a:pt x="310" y="36398"/>
                  </a:cubicBezTo>
                  <a:cubicBezTo>
                    <a:pt x="310" y="36470"/>
                    <a:pt x="369" y="36541"/>
                    <a:pt x="441" y="36553"/>
                  </a:cubicBezTo>
                  <a:lnTo>
                    <a:pt x="453" y="36553"/>
                  </a:lnTo>
                  <a:cubicBezTo>
                    <a:pt x="536" y="36553"/>
                    <a:pt x="596" y="36493"/>
                    <a:pt x="608" y="36422"/>
                  </a:cubicBezTo>
                  <a:cubicBezTo>
                    <a:pt x="608" y="36351"/>
                    <a:pt x="548" y="36279"/>
                    <a:pt x="477" y="36255"/>
                  </a:cubicBezTo>
                  <a:close/>
                  <a:moveTo>
                    <a:pt x="82844" y="38732"/>
                  </a:moveTo>
                  <a:cubicBezTo>
                    <a:pt x="82773" y="38732"/>
                    <a:pt x="82713" y="38803"/>
                    <a:pt x="82713" y="38875"/>
                  </a:cubicBezTo>
                  <a:cubicBezTo>
                    <a:pt x="82713" y="38958"/>
                    <a:pt x="82785" y="39018"/>
                    <a:pt x="82844" y="39018"/>
                  </a:cubicBezTo>
                  <a:lnTo>
                    <a:pt x="82868" y="39018"/>
                  </a:lnTo>
                  <a:cubicBezTo>
                    <a:pt x="82939" y="39018"/>
                    <a:pt x="82999" y="38934"/>
                    <a:pt x="82999" y="38863"/>
                  </a:cubicBezTo>
                  <a:cubicBezTo>
                    <a:pt x="82999" y="38791"/>
                    <a:pt x="82927" y="38732"/>
                    <a:pt x="82844" y="38732"/>
                  </a:cubicBezTo>
                  <a:close/>
                  <a:moveTo>
                    <a:pt x="199" y="38862"/>
                  </a:moveTo>
                  <a:cubicBezTo>
                    <a:pt x="133" y="38862"/>
                    <a:pt x="72" y="38928"/>
                    <a:pt x="72" y="38994"/>
                  </a:cubicBezTo>
                  <a:cubicBezTo>
                    <a:pt x="60" y="39077"/>
                    <a:pt x="119" y="39149"/>
                    <a:pt x="203" y="39149"/>
                  </a:cubicBezTo>
                  <a:cubicBezTo>
                    <a:pt x="298" y="39149"/>
                    <a:pt x="358" y="39089"/>
                    <a:pt x="358" y="39018"/>
                  </a:cubicBezTo>
                  <a:cubicBezTo>
                    <a:pt x="369" y="38934"/>
                    <a:pt x="310" y="38863"/>
                    <a:pt x="215" y="38863"/>
                  </a:cubicBezTo>
                  <a:cubicBezTo>
                    <a:pt x="209" y="38862"/>
                    <a:pt x="204" y="38862"/>
                    <a:pt x="199" y="38862"/>
                  </a:cubicBezTo>
                  <a:close/>
                  <a:moveTo>
                    <a:pt x="82951" y="41316"/>
                  </a:moveTo>
                  <a:cubicBezTo>
                    <a:pt x="82868" y="41316"/>
                    <a:pt x="82808" y="41399"/>
                    <a:pt x="82808" y="41470"/>
                  </a:cubicBezTo>
                  <a:lnTo>
                    <a:pt x="82808" y="41518"/>
                  </a:lnTo>
                  <a:lnTo>
                    <a:pt x="82808" y="41554"/>
                  </a:lnTo>
                  <a:cubicBezTo>
                    <a:pt x="82808" y="41637"/>
                    <a:pt x="82868" y="41708"/>
                    <a:pt x="82951" y="41708"/>
                  </a:cubicBezTo>
                  <a:cubicBezTo>
                    <a:pt x="83035" y="41708"/>
                    <a:pt x="83106" y="41637"/>
                    <a:pt x="83106" y="41554"/>
                  </a:cubicBezTo>
                  <a:cubicBezTo>
                    <a:pt x="83106" y="41542"/>
                    <a:pt x="83082" y="41530"/>
                    <a:pt x="83082" y="41518"/>
                  </a:cubicBezTo>
                  <a:cubicBezTo>
                    <a:pt x="83106" y="41494"/>
                    <a:pt x="83106" y="41482"/>
                    <a:pt x="83106" y="41470"/>
                  </a:cubicBezTo>
                  <a:cubicBezTo>
                    <a:pt x="83106" y="41399"/>
                    <a:pt x="83023" y="41316"/>
                    <a:pt x="82951" y="41316"/>
                  </a:cubicBezTo>
                  <a:close/>
                  <a:moveTo>
                    <a:pt x="143" y="41458"/>
                  </a:moveTo>
                  <a:cubicBezTo>
                    <a:pt x="72" y="41458"/>
                    <a:pt x="0" y="41530"/>
                    <a:pt x="0" y="41601"/>
                  </a:cubicBezTo>
                  <a:cubicBezTo>
                    <a:pt x="0" y="41673"/>
                    <a:pt x="60" y="41756"/>
                    <a:pt x="143" y="41756"/>
                  </a:cubicBezTo>
                  <a:cubicBezTo>
                    <a:pt x="238" y="41756"/>
                    <a:pt x="298" y="41697"/>
                    <a:pt x="298" y="41601"/>
                  </a:cubicBezTo>
                  <a:cubicBezTo>
                    <a:pt x="298" y="41518"/>
                    <a:pt x="215" y="41458"/>
                    <a:pt x="143" y="41458"/>
                  </a:cubicBezTo>
                  <a:close/>
                  <a:moveTo>
                    <a:pt x="82854" y="44014"/>
                  </a:moveTo>
                  <a:cubicBezTo>
                    <a:pt x="82790" y="44014"/>
                    <a:pt x="82725" y="44086"/>
                    <a:pt x="82725" y="44149"/>
                  </a:cubicBezTo>
                  <a:cubicBezTo>
                    <a:pt x="82713" y="44221"/>
                    <a:pt x="82785" y="44292"/>
                    <a:pt x="82868" y="44292"/>
                  </a:cubicBezTo>
                  <a:cubicBezTo>
                    <a:pt x="82939" y="44292"/>
                    <a:pt x="83011" y="44233"/>
                    <a:pt x="83011" y="44161"/>
                  </a:cubicBezTo>
                  <a:cubicBezTo>
                    <a:pt x="83023" y="44090"/>
                    <a:pt x="82951" y="44018"/>
                    <a:pt x="82880" y="44018"/>
                  </a:cubicBezTo>
                  <a:cubicBezTo>
                    <a:pt x="82871" y="44015"/>
                    <a:pt x="82863" y="44014"/>
                    <a:pt x="82854" y="44014"/>
                  </a:cubicBezTo>
                  <a:close/>
                  <a:moveTo>
                    <a:pt x="203" y="44054"/>
                  </a:moveTo>
                  <a:cubicBezTo>
                    <a:pt x="131" y="44054"/>
                    <a:pt x="72" y="44137"/>
                    <a:pt x="72" y="44209"/>
                  </a:cubicBezTo>
                  <a:cubicBezTo>
                    <a:pt x="84" y="44280"/>
                    <a:pt x="143" y="44340"/>
                    <a:pt x="203" y="44340"/>
                  </a:cubicBezTo>
                  <a:lnTo>
                    <a:pt x="215" y="44340"/>
                  </a:lnTo>
                  <a:cubicBezTo>
                    <a:pt x="298" y="44340"/>
                    <a:pt x="358" y="44268"/>
                    <a:pt x="358" y="44197"/>
                  </a:cubicBezTo>
                  <a:cubicBezTo>
                    <a:pt x="358" y="44113"/>
                    <a:pt x="274" y="44054"/>
                    <a:pt x="203" y="44054"/>
                  </a:cubicBezTo>
                  <a:close/>
                  <a:moveTo>
                    <a:pt x="82642" y="46590"/>
                  </a:moveTo>
                  <a:cubicBezTo>
                    <a:pt x="82558" y="46590"/>
                    <a:pt x="82487" y="46650"/>
                    <a:pt x="82475" y="46721"/>
                  </a:cubicBezTo>
                  <a:cubicBezTo>
                    <a:pt x="82475" y="46792"/>
                    <a:pt x="82534" y="46876"/>
                    <a:pt x="82606" y="46888"/>
                  </a:cubicBezTo>
                  <a:lnTo>
                    <a:pt x="82630" y="46888"/>
                  </a:lnTo>
                  <a:cubicBezTo>
                    <a:pt x="82701" y="46888"/>
                    <a:pt x="82761" y="46828"/>
                    <a:pt x="82773" y="46757"/>
                  </a:cubicBezTo>
                  <a:cubicBezTo>
                    <a:pt x="82773" y="46673"/>
                    <a:pt x="82713" y="46602"/>
                    <a:pt x="82642" y="46590"/>
                  </a:cubicBezTo>
                  <a:close/>
                  <a:moveTo>
                    <a:pt x="490" y="46644"/>
                  </a:moveTo>
                  <a:cubicBezTo>
                    <a:pt x="478" y="46644"/>
                    <a:pt x="465" y="46646"/>
                    <a:pt x="453" y="46650"/>
                  </a:cubicBezTo>
                  <a:cubicBezTo>
                    <a:pt x="369" y="46661"/>
                    <a:pt x="310" y="46733"/>
                    <a:pt x="322" y="46816"/>
                  </a:cubicBezTo>
                  <a:cubicBezTo>
                    <a:pt x="322" y="46888"/>
                    <a:pt x="393" y="46923"/>
                    <a:pt x="489" y="46923"/>
                  </a:cubicBezTo>
                  <a:lnTo>
                    <a:pt x="500" y="46923"/>
                  </a:lnTo>
                  <a:cubicBezTo>
                    <a:pt x="572" y="46911"/>
                    <a:pt x="631" y="46852"/>
                    <a:pt x="619" y="46769"/>
                  </a:cubicBezTo>
                  <a:cubicBezTo>
                    <a:pt x="609" y="46698"/>
                    <a:pt x="556" y="46644"/>
                    <a:pt x="490" y="46644"/>
                  </a:cubicBezTo>
                  <a:close/>
                  <a:moveTo>
                    <a:pt x="82218" y="49172"/>
                  </a:moveTo>
                  <a:cubicBezTo>
                    <a:pt x="82153" y="49172"/>
                    <a:pt x="82092" y="49227"/>
                    <a:pt x="82070" y="49293"/>
                  </a:cubicBezTo>
                  <a:cubicBezTo>
                    <a:pt x="82058" y="49364"/>
                    <a:pt x="82118" y="49447"/>
                    <a:pt x="82189" y="49459"/>
                  </a:cubicBezTo>
                  <a:lnTo>
                    <a:pt x="82213" y="49459"/>
                  </a:lnTo>
                  <a:cubicBezTo>
                    <a:pt x="82284" y="49459"/>
                    <a:pt x="82344" y="49412"/>
                    <a:pt x="82356" y="49340"/>
                  </a:cubicBezTo>
                  <a:cubicBezTo>
                    <a:pt x="82368" y="49269"/>
                    <a:pt x="82308" y="49197"/>
                    <a:pt x="82237" y="49174"/>
                  </a:cubicBezTo>
                  <a:cubicBezTo>
                    <a:pt x="82231" y="49173"/>
                    <a:pt x="82224" y="49172"/>
                    <a:pt x="82218" y="49172"/>
                  </a:cubicBezTo>
                  <a:close/>
                  <a:moveTo>
                    <a:pt x="868" y="49219"/>
                  </a:moveTo>
                  <a:cubicBezTo>
                    <a:pt x="860" y="49219"/>
                    <a:pt x="853" y="49220"/>
                    <a:pt x="846" y="49221"/>
                  </a:cubicBezTo>
                  <a:cubicBezTo>
                    <a:pt x="750" y="49233"/>
                    <a:pt x="715" y="49305"/>
                    <a:pt x="727" y="49388"/>
                  </a:cubicBezTo>
                  <a:cubicBezTo>
                    <a:pt x="739" y="49447"/>
                    <a:pt x="798" y="49507"/>
                    <a:pt x="858" y="49507"/>
                  </a:cubicBezTo>
                  <a:lnTo>
                    <a:pt x="893" y="49507"/>
                  </a:lnTo>
                  <a:cubicBezTo>
                    <a:pt x="977" y="49483"/>
                    <a:pt x="1024" y="49412"/>
                    <a:pt x="1012" y="49340"/>
                  </a:cubicBezTo>
                  <a:cubicBezTo>
                    <a:pt x="991" y="49265"/>
                    <a:pt x="931" y="49219"/>
                    <a:pt x="868" y="49219"/>
                  </a:cubicBezTo>
                  <a:close/>
                  <a:moveTo>
                    <a:pt x="81661" y="51703"/>
                  </a:moveTo>
                  <a:cubicBezTo>
                    <a:pt x="81598" y="51703"/>
                    <a:pt x="81532" y="51746"/>
                    <a:pt x="81522" y="51805"/>
                  </a:cubicBezTo>
                  <a:cubicBezTo>
                    <a:pt x="81487" y="51888"/>
                    <a:pt x="81546" y="51972"/>
                    <a:pt x="81630" y="51983"/>
                  </a:cubicBezTo>
                  <a:cubicBezTo>
                    <a:pt x="81630" y="51983"/>
                    <a:pt x="81642" y="51983"/>
                    <a:pt x="81653" y="52007"/>
                  </a:cubicBezTo>
                  <a:cubicBezTo>
                    <a:pt x="81737" y="52007"/>
                    <a:pt x="81796" y="51960"/>
                    <a:pt x="81808" y="51888"/>
                  </a:cubicBezTo>
                  <a:cubicBezTo>
                    <a:pt x="81820" y="51805"/>
                    <a:pt x="81772" y="51722"/>
                    <a:pt x="81701" y="51710"/>
                  </a:cubicBezTo>
                  <a:cubicBezTo>
                    <a:pt x="81688" y="51705"/>
                    <a:pt x="81675" y="51703"/>
                    <a:pt x="81661" y="51703"/>
                  </a:cubicBezTo>
                  <a:close/>
                  <a:moveTo>
                    <a:pt x="1416" y="51744"/>
                  </a:moveTo>
                  <a:cubicBezTo>
                    <a:pt x="1408" y="51744"/>
                    <a:pt x="1401" y="51744"/>
                    <a:pt x="1393" y="51745"/>
                  </a:cubicBezTo>
                  <a:cubicBezTo>
                    <a:pt x="1322" y="51769"/>
                    <a:pt x="1274" y="51853"/>
                    <a:pt x="1286" y="51936"/>
                  </a:cubicBezTo>
                  <a:cubicBezTo>
                    <a:pt x="1322" y="51983"/>
                    <a:pt x="1381" y="52031"/>
                    <a:pt x="1441" y="52031"/>
                  </a:cubicBezTo>
                  <a:lnTo>
                    <a:pt x="1465" y="52031"/>
                  </a:lnTo>
                  <a:cubicBezTo>
                    <a:pt x="1548" y="52019"/>
                    <a:pt x="1584" y="51936"/>
                    <a:pt x="1572" y="51853"/>
                  </a:cubicBezTo>
                  <a:cubicBezTo>
                    <a:pt x="1561" y="51788"/>
                    <a:pt x="1484" y="51744"/>
                    <a:pt x="1416" y="51744"/>
                  </a:cubicBezTo>
                  <a:close/>
                  <a:moveTo>
                    <a:pt x="80924" y="54198"/>
                  </a:moveTo>
                  <a:cubicBezTo>
                    <a:pt x="80868" y="54198"/>
                    <a:pt x="80814" y="54239"/>
                    <a:pt x="80796" y="54293"/>
                  </a:cubicBezTo>
                  <a:cubicBezTo>
                    <a:pt x="80760" y="54389"/>
                    <a:pt x="80808" y="54460"/>
                    <a:pt x="80880" y="54496"/>
                  </a:cubicBezTo>
                  <a:lnTo>
                    <a:pt x="80927" y="54496"/>
                  </a:lnTo>
                  <a:cubicBezTo>
                    <a:pt x="80987" y="54496"/>
                    <a:pt x="81046" y="54448"/>
                    <a:pt x="81058" y="54389"/>
                  </a:cubicBezTo>
                  <a:cubicBezTo>
                    <a:pt x="81094" y="54317"/>
                    <a:pt x="81046" y="54234"/>
                    <a:pt x="80975" y="54210"/>
                  </a:cubicBezTo>
                  <a:cubicBezTo>
                    <a:pt x="80958" y="54202"/>
                    <a:pt x="80941" y="54198"/>
                    <a:pt x="80924" y="54198"/>
                  </a:cubicBezTo>
                  <a:close/>
                  <a:moveTo>
                    <a:pt x="2160" y="54245"/>
                  </a:moveTo>
                  <a:cubicBezTo>
                    <a:pt x="2142" y="54245"/>
                    <a:pt x="2124" y="54249"/>
                    <a:pt x="2108" y="54258"/>
                  </a:cubicBezTo>
                  <a:cubicBezTo>
                    <a:pt x="2036" y="54269"/>
                    <a:pt x="1989" y="54353"/>
                    <a:pt x="2024" y="54436"/>
                  </a:cubicBezTo>
                  <a:cubicBezTo>
                    <a:pt x="2048" y="54496"/>
                    <a:pt x="2108" y="54531"/>
                    <a:pt x="2155" y="54531"/>
                  </a:cubicBezTo>
                  <a:cubicBezTo>
                    <a:pt x="2167" y="54531"/>
                    <a:pt x="2179" y="54520"/>
                    <a:pt x="2203" y="54520"/>
                  </a:cubicBezTo>
                  <a:cubicBezTo>
                    <a:pt x="2274" y="54508"/>
                    <a:pt x="2322" y="54412"/>
                    <a:pt x="2286" y="54341"/>
                  </a:cubicBezTo>
                  <a:cubicBezTo>
                    <a:pt x="2277" y="54286"/>
                    <a:pt x="2219" y="54245"/>
                    <a:pt x="2160" y="54245"/>
                  </a:cubicBezTo>
                  <a:close/>
                  <a:moveTo>
                    <a:pt x="80057" y="56648"/>
                  </a:moveTo>
                  <a:cubicBezTo>
                    <a:pt x="79993" y="56648"/>
                    <a:pt x="79923" y="56674"/>
                    <a:pt x="79903" y="56734"/>
                  </a:cubicBezTo>
                  <a:cubicBezTo>
                    <a:pt x="79879" y="56817"/>
                    <a:pt x="79915" y="56901"/>
                    <a:pt x="79987" y="56936"/>
                  </a:cubicBezTo>
                  <a:cubicBezTo>
                    <a:pt x="80010" y="56936"/>
                    <a:pt x="80024" y="56942"/>
                    <a:pt x="80033" y="56942"/>
                  </a:cubicBezTo>
                  <a:cubicBezTo>
                    <a:pt x="80038" y="56942"/>
                    <a:pt x="80042" y="56940"/>
                    <a:pt x="80046" y="56936"/>
                  </a:cubicBezTo>
                  <a:cubicBezTo>
                    <a:pt x="80106" y="56936"/>
                    <a:pt x="80153" y="56901"/>
                    <a:pt x="80177" y="56841"/>
                  </a:cubicBezTo>
                  <a:cubicBezTo>
                    <a:pt x="80201" y="56770"/>
                    <a:pt x="80165" y="56675"/>
                    <a:pt x="80094" y="56651"/>
                  </a:cubicBezTo>
                  <a:cubicBezTo>
                    <a:pt x="80082" y="56649"/>
                    <a:pt x="80070" y="56648"/>
                    <a:pt x="80057" y="56648"/>
                  </a:cubicBezTo>
                  <a:close/>
                  <a:moveTo>
                    <a:pt x="3054" y="56686"/>
                  </a:moveTo>
                  <a:cubicBezTo>
                    <a:pt x="3035" y="56686"/>
                    <a:pt x="3017" y="56690"/>
                    <a:pt x="3001" y="56698"/>
                  </a:cubicBezTo>
                  <a:cubicBezTo>
                    <a:pt x="2929" y="56722"/>
                    <a:pt x="2882" y="56817"/>
                    <a:pt x="2917" y="56889"/>
                  </a:cubicBezTo>
                  <a:cubicBezTo>
                    <a:pt x="2929" y="56948"/>
                    <a:pt x="2989" y="56972"/>
                    <a:pt x="3048" y="56996"/>
                  </a:cubicBezTo>
                  <a:cubicBezTo>
                    <a:pt x="3072" y="56996"/>
                    <a:pt x="3096" y="56996"/>
                    <a:pt x="3108" y="56972"/>
                  </a:cubicBezTo>
                  <a:cubicBezTo>
                    <a:pt x="3179" y="56948"/>
                    <a:pt x="3227" y="56853"/>
                    <a:pt x="3191" y="56782"/>
                  </a:cubicBezTo>
                  <a:cubicBezTo>
                    <a:pt x="3173" y="56727"/>
                    <a:pt x="3113" y="56686"/>
                    <a:pt x="3054" y="56686"/>
                  </a:cubicBezTo>
                  <a:close/>
                  <a:moveTo>
                    <a:pt x="79008" y="59035"/>
                  </a:moveTo>
                  <a:cubicBezTo>
                    <a:pt x="78948" y="59035"/>
                    <a:pt x="78894" y="59062"/>
                    <a:pt x="78867" y="59115"/>
                  </a:cubicBezTo>
                  <a:cubicBezTo>
                    <a:pt x="78844" y="59199"/>
                    <a:pt x="78867" y="59282"/>
                    <a:pt x="78951" y="59318"/>
                  </a:cubicBezTo>
                  <a:cubicBezTo>
                    <a:pt x="78975" y="59330"/>
                    <a:pt x="78998" y="59330"/>
                    <a:pt x="79010" y="59330"/>
                  </a:cubicBezTo>
                  <a:cubicBezTo>
                    <a:pt x="79070" y="59330"/>
                    <a:pt x="79105" y="59282"/>
                    <a:pt x="79141" y="59234"/>
                  </a:cubicBezTo>
                  <a:cubicBezTo>
                    <a:pt x="79165" y="59163"/>
                    <a:pt x="79141" y="59080"/>
                    <a:pt x="79070" y="59044"/>
                  </a:cubicBezTo>
                  <a:cubicBezTo>
                    <a:pt x="79049" y="59038"/>
                    <a:pt x="79028" y="59035"/>
                    <a:pt x="79008" y="59035"/>
                  </a:cubicBezTo>
                  <a:close/>
                  <a:moveTo>
                    <a:pt x="4091" y="59077"/>
                  </a:moveTo>
                  <a:cubicBezTo>
                    <a:pt x="4069" y="59077"/>
                    <a:pt x="4047" y="59082"/>
                    <a:pt x="4025" y="59092"/>
                  </a:cubicBezTo>
                  <a:cubicBezTo>
                    <a:pt x="3953" y="59115"/>
                    <a:pt x="3929" y="59211"/>
                    <a:pt x="3953" y="59282"/>
                  </a:cubicBezTo>
                  <a:cubicBezTo>
                    <a:pt x="3965" y="59330"/>
                    <a:pt x="4025" y="59353"/>
                    <a:pt x="4084" y="59377"/>
                  </a:cubicBezTo>
                  <a:cubicBezTo>
                    <a:pt x="4108" y="59377"/>
                    <a:pt x="4132" y="59377"/>
                    <a:pt x="4144" y="59353"/>
                  </a:cubicBezTo>
                  <a:cubicBezTo>
                    <a:pt x="4227" y="59330"/>
                    <a:pt x="4251" y="59234"/>
                    <a:pt x="4227" y="59163"/>
                  </a:cubicBezTo>
                  <a:cubicBezTo>
                    <a:pt x="4201" y="59111"/>
                    <a:pt x="4149" y="59077"/>
                    <a:pt x="4091" y="59077"/>
                  </a:cubicBezTo>
                  <a:close/>
                  <a:moveTo>
                    <a:pt x="77828" y="61361"/>
                  </a:moveTo>
                  <a:cubicBezTo>
                    <a:pt x="77778" y="61361"/>
                    <a:pt x="77725" y="61388"/>
                    <a:pt x="77701" y="61437"/>
                  </a:cubicBezTo>
                  <a:cubicBezTo>
                    <a:pt x="77653" y="61497"/>
                    <a:pt x="77677" y="61592"/>
                    <a:pt x="77760" y="61639"/>
                  </a:cubicBezTo>
                  <a:cubicBezTo>
                    <a:pt x="77784" y="61651"/>
                    <a:pt x="77808" y="61651"/>
                    <a:pt x="77820" y="61651"/>
                  </a:cubicBezTo>
                  <a:cubicBezTo>
                    <a:pt x="77879" y="61651"/>
                    <a:pt x="77915" y="61616"/>
                    <a:pt x="77951" y="61580"/>
                  </a:cubicBezTo>
                  <a:cubicBezTo>
                    <a:pt x="77974" y="61520"/>
                    <a:pt x="77962" y="61425"/>
                    <a:pt x="77891" y="61378"/>
                  </a:cubicBezTo>
                  <a:cubicBezTo>
                    <a:pt x="77873" y="61366"/>
                    <a:pt x="77851" y="61361"/>
                    <a:pt x="77828" y="61361"/>
                  </a:cubicBezTo>
                  <a:close/>
                  <a:moveTo>
                    <a:pt x="5275" y="61392"/>
                  </a:moveTo>
                  <a:cubicBezTo>
                    <a:pt x="5251" y="61392"/>
                    <a:pt x="5226" y="61398"/>
                    <a:pt x="5203" y="61413"/>
                  </a:cubicBezTo>
                  <a:cubicBezTo>
                    <a:pt x="5132" y="61437"/>
                    <a:pt x="5096" y="61532"/>
                    <a:pt x="5144" y="61604"/>
                  </a:cubicBezTo>
                  <a:cubicBezTo>
                    <a:pt x="5156" y="61651"/>
                    <a:pt x="5215" y="61675"/>
                    <a:pt x="5263" y="61675"/>
                  </a:cubicBezTo>
                  <a:cubicBezTo>
                    <a:pt x="5299" y="61675"/>
                    <a:pt x="5311" y="61675"/>
                    <a:pt x="5334" y="61663"/>
                  </a:cubicBezTo>
                  <a:cubicBezTo>
                    <a:pt x="5418" y="61639"/>
                    <a:pt x="5442" y="61544"/>
                    <a:pt x="5394" y="61473"/>
                  </a:cubicBezTo>
                  <a:cubicBezTo>
                    <a:pt x="5378" y="61424"/>
                    <a:pt x="5328" y="61392"/>
                    <a:pt x="5275" y="61392"/>
                  </a:cubicBezTo>
                  <a:close/>
                  <a:moveTo>
                    <a:pt x="76493" y="63588"/>
                  </a:moveTo>
                  <a:cubicBezTo>
                    <a:pt x="76445" y="63588"/>
                    <a:pt x="76401" y="63612"/>
                    <a:pt x="76379" y="63664"/>
                  </a:cubicBezTo>
                  <a:cubicBezTo>
                    <a:pt x="76331" y="63735"/>
                    <a:pt x="76343" y="63818"/>
                    <a:pt x="76415" y="63866"/>
                  </a:cubicBezTo>
                  <a:cubicBezTo>
                    <a:pt x="76450" y="63878"/>
                    <a:pt x="76474" y="63902"/>
                    <a:pt x="76510" y="63902"/>
                  </a:cubicBezTo>
                  <a:cubicBezTo>
                    <a:pt x="76558" y="63902"/>
                    <a:pt x="76593" y="63866"/>
                    <a:pt x="76629" y="63818"/>
                  </a:cubicBezTo>
                  <a:cubicBezTo>
                    <a:pt x="76677" y="63747"/>
                    <a:pt x="76653" y="63664"/>
                    <a:pt x="76581" y="63616"/>
                  </a:cubicBezTo>
                  <a:cubicBezTo>
                    <a:pt x="76554" y="63598"/>
                    <a:pt x="76523" y="63588"/>
                    <a:pt x="76493" y="63588"/>
                  </a:cubicBezTo>
                  <a:close/>
                  <a:moveTo>
                    <a:pt x="6595" y="63603"/>
                  </a:moveTo>
                  <a:cubicBezTo>
                    <a:pt x="6567" y="63603"/>
                    <a:pt x="6538" y="63611"/>
                    <a:pt x="6513" y="63628"/>
                  </a:cubicBezTo>
                  <a:cubicBezTo>
                    <a:pt x="6442" y="63675"/>
                    <a:pt x="6430" y="63759"/>
                    <a:pt x="6465" y="63842"/>
                  </a:cubicBezTo>
                  <a:cubicBezTo>
                    <a:pt x="6501" y="63878"/>
                    <a:pt x="6549" y="63914"/>
                    <a:pt x="6608" y="63914"/>
                  </a:cubicBezTo>
                  <a:cubicBezTo>
                    <a:pt x="6632" y="63914"/>
                    <a:pt x="6644" y="63902"/>
                    <a:pt x="6680" y="63878"/>
                  </a:cubicBezTo>
                  <a:cubicBezTo>
                    <a:pt x="6751" y="63842"/>
                    <a:pt x="6763" y="63747"/>
                    <a:pt x="6727" y="63675"/>
                  </a:cubicBezTo>
                  <a:cubicBezTo>
                    <a:pt x="6697" y="63629"/>
                    <a:pt x="6646" y="63603"/>
                    <a:pt x="6595" y="63603"/>
                  </a:cubicBezTo>
                  <a:close/>
                  <a:moveTo>
                    <a:pt x="75056" y="65746"/>
                  </a:moveTo>
                  <a:cubicBezTo>
                    <a:pt x="75006" y="65746"/>
                    <a:pt x="74957" y="65769"/>
                    <a:pt x="74926" y="65807"/>
                  </a:cubicBezTo>
                  <a:cubicBezTo>
                    <a:pt x="74891" y="65878"/>
                    <a:pt x="74903" y="65961"/>
                    <a:pt x="74962" y="66009"/>
                  </a:cubicBezTo>
                  <a:cubicBezTo>
                    <a:pt x="74974" y="66045"/>
                    <a:pt x="74998" y="66045"/>
                    <a:pt x="75045" y="66045"/>
                  </a:cubicBezTo>
                  <a:cubicBezTo>
                    <a:pt x="75093" y="66045"/>
                    <a:pt x="75141" y="66021"/>
                    <a:pt x="75165" y="65985"/>
                  </a:cubicBezTo>
                  <a:cubicBezTo>
                    <a:pt x="75212" y="65902"/>
                    <a:pt x="75200" y="65819"/>
                    <a:pt x="75141" y="65771"/>
                  </a:cubicBezTo>
                  <a:cubicBezTo>
                    <a:pt x="75114" y="65753"/>
                    <a:pt x="75085" y="65746"/>
                    <a:pt x="75056" y="65746"/>
                  </a:cubicBezTo>
                  <a:close/>
                  <a:moveTo>
                    <a:pt x="8060" y="65763"/>
                  </a:moveTo>
                  <a:cubicBezTo>
                    <a:pt x="8033" y="65763"/>
                    <a:pt x="8004" y="65769"/>
                    <a:pt x="7978" y="65783"/>
                  </a:cubicBezTo>
                  <a:cubicBezTo>
                    <a:pt x="7918" y="65842"/>
                    <a:pt x="7894" y="65938"/>
                    <a:pt x="7942" y="65997"/>
                  </a:cubicBezTo>
                  <a:cubicBezTo>
                    <a:pt x="7978" y="66045"/>
                    <a:pt x="8013" y="66057"/>
                    <a:pt x="8061" y="66057"/>
                  </a:cubicBezTo>
                  <a:cubicBezTo>
                    <a:pt x="8097" y="66057"/>
                    <a:pt x="8120" y="66045"/>
                    <a:pt x="8156" y="66021"/>
                  </a:cubicBezTo>
                  <a:cubicBezTo>
                    <a:pt x="8216" y="65961"/>
                    <a:pt x="8228" y="65878"/>
                    <a:pt x="8180" y="65819"/>
                  </a:cubicBezTo>
                  <a:cubicBezTo>
                    <a:pt x="8150" y="65781"/>
                    <a:pt x="8106" y="65763"/>
                    <a:pt x="8060" y="65763"/>
                  </a:cubicBezTo>
                  <a:close/>
                  <a:moveTo>
                    <a:pt x="9650" y="67820"/>
                  </a:moveTo>
                  <a:cubicBezTo>
                    <a:pt x="9613" y="67820"/>
                    <a:pt x="9577" y="67832"/>
                    <a:pt x="9549" y="67854"/>
                  </a:cubicBezTo>
                  <a:cubicBezTo>
                    <a:pt x="9490" y="67914"/>
                    <a:pt x="9490" y="68009"/>
                    <a:pt x="9537" y="68069"/>
                  </a:cubicBezTo>
                  <a:cubicBezTo>
                    <a:pt x="9561" y="68093"/>
                    <a:pt x="9609" y="68105"/>
                    <a:pt x="9656" y="68105"/>
                  </a:cubicBezTo>
                  <a:cubicBezTo>
                    <a:pt x="9680" y="68105"/>
                    <a:pt x="9716" y="68105"/>
                    <a:pt x="9740" y="68081"/>
                  </a:cubicBezTo>
                  <a:cubicBezTo>
                    <a:pt x="9799" y="68021"/>
                    <a:pt x="9799" y="67926"/>
                    <a:pt x="9763" y="67866"/>
                  </a:cubicBezTo>
                  <a:cubicBezTo>
                    <a:pt x="9732" y="67835"/>
                    <a:pt x="9691" y="67820"/>
                    <a:pt x="9650" y="67820"/>
                  </a:cubicBezTo>
                  <a:close/>
                  <a:moveTo>
                    <a:pt x="73447" y="67803"/>
                  </a:moveTo>
                  <a:cubicBezTo>
                    <a:pt x="73404" y="67803"/>
                    <a:pt x="73362" y="67822"/>
                    <a:pt x="73343" y="67854"/>
                  </a:cubicBezTo>
                  <a:cubicBezTo>
                    <a:pt x="73283" y="67914"/>
                    <a:pt x="73295" y="68021"/>
                    <a:pt x="73355" y="68069"/>
                  </a:cubicBezTo>
                  <a:lnTo>
                    <a:pt x="73438" y="68105"/>
                  </a:lnTo>
                  <a:cubicBezTo>
                    <a:pt x="73486" y="68105"/>
                    <a:pt x="73533" y="68081"/>
                    <a:pt x="73557" y="68045"/>
                  </a:cubicBezTo>
                  <a:cubicBezTo>
                    <a:pt x="73617" y="67985"/>
                    <a:pt x="73605" y="67878"/>
                    <a:pt x="73545" y="67843"/>
                  </a:cubicBezTo>
                  <a:cubicBezTo>
                    <a:pt x="73518" y="67816"/>
                    <a:pt x="73482" y="67803"/>
                    <a:pt x="73447" y="67803"/>
                  </a:cubicBezTo>
                  <a:close/>
                  <a:moveTo>
                    <a:pt x="71730" y="69762"/>
                  </a:moveTo>
                  <a:cubicBezTo>
                    <a:pt x="71694" y="69762"/>
                    <a:pt x="71658" y="69777"/>
                    <a:pt x="71628" y="69807"/>
                  </a:cubicBezTo>
                  <a:cubicBezTo>
                    <a:pt x="71569" y="69867"/>
                    <a:pt x="71569" y="69950"/>
                    <a:pt x="71628" y="70010"/>
                  </a:cubicBezTo>
                  <a:cubicBezTo>
                    <a:pt x="71652" y="70033"/>
                    <a:pt x="71688" y="70045"/>
                    <a:pt x="71747" y="70057"/>
                  </a:cubicBezTo>
                  <a:cubicBezTo>
                    <a:pt x="71771" y="70057"/>
                    <a:pt x="71819" y="70045"/>
                    <a:pt x="71855" y="70010"/>
                  </a:cubicBezTo>
                  <a:cubicBezTo>
                    <a:pt x="71890" y="69950"/>
                    <a:pt x="71890" y="69867"/>
                    <a:pt x="71831" y="69807"/>
                  </a:cubicBezTo>
                  <a:cubicBezTo>
                    <a:pt x="71801" y="69777"/>
                    <a:pt x="71765" y="69762"/>
                    <a:pt x="71730" y="69762"/>
                  </a:cubicBezTo>
                  <a:close/>
                  <a:moveTo>
                    <a:pt x="11371" y="69768"/>
                  </a:moveTo>
                  <a:cubicBezTo>
                    <a:pt x="11336" y="69768"/>
                    <a:pt x="11302" y="69780"/>
                    <a:pt x="11276" y="69807"/>
                  </a:cubicBezTo>
                  <a:cubicBezTo>
                    <a:pt x="11216" y="69867"/>
                    <a:pt x="11204" y="69950"/>
                    <a:pt x="11264" y="70010"/>
                  </a:cubicBezTo>
                  <a:cubicBezTo>
                    <a:pt x="11287" y="70045"/>
                    <a:pt x="11335" y="70057"/>
                    <a:pt x="11383" y="70069"/>
                  </a:cubicBezTo>
                  <a:cubicBezTo>
                    <a:pt x="11430" y="70069"/>
                    <a:pt x="11454" y="70057"/>
                    <a:pt x="11490" y="70033"/>
                  </a:cubicBezTo>
                  <a:cubicBezTo>
                    <a:pt x="11549" y="69974"/>
                    <a:pt x="11549" y="69879"/>
                    <a:pt x="11490" y="69819"/>
                  </a:cubicBezTo>
                  <a:cubicBezTo>
                    <a:pt x="11457" y="69786"/>
                    <a:pt x="11414" y="69768"/>
                    <a:pt x="11371" y="69768"/>
                  </a:cubicBezTo>
                  <a:close/>
                  <a:moveTo>
                    <a:pt x="69884" y="71596"/>
                  </a:moveTo>
                  <a:cubicBezTo>
                    <a:pt x="69848" y="71596"/>
                    <a:pt x="69813" y="71611"/>
                    <a:pt x="69783" y="71641"/>
                  </a:cubicBezTo>
                  <a:cubicBezTo>
                    <a:pt x="69735" y="71700"/>
                    <a:pt x="69723" y="71784"/>
                    <a:pt x="69783" y="71843"/>
                  </a:cubicBezTo>
                  <a:cubicBezTo>
                    <a:pt x="69807" y="71879"/>
                    <a:pt x="69842" y="71891"/>
                    <a:pt x="69866" y="71891"/>
                  </a:cubicBezTo>
                  <a:cubicBezTo>
                    <a:pt x="69914" y="71891"/>
                    <a:pt x="69950" y="71879"/>
                    <a:pt x="69973" y="71843"/>
                  </a:cubicBezTo>
                  <a:cubicBezTo>
                    <a:pt x="70033" y="71784"/>
                    <a:pt x="70045" y="71700"/>
                    <a:pt x="69985" y="71641"/>
                  </a:cubicBezTo>
                  <a:cubicBezTo>
                    <a:pt x="69956" y="71611"/>
                    <a:pt x="69920" y="71596"/>
                    <a:pt x="69884" y="71596"/>
                  </a:cubicBezTo>
                  <a:close/>
                  <a:moveTo>
                    <a:pt x="13216" y="71606"/>
                  </a:moveTo>
                  <a:cubicBezTo>
                    <a:pt x="13179" y="71606"/>
                    <a:pt x="13141" y="71621"/>
                    <a:pt x="13109" y="71653"/>
                  </a:cubicBezTo>
                  <a:cubicBezTo>
                    <a:pt x="13050" y="71712"/>
                    <a:pt x="13050" y="71795"/>
                    <a:pt x="13109" y="71855"/>
                  </a:cubicBezTo>
                  <a:cubicBezTo>
                    <a:pt x="13127" y="71882"/>
                    <a:pt x="13158" y="71895"/>
                    <a:pt x="13188" y="71895"/>
                  </a:cubicBezTo>
                  <a:cubicBezTo>
                    <a:pt x="13198" y="71895"/>
                    <a:pt x="13207" y="71894"/>
                    <a:pt x="13216" y="71891"/>
                  </a:cubicBezTo>
                  <a:cubicBezTo>
                    <a:pt x="13240" y="71891"/>
                    <a:pt x="13288" y="71879"/>
                    <a:pt x="13312" y="71843"/>
                  </a:cubicBezTo>
                  <a:cubicBezTo>
                    <a:pt x="13371" y="71784"/>
                    <a:pt x="13371" y="71700"/>
                    <a:pt x="13312" y="71641"/>
                  </a:cubicBezTo>
                  <a:cubicBezTo>
                    <a:pt x="13283" y="71618"/>
                    <a:pt x="13250" y="71606"/>
                    <a:pt x="13216" y="71606"/>
                  </a:cubicBezTo>
                  <a:close/>
                  <a:moveTo>
                    <a:pt x="67919" y="73319"/>
                  </a:moveTo>
                  <a:cubicBezTo>
                    <a:pt x="67887" y="73319"/>
                    <a:pt x="67856" y="73328"/>
                    <a:pt x="67830" y="73343"/>
                  </a:cubicBezTo>
                  <a:cubicBezTo>
                    <a:pt x="67771" y="73403"/>
                    <a:pt x="67771" y="73498"/>
                    <a:pt x="67818" y="73558"/>
                  </a:cubicBezTo>
                  <a:cubicBezTo>
                    <a:pt x="67842" y="73581"/>
                    <a:pt x="67890" y="73605"/>
                    <a:pt x="67937" y="73605"/>
                  </a:cubicBezTo>
                  <a:cubicBezTo>
                    <a:pt x="67961" y="73605"/>
                    <a:pt x="67997" y="73605"/>
                    <a:pt x="68021" y="73569"/>
                  </a:cubicBezTo>
                  <a:cubicBezTo>
                    <a:pt x="68080" y="73510"/>
                    <a:pt x="68080" y="73427"/>
                    <a:pt x="68045" y="73367"/>
                  </a:cubicBezTo>
                  <a:cubicBezTo>
                    <a:pt x="68004" y="73334"/>
                    <a:pt x="67960" y="73319"/>
                    <a:pt x="67919" y="73319"/>
                  </a:cubicBezTo>
                  <a:close/>
                  <a:moveTo>
                    <a:pt x="15166" y="73328"/>
                  </a:moveTo>
                  <a:cubicBezTo>
                    <a:pt x="15123" y="73328"/>
                    <a:pt x="15081" y="73346"/>
                    <a:pt x="15062" y="73379"/>
                  </a:cubicBezTo>
                  <a:cubicBezTo>
                    <a:pt x="15002" y="73439"/>
                    <a:pt x="15014" y="73546"/>
                    <a:pt x="15074" y="73581"/>
                  </a:cubicBezTo>
                  <a:cubicBezTo>
                    <a:pt x="15097" y="73605"/>
                    <a:pt x="15133" y="73617"/>
                    <a:pt x="15169" y="73617"/>
                  </a:cubicBezTo>
                  <a:cubicBezTo>
                    <a:pt x="15205" y="73617"/>
                    <a:pt x="15252" y="73605"/>
                    <a:pt x="15276" y="73569"/>
                  </a:cubicBezTo>
                  <a:cubicBezTo>
                    <a:pt x="15336" y="73510"/>
                    <a:pt x="15324" y="73403"/>
                    <a:pt x="15264" y="73367"/>
                  </a:cubicBezTo>
                  <a:cubicBezTo>
                    <a:pt x="15237" y="73340"/>
                    <a:pt x="15201" y="73328"/>
                    <a:pt x="15166" y="73328"/>
                  </a:cubicBezTo>
                  <a:close/>
                  <a:moveTo>
                    <a:pt x="65878" y="74897"/>
                  </a:moveTo>
                  <a:cubicBezTo>
                    <a:pt x="65848" y="74897"/>
                    <a:pt x="65819" y="74907"/>
                    <a:pt x="65794" y="74927"/>
                  </a:cubicBezTo>
                  <a:cubicBezTo>
                    <a:pt x="65735" y="74974"/>
                    <a:pt x="65723" y="75070"/>
                    <a:pt x="65759" y="75129"/>
                  </a:cubicBezTo>
                  <a:cubicBezTo>
                    <a:pt x="65794" y="75177"/>
                    <a:pt x="65842" y="75189"/>
                    <a:pt x="65878" y="75189"/>
                  </a:cubicBezTo>
                  <a:cubicBezTo>
                    <a:pt x="65913" y="75189"/>
                    <a:pt x="65937" y="75177"/>
                    <a:pt x="65973" y="75165"/>
                  </a:cubicBezTo>
                  <a:cubicBezTo>
                    <a:pt x="66032" y="75105"/>
                    <a:pt x="66044" y="75010"/>
                    <a:pt x="65997" y="74951"/>
                  </a:cubicBezTo>
                  <a:cubicBezTo>
                    <a:pt x="65962" y="74916"/>
                    <a:pt x="65919" y="74897"/>
                    <a:pt x="65878" y="74897"/>
                  </a:cubicBezTo>
                  <a:close/>
                  <a:moveTo>
                    <a:pt x="17219" y="74913"/>
                  </a:moveTo>
                  <a:cubicBezTo>
                    <a:pt x="17172" y="74913"/>
                    <a:pt x="17128" y="74937"/>
                    <a:pt x="17098" y="74974"/>
                  </a:cubicBezTo>
                  <a:cubicBezTo>
                    <a:pt x="17050" y="75046"/>
                    <a:pt x="17062" y="75129"/>
                    <a:pt x="17122" y="75177"/>
                  </a:cubicBezTo>
                  <a:cubicBezTo>
                    <a:pt x="17157" y="75213"/>
                    <a:pt x="17181" y="75213"/>
                    <a:pt x="17217" y="75213"/>
                  </a:cubicBezTo>
                  <a:cubicBezTo>
                    <a:pt x="17264" y="75213"/>
                    <a:pt x="17300" y="75189"/>
                    <a:pt x="17336" y="75153"/>
                  </a:cubicBezTo>
                  <a:cubicBezTo>
                    <a:pt x="17383" y="75070"/>
                    <a:pt x="17360" y="74986"/>
                    <a:pt x="17300" y="74939"/>
                  </a:cubicBezTo>
                  <a:cubicBezTo>
                    <a:pt x="17274" y="74921"/>
                    <a:pt x="17246" y="74913"/>
                    <a:pt x="17219" y="74913"/>
                  </a:cubicBezTo>
                  <a:close/>
                  <a:moveTo>
                    <a:pt x="63730" y="76360"/>
                  </a:moveTo>
                  <a:cubicBezTo>
                    <a:pt x="63704" y="76360"/>
                    <a:pt x="63677" y="76367"/>
                    <a:pt x="63651" y="76379"/>
                  </a:cubicBezTo>
                  <a:cubicBezTo>
                    <a:pt x="63580" y="76427"/>
                    <a:pt x="63556" y="76522"/>
                    <a:pt x="63604" y="76594"/>
                  </a:cubicBezTo>
                  <a:cubicBezTo>
                    <a:pt x="63639" y="76641"/>
                    <a:pt x="63675" y="76665"/>
                    <a:pt x="63735" y="76665"/>
                  </a:cubicBezTo>
                  <a:cubicBezTo>
                    <a:pt x="63770" y="76665"/>
                    <a:pt x="63782" y="76653"/>
                    <a:pt x="63818" y="76641"/>
                  </a:cubicBezTo>
                  <a:cubicBezTo>
                    <a:pt x="63889" y="76594"/>
                    <a:pt x="63901" y="76498"/>
                    <a:pt x="63854" y="76427"/>
                  </a:cubicBezTo>
                  <a:cubicBezTo>
                    <a:pt x="63823" y="76381"/>
                    <a:pt x="63778" y="76360"/>
                    <a:pt x="63730" y="76360"/>
                  </a:cubicBezTo>
                  <a:close/>
                  <a:moveTo>
                    <a:pt x="19369" y="76375"/>
                  </a:moveTo>
                  <a:cubicBezTo>
                    <a:pt x="19323" y="76375"/>
                    <a:pt x="19281" y="76396"/>
                    <a:pt x="19253" y="76439"/>
                  </a:cubicBezTo>
                  <a:cubicBezTo>
                    <a:pt x="19205" y="76522"/>
                    <a:pt x="19229" y="76606"/>
                    <a:pt x="19300" y="76653"/>
                  </a:cubicBezTo>
                  <a:cubicBezTo>
                    <a:pt x="19312" y="76665"/>
                    <a:pt x="19348" y="76677"/>
                    <a:pt x="19384" y="76677"/>
                  </a:cubicBezTo>
                  <a:cubicBezTo>
                    <a:pt x="19431" y="76677"/>
                    <a:pt x="19479" y="76653"/>
                    <a:pt x="19503" y="76606"/>
                  </a:cubicBezTo>
                  <a:cubicBezTo>
                    <a:pt x="19550" y="76534"/>
                    <a:pt x="19539" y="76439"/>
                    <a:pt x="19467" y="76403"/>
                  </a:cubicBezTo>
                  <a:cubicBezTo>
                    <a:pt x="19434" y="76384"/>
                    <a:pt x="19400" y="76375"/>
                    <a:pt x="19369" y="76375"/>
                  </a:cubicBezTo>
                  <a:close/>
                  <a:moveTo>
                    <a:pt x="61506" y="77703"/>
                  </a:moveTo>
                  <a:cubicBezTo>
                    <a:pt x="61483" y="77703"/>
                    <a:pt x="61459" y="77710"/>
                    <a:pt x="61437" y="77725"/>
                  </a:cubicBezTo>
                  <a:cubicBezTo>
                    <a:pt x="61353" y="77749"/>
                    <a:pt x="61329" y="77844"/>
                    <a:pt x="61377" y="77915"/>
                  </a:cubicBezTo>
                  <a:cubicBezTo>
                    <a:pt x="61401" y="77963"/>
                    <a:pt x="61449" y="77987"/>
                    <a:pt x="61496" y="77987"/>
                  </a:cubicBezTo>
                  <a:cubicBezTo>
                    <a:pt x="61520" y="77987"/>
                    <a:pt x="61532" y="77987"/>
                    <a:pt x="61568" y="77975"/>
                  </a:cubicBezTo>
                  <a:cubicBezTo>
                    <a:pt x="61639" y="77951"/>
                    <a:pt x="61675" y="77856"/>
                    <a:pt x="61627" y="77784"/>
                  </a:cubicBezTo>
                  <a:cubicBezTo>
                    <a:pt x="61603" y="77735"/>
                    <a:pt x="61556" y="77703"/>
                    <a:pt x="61506" y="77703"/>
                  </a:cubicBezTo>
                  <a:close/>
                  <a:moveTo>
                    <a:pt x="21619" y="77708"/>
                  </a:moveTo>
                  <a:cubicBezTo>
                    <a:pt x="21569" y="77708"/>
                    <a:pt x="21516" y="77735"/>
                    <a:pt x="21491" y="77784"/>
                  </a:cubicBezTo>
                  <a:cubicBezTo>
                    <a:pt x="21455" y="77844"/>
                    <a:pt x="21467" y="77927"/>
                    <a:pt x="21551" y="77975"/>
                  </a:cubicBezTo>
                  <a:cubicBezTo>
                    <a:pt x="21559" y="77983"/>
                    <a:pt x="21573" y="77997"/>
                    <a:pt x="21588" y="77997"/>
                  </a:cubicBezTo>
                  <a:cubicBezTo>
                    <a:pt x="21595" y="77997"/>
                    <a:pt x="21603" y="77994"/>
                    <a:pt x="21610" y="77987"/>
                  </a:cubicBezTo>
                  <a:cubicBezTo>
                    <a:pt x="21670" y="77987"/>
                    <a:pt x="21705" y="77963"/>
                    <a:pt x="21741" y="77915"/>
                  </a:cubicBezTo>
                  <a:cubicBezTo>
                    <a:pt x="21765" y="77856"/>
                    <a:pt x="21753" y="77772"/>
                    <a:pt x="21682" y="77725"/>
                  </a:cubicBezTo>
                  <a:cubicBezTo>
                    <a:pt x="21663" y="77714"/>
                    <a:pt x="21641" y="77708"/>
                    <a:pt x="21619" y="77708"/>
                  </a:cubicBezTo>
                  <a:close/>
                  <a:moveTo>
                    <a:pt x="23925" y="78889"/>
                  </a:moveTo>
                  <a:cubicBezTo>
                    <a:pt x="23867" y="78889"/>
                    <a:pt x="23815" y="78923"/>
                    <a:pt x="23789" y="78975"/>
                  </a:cubicBezTo>
                  <a:cubicBezTo>
                    <a:pt x="23765" y="79046"/>
                    <a:pt x="23789" y="79142"/>
                    <a:pt x="23872" y="79165"/>
                  </a:cubicBezTo>
                  <a:cubicBezTo>
                    <a:pt x="23884" y="79177"/>
                    <a:pt x="23908" y="79177"/>
                    <a:pt x="23932" y="79177"/>
                  </a:cubicBezTo>
                  <a:cubicBezTo>
                    <a:pt x="23991" y="79177"/>
                    <a:pt x="24027" y="79154"/>
                    <a:pt x="24063" y="79094"/>
                  </a:cubicBezTo>
                  <a:cubicBezTo>
                    <a:pt x="24087" y="79023"/>
                    <a:pt x="24063" y="78927"/>
                    <a:pt x="23991" y="78903"/>
                  </a:cubicBezTo>
                  <a:cubicBezTo>
                    <a:pt x="23969" y="78894"/>
                    <a:pt x="23947" y="78889"/>
                    <a:pt x="23925" y="78889"/>
                  </a:cubicBezTo>
                  <a:close/>
                  <a:moveTo>
                    <a:pt x="59188" y="78889"/>
                  </a:moveTo>
                  <a:cubicBezTo>
                    <a:pt x="59167" y="78889"/>
                    <a:pt x="59146" y="78894"/>
                    <a:pt x="59127" y="78903"/>
                  </a:cubicBezTo>
                  <a:cubicBezTo>
                    <a:pt x="59055" y="78927"/>
                    <a:pt x="59020" y="79023"/>
                    <a:pt x="59055" y="79094"/>
                  </a:cubicBezTo>
                  <a:cubicBezTo>
                    <a:pt x="59079" y="79142"/>
                    <a:pt x="59127" y="79165"/>
                    <a:pt x="59186" y="79177"/>
                  </a:cubicBezTo>
                  <a:cubicBezTo>
                    <a:pt x="59198" y="79177"/>
                    <a:pt x="59234" y="79177"/>
                    <a:pt x="59246" y="79165"/>
                  </a:cubicBezTo>
                  <a:cubicBezTo>
                    <a:pt x="59317" y="79142"/>
                    <a:pt x="59353" y="79046"/>
                    <a:pt x="59317" y="78975"/>
                  </a:cubicBezTo>
                  <a:cubicBezTo>
                    <a:pt x="59300" y="78923"/>
                    <a:pt x="59244" y="78889"/>
                    <a:pt x="59188" y="78889"/>
                  </a:cubicBezTo>
                  <a:close/>
                  <a:moveTo>
                    <a:pt x="56818" y="79901"/>
                  </a:moveTo>
                  <a:cubicBezTo>
                    <a:pt x="56797" y="79901"/>
                    <a:pt x="56777" y="79906"/>
                    <a:pt x="56757" y="79915"/>
                  </a:cubicBezTo>
                  <a:cubicBezTo>
                    <a:pt x="56686" y="79939"/>
                    <a:pt x="56638" y="80035"/>
                    <a:pt x="56674" y="80106"/>
                  </a:cubicBezTo>
                  <a:cubicBezTo>
                    <a:pt x="56684" y="80155"/>
                    <a:pt x="56726" y="80196"/>
                    <a:pt x="56773" y="80196"/>
                  </a:cubicBezTo>
                  <a:cubicBezTo>
                    <a:pt x="56784" y="80196"/>
                    <a:pt x="56794" y="80194"/>
                    <a:pt x="56805" y="80189"/>
                  </a:cubicBezTo>
                  <a:cubicBezTo>
                    <a:pt x="56829" y="80189"/>
                    <a:pt x="56853" y="80189"/>
                    <a:pt x="56865" y="80177"/>
                  </a:cubicBezTo>
                  <a:cubicBezTo>
                    <a:pt x="56936" y="80154"/>
                    <a:pt x="56984" y="80058"/>
                    <a:pt x="56948" y="79987"/>
                  </a:cubicBezTo>
                  <a:cubicBezTo>
                    <a:pt x="56931" y="79935"/>
                    <a:pt x="56875" y="79901"/>
                    <a:pt x="56818" y="79901"/>
                  </a:cubicBezTo>
                  <a:close/>
                  <a:moveTo>
                    <a:pt x="26304" y="79920"/>
                  </a:moveTo>
                  <a:cubicBezTo>
                    <a:pt x="26247" y="79920"/>
                    <a:pt x="26196" y="79959"/>
                    <a:pt x="26170" y="80011"/>
                  </a:cubicBezTo>
                  <a:cubicBezTo>
                    <a:pt x="26146" y="80094"/>
                    <a:pt x="26194" y="80177"/>
                    <a:pt x="26266" y="80213"/>
                  </a:cubicBezTo>
                  <a:cubicBezTo>
                    <a:pt x="26277" y="80213"/>
                    <a:pt x="26313" y="80225"/>
                    <a:pt x="26325" y="80225"/>
                  </a:cubicBezTo>
                  <a:cubicBezTo>
                    <a:pt x="26385" y="80225"/>
                    <a:pt x="26432" y="80189"/>
                    <a:pt x="26456" y="80130"/>
                  </a:cubicBezTo>
                  <a:cubicBezTo>
                    <a:pt x="26468" y="80058"/>
                    <a:pt x="26444" y="79975"/>
                    <a:pt x="26373" y="79939"/>
                  </a:cubicBezTo>
                  <a:cubicBezTo>
                    <a:pt x="26349" y="79926"/>
                    <a:pt x="26326" y="79920"/>
                    <a:pt x="26304" y="79920"/>
                  </a:cubicBezTo>
                  <a:close/>
                  <a:moveTo>
                    <a:pt x="54356" y="80796"/>
                  </a:moveTo>
                  <a:cubicBezTo>
                    <a:pt x="54339" y="80796"/>
                    <a:pt x="54321" y="80800"/>
                    <a:pt x="54305" y="80808"/>
                  </a:cubicBezTo>
                  <a:cubicBezTo>
                    <a:pt x="54233" y="80820"/>
                    <a:pt x="54186" y="80904"/>
                    <a:pt x="54210" y="80987"/>
                  </a:cubicBezTo>
                  <a:cubicBezTo>
                    <a:pt x="54233" y="81047"/>
                    <a:pt x="54293" y="81082"/>
                    <a:pt x="54352" y="81082"/>
                  </a:cubicBezTo>
                  <a:cubicBezTo>
                    <a:pt x="54364" y="81082"/>
                    <a:pt x="54376" y="81070"/>
                    <a:pt x="54388" y="81070"/>
                  </a:cubicBezTo>
                  <a:cubicBezTo>
                    <a:pt x="54471" y="81058"/>
                    <a:pt x="54507" y="80963"/>
                    <a:pt x="54483" y="80892"/>
                  </a:cubicBezTo>
                  <a:cubicBezTo>
                    <a:pt x="54465" y="80837"/>
                    <a:pt x="54412" y="80796"/>
                    <a:pt x="54356" y="80796"/>
                  </a:cubicBezTo>
                  <a:close/>
                  <a:moveTo>
                    <a:pt x="28757" y="80808"/>
                  </a:moveTo>
                  <a:cubicBezTo>
                    <a:pt x="28699" y="80808"/>
                    <a:pt x="28653" y="80849"/>
                    <a:pt x="28635" y="80904"/>
                  </a:cubicBezTo>
                  <a:cubicBezTo>
                    <a:pt x="28599" y="80975"/>
                    <a:pt x="28647" y="81058"/>
                    <a:pt x="28718" y="81082"/>
                  </a:cubicBezTo>
                  <a:cubicBezTo>
                    <a:pt x="28730" y="81106"/>
                    <a:pt x="28754" y="81106"/>
                    <a:pt x="28766" y="81106"/>
                  </a:cubicBezTo>
                  <a:cubicBezTo>
                    <a:pt x="28825" y="81106"/>
                    <a:pt x="28885" y="81058"/>
                    <a:pt x="28897" y="80999"/>
                  </a:cubicBezTo>
                  <a:cubicBezTo>
                    <a:pt x="28933" y="80928"/>
                    <a:pt x="28885" y="80844"/>
                    <a:pt x="28813" y="80820"/>
                  </a:cubicBezTo>
                  <a:cubicBezTo>
                    <a:pt x="28794" y="80812"/>
                    <a:pt x="28775" y="80808"/>
                    <a:pt x="28757" y="80808"/>
                  </a:cubicBezTo>
                  <a:close/>
                  <a:moveTo>
                    <a:pt x="51856" y="81517"/>
                  </a:moveTo>
                  <a:cubicBezTo>
                    <a:pt x="51842" y="81517"/>
                    <a:pt x="51829" y="81519"/>
                    <a:pt x="51816" y="81523"/>
                  </a:cubicBezTo>
                  <a:cubicBezTo>
                    <a:pt x="51745" y="81535"/>
                    <a:pt x="51697" y="81618"/>
                    <a:pt x="51709" y="81701"/>
                  </a:cubicBezTo>
                  <a:cubicBezTo>
                    <a:pt x="51729" y="81760"/>
                    <a:pt x="51765" y="81803"/>
                    <a:pt x="51823" y="81803"/>
                  </a:cubicBezTo>
                  <a:cubicBezTo>
                    <a:pt x="51836" y="81803"/>
                    <a:pt x="51849" y="81801"/>
                    <a:pt x="51864" y="81797"/>
                  </a:cubicBezTo>
                  <a:lnTo>
                    <a:pt x="51888" y="81797"/>
                  </a:lnTo>
                  <a:cubicBezTo>
                    <a:pt x="51971" y="81785"/>
                    <a:pt x="52007" y="81701"/>
                    <a:pt x="51995" y="81618"/>
                  </a:cubicBezTo>
                  <a:cubicBezTo>
                    <a:pt x="51985" y="81559"/>
                    <a:pt x="51919" y="81517"/>
                    <a:pt x="51856" y="81517"/>
                  </a:cubicBezTo>
                  <a:close/>
                  <a:moveTo>
                    <a:pt x="31264" y="81524"/>
                  </a:moveTo>
                  <a:cubicBezTo>
                    <a:pt x="31200" y="81524"/>
                    <a:pt x="31145" y="81575"/>
                    <a:pt x="31135" y="81642"/>
                  </a:cubicBezTo>
                  <a:cubicBezTo>
                    <a:pt x="31111" y="81713"/>
                    <a:pt x="31159" y="81797"/>
                    <a:pt x="31230" y="81820"/>
                  </a:cubicBezTo>
                  <a:lnTo>
                    <a:pt x="31266" y="81820"/>
                  </a:lnTo>
                  <a:cubicBezTo>
                    <a:pt x="31338" y="81820"/>
                    <a:pt x="31397" y="81773"/>
                    <a:pt x="31409" y="81713"/>
                  </a:cubicBezTo>
                  <a:cubicBezTo>
                    <a:pt x="31445" y="81642"/>
                    <a:pt x="31385" y="81547"/>
                    <a:pt x="31314" y="81535"/>
                  </a:cubicBezTo>
                  <a:cubicBezTo>
                    <a:pt x="31297" y="81527"/>
                    <a:pt x="31280" y="81524"/>
                    <a:pt x="31264" y="81524"/>
                  </a:cubicBezTo>
                  <a:close/>
                  <a:moveTo>
                    <a:pt x="49327" y="82093"/>
                  </a:moveTo>
                  <a:cubicBezTo>
                    <a:pt x="49319" y="82093"/>
                    <a:pt x="49311" y="82093"/>
                    <a:pt x="49304" y="82094"/>
                  </a:cubicBezTo>
                  <a:cubicBezTo>
                    <a:pt x="49209" y="82118"/>
                    <a:pt x="49173" y="82190"/>
                    <a:pt x="49185" y="82261"/>
                  </a:cubicBezTo>
                  <a:cubicBezTo>
                    <a:pt x="49197" y="82321"/>
                    <a:pt x="49257" y="82380"/>
                    <a:pt x="49328" y="82380"/>
                  </a:cubicBezTo>
                  <a:lnTo>
                    <a:pt x="49364" y="82380"/>
                  </a:lnTo>
                  <a:cubicBezTo>
                    <a:pt x="49435" y="82368"/>
                    <a:pt x="49495" y="82297"/>
                    <a:pt x="49483" y="82213"/>
                  </a:cubicBezTo>
                  <a:cubicBezTo>
                    <a:pt x="49472" y="82139"/>
                    <a:pt x="49394" y="82093"/>
                    <a:pt x="49327" y="82093"/>
                  </a:cubicBezTo>
                  <a:close/>
                  <a:moveTo>
                    <a:pt x="33807" y="82093"/>
                  </a:moveTo>
                  <a:cubicBezTo>
                    <a:pt x="33741" y="82093"/>
                    <a:pt x="33670" y="82148"/>
                    <a:pt x="33659" y="82213"/>
                  </a:cubicBezTo>
                  <a:cubicBezTo>
                    <a:pt x="33647" y="82297"/>
                    <a:pt x="33707" y="82368"/>
                    <a:pt x="33778" y="82380"/>
                  </a:cubicBezTo>
                  <a:cubicBezTo>
                    <a:pt x="33790" y="82380"/>
                    <a:pt x="33790" y="82380"/>
                    <a:pt x="33790" y="82392"/>
                  </a:cubicBezTo>
                  <a:cubicBezTo>
                    <a:pt x="33874" y="82392"/>
                    <a:pt x="33933" y="82356"/>
                    <a:pt x="33945" y="82273"/>
                  </a:cubicBezTo>
                  <a:cubicBezTo>
                    <a:pt x="33957" y="82190"/>
                    <a:pt x="33897" y="82118"/>
                    <a:pt x="33826" y="82094"/>
                  </a:cubicBezTo>
                  <a:cubicBezTo>
                    <a:pt x="33820" y="82093"/>
                    <a:pt x="33814" y="82093"/>
                    <a:pt x="33807" y="82093"/>
                  </a:cubicBezTo>
                  <a:close/>
                  <a:moveTo>
                    <a:pt x="36386" y="82487"/>
                  </a:moveTo>
                  <a:cubicBezTo>
                    <a:pt x="36314" y="82487"/>
                    <a:pt x="36231" y="82547"/>
                    <a:pt x="36219" y="82618"/>
                  </a:cubicBezTo>
                  <a:cubicBezTo>
                    <a:pt x="36219" y="82690"/>
                    <a:pt x="36279" y="82773"/>
                    <a:pt x="36350" y="82785"/>
                  </a:cubicBezTo>
                  <a:lnTo>
                    <a:pt x="36374" y="82785"/>
                  </a:lnTo>
                  <a:cubicBezTo>
                    <a:pt x="36445" y="82785"/>
                    <a:pt x="36505" y="82725"/>
                    <a:pt x="36517" y="82654"/>
                  </a:cubicBezTo>
                  <a:cubicBezTo>
                    <a:pt x="36517" y="82571"/>
                    <a:pt x="36457" y="82499"/>
                    <a:pt x="36386" y="82487"/>
                  </a:cubicBezTo>
                  <a:close/>
                  <a:moveTo>
                    <a:pt x="46776" y="82482"/>
                  </a:moveTo>
                  <a:cubicBezTo>
                    <a:pt x="46766" y="82482"/>
                    <a:pt x="46755" y="82484"/>
                    <a:pt x="46744" y="82487"/>
                  </a:cubicBezTo>
                  <a:cubicBezTo>
                    <a:pt x="46649" y="82499"/>
                    <a:pt x="46590" y="82571"/>
                    <a:pt x="46613" y="82654"/>
                  </a:cubicBezTo>
                  <a:cubicBezTo>
                    <a:pt x="46625" y="82725"/>
                    <a:pt x="46685" y="82785"/>
                    <a:pt x="46756" y="82785"/>
                  </a:cubicBezTo>
                  <a:lnTo>
                    <a:pt x="46768" y="82785"/>
                  </a:lnTo>
                  <a:cubicBezTo>
                    <a:pt x="46863" y="82761"/>
                    <a:pt x="46923" y="82690"/>
                    <a:pt x="46911" y="82618"/>
                  </a:cubicBezTo>
                  <a:cubicBezTo>
                    <a:pt x="46891" y="82537"/>
                    <a:pt x="46836" y="82482"/>
                    <a:pt x="46776" y="82482"/>
                  </a:cubicBezTo>
                  <a:close/>
                  <a:moveTo>
                    <a:pt x="38954" y="82736"/>
                  </a:moveTo>
                  <a:cubicBezTo>
                    <a:pt x="38888" y="82736"/>
                    <a:pt x="38827" y="82802"/>
                    <a:pt x="38827" y="82868"/>
                  </a:cubicBezTo>
                  <a:cubicBezTo>
                    <a:pt x="38815" y="82952"/>
                    <a:pt x="38886" y="83023"/>
                    <a:pt x="38958" y="83023"/>
                  </a:cubicBezTo>
                  <a:cubicBezTo>
                    <a:pt x="39053" y="83023"/>
                    <a:pt x="39112" y="82963"/>
                    <a:pt x="39112" y="82892"/>
                  </a:cubicBezTo>
                  <a:cubicBezTo>
                    <a:pt x="39124" y="82809"/>
                    <a:pt x="39053" y="82737"/>
                    <a:pt x="38970" y="82737"/>
                  </a:cubicBezTo>
                  <a:cubicBezTo>
                    <a:pt x="38964" y="82736"/>
                    <a:pt x="38959" y="82736"/>
                    <a:pt x="38954" y="82736"/>
                  </a:cubicBezTo>
                  <a:close/>
                  <a:moveTo>
                    <a:pt x="44149" y="82737"/>
                  </a:moveTo>
                  <a:cubicBezTo>
                    <a:pt x="44077" y="82737"/>
                    <a:pt x="44018" y="82809"/>
                    <a:pt x="44018" y="82892"/>
                  </a:cubicBezTo>
                  <a:cubicBezTo>
                    <a:pt x="44018" y="82963"/>
                    <a:pt x="44089" y="83023"/>
                    <a:pt x="44149" y="83023"/>
                  </a:cubicBezTo>
                  <a:lnTo>
                    <a:pt x="44173" y="83023"/>
                  </a:lnTo>
                  <a:cubicBezTo>
                    <a:pt x="44244" y="83023"/>
                    <a:pt x="44304" y="82952"/>
                    <a:pt x="44304" y="82868"/>
                  </a:cubicBezTo>
                  <a:cubicBezTo>
                    <a:pt x="44304" y="82797"/>
                    <a:pt x="44232" y="82737"/>
                    <a:pt x="44149" y="82737"/>
                  </a:cubicBezTo>
                  <a:close/>
                  <a:moveTo>
                    <a:pt x="41565" y="82809"/>
                  </a:moveTo>
                  <a:cubicBezTo>
                    <a:pt x="41494" y="82809"/>
                    <a:pt x="41410" y="82892"/>
                    <a:pt x="41410" y="82963"/>
                  </a:cubicBezTo>
                  <a:cubicBezTo>
                    <a:pt x="41410" y="83035"/>
                    <a:pt x="41494" y="83106"/>
                    <a:pt x="41565" y="83106"/>
                  </a:cubicBezTo>
                  <a:cubicBezTo>
                    <a:pt x="41637" y="83106"/>
                    <a:pt x="41708" y="83035"/>
                    <a:pt x="41708" y="82963"/>
                  </a:cubicBezTo>
                  <a:cubicBezTo>
                    <a:pt x="41708" y="82868"/>
                    <a:pt x="41637" y="82809"/>
                    <a:pt x="41565" y="82809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8"/>
            <p:cNvSpPr/>
            <p:nvPr/>
          </p:nvSpPr>
          <p:spPr>
            <a:xfrm>
              <a:off x="2723850" y="1806600"/>
              <a:ext cx="2215775" cy="2215475"/>
            </a:xfrm>
            <a:custGeom>
              <a:avLst/>
              <a:gdLst/>
              <a:ahLst/>
              <a:cxnLst/>
              <a:rect l="l" t="t" r="r" b="b"/>
              <a:pathLst>
                <a:path w="88631" h="88619" extrusionOk="0">
                  <a:moveTo>
                    <a:pt x="43577" y="1"/>
                  </a:moveTo>
                  <a:cubicBezTo>
                    <a:pt x="43541" y="1"/>
                    <a:pt x="43506" y="48"/>
                    <a:pt x="43506" y="96"/>
                  </a:cubicBezTo>
                  <a:cubicBezTo>
                    <a:pt x="43506" y="132"/>
                    <a:pt x="43541" y="167"/>
                    <a:pt x="43577" y="167"/>
                  </a:cubicBezTo>
                  <a:cubicBezTo>
                    <a:pt x="43637" y="167"/>
                    <a:pt x="43672" y="120"/>
                    <a:pt x="43672" y="72"/>
                  </a:cubicBezTo>
                  <a:cubicBezTo>
                    <a:pt x="43672" y="36"/>
                    <a:pt x="43625" y="1"/>
                    <a:pt x="43577" y="1"/>
                  </a:cubicBezTo>
                  <a:close/>
                  <a:moveTo>
                    <a:pt x="46184" y="36"/>
                  </a:moveTo>
                  <a:cubicBezTo>
                    <a:pt x="46137" y="36"/>
                    <a:pt x="46101" y="60"/>
                    <a:pt x="46101" y="108"/>
                  </a:cubicBezTo>
                  <a:cubicBezTo>
                    <a:pt x="46101" y="155"/>
                    <a:pt x="46125" y="191"/>
                    <a:pt x="46173" y="191"/>
                  </a:cubicBezTo>
                  <a:cubicBezTo>
                    <a:pt x="46220" y="191"/>
                    <a:pt x="46256" y="167"/>
                    <a:pt x="46256" y="120"/>
                  </a:cubicBezTo>
                  <a:cubicBezTo>
                    <a:pt x="46256" y="72"/>
                    <a:pt x="46232" y="36"/>
                    <a:pt x="46184" y="36"/>
                  </a:cubicBezTo>
                  <a:close/>
                  <a:moveTo>
                    <a:pt x="40981" y="120"/>
                  </a:moveTo>
                  <a:cubicBezTo>
                    <a:pt x="40934" y="120"/>
                    <a:pt x="40898" y="167"/>
                    <a:pt x="40898" y="203"/>
                  </a:cubicBezTo>
                  <a:cubicBezTo>
                    <a:pt x="40922" y="251"/>
                    <a:pt x="40946" y="286"/>
                    <a:pt x="40993" y="286"/>
                  </a:cubicBezTo>
                  <a:cubicBezTo>
                    <a:pt x="41041" y="286"/>
                    <a:pt x="41065" y="239"/>
                    <a:pt x="41065" y="191"/>
                  </a:cubicBezTo>
                  <a:cubicBezTo>
                    <a:pt x="41065" y="143"/>
                    <a:pt x="41017" y="120"/>
                    <a:pt x="40981" y="120"/>
                  </a:cubicBezTo>
                  <a:close/>
                  <a:moveTo>
                    <a:pt x="48780" y="227"/>
                  </a:moveTo>
                  <a:cubicBezTo>
                    <a:pt x="48732" y="227"/>
                    <a:pt x="48685" y="251"/>
                    <a:pt x="48685" y="298"/>
                  </a:cubicBezTo>
                  <a:cubicBezTo>
                    <a:pt x="48685" y="346"/>
                    <a:pt x="48720" y="393"/>
                    <a:pt x="48756" y="393"/>
                  </a:cubicBezTo>
                  <a:cubicBezTo>
                    <a:pt x="48804" y="393"/>
                    <a:pt x="48851" y="358"/>
                    <a:pt x="48851" y="310"/>
                  </a:cubicBezTo>
                  <a:cubicBezTo>
                    <a:pt x="48851" y="274"/>
                    <a:pt x="48816" y="227"/>
                    <a:pt x="48780" y="227"/>
                  </a:cubicBezTo>
                  <a:close/>
                  <a:moveTo>
                    <a:pt x="38398" y="382"/>
                  </a:moveTo>
                  <a:cubicBezTo>
                    <a:pt x="38362" y="382"/>
                    <a:pt x="38314" y="429"/>
                    <a:pt x="38326" y="477"/>
                  </a:cubicBezTo>
                  <a:cubicBezTo>
                    <a:pt x="38326" y="524"/>
                    <a:pt x="38374" y="548"/>
                    <a:pt x="38398" y="548"/>
                  </a:cubicBezTo>
                  <a:lnTo>
                    <a:pt x="38422" y="548"/>
                  </a:lnTo>
                  <a:cubicBezTo>
                    <a:pt x="38457" y="548"/>
                    <a:pt x="38505" y="501"/>
                    <a:pt x="38493" y="465"/>
                  </a:cubicBezTo>
                  <a:cubicBezTo>
                    <a:pt x="38493" y="417"/>
                    <a:pt x="38445" y="382"/>
                    <a:pt x="38398" y="382"/>
                  </a:cubicBezTo>
                  <a:close/>
                  <a:moveTo>
                    <a:pt x="51352" y="548"/>
                  </a:moveTo>
                  <a:cubicBezTo>
                    <a:pt x="51304" y="548"/>
                    <a:pt x="51280" y="584"/>
                    <a:pt x="51257" y="632"/>
                  </a:cubicBezTo>
                  <a:cubicBezTo>
                    <a:pt x="51257" y="667"/>
                    <a:pt x="51292" y="703"/>
                    <a:pt x="51340" y="715"/>
                  </a:cubicBezTo>
                  <a:cubicBezTo>
                    <a:pt x="51376" y="715"/>
                    <a:pt x="51411" y="691"/>
                    <a:pt x="51423" y="644"/>
                  </a:cubicBezTo>
                  <a:cubicBezTo>
                    <a:pt x="51423" y="596"/>
                    <a:pt x="51399" y="572"/>
                    <a:pt x="51352" y="548"/>
                  </a:cubicBezTo>
                  <a:close/>
                  <a:moveTo>
                    <a:pt x="35845" y="796"/>
                  </a:moveTo>
                  <a:cubicBezTo>
                    <a:pt x="35839" y="796"/>
                    <a:pt x="35832" y="797"/>
                    <a:pt x="35826" y="798"/>
                  </a:cubicBezTo>
                  <a:cubicBezTo>
                    <a:pt x="35778" y="798"/>
                    <a:pt x="35755" y="846"/>
                    <a:pt x="35766" y="894"/>
                  </a:cubicBezTo>
                  <a:cubicBezTo>
                    <a:pt x="35766" y="941"/>
                    <a:pt x="35814" y="965"/>
                    <a:pt x="35838" y="965"/>
                  </a:cubicBezTo>
                  <a:lnTo>
                    <a:pt x="35862" y="965"/>
                  </a:lnTo>
                  <a:cubicBezTo>
                    <a:pt x="35921" y="953"/>
                    <a:pt x="35945" y="905"/>
                    <a:pt x="35933" y="858"/>
                  </a:cubicBezTo>
                  <a:cubicBezTo>
                    <a:pt x="35923" y="827"/>
                    <a:pt x="35886" y="796"/>
                    <a:pt x="35845" y="796"/>
                  </a:cubicBezTo>
                  <a:close/>
                  <a:moveTo>
                    <a:pt x="53888" y="1041"/>
                  </a:moveTo>
                  <a:cubicBezTo>
                    <a:pt x="53849" y="1041"/>
                    <a:pt x="53826" y="1071"/>
                    <a:pt x="53816" y="1108"/>
                  </a:cubicBezTo>
                  <a:cubicBezTo>
                    <a:pt x="53804" y="1144"/>
                    <a:pt x="53840" y="1191"/>
                    <a:pt x="53876" y="1203"/>
                  </a:cubicBezTo>
                  <a:lnTo>
                    <a:pt x="53912" y="1203"/>
                  </a:lnTo>
                  <a:cubicBezTo>
                    <a:pt x="53935" y="1203"/>
                    <a:pt x="53971" y="1179"/>
                    <a:pt x="53983" y="1132"/>
                  </a:cubicBezTo>
                  <a:cubicBezTo>
                    <a:pt x="53995" y="1084"/>
                    <a:pt x="53971" y="1060"/>
                    <a:pt x="53924" y="1048"/>
                  </a:cubicBezTo>
                  <a:cubicBezTo>
                    <a:pt x="53910" y="1043"/>
                    <a:pt x="53899" y="1041"/>
                    <a:pt x="53888" y="1041"/>
                  </a:cubicBezTo>
                  <a:close/>
                  <a:moveTo>
                    <a:pt x="33321" y="1367"/>
                  </a:moveTo>
                  <a:cubicBezTo>
                    <a:pt x="33314" y="1367"/>
                    <a:pt x="33308" y="1368"/>
                    <a:pt x="33302" y="1370"/>
                  </a:cubicBezTo>
                  <a:cubicBezTo>
                    <a:pt x="33254" y="1382"/>
                    <a:pt x="33219" y="1429"/>
                    <a:pt x="33242" y="1477"/>
                  </a:cubicBezTo>
                  <a:cubicBezTo>
                    <a:pt x="33242" y="1525"/>
                    <a:pt x="33278" y="1536"/>
                    <a:pt x="33326" y="1536"/>
                  </a:cubicBezTo>
                  <a:lnTo>
                    <a:pt x="33338" y="1536"/>
                  </a:lnTo>
                  <a:cubicBezTo>
                    <a:pt x="33385" y="1525"/>
                    <a:pt x="33421" y="1477"/>
                    <a:pt x="33397" y="1429"/>
                  </a:cubicBezTo>
                  <a:cubicBezTo>
                    <a:pt x="33387" y="1390"/>
                    <a:pt x="33353" y="1367"/>
                    <a:pt x="33321" y="1367"/>
                  </a:cubicBezTo>
                  <a:close/>
                  <a:moveTo>
                    <a:pt x="56399" y="1664"/>
                  </a:moveTo>
                  <a:cubicBezTo>
                    <a:pt x="56361" y="1664"/>
                    <a:pt x="56327" y="1688"/>
                    <a:pt x="56317" y="1727"/>
                  </a:cubicBezTo>
                  <a:cubicBezTo>
                    <a:pt x="56305" y="1775"/>
                    <a:pt x="56340" y="1822"/>
                    <a:pt x="56376" y="1834"/>
                  </a:cubicBezTo>
                  <a:cubicBezTo>
                    <a:pt x="56392" y="1834"/>
                    <a:pt x="56397" y="1839"/>
                    <a:pt x="56403" y="1839"/>
                  </a:cubicBezTo>
                  <a:cubicBezTo>
                    <a:pt x="56405" y="1839"/>
                    <a:pt x="56408" y="1838"/>
                    <a:pt x="56412" y="1834"/>
                  </a:cubicBezTo>
                  <a:cubicBezTo>
                    <a:pt x="56436" y="1834"/>
                    <a:pt x="56471" y="1798"/>
                    <a:pt x="56483" y="1775"/>
                  </a:cubicBezTo>
                  <a:cubicBezTo>
                    <a:pt x="56495" y="1727"/>
                    <a:pt x="56471" y="1679"/>
                    <a:pt x="56424" y="1667"/>
                  </a:cubicBezTo>
                  <a:cubicBezTo>
                    <a:pt x="56416" y="1665"/>
                    <a:pt x="56407" y="1664"/>
                    <a:pt x="56399" y="1664"/>
                  </a:cubicBezTo>
                  <a:close/>
                  <a:moveTo>
                    <a:pt x="30797" y="2094"/>
                  </a:moveTo>
                  <a:cubicBezTo>
                    <a:pt x="30791" y="2094"/>
                    <a:pt x="30784" y="2094"/>
                    <a:pt x="30778" y="2096"/>
                  </a:cubicBezTo>
                  <a:cubicBezTo>
                    <a:pt x="30754" y="2120"/>
                    <a:pt x="30718" y="2156"/>
                    <a:pt x="30742" y="2203"/>
                  </a:cubicBezTo>
                  <a:cubicBezTo>
                    <a:pt x="30754" y="2239"/>
                    <a:pt x="30778" y="2251"/>
                    <a:pt x="30813" y="2263"/>
                  </a:cubicBezTo>
                  <a:lnTo>
                    <a:pt x="30837" y="2263"/>
                  </a:lnTo>
                  <a:cubicBezTo>
                    <a:pt x="30873" y="2251"/>
                    <a:pt x="30897" y="2203"/>
                    <a:pt x="30885" y="2156"/>
                  </a:cubicBezTo>
                  <a:cubicBezTo>
                    <a:pt x="30875" y="2125"/>
                    <a:pt x="30838" y="2094"/>
                    <a:pt x="30797" y="2094"/>
                  </a:cubicBezTo>
                  <a:close/>
                  <a:moveTo>
                    <a:pt x="58871" y="2462"/>
                  </a:moveTo>
                  <a:cubicBezTo>
                    <a:pt x="58840" y="2462"/>
                    <a:pt x="58813" y="2488"/>
                    <a:pt x="58805" y="2513"/>
                  </a:cubicBezTo>
                  <a:cubicBezTo>
                    <a:pt x="58781" y="2560"/>
                    <a:pt x="58805" y="2608"/>
                    <a:pt x="58853" y="2620"/>
                  </a:cubicBezTo>
                  <a:cubicBezTo>
                    <a:pt x="58865" y="2620"/>
                    <a:pt x="58877" y="2620"/>
                    <a:pt x="58877" y="2632"/>
                  </a:cubicBezTo>
                  <a:cubicBezTo>
                    <a:pt x="58912" y="2632"/>
                    <a:pt x="58936" y="2608"/>
                    <a:pt x="58960" y="2572"/>
                  </a:cubicBezTo>
                  <a:cubicBezTo>
                    <a:pt x="58984" y="2537"/>
                    <a:pt x="58960" y="2489"/>
                    <a:pt x="58912" y="2477"/>
                  </a:cubicBezTo>
                  <a:cubicBezTo>
                    <a:pt x="58898" y="2467"/>
                    <a:pt x="58884" y="2462"/>
                    <a:pt x="58871" y="2462"/>
                  </a:cubicBezTo>
                  <a:close/>
                  <a:moveTo>
                    <a:pt x="28370" y="2961"/>
                  </a:moveTo>
                  <a:cubicBezTo>
                    <a:pt x="28359" y="2961"/>
                    <a:pt x="28348" y="2962"/>
                    <a:pt x="28337" y="2965"/>
                  </a:cubicBezTo>
                  <a:cubicBezTo>
                    <a:pt x="28301" y="2977"/>
                    <a:pt x="28277" y="3025"/>
                    <a:pt x="28301" y="3072"/>
                  </a:cubicBezTo>
                  <a:cubicBezTo>
                    <a:pt x="28310" y="3091"/>
                    <a:pt x="28327" y="3116"/>
                    <a:pt x="28350" y="3116"/>
                  </a:cubicBezTo>
                  <a:cubicBezTo>
                    <a:pt x="28357" y="3116"/>
                    <a:pt x="28364" y="3114"/>
                    <a:pt x="28373" y="3108"/>
                  </a:cubicBezTo>
                  <a:lnTo>
                    <a:pt x="28397" y="3108"/>
                  </a:lnTo>
                  <a:cubicBezTo>
                    <a:pt x="28444" y="3096"/>
                    <a:pt x="28456" y="3049"/>
                    <a:pt x="28444" y="3013"/>
                  </a:cubicBezTo>
                  <a:cubicBezTo>
                    <a:pt x="28435" y="2976"/>
                    <a:pt x="28405" y="2961"/>
                    <a:pt x="28370" y="2961"/>
                  </a:cubicBezTo>
                  <a:close/>
                  <a:moveTo>
                    <a:pt x="61308" y="3390"/>
                  </a:moveTo>
                  <a:cubicBezTo>
                    <a:pt x="61273" y="3390"/>
                    <a:pt x="61243" y="3405"/>
                    <a:pt x="61234" y="3441"/>
                  </a:cubicBezTo>
                  <a:cubicBezTo>
                    <a:pt x="61210" y="3465"/>
                    <a:pt x="61234" y="3525"/>
                    <a:pt x="61282" y="3549"/>
                  </a:cubicBezTo>
                  <a:lnTo>
                    <a:pt x="61305" y="3549"/>
                  </a:lnTo>
                  <a:cubicBezTo>
                    <a:pt x="61341" y="3549"/>
                    <a:pt x="61365" y="3525"/>
                    <a:pt x="61377" y="3501"/>
                  </a:cubicBezTo>
                  <a:cubicBezTo>
                    <a:pt x="61401" y="3465"/>
                    <a:pt x="61377" y="3406"/>
                    <a:pt x="61341" y="3394"/>
                  </a:cubicBezTo>
                  <a:cubicBezTo>
                    <a:pt x="61330" y="3391"/>
                    <a:pt x="61319" y="3390"/>
                    <a:pt x="61308" y="3390"/>
                  </a:cubicBezTo>
                  <a:close/>
                  <a:moveTo>
                    <a:pt x="25981" y="3968"/>
                  </a:moveTo>
                  <a:cubicBezTo>
                    <a:pt x="25969" y="3968"/>
                    <a:pt x="25957" y="3971"/>
                    <a:pt x="25944" y="3977"/>
                  </a:cubicBezTo>
                  <a:cubicBezTo>
                    <a:pt x="25896" y="3989"/>
                    <a:pt x="25884" y="4037"/>
                    <a:pt x="25896" y="4073"/>
                  </a:cubicBezTo>
                  <a:cubicBezTo>
                    <a:pt x="25920" y="4108"/>
                    <a:pt x="25944" y="4120"/>
                    <a:pt x="25980" y="4144"/>
                  </a:cubicBezTo>
                  <a:cubicBezTo>
                    <a:pt x="25980" y="4144"/>
                    <a:pt x="25991" y="4120"/>
                    <a:pt x="26003" y="4120"/>
                  </a:cubicBezTo>
                  <a:cubicBezTo>
                    <a:pt x="26051" y="4108"/>
                    <a:pt x="26063" y="4061"/>
                    <a:pt x="26051" y="4025"/>
                  </a:cubicBezTo>
                  <a:cubicBezTo>
                    <a:pt x="26042" y="3990"/>
                    <a:pt x="26014" y="3968"/>
                    <a:pt x="25981" y="3968"/>
                  </a:cubicBezTo>
                  <a:close/>
                  <a:moveTo>
                    <a:pt x="63677" y="4461"/>
                  </a:moveTo>
                  <a:cubicBezTo>
                    <a:pt x="63649" y="4461"/>
                    <a:pt x="63612" y="4477"/>
                    <a:pt x="63603" y="4513"/>
                  </a:cubicBezTo>
                  <a:cubicBezTo>
                    <a:pt x="63579" y="4537"/>
                    <a:pt x="63603" y="4596"/>
                    <a:pt x="63639" y="4620"/>
                  </a:cubicBezTo>
                  <a:cubicBezTo>
                    <a:pt x="63663" y="4620"/>
                    <a:pt x="63675" y="4620"/>
                    <a:pt x="63675" y="4632"/>
                  </a:cubicBezTo>
                  <a:cubicBezTo>
                    <a:pt x="63699" y="4632"/>
                    <a:pt x="63734" y="4620"/>
                    <a:pt x="63746" y="4584"/>
                  </a:cubicBezTo>
                  <a:cubicBezTo>
                    <a:pt x="63758" y="4537"/>
                    <a:pt x="63746" y="4477"/>
                    <a:pt x="63699" y="4465"/>
                  </a:cubicBezTo>
                  <a:cubicBezTo>
                    <a:pt x="63693" y="4463"/>
                    <a:pt x="63685" y="4461"/>
                    <a:pt x="63677" y="4461"/>
                  </a:cubicBezTo>
                  <a:close/>
                  <a:moveTo>
                    <a:pt x="23646" y="5104"/>
                  </a:moveTo>
                  <a:cubicBezTo>
                    <a:pt x="23635" y="5104"/>
                    <a:pt x="23623" y="5105"/>
                    <a:pt x="23610" y="5108"/>
                  </a:cubicBezTo>
                  <a:cubicBezTo>
                    <a:pt x="23574" y="5132"/>
                    <a:pt x="23563" y="5180"/>
                    <a:pt x="23574" y="5227"/>
                  </a:cubicBezTo>
                  <a:cubicBezTo>
                    <a:pt x="23598" y="5251"/>
                    <a:pt x="23622" y="5263"/>
                    <a:pt x="23634" y="5275"/>
                  </a:cubicBezTo>
                  <a:cubicBezTo>
                    <a:pt x="23658" y="5275"/>
                    <a:pt x="23670" y="5251"/>
                    <a:pt x="23682" y="5251"/>
                  </a:cubicBezTo>
                  <a:cubicBezTo>
                    <a:pt x="23717" y="5227"/>
                    <a:pt x="23729" y="5180"/>
                    <a:pt x="23717" y="5132"/>
                  </a:cubicBezTo>
                  <a:cubicBezTo>
                    <a:pt x="23700" y="5115"/>
                    <a:pt x="23676" y="5104"/>
                    <a:pt x="23646" y="5104"/>
                  </a:cubicBezTo>
                  <a:close/>
                  <a:moveTo>
                    <a:pt x="65976" y="5656"/>
                  </a:moveTo>
                  <a:cubicBezTo>
                    <a:pt x="65949" y="5656"/>
                    <a:pt x="65925" y="5672"/>
                    <a:pt x="65901" y="5704"/>
                  </a:cubicBezTo>
                  <a:cubicBezTo>
                    <a:pt x="65877" y="5751"/>
                    <a:pt x="65889" y="5811"/>
                    <a:pt x="65937" y="5823"/>
                  </a:cubicBezTo>
                  <a:cubicBezTo>
                    <a:pt x="65949" y="5823"/>
                    <a:pt x="65961" y="5835"/>
                    <a:pt x="65973" y="5835"/>
                  </a:cubicBezTo>
                  <a:cubicBezTo>
                    <a:pt x="66008" y="5835"/>
                    <a:pt x="66044" y="5823"/>
                    <a:pt x="66056" y="5787"/>
                  </a:cubicBezTo>
                  <a:cubicBezTo>
                    <a:pt x="66068" y="5751"/>
                    <a:pt x="66068" y="5704"/>
                    <a:pt x="66020" y="5668"/>
                  </a:cubicBezTo>
                  <a:cubicBezTo>
                    <a:pt x="66004" y="5660"/>
                    <a:pt x="65990" y="5656"/>
                    <a:pt x="65976" y="5656"/>
                  </a:cubicBezTo>
                  <a:close/>
                  <a:moveTo>
                    <a:pt x="21407" y="6370"/>
                  </a:moveTo>
                  <a:cubicBezTo>
                    <a:pt x="21392" y="6370"/>
                    <a:pt x="21376" y="6374"/>
                    <a:pt x="21360" y="6382"/>
                  </a:cubicBezTo>
                  <a:cubicBezTo>
                    <a:pt x="21312" y="6418"/>
                    <a:pt x="21300" y="6454"/>
                    <a:pt x="21336" y="6501"/>
                  </a:cubicBezTo>
                  <a:cubicBezTo>
                    <a:pt x="21348" y="6537"/>
                    <a:pt x="21372" y="6549"/>
                    <a:pt x="21408" y="6549"/>
                  </a:cubicBezTo>
                  <a:cubicBezTo>
                    <a:pt x="21419" y="6549"/>
                    <a:pt x="21431" y="6549"/>
                    <a:pt x="21455" y="6537"/>
                  </a:cubicBezTo>
                  <a:cubicBezTo>
                    <a:pt x="21491" y="6501"/>
                    <a:pt x="21515" y="6454"/>
                    <a:pt x="21479" y="6418"/>
                  </a:cubicBezTo>
                  <a:cubicBezTo>
                    <a:pt x="21463" y="6386"/>
                    <a:pt x="21437" y="6370"/>
                    <a:pt x="21407" y="6370"/>
                  </a:cubicBezTo>
                  <a:close/>
                  <a:moveTo>
                    <a:pt x="68208" y="7006"/>
                  </a:moveTo>
                  <a:cubicBezTo>
                    <a:pt x="68179" y="7006"/>
                    <a:pt x="68155" y="7015"/>
                    <a:pt x="68140" y="7037"/>
                  </a:cubicBezTo>
                  <a:cubicBezTo>
                    <a:pt x="68128" y="7085"/>
                    <a:pt x="68128" y="7132"/>
                    <a:pt x="68163" y="7156"/>
                  </a:cubicBezTo>
                  <a:cubicBezTo>
                    <a:pt x="68187" y="7156"/>
                    <a:pt x="68199" y="7180"/>
                    <a:pt x="68211" y="7180"/>
                  </a:cubicBezTo>
                  <a:cubicBezTo>
                    <a:pt x="68235" y="7180"/>
                    <a:pt x="68271" y="7156"/>
                    <a:pt x="68282" y="7132"/>
                  </a:cubicBezTo>
                  <a:cubicBezTo>
                    <a:pt x="68294" y="7085"/>
                    <a:pt x="68282" y="7037"/>
                    <a:pt x="68259" y="7013"/>
                  </a:cubicBezTo>
                  <a:cubicBezTo>
                    <a:pt x="68241" y="7009"/>
                    <a:pt x="68224" y="7006"/>
                    <a:pt x="68208" y="7006"/>
                  </a:cubicBezTo>
                  <a:close/>
                  <a:moveTo>
                    <a:pt x="19222" y="7786"/>
                  </a:moveTo>
                  <a:cubicBezTo>
                    <a:pt x="19206" y="7786"/>
                    <a:pt x="19187" y="7790"/>
                    <a:pt x="19169" y="7799"/>
                  </a:cubicBezTo>
                  <a:cubicBezTo>
                    <a:pt x="19145" y="7823"/>
                    <a:pt x="19122" y="7894"/>
                    <a:pt x="19157" y="7918"/>
                  </a:cubicBezTo>
                  <a:cubicBezTo>
                    <a:pt x="19167" y="7938"/>
                    <a:pt x="19193" y="7957"/>
                    <a:pt x="19215" y="7957"/>
                  </a:cubicBezTo>
                  <a:cubicBezTo>
                    <a:pt x="19220" y="7957"/>
                    <a:pt x="19224" y="7956"/>
                    <a:pt x="19229" y="7954"/>
                  </a:cubicBezTo>
                  <a:cubicBezTo>
                    <a:pt x="19241" y="7954"/>
                    <a:pt x="19264" y="7954"/>
                    <a:pt x="19276" y="7930"/>
                  </a:cubicBezTo>
                  <a:cubicBezTo>
                    <a:pt x="19312" y="7906"/>
                    <a:pt x="19324" y="7847"/>
                    <a:pt x="19288" y="7811"/>
                  </a:cubicBezTo>
                  <a:cubicBezTo>
                    <a:pt x="19274" y="7796"/>
                    <a:pt x="19250" y="7786"/>
                    <a:pt x="19222" y="7786"/>
                  </a:cubicBezTo>
                  <a:close/>
                  <a:moveTo>
                    <a:pt x="70338" y="8476"/>
                  </a:moveTo>
                  <a:cubicBezTo>
                    <a:pt x="70315" y="8476"/>
                    <a:pt x="70295" y="8488"/>
                    <a:pt x="70283" y="8514"/>
                  </a:cubicBezTo>
                  <a:cubicBezTo>
                    <a:pt x="70247" y="8561"/>
                    <a:pt x="70247" y="8609"/>
                    <a:pt x="70295" y="8633"/>
                  </a:cubicBezTo>
                  <a:cubicBezTo>
                    <a:pt x="70307" y="8633"/>
                    <a:pt x="70318" y="8644"/>
                    <a:pt x="70342" y="8644"/>
                  </a:cubicBezTo>
                  <a:cubicBezTo>
                    <a:pt x="70366" y="8644"/>
                    <a:pt x="70402" y="8633"/>
                    <a:pt x="70414" y="8621"/>
                  </a:cubicBezTo>
                  <a:cubicBezTo>
                    <a:pt x="70449" y="8573"/>
                    <a:pt x="70426" y="8525"/>
                    <a:pt x="70402" y="8502"/>
                  </a:cubicBezTo>
                  <a:cubicBezTo>
                    <a:pt x="70380" y="8485"/>
                    <a:pt x="70358" y="8476"/>
                    <a:pt x="70338" y="8476"/>
                  </a:cubicBezTo>
                  <a:close/>
                  <a:moveTo>
                    <a:pt x="17131" y="9330"/>
                  </a:moveTo>
                  <a:cubicBezTo>
                    <a:pt x="17111" y="9330"/>
                    <a:pt x="17090" y="9336"/>
                    <a:pt x="17074" y="9347"/>
                  </a:cubicBezTo>
                  <a:cubicBezTo>
                    <a:pt x="17050" y="9383"/>
                    <a:pt x="17026" y="9442"/>
                    <a:pt x="17062" y="9466"/>
                  </a:cubicBezTo>
                  <a:cubicBezTo>
                    <a:pt x="17074" y="9478"/>
                    <a:pt x="17109" y="9502"/>
                    <a:pt x="17133" y="9502"/>
                  </a:cubicBezTo>
                  <a:cubicBezTo>
                    <a:pt x="17145" y="9502"/>
                    <a:pt x="17169" y="9502"/>
                    <a:pt x="17181" y="9478"/>
                  </a:cubicBezTo>
                  <a:cubicBezTo>
                    <a:pt x="17205" y="9454"/>
                    <a:pt x="17228" y="9395"/>
                    <a:pt x="17193" y="9359"/>
                  </a:cubicBezTo>
                  <a:cubicBezTo>
                    <a:pt x="17180" y="9339"/>
                    <a:pt x="17156" y="9330"/>
                    <a:pt x="17131" y="9330"/>
                  </a:cubicBezTo>
                  <a:close/>
                  <a:moveTo>
                    <a:pt x="72408" y="10061"/>
                  </a:moveTo>
                  <a:cubicBezTo>
                    <a:pt x="72382" y="10061"/>
                    <a:pt x="72354" y="10074"/>
                    <a:pt x="72331" y="10097"/>
                  </a:cubicBezTo>
                  <a:cubicBezTo>
                    <a:pt x="72307" y="10121"/>
                    <a:pt x="72319" y="10180"/>
                    <a:pt x="72354" y="10216"/>
                  </a:cubicBezTo>
                  <a:cubicBezTo>
                    <a:pt x="72363" y="10225"/>
                    <a:pt x="72371" y="10233"/>
                    <a:pt x="72384" y="10233"/>
                  </a:cubicBezTo>
                  <a:cubicBezTo>
                    <a:pt x="72389" y="10233"/>
                    <a:pt x="72395" y="10232"/>
                    <a:pt x="72402" y="10228"/>
                  </a:cubicBezTo>
                  <a:cubicBezTo>
                    <a:pt x="72426" y="10228"/>
                    <a:pt x="72450" y="10216"/>
                    <a:pt x="72473" y="10192"/>
                  </a:cubicBezTo>
                  <a:cubicBezTo>
                    <a:pt x="72497" y="10157"/>
                    <a:pt x="72485" y="10109"/>
                    <a:pt x="72450" y="10073"/>
                  </a:cubicBezTo>
                  <a:cubicBezTo>
                    <a:pt x="72437" y="10065"/>
                    <a:pt x="72423" y="10061"/>
                    <a:pt x="72408" y="10061"/>
                  </a:cubicBezTo>
                  <a:close/>
                  <a:moveTo>
                    <a:pt x="15136" y="10976"/>
                  </a:moveTo>
                  <a:cubicBezTo>
                    <a:pt x="15115" y="10976"/>
                    <a:pt x="15096" y="10985"/>
                    <a:pt x="15085" y="11002"/>
                  </a:cubicBezTo>
                  <a:cubicBezTo>
                    <a:pt x="15038" y="11026"/>
                    <a:pt x="15038" y="11085"/>
                    <a:pt x="15062" y="11121"/>
                  </a:cubicBezTo>
                  <a:cubicBezTo>
                    <a:pt x="15085" y="11133"/>
                    <a:pt x="15109" y="11145"/>
                    <a:pt x="15145" y="11145"/>
                  </a:cubicBezTo>
                  <a:cubicBezTo>
                    <a:pt x="15169" y="11145"/>
                    <a:pt x="15181" y="11145"/>
                    <a:pt x="15204" y="11133"/>
                  </a:cubicBezTo>
                  <a:cubicBezTo>
                    <a:pt x="15228" y="11109"/>
                    <a:pt x="15228" y="11050"/>
                    <a:pt x="15204" y="11014"/>
                  </a:cubicBezTo>
                  <a:cubicBezTo>
                    <a:pt x="15185" y="10988"/>
                    <a:pt x="15159" y="10976"/>
                    <a:pt x="15136" y="10976"/>
                  </a:cubicBezTo>
                  <a:close/>
                  <a:moveTo>
                    <a:pt x="74359" y="11782"/>
                  </a:moveTo>
                  <a:cubicBezTo>
                    <a:pt x="74337" y="11782"/>
                    <a:pt x="74313" y="11788"/>
                    <a:pt x="74295" y="11800"/>
                  </a:cubicBezTo>
                  <a:cubicBezTo>
                    <a:pt x="74271" y="11835"/>
                    <a:pt x="74271" y="11895"/>
                    <a:pt x="74295" y="11919"/>
                  </a:cubicBezTo>
                  <a:cubicBezTo>
                    <a:pt x="74319" y="11943"/>
                    <a:pt x="74343" y="11943"/>
                    <a:pt x="74355" y="11954"/>
                  </a:cubicBezTo>
                  <a:cubicBezTo>
                    <a:pt x="74378" y="11954"/>
                    <a:pt x="74402" y="11943"/>
                    <a:pt x="74414" y="11919"/>
                  </a:cubicBezTo>
                  <a:cubicBezTo>
                    <a:pt x="74450" y="11895"/>
                    <a:pt x="74450" y="11835"/>
                    <a:pt x="74414" y="11800"/>
                  </a:cubicBezTo>
                  <a:cubicBezTo>
                    <a:pt x="74402" y="11788"/>
                    <a:pt x="74381" y="11782"/>
                    <a:pt x="74359" y="11782"/>
                  </a:cubicBezTo>
                  <a:close/>
                  <a:moveTo>
                    <a:pt x="13235" y="12749"/>
                  </a:moveTo>
                  <a:cubicBezTo>
                    <a:pt x="13213" y="12749"/>
                    <a:pt x="13192" y="12758"/>
                    <a:pt x="13180" y="12776"/>
                  </a:cubicBezTo>
                  <a:cubicBezTo>
                    <a:pt x="13145" y="12800"/>
                    <a:pt x="13145" y="12859"/>
                    <a:pt x="13180" y="12895"/>
                  </a:cubicBezTo>
                  <a:cubicBezTo>
                    <a:pt x="13192" y="12907"/>
                    <a:pt x="13204" y="12919"/>
                    <a:pt x="13240" y="12919"/>
                  </a:cubicBezTo>
                  <a:cubicBezTo>
                    <a:pt x="13264" y="12919"/>
                    <a:pt x="13276" y="12907"/>
                    <a:pt x="13299" y="12895"/>
                  </a:cubicBezTo>
                  <a:cubicBezTo>
                    <a:pt x="13323" y="12859"/>
                    <a:pt x="13323" y="12800"/>
                    <a:pt x="13299" y="12776"/>
                  </a:cubicBezTo>
                  <a:cubicBezTo>
                    <a:pt x="13282" y="12758"/>
                    <a:pt x="13258" y="12749"/>
                    <a:pt x="13235" y="12749"/>
                  </a:cubicBezTo>
                  <a:close/>
                  <a:moveTo>
                    <a:pt x="76205" y="13595"/>
                  </a:moveTo>
                  <a:cubicBezTo>
                    <a:pt x="76182" y="13595"/>
                    <a:pt x="76158" y="13603"/>
                    <a:pt x="76141" y="13621"/>
                  </a:cubicBezTo>
                  <a:cubicBezTo>
                    <a:pt x="76117" y="13645"/>
                    <a:pt x="76117" y="13705"/>
                    <a:pt x="76141" y="13740"/>
                  </a:cubicBezTo>
                  <a:cubicBezTo>
                    <a:pt x="76164" y="13752"/>
                    <a:pt x="76188" y="13764"/>
                    <a:pt x="76200" y="13764"/>
                  </a:cubicBezTo>
                  <a:cubicBezTo>
                    <a:pt x="76236" y="13764"/>
                    <a:pt x="76248" y="13752"/>
                    <a:pt x="76260" y="13740"/>
                  </a:cubicBezTo>
                  <a:cubicBezTo>
                    <a:pt x="76295" y="13705"/>
                    <a:pt x="76295" y="13645"/>
                    <a:pt x="76260" y="13621"/>
                  </a:cubicBezTo>
                  <a:cubicBezTo>
                    <a:pt x="76248" y="13603"/>
                    <a:pt x="76227" y="13595"/>
                    <a:pt x="76205" y="13595"/>
                  </a:cubicBezTo>
                  <a:close/>
                  <a:moveTo>
                    <a:pt x="11450" y="14632"/>
                  </a:moveTo>
                  <a:cubicBezTo>
                    <a:pt x="11424" y="14632"/>
                    <a:pt x="11393" y="14642"/>
                    <a:pt x="11371" y="14657"/>
                  </a:cubicBezTo>
                  <a:cubicBezTo>
                    <a:pt x="11347" y="14693"/>
                    <a:pt x="11359" y="14752"/>
                    <a:pt x="11394" y="14776"/>
                  </a:cubicBezTo>
                  <a:cubicBezTo>
                    <a:pt x="11406" y="14776"/>
                    <a:pt x="11418" y="14800"/>
                    <a:pt x="11454" y="14800"/>
                  </a:cubicBezTo>
                  <a:cubicBezTo>
                    <a:pt x="11466" y="14800"/>
                    <a:pt x="11490" y="14776"/>
                    <a:pt x="11513" y="14764"/>
                  </a:cubicBezTo>
                  <a:cubicBezTo>
                    <a:pt x="11537" y="14740"/>
                    <a:pt x="11525" y="14681"/>
                    <a:pt x="11490" y="14645"/>
                  </a:cubicBezTo>
                  <a:cubicBezTo>
                    <a:pt x="11481" y="14636"/>
                    <a:pt x="11466" y="14632"/>
                    <a:pt x="11450" y="14632"/>
                  </a:cubicBezTo>
                  <a:close/>
                  <a:moveTo>
                    <a:pt x="77951" y="15522"/>
                  </a:moveTo>
                  <a:cubicBezTo>
                    <a:pt x="77931" y="15522"/>
                    <a:pt x="77913" y="15527"/>
                    <a:pt x="77903" y="15538"/>
                  </a:cubicBezTo>
                  <a:cubicBezTo>
                    <a:pt x="77855" y="15574"/>
                    <a:pt x="77855" y="15633"/>
                    <a:pt x="77891" y="15657"/>
                  </a:cubicBezTo>
                  <a:cubicBezTo>
                    <a:pt x="77903" y="15669"/>
                    <a:pt x="77927" y="15693"/>
                    <a:pt x="77950" y="15693"/>
                  </a:cubicBezTo>
                  <a:cubicBezTo>
                    <a:pt x="77974" y="15693"/>
                    <a:pt x="77986" y="15693"/>
                    <a:pt x="78010" y="15669"/>
                  </a:cubicBezTo>
                  <a:cubicBezTo>
                    <a:pt x="78046" y="15645"/>
                    <a:pt x="78046" y="15586"/>
                    <a:pt x="78022" y="15550"/>
                  </a:cubicBezTo>
                  <a:cubicBezTo>
                    <a:pt x="78002" y="15530"/>
                    <a:pt x="77975" y="15522"/>
                    <a:pt x="77951" y="15522"/>
                  </a:cubicBezTo>
                  <a:close/>
                  <a:moveTo>
                    <a:pt x="9775" y="16609"/>
                  </a:moveTo>
                  <a:cubicBezTo>
                    <a:pt x="9748" y="16609"/>
                    <a:pt x="9715" y="16622"/>
                    <a:pt x="9692" y="16645"/>
                  </a:cubicBezTo>
                  <a:cubicBezTo>
                    <a:pt x="9668" y="16669"/>
                    <a:pt x="9680" y="16729"/>
                    <a:pt x="9704" y="16765"/>
                  </a:cubicBezTo>
                  <a:cubicBezTo>
                    <a:pt x="9728" y="16765"/>
                    <a:pt x="9739" y="16776"/>
                    <a:pt x="9763" y="16776"/>
                  </a:cubicBezTo>
                  <a:cubicBezTo>
                    <a:pt x="9787" y="16776"/>
                    <a:pt x="9811" y="16765"/>
                    <a:pt x="9823" y="16741"/>
                  </a:cubicBezTo>
                  <a:cubicBezTo>
                    <a:pt x="9858" y="16705"/>
                    <a:pt x="9847" y="16657"/>
                    <a:pt x="9811" y="16622"/>
                  </a:cubicBezTo>
                  <a:cubicBezTo>
                    <a:pt x="9802" y="16613"/>
                    <a:pt x="9789" y="16609"/>
                    <a:pt x="9775" y="16609"/>
                  </a:cubicBezTo>
                  <a:close/>
                  <a:moveTo>
                    <a:pt x="79566" y="17529"/>
                  </a:moveTo>
                  <a:cubicBezTo>
                    <a:pt x="79548" y="17529"/>
                    <a:pt x="79532" y="17535"/>
                    <a:pt x="79522" y="17550"/>
                  </a:cubicBezTo>
                  <a:cubicBezTo>
                    <a:pt x="79498" y="17574"/>
                    <a:pt x="79474" y="17634"/>
                    <a:pt x="79510" y="17669"/>
                  </a:cubicBezTo>
                  <a:cubicBezTo>
                    <a:pt x="79518" y="17686"/>
                    <a:pt x="79533" y="17703"/>
                    <a:pt x="79553" y="17703"/>
                  </a:cubicBezTo>
                  <a:cubicBezTo>
                    <a:pt x="79562" y="17703"/>
                    <a:pt x="79571" y="17700"/>
                    <a:pt x="79581" y="17693"/>
                  </a:cubicBezTo>
                  <a:cubicBezTo>
                    <a:pt x="79593" y="17693"/>
                    <a:pt x="79617" y="17693"/>
                    <a:pt x="79629" y="17681"/>
                  </a:cubicBezTo>
                  <a:cubicBezTo>
                    <a:pt x="79653" y="17658"/>
                    <a:pt x="79665" y="17598"/>
                    <a:pt x="79641" y="17562"/>
                  </a:cubicBezTo>
                  <a:cubicBezTo>
                    <a:pt x="79620" y="17542"/>
                    <a:pt x="79591" y="17529"/>
                    <a:pt x="79566" y="17529"/>
                  </a:cubicBezTo>
                  <a:close/>
                  <a:moveTo>
                    <a:pt x="8189" y="18677"/>
                  </a:moveTo>
                  <a:cubicBezTo>
                    <a:pt x="8166" y="18677"/>
                    <a:pt x="8145" y="18686"/>
                    <a:pt x="8132" y="18705"/>
                  </a:cubicBezTo>
                  <a:cubicBezTo>
                    <a:pt x="8096" y="18753"/>
                    <a:pt x="8096" y="18801"/>
                    <a:pt x="8144" y="18824"/>
                  </a:cubicBezTo>
                  <a:cubicBezTo>
                    <a:pt x="8156" y="18848"/>
                    <a:pt x="8180" y="18848"/>
                    <a:pt x="8192" y="18848"/>
                  </a:cubicBezTo>
                  <a:cubicBezTo>
                    <a:pt x="8215" y="18848"/>
                    <a:pt x="8251" y="18848"/>
                    <a:pt x="8263" y="18812"/>
                  </a:cubicBezTo>
                  <a:cubicBezTo>
                    <a:pt x="8287" y="18765"/>
                    <a:pt x="8287" y="18717"/>
                    <a:pt x="8251" y="18693"/>
                  </a:cubicBezTo>
                  <a:cubicBezTo>
                    <a:pt x="8230" y="18683"/>
                    <a:pt x="8208" y="18677"/>
                    <a:pt x="8189" y="18677"/>
                  </a:cubicBezTo>
                  <a:close/>
                  <a:moveTo>
                    <a:pt x="81082" y="19645"/>
                  </a:moveTo>
                  <a:cubicBezTo>
                    <a:pt x="81067" y="19645"/>
                    <a:pt x="81054" y="19649"/>
                    <a:pt x="81046" y="19658"/>
                  </a:cubicBezTo>
                  <a:cubicBezTo>
                    <a:pt x="80998" y="19693"/>
                    <a:pt x="80986" y="19741"/>
                    <a:pt x="81010" y="19777"/>
                  </a:cubicBezTo>
                  <a:cubicBezTo>
                    <a:pt x="81019" y="19804"/>
                    <a:pt x="81041" y="19817"/>
                    <a:pt x="81062" y="19817"/>
                  </a:cubicBezTo>
                  <a:cubicBezTo>
                    <a:pt x="81069" y="19817"/>
                    <a:pt x="81076" y="19816"/>
                    <a:pt x="81082" y="19813"/>
                  </a:cubicBezTo>
                  <a:cubicBezTo>
                    <a:pt x="81105" y="19813"/>
                    <a:pt x="81117" y="19813"/>
                    <a:pt x="81129" y="19801"/>
                  </a:cubicBezTo>
                  <a:cubicBezTo>
                    <a:pt x="81177" y="19765"/>
                    <a:pt x="81189" y="19717"/>
                    <a:pt x="81165" y="19682"/>
                  </a:cubicBezTo>
                  <a:cubicBezTo>
                    <a:pt x="81142" y="19659"/>
                    <a:pt x="81109" y="19645"/>
                    <a:pt x="81082" y="19645"/>
                  </a:cubicBezTo>
                  <a:close/>
                  <a:moveTo>
                    <a:pt x="6764" y="20842"/>
                  </a:moveTo>
                  <a:cubicBezTo>
                    <a:pt x="6734" y="20842"/>
                    <a:pt x="6707" y="20852"/>
                    <a:pt x="6691" y="20884"/>
                  </a:cubicBezTo>
                  <a:cubicBezTo>
                    <a:pt x="6668" y="20932"/>
                    <a:pt x="6668" y="20967"/>
                    <a:pt x="6715" y="21003"/>
                  </a:cubicBezTo>
                  <a:cubicBezTo>
                    <a:pt x="6715" y="21003"/>
                    <a:pt x="6727" y="21015"/>
                    <a:pt x="6763" y="21015"/>
                  </a:cubicBezTo>
                  <a:cubicBezTo>
                    <a:pt x="6787" y="21015"/>
                    <a:pt x="6822" y="21003"/>
                    <a:pt x="6834" y="20967"/>
                  </a:cubicBezTo>
                  <a:cubicBezTo>
                    <a:pt x="6846" y="20932"/>
                    <a:pt x="6846" y="20884"/>
                    <a:pt x="6810" y="20848"/>
                  </a:cubicBezTo>
                  <a:cubicBezTo>
                    <a:pt x="6795" y="20844"/>
                    <a:pt x="6779" y="20842"/>
                    <a:pt x="6764" y="20842"/>
                  </a:cubicBezTo>
                  <a:close/>
                  <a:moveTo>
                    <a:pt x="82471" y="21849"/>
                  </a:moveTo>
                  <a:cubicBezTo>
                    <a:pt x="82457" y="21849"/>
                    <a:pt x="82443" y="21852"/>
                    <a:pt x="82427" y="21860"/>
                  </a:cubicBezTo>
                  <a:cubicBezTo>
                    <a:pt x="82379" y="21896"/>
                    <a:pt x="82368" y="21944"/>
                    <a:pt x="82391" y="21979"/>
                  </a:cubicBezTo>
                  <a:cubicBezTo>
                    <a:pt x="82415" y="22003"/>
                    <a:pt x="82439" y="22015"/>
                    <a:pt x="82475" y="22015"/>
                  </a:cubicBezTo>
                  <a:cubicBezTo>
                    <a:pt x="82487" y="22015"/>
                    <a:pt x="82499" y="22015"/>
                    <a:pt x="82510" y="21991"/>
                  </a:cubicBezTo>
                  <a:cubicBezTo>
                    <a:pt x="82558" y="21979"/>
                    <a:pt x="82570" y="21944"/>
                    <a:pt x="82546" y="21896"/>
                  </a:cubicBezTo>
                  <a:cubicBezTo>
                    <a:pt x="82522" y="21864"/>
                    <a:pt x="82499" y="21849"/>
                    <a:pt x="82471" y="21849"/>
                  </a:cubicBezTo>
                  <a:close/>
                  <a:moveTo>
                    <a:pt x="5444" y="23099"/>
                  </a:moveTo>
                  <a:cubicBezTo>
                    <a:pt x="5419" y="23099"/>
                    <a:pt x="5390" y="23115"/>
                    <a:pt x="5382" y="23146"/>
                  </a:cubicBezTo>
                  <a:cubicBezTo>
                    <a:pt x="5346" y="23170"/>
                    <a:pt x="5358" y="23230"/>
                    <a:pt x="5406" y="23253"/>
                  </a:cubicBezTo>
                  <a:cubicBezTo>
                    <a:pt x="5417" y="23253"/>
                    <a:pt x="5441" y="23253"/>
                    <a:pt x="5441" y="23265"/>
                  </a:cubicBezTo>
                  <a:cubicBezTo>
                    <a:pt x="5465" y="23265"/>
                    <a:pt x="5501" y="23253"/>
                    <a:pt x="5513" y="23218"/>
                  </a:cubicBezTo>
                  <a:cubicBezTo>
                    <a:pt x="5537" y="23194"/>
                    <a:pt x="5525" y="23134"/>
                    <a:pt x="5477" y="23111"/>
                  </a:cubicBezTo>
                  <a:cubicBezTo>
                    <a:pt x="5469" y="23103"/>
                    <a:pt x="5457" y="23099"/>
                    <a:pt x="5444" y="23099"/>
                  </a:cubicBezTo>
                  <a:close/>
                  <a:moveTo>
                    <a:pt x="83694" y="24118"/>
                  </a:moveTo>
                  <a:cubicBezTo>
                    <a:pt x="83684" y="24118"/>
                    <a:pt x="83674" y="24120"/>
                    <a:pt x="83665" y="24123"/>
                  </a:cubicBezTo>
                  <a:cubicBezTo>
                    <a:pt x="83630" y="24158"/>
                    <a:pt x="83618" y="24206"/>
                    <a:pt x="83630" y="24242"/>
                  </a:cubicBezTo>
                  <a:cubicBezTo>
                    <a:pt x="83639" y="24268"/>
                    <a:pt x="83661" y="24282"/>
                    <a:pt x="83682" y="24282"/>
                  </a:cubicBezTo>
                  <a:cubicBezTo>
                    <a:pt x="83688" y="24282"/>
                    <a:pt x="83695" y="24280"/>
                    <a:pt x="83701" y="24277"/>
                  </a:cubicBezTo>
                  <a:cubicBezTo>
                    <a:pt x="83701" y="24277"/>
                    <a:pt x="83725" y="24277"/>
                    <a:pt x="83737" y="24254"/>
                  </a:cubicBezTo>
                  <a:cubicBezTo>
                    <a:pt x="83761" y="24242"/>
                    <a:pt x="83784" y="24206"/>
                    <a:pt x="83761" y="24158"/>
                  </a:cubicBezTo>
                  <a:cubicBezTo>
                    <a:pt x="83752" y="24132"/>
                    <a:pt x="83723" y="24118"/>
                    <a:pt x="83694" y="24118"/>
                  </a:cubicBezTo>
                  <a:close/>
                  <a:moveTo>
                    <a:pt x="4265" y="25416"/>
                  </a:moveTo>
                  <a:cubicBezTo>
                    <a:pt x="4237" y="25416"/>
                    <a:pt x="4200" y="25432"/>
                    <a:pt x="4191" y="25468"/>
                  </a:cubicBezTo>
                  <a:cubicBezTo>
                    <a:pt x="4167" y="25492"/>
                    <a:pt x="4191" y="25551"/>
                    <a:pt x="4227" y="25575"/>
                  </a:cubicBezTo>
                  <a:lnTo>
                    <a:pt x="4263" y="25575"/>
                  </a:lnTo>
                  <a:cubicBezTo>
                    <a:pt x="4286" y="25575"/>
                    <a:pt x="4322" y="25551"/>
                    <a:pt x="4334" y="25528"/>
                  </a:cubicBezTo>
                  <a:cubicBezTo>
                    <a:pt x="4346" y="25492"/>
                    <a:pt x="4334" y="25432"/>
                    <a:pt x="4286" y="25420"/>
                  </a:cubicBezTo>
                  <a:cubicBezTo>
                    <a:pt x="4281" y="25418"/>
                    <a:pt x="4273" y="25416"/>
                    <a:pt x="4265" y="25416"/>
                  </a:cubicBezTo>
                  <a:close/>
                  <a:moveTo>
                    <a:pt x="84823" y="26476"/>
                  </a:moveTo>
                  <a:cubicBezTo>
                    <a:pt x="84814" y="26476"/>
                    <a:pt x="84805" y="26477"/>
                    <a:pt x="84796" y="26480"/>
                  </a:cubicBezTo>
                  <a:cubicBezTo>
                    <a:pt x="84749" y="26492"/>
                    <a:pt x="84737" y="26540"/>
                    <a:pt x="84749" y="26587"/>
                  </a:cubicBezTo>
                  <a:cubicBezTo>
                    <a:pt x="84761" y="26611"/>
                    <a:pt x="84796" y="26623"/>
                    <a:pt x="84820" y="26647"/>
                  </a:cubicBezTo>
                  <a:cubicBezTo>
                    <a:pt x="84832" y="26647"/>
                    <a:pt x="84832" y="26623"/>
                    <a:pt x="84856" y="26623"/>
                  </a:cubicBezTo>
                  <a:cubicBezTo>
                    <a:pt x="84892" y="26611"/>
                    <a:pt x="84904" y="26563"/>
                    <a:pt x="84892" y="26528"/>
                  </a:cubicBezTo>
                  <a:cubicBezTo>
                    <a:pt x="84883" y="26491"/>
                    <a:pt x="84853" y="26476"/>
                    <a:pt x="84823" y="26476"/>
                  </a:cubicBezTo>
                  <a:close/>
                  <a:moveTo>
                    <a:pt x="3231" y="27797"/>
                  </a:moveTo>
                  <a:cubicBezTo>
                    <a:pt x="3199" y="27797"/>
                    <a:pt x="3173" y="27813"/>
                    <a:pt x="3155" y="27849"/>
                  </a:cubicBezTo>
                  <a:cubicBezTo>
                    <a:pt x="3143" y="27873"/>
                    <a:pt x="3155" y="27933"/>
                    <a:pt x="3203" y="27956"/>
                  </a:cubicBezTo>
                  <a:lnTo>
                    <a:pt x="3239" y="27956"/>
                  </a:lnTo>
                  <a:cubicBezTo>
                    <a:pt x="3262" y="27956"/>
                    <a:pt x="3298" y="27933"/>
                    <a:pt x="3310" y="27909"/>
                  </a:cubicBezTo>
                  <a:cubicBezTo>
                    <a:pt x="3322" y="27861"/>
                    <a:pt x="3310" y="27814"/>
                    <a:pt x="3262" y="27802"/>
                  </a:cubicBezTo>
                  <a:cubicBezTo>
                    <a:pt x="3251" y="27799"/>
                    <a:pt x="3241" y="27797"/>
                    <a:pt x="3231" y="27797"/>
                  </a:cubicBezTo>
                  <a:close/>
                  <a:moveTo>
                    <a:pt x="85788" y="28869"/>
                  </a:moveTo>
                  <a:cubicBezTo>
                    <a:pt x="85778" y="28869"/>
                    <a:pt x="85769" y="28870"/>
                    <a:pt x="85761" y="28873"/>
                  </a:cubicBezTo>
                  <a:cubicBezTo>
                    <a:pt x="85713" y="28885"/>
                    <a:pt x="85701" y="28933"/>
                    <a:pt x="85713" y="28980"/>
                  </a:cubicBezTo>
                  <a:cubicBezTo>
                    <a:pt x="85723" y="29001"/>
                    <a:pt x="85752" y="29030"/>
                    <a:pt x="85774" y="29030"/>
                  </a:cubicBezTo>
                  <a:cubicBezTo>
                    <a:pt x="85778" y="29030"/>
                    <a:pt x="85781" y="29030"/>
                    <a:pt x="85785" y="29028"/>
                  </a:cubicBezTo>
                  <a:lnTo>
                    <a:pt x="85820" y="29028"/>
                  </a:lnTo>
                  <a:cubicBezTo>
                    <a:pt x="85844" y="29004"/>
                    <a:pt x="85880" y="28968"/>
                    <a:pt x="85868" y="28921"/>
                  </a:cubicBezTo>
                  <a:cubicBezTo>
                    <a:pt x="85850" y="28884"/>
                    <a:pt x="85818" y="28869"/>
                    <a:pt x="85788" y="28869"/>
                  </a:cubicBezTo>
                  <a:close/>
                  <a:moveTo>
                    <a:pt x="2346" y="30227"/>
                  </a:moveTo>
                  <a:cubicBezTo>
                    <a:pt x="2310" y="30227"/>
                    <a:pt x="2282" y="30251"/>
                    <a:pt x="2262" y="30290"/>
                  </a:cubicBezTo>
                  <a:cubicBezTo>
                    <a:pt x="2238" y="30338"/>
                    <a:pt x="2262" y="30373"/>
                    <a:pt x="2310" y="30397"/>
                  </a:cubicBezTo>
                  <a:lnTo>
                    <a:pt x="2346" y="30397"/>
                  </a:lnTo>
                  <a:cubicBezTo>
                    <a:pt x="2369" y="30397"/>
                    <a:pt x="2405" y="30361"/>
                    <a:pt x="2417" y="30338"/>
                  </a:cubicBezTo>
                  <a:cubicBezTo>
                    <a:pt x="2441" y="30290"/>
                    <a:pt x="2417" y="30242"/>
                    <a:pt x="2369" y="30230"/>
                  </a:cubicBezTo>
                  <a:cubicBezTo>
                    <a:pt x="2361" y="30228"/>
                    <a:pt x="2353" y="30227"/>
                    <a:pt x="2346" y="30227"/>
                  </a:cubicBezTo>
                  <a:close/>
                  <a:moveTo>
                    <a:pt x="86625" y="31324"/>
                  </a:moveTo>
                  <a:cubicBezTo>
                    <a:pt x="86619" y="31324"/>
                    <a:pt x="86613" y="31324"/>
                    <a:pt x="86606" y="31326"/>
                  </a:cubicBezTo>
                  <a:cubicBezTo>
                    <a:pt x="86559" y="31350"/>
                    <a:pt x="86535" y="31385"/>
                    <a:pt x="86547" y="31433"/>
                  </a:cubicBezTo>
                  <a:cubicBezTo>
                    <a:pt x="86547" y="31481"/>
                    <a:pt x="86594" y="31493"/>
                    <a:pt x="86618" y="31493"/>
                  </a:cubicBezTo>
                  <a:lnTo>
                    <a:pt x="86654" y="31493"/>
                  </a:lnTo>
                  <a:cubicBezTo>
                    <a:pt x="86701" y="31481"/>
                    <a:pt x="86725" y="31433"/>
                    <a:pt x="86713" y="31385"/>
                  </a:cubicBezTo>
                  <a:cubicBezTo>
                    <a:pt x="86693" y="31354"/>
                    <a:pt x="86663" y="31324"/>
                    <a:pt x="86625" y="31324"/>
                  </a:cubicBezTo>
                  <a:close/>
                  <a:moveTo>
                    <a:pt x="1583" y="32711"/>
                  </a:moveTo>
                  <a:cubicBezTo>
                    <a:pt x="1553" y="32711"/>
                    <a:pt x="1521" y="32741"/>
                    <a:pt x="1512" y="32778"/>
                  </a:cubicBezTo>
                  <a:cubicBezTo>
                    <a:pt x="1488" y="32814"/>
                    <a:pt x="1524" y="32862"/>
                    <a:pt x="1572" y="32874"/>
                  </a:cubicBezTo>
                  <a:lnTo>
                    <a:pt x="1596" y="32874"/>
                  </a:lnTo>
                  <a:cubicBezTo>
                    <a:pt x="1631" y="32874"/>
                    <a:pt x="1655" y="32850"/>
                    <a:pt x="1667" y="32814"/>
                  </a:cubicBezTo>
                  <a:cubicBezTo>
                    <a:pt x="1691" y="32778"/>
                    <a:pt x="1655" y="32731"/>
                    <a:pt x="1607" y="32719"/>
                  </a:cubicBezTo>
                  <a:cubicBezTo>
                    <a:pt x="1600" y="32714"/>
                    <a:pt x="1591" y="32711"/>
                    <a:pt x="1583" y="32711"/>
                  </a:cubicBezTo>
                  <a:close/>
                  <a:moveTo>
                    <a:pt x="87292" y="33824"/>
                  </a:moveTo>
                  <a:cubicBezTo>
                    <a:pt x="87286" y="33824"/>
                    <a:pt x="87279" y="33825"/>
                    <a:pt x="87273" y="33826"/>
                  </a:cubicBezTo>
                  <a:cubicBezTo>
                    <a:pt x="87225" y="33850"/>
                    <a:pt x="87201" y="33886"/>
                    <a:pt x="87213" y="33933"/>
                  </a:cubicBezTo>
                  <a:cubicBezTo>
                    <a:pt x="87237" y="33981"/>
                    <a:pt x="87261" y="33993"/>
                    <a:pt x="87309" y="33993"/>
                  </a:cubicBezTo>
                  <a:lnTo>
                    <a:pt x="87321" y="33993"/>
                  </a:lnTo>
                  <a:cubicBezTo>
                    <a:pt x="87368" y="33981"/>
                    <a:pt x="87392" y="33933"/>
                    <a:pt x="87380" y="33886"/>
                  </a:cubicBezTo>
                  <a:cubicBezTo>
                    <a:pt x="87370" y="33855"/>
                    <a:pt x="87333" y="33824"/>
                    <a:pt x="87292" y="33824"/>
                  </a:cubicBezTo>
                  <a:close/>
                  <a:moveTo>
                    <a:pt x="993" y="35240"/>
                  </a:moveTo>
                  <a:cubicBezTo>
                    <a:pt x="961" y="35240"/>
                    <a:pt x="927" y="35263"/>
                    <a:pt x="917" y="35303"/>
                  </a:cubicBezTo>
                  <a:cubicBezTo>
                    <a:pt x="893" y="35350"/>
                    <a:pt x="929" y="35386"/>
                    <a:pt x="976" y="35410"/>
                  </a:cubicBezTo>
                  <a:lnTo>
                    <a:pt x="1000" y="35410"/>
                  </a:lnTo>
                  <a:cubicBezTo>
                    <a:pt x="1036" y="35410"/>
                    <a:pt x="1060" y="35398"/>
                    <a:pt x="1072" y="35350"/>
                  </a:cubicBezTo>
                  <a:cubicBezTo>
                    <a:pt x="1095" y="35291"/>
                    <a:pt x="1060" y="35255"/>
                    <a:pt x="1012" y="35243"/>
                  </a:cubicBezTo>
                  <a:cubicBezTo>
                    <a:pt x="1006" y="35241"/>
                    <a:pt x="1000" y="35240"/>
                    <a:pt x="993" y="35240"/>
                  </a:cubicBezTo>
                  <a:close/>
                  <a:moveTo>
                    <a:pt x="87844" y="36372"/>
                  </a:moveTo>
                  <a:cubicBezTo>
                    <a:pt x="87840" y="36372"/>
                    <a:pt x="87836" y="36373"/>
                    <a:pt x="87833" y="36374"/>
                  </a:cubicBezTo>
                  <a:cubicBezTo>
                    <a:pt x="87785" y="36386"/>
                    <a:pt x="87737" y="36434"/>
                    <a:pt x="87749" y="36481"/>
                  </a:cubicBezTo>
                  <a:cubicBezTo>
                    <a:pt x="87749" y="36505"/>
                    <a:pt x="87797" y="36541"/>
                    <a:pt x="87833" y="36541"/>
                  </a:cubicBezTo>
                  <a:lnTo>
                    <a:pt x="87844" y="36541"/>
                  </a:lnTo>
                  <a:cubicBezTo>
                    <a:pt x="87904" y="36541"/>
                    <a:pt x="87928" y="36493"/>
                    <a:pt x="87916" y="36446"/>
                  </a:cubicBezTo>
                  <a:cubicBezTo>
                    <a:pt x="87916" y="36414"/>
                    <a:pt x="87878" y="36372"/>
                    <a:pt x="87844" y="36372"/>
                  </a:cubicBezTo>
                  <a:close/>
                  <a:moveTo>
                    <a:pt x="536" y="37803"/>
                  </a:moveTo>
                  <a:cubicBezTo>
                    <a:pt x="500" y="37803"/>
                    <a:pt x="453" y="37839"/>
                    <a:pt x="453" y="37874"/>
                  </a:cubicBezTo>
                  <a:cubicBezTo>
                    <a:pt x="453" y="37922"/>
                    <a:pt x="476" y="37970"/>
                    <a:pt x="524" y="37970"/>
                  </a:cubicBezTo>
                  <a:cubicBezTo>
                    <a:pt x="584" y="37970"/>
                    <a:pt x="619" y="37934"/>
                    <a:pt x="619" y="37898"/>
                  </a:cubicBezTo>
                  <a:cubicBezTo>
                    <a:pt x="619" y="37850"/>
                    <a:pt x="584" y="37803"/>
                    <a:pt x="536" y="37803"/>
                  </a:cubicBezTo>
                  <a:close/>
                  <a:moveTo>
                    <a:pt x="88228" y="38944"/>
                  </a:moveTo>
                  <a:cubicBezTo>
                    <a:pt x="88224" y="38944"/>
                    <a:pt x="88219" y="38945"/>
                    <a:pt x="88214" y="38946"/>
                  </a:cubicBezTo>
                  <a:cubicBezTo>
                    <a:pt x="88166" y="38946"/>
                    <a:pt x="88142" y="38993"/>
                    <a:pt x="88142" y="39041"/>
                  </a:cubicBezTo>
                  <a:cubicBezTo>
                    <a:pt x="88142" y="39065"/>
                    <a:pt x="88166" y="39113"/>
                    <a:pt x="88214" y="39113"/>
                  </a:cubicBezTo>
                  <a:lnTo>
                    <a:pt x="88225" y="39113"/>
                  </a:lnTo>
                  <a:cubicBezTo>
                    <a:pt x="88273" y="39113"/>
                    <a:pt x="88297" y="39065"/>
                    <a:pt x="88297" y="39017"/>
                  </a:cubicBezTo>
                  <a:cubicBezTo>
                    <a:pt x="88297" y="38985"/>
                    <a:pt x="88268" y="38944"/>
                    <a:pt x="88228" y="38944"/>
                  </a:cubicBezTo>
                  <a:close/>
                  <a:moveTo>
                    <a:pt x="262" y="40375"/>
                  </a:moveTo>
                  <a:cubicBezTo>
                    <a:pt x="214" y="40375"/>
                    <a:pt x="167" y="40410"/>
                    <a:pt x="167" y="40446"/>
                  </a:cubicBezTo>
                  <a:cubicBezTo>
                    <a:pt x="167" y="40494"/>
                    <a:pt x="203" y="40541"/>
                    <a:pt x="238" y="40541"/>
                  </a:cubicBezTo>
                  <a:cubicBezTo>
                    <a:pt x="286" y="40541"/>
                    <a:pt x="322" y="40517"/>
                    <a:pt x="333" y="40470"/>
                  </a:cubicBezTo>
                  <a:cubicBezTo>
                    <a:pt x="333" y="40422"/>
                    <a:pt x="298" y="40375"/>
                    <a:pt x="262" y="40375"/>
                  </a:cubicBezTo>
                  <a:close/>
                  <a:moveTo>
                    <a:pt x="88440" y="41529"/>
                  </a:moveTo>
                  <a:cubicBezTo>
                    <a:pt x="88392" y="41529"/>
                    <a:pt x="88368" y="41565"/>
                    <a:pt x="88368" y="41613"/>
                  </a:cubicBezTo>
                  <a:cubicBezTo>
                    <a:pt x="88368" y="41660"/>
                    <a:pt x="88404" y="41684"/>
                    <a:pt x="88452" y="41684"/>
                  </a:cubicBezTo>
                  <a:cubicBezTo>
                    <a:pt x="88499" y="41684"/>
                    <a:pt x="88523" y="41637"/>
                    <a:pt x="88523" y="41601"/>
                  </a:cubicBezTo>
                  <a:cubicBezTo>
                    <a:pt x="88523" y="41553"/>
                    <a:pt x="88475" y="41529"/>
                    <a:pt x="88440" y="41529"/>
                  </a:cubicBezTo>
                  <a:close/>
                  <a:moveTo>
                    <a:pt x="69" y="42964"/>
                  </a:moveTo>
                  <a:cubicBezTo>
                    <a:pt x="32" y="42964"/>
                    <a:pt x="0" y="43003"/>
                    <a:pt x="0" y="43042"/>
                  </a:cubicBezTo>
                  <a:cubicBezTo>
                    <a:pt x="0" y="43089"/>
                    <a:pt x="48" y="43125"/>
                    <a:pt x="95" y="43125"/>
                  </a:cubicBezTo>
                  <a:cubicBezTo>
                    <a:pt x="143" y="43125"/>
                    <a:pt x="179" y="43101"/>
                    <a:pt x="167" y="43053"/>
                  </a:cubicBezTo>
                  <a:cubicBezTo>
                    <a:pt x="179" y="43006"/>
                    <a:pt x="143" y="42970"/>
                    <a:pt x="95" y="42970"/>
                  </a:cubicBezTo>
                  <a:cubicBezTo>
                    <a:pt x="87" y="42966"/>
                    <a:pt x="78" y="42964"/>
                    <a:pt x="69" y="42964"/>
                  </a:cubicBezTo>
                  <a:close/>
                  <a:moveTo>
                    <a:pt x="88547" y="44125"/>
                  </a:moveTo>
                  <a:cubicBezTo>
                    <a:pt x="88499" y="44125"/>
                    <a:pt x="88452" y="44173"/>
                    <a:pt x="88452" y="44220"/>
                  </a:cubicBezTo>
                  <a:cubicBezTo>
                    <a:pt x="88452" y="44232"/>
                    <a:pt x="88452" y="44244"/>
                    <a:pt x="88464" y="44268"/>
                  </a:cubicBezTo>
                  <a:cubicBezTo>
                    <a:pt x="88452" y="44280"/>
                    <a:pt x="88452" y="44292"/>
                    <a:pt x="88452" y="44304"/>
                  </a:cubicBezTo>
                  <a:cubicBezTo>
                    <a:pt x="88452" y="44351"/>
                    <a:pt x="88475" y="44387"/>
                    <a:pt x="88547" y="44399"/>
                  </a:cubicBezTo>
                  <a:cubicBezTo>
                    <a:pt x="88583" y="44399"/>
                    <a:pt x="88630" y="44351"/>
                    <a:pt x="88630" y="44304"/>
                  </a:cubicBezTo>
                  <a:cubicBezTo>
                    <a:pt x="88630" y="44292"/>
                    <a:pt x="88630" y="44280"/>
                    <a:pt x="88618" y="44268"/>
                  </a:cubicBezTo>
                  <a:cubicBezTo>
                    <a:pt x="88618" y="44244"/>
                    <a:pt x="88630" y="44232"/>
                    <a:pt x="88630" y="44220"/>
                  </a:cubicBezTo>
                  <a:cubicBezTo>
                    <a:pt x="88618" y="44161"/>
                    <a:pt x="88583" y="44125"/>
                    <a:pt x="88547" y="44125"/>
                  </a:cubicBezTo>
                  <a:close/>
                  <a:moveTo>
                    <a:pt x="95" y="45554"/>
                  </a:moveTo>
                  <a:cubicBezTo>
                    <a:pt x="48" y="45554"/>
                    <a:pt x="24" y="45601"/>
                    <a:pt x="24" y="45649"/>
                  </a:cubicBezTo>
                  <a:cubicBezTo>
                    <a:pt x="24" y="45697"/>
                    <a:pt x="48" y="45732"/>
                    <a:pt x="107" y="45732"/>
                  </a:cubicBezTo>
                  <a:cubicBezTo>
                    <a:pt x="155" y="45732"/>
                    <a:pt x="179" y="45697"/>
                    <a:pt x="179" y="45649"/>
                  </a:cubicBezTo>
                  <a:cubicBezTo>
                    <a:pt x="179" y="45590"/>
                    <a:pt x="143" y="45554"/>
                    <a:pt x="95" y="45554"/>
                  </a:cubicBezTo>
                  <a:close/>
                  <a:moveTo>
                    <a:pt x="88464" y="46828"/>
                  </a:moveTo>
                  <a:cubicBezTo>
                    <a:pt x="88428" y="46828"/>
                    <a:pt x="88380" y="46852"/>
                    <a:pt x="88380" y="46899"/>
                  </a:cubicBezTo>
                  <a:cubicBezTo>
                    <a:pt x="88380" y="46947"/>
                    <a:pt x="88404" y="46983"/>
                    <a:pt x="88452" y="46983"/>
                  </a:cubicBezTo>
                  <a:cubicBezTo>
                    <a:pt x="88499" y="46983"/>
                    <a:pt x="88547" y="46947"/>
                    <a:pt x="88547" y="46911"/>
                  </a:cubicBezTo>
                  <a:cubicBezTo>
                    <a:pt x="88547" y="46863"/>
                    <a:pt x="88511" y="46828"/>
                    <a:pt x="88464" y="46828"/>
                  </a:cubicBezTo>
                  <a:close/>
                  <a:moveTo>
                    <a:pt x="238" y="48161"/>
                  </a:moveTo>
                  <a:cubicBezTo>
                    <a:pt x="203" y="48161"/>
                    <a:pt x="167" y="48209"/>
                    <a:pt x="167" y="48257"/>
                  </a:cubicBezTo>
                  <a:cubicBezTo>
                    <a:pt x="167" y="48292"/>
                    <a:pt x="214" y="48328"/>
                    <a:pt x="262" y="48328"/>
                  </a:cubicBezTo>
                  <a:cubicBezTo>
                    <a:pt x="298" y="48328"/>
                    <a:pt x="333" y="48280"/>
                    <a:pt x="333" y="48233"/>
                  </a:cubicBezTo>
                  <a:cubicBezTo>
                    <a:pt x="333" y="48197"/>
                    <a:pt x="286" y="48161"/>
                    <a:pt x="238" y="48161"/>
                  </a:cubicBezTo>
                  <a:close/>
                  <a:moveTo>
                    <a:pt x="88225" y="49400"/>
                  </a:moveTo>
                  <a:cubicBezTo>
                    <a:pt x="88178" y="49400"/>
                    <a:pt x="88142" y="49423"/>
                    <a:pt x="88142" y="49471"/>
                  </a:cubicBezTo>
                  <a:cubicBezTo>
                    <a:pt x="88142" y="49519"/>
                    <a:pt x="88166" y="49566"/>
                    <a:pt x="88214" y="49566"/>
                  </a:cubicBezTo>
                  <a:cubicBezTo>
                    <a:pt x="88273" y="49566"/>
                    <a:pt x="88309" y="49530"/>
                    <a:pt x="88297" y="49483"/>
                  </a:cubicBezTo>
                  <a:cubicBezTo>
                    <a:pt x="88297" y="49435"/>
                    <a:pt x="88273" y="49400"/>
                    <a:pt x="88225" y="49400"/>
                  </a:cubicBezTo>
                  <a:close/>
                  <a:moveTo>
                    <a:pt x="571" y="50731"/>
                  </a:moveTo>
                  <a:cubicBezTo>
                    <a:pt x="567" y="50731"/>
                    <a:pt x="563" y="50732"/>
                    <a:pt x="560" y="50733"/>
                  </a:cubicBezTo>
                  <a:cubicBezTo>
                    <a:pt x="512" y="50733"/>
                    <a:pt x="464" y="50781"/>
                    <a:pt x="476" y="50828"/>
                  </a:cubicBezTo>
                  <a:cubicBezTo>
                    <a:pt x="476" y="50864"/>
                    <a:pt x="512" y="50900"/>
                    <a:pt x="560" y="50900"/>
                  </a:cubicBezTo>
                  <a:lnTo>
                    <a:pt x="572" y="50900"/>
                  </a:lnTo>
                  <a:cubicBezTo>
                    <a:pt x="619" y="50900"/>
                    <a:pt x="655" y="50852"/>
                    <a:pt x="643" y="50816"/>
                  </a:cubicBezTo>
                  <a:cubicBezTo>
                    <a:pt x="643" y="50774"/>
                    <a:pt x="605" y="50731"/>
                    <a:pt x="571" y="50731"/>
                  </a:cubicBezTo>
                  <a:close/>
                  <a:moveTo>
                    <a:pt x="87856" y="51971"/>
                  </a:moveTo>
                  <a:cubicBezTo>
                    <a:pt x="87809" y="51971"/>
                    <a:pt x="87785" y="52007"/>
                    <a:pt x="87773" y="52043"/>
                  </a:cubicBezTo>
                  <a:cubicBezTo>
                    <a:pt x="87773" y="52090"/>
                    <a:pt x="87797" y="52114"/>
                    <a:pt x="87844" y="52138"/>
                  </a:cubicBezTo>
                  <a:lnTo>
                    <a:pt x="87856" y="52138"/>
                  </a:lnTo>
                  <a:cubicBezTo>
                    <a:pt x="87880" y="52138"/>
                    <a:pt x="87916" y="52102"/>
                    <a:pt x="87928" y="52055"/>
                  </a:cubicBezTo>
                  <a:cubicBezTo>
                    <a:pt x="87928" y="52019"/>
                    <a:pt x="87904" y="51983"/>
                    <a:pt x="87856" y="51971"/>
                  </a:cubicBezTo>
                  <a:close/>
                  <a:moveTo>
                    <a:pt x="1007" y="53278"/>
                  </a:moveTo>
                  <a:cubicBezTo>
                    <a:pt x="1001" y="53278"/>
                    <a:pt x="994" y="53279"/>
                    <a:pt x="988" y="53281"/>
                  </a:cubicBezTo>
                  <a:cubicBezTo>
                    <a:pt x="941" y="53293"/>
                    <a:pt x="917" y="53340"/>
                    <a:pt x="929" y="53388"/>
                  </a:cubicBezTo>
                  <a:cubicBezTo>
                    <a:pt x="939" y="53428"/>
                    <a:pt x="965" y="53451"/>
                    <a:pt x="987" y="53451"/>
                  </a:cubicBezTo>
                  <a:cubicBezTo>
                    <a:pt x="992" y="53451"/>
                    <a:pt x="996" y="53450"/>
                    <a:pt x="1000" y="53448"/>
                  </a:cubicBezTo>
                  <a:lnTo>
                    <a:pt x="1012" y="53448"/>
                  </a:lnTo>
                  <a:cubicBezTo>
                    <a:pt x="1060" y="53436"/>
                    <a:pt x="1095" y="53388"/>
                    <a:pt x="1072" y="53340"/>
                  </a:cubicBezTo>
                  <a:cubicBezTo>
                    <a:pt x="1072" y="53301"/>
                    <a:pt x="1039" y="53278"/>
                    <a:pt x="1007" y="53278"/>
                  </a:cubicBezTo>
                  <a:close/>
                  <a:moveTo>
                    <a:pt x="87325" y="54512"/>
                  </a:moveTo>
                  <a:cubicBezTo>
                    <a:pt x="87289" y="54512"/>
                    <a:pt x="87258" y="54542"/>
                    <a:pt x="87249" y="54579"/>
                  </a:cubicBezTo>
                  <a:cubicBezTo>
                    <a:pt x="87237" y="54626"/>
                    <a:pt x="87261" y="54662"/>
                    <a:pt x="87309" y="54686"/>
                  </a:cubicBezTo>
                  <a:lnTo>
                    <a:pt x="87332" y="54686"/>
                  </a:lnTo>
                  <a:cubicBezTo>
                    <a:pt x="87368" y="54686"/>
                    <a:pt x="87392" y="54662"/>
                    <a:pt x="87416" y="54626"/>
                  </a:cubicBezTo>
                  <a:cubicBezTo>
                    <a:pt x="87428" y="54579"/>
                    <a:pt x="87392" y="54531"/>
                    <a:pt x="87356" y="54519"/>
                  </a:cubicBezTo>
                  <a:cubicBezTo>
                    <a:pt x="87346" y="54514"/>
                    <a:pt x="87335" y="54512"/>
                    <a:pt x="87325" y="54512"/>
                  </a:cubicBezTo>
                  <a:close/>
                  <a:moveTo>
                    <a:pt x="1626" y="55809"/>
                  </a:moveTo>
                  <a:cubicBezTo>
                    <a:pt x="1616" y="55809"/>
                    <a:pt x="1606" y="55812"/>
                    <a:pt x="1596" y="55817"/>
                  </a:cubicBezTo>
                  <a:cubicBezTo>
                    <a:pt x="1548" y="55829"/>
                    <a:pt x="1524" y="55876"/>
                    <a:pt x="1536" y="55912"/>
                  </a:cubicBezTo>
                  <a:cubicBezTo>
                    <a:pt x="1536" y="55960"/>
                    <a:pt x="1584" y="55972"/>
                    <a:pt x="1607" y="55972"/>
                  </a:cubicBezTo>
                  <a:lnTo>
                    <a:pt x="1643" y="55972"/>
                  </a:lnTo>
                  <a:cubicBezTo>
                    <a:pt x="1691" y="55960"/>
                    <a:pt x="1715" y="55912"/>
                    <a:pt x="1703" y="55876"/>
                  </a:cubicBezTo>
                  <a:cubicBezTo>
                    <a:pt x="1693" y="55839"/>
                    <a:pt x="1662" y="55809"/>
                    <a:pt x="1626" y="55809"/>
                  </a:cubicBezTo>
                  <a:close/>
                  <a:moveTo>
                    <a:pt x="86641" y="57016"/>
                  </a:moveTo>
                  <a:cubicBezTo>
                    <a:pt x="86603" y="57016"/>
                    <a:pt x="86568" y="57040"/>
                    <a:pt x="86559" y="57079"/>
                  </a:cubicBezTo>
                  <a:cubicBezTo>
                    <a:pt x="86547" y="57127"/>
                    <a:pt x="86582" y="57162"/>
                    <a:pt x="86618" y="57186"/>
                  </a:cubicBezTo>
                  <a:lnTo>
                    <a:pt x="86654" y="57186"/>
                  </a:lnTo>
                  <a:cubicBezTo>
                    <a:pt x="86678" y="57186"/>
                    <a:pt x="86713" y="57150"/>
                    <a:pt x="86725" y="57127"/>
                  </a:cubicBezTo>
                  <a:cubicBezTo>
                    <a:pt x="86737" y="57079"/>
                    <a:pt x="86713" y="57031"/>
                    <a:pt x="86666" y="57019"/>
                  </a:cubicBezTo>
                  <a:cubicBezTo>
                    <a:pt x="86658" y="57017"/>
                    <a:pt x="86649" y="57016"/>
                    <a:pt x="86641" y="57016"/>
                  </a:cubicBezTo>
                  <a:close/>
                  <a:moveTo>
                    <a:pt x="2341" y="58303"/>
                  </a:moveTo>
                  <a:cubicBezTo>
                    <a:pt x="2335" y="58303"/>
                    <a:pt x="2328" y="58304"/>
                    <a:pt x="2322" y="58305"/>
                  </a:cubicBezTo>
                  <a:cubicBezTo>
                    <a:pt x="2298" y="58329"/>
                    <a:pt x="2262" y="58377"/>
                    <a:pt x="2286" y="58413"/>
                  </a:cubicBezTo>
                  <a:cubicBezTo>
                    <a:pt x="2298" y="58448"/>
                    <a:pt x="2322" y="58460"/>
                    <a:pt x="2358" y="58460"/>
                  </a:cubicBezTo>
                  <a:lnTo>
                    <a:pt x="2381" y="58460"/>
                  </a:lnTo>
                  <a:cubicBezTo>
                    <a:pt x="2417" y="58448"/>
                    <a:pt x="2441" y="58401"/>
                    <a:pt x="2429" y="58353"/>
                  </a:cubicBezTo>
                  <a:cubicBezTo>
                    <a:pt x="2419" y="58332"/>
                    <a:pt x="2382" y="58303"/>
                    <a:pt x="2341" y="58303"/>
                  </a:cubicBezTo>
                  <a:close/>
                  <a:moveTo>
                    <a:pt x="85812" y="59498"/>
                  </a:moveTo>
                  <a:cubicBezTo>
                    <a:pt x="85785" y="59498"/>
                    <a:pt x="85757" y="59518"/>
                    <a:pt x="85749" y="59544"/>
                  </a:cubicBezTo>
                  <a:cubicBezTo>
                    <a:pt x="85725" y="59591"/>
                    <a:pt x="85749" y="59639"/>
                    <a:pt x="85785" y="59651"/>
                  </a:cubicBezTo>
                  <a:cubicBezTo>
                    <a:pt x="85797" y="59651"/>
                    <a:pt x="85820" y="59651"/>
                    <a:pt x="85820" y="59663"/>
                  </a:cubicBezTo>
                  <a:cubicBezTo>
                    <a:pt x="85844" y="59663"/>
                    <a:pt x="85880" y="59639"/>
                    <a:pt x="85892" y="59603"/>
                  </a:cubicBezTo>
                  <a:cubicBezTo>
                    <a:pt x="85928" y="59567"/>
                    <a:pt x="85892" y="59520"/>
                    <a:pt x="85844" y="59508"/>
                  </a:cubicBezTo>
                  <a:cubicBezTo>
                    <a:pt x="85834" y="59501"/>
                    <a:pt x="85823" y="59498"/>
                    <a:pt x="85812" y="59498"/>
                  </a:cubicBezTo>
                  <a:close/>
                  <a:moveTo>
                    <a:pt x="3270" y="60748"/>
                  </a:moveTo>
                  <a:cubicBezTo>
                    <a:pt x="3259" y="60748"/>
                    <a:pt x="3249" y="60751"/>
                    <a:pt x="3239" y="60758"/>
                  </a:cubicBezTo>
                  <a:cubicBezTo>
                    <a:pt x="3191" y="60770"/>
                    <a:pt x="3179" y="60818"/>
                    <a:pt x="3191" y="60853"/>
                  </a:cubicBezTo>
                  <a:cubicBezTo>
                    <a:pt x="3203" y="60889"/>
                    <a:pt x="3239" y="60901"/>
                    <a:pt x="3262" y="60901"/>
                  </a:cubicBezTo>
                  <a:lnTo>
                    <a:pt x="3298" y="60901"/>
                  </a:lnTo>
                  <a:cubicBezTo>
                    <a:pt x="3334" y="60889"/>
                    <a:pt x="3358" y="60841"/>
                    <a:pt x="3334" y="60794"/>
                  </a:cubicBezTo>
                  <a:cubicBezTo>
                    <a:pt x="3325" y="60768"/>
                    <a:pt x="3298" y="60748"/>
                    <a:pt x="3270" y="60748"/>
                  </a:cubicBezTo>
                  <a:close/>
                  <a:moveTo>
                    <a:pt x="84858" y="61909"/>
                  </a:moveTo>
                  <a:cubicBezTo>
                    <a:pt x="84830" y="61909"/>
                    <a:pt x="84791" y="61924"/>
                    <a:pt x="84773" y="61961"/>
                  </a:cubicBezTo>
                  <a:cubicBezTo>
                    <a:pt x="84761" y="61984"/>
                    <a:pt x="84773" y="62044"/>
                    <a:pt x="84820" y="62068"/>
                  </a:cubicBezTo>
                  <a:lnTo>
                    <a:pt x="84856" y="62068"/>
                  </a:lnTo>
                  <a:cubicBezTo>
                    <a:pt x="84880" y="62068"/>
                    <a:pt x="84915" y="62044"/>
                    <a:pt x="84927" y="62020"/>
                  </a:cubicBezTo>
                  <a:cubicBezTo>
                    <a:pt x="84939" y="61972"/>
                    <a:pt x="84927" y="61925"/>
                    <a:pt x="84880" y="61913"/>
                  </a:cubicBezTo>
                  <a:cubicBezTo>
                    <a:pt x="84874" y="61910"/>
                    <a:pt x="84867" y="61909"/>
                    <a:pt x="84858" y="61909"/>
                  </a:cubicBezTo>
                  <a:close/>
                  <a:moveTo>
                    <a:pt x="4308" y="63111"/>
                  </a:moveTo>
                  <a:cubicBezTo>
                    <a:pt x="4297" y="63111"/>
                    <a:pt x="4286" y="63113"/>
                    <a:pt x="4274" y="63115"/>
                  </a:cubicBezTo>
                  <a:cubicBezTo>
                    <a:pt x="4227" y="63139"/>
                    <a:pt x="4215" y="63175"/>
                    <a:pt x="4227" y="63223"/>
                  </a:cubicBezTo>
                  <a:cubicBezTo>
                    <a:pt x="4251" y="63258"/>
                    <a:pt x="4274" y="63282"/>
                    <a:pt x="4310" y="63294"/>
                  </a:cubicBezTo>
                  <a:cubicBezTo>
                    <a:pt x="4310" y="63294"/>
                    <a:pt x="4322" y="63282"/>
                    <a:pt x="4334" y="63282"/>
                  </a:cubicBezTo>
                  <a:cubicBezTo>
                    <a:pt x="4382" y="63246"/>
                    <a:pt x="4394" y="63211"/>
                    <a:pt x="4382" y="63163"/>
                  </a:cubicBezTo>
                  <a:cubicBezTo>
                    <a:pt x="4373" y="63127"/>
                    <a:pt x="4343" y="63111"/>
                    <a:pt x="4308" y="63111"/>
                  </a:cubicBezTo>
                  <a:close/>
                  <a:moveTo>
                    <a:pt x="83743" y="64235"/>
                  </a:moveTo>
                  <a:cubicBezTo>
                    <a:pt x="83714" y="64235"/>
                    <a:pt x="83685" y="64251"/>
                    <a:pt x="83677" y="64282"/>
                  </a:cubicBezTo>
                  <a:cubicBezTo>
                    <a:pt x="83642" y="64330"/>
                    <a:pt x="83665" y="64389"/>
                    <a:pt x="83701" y="64401"/>
                  </a:cubicBezTo>
                  <a:cubicBezTo>
                    <a:pt x="83707" y="64407"/>
                    <a:pt x="83716" y="64410"/>
                    <a:pt x="83723" y="64410"/>
                  </a:cubicBezTo>
                  <a:cubicBezTo>
                    <a:pt x="83731" y="64410"/>
                    <a:pt x="83737" y="64407"/>
                    <a:pt x="83737" y="64401"/>
                  </a:cubicBezTo>
                  <a:cubicBezTo>
                    <a:pt x="83761" y="64401"/>
                    <a:pt x="83796" y="64389"/>
                    <a:pt x="83808" y="64354"/>
                  </a:cubicBezTo>
                  <a:cubicBezTo>
                    <a:pt x="83844" y="64330"/>
                    <a:pt x="83820" y="64270"/>
                    <a:pt x="83784" y="64247"/>
                  </a:cubicBezTo>
                  <a:cubicBezTo>
                    <a:pt x="83772" y="64239"/>
                    <a:pt x="83758" y="64235"/>
                    <a:pt x="83743" y="64235"/>
                  </a:cubicBezTo>
                  <a:close/>
                  <a:moveTo>
                    <a:pt x="5479" y="65425"/>
                  </a:moveTo>
                  <a:cubicBezTo>
                    <a:pt x="5466" y="65425"/>
                    <a:pt x="5453" y="65429"/>
                    <a:pt x="5441" y="65437"/>
                  </a:cubicBezTo>
                  <a:cubicBezTo>
                    <a:pt x="5394" y="65461"/>
                    <a:pt x="5382" y="65497"/>
                    <a:pt x="5406" y="65544"/>
                  </a:cubicBezTo>
                  <a:cubicBezTo>
                    <a:pt x="5417" y="65580"/>
                    <a:pt x="5453" y="65592"/>
                    <a:pt x="5465" y="65604"/>
                  </a:cubicBezTo>
                  <a:cubicBezTo>
                    <a:pt x="5477" y="65604"/>
                    <a:pt x="5501" y="65604"/>
                    <a:pt x="5513" y="65592"/>
                  </a:cubicBezTo>
                  <a:cubicBezTo>
                    <a:pt x="5560" y="65556"/>
                    <a:pt x="5560" y="65521"/>
                    <a:pt x="5537" y="65473"/>
                  </a:cubicBezTo>
                  <a:cubicBezTo>
                    <a:pt x="5529" y="65441"/>
                    <a:pt x="5505" y="65425"/>
                    <a:pt x="5479" y="65425"/>
                  </a:cubicBezTo>
                  <a:close/>
                  <a:moveTo>
                    <a:pt x="82489" y="66517"/>
                  </a:moveTo>
                  <a:cubicBezTo>
                    <a:pt x="82463" y="66517"/>
                    <a:pt x="82441" y="66528"/>
                    <a:pt x="82427" y="66556"/>
                  </a:cubicBezTo>
                  <a:cubicBezTo>
                    <a:pt x="82415" y="66604"/>
                    <a:pt x="82415" y="66652"/>
                    <a:pt x="82451" y="66675"/>
                  </a:cubicBezTo>
                  <a:cubicBezTo>
                    <a:pt x="82475" y="66687"/>
                    <a:pt x="82487" y="66687"/>
                    <a:pt x="82499" y="66687"/>
                  </a:cubicBezTo>
                  <a:cubicBezTo>
                    <a:pt x="82522" y="66687"/>
                    <a:pt x="82558" y="66675"/>
                    <a:pt x="82570" y="66652"/>
                  </a:cubicBezTo>
                  <a:cubicBezTo>
                    <a:pt x="82582" y="66604"/>
                    <a:pt x="82582" y="66556"/>
                    <a:pt x="82546" y="66533"/>
                  </a:cubicBezTo>
                  <a:cubicBezTo>
                    <a:pt x="82526" y="66523"/>
                    <a:pt x="82507" y="66517"/>
                    <a:pt x="82489" y="66517"/>
                  </a:cubicBezTo>
                  <a:close/>
                  <a:moveTo>
                    <a:pt x="6797" y="67643"/>
                  </a:moveTo>
                  <a:cubicBezTo>
                    <a:pt x="6781" y="67643"/>
                    <a:pt x="6765" y="67650"/>
                    <a:pt x="6751" y="67664"/>
                  </a:cubicBezTo>
                  <a:cubicBezTo>
                    <a:pt x="6703" y="67687"/>
                    <a:pt x="6691" y="67735"/>
                    <a:pt x="6715" y="67783"/>
                  </a:cubicBezTo>
                  <a:cubicBezTo>
                    <a:pt x="6727" y="67807"/>
                    <a:pt x="6763" y="67818"/>
                    <a:pt x="6787" y="67818"/>
                  </a:cubicBezTo>
                  <a:cubicBezTo>
                    <a:pt x="6810" y="67818"/>
                    <a:pt x="6822" y="67818"/>
                    <a:pt x="6834" y="67807"/>
                  </a:cubicBezTo>
                  <a:cubicBezTo>
                    <a:pt x="6882" y="67783"/>
                    <a:pt x="6894" y="67735"/>
                    <a:pt x="6870" y="67687"/>
                  </a:cubicBezTo>
                  <a:cubicBezTo>
                    <a:pt x="6848" y="67659"/>
                    <a:pt x="6822" y="67643"/>
                    <a:pt x="6797" y="67643"/>
                  </a:cubicBezTo>
                  <a:close/>
                  <a:moveTo>
                    <a:pt x="81104" y="68720"/>
                  </a:moveTo>
                  <a:cubicBezTo>
                    <a:pt x="81080" y="68720"/>
                    <a:pt x="81055" y="68731"/>
                    <a:pt x="81034" y="68759"/>
                  </a:cubicBezTo>
                  <a:cubicBezTo>
                    <a:pt x="81022" y="68807"/>
                    <a:pt x="81022" y="68842"/>
                    <a:pt x="81070" y="68878"/>
                  </a:cubicBezTo>
                  <a:cubicBezTo>
                    <a:pt x="81076" y="68884"/>
                    <a:pt x="81085" y="68887"/>
                    <a:pt x="81094" y="68887"/>
                  </a:cubicBezTo>
                  <a:cubicBezTo>
                    <a:pt x="81103" y="68887"/>
                    <a:pt x="81111" y="68884"/>
                    <a:pt x="81117" y="68878"/>
                  </a:cubicBezTo>
                  <a:cubicBezTo>
                    <a:pt x="81141" y="68878"/>
                    <a:pt x="81177" y="68878"/>
                    <a:pt x="81189" y="68842"/>
                  </a:cubicBezTo>
                  <a:cubicBezTo>
                    <a:pt x="81201" y="68807"/>
                    <a:pt x="81189" y="68759"/>
                    <a:pt x="81153" y="68735"/>
                  </a:cubicBezTo>
                  <a:cubicBezTo>
                    <a:pt x="81138" y="68725"/>
                    <a:pt x="81121" y="68720"/>
                    <a:pt x="81104" y="68720"/>
                  </a:cubicBezTo>
                  <a:close/>
                  <a:moveTo>
                    <a:pt x="8219" y="69818"/>
                  </a:moveTo>
                  <a:cubicBezTo>
                    <a:pt x="8203" y="69818"/>
                    <a:pt x="8189" y="69821"/>
                    <a:pt x="8180" y="69831"/>
                  </a:cubicBezTo>
                  <a:cubicBezTo>
                    <a:pt x="8144" y="69866"/>
                    <a:pt x="8132" y="69902"/>
                    <a:pt x="8156" y="69950"/>
                  </a:cubicBezTo>
                  <a:cubicBezTo>
                    <a:pt x="8180" y="69962"/>
                    <a:pt x="8204" y="69985"/>
                    <a:pt x="8239" y="69985"/>
                  </a:cubicBezTo>
                  <a:cubicBezTo>
                    <a:pt x="8251" y="69985"/>
                    <a:pt x="8263" y="69985"/>
                    <a:pt x="8275" y="69962"/>
                  </a:cubicBezTo>
                  <a:cubicBezTo>
                    <a:pt x="8311" y="69938"/>
                    <a:pt x="8323" y="69878"/>
                    <a:pt x="8299" y="69842"/>
                  </a:cubicBezTo>
                  <a:cubicBezTo>
                    <a:pt x="8277" y="69828"/>
                    <a:pt x="8246" y="69818"/>
                    <a:pt x="8219" y="69818"/>
                  </a:cubicBezTo>
                  <a:close/>
                  <a:moveTo>
                    <a:pt x="79627" y="70842"/>
                  </a:moveTo>
                  <a:cubicBezTo>
                    <a:pt x="79598" y="70842"/>
                    <a:pt x="79573" y="70855"/>
                    <a:pt x="79558" y="70878"/>
                  </a:cubicBezTo>
                  <a:cubicBezTo>
                    <a:pt x="79522" y="70914"/>
                    <a:pt x="79522" y="70962"/>
                    <a:pt x="79570" y="70997"/>
                  </a:cubicBezTo>
                  <a:cubicBezTo>
                    <a:pt x="79581" y="71009"/>
                    <a:pt x="79593" y="71009"/>
                    <a:pt x="79629" y="71009"/>
                  </a:cubicBezTo>
                  <a:cubicBezTo>
                    <a:pt x="79641" y="71009"/>
                    <a:pt x="79677" y="70997"/>
                    <a:pt x="79689" y="70974"/>
                  </a:cubicBezTo>
                  <a:cubicBezTo>
                    <a:pt x="79712" y="70938"/>
                    <a:pt x="79701" y="70890"/>
                    <a:pt x="79677" y="70855"/>
                  </a:cubicBezTo>
                  <a:cubicBezTo>
                    <a:pt x="79660" y="70846"/>
                    <a:pt x="79643" y="70842"/>
                    <a:pt x="79627" y="70842"/>
                  </a:cubicBezTo>
                  <a:close/>
                  <a:moveTo>
                    <a:pt x="9810" y="71877"/>
                  </a:moveTo>
                  <a:cubicBezTo>
                    <a:pt x="9790" y="71877"/>
                    <a:pt x="9768" y="71886"/>
                    <a:pt x="9751" y="71902"/>
                  </a:cubicBezTo>
                  <a:cubicBezTo>
                    <a:pt x="9704" y="71926"/>
                    <a:pt x="9704" y="71986"/>
                    <a:pt x="9739" y="72021"/>
                  </a:cubicBezTo>
                  <a:cubicBezTo>
                    <a:pt x="9751" y="72033"/>
                    <a:pt x="9763" y="72045"/>
                    <a:pt x="9811" y="72045"/>
                  </a:cubicBezTo>
                  <a:cubicBezTo>
                    <a:pt x="9823" y="72045"/>
                    <a:pt x="9847" y="72045"/>
                    <a:pt x="9858" y="72033"/>
                  </a:cubicBezTo>
                  <a:cubicBezTo>
                    <a:pt x="9906" y="72009"/>
                    <a:pt x="9906" y="71950"/>
                    <a:pt x="9870" y="71914"/>
                  </a:cubicBezTo>
                  <a:cubicBezTo>
                    <a:pt x="9858" y="71889"/>
                    <a:pt x="9835" y="71877"/>
                    <a:pt x="9810" y="71877"/>
                  </a:cubicBezTo>
                  <a:close/>
                  <a:moveTo>
                    <a:pt x="77998" y="72866"/>
                  </a:moveTo>
                  <a:cubicBezTo>
                    <a:pt x="77971" y="72866"/>
                    <a:pt x="77938" y="72879"/>
                    <a:pt x="77915" y="72902"/>
                  </a:cubicBezTo>
                  <a:cubicBezTo>
                    <a:pt x="77891" y="72926"/>
                    <a:pt x="77903" y="72986"/>
                    <a:pt x="77927" y="73021"/>
                  </a:cubicBezTo>
                  <a:cubicBezTo>
                    <a:pt x="77952" y="73030"/>
                    <a:pt x="77965" y="73038"/>
                    <a:pt x="77975" y="73038"/>
                  </a:cubicBezTo>
                  <a:cubicBezTo>
                    <a:pt x="77979" y="73038"/>
                    <a:pt x="77983" y="73037"/>
                    <a:pt x="77986" y="73033"/>
                  </a:cubicBezTo>
                  <a:cubicBezTo>
                    <a:pt x="78010" y="73033"/>
                    <a:pt x="78034" y="73021"/>
                    <a:pt x="78046" y="72998"/>
                  </a:cubicBezTo>
                  <a:cubicBezTo>
                    <a:pt x="78081" y="72974"/>
                    <a:pt x="78069" y="72914"/>
                    <a:pt x="78034" y="72879"/>
                  </a:cubicBezTo>
                  <a:cubicBezTo>
                    <a:pt x="78025" y="72870"/>
                    <a:pt x="78012" y="72866"/>
                    <a:pt x="77998" y="72866"/>
                  </a:cubicBezTo>
                  <a:close/>
                  <a:moveTo>
                    <a:pt x="11487" y="73862"/>
                  </a:moveTo>
                  <a:cubicBezTo>
                    <a:pt x="11467" y="73862"/>
                    <a:pt x="11446" y="73868"/>
                    <a:pt x="11430" y="73879"/>
                  </a:cubicBezTo>
                  <a:cubicBezTo>
                    <a:pt x="11382" y="73914"/>
                    <a:pt x="11382" y="73974"/>
                    <a:pt x="11418" y="73998"/>
                  </a:cubicBezTo>
                  <a:cubicBezTo>
                    <a:pt x="11430" y="74010"/>
                    <a:pt x="11454" y="74033"/>
                    <a:pt x="11490" y="74033"/>
                  </a:cubicBezTo>
                  <a:cubicBezTo>
                    <a:pt x="11525" y="74033"/>
                    <a:pt x="11537" y="74033"/>
                    <a:pt x="11549" y="74010"/>
                  </a:cubicBezTo>
                  <a:cubicBezTo>
                    <a:pt x="11585" y="73986"/>
                    <a:pt x="11585" y="73926"/>
                    <a:pt x="11549" y="73891"/>
                  </a:cubicBezTo>
                  <a:cubicBezTo>
                    <a:pt x="11536" y="73871"/>
                    <a:pt x="11512" y="73862"/>
                    <a:pt x="11487" y="73862"/>
                  </a:cubicBezTo>
                  <a:close/>
                  <a:moveTo>
                    <a:pt x="76248" y="74813"/>
                  </a:moveTo>
                  <a:cubicBezTo>
                    <a:pt x="76227" y="74813"/>
                    <a:pt x="76206" y="74819"/>
                    <a:pt x="76188" y="74831"/>
                  </a:cubicBezTo>
                  <a:cubicBezTo>
                    <a:pt x="76164" y="74867"/>
                    <a:pt x="76164" y="74926"/>
                    <a:pt x="76188" y="74950"/>
                  </a:cubicBezTo>
                  <a:cubicBezTo>
                    <a:pt x="76200" y="74962"/>
                    <a:pt x="76236" y="74962"/>
                    <a:pt x="76248" y="74986"/>
                  </a:cubicBezTo>
                  <a:cubicBezTo>
                    <a:pt x="76260" y="74986"/>
                    <a:pt x="76295" y="74962"/>
                    <a:pt x="76307" y="74950"/>
                  </a:cubicBezTo>
                  <a:cubicBezTo>
                    <a:pt x="76343" y="74926"/>
                    <a:pt x="76343" y="74867"/>
                    <a:pt x="76307" y="74831"/>
                  </a:cubicBezTo>
                  <a:cubicBezTo>
                    <a:pt x="76289" y="74819"/>
                    <a:pt x="76269" y="74813"/>
                    <a:pt x="76248" y="74813"/>
                  </a:cubicBezTo>
                  <a:close/>
                  <a:moveTo>
                    <a:pt x="13280" y="75733"/>
                  </a:moveTo>
                  <a:cubicBezTo>
                    <a:pt x="13258" y="75733"/>
                    <a:pt x="13234" y="75742"/>
                    <a:pt x="13216" y="75760"/>
                  </a:cubicBezTo>
                  <a:cubicBezTo>
                    <a:pt x="13192" y="75784"/>
                    <a:pt x="13192" y="75843"/>
                    <a:pt x="13216" y="75879"/>
                  </a:cubicBezTo>
                  <a:cubicBezTo>
                    <a:pt x="13240" y="75891"/>
                    <a:pt x="13252" y="75903"/>
                    <a:pt x="13276" y="75903"/>
                  </a:cubicBezTo>
                  <a:cubicBezTo>
                    <a:pt x="13299" y="75903"/>
                    <a:pt x="13323" y="75891"/>
                    <a:pt x="13335" y="75879"/>
                  </a:cubicBezTo>
                  <a:cubicBezTo>
                    <a:pt x="13371" y="75843"/>
                    <a:pt x="13371" y="75784"/>
                    <a:pt x="13335" y="75760"/>
                  </a:cubicBezTo>
                  <a:cubicBezTo>
                    <a:pt x="13323" y="75742"/>
                    <a:pt x="13302" y="75733"/>
                    <a:pt x="13280" y="75733"/>
                  </a:cubicBezTo>
                  <a:close/>
                  <a:moveTo>
                    <a:pt x="74402" y="76626"/>
                  </a:moveTo>
                  <a:cubicBezTo>
                    <a:pt x="74381" y="76626"/>
                    <a:pt x="74361" y="76635"/>
                    <a:pt x="74343" y="76653"/>
                  </a:cubicBezTo>
                  <a:cubicBezTo>
                    <a:pt x="74307" y="76677"/>
                    <a:pt x="74307" y="76736"/>
                    <a:pt x="74343" y="76772"/>
                  </a:cubicBezTo>
                  <a:cubicBezTo>
                    <a:pt x="74355" y="76784"/>
                    <a:pt x="74390" y="76796"/>
                    <a:pt x="74402" y="76796"/>
                  </a:cubicBezTo>
                  <a:cubicBezTo>
                    <a:pt x="74426" y="76796"/>
                    <a:pt x="74450" y="76784"/>
                    <a:pt x="74462" y="76772"/>
                  </a:cubicBezTo>
                  <a:cubicBezTo>
                    <a:pt x="74486" y="76736"/>
                    <a:pt x="74486" y="76677"/>
                    <a:pt x="74462" y="76653"/>
                  </a:cubicBezTo>
                  <a:cubicBezTo>
                    <a:pt x="74444" y="76635"/>
                    <a:pt x="74423" y="76626"/>
                    <a:pt x="74402" y="76626"/>
                  </a:cubicBezTo>
                  <a:close/>
                  <a:moveTo>
                    <a:pt x="15189" y="77497"/>
                  </a:moveTo>
                  <a:cubicBezTo>
                    <a:pt x="15162" y="77497"/>
                    <a:pt x="15131" y="77507"/>
                    <a:pt x="15109" y="77522"/>
                  </a:cubicBezTo>
                  <a:cubicBezTo>
                    <a:pt x="15085" y="77558"/>
                    <a:pt x="15097" y="77617"/>
                    <a:pt x="15121" y="77641"/>
                  </a:cubicBezTo>
                  <a:cubicBezTo>
                    <a:pt x="15138" y="77659"/>
                    <a:pt x="15150" y="77670"/>
                    <a:pt x="15164" y="77670"/>
                  </a:cubicBezTo>
                  <a:cubicBezTo>
                    <a:pt x="15169" y="77670"/>
                    <a:pt x="15174" y="77668"/>
                    <a:pt x="15181" y="77665"/>
                  </a:cubicBezTo>
                  <a:cubicBezTo>
                    <a:pt x="15204" y="77665"/>
                    <a:pt x="15228" y="77641"/>
                    <a:pt x="15240" y="77629"/>
                  </a:cubicBezTo>
                  <a:cubicBezTo>
                    <a:pt x="15264" y="77605"/>
                    <a:pt x="15264" y="77546"/>
                    <a:pt x="15228" y="77510"/>
                  </a:cubicBezTo>
                  <a:cubicBezTo>
                    <a:pt x="15219" y="77501"/>
                    <a:pt x="15205" y="77497"/>
                    <a:pt x="15189" y="77497"/>
                  </a:cubicBezTo>
                  <a:close/>
                  <a:moveTo>
                    <a:pt x="72447" y="78327"/>
                  </a:moveTo>
                  <a:cubicBezTo>
                    <a:pt x="72427" y="78327"/>
                    <a:pt x="72406" y="78333"/>
                    <a:pt x="72390" y="78344"/>
                  </a:cubicBezTo>
                  <a:cubicBezTo>
                    <a:pt x="72354" y="78379"/>
                    <a:pt x="72354" y="78439"/>
                    <a:pt x="72378" y="78463"/>
                  </a:cubicBezTo>
                  <a:cubicBezTo>
                    <a:pt x="72396" y="78489"/>
                    <a:pt x="72414" y="78503"/>
                    <a:pt x="72427" y="78503"/>
                  </a:cubicBezTo>
                  <a:cubicBezTo>
                    <a:pt x="72431" y="78503"/>
                    <a:pt x="72435" y="78501"/>
                    <a:pt x="72438" y="78498"/>
                  </a:cubicBezTo>
                  <a:cubicBezTo>
                    <a:pt x="72473" y="78498"/>
                    <a:pt x="72485" y="78498"/>
                    <a:pt x="72497" y="78475"/>
                  </a:cubicBezTo>
                  <a:cubicBezTo>
                    <a:pt x="72545" y="78451"/>
                    <a:pt x="72545" y="78391"/>
                    <a:pt x="72509" y="78355"/>
                  </a:cubicBezTo>
                  <a:cubicBezTo>
                    <a:pt x="72496" y="78336"/>
                    <a:pt x="72472" y="78327"/>
                    <a:pt x="72447" y="78327"/>
                  </a:cubicBezTo>
                  <a:close/>
                  <a:moveTo>
                    <a:pt x="17187" y="79164"/>
                  </a:moveTo>
                  <a:cubicBezTo>
                    <a:pt x="17160" y="79164"/>
                    <a:pt x="17136" y="79174"/>
                    <a:pt x="17121" y="79189"/>
                  </a:cubicBezTo>
                  <a:cubicBezTo>
                    <a:pt x="17086" y="79237"/>
                    <a:pt x="17109" y="79284"/>
                    <a:pt x="17133" y="79308"/>
                  </a:cubicBezTo>
                  <a:cubicBezTo>
                    <a:pt x="17145" y="79308"/>
                    <a:pt x="17169" y="79332"/>
                    <a:pt x="17181" y="79332"/>
                  </a:cubicBezTo>
                  <a:cubicBezTo>
                    <a:pt x="17205" y="79332"/>
                    <a:pt x="17240" y="79308"/>
                    <a:pt x="17252" y="79296"/>
                  </a:cubicBezTo>
                  <a:cubicBezTo>
                    <a:pt x="17288" y="79248"/>
                    <a:pt x="17264" y="79213"/>
                    <a:pt x="17240" y="79177"/>
                  </a:cubicBezTo>
                  <a:cubicBezTo>
                    <a:pt x="17222" y="79168"/>
                    <a:pt x="17204" y="79164"/>
                    <a:pt x="17187" y="79164"/>
                  </a:cubicBezTo>
                  <a:close/>
                  <a:moveTo>
                    <a:pt x="70397" y="79921"/>
                  </a:moveTo>
                  <a:cubicBezTo>
                    <a:pt x="70382" y="79921"/>
                    <a:pt x="70367" y="79926"/>
                    <a:pt x="70354" y="79939"/>
                  </a:cubicBezTo>
                  <a:cubicBezTo>
                    <a:pt x="70330" y="79963"/>
                    <a:pt x="70307" y="80010"/>
                    <a:pt x="70342" y="80058"/>
                  </a:cubicBezTo>
                  <a:cubicBezTo>
                    <a:pt x="70354" y="80082"/>
                    <a:pt x="70366" y="80082"/>
                    <a:pt x="70414" y="80082"/>
                  </a:cubicBezTo>
                  <a:cubicBezTo>
                    <a:pt x="70426" y="80082"/>
                    <a:pt x="70449" y="80082"/>
                    <a:pt x="70461" y="80070"/>
                  </a:cubicBezTo>
                  <a:cubicBezTo>
                    <a:pt x="70485" y="80046"/>
                    <a:pt x="70509" y="79987"/>
                    <a:pt x="70473" y="79951"/>
                  </a:cubicBezTo>
                  <a:cubicBezTo>
                    <a:pt x="70451" y="79936"/>
                    <a:pt x="70423" y="79921"/>
                    <a:pt x="70397" y="79921"/>
                  </a:cubicBezTo>
                  <a:close/>
                  <a:moveTo>
                    <a:pt x="19276" y="80687"/>
                  </a:moveTo>
                  <a:cubicBezTo>
                    <a:pt x="19255" y="80687"/>
                    <a:pt x="19236" y="80699"/>
                    <a:pt x="19217" y="80725"/>
                  </a:cubicBezTo>
                  <a:cubicBezTo>
                    <a:pt x="19193" y="80772"/>
                    <a:pt x="19193" y="80820"/>
                    <a:pt x="19229" y="80844"/>
                  </a:cubicBezTo>
                  <a:cubicBezTo>
                    <a:pt x="19253" y="80844"/>
                    <a:pt x="19264" y="80856"/>
                    <a:pt x="19288" y="80856"/>
                  </a:cubicBezTo>
                  <a:cubicBezTo>
                    <a:pt x="19324" y="80856"/>
                    <a:pt x="19348" y="80856"/>
                    <a:pt x="19372" y="80832"/>
                  </a:cubicBezTo>
                  <a:cubicBezTo>
                    <a:pt x="19383" y="80784"/>
                    <a:pt x="19383" y="80737"/>
                    <a:pt x="19336" y="80713"/>
                  </a:cubicBezTo>
                  <a:cubicBezTo>
                    <a:pt x="19314" y="80696"/>
                    <a:pt x="19294" y="80687"/>
                    <a:pt x="19276" y="80687"/>
                  </a:cubicBezTo>
                  <a:close/>
                  <a:moveTo>
                    <a:pt x="68278" y="81395"/>
                  </a:moveTo>
                  <a:cubicBezTo>
                    <a:pt x="68260" y="81395"/>
                    <a:pt x="68242" y="81401"/>
                    <a:pt x="68223" y="81415"/>
                  </a:cubicBezTo>
                  <a:cubicBezTo>
                    <a:pt x="68187" y="81439"/>
                    <a:pt x="68163" y="81487"/>
                    <a:pt x="68199" y="81534"/>
                  </a:cubicBezTo>
                  <a:cubicBezTo>
                    <a:pt x="68211" y="81558"/>
                    <a:pt x="68235" y="81558"/>
                    <a:pt x="68271" y="81570"/>
                  </a:cubicBezTo>
                  <a:cubicBezTo>
                    <a:pt x="68282" y="81570"/>
                    <a:pt x="68306" y="81570"/>
                    <a:pt x="68318" y="81558"/>
                  </a:cubicBezTo>
                  <a:cubicBezTo>
                    <a:pt x="68354" y="81534"/>
                    <a:pt x="68378" y="81487"/>
                    <a:pt x="68342" y="81439"/>
                  </a:cubicBezTo>
                  <a:cubicBezTo>
                    <a:pt x="68328" y="81410"/>
                    <a:pt x="68304" y="81395"/>
                    <a:pt x="68278" y="81395"/>
                  </a:cubicBezTo>
                  <a:close/>
                  <a:moveTo>
                    <a:pt x="21464" y="82099"/>
                  </a:moveTo>
                  <a:cubicBezTo>
                    <a:pt x="21438" y="82099"/>
                    <a:pt x="21412" y="82110"/>
                    <a:pt x="21396" y="82142"/>
                  </a:cubicBezTo>
                  <a:cubicBezTo>
                    <a:pt x="21372" y="82189"/>
                    <a:pt x="21372" y="82225"/>
                    <a:pt x="21419" y="82261"/>
                  </a:cubicBezTo>
                  <a:cubicBezTo>
                    <a:pt x="21431" y="82261"/>
                    <a:pt x="21455" y="82261"/>
                    <a:pt x="21467" y="82273"/>
                  </a:cubicBezTo>
                  <a:cubicBezTo>
                    <a:pt x="21491" y="82273"/>
                    <a:pt x="21527" y="82261"/>
                    <a:pt x="21539" y="82225"/>
                  </a:cubicBezTo>
                  <a:cubicBezTo>
                    <a:pt x="21550" y="82189"/>
                    <a:pt x="21550" y="82142"/>
                    <a:pt x="21503" y="82106"/>
                  </a:cubicBezTo>
                  <a:cubicBezTo>
                    <a:pt x="21491" y="82102"/>
                    <a:pt x="21478" y="82099"/>
                    <a:pt x="21464" y="82099"/>
                  </a:cubicBezTo>
                  <a:close/>
                  <a:moveTo>
                    <a:pt x="66055" y="82737"/>
                  </a:moveTo>
                  <a:cubicBezTo>
                    <a:pt x="66040" y="82737"/>
                    <a:pt x="66024" y="82741"/>
                    <a:pt x="66008" y="82749"/>
                  </a:cubicBezTo>
                  <a:cubicBezTo>
                    <a:pt x="65961" y="82785"/>
                    <a:pt x="65949" y="82820"/>
                    <a:pt x="65985" y="82868"/>
                  </a:cubicBezTo>
                  <a:cubicBezTo>
                    <a:pt x="65996" y="82904"/>
                    <a:pt x="66020" y="82916"/>
                    <a:pt x="66056" y="82916"/>
                  </a:cubicBezTo>
                  <a:cubicBezTo>
                    <a:pt x="66068" y="82916"/>
                    <a:pt x="66080" y="82904"/>
                    <a:pt x="66104" y="82904"/>
                  </a:cubicBezTo>
                  <a:cubicBezTo>
                    <a:pt x="66139" y="82868"/>
                    <a:pt x="66139" y="82820"/>
                    <a:pt x="66127" y="82785"/>
                  </a:cubicBezTo>
                  <a:cubicBezTo>
                    <a:pt x="66112" y="82753"/>
                    <a:pt x="66085" y="82737"/>
                    <a:pt x="66055" y="82737"/>
                  </a:cubicBezTo>
                  <a:close/>
                  <a:moveTo>
                    <a:pt x="23719" y="83374"/>
                  </a:moveTo>
                  <a:cubicBezTo>
                    <a:pt x="23694" y="83374"/>
                    <a:pt x="23666" y="83392"/>
                    <a:pt x="23658" y="83416"/>
                  </a:cubicBezTo>
                  <a:cubicBezTo>
                    <a:pt x="23622" y="83463"/>
                    <a:pt x="23634" y="83523"/>
                    <a:pt x="23682" y="83535"/>
                  </a:cubicBezTo>
                  <a:lnTo>
                    <a:pt x="23717" y="83535"/>
                  </a:lnTo>
                  <a:cubicBezTo>
                    <a:pt x="23741" y="83535"/>
                    <a:pt x="23777" y="83523"/>
                    <a:pt x="23789" y="83499"/>
                  </a:cubicBezTo>
                  <a:cubicBezTo>
                    <a:pt x="23813" y="83463"/>
                    <a:pt x="23801" y="83416"/>
                    <a:pt x="23753" y="83392"/>
                  </a:cubicBezTo>
                  <a:cubicBezTo>
                    <a:pt x="23745" y="83379"/>
                    <a:pt x="23732" y="83374"/>
                    <a:pt x="23719" y="83374"/>
                  </a:cubicBezTo>
                  <a:close/>
                  <a:moveTo>
                    <a:pt x="63756" y="83965"/>
                  </a:moveTo>
                  <a:cubicBezTo>
                    <a:pt x="63744" y="83965"/>
                    <a:pt x="63733" y="83968"/>
                    <a:pt x="63722" y="83975"/>
                  </a:cubicBezTo>
                  <a:cubicBezTo>
                    <a:pt x="63675" y="83987"/>
                    <a:pt x="63663" y="84035"/>
                    <a:pt x="63675" y="84070"/>
                  </a:cubicBezTo>
                  <a:cubicBezTo>
                    <a:pt x="63687" y="84106"/>
                    <a:pt x="63722" y="84118"/>
                    <a:pt x="63746" y="84118"/>
                  </a:cubicBezTo>
                  <a:cubicBezTo>
                    <a:pt x="63746" y="84118"/>
                    <a:pt x="63758" y="84118"/>
                    <a:pt x="63782" y="84106"/>
                  </a:cubicBezTo>
                  <a:cubicBezTo>
                    <a:pt x="63818" y="84094"/>
                    <a:pt x="63841" y="84047"/>
                    <a:pt x="63818" y="83999"/>
                  </a:cubicBezTo>
                  <a:cubicBezTo>
                    <a:pt x="63809" y="83982"/>
                    <a:pt x="63783" y="83965"/>
                    <a:pt x="63756" y="83965"/>
                  </a:cubicBezTo>
                  <a:close/>
                  <a:moveTo>
                    <a:pt x="26053" y="84519"/>
                  </a:moveTo>
                  <a:cubicBezTo>
                    <a:pt x="26026" y="84519"/>
                    <a:pt x="25989" y="84534"/>
                    <a:pt x="25980" y="84570"/>
                  </a:cubicBezTo>
                  <a:cubicBezTo>
                    <a:pt x="25956" y="84606"/>
                    <a:pt x="25980" y="84666"/>
                    <a:pt x="26015" y="84690"/>
                  </a:cubicBezTo>
                  <a:cubicBezTo>
                    <a:pt x="26039" y="84690"/>
                    <a:pt x="26051" y="84690"/>
                    <a:pt x="26051" y="84666"/>
                  </a:cubicBezTo>
                  <a:cubicBezTo>
                    <a:pt x="26075" y="84666"/>
                    <a:pt x="26111" y="84654"/>
                    <a:pt x="26122" y="84630"/>
                  </a:cubicBezTo>
                  <a:cubicBezTo>
                    <a:pt x="26134" y="84594"/>
                    <a:pt x="26122" y="84535"/>
                    <a:pt x="26075" y="84523"/>
                  </a:cubicBezTo>
                  <a:cubicBezTo>
                    <a:pt x="26069" y="84520"/>
                    <a:pt x="26062" y="84519"/>
                    <a:pt x="26053" y="84519"/>
                  </a:cubicBezTo>
                  <a:close/>
                  <a:moveTo>
                    <a:pt x="61402" y="85037"/>
                  </a:moveTo>
                  <a:cubicBezTo>
                    <a:pt x="61391" y="85037"/>
                    <a:pt x="61378" y="85040"/>
                    <a:pt x="61365" y="85047"/>
                  </a:cubicBezTo>
                  <a:cubicBezTo>
                    <a:pt x="61317" y="85059"/>
                    <a:pt x="61305" y="85106"/>
                    <a:pt x="61317" y="85142"/>
                  </a:cubicBezTo>
                  <a:cubicBezTo>
                    <a:pt x="61341" y="85178"/>
                    <a:pt x="61365" y="85190"/>
                    <a:pt x="61389" y="85190"/>
                  </a:cubicBezTo>
                  <a:lnTo>
                    <a:pt x="61424" y="85190"/>
                  </a:lnTo>
                  <a:cubicBezTo>
                    <a:pt x="61472" y="85178"/>
                    <a:pt x="61484" y="85130"/>
                    <a:pt x="61472" y="85082"/>
                  </a:cubicBezTo>
                  <a:cubicBezTo>
                    <a:pt x="61455" y="85057"/>
                    <a:pt x="61432" y="85037"/>
                    <a:pt x="61402" y="85037"/>
                  </a:cubicBezTo>
                  <a:close/>
                  <a:moveTo>
                    <a:pt x="28458" y="85531"/>
                  </a:moveTo>
                  <a:cubicBezTo>
                    <a:pt x="28424" y="85531"/>
                    <a:pt x="28394" y="85546"/>
                    <a:pt x="28385" y="85583"/>
                  </a:cubicBezTo>
                  <a:cubicBezTo>
                    <a:pt x="28373" y="85618"/>
                    <a:pt x="28385" y="85666"/>
                    <a:pt x="28432" y="85678"/>
                  </a:cubicBezTo>
                  <a:cubicBezTo>
                    <a:pt x="28432" y="85678"/>
                    <a:pt x="28444" y="85702"/>
                    <a:pt x="28456" y="85702"/>
                  </a:cubicBezTo>
                  <a:cubicBezTo>
                    <a:pt x="28492" y="85702"/>
                    <a:pt x="28516" y="85666"/>
                    <a:pt x="28539" y="85642"/>
                  </a:cubicBezTo>
                  <a:cubicBezTo>
                    <a:pt x="28551" y="85594"/>
                    <a:pt x="28539" y="85547"/>
                    <a:pt x="28492" y="85535"/>
                  </a:cubicBezTo>
                  <a:cubicBezTo>
                    <a:pt x="28481" y="85532"/>
                    <a:pt x="28469" y="85531"/>
                    <a:pt x="28458" y="85531"/>
                  </a:cubicBezTo>
                  <a:close/>
                  <a:moveTo>
                    <a:pt x="58961" y="85960"/>
                  </a:moveTo>
                  <a:cubicBezTo>
                    <a:pt x="58953" y="85960"/>
                    <a:pt x="58944" y="85961"/>
                    <a:pt x="58936" y="85964"/>
                  </a:cubicBezTo>
                  <a:cubicBezTo>
                    <a:pt x="58912" y="85975"/>
                    <a:pt x="58877" y="86023"/>
                    <a:pt x="58900" y="86071"/>
                  </a:cubicBezTo>
                  <a:cubicBezTo>
                    <a:pt x="58910" y="86090"/>
                    <a:pt x="58928" y="86110"/>
                    <a:pt x="58953" y="86110"/>
                  </a:cubicBezTo>
                  <a:cubicBezTo>
                    <a:pt x="58959" y="86110"/>
                    <a:pt x="58965" y="86109"/>
                    <a:pt x="58972" y="86106"/>
                  </a:cubicBezTo>
                  <a:lnTo>
                    <a:pt x="58996" y="86106"/>
                  </a:lnTo>
                  <a:cubicBezTo>
                    <a:pt x="59031" y="86094"/>
                    <a:pt x="59055" y="86047"/>
                    <a:pt x="59043" y="86011"/>
                  </a:cubicBezTo>
                  <a:cubicBezTo>
                    <a:pt x="59033" y="85982"/>
                    <a:pt x="58999" y="85960"/>
                    <a:pt x="58961" y="85960"/>
                  </a:cubicBezTo>
                  <a:close/>
                  <a:moveTo>
                    <a:pt x="30908" y="86377"/>
                  </a:moveTo>
                  <a:cubicBezTo>
                    <a:pt x="30870" y="86377"/>
                    <a:pt x="30835" y="86400"/>
                    <a:pt x="30825" y="86440"/>
                  </a:cubicBezTo>
                  <a:cubicBezTo>
                    <a:pt x="30813" y="86487"/>
                    <a:pt x="30837" y="86535"/>
                    <a:pt x="30885" y="86547"/>
                  </a:cubicBezTo>
                  <a:lnTo>
                    <a:pt x="30897" y="86547"/>
                  </a:lnTo>
                  <a:cubicBezTo>
                    <a:pt x="30933" y="86547"/>
                    <a:pt x="30956" y="86511"/>
                    <a:pt x="30980" y="86487"/>
                  </a:cubicBezTo>
                  <a:cubicBezTo>
                    <a:pt x="31004" y="86440"/>
                    <a:pt x="30980" y="86392"/>
                    <a:pt x="30933" y="86380"/>
                  </a:cubicBezTo>
                  <a:cubicBezTo>
                    <a:pt x="30924" y="86378"/>
                    <a:pt x="30916" y="86377"/>
                    <a:pt x="30908" y="86377"/>
                  </a:cubicBezTo>
                  <a:close/>
                  <a:moveTo>
                    <a:pt x="56508" y="86734"/>
                  </a:moveTo>
                  <a:cubicBezTo>
                    <a:pt x="56500" y="86734"/>
                    <a:pt x="56492" y="86735"/>
                    <a:pt x="56483" y="86737"/>
                  </a:cubicBezTo>
                  <a:cubicBezTo>
                    <a:pt x="56436" y="86749"/>
                    <a:pt x="56412" y="86797"/>
                    <a:pt x="56424" y="86845"/>
                  </a:cubicBezTo>
                  <a:cubicBezTo>
                    <a:pt x="56436" y="86892"/>
                    <a:pt x="56471" y="86904"/>
                    <a:pt x="56495" y="86904"/>
                  </a:cubicBezTo>
                  <a:lnTo>
                    <a:pt x="56531" y="86904"/>
                  </a:lnTo>
                  <a:cubicBezTo>
                    <a:pt x="56579" y="86892"/>
                    <a:pt x="56602" y="86845"/>
                    <a:pt x="56591" y="86797"/>
                  </a:cubicBezTo>
                  <a:cubicBezTo>
                    <a:pt x="56581" y="86758"/>
                    <a:pt x="56546" y="86734"/>
                    <a:pt x="56508" y="86734"/>
                  </a:cubicBezTo>
                  <a:close/>
                  <a:moveTo>
                    <a:pt x="33409" y="87092"/>
                  </a:moveTo>
                  <a:cubicBezTo>
                    <a:pt x="33370" y="87092"/>
                    <a:pt x="33336" y="87115"/>
                    <a:pt x="33326" y="87154"/>
                  </a:cubicBezTo>
                  <a:cubicBezTo>
                    <a:pt x="33314" y="87202"/>
                    <a:pt x="33338" y="87249"/>
                    <a:pt x="33385" y="87261"/>
                  </a:cubicBezTo>
                  <a:lnTo>
                    <a:pt x="33421" y="87261"/>
                  </a:lnTo>
                  <a:cubicBezTo>
                    <a:pt x="33445" y="87261"/>
                    <a:pt x="33480" y="87226"/>
                    <a:pt x="33492" y="87202"/>
                  </a:cubicBezTo>
                  <a:cubicBezTo>
                    <a:pt x="33504" y="87154"/>
                    <a:pt x="33480" y="87107"/>
                    <a:pt x="33433" y="87095"/>
                  </a:cubicBezTo>
                  <a:cubicBezTo>
                    <a:pt x="33425" y="87093"/>
                    <a:pt x="33417" y="87092"/>
                    <a:pt x="33409" y="87092"/>
                  </a:cubicBezTo>
                  <a:close/>
                  <a:moveTo>
                    <a:pt x="54001" y="87373"/>
                  </a:moveTo>
                  <a:cubicBezTo>
                    <a:pt x="53991" y="87373"/>
                    <a:pt x="53982" y="87375"/>
                    <a:pt x="53971" y="87380"/>
                  </a:cubicBezTo>
                  <a:cubicBezTo>
                    <a:pt x="53924" y="87392"/>
                    <a:pt x="53900" y="87440"/>
                    <a:pt x="53912" y="87488"/>
                  </a:cubicBezTo>
                  <a:cubicBezTo>
                    <a:pt x="53912" y="87523"/>
                    <a:pt x="53947" y="87547"/>
                    <a:pt x="53995" y="87547"/>
                  </a:cubicBezTo>
                  <a:lnTo>
                    <a:pt x="54019" y="87547"/>
                  </a:lnTo>
                  <a:cubicBezTo>
                    <a:pt x="54054" y="87523"/>
                    <a:pt x="54090" y="87476"/>
                    <a:pt x="54078" y="87440"/>
                  </a:cubicBezTo>
                  <a:cubicBezTo>
                    <a:pt x="54060" y="87403"/>
                    <a:pt x="54034" y="87373"/>
                    <a:pt x="54001" y="87373"/>
                  </a:cubicBezTo>
                  <a:close/>
                  <a:moveTo>
                    <a:pt x="35952" y="87675"/>
                  </a:moveTo>
                  <a:cubicBezTo>
                    <a:pt x="35910" y="87675"/>
                    <a:pt x="35883" y="87698"/>
                    <a:pt x="35874" y="87738"/>
                  </a:cubicBezTo>
                  <a:cubicBezTo>
                    <a:pt x="35862" y="87785"/>
                    <a:pt x="35886" y="87809"/>
                    <a:pt x="35933" y="87821"/>
                  </a:cubicBezTo>
                  <a:lnTo>
                    <a:pt x="35945" y="87845"/>
                  </a:lnTo>
                  <a:cubicBezTo>
                    <a:pt x="35993" y="87845"/>
                    <a:pt x="36017" y="87809"/>
                    <a:pt x="36040" y="87761"/>
                  </a:cubicBezTo>
                  <a:cubicBezTo>
                    <a:pt x="36052" y="87726"/>
                    <a:pt x="36017" y="87690"/>
                    <a:pt x="35981" y="87678"/>
                  </a:cubicBezTo>
                  <a:cubicBezTo>
                    <a:pt x="35971" y="87676"/>
                    <a:pt x="35961" y="87675"/>
                    <a:pt x="35952" y="87675"/>
                  </a:cubicBezTo>
                  <a:close/>
                  <a:moveTo>
                    <a:pt x="51438" y="87879"/>
                  </a:moveTo>
                  <a:cubicBezTo>
                    <a:pt x="51433" y="87879"/>
                    <a:pt x="51428" y="87879"/>
                    <a:pt x="51423" y="87880"/>
                  </a:cubicBezTo>
                  <a:cubicBezTo>
                    <a:pt x="51376" y="87880"/>
                    <a:pt x="51340" y="87928"/>
                    <a:pt x="51352" y="87976"/>
                  </a:cubicBezTo>
                  <a:cubicBezTo>
                    <a:pt x="51364" y="88023"/>
                    <a:pt x="51399" y="88035"/>
                    <a:pt x="51423" y="88047"/>
                  </a:cubicBezTo>
                  <a:lnTo>
                    <a:pt x="51435" y="88047"/>
                  </a:lnTo>
                  <a:cubicBezTo>
                    <a:pt x="51483" y="88047"/>
                    <a:pt x="51530" y="87999"/>
                    <a:pt x="51518" y="87964"/>
                  </a:cubicBezTo>
                  <a:cubicBezTo>
                    <a:pt x="51518" y="87921"/>
                    <a:pt x="51480" y="87879"/>
                    <a:pt x="51438" y="87879"/>
                  </a:cubicBezTo>
                  <a:close/>
                  <a:moveTo>
                    <a:pt x="38505" y="88083"/>
                  </a:moveTo>
                  <a:cubicBezTo>
                    <a:pt x="38457" y="88083"/>
                    <a:pt x="38422" y="88107"/>
                    <a:pt x="38422" y="88154"/>
                  </a:cubicBezTo>
                  <a:cubicBezTo>
                    <a:pt x="38422" y="88202"/>
                    <a:pt x="38445" y="88238"/>
                    <a:pt x="38493" y="88238"/>
                  </a:cubicBezTo>
                  <a:cubicBezTo>
                    <a:pt x="38553" y="88238"/>
                    <a:pt x="38576" y="88202"/>
                    <a:pt x="38576" y="88166"/>
                  </a:cubicBezTo>
                  <a:cubicBezTo>
                    <a:pt x="38576" y="88119"/>
                    <a:pt x="38553" y="88083"/>
                    <a:pt x="38505" y="88083"/>
                  </a:cubicBezTo>
                  <a:close/>
                  <a:moveTo>
                    <a:pt x="48851" y="88214"/>
                  </a:moveTo>
                  <a:cubicBezTo>
                    <a:pt x="48804" y="88214"/>
                    <a:pt x="48780" y="88261"/>
                    <a:pt x="48780" y="88297"/>
                  </a:cubicBezTo>
                  <a:cubicBezTo>
                    <a:pt x="48792" y="88345"/>
                    <a:pt x="48816" y="88380"/>
                    <a:pt x="48851" y="88380"/>
                  </a:cubicBezTo>
                  <a:lnTo>
                    <a:pt x="48863" y="88380"/>
                  </a:lnTo>
                  <a:cubicBezTo>
                    <a:pt x="48911" y="88380"/>
                    <a:pt x="48935" y="88333"/>
                    <a:pt x="48935" y="88285"/>
                  </a:cubicBezTo>
                  <a:cubicBezTo>
                    <a:pt x="48935" y="88238"/>
                    <a:pt x="48887" y="88214"/>
                    <a:pt x="48851" y="88214"/>
                  </a:cubicBezTo>
                  <a:close/>
                  <a:moveTo>
                    <a:pt x="41100" y="88333"/>
                  </a:moveTo>
                  <a:cubicBezTo>
                    <a:pt x="41053" y="88333"/>
                    <a:pt x="41005" y="88357"/>
                    <a:pt x="41005" y="88404"/>
                  </a:cubicBezTo>
                  <a:cubicBezTo>
                    <a:pt x="41005" y="88452"/>
                    <a:pt x="41041" y="88500"/>
                    <a:pt x="41077" y="88500"/>
                  </a:cubicBezTo>
                  <a:cubicBezTo>
                    <a:pt x="41124" y="88500"/>
                    <a:pt x="41172" y="88464"/>
                    <a:pt x="41172" y="88416"/>
                  </a:cubicBezTo>
                  <a:cubicBezTo>
                    <a:pt x="41172" y="88380"/>
                    <a:pt x="41136" y="88333"/>
                    <a:pt x="41100" y="88333"/>
                  </a:cubicBezTo>
                  <a:close/>
                  <a:moveTo>
                    <a:pt x="46256" y="88404"/>
                  </a:moveTo>
                  <a:cubicBezTo>
                    <a:pt x="46220" y="88404"/>
                    <a:pt x="46184" y="88452"/>
                    <a:pt x="46184" y="88500"/>
                  </a:cubicBezTo>
                  <a:cubicBezTo>
                    <a:pt x="46196" y="88535"/>
                    <a:pt x="46232" y="88571"/>
                    <a:pt x="46280" y="88571"/>
                  </a:cubicBezTo>
                  <a:cubicBezTo>
                    <a:pt x="46315" y="88571"/>
                    <a:pt x="46351" y="88523"/>
                    <a:pt x="46351" y="88476"/>
                  </a:cubicBezTo>
                  <a:cubicBezTo>
                    <a:pt x="46351" y="88440"/>
                    <a:pt x="46304" y="88404"/>
                    <a:pt x="46256" y="88404"/>
                  </a:cubicBezTo>
                  <a:close/>
                  <a:moveTo>
                    <a:pt x="43696" y="88452"/>
                  </a:moveTo>
                  <a:cubicBezTo>
                    <a:pt x="43637" y="88452"/>
                    <a:pt x="43613" y="88476"/>
                    <a:pt x="43613" y="88523"/>
                  </a:cubicBezTo>
                  <a:cubicBezTo>
                    <a:pt x="43601" y="88571"/>
                    <a:pt x="43637" y="88619"/>
                    <a:pt x="43684" y="88619"/>
                  </a:cubicBezTo>
                  <a:cubicBezTo>
                    <a:pt x="43732" y="88619"/>
                    <a:pt x="43756" y="88571"/>
                    <a:pt x="43791" y="88535"/>
                  </a:cubicBezTo>
                  <a:cubicBezTo>
                    <a:pt x="43791" y="88476"/>
                    <a:pt x="43744" y="88452"/>
                    <a:pt x="43696" y="88452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8"/>
            <p:cNvSpPr/>
            <p:nvPr/>
          </p:nvSpPr>
          <p:spPr>
            <a:xfrm>
              <a:off x="2654775" y="1738150"/>
              <a:ext cx="2353000" cy="2352400"/>
            </a:xfrm>
            <a:custGeom>
              <a:avLst/>
              <a:gdLst/>
              <a:ahLst/>
              <a:cxnLst/>
              <a:rect l="l" t="t" r="r" b="b"/>
              <a:pathLst>
                <a:path w="94120" h="94096" extrusionOk="0">
                  <a:moveTo>
                    <a:pt x="45685" y="0"/>
                  </a:moveTo>
                  <a:cubicBezTo>
                    <a:pt x="45685" y="0"/>
                    <a:pt x="45673" y="0"/>
                    <a:pt x="45673" y="12"/>
                  </a:cubicBezTo>
                  <a:cubicBezTo>
                    <a:pt x="45673" y="12"/>
                    <a:pt x="45673" y="36"/>
                    <a:pt x="45685" y="36"/>
                  </a:cubicBezTo>
                  <a:cubicBezTo>
                    <a:pt x="45709" y="36"/>
                    <a:pt x="45709" y="36"/>
                    <a:pt x="45709" y="12"/>
                  </a:cubicBezTo>
                  <a:cubicBezTo>
                    <a:pt x="45709" y="0"/>
                    <a:pt x="45709" y="0"/>
                    <a:pt x="45685" y="0"/>
                  </a:cubicBezTo>
                  <a:close/>
                  <a:moveTo>
                    <a:pt x="48281" y="0"/>
                  </a:moveTo>
                  <a:cubicBezTo>
                    <a:pt x="48281" y="0"/>
                    <a:pt x="48269" y="0"/>
                    <a:pt x="48269" y="12"/>
                  </a:cubicBezTo>
                  <a:lnTo>
                    <a:pt x="48281" y="36"/>
                  </a:lnTo>
                  <a:cubicBezTo>
                    <a:pt x="48281" y="36"/>
                    <a:pt x="48293" y="36"/>
                    <a:pt x="48293" y="12"/>
                  </a:cubicBezTo>
                  <a:cubicBezTo>
                    <a:pt x="48293" y="12"/>
                    <a:pt x="48293" y="0"/>
                    <a:pt x="48281" y="0"/>
                  </a:cubicBezTo>
                  <a:close/>
                  <a:moveTo>
                    <a:pt x="50864" y="131"/>
                  </a:moveTo>
                  <a:cubicBezTo>
                    <a:pt x="50864" y="131"/>
                    <a:pt x="50852" y="131"/>
                    <a:pt x="50852" y="155"/>
                  </a:cubicBezTo>
                  <a:lnTo>
                    <a:pt x="50864" y="167"/>
                  </a:lnTo>
                  <a:cubicBezTo>
                    <a:pt x="50864" y="167"/>
                    <a:pt x="50888" y="167"/>
                    <a:pt x="50888" y="155"/>
                  </a:cubicBezTo>
                  <a:cubicBezTo>
                    <a:pt x="50888" y="155"/>
                    <a:pt x="50888" y="131"/>
                    <a:pt x="50864" y="131"/>
                  </a:cubicBezTo>
                  <a:close/>
                  <a:moveTo>
                    <a:pt x="43101" y="155"/>
                  </a:moveTo>
                  <a:cubicBezTo>
                    <a:pt x="43101" y="155"/>
                    <a:pt x="43090" y="155"/>
                    <a:pt x="43090" y="167"/>
                  </a:cubicBezTo>
                  <a:cubicBezTo>
                    <a:pt x="43090" y="167"/>
                    <a:pt x="43090" y="179"/>
                    <a:pt x="43101" y="179"/>
                  </a:cubicBezTo>
                  <a:cubicBezTo>
                    <a:pt x="43113" y="179"/>
                    <a:pt x="43125" y="167"/>
                    <a:pt x="43113" y="167"/>
                  </a:cubicBezTo>
                  <a:cubicBezTo>
                    <a:pt x="43113" y="167"/>
                    <a:pt x="43113" y="155"/>
                    <a:pt x="43101" y="155"/>
                  </a:cubicBezTo>
                  <a:close/>
                  <a:moveTo>
                    <a:pt x="53448" y="417"/>
                  </a:moveTo>
                  <a:cubicBezTo>
                    <a:pt x="53448" y="417"/>
                    <a:pt x="53424" y="417"/>
                    <a:pt x="53424" y="429"/>
                  </a:cubicBezTo>
                  <a:cubicBezTo>
                    <a:pt x="53424" y="429"/>
                    <a:pt x="53424" y="453"/>
                    <a:pt x="53448" y="453"/>
                  </a:cubicBezTo>
                  <a:cubicBezTo>
                    <a:pt x="53460" y="453"/>
                    <a:pt x="53472" y="429"/>
                    <a:pt x="53460" y="429"/>
                  </a:cubicBezTo>
                  <a:cubicBezTo>
                    <a:pt x="53460" y="429"/>
                    <a:pt x="53460" y="417"/>
                    <a:pt x="53448" y="417"/>
                  </a:cubicBezTo>
                  <a:close/>
                  <a:moveTo>
                    <a:pt x="40530" y="429"/>
                  </a:moveTo>
                  <a:cubicBezTo>
                    <a:pt x="40530" y="429"/>
                    <a:pt x="40506" y="429"/>
                    <a:pt x="40506" y="453"/>
                  </a:cubicBezTo>
                  <a:cubicBezTo>
                    <a:pt x="40506" y="464"/>
                    <a:pt x="40530" y="464"/>
                    <a:pt x="40530" y="476"/>
                  </a:cubicBezTo>
                  <a:cubicBezTo>
                    <a:pt x="40542" y="464"/>
                    <a:pt x="40542" y="464"/>
                    <a:pt x="40542" y="453"/>
                  </a:cubicBezTo>
                  <a:cubicBezTo>
                    <a:pt x="40542" y="429"/>
                    <a:pt x="40542" y="429"/>
                    <a:pt x="40530" y="429"/>
                  </a:cubicBezTo>
                  <a:close/>
                  <a:moveTo>
                    <a:pt x="56020" y="822"/>
                  </a:moveTo>
                  <a:cubicBezTo>
                    <a:pt x="56008" y="822"/>
                    <a:pt x="55984" y="822"/>
                    <a:pt x="55984" y="834"/>
                  </a:cubicBezTo>
                  <a:cubicBezTo>
                    <a:pt x="55984" y="845"/>
                    <a:pt x="55984" y="869"/>
                    <a:pt x="56008" y="869"/>
                  </a:cubicBezTo>
                  <a:cubicBezTo>
                    <a:pt x="56020" y="869"/>
                    <a:pt x="56020" y="869"/>
                    <a:pt x="56032" y="845"/>
                  </a:cubicBezTo>
                  <a:cubicBezTo>
                    <a:pt x="56032" y="834"/>
                    <a:pt x="56032" y="822"/>
                    <a:pt x="56020" y="822"/>
                  </a:cubicBezTo>
                  <a:close/>
                  <a:moveTo>
                    <a:pt x="37982" y="845"/>
                  </a:moveTo>
                  <a:cubicBezTo>
                    <a:pt x="37970" y="869"/>
                    <a:pt x="37970" y="869"/>
                    <a:pt x="37970" y="881"/>
                  </a:cubicBezTo>
                  <a:cubicBezTo>
                    <a:pt x="37970" y="893"/>
                    <a:pt x="37970" y="893"/>
                    <a:pt x="37982" y="893"/>
                  </a:cubicBezTo>
                  <a:lnTo>
                    <a:pt x="38006" y="869"/>
                  </a:lnTo>
                  <a:cubicBezTo>
                    <a:pt x="38006" y="845"/>
                    <a:pt x="37994" y="845"/>
                    <a:pt x="37982" y="845"/>
                  </a:cubicBezTo>
                  <a:close/>
                  <a:moveTo>
                    <a:pt x="58544" y="1381"/>
                  </a:moveTo>
                  <a:cubicBezTo>
                    <a:pt x="58532" y="1381"/>
                    <a:pt x="58520" y="1381"/>
                    <a:pt x="58520" y="1405"/>
                  </a:cubicBezTo>
                  <a:cubicBezTo>
                    <a:pt x="58520" y="1417"/>
                    <a:pt x="58520" y="1429"/>
                    <a:pt x="58532" y="1429"/>
                  </a:cubicBezTo>
                  <a:cubicBezTo>
                    <a:pt x="58544" y="1429"/>
                    <a:pt x="58544" y="1417"/>
                    <a:pt x="58568" y="1417"/>
                  </a:cubicBezTo>
                  <a:cubicBezTo>
                    <a:pt x="58568" y="1405"/>
                    <a:pt x="58568" y="1381"/>
                    <a:pt x="58544" y="1381"/>
                  </a:cubicBezTo>
                  <a:close/>
                  <a:moveTo>
                    <a:pt x="35434" y="1417"/>
                  </a:moveTo>
                  <a:cubicBezTo>
                    <a:pt x="35422" y="1429"/>
                    <a:pt x="35422" y="1429"/>
                    <a:pt x="35422" y="1441"/>
                  </a:cubicBezTo>
                  <a:cubicBezTo>
                    <a:pt x="35422" y="1465"/>
                    <a:pt x="35434" y="1465"/>
                    <a:pt x="35434" y="1465"/>
                  </a:cubicBezTo>
                  <a:cubicBezTo>
                    <a:pt x="35446" y="1441"/>
                    <a:pt x="35446" y="1441"/>
                    <a:pt x="35446" y="1429"/>
                  </a:cubicBezTo>
                  <a:cubicBezTo>
                    <a:pt x="35446" y="1417"/>
                    <a:pt x="35446" y="1417"/>
                    <a:pt x="35434" y="1417"/>
                  </a:cubicBezTo>
                  <a:close/>
                  <a:moveTo>
                    <a:pt x="61044" y="2084"/>
                  </a:moveTo>
                  <a:cubicBezTo>
                    <a:pt x="61032" y="2084"/>
                    <a:pt x="61020" y="2084"/>
                    <a:pt x="61020" y="2096"/>
                  </a:cubicBezTo>
                  <a:cubicBezTo>
                    <a:pt x="61020" y="2119"/>
                    <a:pt x="61020" y="2131"/>
                    <a:pt x="61032" y="2131"/>
                  </a:cubicBezTo>
                  <a:cubicBezTo>
                    <a:pt x="61044" y="2131"/>
                    <a:pt x="61044" y="2119"/>
                    <a:pt x="61068" y="2119"/>
                  </a:cubicBezTo>
                  <a:cubicBezTo>
                    <a:pt x="61068" y="2096"/>
                    <a:pt x="61068" y="2084"/>
                    <a:pt x="61044" y="2084"/>
                  </a:cubicBezTo>
                  <a:close/>
                  <a:moveTo>
                    <a:pt x="32945" y="2131"/>
                  </a:moveTo>
                  <a:cubicBezTo>
                    <a:pt x="32934" y="2143"/>
                    <a:pt x="32934" y="2143"/>
                    <a:pt x="32934" y="2155"/>
                  </a:cubicBezTo>
                  <a:cubicBezTo>
                    <a:pt x="32934" y="2155"/>
                    <a:pt x="32934" y="2179"/>
                    <a:pt x="32969" y="2179"/>
                  </a:cubicBezTo>
                  <a:cubicBezTo>
                    <a:pt x="32981" y="2155"/>
                    <a:pt x="32981" y="2155"/>
                    <a:pt x="32981" y="2143"/>
                  </a:cubicBezTo>
                  <a:cubicBezTo>
                    <a:pt x="32969" y="2131"/>
                    <a:pt x="32969" y="2131"/>
                    <a:pt x="32945" y="2131"/>
                  </a:cubicBezTo>
                  <a:close/>
                  <a:moveTo>
                    <a:pt x="63509" y="2917"/>
                  </a:moveTo>
                  <a:cubicBezTo>
                    <a:pt x="63485" y="2917"/>
                    <a:pt x="63473" y="2917"/>
                    <a:pt x="63473" y="2929"/>
                  </a:cubicBezTo>
                  <a:cubicBezTo>
                    <a:pt x="63473" y="2941"/>
                    <a:pt x="63473" y="2965"/>
                    <a:pt x="63485" y="2965"/>
                  </a:cubicBezTo>
                  <a:cubicBezTo>
                    <a:pt x="63509" y="2965"/>
                    <a:pt x="63509" y="2965"/>
                    <a:pt x="63521" y="2941"/>
                  </a:cubicBezTo>
                  <a:cubicBezTo>
                    <a:pt x="63521" y="2929"/>
                    <a:pt x="63521" y="2917"/>
                    <a:pt x="63509" y="2917"/>
                  </a:cubicBezTo>
                  <a:close/>
                  <a:moveTo>
                    <a:pt x="30493" y="2977"/>
                  </a:moveTo>
                  <a:cubicBezTo>
                    <a:pt x="30481" y="2989"/>
                    <a:pt x="30481" y="2989"/>
                    <a:pt x="30481" y="3012"/>
                  </a:cubicBezTo>
                  <a:cubicBezTo>
                    <a:pt x="30481" y="3012"/>
                    <a:pt x="30493" y="3012"/>
                    <a:pt x="30493" y="3024"/>
                  </a:cubicBezTo>
                  <a:lnTo>
                    <a:pt x="30505" y="3024"/>
                  </a:lnTo>
                  <a:cubicBezTo>
                    <a:pt x="30528" y="3012"/>
                    <a:pt x="30528" y="3012"/>
                    <a:pt x="30528" y="2989"/>
                  </a:cubicBezTo>
                  <a:cubicBezTo>
                    <a:pt x="30505" y="2977"/>
                    <a:pt x="30505" y="2977"/>
                    <a:pt x="30493" y="2977"/>
                  </a:cubicBezTo>
                  <a:close/>
                  <a:moveTo>
                    <a:pt x="65902" y="3882"/>
                  </a:moveTo>
                  <a:cubicBezTo>
                    <a:pt x="65890" y="3882"/>
                    <a:pt x="65866" y="3882"/>
                    <a:pt x="65866" y="3905"/>
                  </a:cubicBezTo>
                  <a:cubicBezTo>
                    <a:pt x="65866" y="3917"/>
                    <a:pt x="65866" y="3929"/>
                    <a:pt x="65890" y="3929"/>
                  </a:cubicBezTo>
                  <a:cubicBezTo>
                    <a:pt x="65902" y="3929"/>
                    <a:pt x="65914" y="3929"/>
                    <a:pt x="65914" y="3917"/>
                  </a:cubicBezTo>
                  <a:cubicBezTo>
                    <a:pt x="65914" y="3905"/>
                    <a:pt x="65914" y="3882"/>
                    <a:pt x="65902" y="3882"/>
                  </a:cubicBezTo>
                  <a:close/>
                  <a:moveTo>
                    <a:pt x="28100" y="3941"/>
                  </a:moveTo>
                  <a:cubicBezTo>
                    <a:pt x="28088" y="3965"/>
                    <a:pt x="28088" y="3965"/>
                    <a:pt x="28088" y="3977"/>
                  </a:cubicBezTo>
                  <a:lnTo>
                    <a:pt x="28100" y="3989"/>
                  </a:lnTo>
                  <a:lnTo>
                    <a:pt x="28112" y="3989"/>
                  </a:lnTo>
                  <a:cubicBezTo>
                    <a:pt x="28123" y="3977"/>
                    <a:pt x="28123" y="3977"/>
                    <a:pt x="28123" y="3965"/>
                  </a:cubicBezTo>
                  <a:cubicBezTo>
                    <a:pt x="28123" y="3941"/>
                    <a:pt x="28112" y="3941"/>
                    <a:pt x="28100" y="3941"/>
                  </a:cubicBezTo>
                  <a:close/>
                  <a:moveTo>
                    <a:pt x="68247" y="5001"/>
                  </a:moveTo>
                  <a:cubicBezTo>
                    <a:pt x="68236" y="5001"/>
                    <a:pt x="68224" y="5001"/>
                    <a:pt x="68224" y="5013"/>
                  </a:cubicBezTo>
                  <a:cubicBezTo>
                    <a:pt x="68224" y="5025"/>
                    <a:pt x="68224" y="5048"/>
                    <a:pt x="68236" y="5048"/>
                  </a:cubicBezTo>
                  <a:cubicBezTo>
                    <a:pt x="68247" y="5048"/>
                    <a:pt x="68271" y="5025"/>
                    <a:pt x="68271" y="5025"/>
                  </a:cubicBezTo>
                  <a:cubicBezTo>
                    <a:pt x="68271" y="5013"/>
                    <a:pt x="68271" y="5001"/>
                    <a:pt x="68247" y="5001"/>
                  </a:cubicBezTo>
                  <a:close/>
                  <a:moveTo>
                    <a:pt x="25766" y="5060"/>
                  </a:moveTo>
                  <a:cubicBezTo>
                    <a:pt x="25742" y="5072"/>
                    <a:pt x="25742" y="5072"/>
                    <a:pt x="25742" y="5096"/>
                  </a:cubicBezTo>
                  <a:cubicBezTo>
                    <a:pt x="25742" y="5108"/>
                    <a:pt x="25766" y="5108"/>
                    <a:pt x="25766" y="5108"/>
                  </a:cubicBezTo>
                  <a:lnTo>
                    <a:pt x="25778" y="5108"/>
                  </a:lnTo>
                  <a:cubicBezTo>
                    <a:pt x="25790" y="5096"/>
                    <a:pt x="25790" y="5096"/>
                    <a:pt x="25790" y="5072"/>
                  </a:cubicBezTo>
                  <a:cubicBezTo>
                    <a:pt x="25778" y="5060"/>
                    <a:pt x="25778" y="5060"/>
                    <a:pt x="25766" y="5060"/>
                  </a:cubicBezTo>
                  <a:close/>
                  <a:moveTo>
                    <a:pt x="70511" y="6221"/>
                  </a:moveTo>
                  <a:cubicBezTo>
                    <a:pt x="70507" y="6221"/>
                    <a:pt x="70504" y="6227"/>
                    <a:pt x="70498" y="6239"/>
                  </a:cubicBezTo>
                  <a:cubicBezTo>
                    <a:pt x="70498" y="6251"/>
                    <a:pt x="70498" y="6251"/>
                    <a:pt x="70510" y="6263"/>
                  </a:cubicBezTo>
                  <a:cubicBezTo>
                    <a:pt x="70522" y="6263"/>
                    <a:pt x="70528" y="6269"/>
                    <a:pt x="70527" y="6272"/>
                  </a:cubicBezTo>
                  <a:lnTo>
                    <a:pt x="70527" y="6272"/>
                  </a:lnTo>
                  <a:cubicBezTo>
                    <a:pt x="70523" y="6271"/>
                    <a:pt x="70517" y="6268"/>
                    <a:pt x="70510" y="6263"/>
                  </a:cubicBezTo>
                  <a:lnTo>
                    <a:pt x="70510" y="6263"/>
                  </a:lnTo>
                  <a:cubicBezTo>
                    <a:pt x="70518" y="6271"/>
                    <a:pt x="70523" y="6273"/>
                    <a:pt x="70526" y="6273"/>
                  </a:cubicBezTo>
                  <a:cubicBezTo>
                    <a:pt x="70527" y="6273"/>
                    <a:pt x="70527" y="6273"/>
                    <a:pt x="70527" y="6272"/>
                  </a:cubicBezTo>
                  <a:lnTo>
                    <a:pt x="70527" y="6272"/>
                  </a:lnTo>
                  <a:cubicBezTo>
                    <a:pt x="70530" y="6273"/>
                    <a:pt x="70533" y="6273"/>
                    <a:pt x="70534" y="6273"/>
                  </a:cubicBezTo>
                  <a:cubicBezTo>
                    <a:pt x="70544" y="6273"/>
                    <a:pt x="70541" y="6263"/>
                    <a:pt x="70533" y="6263"/>
                  </a:cubicBezTo>
                  <a:cubicBezTo>
                    <a:pt x="70545" y="6251"/>
                    <a:pt x="70545" y="6239"/>
                    <a:pt x="70533" y="6239"/>
                  </a:cubicBezTo>
                  <a:cubicBezTo>
                    <a:pt x="70522" y="6227"/>
                    <a:pt x="70516" y="6221"/>
                    <a:pt x="70511" y="6221"/>
                  </a:cubicBezTo>
                  <a:close/>
                  <a:moveTo>
                    <a:pt x="23468" y="6299"/>
                  </a:moveTo>
                  <a:lnTo>
                    <a:pt x="23468" y="6322"/>
                  </a:lnTo>
                  <a:cubicBezTo>
                    <a:pt x="23480" y="6346"/>
                    <a:pt x="23480" y="6346"/>
                    <a:pt x="23468" y="6346"/>
                  </a:cubicBezTo>
                  <a:lnTo>
                    <a:pt x="23480" y="6346"/>
                  </a:lnTo>
                  <a:cubicBezTo>
                    <a:pt x="23504" y="6322"/>
                    <a:pt x="23504" y="6322"/>
                    <a:pt x="23504" y="6310"/>
                  </a:cubicBezTo>
                  <a:cubicBezTo>
                    <a:pt x="23480" y="6299"/>
                    <a:pt x="23480" y="6299"/>
                    <a:pt x="23468" y="6299"/>
                  </a:cubicBezTo>
                  <a:close/>
                  <a:moveTo>
                    <a:pt x="72744" y="7590"/>
                  </a:moveTo>
                  <a:cubicBezTo>
                    <a:pt x="72739" y="7590"/>
                    <a:pt x="72736" y="7596"/>
                    <a:pt x="72736" y="7608"/>
                  </a:cubicBezTo>
                  <a:cubicBezTo>
                    <a:pt x="72712" y="7620"/>
                    <a:pt x="72712" y="7632"/>
                    <a:pt x="72736" y="7632"/>
                  </a:cubicBezTo>
                  <a:lnTo>
                    <a:pt x="72760" y="7632"/>
                  </a:lnTo>
                  <a:cubicBezTo>
                    <a:pt x="72772" y="7620"/>
                    <a:pt x="72772" y="7608"/>
                    <a:pt x="72760" y="7608"/>
                  </a:cubicBezTo>
                  <a:cubicBezTo>
                    <a:pt x="72754" y="7596"/>
                    <a:pt x="72748" y="7590"/>
                    <a:pt x="72744" y="7590"/>
                  </a:cubicBezTo>
                  <a:close/>
                  <a:moveTo>
                    <a:pt x="21265" y="7668"/>
                  </a:moveTo>
                  <a:lnTo>
                    <a:pt x="21265" y="7692"/>
                  </a:lnTo>
                  <a:cubicBezTo>
                    <a:pt x="21277" y="7692"/>
                    <a:pt x="21277" y="7692"/>
                    <a:pt x="21265" y="7715"/>
                  </a:cubicBezTo>
                  <a:lnTo>
                    <a:pt x="21277" y="7715"/>
                  </a:lnTo>
                  <a:cubicBezTo>
                    <a:pt x="21301" y="7692"/>
                    <a:pt x="21301" y="7692"/>
                    <a:pt x="21301" y="7680"/>
                  </a:cubicBezTo>
                  <a:cubicBezTo>
                    <a:pt x="21277" y="7668"/>
                    <a:pt x="21277" y="7668"/>
                    <a:pt x="21265" y="7668"/>
                  </a:cubicBezTo>
                  <a:close/>
                  <a:moveTo>
                    <a:pt x="74869" y="9067"/>
                  </a:moveTo>
                  <a:cubicBezTo>
                    <a:pt x="74864" y="9067"/>
                    <a:pt x="74861" y="9073"/>
                    <a:pt x="74855" y="9085"/>
                  </a:cubicBezTo>
                  <a:cubicBezTo>
                    <a:pt x="74844" y="9097"/>
                    <a:pt x="74844" y="9097"/>
                    <a:pt x="74855" y="9108"/>
                  </a:cubicBezTo>
                  <a:lnTo>
                    <a:pt x="74891" y="9108"/>
                  </a:lnTo>
                  <a:cubicBezTo>
                    <a:pt x="74903" y="9097"/>
                    <a:pt x="74903" y="9097"/>
                    <a:pt x="74891" y="9085"/>
                  </a:cubicBezTo>
                  <a:cubicBezTo>
                    <a:pt x="74879" y="9073"/>
                    <a:pt x="74873" y="9067"/>
                    <a:pt x="74869" y="9067"/>
                  </a:cubicBezTo>
                  <a:close/>
                  <a:moveTo>
                    <a:pt x="19167" y="9134"/>
                  </a:moveTo>
                  <a:cubicBezTo>
                    <a:pt x="19165" y="9134"/>
                    <a:pt x="19162" y="9136"/>
                    <a:pt x="19158" y="9144"/>
                  </a:cubicBezTo>
                  <a:lnTo>
                    <a:pt x="19158" y="9168"/>
                  </a:lnTo>
                  <a:cubicBezTo>
                    <a:pt x="19158" y="9174"/>
                    <a:pt x="19158" y="9177"/>
                    <a:pt x="19159" y="9177"/>
                  </a:cubicBezTo>
                  <a:cubicBezTo>
                    <a:pt x="19161" y="9177"/>
                    <a:pt x="19164" y="9174"/>
                    <a:pt x="19170" y="9168"/>
                  </a:cubicBezTo>
                  <a:lnTo>
                    <a:pt x="19182" y="9168"/>
                  </a:lnTo>
                  <a:cubicBezTo>
                    <a:pt x="19182" y="9156"/>
                    <a:pt x="19194" y="9156"/>
                    <a:pt x="19182" y="9144"/>
                  </a:cubicBezTo>
                  <a:cubicBezTo>
                    <a:pt x="19174" y="9144"/>
                    <a:pt x="19171" y="9134"/>
                    <a:pt x="19167" y="9134"/>
                  </a:cubicBezTo>
                  <a:close/>
                  <a:moveTo>
                    <a:pt x="76923" y="10659"/>
                  </a:moveTo>
                  <a:cubicBezTo>
                    <a:pt x="76918" y="10659"/>
                    <a:pt x="76915" y="10662"/>
                    <a:pt x="76915" y="10668"/>
                  </a:cubicBezTo>
                  <a:cubicBezTo>
                    <a:pt x="76903" y="10680"/>
                    <a:pt x="76903" y="10704"/>
                    <a:pt x="76915" y="10704"/>
                  </a:cubicBezTo>
                  <a:lnTo>
                    <a:pt x="76939" y="10704"/>
                  </a:lnTo>
                  <a:cubicBezTo>
                    <a:pt x="76951" y="10692"/>
                    <a:pt x="76951" y="10668"/>
                    <a:pt x="76939" y="10668"/>
                  </a:cubicBezTo>
                  <a:cubicBezTo>
                    <a:pt x="76933" y="10662"/>
                    <a:pt x="76927" y="10659"/>
                    <a:pt x="76923" y="10659"/>
                  </a:cubicBezTo>
                  <a:close/>
                  <a:moveTo>
                    <a:pt x="17110" y="10728"/>
                  </a:moveTo>
                  <a:cubicBezTo>
                    <a:pt x="17110" y="10740"/>
                    <a:pt x="17098" y="10740"/>
                    <a:pt x="17110" y="10763"/>
                  </a:cubicBezTo>
                  <a:cubicBezTo>
                    <a:pt x="17110" y="10769"/>
                    <a:pt x="17110" y="10772"/>
                    <a:pt x="17113" y="10772"/>
                  </a:cubicBezTo>
                  <a:cubicBezTo>
                    <a:pt x="17116" y="10772"/>
                    <a:pt x="17122" y="10769"/>
                    <a:pt x="17134" y="10763"/>
                  </a:cubicBezTo>
                  <a:lnTo>
                    <a:pt x="17146" y="10763"/>
                  </a:lnTo>
                  <a:cubicBezTo>
                    <a:pt x="17158" y="10751"/>
                    <a:pt x="17158" y="10751"/>
                    <a:pt x="17146" y="10728"/>
                  </a:cubicBezTo>
                  <a:close/>
                  <a:moveTo>
                    <a:pt x="78880" y="12353"/>
                  </a:moveTo>
                  <a:cubicBezTo>
                    <a:pt x="78877" y="12353"/>
                    <a:pt x="78874" y="12359"/>
                    <a:pt x="78868" y="12371"/>
                  </a:cubicBezTo>
                  <a:cubicBezTo>
                    <a:pt x="78844" y="12383"/>
                    <a:pt x="78844" y="12383"/>
                    <a:pt x="78868" y="12395"/>
                  </a:cubicBezTo>
                  <a:lnTo>
                    <a:pt x="78892" y="12395"/>
                  </a:lnTo>
                  <a:cubicBezTo>
                    <a:pt x="78904" y="12383"/>
                    <a:pt x="78892" y="12383"/>
                    <a:pt x="78892" y="12371"/>
                  </a:cubicBezTo>
                  <a:cubicBezTo>
                    <a:pt x="78886" y="12359"/>
                    <a:pt x="78883" y="12353"/>
                    <a:pt x="78880" y="12353"/>
                  </a:cubicBezTo>
                  <a:close/>
                  <a:moveTo>
                    <a:pt x="15159" y="12433"/>
                  </a:moveTo>
                  <a:cubicBezTo>
                    <a:pt x="15152" y="12433"/>
                    <a:pt x="15146" y="12436"/>
                    <a:pt x="15146" y="12442"/>
                  </a:cubicBezTo>
                  <a:cubicBezTo>
                    <a:pt x="15134" y="12454"/>
                    <a:pt x="15134" y="12454"/>
                    <a:pt x="15146" y="12466"/>
                  </a:cubicBezTo>
                  <a:lnTo>
                    <a:pt x="15181" y="12466"/>
                  </a:lnTo>
                  <a:cubicBezTo>
                    <a:pt x="15193" y="12454"/>
                    <a:pt x="15193" y="12454"/>
                    <a:pt x="15181" y="12442"/>
                  </a:cubicBezTo>
                  <a:cubicBezTo>
                    <a:pt x="15175" y="12436"/>
                    <a:pt x="15166" y="12433"/>
                    <a:pt x="15159" y="12433"/>
                  </a:cubicBezTo>
                  <a:close/>
                  <a:moveTo>
                    <a:pt x="80737" y="14160"/>
                  </a:moveTo>
                  <a:cubicBezTo>
                    <a:pt x="80734" y="14160"/>
                    <a:pt x="80731" y="14163"/>
                    <a:pt x="80725" y="14169"/>
                  </a:cubicBezTo>
                  <a:cubicBezTo>
                    <a:pt x="80713" y="14180"/>
                    <a:pt x="80713" y="14180"/>
                    <a:pt x="80725" y="14204"/>
                  </a:cubicBezTo>
                  <a:lnTo>
                    <a:pt x="80749" y="14204"/>
                  </a:lnTo>
                  <a:lnTo>
                    <a:pt x="80749" y="14169"/>
                  </a:lnTo>
                  <a:cubicBezTo>
                    <a:pt x="80743" y="14163"/>
                    <a:pt x="80740" y="14160"/>
                    <a:pt x="80737" y="14160"/>
                  </a:cubicBezTo>
                  <a:close/>
                  <a:moveTo>
                    <a:pt x="13322" y="14246"/>
                  </a:moveTo>
                  <a:cubicBezTo>
                    <a:pt x="13318" y="14246"/>
                    <a:pt x="13312" y="14252"/>
                    <a:pt x="13300" y="14264"/>
                  </a:cubicBezTo>
                  <a:cubicBezTo>
                    <a:pt x="13288" y="14276"/>
                    <a:pt x="13288" y="14276"/>
                    <a:pt x="13300" y="14288"/>
                  </a:cubicBezTo>
                  <a:lnTo>
                    <a:pt x="13336" y="14288"/>
                  </a:lnTo>
                  <a:cubicBezTo>
                    <a:pt x="13348" y="14276"/>
                    <a:pt x="13348" y="14276"/>
                    <a:pt x="13336" y="14264"/>
                  </a:cubicBezTo>
                  <a:cubicBezTo>
                    <a:pt x="13330" y="14252"/>
                    <a:pt x="13327" y="14246"/>
                    <a:pt x="13322" y="14246"/>
                  </a:cubicBezTo>
                  <a:close/>
                  <a:moveTo>
                    <a:pt x="82498" y="16065"/>
                  </a:moveTo>
                  <a:cubicBezTo>
                    <a:pt x="82493" y="16065"/>
                    <a:pt x="82487" y="16068"/>
                    <a:pt x="82475" y="16074"/>
                  </a:cubicBezTo>
                  <a:cubicBezTo>
                    <a:pt x="82475" y="16085"/>
                    <a:pt x="82464" y="16085"/>
                    <a:pt x="82475" y="16109"/>
                  </a:cubicBezTo>
                  <a:lnTo>
                    <a:pt x="82511" y="16109"/>
                  </a:lnTo>
                  <a:cubicBezTo>
                    <a:pt x="82523" y="16085"/>
                    <a:pt x="82523" y="16085"/>
                    <a:pt x="82511" y="16074"/>
                  </a:cubicBezTo>
                  <a:cubicBezTo>
                    <a:pt x="82505" y="16068"/>
                    <a:pt x="82502" y="16065"/>
                    <a:pt x="82498" y="16065"/>
                  </a:cubicBezTo>
                  <a:close/>
                  <a:moveTo>
                    <a:pt x="11562" y="16151"/>
                  </a:moveTo>
                  <a:cubicBezTo>
                    <a:pt x="11559" y="16151"/>
                    <a:pt x="11556" y="16157"/>
                    <a:pt x="11550" y="16169"/>
                  </a:cubicBezTo>
                  <a:cubicBezTo>
                    <a:pt x="11538" y="16181"/>
                    <a:pt x="11538" y="16193"/>
                    <a:pt x="11550" y="16193"/>
                  </a:cubicBezTo>
                  <a:lnTo>
                    <a:pt x="11574" y="16193"/>
                  </a:lnTo>
                  <a:cubicBezTo>
                    <a:pt x="11598" y="16181"/>
                    <a:pt x="11598" y="16181"/>
                    <a:pt x="11574" y="16169"/>
                  </a:cubicBezTo>
                  <a:cubicBezTo>
                    <a:pt x="11568" y="16157"/>
                    <a:pt x="11565" y="16151"/>
                    <a:pt x="11562" y="16151"/>
                  </a:cubicBezTo>
                  <a:close/>
                  <a:moveTo>
                    <a:pt x="84130" y="18074"/>
                  </a:moveTo>
                  <a:cubicBezTo>
                    <a:pt x="84130" y="18086"/>
                    <a:pt x="84119" y="18086"/>
                    <a:pt x="84130" y="18098"/>
                  </a:cubicBezTo>
                  <a:cubicBezTo>
                    <a:pt x="84130" y="18098"/>
                    <a:pt x="84136" y="18103"/>
                    <a:pt x="84139" y="18103"/>
                  </a:cubicBezTo>
                  <a:cubicBezTo>
                    <a:pt x="84141" y="18103"/>
                    <a:pt x="84142" y="18102"/>
                    <a:pt x="84142" y="18098"/>
                  </a:cubicBezTo>
                  <a:lnTo>
                    <a:pt x="84166" y="18098"/>
                  </a:lnTo>
                  <a:lnTo>
                    <a:pt x="84166" y="18074"/>
                  </a:lnTo>
                  <a:close/>
                  <a:moveTo>
                    <a:pt x="9908" y="18148"/>
                  </a:moveTo>
                  <a:cubicBezTo>
                    <a:pt x="9904" y="18148"/>
                    <a:pt x="9901" y="18151"/>
                    <a:pt x="9895" y="18157"/>
                  </a:cubicBezTo>
                  <a:cubicBezTo>
                    <a:pt x="9883" y="18169"/>
                    <a:pt x="9883" y="18169"/>
                    <a:pt x="9895" y="18193"/>
                  </a:cubicBezTo>
                  <a:cubicBezTo>
                    <a:pt x="9895" y="18193"/>
                    <a:pt x="9895" y="18193"/>
                    <a:pt x="9895" y="18193"/>
                  </a:cubicBezTo>
                  <a:lnTo>
                    <a:pt x="9895" y="18193"/>
                  </a:lnTo>
                  <a:cubicBezTo>
                    <a:pt x="9895" y="18199"/>
                    <a:pt x="9898" y="18202"/>
                    <a:pt x="9899" y="18202"/>
                  </a:cubicBezTo>
                  <a:cubicBezTo>
                    <a:pt x="9901" y="18202"/>
                    <a:pt x="9901" y="18199"/>
                    <a:pt x="9895" y="18193"/>
                  </a:cubicBezTo>
                  <a:lnTo>
                    <a:pt x="9895" y="18193"/>
                  </a:lnTo>
                  <a:cubicBezTo>
                    <a:pt x="9901" y="18199"/>
                    <a:pt x="9910" y="18202"/>
                    <a:pt x="9917" y="18202"/>
                  </a:cubicBezTo>
                  <a:cubicBezTo>
                    <a:pt x="9925" y="18202"/>
                    <a:pt x="9931" y="18199"/>
                    <a:pt x="9931" y="18193"/>
                  </a:cubicBezTo>
                  <a:cubicBezTo>
                    <a:pt x="9943" y="18169"/>
                    <a:pt x="9943" y="18169"/>
                    <a:pt x="9931" y="18157"/>
                  </a:cubicBezTo>
                  <a:cubicBezTo>
                    <a:pt x="9919" y="18151"/>
                    <a:pt x="9913" y="18148"/>
                    <a:pt x="9908" y="18148"/>
                  </a:cubicBezTo>
                  <a:close/>
                  <a:moveTo>
                    <a:pt x="85678" y="20157"/>
                  </a:moveTo>
                  <a:lnTo>
                    <a:pt x="85678" y="20181"/>
                  </a:lnTo>
                  <a:cubicBezTo>
                    <a:pt x="85678" y="20181"/>
                    <a:pt x="85678" y="20186"/>
                    <a:pt x="85682" y="20186"/>
                  </a:cubicBezTo>
                  <a:cubicBezTo>
                    <a:pt x="85684" y="20186"/>
                    <a:pt x="85686" y="20185"/>
                    <a:pt x="85690" y="20181"/>
                  </a:cubicBezTo>
                  <a:lnTo>
                    <a:pt x="85714" y="20181"/>
                  </a:lnTo>
                  <a:cubicBezTo>
                    <a:pt x="85714" y="20169"/>
                    <a:pt x="85726" y="20169"/>
                    <a:pt x="85714" y="20157"/>
                  </a:cubicBezTo>
                  <a:close/>
                  <a:moveTo>
                    <a:pt x="8381" y="20244"/>
                  </a:moveTo>
                  <a:cubicBezTo>
                    <a:pt x="8377" y="20244"/>
                    <a:pt x="8371" y="20247"/>
                    <a:pt x="8359" y="20253"/>
                  </a:cubicBezTo>
                  <a:cubicBezTo>
                    <a:pt x="8347" y="20265"/>
                    <a:pt x="8347" y="20288"/>
                    <a:pt x="8359" y="20288"/>
                  </a:cubicBezTo>
                  <a:lnTo>
                    <a:pt x="8395" y="20288"/>
                  </a:lnTo>
                  <a:cubicBezTo>
                    <a:pt x="8407" y="20276"/>
                    <a:pt x="8407" y="20276"/>
                    <a:pt x="8395" y="20253"/>
                  </a:cubicBezTo>
                  <a:cubicBezTo>
                    <a:pt x="8389" y="20247"/>
                    <a:pt x="8386" y="20244"/>
                    <a:pt x="8381" y="20244"/>
                  </a:cubicBezTo>
                  <a:close/>
                  <a:moveTo>
                    <a:pt x="87095" y="22312"/>
                  </a:moveTo>
                  <a:cubicBezTo>
                    <a:pt x="87095" y="22324"/>
                    <a:pt x="87083" y="22324"/>
                    <a:pt x="87095" y="22336"/>
                  </a:cubicBezTo>
                  <a:cubicBezTo>
                    <a:pt x="87095" y="22348"/>
                    <a:pt x="87098" y="22354"/>
                    <a:pt x="87101" y="22354"/>
                  </a:cubicBezTo>
                  <a:cubicBezTo>
                    <a:pt x="87104" y="22354"/>
                    <a:pt x="87107" y="22348"/>
                    <a:pt x="87107" y="22336"/>
                  </a:cubicBezTo>
                  <a:lnTo>
                    <a:pt x="87119" y="22336"/>
                  </a:lnTo>
                  <a:cubicBezTo>
                    <a:pt x="87119" y="22336"/>
                    <a:pt x="87143" y="22324"/>
                    <a:pt x="87119" y="22312"/>
                  </a:cubicBezTo>
                  <a:close/>
                  <a:moveTo>
                    <a:pt x="6962" y="22423"/>
                  </a:moveTo>
                  <a:cubicBezTo>
                    <a:pt x="6957" y="22423"/>
                    <a:pt x="6954" y="22426"/>
                    <a:pt x="6954" y="22431"/>
                  </a:cubicBezTo>
                  <a:cubicBezTo>
                    <a:pt x="6930" y="22443"/>
                    <a:pt x="6930" y="22455"/>
                    <a:pt x="6954" y="22455"/>
                  </a:cubicBezTo>
                  <a:lnTo>
                    <a:pt x="6990" y="22455"/>
                  </a:lnTo>
                  <a:cubicBezTo>
                    <a:pt x="6990" y="22443"/>
                    <a:pt x="6990" y="22431"/>
                    <a:pt x="6978" y="22431"/>
                  </a:cubicBezTo>
                  <a:cubicBezTo>
                    <a:pt x="6972" y="22426"/>
                    <a:pt x="6966" y="22423"/>
                    <a:pt x="6962" y="22423"/>
                  </a:cubicBezTo>
                  <a:close/>
                  <a:moveTo>
                    <a:pt x="88405" y="24563"/>
                  </a:moveTo>
                  <a:cubicBezTo>
                    <a:pt x="88393" y="24563"/>
                    <a:pt x="88393" y="24575"/>
                    <a:pt x="88393" y="24587"/>
                  </a:cubicBezTo>
                  <a:cubicBezTo>
                    <a:pt x="88405" y="24587"/>
                    <a:pt x="88405" y="24598"/>
                    <a:pt x="88405" y="24598"/>
                  </a:cubicBezTo>
                  <a:lnTo>
                    <a:pt x="88417" y="24598"/>
                  </a:lnTo>
                  <a:cubicBezTo>
                    <a:pt x="88429" y="24587"/>
                    <a:pt x="88429" y="24587"/>
                    <a:pt x="88429" y="24575"/>
                  </a:cubicBezTo>
                  <a:cubicBezTo>
                    <a:pt x="88417" y="24563"/>
                    <a:pt x="88417" y="24563"/>
                    <a:pt x="88405" y="24563"/>
                  </a:cubicBezTo>
                  <a:close/>
                  <a:moveTo>
                    <a:pt x="5668" y="24658"/>
                  </a:moveTo>
                  <a:cubicBezTo>
                    <a:pt x="5656" y="24658"/>
                    <a:pt x="5644" y="24658"/>
                    <a:pt x="5644" y="24682"/>
                  </a:cubicBezTo>
                  <a:cubicBezTo>
                    <a:pt x="5644" y="24694"/>
                    <a:pt x="5644" y="24706"/>
                    <a:pt x="5656" y="24706"/>
                  </a:cubicBezTo>
                  <a:cubicBezTo>
                    <a:pt x="5668" y="24706"/>
                    <a:pt x="5668" y="24706"/>
                    <a:pt x="5668" y="24694"/>
                  </a:cubicBezTo>
                  <a:cubicBezTo>
                    <a:pt x="5680" y="24682"/>
                    <a:pt x="5680" y="24658"/>
                    <a:pt x="5668" y="24658"/>
                  </a:cubicBezTo>
                  <a:close/>
                  <a:moveTo>
                    <a:pt x="89572" y="26861"/>
                  </a:moveTo>
                  <a:cubicBezTo>
                    <a:pt x="89560" y="26884"/>
                    <a:pt x="89560" y="26884"/>
                    <a:pt x="89560" y="26896"/>
                  </a:cubicBezTo>
                  <a:cubicBezTo>
                    <a:pt x="89583" y="26896"/>
                    <a:pt x="89583" y="26896"/>
                    <a:pt x="89583" y="26908"/>
                  </a:cubicBezTo>
                  <a:lnTo>
                    <a:pt x="89595" y="26908"/>
                  </a:lnTo>
                  <a:cubicBezTo>
                    <a:pt x="89607" y="26896"/>
                    <a:pt x="89607" y="26896"/>
                    <a:pt x="89607" y="26884"/>
                  </a:cubicBezTo>
                  <a:cubicBezTo>
                    <a:pt x="89607" y="26861"/>
                    <a:pt x="89595" y="26861"/>
                    <a:pt x="89572" y="26861"/>
                  </a:cubicBezTo>
                  <a:close/>
                  <a:moveTo>
                    <a:pt x="4490" y="26980"/>
                  </a:moveTo>
                  <a:cubicBezTo>
                    <a:pt x="4478" y="26980"/>
                    <a:pt x="4466" y="26980"/>
                    <a:pt x="4466" y="27003"/>
                  </a:cubicBezTo>
                  <a:cubicBezTo>
                    <a:pt x="4466" y="27015"/>
                    <a:pt x="4466" y="27027"/>
                    <a:pt x="4478" y="27027"/>
                  </a:cubicBezTo>
                  <a:cubicBezTo>
                    <a:pt x="4490" y="27027"/>
                    <a:pt x="4513" y="27027"/>
                    <a:pt x="4513" y="27015"/>
                  </a:cubicBezTo>
                  <a:cubicBezTo>
                    <a:pt x="4513" y="27003"/>
                    <a:pt x="4513" y="26980"/>
                    <a:pt x="4490" y="26980"/>
                  </a:cubicBezTo>
                  <a:close/>
                  <a:moveTo>
                    <a:pt x="90631" y="29230"/>
                  </a:moveTo>
                  <a:cubicBezTo>
                    <a:pt x="90619" y="29230"/>
                    <a:pt x="90619" y="29242"/>
                    <a:pt x="90619" y="29266"/>
                  </a:cubicBezTo>
                  <a:lnTo>
                    <a:pt x="90631" y="29278"/>
                  </a:lnTo>
                  <a:lnTo>
                    <a:pt x="90655" y="29278"/>
                  </a:lnTo>
                  <a:cubicBezTo>
                    <a:pt x="90667" y="29266"/>
                    <a:pt x="90667" y="29266"/>
                    <a:pt x="90667" y="29242"/>
                  </a:cubicBezTo>
                  <a:cubicBezTo>
                    <a:pt x="90643" y="29230"/>
                    <a:pt x="90643" y="29230"/>
                    <a:pt x="90631" y="29230"/>
                  </a:cubicBezTo>
                  <a:close/>
                  <a:moveTo>
                    <a:pt x="3454" y="29349"/>
                  </a:moveTo>
                  <a:cubicBezTo>
                    <a:pt x="3442" y="29349"/>
                    <a:pt x="3418" y="29349"/>
                    <a:pt x="3418" y="29361"/>
                  </a:cubicBezTo>
                  <a:cubicBezTo>
                    <a:pt x="3418" y="29385"/>
                    <a:pt x="3418" y="29397"/>
                    <a:pt x="3442" y="29397"/>
                  </a:cubicBezTo>
                  <a:cubicBezTo>
                    <a:pt x="3445" y="29400"/>
                    <a:pt x="3449" y="29402"/>
                    <a:pt x="3452" y="29402"/>
                  </a:cubicBezTo>
                  <a:cubicBezTo>
                    <a:pt x="3460" y="29402"/>
                    <a:pt x="3466" y="29393"/>
                    <a:pt x="3466" y="29385"/>
                  </a:cubicBezTo>
                  <a:cubicBezTo>
                    <a:pt x="3466" y="29361"/>
                    <a:pt x="3466" y="29349"/>
                    <a:pt x="3454" y="29349"/>
                  </a:cubicBezTo>
                  <a:close/>
                  <a:moveTo>
                    <a:pt x="91536" y="31659"/>
                  </a:moveTo>
                  <a:cubicBezTo>
                    <a:pt x="91524" y="31671"/>
                    <a:pt x="91524" y="31671"/>
                    <a:pt x="91524" y="31683"/>
                  </a:cubicBezTo>
                  <a:cubicBezTo>
                    <a:pt x="91524" y="31683"/>
                    <a:pt x="91536" y="31683"/>
                    <a:pt x="91560" y="31706"/>
                  </a:cubicBezTo>
                  <a:cubicBezTo>
                    <a:pt x="91572" y="31683"/>
                    <a:pt x="91572" y="31683"/>
                    <a:pt x="91572" y="31671"/>
                  </a:cubicBezTo>
                  <a:cubicBezTo>
                    <a:pt x="91560" y="31659"/>
                    <a:pt x="91560" y="31659"/>
                    <a:pt x="91536" y="31659"/>
                  </a:cubicBezTo>
                  <a:close/>
                  <a:moveTo>
                    <a:pt x="2549" y="31790"/>
                  </a:moveTo>
                  <a:cubicBezTo>
                    <a:pt x="2525" y="31790"/>
                    <a:pt x="2513" y="31790"/>
                    <a:pt x="2513" y="31802"/>
                  </a:cubicBezTo>
                  <a:cubicBezTo>
                    <a:pt x="2513" y="31825"/>
                    <a:pt x="2513" y="31837"/>
                    <a:pt x="2525" y="31837"/>
                  </a:cubicBezTo>
                  <a:cubicBezTo>
                    <a:pt x="2549" y="31837"/>
                    <a:pt x="2561" y="31837"/>
                    <a:pt x="2561" y="31825"/>
                  </a:cubicBezTo>
                  <a:cubicBezTo>
                    <a:pt x="2561" y="31802"/>
                    <a:pt x="2561" y="31790"/>
                    <a:pt x="2549" y="31790"/>
                  </a:cubicBezTo>
                  <a:close/>
                  <a:moveTo>
                    <a:pt x="92322" y="34123"/>
                  </a:moveTo>
                  <a:cubicBezTo>
                    <a:pt x="92298" y="34147"/>
                    <a:pt x="92298" y="34147"/>
                    <a:pt x="92298" y="34159"/>
                  </a:cubicBezTo>
                  <a:cubicBezTo>
                    <a:pt x="92298" y="34159"/>
                    <a:pt x="92322" y="34171"/>
                    <a:pt x="92334" y="34171"/>
                  </a:cubicBezTo>
                  <a:cubicBezTo>
                    <a:pt x="92346" y="34159"/>
                    <a:pt x="92346" y="34159"/>
                    <a:pt x="92346" y="34147"/>
                  </a:cubicBezTo>
                  <a:cubicBezTo>
                    <a:pt x="92346" y="34123"/>
                    <a:pt x="92334" y="34123"/>
                    <a:pt x="92322" y="34123"/>
                  </a:cubicBezTo>
                  <a:close/>
                  <a:moveTo>
                    <a:pt x="1787" y="34266"/>
                  </a:moveTo>
                  <a:cubicBezTo>
                    <a:pt x="1775" y="34266"/>
                    <a:pt x="1751" y="34266"/>
                    <a:pt x="1751" y="34278"/>
                  </a:cubicBezTo>
                  <a:cubicBezTo>
                    <a:pt x="1751" y="34290"/>
                    <a:pt x="1751" y="34302"/>
                    <a:pt x="1775" y="34302"/>
                  </a:cubicBezTo>
                  <a:cubicBezTo>
                    <a:pt x="1775" y="34302"/>
                    <a:pt x="1787" y="34302"/>
                    <a:pt x="1799" y="34290"/>
                  </a:cubicBezTo>
                  <a:cubicBezTo>
                    <a:pt x="1799" y="34278"/>
                    <a:pt x="1799" y="34266"/>
                    <a:pt x="1787" y="34266"/>
                  </a:cubicBezTo>
                  <a:close/>
                  <a:moveTo>
                    <a:pt x="92953" y="36624"/>
                  </a:moveTo>
                  <a:cubicBezTo>
                    <a:pt x="92941" y="36636"/>
                    <a:pt x="92941" y="36636"/>
                    <a:pt x="92941" y="36659"/>
                  </a:cubicBezTo>
                  <a:cubicBezTo>
                    <a:pt x="92941" y="36665"/>
                    <a:pt x="92944" y="36668"/>
                    <a:pt x="92950" y="36668"/>
                  </a:cubicBezTo>
                  <a:cubicBezTo>
                    <a:pt x="92956" y="36668"/>
                    <a:pt x="92965" y="36665"/>
                    <a:pt x="92977" y="36659"/>
                  </a:cubicBezTo>
                  <a:cubicBezTo>
                    <a:pt x="92989" y="36659"/>
                    <a:pt x="92989" y="36659"/>
                    <a:pt x="92989" y="36648"/>
                  </a:cubicBezTo>
                  <a:cubicBezTo>
                    <a:pt x="92965" y="36624"/>
                    <a:pt x="92965" y="36624"/>
                    <a:pt x="92953" y="36624"/>
                  </a:cubicBezTo>
                  <a:close/>
                  <a:moveTo>
                    <a:pt x="1144" y="36778"/>
                  </a:moveTo>
                  <a:cubicBezTo>
                    <a:pt x="1132" y="36778"/>
                    <a:pt x="1120" y="36778"/>
                    <a:pt x="1120" y="36790"/>
                  </a:cubicBezTo>
                  <a:cubicBezTo>
                    <a:pt x="1120" y="36802"/>
                    <a:pt x="1120" y="36826"/>
                    <a:pt x="1132" y="36826"/>
                  </a:cubicBezTo>
                  <a:cubicBezTo>
                    <a:pt x="1144" y="36826"/>
                    <a:pt x="1156" y="36826"/>
                    <a:pt x="1156" y="36802"/>
                  </a:cubicBezTo>
                  <a:cubicBezTo>
                    <a:pt x="1156" y="36790"/>
                    <a:pt x="1156" y="36778"/>
                    <a:pt x="1144" y="36778"/>
                  </a:cubicBezTo>
                  <a:close/>
                  <a:moveTo>
                    <a:pt x="93465" y="39172"/>
                  </a:moveTo>
                  <a:cubicBezTo>
                    <a:pt x="93453" y="39172"/>
                    <a:pt x="93453" y="39184"/>
                    <a:pt x="93453" y="39207"/>
                  </a:cubicBezTo>
                  <a:cubicBezTo>
                    <a:pt x="93453" y="39219"/>
                    <a:pt x="93453" y="39219"/>
                    <a:pt x="93465" y="39219"/>
                  </a:cubicBezTo>
                  <a:cubicBezTo>
                    <a:pt x="93477" y="39207"/>
                    <a:pt x="93477" y="39207"/>
                    <a:pt x="93477" y="39184"/>
                  </a:cubicBezTo>
                  <a:cubicBezTo>
                    <a:pt x="93477" y="39172"/>
                    <a:pt x="93477" y="39172"/>
                    <a:pt x="93465" y="39172"/>
                  </a:cubicBezTo>
                  <a:close/>
                  <a:moveTo>
                    <a:pt x="656" y="39338"/>
                  </a:moveTo>
                  <a:cubicBezTo>
                    <a:pt x="632" y="39338"/>
                    <a:pt x="620" y="39338"/>
                    <a:pt x="620" y="39350"/>
                  </a:cubicBezTo>
                  <a:cubicBezTo>
                    <a:pt x="620" y="39350"/>
                    <a:pt x="620" y="39362"/>
                    <a:pt x="632" y="39362"/>
                  </a:cubicBezTo>
                  <a:cubicBezTo>
                    <a:pt x="656" y="39362"/>
                    <a:pt x="668" y="39362"/>
                    <a:pt x="668" y="39350"/>
                  </a:cubicBezTo>
                  <a:cubicBezTo>
                    <a:pt x="668" y="39350"/>
                    <a:pt x="668" y="39338"/>
                    <a:pt x="656" y="39338"/>
                  </a:cubicBezTo>
                  <a:close/>
                  <a:moveTo>
                    <a:pt x="93822" y="41743"/>
                  </a:moveTo>
                  <a:cubicBezTo>
                    <a:pt x="93810" y="41743"/>
                    <a:pt x="93810" y="41743"/>
                    <a:pt x="93810" y="41767"/>
                  </a:cubicBezTo>
                  <a:cubicBezTo>
                    <a:pt x="93810" y="41776"/>
                    <a:pt x="93810" y="41784"/>
                    <a:pt x="93819" y="41784"/>
                  </a:cubicBezTo>
                  <a:cubicBezTo>
                    <a:pt x="93822" y="41784"/>
                    <a:pt x="93827" y="41783"/>
                    <a:pt x="93834" y="41779"/>
                  </a:cubicBezTo>
                  <a:cubicBezTo>
                    <a:pt x="93834" y="41779"/>
                    <a:pt x="93846" y="41779"/>
                    <a:pt x="93846" y="41767"/>
                  </a:cubicBezTo>
                  <a:cubicBezTo>
                    <a:pt x="93834" y="41767"/>
                    <a:pt x="93834" y="41743"/>
                    <a:pt x="93822" y="41743"/>
                  </a:cubicBezTo>
                  <a:close/>
                  <a:moveTo>
                    <a:pt x="310" y="41910"/>
                  </a:moveTo>
                  <a:cubicBezTo>
                    <a:pt x="299" y="41910"/>
                    <a:pt x="287" y="41910"/>
                    <a:pt x="287" y="41922"/>
                  </a:cubicBezTo>
                  <a:cubicBezTo>
                    <a:pt x="287" y="41922"/>
                    <a:pt x="287" y="41946"/>
                    <a:pt x="299" y="41946"/>
                  </a:cubicBezTo>
                  <a:cubicBezTo>
                    <a:pt x="310" y="41946"/>
                    <a:pt x="310" y="41922"/>
                    <a:pt x="322" y="41922"/>
                  </a:cubicBezTo>
                  <a:cubicBezTo>
                    <a:pt x="322" y="41922"/>
                    <a:pt x="322" y="41910"/>
                    <a:pt x="310" y="41910"/>
                  </a:cubicBezTo>
                  <a:close/>
                  <a:moveTo>
                    <a:pt x="94025" y="44339"/>
                  </a:moveTo>
                  <a:cubicBezTo>
                    <a:pt x="94025" y="44339"/>
                    <a:pt x="94013" y="44339"/>
                    <a:pt x="94013" y="44351"/>
                  </a:cubicBezTo>
                  <a:cubicBezTo>
                    <a:pt x="94013" y="44363"/>
                    <a:pt x="94025" y="44363"/>
                    <a:pt x="94025" y="44363"/>
                  </a:cubicBezTo>
                  <a:cubicBezTo>
                    <a:pt x="94025" y="44363"/>
                    <a:pt x="94036" y="44363"/>
                    <a:pt x="94036" y="44351"/>
                  </a:cubicBezTo>
                  <a:cubicBezTo>
                    <a:pt x="94036" y="44351"/>
                    <a:pt x="94036" y="44339"/>
                    <a:pt x="94025" y="44339"/>
                  </a:cubicBezTo>
                  <a:close/>
                  <a:moveTo>
                    <a:pt x="84" y="44482"/>
                  </a:moveTo>
                  <a:cubicBezTo>
                    <a:pt x="84" y="44482"/>
                    <a:pt x="72" y="44482"/>
                    <a:pt x="72" y="44506"/>
                  </a:cubicBezTo>
                  <a:cubicBezTo>
                    <a:pt x="72" y="44506"/>
                    <a:pt x="72" y="44518"/>
                    <a:pt x="84" y="44518"/>
                  </a:cubicBezTo>
                  <a:cubicBezTo>
                    <a:pt x="108" y="44518"/>
                    <a:pt x="108" y="44518"/>
                    <a:pt x="108" y="44506"/>
                  </a:cubicBezTo>
                  <a:cubicBezTo>
                    <a:pt x="108" y="44506"/>
                    <a:pt x="108" y="44482"/>
                    <a:pt x="84" y="44482"/>
                  </a:cubicBezTo>
                  <a:close/>
                  <a:moveTo>
                    <a:pt x="94108" y="46923"/>
                  </a:moveTo>
                  <a:cubicBezTo>
                    <a:pt x="94108" y="46923"/>
                    <a:pt x="94084" y="46923"/>
                    <a:pt x="94084" y="46946"/>
                  </a:cubicBezTo>
                  <a:cubicBezTo>
                    <a:pt x="94084" y="46958"/>
                    <a:pt x="94108" y="46958"/>
                    <a:pt x="94108" y="46958"/>
                  </a:cubicBezTo>
                  <a:cubicBezTo>
                    <a:pt x="94108" y="46958"/>
                    <a:pt x="94120" y="46958"/>
                    <a:pt x="94120" y="46946"/>
                  </a:cubicBezTo>
                  <a:cubicBezTo>
                    <a:pt x="94120" y="46946"/>
                    <a:pt x="94120" y="46923"/>
                    <a:pt x="94108" y="46923"/>
                  </a:cubicBezTo>
                  <a:close/>
                  <a:moveTo>
                    <a:pt x="94108" y="47030"/>
                  </a:moveTo>
                  <a:cubicBezTo>
                    <a:pt x="94108" y="47030"/>
                    <a:pt x="94084" y="47030"/>
                    <a:pt x="94084" y="47042"/>
                  </a:cubicBezTo>
                  <a:lnTo>
                    <a:pt x="94108" y="47065"/>
                  </a:lnTo>
                  <a:cubicBezTo>
                    <a:pt x="94108" y="47065"/>
                    <a:pt x="94120" y="47065"/>
                    <a:pt x="94120" y="47042"/>
                  </a:cubicBezTo>
                  <a:cubicBezTo>
                    <a:pt x="94120" y="47042"/>
                    <a:pt x="94120" y="47030"/>
                    <a:pt x="94108" y="47030"/>
                  </a:cubicBezTo>
                  <a:close/>
                  <a:moveTo>
                    <a:pt x="13" y="47077"/>
                  </a:moveTo>
                  <a:cubicBezTo>
                    <a:pt x="13" y="47077"/>
                    <a:pt x="1" y="47077"/>
                    <a:pt x="1" y="47089"/>
                  </a:cubicBezTo>
                  <a:cubicBezTo>
                    <a:pt x="1" y="47101"/>
                    <a:pt x="13" y="47101"/>
                    <a:pt x="13" y="47101"/>
                  </a:cubicBezTo>
                  <a:cubicBezTo>
                    <a:pt x="13" y="47101"/>
                    <a:pt x="25" y="47101"/>
                    <a:pt x="25" y="47089"/>
                  </a:cubicBezTo>
                  <a:cubicBezTo>
                    <a:pt x="25" y="47089"/>
                    <a:pt x="25" y="47077"/>
                    <a:pt x="13" y="47077"/>
                  </a:cubicBezTo>
                  <a:close/>
                  <a:moveTo>
                    <a:pt x="94036" y="49625"/>
                  </a:moveTo>
                  <a:cubicBezTo>
                    <a:pt x="94036" y="49625"/>
                    <a:pt x="94025" y="49625"/>
                    <a:pt x="94025" y="49637"/>
                  </a:cubicBezTo>
                  <a:cubicBezTo>
                    <a:pt x="94025" y="49637"/>
                    <a:pt x="94025" y="49649"/>
                    <a:pt x="94036" y="49649"/>
                  </a:cubicBezTo>
                  <a:cubicBezTo>
                    <a:pt x="94036" y="49649"/>
                    <a:pt x="94060" y="49649"/>
                    <a:pt x="94060" y="49637"/>
                  </a:cubicBezTo>
                  <a:cubicBezTo>
                    <a:pt x="94060" y="49637"/>
                    <a:pt x="94060" y="49625"/>
                    <a:pt x="94036" y="49625"/>
                  </a:cubicBezTo>
                  <a:close/>
                  <a:moveTo>
                    <a:pt x="84" y="49661"/>
                  </a:moveTo>
                  <a:cubicBezTo>
                    <a:pt x="84" y="49661"/>
                    <a:pt x="72" y="49661"/>
                    <a:pt x="72" y="49685"/>
                  </a:cubicBezTo>
                  <a:cubicBezTo>
                    <a:pt x="72" y="49693"/>
                    <a:pt x="78" y="49702"/>
                    <a:pt x="82" y="49702"/>
                  </a:cubicBezTo>
                  <a:cubicBezTo>
                    <a:pt x="83" y="49702"/>
                    <a:pt x="84" y="49700"/>
                    <a:pt x="84" y="49697"/>
                  </a:cubicBezTo>
                  <a:cubicBezTo>
                    <a:pt x="84" y="49697"/>
                    <a:pt x="108" y="49697"/>
                    <a:pt x="108" y="49685"/>
                  </a:cubicBezTo>
                  <a:cubicBezTo>
                    <a:pt x="108" y="49685"/>
                    <a:pt x="108" y="49661"/>
                    <a:pt x="84" y="49661"/>
                  </a:cubicBezTo>
                  <a:close/>
                  <a:moveTo>
                    <a:pt x="93834" y="52209"/>
                  </a:moveTo>
                  <a:cubicBezTo>
                    <a:pt x="93834" y="52209"/>
                    <a:pt x="93822" y="52209"/>
                    <a:pt x="93822" y="52221"/>
                  </a:cubicBezTo>
                  <a:cubicBezTo>
                    <a:pt x="93822" y="52221"/>
                    <a:pt x="93822" y="52245"/>
                    <a:pt x="93834" y="52245"/>
                  </a:cubicBezTo>
                  <a:cubicBezTo>
                    <a:pt x="93834" y="52245"/>
                    <a:pt x="93839" y="52234"/>
                    <a:pt x="93843" y="52234"/>
                  </a:cubicBezTo>
                  <a:cubicBezTo>
                    <a:pt x="93845" y="52234"/>
                    <a:pt x="93846" y="52237"/>
                    <a:pt x="93846" y="52245"/>
                  </a:cubicBezTo>
                  <a:cubicBezTo>
                    <a:pt x="93846" y="52221"/>
                    <a:pt x="93846" y="52209"/>
                    <a:pt x="93834" y="52209"/>
                  </a:cubicBezTo>
                  <a:close/>
                  <a:moveTo>
                    <a:pt x="299" y="52257"/>
                  </a:moveTo>
                  <a:cubicBezTo>
                    <a:pt x="287" y="52257"/>
                    <a:pt x="287" y="52257"/>
                    <a:pt x="287" y="52268"/>
                  </a:cubicBezTo>
                  <a:cubicBezTo>
                    <a:pt x="287" y="52280"/>
                    <a:pt x="299" y="52280"/>
                    <a:pt x="310" y="52280"/>
                  </a:cubicBezTo>
                  <a:cubicBezTo>
                    <a:pt x="310" y="52280"/>
                    <a:pt x="322" y="52280"/>
                    <a:pt x="322" y="52268"/>
                  </a:cubicBezTo>
                  <a:cubicBezTo>
                    <a:pt x="310" y="52268"/>
                    <a:pt x="310" y="52257"/>
                    <a:pt x="299" y="52257"/>
                  </a:cubicBezTo>
                  <a:close/>
                  <a:moveTo>
                    <a:pt x="93489" y="54757"/>
                  </a:moveTo>
                  <a:cubicBezTo>
                    <a:pt x="93477" y="54757"/>
                    <a:pt x="93465" y="54757"/>
                    <a:pt x="93465" y="54769"/>
                  </a:cubicBezTo>
                  <a:cubicBezTo>
                    <a:pt x="93465" y="54781"/>
                    <a:pt x="93465" y="54793"/>
                    <a:pt x="93477" y="54793"/>
                  </a:cubicBezTo>
                  <a:cubicBezTo>
                    <a:pt x="93489" y="54793"/>
                    <a:pt x="93489" y="54793"/>
                    <a:pt x="93513" y="54781"/>
                  </a:cubicBezTo>
                  <a:cubicBezTo>
                    <a:pt x="93513" y="54769"/>
                    <a:pt x="93513" y="54757"/>
                    <a:pt x="93489" y="54757"/>
                  </a:cubicBezTo>
                  <a:close/>
                  <a:moveTo>
                    <a:pt x="656" y="54793"/>
                  </a:moveTo>
                  <a:cubicBezTo>
                    <a:pt x="632" y="54816"/>
                    <a:pt x="632" y="54816"/>
                    <a:pt x="632" y="54828"/>
                  </a:cubicBezTo>
                  <a:cubicBezTo>
                    <a:pt x="632" y="54836"/>
                    <a:pt x="641" y="54847"/>
                    <a:pt x="650" y="54847"/>
                  </a:cubicBezTo>
                  <a:cubicBezTo>
                    <a:pt x="656" y="54847"/>
                    <a:pt x="663" y="54842"/>
                    <a:pt x="668" y="54828"/>
                  </a:cubicBezTo>
                  <a:cubicBezTo>
                    <a:pt x="680" y="54828"/>
                    <a:pt x="680" y="54828"/>
                    <a:pt x="680" y="54816"/>
                  </a:cubicBezTo>
                  <a:cubicBezTo>
                    <a:pt x="668" y="54816"/>
                    <a:pt x="668" y="54793"/>
                    <a:pt x="656" y="54793"/>
                  </a:cubicBezTo>
                  <a:close/>
                  <a:moveTo>
                    <a:pt x="93001" y="57293"/>
                  </a:moveTo>
                  <a:cubicBezTo>
                    <a:pt x="92989" y="57293"/>
                    <a:pt x="92977" y="57293"/>
                    <a:pt x="92977" y="57317"/>
                  </a:cubicBezTo>
                  <a:cubicBezTo>
                    <a:pt x="92977" y="57329"/>
                    <a:pt x="92977" y="57341"/>
                    <a:pt x="92989" y="57341"/>
                  </a:cubicBezTo>
                  <a:cubicBezTo>
                    <a:pt x="92989" y="57341"/>
                    <a:pt x="93001" y="57341"/>
                    <a:pt x="93012" y="57317"/>
                  </a:cubicBezTo>
                  <a:cubicBezTo>
                    <a:pt x="93012" y="57317"/>
                    <a:pt x="93012" y="57293"/>
                    <a:pt x="93001" y="57293"/>
                  </a:cubicBezTo>
                  <a:close/>
                  <a:moveTo>
                    <a:pt x="1156" y="57364"/>
                  </a:moveTo>
                  <a:cubicBezTo>
                    <a:pt x="1144" y="57376"/>
                    <a:pt x="1144" y="57376"/>
                    <a:pt x="1144" y="57388"/>
                  </a:cubicBezTo>
                  <a:cubicBezTo>
                    <a:pt x="1144" y="57388"/>
                    <a:pt x="1144" y="57400"/>
                    <a:pt x="1180" y="57400"/>
                  </a:cubicBezTo>
                  <a:cubicBezTo>
                    <a:pt x="1191" y="57400"/>
                    <a:pt x="1191" y="57388"/>
                    <a:pt x="1191" y="57376"/>
                  </a:cubicBezTo>
                  <a:cubicBezTo>
                    <a:pt x="1180" y="57364"/>
                    <a:pt x="1180" y="57364"/>
                    <a:pt x="1156" y="57364"/>
                  </a:cubicBezTo>
                  <a:close/>
                  <a:moveTo>
                    <a:pt x="92358" y="59817"/>
                  </a:moveTo>
                  <a:cubicBezTo>
                    <a:pt x="92346" y="59817"/>
                    <a:pt x="92334" y="59817"/>
                    <a:pt x="92334" y="59829"/>
                  </a:cubicBezTo>
                  <a:cubicBezTo>
                    <a:pt x="92334" y="59841"/>
                    <a:pt x="92334" y="59853"/>
                    <a:pt x="92346" y="59853"/>
                  </a:cubicBezTo>
                  <a:cubicBezTo>
                    <a:pt x="92358" y="59853"/>
                    <a:pt x="92358" y="59853"/>
                    <a:pt x="92381" y="59841"/>
                  </a:cubicBezTo>
                  <a:cubicBezTo>
                    <a:pt x="92381" y="59829"/>
                    <a:pt x="92381" y="59817"/>
                    <a:pt x="92358" y="59817"/>
                  </a:cubicBezTo>
                  <a:close/>
                  <a:moveTo>
                    <a:pt x="1787" y="59853"/>
                  </a:moveTo>
                  <a:cubicBezTo>
                    <a:pt x="1775" y="59877"/>
                    <a:pt x="1775" y="59877"/>
                    <a:pt x="1775" y="59888"/>
                  </a:cubicBezTo>
                  <a:cubicBezTo>
                    <a:pt x="1787" y="59900"/>
                    <a:pt x="1787" y="59900"/>
                    <a:pt x="1799" y="59900"/>
                  </a:cubicBezTo>
                  <a:cubicBezTo>
                    <a:pt x="1811" y="59888"/>
                    <a:pt x="1811" y="59888"/>
                    <a:pt x="1811" y="59877"/>
                  </a:cubicBezTo>
                  <a:cubicBezTo>
                    <a:pt x="1799" y="59853"/>
                    <a:pt x="1799" y="59853"/>
                    <a:pt x="1787" y="59853"/>
                  </a:cubicBezTo>
                  <a:close/>
                  <a:moveTo>
                    <a:pt x="91584" y="62282"/>
                  </a:moveTo>
                  <a:cubicBezTo>
                    <a:pt x="91572" y="62282"/>
                    <a:pt x="91560" y="62282"/>
                    <a:pt x="91560" y="62305"/>
                  </a:cubicBezTo>
                  <a:cubicBezTo>
                    <a:pt x="91560" y="62317"/>
                    <a:pt x="91560" y="62329"/>
                    <a:pt x="91572" y="62329"/>
                  </a:cubicBezTo>
                  <a:cubicBezTo>
                    <a:pt x="91584" y="62329"/>
                    <a:pt x="91584" y="62329"/>
                    <a:pt x="91608" y="62317"/>
                  </a:cubicBezTo>
                  <a:cubicBezTo>
                    <a:pt x="91608" y="62305"/>
                    <a:pt x="91608" y="62282"/>
                    <a:pt x="91584" y="62282"/>
                  </a:cubicBezTo>
                  <a:close/>
                  <a:moveTo>
                    <a:pt x="2573" y="62341"/>
                  </a:moveTo>
                  <a:cubicBezTo>
                    <a:pt x="2561" y="62365"/>
                    <a:pt x="2561" y="62365"/>
                    <a:pt x="2561" y="62377"/>
                  </a:cubicBezTo>
                  <a:cubicBezTo>
                    <a:pt x="2561" y="62377"/>
                    <a:pt x="2561" y="62389"/>
                    <a:pt x="2585" y="62389"/>
                  </a:cubicBezTo>
                  <a:cubicBezTo>
                    <a:pt x="2608" y="62377"/>
                    <a:pt x="2608" y="62377"/>
                    <a:pt x="2608" y="62365"/>
                  </a:cubicBezTo>
                  <a:cubicBezTo>
                    <a:pt x="2585" y="62341"/>
                    <a:pt x="2585" y="62341"/>
                    <a:pt x="2573" y="62341"/>
                  </a:cubicBezTo>
                  <a:close/>
                  <a:moveTo>
                    <a:pt x="90679" y="64722"/>
                  </a:moveTo>
                  <a:cubicBezTo>
                    <a:pt x="90667" y="64722"/>
                    <a:pt x="90655" y="64722"/>
                    <a:pt x="90655" y="64734"/>
                  </a:cubicBezTo>
                  <a:cubicBezTo>
                    <a:pt x="90655" y="64758"/>
                    <a:pt x="90655" y="64770"/>
                    <a:pt x="90667" y="64770"/>
                  </a:cubicBezTo>
                  <a:cubicBezTo>
                    <a:pt x="90679" y="64770"/>
                    <a:pt x="90679" y="64758"/>
                    <a:pt x="90691" y="64758"/>
                  </a:cubicBezTo>
                  <a:cubicBezTo>
                    <a:pt x="90691" y="64734"/>
                    <a:pt x="90691" y="64722"/>
                    <a:pt x="90679" y="64722"/>
                  </a:cubicBezTo>
                  <a:close/>
                  <a:moveTo>
                    <a:pt x="3477" y="64770"/>
                  </a:moveTo>
                  <a:cubicBezTo>
                    <a:pt x="3466" y="64782"/>
                    <a:pt x="3466" y="64782"/>
                    <a:pt x="3466" y="64806"/>
                  </a:cubicBezTo>
                  <a:lnTo>
                    <a:pt x="3477" y="64818"/>
                  </a:lnTo>
                  <a:lnTo>
                    <a:pt x="3501" y="64818"/>
                  </a:lnTo>
                  <a:cubicBezTo>
                    <a:pt x="3513" y="64806"/>
                    <a:pt x="3513" y="64806"/>
                    <a:pt x="3513" y="64782"/>
                  </a:cubicBezTo>
                  <a:cubicBezTo>
                    <a:pt x="3501" y="64770"/>
                    <a:pt x="3501" y="64770"/>
                    <a:pt x="3477" y="64770"/>
                  </a:cubicBezTo>
                  <a:close/>
                  <a:moveTo>
                    <a:pt x="89619" y="67092"/>
                  </a:moveTo>
                  <a:cubicBezTo>
                    <a:pt x="89607" y="67092"/>
                    <a:pt x="89595" y="67092"/>
                    <a:pt x="89595" y="67104"/>
                  </a:cubicBezTo>
                  <a:cubicBezTo>
                    <a:pt x="89595" y="67127"/>
                    <a:pt x="89595" y="67139"/>
                    <a:pt x="89607" y="67139"/>
                  </a:cubicBezTo>
                  <a:cubicBezTo>
                    <a:pt x="89611" y="67139"/>
                    <a:pt x="89613" y="67140"/>
                    <a:pt x="89615" y="67142"/>
                  </a:cubicBezTo>
                  <a:lnTo>
                    <a:pt x="89615" y="67142"/>
                  </a:lnTo>
                  <a:cubicBezTo>
                    <a:pt x="89613" y="67141"/>
                    <a:pt x="89610" y="67140"/>
                    <a:pt x="89607" y="67139"/>
                  </a:cubicBezTo>
                  <a:lnTo>
                    <a:pt x="89607" y="67139"/>
                  </a:lnTo>
                  <a:cubicBezTo>
                    <a:pt x="89611" y="67143"/>
                    <a:pt x="89614" y="67145"/>
                    <a:pt x="89615" y="67145"/>
                  </a:cubicBezTo>
                  <a:cubicBezTo>
                    <a:pt x="89617" y="67145"/>
                    <a:pt x="89617" y="67143"/>
                    <a:pt x="89615" y="67142"/>
                  </a:cubicBezTo>
                  <a:lnTo>
                    <a:pt x="89615" y="67142"/>
                  </a:lnTo>
                  <a:cubicBezTo>
                    <a:pt x="89621" y="67143"/>
                    <a:pt x="89627" y="67144"/>
                    <a:pt x="89630" y="67144"/>
                  </a:cubicBezTo>
                  <a:cubicBezTo>
                    <a:pt x="89643" y="67144"/>
                    <a:pt x="89643" y="67136"/>
                    <a:pt x="89643" y="67127"/>
                  </a:cubicBezTo>
                  <a:cubicBezTo>
                    <a:pt x="89643" y="67104"/>
                    <a:pt x="89643" y="67092"/>
                    <a:pt x="89619" y="67092"/>
                  </a:cubicBezTo>
                  <a:close/>
                  <a:moveTo>
                    <a:pt x="4525" y="67139"/>
                  </a:moveTo>
                  <a:cubicBezTo>
                    <a:pt x="4513" y="67151"/>
                    <a:pt x="4513" y="67151"/>
                    <a:pt x="4513" y="67163"/>
                  </a:cubicBezTo>
                  <a:lnTo>
                    <a:pt x="4525" y="67187"/>
                  </a:lnTo>
                  <a:lnTo>
                    <a:pt x="4537" y="67187"/>
                  </a:lnTo>
                  <a:cubicBezTo>
                    <a:pt x="4549" y="67163"/>
                    <a:pt x="4549" y="67163"/>
                    <a:pt x="4549" y="67151"/>
                  </a:cubicBezTo>
                  <a:cubicBezTo>
                    <a:pt x="4537" y="67139"/>
                    <a:pt x="4537" y="67139"/>
                    <a:pt x="4525" y="67139"/>
                  </a:cubicBezTo>
                  <a:close/>
                  <a:moveTo>
                    <a:pt x="88464" y="69413"/>
                  </a:moveTo>
                  <a:cubicBezTo>
                    <a:pt x="88452" y="69413"/>
                    <a:pt x="88429" y="69413"/>
                    <a:pt x="88429" y="69425"/>
                  </a:cubicBezTo>
                  <a:cubicBezTo>
                    <a:pt x="88429" y="69449"/>
                    <a:pt x="88429" y="69461"/>
                    <a:pt x="88452" y="69461"/>
                  </a:cubicBezTo>
                  <a:cubicBezTo>
                    <a:pt x="88464" y="69461"/>
                    <a:pt x="88464" y="69461"/>
                    <a:pt x="88476" y="69449"/>
                  </a:cubicBezTo>
                  <a:cubicBezTo>
                    <a:pt x="88476" y="69425"/>
                    <a:pt x="88476" y="69413"/>
                    <a:pt x="88464" y="69413"/>
                  </a:cubicBezTo>
                  <a:close/>
                  <a:moveTo>
                    <a:pt x="5704" y="69449"/>
                  </a:moveTo>
                  <a:cubicBezTo>
                    <a:pt x="5680" y="69449"/>
                    <a:pt x="5680" y="69461"/>
                    <a:pt x="5680" y="69473"/>
                  </a:cubicBezTo>
                  <a:cubicBezTo>
                    <a:pt x="5680" y="69473"/>
                    <a:pt x="5680" y="69485"/>
                    <a:pt x="5704" y="69485"/>
                  </a:cubicBezTo>
                  <a:lnTo>
                    <a:pt x="5716" y="69485"/>
                  </a:lnTo>
                  <a:cubicBezTo>
                    <a:pt x="5728" y="69473"/>
                    <a:pt x="5728" y="69473"/>
                    <a:pt x="5728" y="69461"/>
                  </a:cubicBezTo>
                  <a:cubicBezTo>
                    <a:pt x="5716" y="69449"/>
                    <a:pt x="5716" y="69449"/>
                    <a:pt x="5704" y="69449"/>
                  </a:cubicBezTo>
                  <a:close/>
                  <a:moveTo>
                    <a:pt x="87150" y="71667"/>
                  </a:moveTo>
                  <a:cubicBezTo>
                    <a:pt x="87146" y="71667"/>
                    <a:pt x="87143" y="71670"/>
                    <a:pt x="87143" y="71676"/>
                  </a:cubicBezTo>
                  <a:cubicBezTo>
                    <a:pt x="87119" y="71688"/>
                    <a:pt x="87119" y="71711"/>
                    <a:pt x="87143" y="71711"/>
                  </a:cubicBezTo>
                  <a:lnTo>
                    <a:pt x="87167" y="71711"/>
                  </a:lnTo>
                  <a:cubicBezTo>
                    <a:pt x="87178" y="71688"/>
                    <a:pt x="87178" y="71676"/>
                    <a:pt x="87167" y="71676"/>
                  </a:cubicBezTo>
                  <a:cubicBezTo>
                    <a:pt x="87161" y="71670"/>
                    <a:pt x="87155" y="71667"/>
                    <a:pt x="87150" y="71667"/>
                  </a:cubicBezTo>
                  <a:close/>
                  <a:moveTo>
                    <a:pt x="6990" y="71688"/>
                  </a:moveTo>
                  <a:cubicBezTo>
                    <a:pt x="6978" y="71711"/>
                    <a:pt x="6978" y="71711"/>
                    <a:pt x="6978" y="71723"/>
                  </a:cubicBezTo>
                  <a:cubicBezTo>
                    <a:pt x="6978" y="71723"/>
                    <a:pt x="6990" y="71723"/>
                    <a:pt x="6990" y="71735"/>
                  </a:cubicBezTo>
                  <a:lnTo>
                    <a:pt x="7014" y="71735"/>
                  </a:lnTo>
                  <a:cubicBezTo>
                    <a:pt x="7026" y="71723"/>
                    <a:pt x="7026" y="71723"/>
                    <a:pt x="7026" y="71711"/>
                  </a:cubicBezTo>
                  <a:cubicBezTo>
                    <a:pt x="7014" y="71688"/>
                    <a:pt x="7014" y="71688"/>
                    <a:pt x="6990" y="71688"/>
                  </a:cubicBezTo>
                  <a:close/>
                  <a:moveTo>
                    <a:pt x="85733" y="73822"/>
                  </a:moveTo>
                  <a:cubicBezTo>
                    <a:pt x="85729" y="73822"/>
                    <a:pt x="85726" y="73825"/>
                    <a:pt x="85726" y="73831"/>
                  </a:cubicBezTo>
                  <a:cubicBezTo>
                    <a:pt x="85714" y="73854"/>
                    <a:pt x="85714" y="73866"/>
                    <a:pt x="85726" y="73866"/>
                  </a:cubicBezTo>
                  <a:cubicBezTo>
                    <a:pt x="85730" y="73870"/>
                    <a:pt x="85732" y="73872"/>
                    <a:pt x="85735" y="73872"/>
                  </a:cubicBezTo>
                  <a:cubicBezTo>
                    <a:pt x="85739" y="73872"/>
                    <a:pt x="85742" y="73866"/>
                    <a:pt x="85750" y="73866"/>
                  </a:cubicBezTo>
                  <a:cubicBezTo>
                    <a:pt x="85773" y="73854"/>
                    <a:pt x="85773" y="73831"/>
                    <a:pt x="85750" y="73831"/>
                  </a:cubicBezTo>
                  <a:cubicBezTo>
                    <a:pt x="85744" y="73825"/>
                    <a:pt x="85738" y="73822"/>
                    <a:pt x="85733" y="73822"/>
                  </a:cubicBezTo>
                  <a:close/>
                  <a:moveTo>
                    <a:pt x="8395" y="73854"/>
                  </a:moveTo>
                  <a:cubicBezTo>
                    <a:pt x="8395" y="73866"/>
                    <a:pt x="8383" y="73866"/>
                    <a:pt x="8395" y="73878"/>
                  </a:cubicBezTo>
                  <a:cubicBezTo>
                    <a:pt x="8401" y="73884"/>
                    <a:pt x="8404" y="73887"/>
                    <a:pt x="8405" y="73887"/>
                  </a:cubicBezTo>
                  <a:cubicBezTo>
                    <a:pt x="8407" y="73887"/>
                    <a:pt x="8407" y="73884"/>
                    <a:pt x="8407" y="73878"/>
                  </a:cubicBezTo>
                  <a:lnTo>
                    <a:pt x="8419" y="73878"/>
                  </a:lnTo>
                  <a:lnTo>
                    <a:pt x="8419" y="73854"/>
                  </a:lnTo>
                  <a:close/>
                  <a:moveTo>
                    <a:pt x="84190" y="75920"/>
                  </a:moveTo>
                  <a:cubicBezTo>
                    <a:pt x="84187" y="75920"/>
                    <a:pt x="84184" y="75926"/>
                    <a:pt x="84178" y="75938"/>
                  </a:cubicBezTo>
                  <a:cubicBezTo>
                    <a:pt x="84166" y="75950"/>
                    <a:pt x="84166" y="75962"/>
                    <a:pt x="84178" y="75962"/>
                  </a:cubicBezTo>
                  <a:lnTo>
                    <a:pt x="84202" y="75962"/>
                  </a:lnTo>
                  <a:cubicBezTo>
                    <a:pt x="84214" y="75950"/>
                    <a:pt x="84214" y="75938"/>
                    <a:pt x="84202" y="75938"/>
                  </a:cubicBezTo>
                  <a:cubicBezTo>
                    <a:pt x="84196" y="75926"/>
                    <a:pt x="84193" y="75920"/>
                    <a:pt x="84190" y="75920"/>
                  </a:cubicBezTo>
                  <a:close/>
                  <a:moveTo>
                    <a:pt x="9943" y="75938"/>
                  </a:moveTo>
                  <a:cubicBezTo>
                    <a:pt x="9943" y="75950"/>
                    <a:pt x="9931" y="75950"/>
                    <a:pt x="9943" y="75962"/>
                  </a:cubicBezTo>
                  <a:cubicBezTo>
                    <a:pt x="9943" y="75968"/>
                    <a:pt x="9943" y="75971"/>
                    <a:pt x="9944" y="75971"/>
                  </a:cubicBezTo>
                  <a:cubicBezTo>
                    <a:pt x="9946" y="75971"/>
                    <a:pt x="9949" y="75968"/>
                    <a:pt x="9954" y="75962"/>
                  </a:cubicBezTo>
                  <a:lnTo>
                    <a:pt x="9966" y="75962"/>
                  </a:lnTo>
                  <a:cubicBezTo>
                    <a:pt x="9966" y="75950"/>
                    <a:pt x="9990" y="75950"/>
                    <a:pt x="9966" y="75938"/>
                  </a:cubicBezTo>
                  <a:close/>
                  <a:moveTo>
                    <a:pt x="82536" y="77917"/>
                  </a:moveTo>
                  <a:cubicBezTo>
                    <a:pt x="82532" y="77917"/>
                    <a:pt x="82529" y="77920"/>
                    <a:pt x="82523" y="77926"/>
                  </a:cubicBezTo>
                  <a:cubicBezTo>
                    <a:pt x="82511" y="77938"/>
                    <a:pt x="82511" y="77938"/>
                    <a:pt x="82523" y="77962"/>
                  </a:cubicBezTo>
                  <a:lnTo>
                    <a:pt x="82559" y="77962"/>
                  </a:lnTo>
                  <a:cubicBezTo>
                    <a:pt x="82571" y="77938"/>
                    <a:pt x="82571" y="77926"/>
                    <a:pt x="82559" y="77926"/>
                  </a:cubicBezTo>
                  <a:cubicBezTo>
                    <a:pt x="82547" y="77920"/>
                    <a:pt x="82541" y="77917"/>
                    <a:pt x="82536" y="77917"/>
                  </a:cubicBezTo>
                  <a:close/>
                  <a:moveTo>
                    <a:pt x="11609" y="77929"/>
                  </a:moveTo>
                  <a:cubicBezTo>
                    <a:pt x="11606" y="77929"/>
                    <a:pt x="11603" y="77932"/>
                    <a:pt x="11598" y="77938"/>
                  </a:cubicBezTo>
                  <a:cubicBezTo>
                    <a:pt x="11574" y="77962"/>
                    <a:pt x="11574" y="77962"/>
                    <a:pt x="11598" y="77974"/>
                  </a:cubicBezTo>
                  <a:lnTo>
                    <a:pt x="11621" y="77974"/>
                  </a:lnTo>
                  <a:cubicBezTo>
                    <a:pt x="11621" y="77962"/>
                    <a:pt x="11633" y="77938"/>
                    <a:pt x="11621" y="77938"/>
                  </a:cubicBezTo>
                  <a:cubicBezTo>
                    <a:pt x="11615" y="77932"/>
                    <a:pt x="11612" y="77929"/>
                    <a:pt x="11609" y="77929"/>
                  </a:cubicBezTo>
                  <a:close/>
                  <a:moveTo>
                    <a:pt x="80785" y="79822"/>
                  </a:moveTo>
                  <a:cubicBezTo>
                    <a:pt x="80782" y="79822"/>
                    <a:pt x="80779" y="79825"/>
                    <a:pt x="80773" y="79831"/>
                  </a:cubicBezTo>
                  <a:cubicBezTo>
                    <a:pt x="80749" y="79843"/>
                    <a:pt x="80749" y="79843"/>
                    <a:pt x="80773" y="79867"/>
                  </a:cubicBezTo>
                  <a:cubicBezTo>
                    <a:pt x="80773" y="79867"/>
                    <a:pt x="80773" y="79867"/>
                    <a:pt x="80773" y="79867"/>
                  </a:cubicBezTo>
                  <a:lnTo>
                    <a:pt x="80773" y="79867"/>
                  </a:lnTo>
                  <a:cubicBezTo>
                    <a:pt x="80777" y="79871"/>
                    <a:pt x="80781" y="79872"/>
                    <a:pt x="80784" y="79872"/>
                  </a:cubicBezTo>
                  <a:cubicBezTo>
                    <a:pt x="80791" y="79872"/>
                    <a:pt x="80797" y="79867"/>
                    <a:pt x="80797" y="79867"/>
                  </a:cubicBezTo>
                  <a:cubicBezTo>
                    <a:pt x="80809" y="79843"/>
                    <a:pt x="80809" y="79843"/>
                    <a:pt x="80797" y="79831"/>
                  </a:cubicBezTo>
                  <a:cubicBezTo>
                    <a:pt x="80791" y="79825"/>
                    <a:pt x="80788" y="79822"/>
                    <a:pt x="80785" y="79822"/>
                  </a:cubicBezTo>
                  <a:close/>
                  <a:moveTo>
                    <a:pt x="13361" y="79834"/>
                  </a:moveTo>
                  <a:cubicBezTo>
                    <a:pt x="13357" y="79834"/>
                    <a:pt x="13354" y="79837"/>
                    <a:pt x="13348" y="79843"/>
                  </a:cubicBezTo>
                  <a:lnTo>
                    <a:pt x="13348" y="79879"/>
                  </a:lnTo>
                  <a:lnTo>
                    <a:pt x="13383" y="79879"/>
                  </a:lnTo>
                  <a:cubicBezTo>
                    <a:pt x="13395" y="79867"/>
                    <a:pt x="13395" y="79867"/>
                    <a:pt x="13383" y="79843"/>
                  </a:cubicBezTo>
                  <a:cubicBezTo>
                    <a:pt x="13372" y="79837"/>
                    <a:pt x="13366" y="79834"/>
                    <a:pt x="13361" y="79834"/>
                  </a:cubicBezTo>
                  <a:close/>
                  <a:moveTo>
                    <a:pt x="78904" y="81653"/>
                  </a:moveTo>
                  <a:cubicBezTo>
                    <a:pt x="78892" y="81665"/>
                    <a:pt x="78892" y="81665"/>
                    <a:pt x="78904" y="81677"/>
                  </a:cubicBezTo>
                  <a:lnTo>
                    <a:pt x="78939" y="81677"/>
                  </a:lnTo>
                  <a:cubicBezTo>
                    <a:pt x="78951" y="81665"/>
                    <a:pt x="78951" y="81665"/>
                    <a:pt x="78939" y="81653"/>
                  </a:cubicBezTo>
                  <a:close/>
                  <a:moveTo>
                    <a:pt x="15227" y="81635"/>
                  </a:moveTo>
                  <a:cubicBezTo>
                    <a:pt x="15223" y="81635"/>
                    <a:pt x="15217" y="81641"/>
                    <a:pt x="15205" y="81653"/>
                  </a:cubicBezTo>
                  <a:cubicBezTo>
                    <a:pt x="15193" y="81665"/>
                    <a:pt x="15193" y="81665"/>
                    <a:pt x="15205" y="81677"/>
                  </a:cubicBezTo>
                  <a:cubicBezTo>
                    <a:pt x="15213" y="81681"/>
                    <a:pt x="15218" y="81682"/>
                    <a:pt x="15222" y="81682"/>
                  </a:cubicBezTo>
                  <a:cubicBezTo>
                    <a:pt x="15230" y="81682"/>
                    <a:pt x="15233" y="81677"/>
                    <a:pt x="15241" y="81677"/>
                  </a:cubicBezTo>
                  <a:cubicBezTo>
                    <a:pt x="15253" y="81665"/>
                    <a:pt x="15253" y="81665"/>
                    <a:pt x="15241" y="81653"/>
                  </a:cubicBezTo>
                  <a:cubicBezTo>
                    <a:pt x="15235" y="81641"/>
                    <a:pt x="15232" y="81635"/>
                    <a:pt x="15227" y="81635"/>
                  </a:cubicBezTo>
                  <a:close/>
                  <a:moveTo>
                    <a:pt x="76968" y="83338"/>
                  </a:moveTo>
                  <a:cubicBezTo>
                    <a:pt x="76964" y="83338"/>
                    <a:pt x="76959" y="83340"/>
                    <a:pt x="76951" y="83344"/>
                  </a:cubicBezTo>
                  <a:cubicBezTo>
                    <a:pt x="76951" y="83344"/>
                    <a:pt x="76939" y="83356"/>
                    <a:pt x="76951" y="83379"/>
                  </a:cubicBezTo>
                  <a:lnTo>
                    <a:pt x="76987" y="83379"/>
                  </a:lnTo>
                  <a:lnTo>
                    <a:pt x="76987" y="83344"/>
                  </a:lnTo>
                  <a:cubicBezTo>
                    <a:pt x="76979" y="83344"/>
                    <a:pt x="76976" y="83338"/>
                    <a:pt x="76968" y="83338"/>
                  </a:cubicBezTo>
                  <a:close/>
                  <a:moveTo>
                    <a:pt x="17171" y="83347"/>
                  </a:moveTo>
                  <a:cubicBezTo>
                    <a:pt x="17167" y="83347"/>
                    <a:pt x="17164" y="83350"/>
                    <a:pt x="17158" y="83356"/>
                  </a:cubicBezTo>
                  <a:cubicBezTo>
                    <a:pt x="17146" y="83379"/>
                    <a:pt x="17146" y="83379"/>
                    <a:pt x="17158" y="83391"/>
                  </a:cubicBezTo>
                  <a:lnTo>
                    <a:pt x="17193" y="83391"/>
                  </a:lnTo>
                  <a:cubicBezTo>
                    <a:pt x="17205" y="83379"/>
                    <a:pt x="17205" y="83356"/>
                    <a:pt x="17193" y="83356"/>
                  </a:cubicBezTo>
                  <a:cubicBezTo>
                    <a:pt x="17182" y="83350"/>
                    <a:pt x="17176" y="83347"/>
                    <a:pt x="17171" y="83347"/>
                  </a:cubicBezTo>
                  <a:close/>
                  <a:moveTo>
                    <a:pt x="74932" y="84934"/>
                  </a:moveTo>
                  <a:cubicBezTo>
                    <a:pt x="74928" y="84934"/>
                    <a:pt x="74923" y="84935"/>
                    <a:pt x="74915" y="84939"/>
                  </a:cubicBezTo>
                  <a:lnTo>
                    <a:pt x="74915" y="84963"/>
                  </a:lnTo>
                  <a:cubicBezTo>
                    <a:pt x="74915" y="84963"/>
                    <a:pt x="74915" y="84974"/>
                    <a:pt x="74922" y="84974"/>
                  </a:cubicBezTo>
                  <a:cubicBezTo>
                    <a:pt x="74926" y="84974"/>
                    <a:pt x="74931" y="84971"/>
                    <a:pt x="74939" y="84963"/>
                  </a:cubicBezTo>
                  <a:lnTo>
                    <a:pt x="74951" y="84963"/>
                  </a:lnTo>
                  <a:lnTo>
                    <a:pt x="74951" y="84939"/>
                  </a:lnTo>
                  <a:cubicBezTo>
                    <a:pt x="74943" y="84939"/>
                    <a:pt x="74940" y="84934"/>
                    <a:pt x="74932" y="84934"/>
                  </a:cubicBezTo>
                  <a:close/>
                  <a:moveTo>
                    <a:pt x="19229" y="84942"/>
                  </a:moveTo>
                  <a:cubicBezTo>
                    <a:pt x="19226" y="84942"/>
                    <a:pt x="19223" y="84945"/>
                    <a:pt x="19218" y="84951"/>
                  </a:cubicBezTo>
                  <a:cubicBezTo>
                    <a:pt x="19194" y="84963"/>
                    <a:pt x="19194" y="84987"/>
                    <a:pt x="19218" y="84987"/>
                  </a:cubicBezTo>
                  <a:lnTo>
                    <a:pt x="19241" y="84987"/>
                  </a:lnTo>
                  <a:cubicBezTo>
                    <a:pt x="19253" y="84963"/>
                    <a:pt x="19253" y="84963"/>
                    <a:pt x="19241" y="84951"/>
                  </a:cubicBezTo>
                  <a:cubicBezTo>
                    <a:pt x="19235" y="84945"/>
                    <a:pt x="19232" y="84942"/>
                    <a:pt x="19229" y="84942"/>
                  </a:cubicBezTo>
                  <a:close/>
                  <a:moveTo>
                    <a:pt x="72801" y="86405"/>
                  </a:moveTo>
                  <a:cubicBezTo>
                    <a:pt x="72797" y="86405"/>
                    <a:pt x="72792" y="86408"/>
                    <a:pt x="72784" y="86416"/>
                  </a:cubicBezTo>
                  <a:cubicBezTo>
                    <a:pt x="72784" y="86427"/>
                    <a:pt x="72772" y="86427"/>
                    <a:pt x="72784" y="86439"/>
                  </a:cubicBezTo>
                  <a:cubicBezTo>
                    <a:pt x="72784" y="86439"/>
                    <a:pt x="72784" y="86445"/>
                    <a:pt x="72791" y="86445"/>
                  </a:cubicBezTo>
                  <a:cubicBezTo>
                    <a:pt x="72794" y="86445"/>
                    <a:pt x="72800" y="86443"/>
                    <a:pt x="72808" y="86439"/>
                  </a:cubicBezTo>
                  <a:lnTo>
                    <a:pt x="72819" y="86439"/>
                  </a:lnTo>
                  <a:cubicBezTo>
                    <a:pt x="72819" y="86427"/>
                    <a:pt x="72831" y="86427"/>
                    <a:pt x="72819" y="86416"/>
                  </a:cubicBezTo>
                  <a:cubicBezTo>
                    <a:pt x="72812" y="86416"/>
                    <a:pt x="72809" y="86405"/>
                    <a:pt x="72801" y="86405"/>
                  </a:cubicBezTo>
                  <a:close/>
                  <a:moveTo>
                    <a:pt x="21361" y="86416"/>
                  </a:moveTo>
                  <a:cubicBezTo>
                    <a:pt x="21337" y="86416"/>
                    <a:pt x="21337" y="86416"/>
                    <a:pt x="21325" y="86427"/>
                  </a:cubicBezTo>
                  <a:cubicBezTo>
                    <a:pt x="21325" y="86439"/>
                    <a:pt x="21325" y="86451"/>
                    <a:pt x="21337" y="86451"/>
                  </a:cubicBezTo>
                  <a:cubicBezTo>
                    <a:pt x="21361" y="86451"/>
                    <a:pt x="21361" y="86451"/>
                    <a:pt x="21373" y="86439"/>
                  </a:cubicBezTo>
                  <a:cubicBezTo>
                    <a:pt x="21373" y="86427"/>
                    <a:pt x="21373" y="86427"/>
                    <a:pt x="21361" y="86416"/>
                  </a:cubicBezTo>
                  <a:close/>
                  <a:moveTo>
                    <a:pt x="70602" y="87756"/>
                  </a:moveTo>
                  <a:cubicBezTo>
                    <a:pt x="70600" y="87756"/>
                    <a:pt x="70597" y="87757"/>
                    <a:pt x="70593" y="87761"/>
                  </a:cubicBezTo>
                  <a:cubicBezTo>
                    <a:pt x="70569" y="87785"/>
                    <a:pt x="70569" y="87785"/>
                    <a:pt x="70569" y="87797"/>
                  </a:cubicBezTo>
                  <a:cubicBezTo>
                    <a:pt x="70581" y="87803"/>
                    <a:pt x="70587" y="87806"/>
                    <a:pt x="70590" y="87806"/>
                  </a:cubicBezTo>
                  <a:cubicBezTo>
                    <a:pt x="70593" y="87806"/>
                    <a:pt x="70593" y="87803"/>
                    <a:pt x="70593" y="87797"/>
                  </a:cubicBezTo>
                  <a:lnTo>
                    <a:pt x="70605" y="87797"/>
                  </a:lnTo>
                  <a:cubicBezTo>
                    <a:pt x="70617" y="87785"/>
                    <a:pt x="70617" y="87785"/>
                    <a:pt x="70617" y="87761"/>
                  </a:cubicBezTo>
                  <a:cubicBezTo>
                    <a:pt x="70609" y="87761"/>
                    <a:pt x="70606" y="87756"/>
                    <a:pt x="70602" y="87756"/>
                  </a:cubicBezTo>
                  <a:close/>
                  <a:moveTo>
                    <a:pt x="23563" y="87785"/>
                  </a:moveTo>
                  <a:cubicBezTo>
                    <a:pt x="23540" y="87785"/>
                    <a:pt x="23528" y="87785"/>
                    <a:pt x="23528" y="87797"/>
                  </a:cubicBezTo>
                  <a:cubicBezTo>
                    <a:pt x="23528" y="87809"/>
                    <a:pt x="23528" y="87820"/>
                    <a:pt x="23540" y="87820"/>
                  </a:cubicBezTo>
                  <a:cubicBezTo>
                    <a:pt x="23563" y="87820"/>
                    <a:pt x="23575" y="87820"/>
                    <a:pt x="23563" y="87809"/>
                  </a:cubicBezTo>
                  <a:cubicBezTo>
                    <a:pt x="23575" y="87797"/>
                    <a:pt x="23575" y="87785"/>
                    <a:pt x="23563" y="87785"/>
                  </a:cubicBezTo>
                  <a:close/>
                  <a:moveTo>
                    <a:pt x="68319" y="88999"/>
                  </a:moveTo>
                  <a:cubicBezTo>
                    <a:pt x="68307" y="88999"/>
                    <a:pt x="68307" y="89011"/>
                    <a:pt x="68307" y="89035"/>
                  </a:cubicBezTo>
                  <a:cubicBezTo>
                    <a:pt x="68307" y="89047"/>
                    <a:pt x="68307" y="89047"/>
                    <a:pt x="68331" y="89047"/>
                  </a:cubicBezTo>
                  <a:lnTo>
                    <a:pt x="68343" y="89047"/>
                  </a:lnTo>
                  <a:cubicBezTo>
                    <a:pt x="68355" y="89035"/>
                    <a:pt x="68355" y="89035"/>
                    <a:pt x="68355" y="89011"/>
                  </a:cubicBezTo>
                  <a:cubicBezTo>
                    <a:pt x="68343" y="88999"/>
                    <a:pt x="68343" y="88999"/>
                    <a:pt x="68319" y="88999"/>
                  </a:cubicBezTo>
                  <a:close/>
                  <a:moveTo>
                    <a:pt x="25849" y="89011"/>
                  </a:moveTo>
                  <a:cubicBezTo>
                    <a:pt x="25837" y="89011"/>
                    <a:pt x="25826" y="89011"/>
                    <a:pt x="25826" y="89035"/>
                  </a:cubicBezTo>
                  <a:cubicBezTo>
                    <a:pt x="25826" y="89047"/>
                    <a:pt x="25826" y="89059"/>
                    <a:pt x="25837" y="89059"/>
                  </a:cubicBezTo>
                  <a:cubicBezTo>
                    <a:pt x="25849" y="89059"/>
                    <a:pt x="25849" y="89059"/>
                    <a:pt x="25861" y="89047"/>
                  </a:cubicBezTo>
                  <a:cubicBezTo>
                    <a:pt x="25861" y="89035"/>
                    <a:pt x="25861" y="89011"/>
                    <a:pt x="25849" y="89011"/>
                  </a:cubicBezTo>
                  <a:close/>
                  <a:moveTo>
                    <a:pt x="65973" y="90106"/>
                  </a:moveTo>
                  <a:cubicBezTo>
                    <a:pt x="65961" y="90118"/>
                    <a:pt x="65961" y="90118"/>
                    <a:pt x="65961" y="90130"/>
                  </a:cubicBezTo>
                  <a:lnTo>
                    <a:pt x="65973" y="90142"/>
                  </a:lnTo>
                  <a:lnTo>
                    <a:pt x="65985" y="90142"/>
                  </a:lnTo>
                  <a:cubicBezTo>
                    <a:pt x="66009" y="90130"/>
                    <a:pt x="66009" y="90130"/>
                    <a:pt x="66009" y="90118"/>
                  </a:cubicBezTo>
                  <a:cubicBezTo>
                    <a:pt x="66009" y="90106"/>
                    <a:pt x="65985" y="90106"/>
                    <a:pt x="65973" y="90106"/>
                  </a:cubicBezTo>
                  <a:close/>
                  <a:moveTo>
                    <a:pt x="28207" y="90118"/>
                  </a:moveTo>
                  <a:cubicBezTo>
                    <a:pt x="28183" y="90118"/>
                    <a:pt x="28171" y="90118"/>
                    <a:pt x="28171" y="90130"/>
                  </a:cubicBezTo>
                  <a:cubicBezTo>
                    <a:pt x="28171" y="90142"/>
                    <a:pt x="28171" y="90166"/>
                    <a:pt x="28183" y="90166"/>
                  </a:cubicBezTo>
                  <a:cubicBezTo>
                    <a:pt x="28183" y="90166"/>
                    <a:pt x="28207" y="90166"/>
                    <a:pt x="28219" y="90142"/>
                  </a:cubicBezTo>
                  <a:cubicBezTo>
                    <a:pt x="28219" y="90130"/>
                    <a:pt x="28219" y="90118"/>
                    <a:pt x="28207" y="90118"/>
                  </a:cubicBezTo>
                  <a:close/>
                  <a:moveTo>
                    <a:pt x="63580" y="91083"/>
                  </a:moveTo>
                  <a:cubicBezTo>
                    <a:pt x="63556" y="91095"/>
                    <a:pt x="63556" y="91095"/>
                    <a:pt x="63556" y="91118"/>
                  </a:cubicBezTo>
                  <a:cubicBezTo>
                    <a:pt x="63580" y="91118"/>
                    <a:pt x="63580" y="91130"/>
                    <a:pt x="63580" y="91130"/>
                  </a:cubicBezTo>
                  <a:lnTo>
                    <a:pt x="63592" y="91130"/>
                  </a:lnTo>
                  <a:cubicBezTo>
                    <a:pt x="63604" y="91118"/>
                    <a:pt x="63604" y="91118"/>
                    <a:pt x="63604" y="91095"/>
                  </a:cubicBezTo>
                  <a:cubicBezTo>
                    <a:pt x="63592" y="91083"/>
                    <a:pt x="63592" y="91083"/>
                    <a:pt x="63580" y="91083"/>
                  </a:cubicBezTo>
                  <a:close/>
                  <a:moveTo>
                    <a:pt x="30600" y="91095"/>
                  </a:moveTo>
                  <a:cubicBezTo>
                    <a:pt x="30588" y="91095"/>
                    <a:pt x="30564" y="91095"/>
                    <a:pt x="30564" y="91118"/>
                  </a:cubicBezTo>
                  <a:cubicBezTo>
                    <a:pt x="30564" y="91130"/>
                    <a:pt x="30564" y="91142"/>
                    <a:pt x="30588" y="91142"/>
                  </a:cubicBezTo>
                  <a:cubicBezTo>
                    <a:pt x="30600" y="91142"/>
                    <a:pt x="30612" y="91142"/>
                    <a:pt x="30612" y="91130"/>
                  </a:cubicBezTo>
                  <a:cubicBezTo>
                    <a:pt x="30612" y="91118"/>
                    <a:pt x="30612" y="91095"/>
                    <a:pt x="30600" y="91095"/>
                  </a:cubicBezTo>
                  <a:close/>
                  <a:moveTo>
                    <a:pt x="33065" y="91928"/>
                  </a:moveTo>
                  <a:cubicBezTo>
                    <a:pt x="33053" y="91928"/>
                    <a:pt x="33041" y="91928"/>
                    <a:pt x="33041" y="91952"/>
                  </a:cubicBezTo>
                  <a:cubicBezTo>
                    <a:pt x="33041" y="91964"/>
                    <a:pt x="33041" y="91976"/>
                    <a:pt x="33053" y="91976"/>
                  </a:cubicBezTo>
                  <a:cubicBezTo>
                    <a:pt x="33053" y="91976"/>
                    <a:pt x="33065" y="91976"/>
                    <a:pt x="33088" y="91964"/>
                  </a:cubicBezTo>
                  <a:cubicBezTo>
                    <a:pt x="33088" y="91952"/>
                    <a:pt x="33088" y="91928"/>
                    <a:pt x="33065" y="91928"/>
                  </a:cubicBezTo>
                  <a:close/>
                  <a:moveTo>
                    <a:pt x="61139" y="91928"/>
                  </a:moveTo>
                  <a:cubicBezTo>
                    <a:pt x="61128" y="91928"/>
                    <a:pt x="61128" y="91952"/>
                    <a:pt x="61128" y="91964"/>
                  </a:cubicBezTo>
                  <a:lnTo>
                    <a:pt x="61139" y="91976"/>
                  </a:lnTo>
                  <a:lnTo>
                    <a:pt x="61151" y="91976"/>
                  </a:lnTo>
                  <a:cubicBezTo>
                    <a:pt x="61163" y="91964"/>
                    <a:pt x="61163" y="91964"/>
                    <a:pt x="61163" y="91952"/>
                  </a:cubicBezTo>
                  <a:cubicBezTo>
                    <a:pt x="61151" y="91928"/>
                    <a:pt x="61151" y="91928"/>
                    <a:pt x="61139" y="91928"/>
                  </a:cubicBezTo>
                  <a:close/>
                  <a:moveTo>
                    <a:pt x="58639" y="92631"/>
                  </a:moveTo>
                  <a:cubicBezTo>
                    <a:pt x="58627" y="92642"/>
                    <a:pt x="58627" y="92642"/>
                    <a:pt x="58627" y="92666"/>
                  </a:cubicBezTo>
                  <a:cubicBezTo>
                    <a:pt x="58627" y="92666"/>
                    <a:pt x="58639" y="92678"/>
                    <a:pt x="58651" y="92678"/>
                  </a:cubicBezTo>
                  <a:cubicBezTo>
                    <a:pt x="58663" y="92666"/>
                    <a:pt x="58663" y="92666"/>
                    <a:pt x="58663" y="92642"/>
                  </a:cubicBezTo>
                  <a:cubicBezTo>
                    <a:pt x="58651" y="92631"/>
                    <a:pt x="58651" y="92631"/>
                    <a:pt x="58639" y="92631"/>
                  </a:cubicBezTo>
                  <a:close/>
                  <a:moveTo>
                    <a:pt x="35553" y="92642"/>
                  </a:moveTo>
                  <a:cubicBezTo>
                    <a:pt x="35541" y="92642"/>
                    <a:pt x="35529" y="92642"/>
                    <a:pt x="35529" y="92666"/>
                  </a:cubicBezTo>
                  <a:cubicBezTo>
                    <a:pt x="35529" y="92678"/>
                    <a:pt x="35529" y="92690"/>
                    <a:pt x="35541" y="92690"/>
                  </a:cubicBezTo>
                  <a:cubicBezTo>
                    <a:pt x="35553" y="92690"/>
                    <a:pt x="35565" y="92678"/>
                    <a:pt x="35565" y="92678"/>
                  </a:cubicBezTo>
                  <a:cubicBezTo>
                    <a:pt x="35565" y="92666"/>
                    <a:pt x="35565" y="92642"/>
                    <a:pt x="35553" y="92642"/>
                  </a:cubicBezTo>
                  <a:close/>
                  <a:moveTo>
                    <a:pt x="38089" y="93202"/>
                  </a:moveTo>
                  <a:cubicBezTo>
                    <a:pt x="38065" y="93202"/>
                    <a:pt x="38053" y="93202"/>
                    <a:pt x="38053" y="93214"/>
                  </a:cubicBezTo>
                  <a:cubicBezTo>
                    <a:pt x="38053" y="93226"/>
                    <a:pt x="38053" y="93238"/>
                    <a:pt x="38065" y="93238"/>
                  </a:cubicBezTo>
                  <a:cubicBezTo>
                    <a:pt x="38089" y="93238"/>
                    <a:pt x="38101" y="93238"/>
                    <a:pt x="38101" y="93226"/>
                  </a:cubicBezTo>
                  <a:cubicBezTo>
                    <a:pt x="38101" y="93214"/>
                    <a:pt x="38101" y="93202"/>
                    <a:pt x="38089" y="93202"/>
                  </a:cubicBezTo>
                  <a:close/>
                  <a:moveTo>
                    <a:pt x="56103" y="93202"/>
                  </a:moveTo>
                  <a:cubicBezTo>
                    <a:pt x="56091" y="93214"/>
                    <a:pt x="56091" y="93214"/>
                    <a:pt x="56091" y="93226"/>
                  </a:cubicBezTo>
                  <a:cubicBezTo>
                    <a:pt x="56091" y="93226"/>
                    <a:pt x="56103" y="93238"/>
                    <a:pt x="56127" y="93238"/>
                  </a:cubicBezTo>
                  <a:cubicBezTo>
                    <a:pt x="56139" y="93226"/>
                    <a:pt x="56139" y="93226"/>
                    <a:pt x="56139" y="93214"/>
                  </a:cubicBezTo>
                  <a:cubicBezTo>
                    <a:pt x="56115" y="93202"/>
                    <a:pt x="56115" y="93202"/>
                    <a:pt x="56103" y="93202"/>
                  </a:cubicBezTo>
                  <a:close/>
                  <a:moveTo>
                    <a:pt x="53543" y="93631"/>
                  </a:moveTo>
                  <a:cubicBezTo>
                    <a:pt x="53531" y="93631"/>
                    <a:pt x="53531" y="93631"/>
                    <a:pt x="53531" y="93643"/>
                  </a:cubicBezTo>
                  <a:cubicBezTo>
                    <a:pt x="53531" y="93655"/>
                    <a:pt x="53543" y="93655"/>
                    <a:pt x="53567" y="93655"/>
                  </a:cubicBezTo>
                  <a:cubicBezTo>
                    <a:pt x="53567" y="93655"/>
                    <a:pt x="53579" y="93655"/>
                    <a:pt x="53579" y="93643"/>
                  </a:cubicBezTo>
                  <a:cubicBezTo>
                    <a:pt x="53567" y="93631"/>
                    <a:pt x="53567" y="93631"/>
                    <a:pt x="53543" y="93631"/>
                  </a:cubicBezTo>
                  <a:close/>
                  <a:moveTo>
                    <a:pt x="40625" y="93631"/>
                  </a:moveTo>
                  <a:cubicBezTo>
                    <a:pt x="40625" y="93631"/>
                    <a:pt x="40613" y="93631"/>
                    <a:pt x="40613" y="93643"/>
                  </a:cubicBezTo>
                  <a:cubicBezTo>
                    <a:pt x="40613" y="93655"/>
                    <a:pt x="40613" y="93678"/>
                    <a:pt x="40625" y="93678"/>
                  </a:cubicBezTo>
                  <a:cubicBezTo>
                    <a:pt x="40649" y="93678"/>
                    <a:pt x="40661" y="93655"/>
                    <a:pt x="40649" y="93655"/>
                  </a:cubicBezTo>
                  <a:cubicBezTo>
                    <a:pt x="40649" y="93643"/>
                    <a:pt x="40649" y="93631"/>
                    <a:pt x="40625" y="93631"/>
                  </a:cubicBezTo>
                  <a:close/>
                  <a:moveTo>
                    <a:pt x="50972" y="93916"/>
                  </a:moveTo>
                  <a:cubicBezTo>
                    <a:pt x="50972" y="93916"/>
                    <a:pt x="50960" y="93916"/>
                    <a:pt x="50960" y="93928"/>
                  </a:cubicBezTo>
                  <a:cubicBezTo>
                    <a:pt x="50960" y="93940"/>
                    <a:pt x="50972" y="93940"/>
                    <a:pt x="50972" y="93940"/>
                  </a:cubicBezTo>
                  <a:cubicBezTo>
                    <a:pt x="50972" y="93940"/>
                    <a:pt x="50983" y="93940"/>
                    <a:pt x="50983" y="93928"/>
                  </a:cubicBezTo>
                  <a:cubicBezTo>
                    <a:pt x="50983" y="93928"/>
                    <a:pt x="50983" y="93916"/>
                    <a:pt x="50972" y="93916"/>
                  </a:cubicBezTo>
                  <a:close/>
                  <a:moveTo>
                    <a:pt x="43209" y="93928"/>
                  </a:moveTo>
                  <a:cubicBezTo>
                    <a:pt x="43209" y="93928"/>
                    <a:pt x="43185" y="93928"/>
                    <a:pt x="43185" y="93940"/>
                  </a:cubicBezTo>
                  <a:cubicBezTo>
                    <a:pt x="43185" y="93940"/>
                    <a:pt x="43185" y="93952"/>
                    <a:pt x="43209" y="93952"/>
                  </a:cubicBezTo>
                  <a:cubicBezTo>
                    <a:pt x="43221" y="93952"/>
                    <a:pt x="43232" y="93940"/>
                    <a:pt x="43221" y="93940"/>
                  </a:cubicBezTo>
                  <a:cubicBezTo>
                    <a:pt x="43221" y="93940"/>
                    <a:pt x="43221" y="93928"/>
                    <a:pt x="43209" y="93928"/>
                  </a:cubicBezTo>
                  <a:close/>
                  <a:moveTo>
                    <a:pt x="45792" y="94059"/>
                  </a:moveTo>
                  <a:cubicBezTo>
                    <a:pt x="45792" y="94059"/>
                    <a:pt x="45780" y="94059"/>
                    <a:pt x="45780" y="94071"/>
                  </a:cubicBezTo>
                  <a:lnTo>
                    <a:pt x="45792" y="94095"/>
                  </a:lnTo>
                  <a:cubicBezTo>
                    <a:pt x="45792" y="94095"/>
                    <a:pt x="45804" y="94095"/>
                    <a:pt x="45804" y="94071"/>
                  </a:cubicBezTo>
                  <a:cubicBezTo>
                    <a:pt x="45804" y="94071"/>
                    <a:pt x="45804" y="94059"/>
                    <a:pt x="45792" y="94059"/>
                  </a:cubicBezTo>
                  <a:close/>
                  <a:moveTo>
                    <a:pt x="48388" y="94059"/>
                  </a:moveTo>
                  <a:cubicBezTo>
                    <a:pt x="48388" y="94059"/>
                    <a:pt x="48364" y="94059"/>
                    <a:pt x="48364" y="94071"/>
                  </a:cubicBezTo>
                  <a:lnTo>
                    <a:pt x="48388" y="94095"/>
                  </a:lnTo>
                  <a:cubicBezTo>
                    <a:pt x="48388" y="94095"/>
                    <a:pt x="48400" y="94095"/>
                    <a:pt x="48400" y="94071"/>
                  </a:cubicBezTo>
                  <a:cubicBezTo>
                    <a:pt x="48400" y="94071"/>
                    <a:pt x="48400" y="94059"/>
                    <a:pt x="48388" y="94059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8"/>
            <p:cNvSpPr/>
            <p:nvPr/>
          </p:nvSpPr>
          <p:spPr>
            <a:xfrm>
              <a:off x="3763550" y="2839775"/>
              <a:ext cx="141425" cy="145575"/>
            </a:xfrm>
            <a:custGeom>
              <a:avLst/>
              <a:gdLst/>
              <a:ahLst/>
              <a:cxnLst/>
              <a:rect l="l" t="t" r="r" b="b"/>
              <a:pathLst>
                <a:path w="5657" h="5823" extrusionOk="0">
                  <a:moveTo>
                    <a:pt x="2322" y="5108"/>
                  </a:moveTo>
                  <a:cubicBezTo>
                    <a:pt x="2144" y="4560"/>
                    <a:pt x="2441" y="3977"/>
                    <a:pt x="2989" y="3798"/>
                  </a:cubicBezTo>
                  <a:lnTo>
                    <a:pt x="2989" y="3798"/>
                  </a:lnTo>
                  <a:cubicBezTo>
                    <a:pt x="3537" y="3620"/>
                    <a:pt x="4120" y="3917"/>
                    <a:pt x="4299" y="4453"/>
                  </a:cubicBezTo>
                  <a:lnTo>
                    <a:pt x="4299" y="4453"/>
                  </a:lnTo>
                  <a:cubicBezTo>
                    <a:pt x="4477" y="5001"/>
                    <a:pt x="4180" y="5584"/>
                    <a:pt x="3632" y="5763"/>
                  </a:cubicBezTo>
                  <a:lnTo>
                    <a:pt x="3632" y="5763"/>
                  </a:lnTo>
                  <a:cubicBezTo>
                    <a:pt x="3525" y="5798"/>
                    <a:pt x="3418" y="5810"/>
                    <a:pt x="3299" y="5810"/>
                  </a:cubicBezTo>
                  <a:lnTo>
                    <a:pt x="3299" y="5810"/>
                  </a:lnTo>
                  <a:cubicBezTo>
                    <a:pt x="2870" y="5822"/>
                    <a:pt x="2465" y="5560"/>
                    <a:pt x="2322" y="5108"/>
                  </a:cubicBezTo>
                  <a:close/>
                  <a:moveTo>
                    <a:pt x="346" y="4727"/>
                  </a:moveTo>
                  <a:cubicBezTo>
                    <a:pt x="1" y="4263"/>
                    <a:pt x="108" y="3608"/>
                    <a:pt x="560" y="3262"/>
                  </a:cubicBezTo>
                  <a:lnTo>
                    <a:pt x="560" y="3262"/>
                  </a:lnTo>
                  <a:cubicBezTo>
                    <a:pt x="1025" y="2917"/>
                    <a:pt x="1679" y="3024"/>
                    <a:pt x="2013" y="3489"/>
                  </a:cubicBezTo>
                  <a:lnTo>
                    <a:pt x="2013" y="3489"/>
                  </a:lnTo>
                  <a:cubicBezTo>
                    <a:pt x="2346" y="3953"/>
                    <a:pt x="2251" y="4608"/>
                    <a:pt x="1787" y="4941"/>
                  </a:cubicBezTo>
                  <a:lnTo>
                    <a:pt x="1787" y="4941"/>
                  </a:lnTo>
                  <a:cubicBezTo>
                    <a:pt x="1608" y="5072"/>
                    <a:pt x="1382" y="5132"/>
                    <a:pt x="1179" y="5132"/>
                  </a:cubicBezTo>
                  <a:lnTo>
                    <a:pt x="1179" y="5132"/>
                  </a:lnTo>
                  <a:cubicBezTo>
                    <a:pt x="858" y="5144"/>
                    <a:pt x="548" y="4989"/>
                    <a:pt x="346" y="4727"/>
                  </a:cubicBezTo>
                  <a:close/>
                  <a:moveTo>
                    <a:pt x="3584" y="2977"/>
                  </a:moveTo>
                  <a:lnTo>
                    <a:pt x="3584" y="2977"/>
                  </a:lnTo>
                  <a:cubicBezTo>
                    <a:pt x="3584" y="2977"/>
                    <a:pt x="3584" y="2965"/>
                    <a:pt x="3584" y="2977"/>
                  </a:cubicBezTo>
                  <a:lnTo>
                    <a:pt x="3584" y="2977"/>
                  </a:lnTo>
                  <a:cubicBezTo>
                    <a:pt x="3584" y="2405"/>
                    <a:pt x="4049" y="1929"/>
                    <a:pt x="4608" y="1929"/>
                  </a:cubicBezTo>
                  <a:lnTo>
                    <a:pt x="4608" y="1929"/>
                  </a:lnTo>
                  <a:cubicBezTo>
                    <a:pt x="5180" y="1929"/>
                    <a:pt x="5656" y="2369"/>
                    <a:pt x="5656" y="2953"/>
                  </a:cubicBezTo>
                  <a:lnTo>
                    <a:pt x="5656" y="2953"/>
                  </a:lnTo>
                  <a:lnTo>
                    <a:pt x="5656" y="2977"/>
                  </a:lnTo>
                  <a:lnTo>
                    <a:pt x="5656" y="2977"/>
                  </a:lnTo>
                  <a:lnTo>
                    <a:pt x="5656" y="2977"/>
                  </a:lnTo>
                  <a:lnTo>
                    <a:pt x="5656" y="2977"/>
                  </a:lnTo>
                  <a:lnTo>
                    <a:pt x="5656" y="2977"/>
                  </a:lnTo>
                  <a:lnTo>
                    <a:pt x="5656" y="2977"/>
                  </a:lnTo>
                  <a:cubicBezTo>
                    <a:pt x="5656" y="3548"/>
                    <a:pt x="5192" y="4024"/>
                    <a:pt x="4608" y="4024"/>
                  </a:cubicBezTo>
                  <a:lnTo>
                    <a:pt x="4608" y="4024"/>
                  </a:lnTo>
                  <a:cubicBezTo>
                    <a:pt x="4049" y="4012"/>
                    <a:pt x="3584" y="3548"/>
                    <a:pt x="3584" y="2977"/>
                  </a:cubicBezTo>
                  <a:close/>
                  <a:moveTo>
                    <a:pt x="560" y="2715"/>
                  </a:moveTo>
                  <a:cubicBezTo>
                    <a:pt x="108" y="2381"/>
                    <a:pt x="1" y="1726"/>
                    <a:pt x="322" y="1262"/>
                  </a:cubicBezTo>
                  <a:lnTo>
                    <a:pt x="322" y="1262"/>
                  </a:lnTo>
                  <a:cubicBezTo>
                    <a:pt x="655" y="810"/>
                    <a:pt x="1310" y="703"/>
                    <a:pt x="1775" y="1024"/>
                  </a:cubicBezTo>
                  <a:lnTo>
                    <a:pt x="1775" y="1024"/>
                  </a:lnTo>
                  <a:cubicBezTo>
                    <a:pt x="2227" y="1357"/>
                    <a:pt x="2334" y="2012"/>
                    <a:pt x="2013" y="2477"/>
                  </a:cubicBezTo>
                  <a:lnTo>
                    <a:pt x="2013" y="2477"/>
                  </a:lnTo>
                  <a:cubicBezTo>
                    <a:pt x="1798" y="2750"/>
                    <a:pt x="1489" y="2905"/>
                    <a:pt x="1156" y="2905"/>
                  </a:cubicBezTo>
                  <a:lnTo>
                    <a:pt x="1156" y="2905"/>
                  </a:lnTo>
                  <a:cubicBezTo>
                    <a:pt x="953" y="2905"/>
                    <a:pt x="739" y="2834"/>
                    <a:pt x="560" y="2715"/>
                  </a:cubicBezTo>
                  <a:close/>
                  <a:moveTo>
                    <a:pt x="2977" y="2143"/>
                  </a:moveTo>
                  <a:lnTo>
                    <a:pt x="2977" y="2143"/>
                  </a:lnTo>
                  <a:cubicBezTo>
                    <a:pt x="2430" y="1965"/>
                    <a:pt x="2132" y="1393"/>
                    <a:pt x="2310" y="857"/>
                  </a:cubicBezTo>
                  <a:lnTo>
                    <a:pt x="2310" y="857"/>
                  </a:lnTo>
                  <a:cubicBezTo>
                    <a:pt x="2465" y="298"/>
                    <a:pt x="3061" y="0"/>
                    <a:pt x="3596" y="179"/>
                  </a:cubicBezTo>
                  <a:lnTo>
                    <a:pt x="3596" y="179"/>
                  </a:lnTo>
                  <a:lnTo>
                    <a:pt x="3596" y="179"/>
                  </a:lnTo>
                  <a:lnTo>
                    <a:pt x="3596" y="179"/>
                  </a:lnTo>
                  <a:cubicBezTo>
                    <a:pt x="4156" y="345"/>
                    <a:pt x="4454" y="941"/>
                    <a:pt x="4275" y="1476"/>
                  </a:cubicBezTo>
                  <a:lnTo>
                    <a:pt x="4275" y="1476"/>
                  </a:lnTo>
                  <a:cubicBezTo>
                    <a:pt x="4132" y="1929"/>
                    <a:pt x="3715" y="2203"/>
                    <a:pt x="3275" y="2203"/>
                  </a:cubicBezTo>
                  <a:lnTo>
                    <a:pt x="3275" y="2203"/>
                  </a:lnTo>
                  <a:cubicBezTo>
                    <a:pt x="3180" y="2191"/>
                    <a:pt x="3084" y="2179"/>
                    <a:pt x="2977" y="214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8"/>
            <p:cNvSpPr/>
            <p:nvPr/>
          </p:nvSpPr>
          <p:spPr>
            <a:xfrm>
              <a:off x="3690625" y="2771300"/>
              <a:ext cx="283400" cy="284300"/>
            </a:xfrm>
            <a:custGeom>
              <a:avLst/>
              <a:gdLst/>
              <a:ahLst/>
              <a:cxnLst/>
              <a:rect l="l" t="t" r="r" b="b"/>
              <a:pathLst>
                <a:path w="11336" h="11372" extrusionOk="0">
                  <a:moveTo>
                    <a:pt x="4835" y="11359"/>
                  </a:moveTo>
                  <a:cubicBezTo>
                    <a:pt x="4299" y="11288"/>
                    <a:pt x="3930" y="10800"/>
                    <a:pt x="4001" y="10264"/>
                  </a:cubicBezTo>
                  <a:lnTo>
                    <a:pt x="4001" y="10264"/>
                  </a:lnTo>
                  <a:cubicBezTo>
                    <a:pt x="4073" y="9728"/>
                    <a:pt x="4561" y="9347"/>
                    <a:pt x="5108" y="9430"/>
                  </a:cubicBezTo>
                  <a:lnTo>
                    <a:pt x="5108" y="9430"/>
                  </a:lnTo>
                  <a:cubicBezTo>
                    <a:pt x="5644" y="9502"/>
                    <a:pt x="6013" y="9990"/>
                    <a:pt x="5942" y="10526"/>
                  </a:cubicBezTo>
                  <a:lnTo>
                    <a:pt x="5942" y="10526"/>
                  </a:lnTo>
                  <a:cubicBezTo>
                    <a:pt x="5858" y="11014"/>
                    <a:pt x="5442" y="11359"/>
                    <a:pt x="4966" y="11359"/>
                  </a:cubicBezTo>
                  <a:lnTo>
                    <a:pt x="4966" y="11359"/>
                  </a:lnTo>
                  <a:cubicBezTo>
                    <a:pt x="4930" y="11371"/>
                    <a:pt x="4882" y="11371"/>
                    <a:pt x="4835" y="11359"/>
                  </a:cubicBezTo>
                  <a:close/>
                  <a:moveTo>
                    <a:pt x="6716" y="10419"/>
                  </a:moveTo>
                  <a:cubicBezTo>
                    <a:pt x="6490" y="9930"/>
                    <a:pt x="6692" y="9347"/>
                    <a:pt x="7192" y="9121"/>
                  </a:cubicBezTo>
                  <a:lnTo>
                    <a:pt x="7192" y="9121"/>
                  </a:lnTo>
                  <a:cubicBezTo>
                    <a:pt x="7680" y="8907"/>
                    <a:pt x="8264" y="9109"/>
                    <a:pt x="8478" y="9597"/>
                  </a:cubicBezTo>
                  <a:lnTo>
                    <a:pt x="8478" y="9597"/>
                  </a:lnTo>
                  <a:cubicBezTo>
                    <a:pt x="8704" y="10097"/>
                    <a:pt x="8502" y="10681"/>
                    <a:pt x="8002" y="10895"/>
                  </a:cubicBezTo>
                  <a:lnTo>
                    <a:pt x="8002" y="10895"/>
                  </a:lnTo>
                  <a:lnTo>
                    <a:pt x="8002" y="10895"/>
                  </a:lnTo>
                  <a:lnTo>
                    <a:pt x="8002" y="10895"/>
                  </a:lnTo>
                  <a:cubicBezTo>
                    <a:pt x="7871" y="10954"/>
                    <a:pt x="7740" y="10990"/>
                    <a:pt x="7609" y="10990"/>
                  </a:cubicBezTo>
                  <a:lnTo>
                    <a:pt x="7609" y="10990"/>
                  </a:lnTo>
                  <a:cubicBezTo>
                    <a:pt x="7228" y="10990"/>
                    <a:pt x="6871" y="10776"/>
                    <a:pt x="6716" y="10419"/>
                  </a:cubicBezTo>
                  <a:close/>
                  <a:moveTo>
                    <a:pt x="1906" y="10038"/>
                  </a:moveTo>
                  <a:cubicBezTo>
                    <a:pt x="1501" y="9680"/>
                    <a:pt x="1453" y="9073"/>
                    <a:pt x="1798" y="8668"/>
                  </a:cubicBezTo>
                  <a:lnTo>
                    <a:pt x="1798" y="8668"/>
                  </a:lnTo>
                  <a:cubicBezTo>
                    <a:pt x="2156" y="8264"/>
                    <a:pt x="2763" y="8216"/>
                    <a:pt x="3168" y="8561"/>
                  </a:cubicBezTo>
                  <a:lnTo>
                    <a:pt x="3168" y="8561"/>
                  </a:lnTo>
                  <a:cubicBezTo>
                    <a:pt x="3572" y="8918"/>
                    <a:pt x="3620" y="9526"/>
                    <a:pt x="3275" y="9930"/>
                  </a:cubicBezTo>
                  <a:lnTo>
                    <a:pt x="3275" y="9930"/>
                  </a:lnTo>
                  <a:cubicBezTo>
                    <a:pt x="3084" y="10157"/>
                    <a:pt x="2810" y="10276"/>
                    <a:pt x="2525" y="10276"/>
                  </a:cubicBezTo>
                  <a:lnTo>
                    <a:pt x="2525" y="10276"/>
                  </a:lnTo>
                  <a:cubicBezTo>
                    <a:pt x="2322" y="10276"/>
                    <a:pt x="2084" y="10180"/>
                    <a:pt x="1906" y="10038"/>
                  </a:cubicBezTo>
                  <a:close/>
                  <a:moveTo>
                    <a:pt x="9097" y="9097"/>
                  </a:moveTo>
                  <a:cubicBezTo>
                    <a:pt x="8645" y="8799"/>
                    <a:pt x="8514" y="8204"/>
                    <a:pt x="8799" y="7764"/>
                  </a:cubicBezTo>
                  <a:lnTo>
                    <a:pt x="8799" y="7764"/>
                  </a:lnTo>
                  <a:cubicBezTo>
                    <a:pt x="9097" y="7311"/>
                    <a:pt x="9692" y="7180"/>
                    <a:pt x="10133" y="7466"/>
                  </a:cubicBezTo>
                  <a:lnTo>
                    <a:pt x="10133" y="7466"/>
                  </a:lnTo>
                  <a:cubicBezTo>
                    <a:pt x="10585" y="7740"/>
                    <a:pt x="10716" y="8359"/>
                    <a:pt x="10430" y="8799"/>
                  </a:cubicBezTo>
                  <a:lnTo>
                    <a:pt x="10430" y="8799"/>
                  </a:lnTo>
                  <a:lnTo>
                    <a:pt x="10430" y="8799"/>
                  </a:lnTo>
                  <a:lnTo>
                    <a:pt x="10430" y="8799"/>
                  </a:lnTo>
                  <a:cubicBezTo>
                    <a:pt x="10240" y="9097"/>
                    <a:pt x="9942" y="9252"/>
                    <a:pt x="9609" y="9252"/>
                  </a:cubicBezTo>
                  <a:lnTo>
                    <a:pt x="9609" y="9252"/>
                  </a:lnTo>
                  <a:cubicBezTo>
                    <a:pt x="9430" y="9252"/>
                    <a:pt x="9240" y="9192"/>
                    <a:pt x="9097" y="9097"/>
                  </a:cubicBezTo>
                  <a:close/>
                  <a:moveTo>
                    <a:pt x="167" y="7323"/>
                  </a:moveTo>
                  <a:cubicBezTo>
                    <a:pt x="13" y="6811"/>
                    <a:pt x="310" y="6275"/>
                    <a:pt x="822" y="6120"/>
                  </a:cubicBezTo>
                  <a:lnTo>
                    <a:pt x="822" y="6120"/>
                  </a:lnTo>
                  <a:cubicBezTo>
                    <a:pt x="1334" y="5978"/>
                    <a:pt x="1870" y="6275"/>
                    <a:pt x="2025" y="6775"/>
                  </a:cubicBezTo>
                  <a:lnTo>
                    <a:pt x="2025" y="6775"/>
                  </a:lnTo>
                  <a:cubicBezTo>
                    <a:pt x="2168" y="7299"/>
                    <a:pt x="1894" y="7835"/>
                    <a:pt x="1370" y="7978"/>
                  </a:cubicBezTo>
                  <a:lnTo>
                    <a:pt x="1370" y="7978"/>
                  </a:lnTo>
                  <a:cubicBezTo>
                    <a:pt x="1275" y="8014"/>
                    <a:pt x="1179" y="8025"/>
                    <a:pt x="1084" y="8025"/>
                  </a:cubicBezTo>
                  <a:lnTo>
                    <a:pt x="1084" y="8025"/>
                  </a:lnTo>
                  <a:cubicBezTo>
                    <a:pt x="667" y="8025"/>
                    <a:pt x="286" y="7764"/>
                    <a:pt x="167" y="7323"/>
                  </a:cubicBezTo>
                  <a:close/>
                  <a:moveTo>
                    <a:pt x="9395" y="5716"/>
                  </a:moveTo>
                  <a:cubicBezTo>
                    <a:pt x="9395" y="5716"/>
                    <a:pt x="9395" y="5704"/>
                    <a:pt x="9395" y="5716"/>
                  </a:cubicBezTo>
                  <a:lnTo>
                    <a:pt x="9395" y="5716"/>
                  </a:lnTo>
                  <a:lnTo>
                    <a:pt x="9395" y="5704"/>
                  </a:lnTo>
                  <a:lnTo>
                    <a:pt x="9395" y="5704"/>
                  </a:lnTo>
                  <a:cubicBezTo>
                    <a:pt x="9395" y="5168"/>
                    <a:pt x="9823" y="4739"/>
                    <a:pt x="10359" y="4727"/>
                  </a:cubicBezTo>
                  <a:lnTo>
                    <a:pt x="10359" y="4727"/>
                  </a:lnTo>
                  <a:cubicBezTo>
                    <a:pt x="10895" y="4727"/>
                    <a:pt x="11323" y="5156"/>
                    <a:pt x="11335" y="5692"/>
                  </a:cubicBezTo>
                  <a:lnTo>
                    <a:pt x="11335" y="5692"/>
                  </a:lnTo>
                  <a:lnTo>
                    <a:pt x="11335" y="5692"/>
                  </a:lnTo>
                  <a:lnTo>
                    <a:pt x="11335" y="5692"/>
                  </a:lnTo>
                  <a:lnTo>
                    <a:pt x="11335" y="5716"/>
                  </a:lnTo>
                  <a:lnTo>
                    <a:pt x="11335" y="5716"/>
                  </a:lnTo>
                  <a:cubicBezTo>
                    <a:pt x="11335" y="6251"/>
                    <a:pt x="10907" y="6692"/>
                    <a:pt x="10371" y="6692"/>
                  </a:cubicBezTo>
                  <a:lnTo>
                    <a:pt x="10371" y="6692"/>
                  </a:lnTo>
                  <a:cubicBezTo>
                    <a:pt x="9823" y="6692"/>
                    <a:pt x="9395" y="6251"/>
                    <a:pt x="9395" y="5716"/>
                  </a:cubicBezTo>
                  <a:close/>
                  <a:moveTo>
                    <a:pt x="822" y="5335"/>
                  </a:moveTo>
                  <a:cubicBezTo>
                    <a:pt x="298" y="5180"/>
                    <a:pt x="1" y="4644"/>
                    <a:pt x="167" y="4132"/>
                  </a:cubicBezTo>
                  <a:lnTo>
                    <a:pt x="167" y="4132"/>
                  </a:lnTo>
                  <a:lnTo>
                    <a:pt x="167" y="4132"/>
                  </a:lnTo>
                  <a:lnTo>
                    <a:pt x="167" y="4132"/>
                  </a:lnTo>
                  <a:cubicBezTo>
                    <a:pt x="310" y="3608"/>
                    <a:pt x="846" y="3311"/>
                    <a:pt x="1370" y="3453"/>
                  </a:cubicBezTo>
                  <a:lnTo>
                    <a:pt x="1370" y="3453"/>
                  </a:lnTo>
                  <a:cubicBezTo>
                    <a:pt x="1894" y="3608"/>
                    <a:pt x="2191" y="4156"/>
                    <a:pt x="2037" y="4668"/>
                  </a:cubicBezTo>
                  <a:lnTo>
                    <a:pt x="2037" y="4668"/>
                  </a:lnTo>
                  <a:cubicBezTo>
                    <a:pt x="1918" y="5097"/>
                    <a:pt x="1537" y="5358"/>
                    <a:pt x="1096" y="5358"/>
                  </a:cubicBezTo>
                  <a:lnTo>
                    <a:pt x="1096" y="5358"/>
                  </a:lnTo>
                  <a:cubicBezTo>
                    <a:pt x="1001" y="5358"/>
                    <a:pt x="905" y="5358"/>
                    <a:pt x="822" y="5335"/>
                  </a:cubicBezTo>
                  <a:close/>
                  <a:moveTo>
                    <a:pt x="8776" y="3680"/>
                  </a:moveTo>
                  <a:cubicBezTo>
                    <a:pt x="8478" y="3239"/>
                    <a:pt x="8621" y="2620"/>
                    <a:pt x="9061" y="2322"/>
                  </a:cubicBezTo>
                  <a:lnTo>
                    <a:pt x="9061" y="2322"/>
                  </a:lnTo>
                  <a:cubicBezTo>
                    <a:pt x="9514" y="2025"/>
                    <a:pt x="10121" y="2156"/>
                    <a:pt x="10407" y="2608"/>
                  </a:cubicBezTo>
                  <a:lnTo>
                    <a:pt x="10407" y="2608"/>
                  </a:lnTo>
                  <a:cubicBezTo>
                    <a:pt x="10704" y="3049"/>
                    <a:pt x="10561" y="3668"/>
                    <a:pt x="10121" y="3942"/>
                  </a:cubicBezTo>
                  <a:lnTo>
                    <a:pt x="10121" y="3942"/>
                  </a:lnTo>
                  <a:cubicBezTo>
                    <a:pt x="9954" y="4049"/>
                    <a:pt x="9776" y="4108"/>
                    <a:pt x="9585" y="4108"/>
                  </a:cubicBezTo>
                  <a:lnTo>
                    <a:pt x="9585" y="4108"/>
                  </a:lnTo>
                  <a:cubicBezTo>
                    <a:pt x="9287" y="4108"/>
                    <a:pt x="8978" y="3965"/>
                    <a:pt x="8776" y="3680"/>
                  </a:cubicBezTo>
                  <a:close/>
                  <a:moveTo>
                    <a:pt x="1798" y="2787"/>
                  </a:moveTo>
                  <a:cubicBezTo>
                    <a:pt x="1441" y="2382"/>
                    <a:pt x="1489" y="1775"/>
                    <a:pt x="1894" y="1417"/>
                  </a:cubicBezTo>
                  <a:lnTo>
                    <a:pt x="1894" y="1417"/>
                  </a:lnTo>
                  <a:cubicBezTo>
                    <a:pt x="2287" y="1060"/>
                    <a:pt x="2918" y="1108"/>
                    <a:pt x="3263" y="1513"/>
                  </a:cubicBezTo>
                  <a:lnTo>
                    <a:pt x="3263" y="1513"/>
                  </a:lnTo>
                  <a:cubicBezTo>
                    <a:pt x="3620" y="1906"/>
                    <a:pt x="3572" y="2513"/>
                    <a:pt x="3168" y="2882"/>
                  </a:cubicBezTo>
                  <a:lnTo>
                    <a:pt x="3168" y="2882"/>
                  </a:lnTo>
                  <a:cubicBezTo>
                    <a:pt x="2989" y="3037"/>
                    <a:pt x="2751" y="3120"/>
                    <a:pt x="2525" y="3120"/>
                  </a:cubicBezTo>
                  <a:lnTo>
                    <a:pt x="2525" y="3120"/>
                  </a:lnTo>
                  <a:cubicBezTo>
                    <a:pt x="2263" y="3132"/>
                    <a:pt x="1977" y="3013"/>
                    <a:pt x="1798" y="2787"/>
                  </a:cubicBezTo>
                  <a:close/>
                  <a:moveTo>
                    <a:pt x="7192" y="2299"/>
                  </a:moveTo>
                  <a:cubicBezTo>
                    <a:pt x="6692" y="2072"/>
                    <a:pt x="6478" y="1489"/>
                    <a:pt x="6692" y="1001"/>
                  </a:cubicBezTo>
                  <a:lnTo>
                    <a:pt x="6692" y="1001"/>
                  </a:lnTo>
                  <a:cubicBezTo>
                    <a:pt x="6918" y="513"/>
                    <a:pt x="7502" y="286"/>
                    <a:pt x="7990" y="513"/>
                  </a:cubicBezTo>
                  <a:lnTo>
                    <a:pt x="7990" y="513"/>
                  </a:lnTo>
                  <a:cubicBezTo>
                    <a:pt x="8478" y="739"/>
                    <a:pt x="8692" y="1310"/>
                    <a:pt x="8478" y="1810"/>
                  </a:cubicBezTo>
                  <a:lnTo>
                    <a:pt x="8478" y="1810"/>
                  </a:lnTo>
                  <a:cubicBezTo>
                    <a:pt x="8323" y="2168"/>
                    <a:pt x="7966" y="2370"/>
                    <a:pt x="7585" y="2370"/>
                  </a:cubicBezTo>
                  <a:lnTo>
                    <a:pt x="7585" y="2370"/>
                  </a:lnTo>
                  <a:cubicBezTo>
                    <a:pt x="7454" y="2382"/>
                    <a:pt x="7311" y="2358"/>
                    <a:pt x="7192" y="2299"/>
                  </a:cubicBezTo>
                  <a:close/>
                  <a:moveTo>
                    <a:pt x="3989" y="1179"/>
                  </a:moveTo>
                  <a:cubicBezTo>
                    <a:pt x="3918" y="644"/>
                    <a:pt x="4287" y="155"/>
                    <a:pt x="4811" y="84"/>
                  </a:cubicBezTo>
                  <a:lnTo>
                    <a:pt x="4811" y="84"/>
                  </a:lnTo>
                  <a:cubicBezTo>
                    <a:pt x="5347" y="1"/>
                    <a:pt x="5835" y="382"/>
                    <a:pt x="5906" y="894"/>
                  </a:cubicBezTo>
                  <a:lnTo>
                    <a:pt x="5906" y="894"/>
                  </a:lnTo>
                  <a:cubicBezTo>
                    <a:pt x="5978" y="1429"/>
                    <a:pt x="5608" y="1929"/>
                    <a:pt x="5085" y="2001"/>
                  </a:cubicBezTo>
                  <a:lnTo>
                    <a:pt x="5085" y="2001"/>
                  </a:lnTo>
                  <a:cubicBezTo>
                    <a:pt x="5049" y="2013"/>
                    <a:pt x="5001" y="2013"/>
                    <a:pt x="4954" y="2013"/>
                  </a:cubicBezTo>
                  <a:lnTo>
                    <a:pt x="4954" y="2013"/>
                  </a:lnTo>
                  <a:cubicBezTo>
                    <a:pt x="4465" y="2013"/>
                    <a:pt x="4049" y="1656"/>
                    <a:pt x="3989" y="1179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8"/>
            <p:cNvSpPr/>
            <p:nvPr/>
          </p:nvSpPr>
          <p:spPr>
            <a:xfrm>
              <a:off x="3619775" y="2703150"/>
              <a:ext cx="423300" cy="420000"/>
            </a:xfrm>
            <a:custGeom>
              <a:avLst/>
              <a:gdLst/>
              <a:ahLst/>
              <a:cxnLst/>
              <a:rect l="l" t="t" r="r" b="b"/>
              <a:pathLst>
                <a:path w="16932" h="16800" extrusionOk="0">
                  <a:moveTo>
                    <a:pt x="7002" y="16776"/>
                  </a:moveTo>
                  <a:cubicBezTo>
                    <a:pt x="6514" y="16693"/>
                    <a:pt x="6168" y="16228"/>
                    <a:pt x="6252" y="15728"/>
                  </a:cubicBezTo>
                  <a:lnTo>
                    <a:pt x="6252" y="15728"/>
                  </a:lnTo>
                  <a:cubicBezTo>
                    <a:pt x="6347" y="15228"/>
                    <a:pt x="6811" y="14895"/>
                    <a:pt x="7311" y="14978"/>
                  </a:cubicBezTo>
                  <a:lnTo>
                    <a:pt x="7311" y="14978"/>
                  </a:lnTo>
                  <a:cubicBezTo>
                    <a:pt x="7800" y="15073"/>
                    <a:pt x="8133" y="15526"/>
                    <a:pt x="8061" y="16038"/>
                  </a:cubicBezTo>
                  <a:lnTo>
                    <a:pt x="8061" y="16038"/>
                  </a:lnTo>
                  <a:cubicBezTo>
                    <a:pt x="7978" y="16478"/>
                    <a:pt x="7597" y="16800"/>
                    <a:pt x="7168" y="16800"/>
                  </a:cubicBezTo>
                  <a:lnTo>
                    <a:pt x="7168" y="16800"/>
                  </a:lnTo>
                  <a:cubicBezTo>
                    <a:pt x="7121" y="16788"/>
                    <a:pt x="7061" y="16776"/>
                    <a:pt x="7002" y="16776"/>
                  </a:cubicBezTo>
                  <a:close/>
                  <a:moveTo>
                    <a:pt x="8895" y="16038"/>
                  </a:moveTo>
                  <a:cubicBezTo>
                    <a:pt x="8800" y="15550"/>
                    <a:pt x="9133" y="15073"/>
                    <a:pt x="9633" y="14978"/>
                  </a:cubicBezTo>
                  <a:lnTo>
                    <a:pt x="9633" y="14978"/>
                  </a:lnTo>
                  <a:cubicBezTo>
                    <a:pt x="10121" y="14895"/>
                    <a:pt x="10597" y="15216"/>
                    <a:pt x="10693" y="15728"/>
                  </a:cubicBezTo>
                  <a:lnTo>
                    <a:pt x="10693" y="15728"/>
                  </a:lnTo>
                  <a:cubicBezTo>
                    <a:pt x="10776" y="16216"/>
                    <a:pt x="10455" y="16693"/>
                    <a:pt x="9943" y="16776"/>
                  </a:cubicBezTo>
                  <a:lnTo>
                    <a:pt x="9943" y="16776"/>
                  </a:lnTo>
                  <a:cubicBezTo>
                    <a:pt x="9907" y="16800"/>
                    <a:pt x="9847" y="16800"/>
                    <a:pt x="9788" y="16800"/>
                  </a:cubicBezTo>
                  <a:lnTo>
                    <a:pt x="9788" y="16800"/>
                  </a:lnTo>
                  <a:cubicBezTo>
                    <a:pt x="9347" y="16776"/>
                    <a:pt x="8966" y="16478"/>
                    <a:pt x="8895" y="16038"/>
                  </a:cubicBezTo>
                  <a:close/>
                  <a:moveTo>
                    <a:pt x="4251" y="15788"/>
                  </a:moveTo>
                  <a:cubicBezTo>
                    <a:pt x="3811" y="15526"/>
                    <a:pt x="3668" y="14978"/>
                    <a:pt x="3918" y="14538"/>
                  </a:cubicBezTo>
                  <a:lnTo>
                    <a:pt x="3918" y="14538"/>
                  </a:lnTo>
                  <a:cubicBezTo>
                    <a:pt x="4168" y="14097"/>
                    <a:pt x="4716" y="13954"/>
                    <a:pt x="5156" y="14204"/>
                  </a:cubicBezTo>
                  <a:lnTo>
                    <a:pt x="5156" y="14204"/>
                  </a:lnTo>
                  <a:cubicBezTo>
                    <a:pt x="5585" y="14454"/>
                    <a:pt x="5728" y="15002"/>
                    <a:pt x="5478" y="15442"/>
                  </a:cubicBezTo>
                  <a:lnTo>
                    <a:pt x="5478" y="15442"/>
                  </a:lnTo>
                  <a:cubicBezTo>
                    <a:pt x="5311" y="15740"/>
                    <a:pt x="5002" y="15895"/>
                    <a:pt x="4692" y="15895"/>
                  </a:cubicBezTo>
                  <a:lnTo>
                    <a:pt x="4692" y="15895"/>
                  </a:lnTo>
                  <a:cubicBezTo>
                    <a:pt x="4549" y="15895"/>
                    <a:pt x="4394" y="15859"/>
                    <a:pt x="4251" y="15788"/>
                  </a:cubicBezTo>
                  <a:close/>
                  <a:moveTo>
                    <a:pt x="11467" y="15442"/>
                  </a:moveTo>
                  <a:cubicBezTo>
                    <a:pt x="11217" y="15014"/>
                    <a:pt x="11359" y="14442"/>
                    <a:pt x="11788" y="14192"/>
                  </a:cubicBezTo>
                  <a:lnTo>
                    <a:pt x="11788" y="14192"/>
                  </a:lnTo>
                  <a:cubicBezTo>
                    <a:pt x="12229" y="13942"/>
                    <a:pt x="12788" y="14085"/>
                    <a:pt x="13038" y="14514"/>
                  </a:cubicBezTo>
                  <a:lnTo>
                    <a:pt x="13038" y="14514"/>
                  </a:lnTo>
                  <a:cubicBezTo>
                    <a:pt x="13300" y="14954"/>
                    <a:pt x="13145" y="15514"/>
                    <a:pt x="12717" y="15764"/>
                  </a:cubicBezTo>
                  <a:lnTo>
                    <a:pt x="12717" y="15764"/>
                  </a:lnTo>
                  <a:lnTo>
                    <a:pt x="12717" y="15764"/>
                  </a:lnTo>
                  <a:lnTo>
                    <a:pt x="12717" y="15764"/>
                  </a:lnTo>
                  <a:cubicBezTo>
                    <a:pt x="12562" y="15859"/>
                    <a:pt x="12419" y="15883"/>
                    <a:pt x="12252" y="15883"/>
                  </a:cubicBezTo>
                  <a:lnTo>
                    <a:pt x="12252" y="15883"/>
                  </a:lnTo>
                  <a:cubicBezTo>
                    <a:pt x="11931" y="15883"/>
                    <a:pt x="11633" y="15728"/>
                    <a:pt x="11467" y="15442"/>
                  </a:cubicBezTo>
                  <a:close/>
                  <a:moveTo>
                    <a:pt x="2001" y="13895"/>
                  </a:moveTo>
                  <a:lnTo>
                    <a:pt x="2001" y="13895"/>
                  </a:lnTo>
                  <a:lnTo>
                    <a:pt x="2001" y="13895"/>
                  </a:lnTo>
                  <a:cubicBezTo>
                    <a:pt x="1668" y="13502"/>
                    <a:pt x="1727" y="12942"/>
                    <a:pt x="2108" y="12609"/>
                  </a:cubicBezTo>
                  <a:lnTo>
                    <a:pt x="2108" y="12609"/>
                  </a:lnTo>
                  <a:cubicBezTo>
                    <a:pt x="2489" y="12287"/>
                    <a:pt x="3061" y="12347"/>
                    <a:pt x="3382" y="12716"/>
                  </a:cubicBezTo>
                  <a:lnTo>
                    <a:pt x="3382" y="12716"/>
                  </a:lnTo>
                  <a:cubicBezTo>
                    <a:pt x="3716" y="13109"/>
                    <a:pt x="3656" y="13668"/>
                    <a:pt x="3275" y="14002"/>
                  </a:cubicBezTo>
                  <a:lnTo>
                    <a:pt x="3275" y="14002"/>
                  </a:lnTo>
                  <a:cubicBezTo>
                    <a:pt x="3120" y="14145"/>
                    <a:pt x="2906" y="14204"/>
                    <a:pt x="2704" y="14204"/>
                  </a:cubicBezTo>
                  <a:lnTo>
                    <a:pt x="2704" y="14204"/>
                  </a:lnTo>
                  <a:cubicBezTo>
                    <a:pt x="2430" y="14204"/>
                    <a:pt x="2180" y="14097"/>
                    <a:pt x="2001" y="13895"/>
                  </a:cubicBezTo>
                  <a:close/>
                  <a:moveTo>
                    <a:pt x="13669" y="13978"/>
                  </a:moveTo>
                  <a:cubicBezTo>
                    <a:pt x="13276" y="13657"/>
                    <a:pt x="13241" y="13085"/>
                    <a:pt x="13550" y="12704"/>
                  </a:cubicBezTo>
                  <a:lnTo>
                    <a:pt x="13550" y="12704"/>
                  </a:lnTo>
                  <a:cubicBezTo>
                    <a:pt x="13872" y="12311"/>
                    <a:pt x="14443" y="12275"/>
                    <a:pt x="14824" y="12597"/>
                  </a:cubicBezTo>
                  <a:lnTo>
                    <a:pt x="14824" y="12597"/>
                  </a:lnTo>
                  <a:cubicBezTo>
                    <a:pt x="15217" y="12918"/>
                    <a:pt x="15265" y="13490"/>
                    <a:pt x="14931" y="13871"/>
                  </a:cubicBezTo>
                  <a:lnTo>
                    <a:pt x="14931" y="13871"/>
                  </a:lnTo>
                  <a:cubicBezTo>
                    <a:pt x="14753" y="14085"/>
                    <a:pt x="14503" y="14204"/>
                    <a:pt x="14229" y="14204"/>
                  </a:cubicBezTo>
                  <a:lnTo>
                    <a:pt x="14229" y="14204"/>
                  </a:lnTo>
                  <a:cubicBezTo>
                    <a:pt x="14038" y="14204"/>
                    <a:pt x="13836" y="14133"/>
                    <a:pt x="13669" y="13978"/>
                  </a:cubicBezTo>
                  <a:close/>
                  <a:moveTo>
                    <a:pt x="525" y="11347"/>
                  </a:moveTo>
                  <a:cubicBezTo>
                    <a:pt x="346" y="10871"/>
                    <a:pt x="596" y="10347"/>
                    <a:pt x="1061" y="10192"/>
                  </a:cubicBezTo>
                  <a:lnTo>
                    <a:pt x="1061" y="10192"/>
                  </a:lnTo>
                  <a:cubicBezTo>
                    <a:pt x="1537" y="10013"/>
                    <a:pt x="2061" y="10263"/>
                    <a:pt x="2227" y="10728"/>
                  </a:cubicBezTo>
                  <a:lnTo>
                    <a:pt x="2227" y="10728"/>
                  </a:lnTo>
                  <a:cubicBezTo>
                    <a:pt x="2382" y="11204"/>
                    <a:pt x="2144" y="11716"/>
                    <a:pt x="1692" y="11883"/>
                  </a:cubicBezTo>
                  <a:lnTo>
                    <a:pt x="1692" y="11883"/>
                  </a:lnTo>
                  <a:cubicBezTo>
                    <a:pt x="1584" y="11918"/>
                    <a:pt x="1477" y="11942"/>
                    <a:pt x="1370" y="11942"/>
                  </a:cubicBezTo>
                  <a:lnTo>
                    <a:pt x="1370" y="11942"/>
                  </a:lnTo>
                  <a:cubicBezTo>
                    <a:pt x="1001" y="11942"/>
                    <a:pt x="656" y="11716"/>
                    <a:pt x="525" y="11347"/>
                  </a:cubicBezTo>
                  <a:close/>
                  <a:moveTo>
                    <a:pt x="15265" y="11883"/>
                  </a:moveTo>
                  <a:cubicBezTo>
                    <a:pt x="14788" y="11716"/>
                    <a:pt x="14550" y="11180"/>
                    <a:pt x="14705" y="10728"/>
                  </a:cubicBezTo>
                  <a:lnTo>
                    <a:pt x="14705" y="10728"/>
                  </a:lnTo>
                  <a:cubicBezTo>
                    <a:pt x="14872" y="10239"/>
                    <a:pt x="15408" y="10013"/>
                    <a:pt x="15872" y="10168"/>
                  </a:cubicBezTo>
                  <a:lnTo>
                    <a:pt x="15872" y="10168"/>
                  </a:lnTo>
                  <a:cubicBezTo>
                    <a:pt x="16348" y="10335"/>
                    <a:pt x="16586" y="10871"/>
                    <a:pt x="16420" y="11335"/>
                  </a:cubicBezTo>
                  <a:lnTo>
                    <a:pt x="16420" y="11335"/>
                  </a:lnTo>
                  <a:lnTo>
                    <a:pt x="16420" y="11335"/>
                  </a:lnTo>
                  <a:lnTo>
                    <a:pt x="16420" y="11335"/>
                  </a:lnTo>
                  <a:cubicBezTo>
                    <a:pt x="16289" y="11704"/>
                    <a:pt x="15931" y="11930"/>
                    <a:pt x="15574" y="11930"/>
                  </a:cubicBezTo>
                  <a:lnTo>
                    <a:pt x="15574" y="11930"/>
                  </a:lnTo>
                  <a:cubicBezTo>
                    <a:pt x="15455" y="11930"/>
                    <a:pt x="15348" y="11918"/>
                    <a:pt x="15265" y="11883"/>
                  </a:cubicBezTo>
                  <a:close/>
                  <a:moveTo>
                    <a:pt x="1" y="8454"/>
                  </a:moveTo>
                  <a:cubicBezTo>
                    <a:pt x="1" y="7953"/>
                    <a:pt x="406" y="7549"/>
                    <a:pt x="918" y="7549"/>
                  </a:cubicBezTo>
                  <a:lnTo>
                    <a:pt x="918" y="7549"/>
                  </a:lnTo>
                  <a:cubicBezTo>
                    <a:pt x="1418" y="7549"/>
                    <a:pt x="1823" y="7953"/>
                    <a:pt x="1823" y="8454"/>
                  </a:cubicBezTo>
                  <a:lnTo>
                    <a:pt x="1823" y="8454"/>
                  </a:lnTo>
                  <a:cubicBezTo>
                    <a:pt x="1823" y="8966"/>
                    <a:pt x="1418" y="9370"/>
                    <a:pt x="918" y="9370"/>
                  </a:cubicBezTo>
                  <a:lnTo>
                    <a:pt x="918" y="9370"/>
                  </a:lnTo>
                  <a:cubicBezTo>
                    <a:pt x="418" y="9370"/>
                    <a:pt x="1" y="8966"/>
                    <a:pt x="1" y="8454"/>
                  </a:cubicBezTo>
                  <a:close/>
                  <a:moveTo>
                    <a:pt x="15110" y="8442"/>
                  </a:moveTo>
                  <a:lnTo>
                    <a:pt x="15110" y="8442"/>
                  </a:lnTo>
                  <a:lnTo>
                    <a:pt x="15110" y="8418"/>
                  </a:lnTo>
                  <a:lnTo>
                    <a:pt x="15110" y="8418"/>
                  </a:lnTo>
                  <a:cubicBezTo>
                    <a:pt x="15110" y="7906"/>
                    <a:pt x="15515" y="7513"/>
                    <a:pt x="16015" y="7513"/>
                  </a:cubicBezTo>
                  <a:lnTo>
                    <a:pt x="16015" y="7513"/>
                  </a:lnTo>
                  <a:cubicBezTo>
                    <a:pt x="16527" y="7513"/>
                    <a:pt x="16932" y="7906"/>
                    <a:pt x="16932" y="8418"/>
                  </a:cubicBezTo>
                  <a:lnTo>
                    <a:pt x="16932" y="8418"/>
                  </a:lnTo>
                  <a:lnTo>
                    <a:pt x="16932" y="8430"/>
                  </a:lnTo>
                  <a:lnTo>
                    <a:pt x="16932" y="8430"/>
                  </a:lnTo>
                  <a:lnTo>
                    <a:pt x="16932" y="8442"/>
                  </a:lnTo>
                  <a:lnTo>
                    <a:pt x="16932" y="8442"/>
                  </a:lnTo>
                  <a:cubicBezTo>
                    <a:pt x="16932" y="8954"/>
                    <a:pt x="16527" y="9358"/>
                    <a:pt x="16015" y="9358"/>
                  </a:cubicBezTo>
                  <a:lnTo>
                    <a:pt x="16015" y="9358"/>
                  </a:lnTo>
                  <a:cubicBezTo>
                    <a:pt x="15515" y="9347"/>
                    <a:pt x="15110" y="8954"/>
                    <a:pt x="15110" y="8442"/>
                  </a:cubicBezTo>
                  <a:close/>
                  <a:moveTo>
                    <a:pt x="1061" y="6739"/>
                  </a:moveTo>
                  <a:cubicBezTo>
                    <a:pt x="584" y="6572"/>
                    <a:pt x="346" y="6037"/>
                    <a:pt x="513" y="5572"/>
                  </a:cubicBezTo>
                  <a:lnTo>
                    <a:pt x="513" y="5572"/>
                  </a:lnTo>
                  <a:cubicBezTo>
                    <a:pt x="680" y="5096"/>
                    <a:pt x="1215" y="4858"/>
                    <a:pt x="1668" y="5025"/>
                  </a:cubicBezTo>
                  <a:lnTo>
                    <a:pt x="1668" y="5025"/>
                  </a:lnTo>
                  <a:cubicBezTo>
                    <a:pt x="2144" y="5191"/>
                    <a:pt x="2382" y="5727"/>
                    <a:pt x="2227" y="6179"/>
                  </a:cubicBezTo>
                  <a:lnTo>
                    <a:pt x="2227" y="6179"/>
                  </a:lnTo>
                  <a:cubicBezTo>
                    <a:pt x="2085" y="6560"/>
                    <a:pt x="1739" y="6775"/>
                    <a:pt x="1370" y="6775"/>
                  </a:cubicBezTo>
                  <a:lnTo>
                    <a:pt x="1370" y="6775"/>
                  </a:lnTo>
                  <a:cubicBezTo>
                    <a:pt x="1251" y="6775"/>
                    <a:pt x="1156" y="6763"/>
                    <a:pt x="1061" y="6739"/>
                  </a:cubicBezTo>
                  <a:close/>
                  <a:moveTo>
                    <a:pt x="14693" y="6156"/>
                  </a:moveTo>
                  <a:cubicBezTo>
                    <a:pt x="14515" y="5679"/>
                    <a:pt x="14765" y="5156"/>
                    <a:pt x="15229" y="4977"/>
                  </a:cubicBezTo>
                  <a:lnTo>
                    <a:pt x="15229" y="4977"/>
                  </a:lnTo>
                  <a:cubicBezTo>
                    <a:pt x="15705" y="4798"/>
                    <a:pt x="16229" y="5048"/>
                    <a:pt x="16396" y="5513"/>
                  </a:cubicBezTo>
                  <a:lnTo>
                    <a:pt x="16396" y="5513"/>
                  </a:lnTo>
                  <a:cubicBezTo>
                    <a:pt x="16574" y="5989"/>
                    <a:pt x="16312" y="6513"/>
                    <a:pt x="15860" y="6691"/>
                  </a:cubicBezTo>
                  <a:lnTo>
                    <a:pt x="15860" y="6691"/>
                  </a:lnTo>
                  <a:cubicBezTo>
                    <a:pt x="15753" y="6715"/>
                    <a:pt x="15646" y="6751"/>
                    <a:pt x="15539" y="6751"/>
                  </a:cubicBezTo>
                  <a:lnTo>
                    <a:pt x="15539" y="6751"/>
                  </a:lnTo>
                  <a:cubicBezTo>
                    <a:pt x="15181" y="6739"/>
                    <a:pt x="14824" y="6513"/>
                    <a:pt x="14693" y="6156"/>
                  </a:cubicBezTo>
                  <a:close/>
                  <a:moveTo>
                    <a:pt x="2085" y="4286"/>
                  </a:moveTo>
                  <a:cubicBezTo>
                    <a:pt x="1704" y="3965"/>
                    <a:pt x="1656" y="3393"/>
                    <a:pt x="1965" y="3012"/>
                  </a:cubicBezTo>
                  <a:lnTo>
                    <a:pt x="1965" y="3012"/>
                  </a:lnTo>
                  <a:cubicBezTo>
                    <a:pt x="2299" y="2619"/>
                    <a:pt x="2858" y="2584"/>
                    <a:pt x="3251" y="2893"/>
                  </a:cubicBezTo>
                  <a:lnTo>
                    <a:pt x="3251" y="2893"/>
                  </a:lnTo>
                  <a:cubicBezTo>
                    <a:pt x="3632" y="3227"/>
                    <a:pt x="3680" y="3786"/>
                    <a:pt x="3370" y="4179"/>
                  </a:cubicBezTo>
                  <a:lnTo>
                    <a:pt x="3370" y="4179"/>
                  </a:lnTo>
                  <a:cubicBezTo>
                    <a:pt x="3192" y="4382"/>
                    <a:pt x="2942" y="4501"/>
                    <a:pt x="2668" y="4501"/>
                  </a:cubicBezTo>
                  <a:lnTo>
                    <a:pt x="2668" y="4501"/>
                  </a:lnTo>
                  <a:cubicBezTo>
                    <a:pt x="2466" y="4513"/>
                    <a:pt x="2251" y="4441"/>
                    <a:pt x="2085" y="4286"/>
                  </a:cubicBezTo>
                  <a:close/>
                  <a:moveTo>
                    <a:pt x="13538" y="4155"/>
                  </a:moveTo>
                  <a:cubicBezTo>
                    <a:pt x="13205" y="3774"/>
                    <a:pt x="13253" y="3203"/>
                    <a:pt x="13634" y="2881"/>
                  </a:cubicBezTo>
                  <a:lnTo>
                    <a:pt x="13634" y="2881"/>
                  </a:lnTo>
                  <a:cubicBezTo>
                    <a:pt x="14026" y="2548"/>
                    <a:pt x="14586" y="2596"/>
                    <a:pt x="14919" y="2989"/>
                  </a:cubicBezTo>
                  <a:lnTo>
                    <a:pt x="14919" y="2989"/>
                  </a:lnTo>
                  <a:cubicBezTo>
                    <a:pt x="15241" y="3370"/>
                    <a:pt x="15205" y="3941"/>
                    <a:pt x="14812" y="4263"/>
                  </a:cubicBezTo>
                  <a:lnTo>
                    <a:pt x="14812" y="4263"/>
                  </a:lnTo>
                  <a:cubicBezTo>
                    <a:pt x="14646" y="4417"/>
                    <a:pt x="14431" y="4477"/>
                    <a:pt x="14217" y="4477"/>
                  </a:cubicBezTo>
                  <a:lnTo>
                    <a:pt x="14217" y="4477"/>
                  </a:lnTo>
                  <a:cubicBezTo>
                    <a:pt x="13979" y="4477"/>
                    <a:pt x="13717" y="4370"/>
                    <a:pt x="13538" y="4155"/>
                  </a:cubicBezTo>
                  <a:close/>
                  <a:moveTo>
                    <a:pt x="3894" y="2369"/>
                  </a:moveTo>
                  <a:cubicBezTo>
                    <a:pt x="3632" y="1941"/>
                    <a:pt x="3787" y="1381"/>
                    <a:pt x="4216" y="1119"/>
                  </a:cubicBezTo>
                  <a:lnTo>
                    <a:pt x="4216" y="1119"/>
                  </a:lnTo>
                  <a:cubicBezTo>
                    <a:pt x="4644" y="869"/>
                    <a:pt x="5216" y="1024"/>
                    <a:pt x="5454" y="1453"/>
                  </a:cubicBezTo>
                  <a:lnTo>
                    <a:pt x="5454" y="1453"/>
                  </a:lnTo>
                  <a:cubicBezTo>
                    <a:pt x="5704" y="1881"/>
                    <a:pt x="5561" y="2453"/>
                    <a:pt x="5121" y="2703"/>
                  </a:cubicBezTo>
                  <a:lnTo>
                    <a:pt x="5121" y="2703"/>
                  </a:lnTo>
                  <a:cubicBezTo>
                    <a:pt x="4978" y="2786"/>
                    <a:pt x="4823" y="2822"/>
                    <a:pt x="4668" y="2822"/>
                  </a:cubicBezTo>
                  <a:lnTo>
                    <a:pt x="4668" y="2822"/>
                  </a:lnTo>
                  <a:cubicBezTo>
                    <a:pt x="4371" y="2822"/>
                    <a:pt x="4049" y="2655"/>
                    <a:pt x="3894" y="2369"/>
                  </a:cubicBezTo>
                  <a:close/>
                  <a:moveTo>
                    <a:pt x="11764" y="2691"/>
                  </a:moveTo>
                  <a:cubicBezTo>
                    <a:pt x="11336" y="2429"/>
                    <a:pt x="11181" y="1881"/>
                    <a:pt x="11419" y="1453"/>
                  </a:cubicBezTo>
                  <a:lnTo>
                    <a:pt x="11419" y="1453"/>
                  </a:lnTo>
                  <a:cubicBezTo>
                    <a:pt x="11669" y="1024"/>
                    <a:pt x="12229" y="869"/>
                    <a:pt x="12657" y="1107"/>
                  </a:cubicBezTo>
                  <a:lnTo>
                    <a:pt x="12657" y="1107"/>
                  </a:lnTo>
                  <a:cubicBezTo>
                    <a:pt x="13086" y="1357"/>
                    <a:pt x="13241" y="1905"/>
                    <a:pt x="13003" y="2346"/>
                  </a:cubicBezTo>
                  <a:lnTo>
                    <a:pt x="13003" y="2346"/>
                  </a:lnTo>
                  <a:cubicBezTo>
                    <a:pt x="12836" y="2643"/>
                    <a:pt x="12514" y="2798"/>
                    <a:pt x="12205" y="2798"/>
                  </a:cubicBezTo>
                  <a:lnTo>
                    <a:pt x="12205" y="2798"/>
                  </a:lnTo>
                  <a:cubicBezTo>
                    <a:pt x="12062" y="2798"/>
                    <a:pt x="11907" y="2762"/>
                    <a:pt x="11764" y="2691"/>
                  </a:cubicBezTo>
                  <a:close/>
                  <a:moveTo>
                    <a:pt x="6240" y="1167"/>
                  </a:moveTo>
                  <a:cubicBezTo>
                    <a:pt x="6156" y="679"/>
                    <a:pt x="6478" y="203"/>
                    <a:pt x="6966" y="107"/>
                  </a:cubicBezTo>
                  <a:lnTo>
                    <a:pt x="6966" y="107"/>
                  </a:lnTo>
                  <a:lnTo>
                    <a:pt x="6966" y="107"/>
                  </a:lnTo>
                  <a:lnTo>
                    <a:pt x="6966" y="107"/>
                  </a:lnTo>
                  <a:cubicBezTo>
                    <a:pt x="7454" y="24"/>
                    <a:pt x="7942" y="345"/>
                    <a:pt x="8026" y="845"/>
                  </a:cubicBezTo>
                  <a:lnTo>
                    <a:pt x="8026" y="845"/>
                  </a:lnTo>
                  <a:cubicBezTo>
                    <a:pt x="8121" y="1334"/>
                    <a:pt x="7788" y="1810"/>
                    <a:pt x="7299" y="1893"/>
                  </a:cubicBezTo>
                  <a:lnTo>
                    <a:pt x="7299" y="1893"/>
                  </a:lnTo>
                  <a:cubicBezTo>
                    <a:pt x="7240" y="1917"/>
                    <a:pt x="7192" y="1917"/>
                    <a:pt x="7133" y="1917"/>
                  </a:cubicBezTo>
                  <a:lnTo>
                    <a:pt x="7133" y="1917"/>
                  </a:lnTo>
                  <a:cubicBezTo>
                    <a:pt x="6704" y="1929"/>
                    <a:pt x="6311" y="1619"/>
                    <a:pt x="6240" y="1167"/>
                  </a:cubicBezTo>
                  <a:close/>
                  <a:moveTo>
                    <a:pt x="9609" y="1893"/>
                  </a:moveTo>
                  <a:cubicBezTo>
                    <a:pt x="9109" y="1810"/>
                    <a:pt x="8776" y="1346"/>
                    <a:pt x="8859" y="845"/>
                  </a:cubicBezTo>
                  <a:lnTo>
                    <a:pt x="8859" y="845"/>
                  </a:lnTo>
                  <a:cubicBezTo>
                    <a:pt x="8954" y="345"/>
                    <a:pt x="9407" y="0"/>
                    <a:pt x="9919" y="95"/>
                  </a:cubicBezTo>
                  <a:lnTo>
                    <a:pt x="9919" y="95"/>
                  </a:lnTo>
                  <a:cubicBezTo>
                    <a:pt x="10407" y="191"/>
                    <a:pt x="10752" y="643"/>
                    <a:pt x="10657" y="1155"/>
                  </a:cubicBezTo>
                  <a:lnTo>
                    <a:pt x="10657" y="1155"/>
                  </a:lnTo>
                  <a:cubicBezTo>
                    <a:pt x="10586" y="1596"/>
                    <a:pt x="10205" y="1917"/>
                    <a:pt x="9764" y="1917"/>
                  </a:cubicBezTo>
                  <a:lnTo>
                    <a:pt x="9764" y="1917"/>
                  </a:lnTo>
                  <a:cubicBezTo>
                    <a:pt x="9705" y="1917"/>
                    <a:pt x="9645" y="1917"/>
                    <a:pt x="9609" y="189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8"/>
            <p:cNvSpPr/>
            <p:nvPr/>
          </p:nvSpPr>
          <p:spPr>
            <a:xfrm>
              <a:off x="3551925" y="2633775"/>
              <a:ext cx="560200" cy="560225"/>
            </a:xfrm>
            <a:custGeom>
              <a:avLst/>
              <a:gdLst/>
              <a:ahLst/>
              <a:cxnLst/>
              <a:rect l="l" t="t" r="r" b="b"/>
              <a:pathLst>
                <a:path w="22408" h="22409" extrusionOk="0">
                  <a:moveTo>
                    <a:pt x="10990" y="21623"/>
                  </a:moveTo>
                  <a:cubicBezTo>
                    <a:pt x="10966" y="21158"/>
                    <a:pt x="11323" y="20765"/>
                    <a:pt x="11787" y="20730"/>
                  </a:cubicBezTo>
                  <a:lnTo>
                    <a:pt x="11787" y="20730"/>
                  </a:lnTo>
                  <a:cubicBezTo>
                    <a:pt x="12240" y="20706"/>
                    <a:pt x="12645" y="21063"/>
                    <a:pt x="12680" y="21516"/>
                  </a:cubicBezTo>
                  <a:lnTo>
                    <a:pt x="12680" y="21516"/>
                  </a:lnTo>
                  <a:cubicBezTo>
                    <a:pt x="12704" y="21980"/>
                    <a:pt x="12347" y="22385"/>
                    <a:pt x="11883" y="22408"/>
                  </a:cubicBezTo>
                  <a:lnTo>
                    <a:pt x="11883" y="22408"/>
                  </a:lnTo>
                  <a:lnTo>
                    <a:pt x="11823" y="22408"/>
                  </a:lnTo>
                  <a:lnTo>
                    <a:pt x="11823" y="22408"/>
                  </a:lnTo>
                  <a:cubicBezTo>
                    <a:pt x="11395" y="22408"/>
                    <a:pt x="11025" y="22075"/>
                    <a:pt x="10990" y="21623"/>
                  </a:cubicBezTo>
                  <a:close/>
                  <a:moveTo>
                    <a:pt x="9085" y="22230"/>
                  </a:moveTo>
                  <a:cubicBezTo>
                    <a:pt x="8632" y="22147"/>
                    <a:pt x="8335" y="21694"/>
                    <a:pt x="8418" y="21254"/>
                  </a:cubicBezTo>
                  <a:lnTo>
                    <a:pt x="8418" y="21254"/>
                  </a:lnTo>
                  <a:cubicBezTo>
                    <a:pt x="8513" y="20789"/>
                    <a:pt x="8954" y="20492"/>
                    <a:pt x="9406" y="20587"/>
                  </a:cubicBezTo>
                  <a:lnTo>
                    <a:pt x="9406" y="20587"/>
                  </a:lnTo>
                  <a:cubicBezTo>
                    <a:pt x="9859" y="20670"/>
                    <a:pt x="10156" y="21123"/>
                    <a:pt x="10073" y="21563"/>
                  </a:cubicBezTo>
                  <a:lnTo>
                    <a:pt x="10073" y="21563"/>
                  </a:lnTo>
                  <a:cubicBezTo>
                    <a:pt x="10002" y="21968"/>
                    <a:pt x="9644" y="22254"/>
                    <a:pt x="9240" y="22254"/>
                  </a:cubicBezTo>
                  <a:lnTo>
                    <a:pt x="9240" y="22254"/>
                  </a:lnTo>
                  <a:cubicBezTo>
                    <a:pt x="9192" y="22242"/>
                    <a:pt x="9144" y="22242"/>
                    <a:pt x="9085" y="22230"/>
                  </a:cubicBezTo>
                  <a:close/>
                  <a:moveTo>
                    <a:pt x="13597" y="21337"/>
                  </a:moveTo>
                  <a:cubicBezTo>
                    <a:pt x="13454" y="20896"/>
                    <a:pt x="13692" y="20420"/>
                    <a:pt x="14133" y="20265"/>
                  </a:cubicBezTo>
                  <a:lnTo>
                    <a:pt x="14133" y="20265"/>
                  </a:lnTo>
                  <a:cubicBezTo>
                    <a:pt x="14585" y="20122"/>
                    <a:pt x="15062" y="20373"/>
                    <a:pt x="15205" y="20801"/>
                  </a:cubicBezTo>
                  <a:lnTo>
                    <a:pt x="15205" y="20801"/>
                  </a:lnTo>
                  <a:cubicBezTo>
                    <a:pt x="15359" y="21254"/>
                    <a:pt x="15097" y="21730"/>
                    <a:pt x="14669" y="21873"/>
                  </a:cubicBezTo>
                  <a:lnTo>
                    <a:pt x="14669" y="21873"/>
                  </a:lnTo>
                  <a:lnTo>
                    <a:pt x="14669" y="21873"/>
                  </a:lnTo>
                  <a:lnTo>
                    <a:pt x="14669" y="21873"/>
                  </a:lnTo>
                  <a:cubicBezTo>
                    <a:pt x="14585" y="21908"/>
                    <a:pt x="14490" y="21920"/>
                    <a:pt x="14407" y="21920"/>
                  </a:cubicBezTo>
                  <a:lnTo>
                    <a:pt x="14407" y="21920"/>
                  </a:lnTo>
                  <a:cubicBezTo>
                    <a:pt x="14026" y="21920"/>
                    <a:pt x="13704" y="21694"/>
                    <a:pt x="13597" y="21337"/>
                  </a:cubicBezTo>
                  <a:close/>
                  <a:moveTo>
                    <a:pt x="6406" y="21373"/>
                  </a:moveTo>
                  <a:cubicBezTo>
                    <a:pt x="5989" y="21182"/>
                    <a:pt x="5799" y="20670"/>
                    <a:pt x="6013" y="20242"/>
                  </a:cubicBezTo>
                  <a:lnTo>
                    <a:pt x="6013" y="20242"/>
                  </a:lnTo>
                  <a:cubicBezTo>
                    <a:pt x="6203" y="19825"/>
                    <a:pt x="6704" y="19622"/>
                    <a:pt x="7144" y="19837"/>
                  </a:cubicBezTo>
                  <a:lnTo>
                    <a:pt x="7144" y="19837"/>
                  </a:lnTo>
                  <a:cubicBezTo>
                    <a:pt x="7561" y="20027"/>
                    <a:pt x="7751" y="20539"/>
                    <a:pt x="7537" y="20968"/>
                  </a:cubicBezTo>
                  <a:lnTo>
                    <a:pt x="7537" y="20968"/>
                  </a:lnTo>
                  <a:cubicBezTo>
                    <a:pt x="7394" y="21277"/>
                    <a:pt x="7096" y="21456"/>
                    <a:pt x="6763" y="21456"/>
                  </a:cubicBezTo>
                  <a:lnTo>
                    <a:pt x="6763" y="21456"/>
                  </a:lnTo>
                  <a:cubicBezTo>
                    <a:pt x="6644" y="21456"/>
                    <a:pt x="6525" y="21432"/>
                    <a:pt x="6406" y="21373"/>
                  </a:cubicBezTo>
                  <a:close/>
                  <a:moveTo>
                    <a:pt x="16026" y="20432"/>
                  </a:moveTo>
                  <a:cubicBezTo>
                    <a:pt x="15764" y="20051"/>
                    <a:pt x="15895" y="19515"/>
                    <a:pt x="16276" y="19253"/>
                  </a:cubicBezTo>
                  <a:lnTo>
                    <a:pt x="16276" y="19253"/>
                  </a:lnTo>
                  <a:cubicBezTo>
                    <a:pt x="16669" y="19003"/>
                    <a:pt x="17205" y="19122"/>
                    <a:pt x="17455" y="19515"/>
                  </a:cubicBezTo>
                  <a:lnTo>
                    <a:pt x="17455" y="19515"/>
                  </a:lnTo>
                  <a:cubicBezTo>
                    <a:pt x="17705" y="19896"/>
                    <a:pt x="17586" y="20432"/>
                    <a:pt x="17205" y="20682"/>
                  </a:cubicBezTo>
                  <a:lnTo>
                    <a:pt x="17205" y="20682"/>
                  </a:lnTo>
                  <a:cubicBezTo>
                    <a:pt x="17050" y="20777"/>
                    <a:pt x="16907" y="20825"/>
                    <a:pt x="16752" y="20825"/>
                  </a:cubicBezTo>
                  <a:lnTo>
                    <a:pt x="16752" y="20825"/>
                  </a:lnTo>
                  <a:cubicBezTo>
                    <a:pt x="16467" y="20825"/>
                    <a:pt x="16193" y="20670"/>
                    <a:pt x="16026" y="20432"/>
                  </a:cubicBezTo>
                  <a:close/>
                  <a:moveTo>
                    <a:pt x="4048" y="19861"/>
                  </a:moveTo>
                  <a:cubicBezTo>
                    <a:pt x="3691" y="19563"/>
                    <a:pt x="3632" y="19027"/>
                    <a:pt x="3941" y="18670"/>
                  </a:cubicBezTo>
                  <a:lnTo>
                    <a:pt x="3941" y="18670"/>
                  </a:lnTo>
                  <a:cubicBezTo>
                    <a:pt x="4239" y="18325"/>
                    <a:pt x="4775" y="18265"/>
                    <a:pt x="5132" y="18563"/>
                  </a:cubicBezTo>
                  <a:lnTo>
                    <a:pt x="5132" y="18563"/>
                  </a:lnTo>
                  <a:cubicBezTo>
                    <a:pt x="5489" y="18860"/>
                    <a:pt x="5549" y="19396"/>
                    <a:pt x="5251" y="19753"/>
                  </a:cubicBezTo>
                  <a:lnTo>
                    <a:pt x="5251" y="19753"/>
                  </a:lnTo>
                  <a:cubicBezTo>
                    <a:pt x="5084" y="19956"/>
                    <a:pt x="4834" y="20063"/>
                    <a:pt x="4596" y="20063"/>
                  </a:cubicBezTo>
                  <a:lnTo>
                    <a:pt x="4596" y="20063"/>
                  </a:lnTo>
                  <a:cubicBezTo>
                    <a:pt x="4382" y="20063"/>
                    <a:pt x="4191" y="20003"/>
                    <a:pt x="4048" y="19861"/>
                  </a:cubicBezTo>
                  <a:close/>
                  <a:moveTo>
                    <a:pt x="18169" y="18932"/>
                  </a:moveTo>
                  <a:cubicBezTo>
                    <a:pt x="17824" y="18598"/>
                    <a:pt x="17812" y="18075"/>
                    <a:pt x="18122" y="17741"/>
                  </a:cubicBezTo>
                  <a:lnTo>
                    <a:pt x="18122" y="17741"/>
                  </a:lnTo>
                  <a:cubicBezTo>
                    <a:pt x="18431" y="17396"/>
                    <a:pt x="18967" y="17384"/>
                    <a:pt x="19312" y="17706"/>
                  </a:cubicBezTo>
                  <a:lnTo>
                    <a:pt x="19312" y="17706"/>
                  </a:lnTo>
                  <a:cubicBezTo>
                    <a:pt x="19658" y="18027"/>
                    <a:pt x="19669" y="18563"/>
                    <a:pt x="19360" y="18896"/>
                  </a:cubicBezTo>
                  <a:lnTo>
                    <a:pt x="19360" y="18896"/>
                  </a:lnTo>
                  <a:cubicBezTo>
                    <a:pt x="19193" y="19075"/>
                    <a:pt x="18967" y="19170"/>
                    <a:pt x="18753" y="19170"/>
                  </a:cubicBezTo>
                  <a:lnTo>
                    <a:pt x="18753" y="19170"/>
                  </a:lnTo>
                  <a:cubicBezTo>
                    <a:pt x="18538" y="19158"/>
                    <a:pt x="18336" y="19075"/>
                    <a:pt x="18169" y="18932"/>
                  </a:cubicBezTo>
                  <a:close/>
                  <a:moveTo>
                    <a:pt x="2108" y="17825"/>
                  </a:moveTo>
                  <a:cubicBezTo>
                    <a:pt x="1846" y="17456"/>
                    <a:pt x="1917" y="16920"/>
                    <a:pt x="2286" y="16658"/>
                  </a:cubicBezTo>
                  <a:lnTo>
                    <a:pt x="2286" y="16658"/>
                  </a:lnTo>
                  <a:cubicBezTo>
                    <a:pt x="2655" y="16384"/>
                    <a:pt x="3191" y="16455"/>
                    <a:pt x="3465" y="16836"/>
                  </a:cubicBezTo>
                  <a:lnTo>
                    <a:pt x="3465" y="16836"/>
                  </a:lnTo>
                  <a:cubicBezTo>
                    <a:pt x="3751" y="17205"/>
                    <a:pt x="3656" y="17741"/>
                    <a:pt x="3286" y="18003"/>
                  </a:cubicBezTo>
                  <a:lnTo>
                    <a:pt x="3286" y="18003"/>
                  </a:lnTo>
                  <a:cubicBezTo>
                    <a:pt x="3132" y="18110"/>
                    <a:pt x="2953" y="18170"/>
                    <a:pt x="2798" y="18170"/>
                  </a:cubicBezTo>
                  <a:lnTo>
                    <a:pt x="2798" y="18170"/>
                  </a:lnTo>
                  <a:cubicBezTo>
                    <a:pt x="2536" y="18170"/>
                    <a:pt x="2286" y="18051"/>
                    <a:pt x="2108" y="17825"/>
                  </a:cubicBezTo>
                  <a:close/>
                  <a:moveTo>
                    <a:pt x="19860" y="16955"/>
                  </a:moveTo>
                  <a:cubicBezTo>
                    <a:pt x="19443" y="16729"/>
                    <a:pt x="19312" y="16205"/>
                    <a:pt x="19538" y="15801"/>
                  </a:cubicBezTo>
                  <a:lnTo>
                    <a:pt x="19538" y="15801"/>
                  </a:lnTo>
                  <a:cubicBezTo>
                    <a:pt x="19753" y="15384"/>
                    <a:pt x="20277" y="15253"/>
                    <a:pt x="20681" y="15479"/>
                  </a:cubicBezTo>
                  <a:lnTo>
                    <a:pt x="20681" y="15479"/>
                  </a:lnTo>
                  <a:cubicBezTo>
                    <a:pt x="21098" y="15693"/>
                    <a:pt x="21229" y="16217"/>
                    <a:pt x="21015" y="16622"/>
                  </a:cubicBezTo>
                  <a:lnTo>
                    <a:pt x="21015" y="16622"/>
                  </a:lnTo>
                  <a:cubicBezTo>
                    <a:pt x="20860" y="16908"/>
                    <a:pt x="20562" y="17051"/>
                    <a:pt x="20265" y="17051"/>
                  </a:cubicBezTo>
                  <a:lnTo>
                    <a:pt x="20265" y="17051"/>
                  </a:lnTo>
                  <a:cubicBezTo>
                    <a:pt x="20134" y="17051"/>
                    <a:pt x="20003" y="17027"/>
                    <a:pt x="19860" y="16955"/>
                  </a:cubicBezTo>
                  <a:close/>
                  <a:moveTo>
                    <a:pt x="750" y="15372"/>
                  </a:moveTo>
                  <a:cubicBezTo>
                    <a:pt x="572" y="14943"/>
                    <a:pt x="786" y="14455"/>
                    <a:pt x="1227" y="14277"/>
                  </a:cubicBezTo>
                  <a:lnTo>
                    <a:pt x="1227" y="14277"/>
                  </a:lnTo>
                  <a:cubicBezTo>
                    <a:pt x="1667" y="14098"/>
                    <a:pt x="2155" y="14312"/>
                    <a:pt x="2334" y="14753"/>
                  </a:cubicBezTo>
                  <a:lnTo>
                    <a:pt x="2334" y="14753"/>
                  </a:lnTo>
                  <a:cubicBezTo>
                    <a:pt x="2513" y="15181"/>
                    <a:pt x="2286" y="15670"/>
                    <a:pt x="1858" y="15848"/>
                  </a:cubicBezTo>
                  <a:lnTo>
                    <a:pt x="1858" y="15848"/>
                  </a:lnTo>
                  <a:cubicBezTo>
                    <a:pt x="1751" y="15896"/>
                    <a:pt x="1643" y="15908"/>
                    <a:pt x="1548" y="15908"/>
                  </a:cubicBezTo>
                  <a:lnTo>
                    <a:pt x="1548" y="15908"/>
                  </a:lnTo>
                  <a:cubicBezTo>
                    <a:pt x="1203" y="15896"/>
                    <a:pt x="893" y="15693"/>
                    <a:pt x="750" y="15372"/>
                  </a:cubicBezTo>
                  <a:close/>
                  <a:moveTo>
                    <a:pt x="21027" y="14610"/>
                  </a:moveTo>
                  <a:cubicBezTo>
                    <a:pt x="20574" y="14491"/>
                    <a:pt x="20300" y="14038"/>
                    <a:pt x="20420" y="13586"/>
                  </a:cubicBezTo>
                  <a:lnTo>
                    <a:pt x="20420" y="13586"/>
                  </a:lnTo>
                  <a:cubicBezTo>
                    <a:pt x="20539" y="13145"/>
                    <a:pt x="20991" y="12860"/>
                    <a:pt x="21443" y="12979"/>
                  </a:cubicBezTo>
                  <a:lnTo>
                    <a:pt x="21443" y="12979"/>
                  </a:lnTo>
                  <a:cubicBezTo>
                    <a:pt x="21884" y="13098"/>
                    <a:pt x="22170" y="13562"/>
                    <a:pt x="22051" y="14003"/>
                  </a:cubicBezTo>
                  <a:lnTo>
                    <a:pt x="22051" y="14003"/>
                  </a:lnTo>
                  <a:cubicBezTo>
                    <a:pt x="21944" y="14396"/>
                    <a:pt x="21610" y="14646"/>
                    <a:pt x="21229" y="14646"/>
                  </a:cubicBezTo>
                  <a:lnTo>
                    <a:pt x="21229" y="14646"/>
                  </a:lnTo>
                  <a:cubicBezTo>
                    <a:pt x="21158" y="14646"/>
                    <a:pt x="21086" y="14634"/>
                    <a:pt x="21027" y="14610"/>
                  </a:cubicBezTo>
                  <a:close/>
                  <a:moveTo>
                    <a:pt x="60" y="12645"/>
                  </a:moveTo>
                  <a:cubicBezTo>
                    <a:pt x="0" y="12181"/>
                    <a:pt x="322" y="11752"/>
                    <a:pt x="786" y="11693"/>
                  </a:cubicBezTo>
                  <a:lnTo>
                    <a:pt x="786" y="11693"/>
                  </a:lnTo>
                  <a:cubicBezTo>
                    <a:pt x="1250" y="11633"/>
                    <a:pt x="1679" y="11967"/>
                    <a:pt x="1739" y="12419"/>
                  </a:cubicBezTo>
                  <a:lnTo>
                    <a:pt x="1739" y="12419"/>
                  </a:lnTo>
                  <a:cubicBezTo>
                    <a:pt x="1798" y="12884"/>
                    <a:pt x="1465" y="13312"/>
                    <a:pt x="1012" y="13372"/>
                  </a:cubicBezTo>
                  <a:lnTo>
                    <a:pt x="1012" y="13372"/>
                  </a:lnTo>
                  <a:cubicBezTo>
                    <a:pt x="977" y="13372"/>
                    <a:pt x="929" y="13395"/>
                    <a:pt x="905" y="13395"/>
                  </a:cubicBezTo>
                  <a:lnTo>
                    <a:pt x="905" y="13395"/>
                  </a:lnTo>
                  <a:cubicBezTo>
                    <a:pt x="477" y="13384"/>
                    <a:pt x="119" y="13062"/>
                    <a:pt x="60" y="12645"/>
                  </a:cubicBezTo>
                  <a:close/>
                  <a:moveTo>
                    <a:pt x="20717" y="11217"/>
                  </a:moveTo>
                  <a:lnTo>
                    <a:pt x="20717" y="11217"/>
                  </a:lnTo>
                  <a:cubicBezTo>
                    <a:pt x="20717" y="11217"/>
                    <a:pt x="20717" y="11205"/>
                    <a:pt x="20717" y="11217"/>
                  </a:cubicBezTo>
                  <a:lnTo>
                    <a:pt x="20717" y="11217"/>
                  </a:lnTo>
                  <a:lnTo>
                    <a:pt x="20717" y="11181"/>
                  </a:lnTo>
                  <a:lnTo>
                    <a:pt x="20717" y="11181"/>
                  </a:lnTo>
                  <a:cubicBezTo>
                    <a:pt x="20717" y="10717"/>
                    <a:pt x="21086" y="10324"/>
                    <a:pt x="21563" y="10324"/>
                  </a:cubicBezTo>
                  <a:lnTo>
                    <a:pt x="21563" y="10324"/>
                  </a:lnTo>
                  <a:cubicBezTo>
                    <a:pt x="22015" y="10324"/>
                    <a:pt x="22408" y="10705"/>
                    <a:pt x="22408" y="11181"/>
                  </a:cubicBezTo>
                  <a:lnTo>
                    <a:pt x="22408" y="11181"/>
                  </a:lnTo>
                  <a:lnTo>
                    <a:pt x="22408" y="11181"/>
                  </a:lnTo>
                  <a:lnTo>
                    <a:pt x="22408" y="11181"/>
                  </a:lnTo>
                  <a:lnTo>
                    <a:pt x="22408" y="11205"/>
                  </a:lnTo>
                  <a:lnTo>
                    <a:pt x="22408" y="11205"/>
                  </a:lnTo>
                  <a:lnTo>
                    <a:pt x="22408" y="11217"/>
                  </a:lnTo>
                  <a:lnTo>
                    <a:pt x="22408" y="11217"/>
                  </a:lnTo>
                  <a:lnTo>
                    <a:pt x="22408" y="11217"/>
                  </a:lnTo>
                  <a:lnTo>
                    <a:pt x="22408" y="11217"/>
                  </a:lnTo>
                  <a:cubicBezTo>
                    <a:pt x="22408" y="11681"/>
                    <a:pt x="22027" y="12074"/>
                    <a:pt x="21563" y="12074"/>
                  </a:cubicBezTo>
                  <a:lnTo>
                    <a:pt x="21563" y="12074"/>
                  </a:lnTo>
                  <a:cubicBezTo>
                    <a:pt x="21086" y="12074"/>
                    <a:pt x="20717" y="11681"/>
                    <a:pt x="20717" y="11217"/>
                  </a:cubicBezTo>
                  <a:close/>
                  <a:moveTo>
                    <a:pt x="20717" y="11181"/>
                  </a:moveTo>
                  <a:lnTo>
                    <a:pt x="20717" y="11181"/>
                  </a:lnTo>
                  <a:lnTo>
                    <a:pt x="20717" y="11181"/>
                  </a:lnTo>
                  <a:close/>
                  <a:moveTo>
                    <a:pt x="786" y="10776"/>
                  </a:moveTo>
                  <a:cubicBezTo>
                    <a:pt x="322" y="10717"/>
                    <a:pt x="0" y="10300"/>
                    <a:pt x="36" y="9836"/>
                  </a:cubicBezTo>
                  <a:lnTo>
                    <a:pt x="36" y="9836"/>
                  </a:lnTo>
                  <a:cubicBezTo>
                    <a:pt x="96" y="9371"/>
                    <a:pt x="512" y="9050"/>
                    <a:pt x="977" y="9109"/>
                  </a:cubicBezTo>
                  <a:lnTo>
                    <a:pt x="977" y="9109"/>
                  </a:lnTo>
                  <a:cubicBezTo>
                    <a:pt x="1441" y="9169"/>
                    <a:pt x="1762" y="9585"/>
                    <a:pt x="1703" y="10050"/>
                  </a:cubicBezTo>
                  <a:lnTo>
                    <a:pt x="1703" y="10050"/>
                  </a:lnTo>
                  <a:cubicBezTo>
                    <a:pt x="1667" y="10478"/>
                    <a:pt x="1286" y="10788"/>
                    <a:pt x="869" y="10788"/>
                  </a:cubicBezTo>
                  <a:lnTo>
                    <a:pt x="869" y="10788"/>
                  </a:lnTo>
                  <a:cubicBezTo>
                    <a:pt x="858" y="10788"/>
                    <a:pt x="810" y="10788"/>
                    <a:pt x="786" y="10776"/>
                  </a:cubicBezTo>
                  <a:close/>
                  <a:moveTo>
                    <a:pt x="20396" y="8812"/>
                  </a:moveTo>
                  <a:lnTo>
                    <a:pt x="20396" y="8812"/>
                  </a:lnTo>
                  <a:cubicBezTo>
                    <a:pt x="20277" y="8359"/>
                    <a:pt x="20550" y="7907"/>
                    <a:pt x="21015" y="7788"/>
                  </a:cubicBezTo>
                  <a:lnTo>
                    <a:pt x="21015" y="7788"/>
                  </a:lnTo>
                  <a:cubicBezTo>
                    <a:pt x="21455" y="7669"/>
                    <a:pt x="21920" y="7931"/>
                    <a:pt x="22039" y="8395"/>
                  </a:cubicBezTo>
                  <a:lnTo>
                    <a:pt x="22039" y="8395"/>
                  </a:lnTo>
                  <a:cubicBezTo>
                    <a:pt x="22158" y="8835"/>
                    <a:pt x="21884" y="9300"/>
                    <a:pt x="21432" y="9419"/>
                  </a:cubicBezTo>
                  <a:lnTo>
                    <a:pt x="21432" y="9419"/>
                  </a:lnTo>
                  <a:cubicBezTo>
                    <a:pt x="21348" y="9431"/>
                    <a:pt x="21277" y="9455"/>
                    <a:pt x="21217" y="9455"/>
                  </a:cubicBezTo>
                  <a:lnTo>
                    <a:pt x="21217" y="9455"/>
                  </a:lnTo>
                  <a:cubicBezTo>
                    <a:pt x="20848" y="9443"/>
                    <a:pt x="20503" y="9193"/>
                    <a:pt x="20396" y="8812"/>
                  </a:cubicBezTo>
                  <a:close/>
                  <a:moveTo>
                    <a:pt x="1215" y="8216"/>
                  </a:moveTo>
                  <a:cubicBezTo>
                    <a:pt x="786" y="8050"/>
                    <a:pt x="560" y="7550"/>
                    <a:pt x="738" y="7109"/>
                  </a:cubicBezTo>
                  <a:lnTo>
                    <a:pt x="738" y="7109"/>
                  </a:lnTo>
                  <a:lnTo>
                    <a:pt x="738" y="7109"/>
                  </a:lnTo>
                  <a:lnTo>
                    <a:pt x="738" y="7109"/>
                  </a:lnTo>
                  <a:cubicBezTo>
                    <a:pt x="905" y="6680"/>
                    <a:pt x="1405" y="6454"/>
                    <a:pt x="1834" y="6633"/>
                  </a:cubicBezTo>
                  <a:lnTo>
                    <a:pt x="1834" y="6633"/>
                  </a:lnTo>
                  <a:cubicBezTo>
                    <a:pt x="2274" y="6799"/>
                    <a:pt x="2489" y="7288"/>
                    <a:pt x="2322" y="7740"/>
                  </a:cubicBezTo>
                  <a:lnTo>
                    <a:pt x="2322" y="7740"/>
                  </a:lnTo>
                  <a:cubicBezTo>
                    <a:pt x="2179" y="8061"/>
                    <a:pt x="1870" y="8276"/>
                    <a:pt x="1524" y="8276"/>
                  </a:cubicBezTo>
                  <a:lnTo>
                    <a:pt x="1524" y="8276"/>
                  </a:lnTo>
                  <a:cubicBezTo>
                    <a:pt x="1429" y="8276"/>
                    <a:pt x="1322" y="8240"/>
                    <a:pt x="1215" y="8216"/>
                  </a:cubicBezTo>
                  <a:close/>
                  <a:moveTo>
                    <a:pt x="19503" y="6597"/>
                  </a:moveTo>
                  <a:cubicBezTo>
                    <a:pt x="19288" y="6180"/>
                    <a:pt x="19431" y="5668"/>
                    <a:pt x="19836" y="5442"/>
                  </a:cubicBezTo>
                  <a:lnTo>
                    <a:pt x="19836" y="5442"/>
                  </a:lnTo>
                  <a:cubicBezTo>
                    <a:pt x="20253" y="5228"/>
                    <a:pt x="20753" y="5371"/>
                    <a:pt x="20979" y="5775"/>
                  </a:cubicBezTo>
                  <a:lnTo>
                    <a:pt x="20979" y="5775"/>
                  </a:lnTo>
                  <a:cubicBezTo>
                    <a:pt x="21205" y="6180"/>
                    <a:pt x="21051" y="6692"/>
                    <a:pt x="20658" y="6918"/>
                  </a:cubicBezTo>
                  <a:lnTo>
                    <a:pt x="20658" y="6918"/>
                  </a:lnTo>
                  <a:cubicBezTo>
                    <a:pt x="20515" y="6990"/>
                    <a:pt x="20384" y="7026"/>
                    <a:pt x="20241" y="7026"/>
                  </a:cubicBezTo>
                  <a:lnTo>
                    <a:pt x="20241" y="7026"/>
                  </a:lnTo>
                  <a:cubicBezTo>
                    <a:pt x="19955" y="7038"/>
                    <a:pt x="19669" y="6871"/>
                    <a:pt x="19503" y="6597"/>
                  </a:cubicBezTo>
                  <a:close/>
                  <a:moveTo>
                    <a:pt x="2274" y="5823"/>
                  </a:moveTo>
                  <a:cubicBezTo>
                    <a:pt x="1905" y="5549"/>
                    <a:pt x="1810" y="5013"/>
                    <a:pt x="2084" y="4644"/>
                  </a:cubicBezTo>
                  <a:lnTo>
                    <a:pt x="2084" y="4644"/>
                  </a:lnTo>
                  <a:cubicBezTo>
                    <a:pt x="2346" y="4251"/>
                    <a:pt x="2882" y="4180"/>
                    <a:pt x="3251" y="4454"/>
                  </a:cubicBezTo>
                  <a:lnTo>
                    <a:pt x="3251" y="4454"/>
                  </a:lnTo>
                  <a:cubicBezTo>
                    <a:pt x="3632" y="4716"/>
                    <a:pt x="3715" y="5252"/>
                    <a:pt x="3453" y="5621"/>
                  </a:cubicBezTo>
                  <a:lnTo>
                    <a:pt x="3453" y="5621"/>
                  </a:lnTo>
                  <a:cubicBezTo>
                    <a:pt x="3286" y="5847"/>
                    <a:pt x="3013" y="5966"/>
                    <a:pt x="2763" y="5966"/>
                  </a:cubicBezTo>
                  <a:lnTo>
                    <a:pt x="2763" y="5966"/>
                  </a:lnTo>
                  <a:cubicBezTo>
                    <a:pt x="2596" y="5978"/>
                    <a:pt x="2417" y="5942"/>
                    <a:pt x="2274" y="5823"/>
                  </a:cubicBezTo>
                  <a:close/>
                  <a:moveTo>
                    <a:pt x="18110" y="4668"/>
                  </a:moveTo>
                  <a:cubicBezTo>
                    <a:pt x="17776" y="4335"/>
                    <a:pt x="17800" y="3799"/>
                    <a:pt x="18134" y="3478"/>
                  </a:cubicBezTo>
                  <a:lnTo>
                    <a:pt x="18134" y="3478"/>
                  </a:lnTo>
                  <a:cubicBezTo>
                    <a:pt x="18479" y="3156"/>
                    <a:pt x="19015" y="3168"/>
                    <a:pt x="19324" y="3513"/>
                  </a:cubicBezTo>
                  <a:lnTo>
                    <a:pt x="19324" y="3513"/>
                  </a:lnTo>
                  <a:cubicBezTo>
                    <a:pt x="19658" y="3859"/>
                    <a:pt x="19646" y="4382"/>
                    <a:pt x="19300" y="4704"/>
                  </a:cubicBezTo>
                  <a:lnTo>
                    <a:pt x="19300" y="4704"/>
                  </a:lnTo>
                  <a:cubicBezTo>
                    <a:pt x="19134" y="4847"/>
                    <a:pt x="18931" y="4930"/>
                    <a:pt x="18717" y="4930"/>
                  </a:cubicBezTo>
                  <a:lnTo>
                    <a:pt x="18717" y="4930"/>
                  </a:lnTo>
                  <a:cubicBezTo>
                    <a:pt x="18491" y="4942"/>
                    <a:pt x="18276" y="4847"/>
                    <a:pt x="18110" y="4668"/>
                  </a:cubicBezTo>
                  <a:close/>
                  <a:moveTo>
                    <a:pt x="3894" y="3775"/>
                  </a:moveTo>
                  <a:cubicBezTo>
                    <a:pt x="3596" y="3418"/>
                    <a:pt x="3644" y="2882"/>
                    <a:pt x="4001" y="2585"/>
                  </a:cubicBezTo>
                  <a:lnTo>
                    <a:pt x="4001" y="2585"/>
                  </a:lnTo>
                  <a:cubicBezTo>
                    <a:pt x="4358" y="2287"/>
                    <a:pt x="4894" y="2335"/>
                    <a:pt x="5191" y="2692"/>
                  </a:cubicBezTo>
                  <a:lnTo>
                    <a:pt x="5191" y="2692"/>
                  </a:lnTo>
                  <a:cubicBezTo>
                    <a:pt x="5489" y="3049"/>
                    <a:pt x="5441" y="3585"/>
                    <a:pt x="5084" y="3882"/>
                  </a:cubicBezTo>
                  <a:lnTo>
                    <a:pt x="5084" y="3882"/>
                  </a:lnTo>
                  <a:cubicBezTo>
                    <a:pt x="4918" y="4013"/>
                    <a:pt x="4727" y="4073"/>
                    <a:pt x="4548" y="4073"/>
                  </a:cubicBezTo>
                  <a:lnTo>
                    <a:pt x="4548" y="4073"/>
                  </a:lnTo>
                  <a:cubicBezTo>
                    <a:pt x="4310" y="4097"/>
                    <a:pt x="4072" y="3990"/>
                    <a:pt x="3894" y="3775"/>
                  </a:cubicBezTo>
                  <a:close/>
                  <a:moveTo>
                    <a:pt x="16264" y="3156"/>
                  </a:moveTo>
                  <a:cubicBezTo>
                    <a:pt x="15859" y="2906"/>
                    <a:pt x="15740" y="2382"/>
                    <a:pt x="15990" y="1989"/>
                  </a:cubicBezTo>
                  <a:lnTo>
                    <a:pt x="15990" y="1989"/>
                  </a:lnTo>
                  <a:cubicBezTo>
                    <a:pt x="16252" y="1608"/>
                    <a:pt x="16764" y="1489"/>
                    <a:pt x="17157" y="1727"/>
                  </a:cubicBezTo>
                  <a:lnTo>
                    <a:pt x="17157" y="1727"/>
                  </a:lnTo>
                  <a:cubicBezTo>
                    <a:pt x="17538" y="1977"/>
                    <a:pt x="17657" y="2501"/>
                    <a:pt x="17419" y="2894"/>
                  </a:cubicBezTo>
                  <a:lnTo>
                    <a:pt x="17419" y="2894"/>
                  </a:lnTo>
                  <a:cubicBezTo>
                    <a:pt x="17252" y="3156"/>
                    <a:pt x="16991" y="3287"/>
                    <a:pt x="16705" y="3287"/>
                  </a:cubicBezTo>
                  <a:lnTo>
                    <a:pt x="16705" y="3287"/>
                  </a:lnTo>
                  <a:cubicBezTo>
                    <a:pt x="16562" y="3287"/>
                    <a:pt x="16395" y="3239"/>
                    <a:pt x="16264" y="3156"/>
                  </a:cubicBezTo>
                  <a:close/>
                  <a:moveTo>
                    <a:pt x="5977" y="2204"/>
                  </a:moveTo>
                  <a:cubicBezTo>
                    <a:pt x="5775" y="1787"/>
                    <a:pt x="5965" y="1275"/>
                    <a:pt x="6382" y="1073"/>
                  </a:cubicBezTo>
                  <a:lnTo>
                    <a:pt x="6382" y="1073"/>
                  </a:lnTo>
                  <a:lnTo>
                    <a:pt x="6382" y="1073"/>
                  </a:lnTo>
                  <a:lnTo>
                    <a:pt x="6382" y="1073"/>
                  </a:lnTo>
                  <a:cubicBezTo>
                    <a:pt x="6799" y="882"/>
                    <a:pt x="7299" y="1061"/>
                    <a:pt x="7513" y="1477"/>
                  </a:cubicBezTo>
                  <a:lnTo>
                    <a:pt x="7513" y="1477"/>
                  </a:lnTo>
                  <a:cubicBezTo>
                    <a:pt x="7704" y="1894"/>
                    <a:pt x="7525" y="2394"/>
                    <a:pt x="7108" y="2608"/>
                  </a:cubicBezTo>
                  <a:lnTo>
                    <a:pt x="7108" y="2608"/>
                  </a:lnTo>
                  <a:cubicBezTo>
                    <a:pt x="6989" y="2668"/>
                    <a:pt x="6870" y="2680"/>
                    <a:pt x="6751" y="2680"/>
                  </a:cubicBezTo>
                  <a:lnTo>
                    <a:pt x="6751" y="2680"/>
                  </a:lnTo>
                  <a:cubicBezTo>
                    <a:pt x="6430" y="2692"/>
                    <a:pt x="6108" y="2513"/>
                    <a:pt x="5977" y="2204"/>
                  </a:cubicBezTo>
                  <a:close/>
                  <a:moveTo>
                    <a:pt x="14085" y="2144"/>
                  </a:moveTo>
                  <a:cubicBezTo>
                    <a:pt x="13645" y="1989"/>
                    <a:pt x="13383" y="1513"/>
                    <a:pt x="13538" y="1073"/>
                  </a:cubicBezTo>
                  <a:lnTo>
                    <a:pt x="13538" y="1073"/>
                  </a:lnTo>
                  <a:cubicBezTo>
                    <a:pt x="13681" y="620"/>
                    <a:pt x="14169" y="382"/>
                    <a:pt x="14609" y="525"/>
                  </a:cubicBezTo>
                  <a:lnTo>
                    <a:pt x="14609" y="525"/>
                  </a:lnTo>
                  <a:cubicBezTo>
                    <a:pt x="15062" y="668"/>
                    <a:pt x="15300" y="1144"/>
                    <a:pt x="15157" y="1596"/>
                  </a:cubicBezTo>
                  <a:lnTo>
                    <a:pt x="15157" y="1596"/>
                  </a:lnTo>
                  <a:cubicBezTo>
                    <a:pt x="15038" y="1954"/>
                    <a:pt x="14716" y="2168"/>
                    <a:pt x="14359" y="2168"/>
                  </a:cubicBezTo>
                  <a:lnTo>
                    <a:pt x="14359" y="2168"/>
                  </a:lnTo>
                  <a:cubicBezTo>
                    <a:pt x="14264" y="2192"/>
                    <a:pt x="14181" y="2168"/>
                    <a:pt x="14085" y="2144"/>
                  </a:cubicBezTo>
                  <a:close/>
                  <a:moveTo>
                    <a:pt x="8370" y="1192"/>
                  </a:moveTo>
                  <a:cubicBezTo>
                    <a:pt x="8287" y="727"/>
                    <a:pt x="8585" y="287"/>
                    <a:pt x="9049" y="191"/>
                  </a:cubicBezTo>
                  <a:lnTo>
                    <a:pt x="9049" y="191"/>
                  </a:lnTo>
                  <a:cubicBezTo>
                    <a:pt x="9501" y="108"/>
                    <a:pt x="9954" y="406"/>
                    <a:pt x="10037" y="858"/>
                  </a:cubicBezTo>
                  <a:lnTo>
                    <a:pt x="10037" y="858"/>
                  </a:lnTo>
                  <a:cubicBezTo>
                    <a:pt x="10133" y="1323"/>
                    <a:pt x="9835" y="1775"/>
                    <a:pt x="9371" y="1858"/>
                  </a:cubicBezTo>
                  <a:lnTo>
                    <a:pt x="9371" y="1858"/>
                  </a:lnTo>
                  <a:cubicBezTo>
                    <a:pt x="9311" y="1870"/>
                    <a:pt x="9263" y="1870"/>
                    <a:pt x="9204" y="1870"/>
                  </a:cubicBezTo>
                  <a:lnTo>
                    <a:pt x="9204" y="1870"/>
                  </a:lnTo>
                  <a:cubicBezTo>
                    <a:pt x="8811" y="1870"/>
                    <a:pt x="8454" y="1596"/>
                    <a:pt x="8370" y="1192"/>
                  </a:cubicBezTo>
                  <a:close/>
                  <a:moveTo>
                    <a:pt x="11752" y="1715"/>
                  </a:moveTo>
                  <a:lnTo>
                    <a:pt x="11752" y="1715"/>
                  </a:lnTo>
                  <a:cubicBezTo>
                    <a:pt x="11287" y="1680"/>
                    <a:pt x="10930" y="1275"/>
                    <a:pt x="10966" y="823"/>
                  </a:cubicBezTo>
                  <a:lnTo>
                    <a:pt x="10966" y="823"/>
                  </a:lnTo>
                  <a:cubicBezTo>
                    <a:pt x="10990" y="358"/>
                    <a:pt x="11395" y="1"/>
                    <a:pt x="11859" y="25"/>
                  </a:cubicBezTo>
                  <a:lnTo>
                    <a:pt x="11859" y="25"/>
                  </a:lnTo>
                  <a:lnTo>
                    <a:pt x="11859" y="25"/>
                  </a:lnTo>
                  <a:lnTo>
                    <a:pt x="11859" y="25"/>
                  </a:lnTo>
                  <a:cubicBezTo>
                    <a:pt x="12323" y="61"/>
                    <a:pt x="12680" y="465"/>
                    <a:pt x="12645" y="918"/>
                  </a:cubicBezTo>
                  <a:lnTo>
                    <a:pt x="12645" y="918"/>
                  </a:lnTo>
                  <a:cubicBezTo>
                    <a:pt x="12621" y="1370"/>
                    <a:pt x="12240" y="1727"/>
                    <a:pt x="11799" y="1727"/>
                  </a:cubicBezTo>
                  <a:lnTo>
                    <a:pt x="11799" y="1727"/>
                  </a:lnTo>
                  <a:cubicBezTo>
                    <a:pt x="11787" y="1715"/>
                    <a:pt x="11764" y="1715"/>
                    <a:pt x="11752" y="1715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8"/>
            <p:cNvSpPr/>
            <p:nvPr/>
          </p:nvSpPr>
          <p:spPr>
            <a:xfrm>
              <a:off x="3482275" y="2565025"/>
              <a:ext cx="698325" cy="698625"/>
            </a:xfrm>
            <a:custGeom>
              <a:avLst/>
              <a:gdLst/>
              <a:ahLst/>
              <a:cxnLst/>
              <a:rect l="l" t="t" r="r" b="b"/>
              <a:pathLst>
                <a:path w="27933" h="27945" extrusionOk="0">
                  <a:moveTo>
                    <a:pt x="13990" y="27945"/>
                  </a:moveTo>
                  <a:cubicBezTo>
                    <a:pt x="13561" y="27945"/>
                    <a:pt x="13204" y="27587"/>
                    <a:pt x="13204" y="27171"/>
                  </a:cubicBezTo>
                  <a:lnTo>
                    <a:pt x="13204" y="27171"/>
                  </a:lnTo>
                  <a:cubicBezTo>
                    <a:pt x="13204" y="26742"/>
                    <a:pt x="13561" y="26385"/>
                    <a:pt x="13978" y="26385"/>
                  </a:cubicBezTo>
                  <a:lnTo>
                    <a:pt x="13978" y="26385"/>
                  </a:lnTo>
                  <a:cubicBezTo>
                    <a:pt x="14407" y="26385"/>
                    <a:pt x="14764" y="26742"/>
                    <a:pt x="14764" y="27171"/>
                  </a:cubicBezTo>
                  <a:lnTo>
                    <a:pt x="14764" y="27171"/>
                  </a:lnTo>
                  <a:cubicBezTo>
                    <a:pt x="14764" y="27587"/>
                    <a:pt x="14419" y="27945"/>
                    <a:pt x="13990" y="27945"/>
                  </a:cubicBezTo>
                  <a:close/>
                  <a:moveTo>
                    <a:pt x="11264" y="27671"/>
                  </a:moveTo>
                  <a:lnTo>
                    <a:pt x="11264" y="27671"/>
                  </a:lnTo>
                  <a:lnTo>
                    <a:pt x="11264" y="27671"/>
                  </a:lnTo>
                  <a:cubicBezTo>
                    <a:pt x="10835" y="27587"/>
                    <a:pt x="10561" y="27183"/>
                    <a:pt x="10656" y="26754"/>
                  </a:cubicBezTo>
                  <a:lnTo>
                    <a:pt x="10656" y="26754"/>
                  </a:lnTo>
                  <a:cubicBezTo>
                    <a:pt x="10740" y="26325"/>
                    <a:pt x="11144" y="26051"/>
                    <a:pt x="11573" y="26147"/>
                  </a:cubicBezTo>
                  <a:lnTo>
                    <a:pt x="11573" y="26147"/>
                  </a:lnTo>
                  <a:cubicBezTo>
                    <a:pt x="11990" y="26230"/>
                    <a:pt x="12276" y="26635"/>
                    <a:pt x="12192" y="27063"/>
                  </a:cubicBezTo>
                  <a:lnTo>
                    <a:pt x="12192" y="27063"/>
                  </a:lnTo>
                  <a:cubicBezTo>
                    <a:pt x="12109" y="27433"/>
                    <a:pt x="11787" y="27706"/>
                    <a:pt x="11418" y="27706"/>
                  </a:cubicBezTo>
                  <a:lnTo>
                    <a:pt x="11418" y="27706"/>
                  </a:lnTo>
                  <a:cubicBezTo>
                    <a:pt x="11359" y="27695"/>
                    <a:pt x="11311" y="27695"/>
                    <a:pt x="11264" y="27671"/>
                  </a:cubicBezTo>
                  <a:close/>
                  <a:moveTo>
                    <a:pt x="15788" y="27052"/>
                  </a:moveTo>
                  <a:cubicBezTo>
                    <a:pt x="15705" y="26635"/>
                    <a:pt x="15978" y="26218"/>
                    <a:pt x="16395" y="26135"/>
                  </a:cubicBezTo>
                  <a:lnTo>
                    <a:pt x="16395" y="26135"/>
                  </a:lnTo>
                  <a:cubicBezTo>
                    <a:pt x="16812" y="26040"/>
                    <a:pt x="17229" y="26325"/>
                    <a:pt x="17324" y="26742"/>
                  </a:cubicBezTo>
                  <a:lnTo>
                    <a:pt x="17324" y="26742"/>
                  </a:lnTo>
                  <a:cubicBezTo>
                    <a:pt x="17407" y="27159"/>
                    <a:pt x="17133" y="27575"/>
                    <a:pt x="16717" y="27659"/>
                  </a:cubicBezTo>
                  <a:lnTo>
                    <a:pt x="16717" y="27659"/>
                  </a:lnTo>
                  <a:lnTo>
                    <a:pt x="16717" y="27659"/>
                  </a:lnTo>
                  <a:lnTo>
                    <a:pt x="16717" y="27659"/>
                  </a:lnTo>
                  <a:cubicBezTo>
                    <a:pt x="16669" y="27683"/>
                    <a:pt x="16609" y="27683"/>
                    <a:pt x="16562" y="27683"/>
                  </a:cubicBezTo>
                  <a:lnTo>
                    <a:pt x="16562" y="27683"/>
                  </a:lnTo>
                  <a:cubicBezTo>
                    <a:pt x="16193" y="27695"/>
                    <a:pt x="15859" y="27421"/>
                    <a:pt x="15788" y="27052"/>
                  </a:cubicBezTo>
                  <a:close/>
                  <a:moveTo>
                    <a:pt x="8632" y="26885"/>
                  </a:moveTo>
                  <a:cubicBezTo>
                    <a:pt x="8227" y="26730"/>
                    <a:pt x="8037" y="26266"/>
                    <a:pt x="8204" y="25861"/>
                  </a:cubicBezTo>
                  <a:lnTo>
                    <a:pt x="8204" y="25861"/>
                  </a:lnTo>
                  <a:cubicBezTo>
                    <a:pt x="8358" y="25456"/>
                    <a:pt x="8823" y="25266"/>
                    <a:pt x="9228" y="25444"/>
                  </a:cubicBezTo>
                  <a:lnTo>
                    <a:pt x="9228" y="25444"/>
                  </a:lnTo>
                  <a:cubicBezTo>
                    <a:pt x="9632" y="25611"/>
                    <a:pt x="9823" y="26075"/>
                    <a:pt x="9656" y="26468"/>
                  </a:cubicBezTo>
                  <a:lnTo>
                    <a:pt x="9656" y="26468"/>
                  </a:lnTo>
                  <a:cubicBezTo>
                    <a:pt x="9537" y="26766"/>
                    <a:pt x="9239" y="26968"/>
                    <a:pt x="8930" y="26968"/>
                  </a:cubicBezTo>
                  <a:lnTo>
                    <a:pt x="8930" y="26968"/>
                  </a:lnTo>
                  <a:cubicBezTo>
                    <a:pt x="8835" y="26944"/>
                    <a:pt x="8739" y="26933"/>
                    <a:pt x="8632" y="26885"/>
                  </a:cubicBezTo>
                  <a:close/>
                  <a:moveTo>
                    <a:pt x="18300" y="26456"/>
                  </a:moveTo>
                  <a:cubicBezTo>
                    <a:pt x="18145" y="26051"/>
                    <a:pt x="18336" y="25611"/>
                    <a:pt x="18717" y="25432"/>
                  </a:cubicBezTo>
                  <a:lnTo>
                    <a:pt x="18717" y="25432"/>
                  </a:lnTo>
                  <a:cubicBezTo>
                    <a:pt x="19122" y="25266"/>
                    <a:pt x="19586" y="25456"/>
                    <a:pt x="19741" y="25849"/>
                  </a:cubicBezTo>
                  <a:lnTo>
                    <a:pt x="19741" y="25849"/>
                  </a:lnTo>
                  <a:cubicBezTo>
                    <a:pt x="19907" y="26254"/>
                    <a:pt x="19717" y="26694"/>
                    <a:pt x="19336" y="26873"/>
                  </a:cubicBezTo>
                  <a:lnTo>
                    <a:pt x="19336" y="26873"/>
                  </a:lnTo>
                  <a:cubicBezTo>
                    <a:pt x="19229" y="26921"/>
                    <a:pt x="19134" y="26933"/>
                    <a:pt x="19038" y="26933"/>
                  </a:cubicBezTo>
                  <a:lnTo>
                    <a:pt x="19038" y="26933"/>
                  </a:lnTo>
                  <a:cubicBezTo>
                    <a:pt x="18717" y="26933"/>
                    <a:pt x="18419" y="26754"/>
                    <a:pt x="18300" y="26456"/>
                  </a:cubicBezTo>
                  <a:close/>
                  <a:moveTo>
                    <a:pt x="6215" y="25587"/>
                  </a:moveTo>
                  <a:cubicBezTo>
                    <a:pt x="5858" y="25349"/>
                    <a:pt x="5763" y="24861"/>
                    <a:pt x="6013" y="24504"/>
                  </a:cubicBezTo>
                  <a:lnTo>
                    <a:pt x="6013" y="24504"/>
                  </a:lnTo>
                  <a:cubicBezTo>
                    <a:pt x="6251" y="24146"/>
                    <a:pt x="6739" y="24051"/>
                    <a:pt x="7096" y="24289"/>
                  </a:cubicBezTo>
                  <a:lnTo>
                    <a:pt x="7096" y="24289"/>
                  </a:lnTo>
                  <a:cubicBezTo>
                    <a:pt x="7454" y="24527"/>
                    <a:pt x="7561" y="25016"/>
                    <a:pt x="7323" y="25373"/>
                  </a:cubicBezTo>
                  <a:lnTo>
                    <a:pt x="7323" y="25373"/>
                  </a:lnTo>
                  <a:cubicBezTo>
                    <a:pt x="7168" y="25587"/>
                    <a:pt x="6918" y="25706"/>
                    <a:pt x="6668" y="25706"/>
                  </a:cubicBezTo>
                  <a:lnTo>
                    <a:pt x="6668" y="25706"/>
                  </a:lnTo>
                  <a:cubicBezTo>
                    <a:pt x="6501" y="25730"/>
                    <a:pt x="6358" y="25682"/>
                    <a:pt x="6215" y="25587"/>
                  </a:cubicBezTo>
                  <a:close/>
                  <a:moveTo>
                    <a:pt x="20658" y="25373"/>
                  </a:moveTo>
                  <a:cubicBezTo>
                    <a:pt x="20419" y="25016"/>
                    <a:pt x="20503" y="24516"/>
                    <a:pt x="20860" y="24289"/>
                  </a:cubicBezTo>
                  <a:lnTo>
                    <a:pt x="20860" y="24289"/>
                  </a:lnTo>
                  <a:cubicBezTo>
                    <a:pt x="21217" y="24051"/>
                    <a:pt x="21717" y="24135"/>
                    <a:pt x="21955" y="24492"/>
                  </a:cubicBezTo>
                  <a:lnTo>
                    <a:pt x="21955" y="24492"/>
                  </a:lnTo>
                  <a:cubicBezTo>
                    <a:pt x="22193" y="24849"/>
                    <a:pt x="22098" y="25337"/>
                    <a:pt x="21741" y="25575"/>
                  </a:cubicBezTo>
                  <a:lnTo>
                    <a:pt x="21741" y="25575"/>
                  </a:lnTo>
                  <a:lnTo>
                    <a:pt x="21741" y="25575"/>
                  </a:lnTo>
                  <a:lnTo>
                    <a:pt x="21741" y="25575"/>
                  </a:lnTo>
                  <a:cubicBezTo>
                    <a:pt x="21610" y="25670"/>
                    <a:pt x="21455" y="25706"/>
                    <a:pt x="21312" y="25706"/>
                  </a:cubicBezTo>
                  <a:lnTo>
                    <a:pt x="21312" y="25706"/>
                  </a:lnTo>
                  <a:cubicBezTo>
                    <a:pt x="21062" y="25718"/>
                    <a:pt x="20800" y="25587"/>
                    <a:pt x="20658" y="25373"/>
                  </a:cubicBezTo>
                  <a:close/>
                  <a:moveTo>
                    <a:pt x="4108" y="23873"/>
                  </a:moveTo>
                  <a:cubicBezTo>
                    <a:pt x="3798" y="23551"/>
                    <a:pt x="3798" y="23063"/>
                    <a:pt x="4108" y="22765"/>
                  </a:cubicBezTo>
                  <a:lnTo>
                    <a:pt x="4108" y="22765"/>
                  </a:lnTo>
                  <a:cubicBezTo>
                    <a:pt x="4417" y="22456"/>
                    <a:pt x="4906" y="22456"/>
                    <a:pt x="5203" y="22765"/>
                  </a:cubicBezTo>
                  <a:lnTo>
                    <a:pt x="5203" y="22765"/>
                  </a:lnTo>
                  <a:cubicBezTo>
                    <a:pt x="5525" y="23063"/>
                    <a:pt x="5525" y="23575"/>
                    <a:pt x="5203" y="23873"/>
                  </a:cubicBezTo>
                  <a:lnTo>
                    <a:pt x="5203" y="23873"/>
                  </a:lnTo>
                  <a:cubicBezTo>
                    <a:pt x="5060" y="24015"/>
                    <a:pt x="4846" y="24087"/>
                    <a:pt x="4656" y="24087"/>
                  </a:cubicBezTo>
                  <a:lnTo>
                    <a:pt x="4656" y="24087"/>
                  </a:lnTo>
                  <a:cubicBezTo>
                    <a:pt x="4453" y="24087"/>
                    <a:pt x="4251" y="24015"/>
                    <a:pt x="4108" y="23873"/>
                  </a:cubicBezTo>
                  <a:close/>
                  <a:moveTo>
                    <a:pt x="22741" y="23837"/>
                  </a:moveTo>
                  <a:cubicBezTo>
                    <a:pt x="22444" y="23527"/>
                    <a:pt x="22432" y="23039"/>
                    <a:pt x="22741" y="22742"/>
                  </a:cubicBezTo>
                  <a:lnTo>
                    <a:pt x="22741" y="22742"/>
                  </a:lnTo>
                  <a:cubicBezTo>
                    <a:pt x="23051" y="22420"/>
                    <a:pt x="23539" y="22420"/>
                    <a:pt x="23837" y="22742"/>
                  </a:cubicBezTo>
                  <a:lnTo>
                    <a:pt x="23837" y="22742"/>
                  </a:lnTo>
                  <a:cubicBezTo>
                    <a:pt x="24158" y="23051"/>
                    <a:pt x="24158" y="23539"/>
                    <a:pt x="23837" y="23837"/>
                  </a:cubicBezTo>
                  <a:lnTo>
                    <a:pt x="23837" y="23837"/>
                  </a:lnTo>
                  <a:lnTo>
                    <a:pt x="23837" y="23837"/>
                  </a:lnTo>
                  <a:lnTo>
                    <a:pt x="23837" y="23837"/>
                  </a:lnTo>
                  <a:cubicBezTo>
                    <a:pt x="23694" y="23992"/>
                    <a:pt x="23479" y="24063"/>
                    <a:pt x="23289" y="24063"/>
                  </a:cubicBezTo>
                  <a:lnTo>
                    <a:pt x="23289" y="24063"/>
                  </a:lnTo>
                  <a:cubicBezTo>
                    <a:pt x="23098" y="24075"/>
                    <a:pt x="22908" y="24004"/>
                    <a:pt x="22741" y="23837"/>
                  </a:cubicBezTo>
                  <a:close/>
                  <a:moveTo>
                    <a:pt x="2370" y="21753"/>
                  </a:moveTo>
                  <a:cubicBezTo>
                    <a:pt x="2131" y="21396"/>
                    <a:pt x="2215" y="20908"/>
                    <a:pt x="2572" y="20670"/>
                  </a:cubicBezTo>
                  <a:lnTo>
                    <a:pt x="2572" y="20670"/>
                  </a:lnTo>
                  <a:cubicBezTo>
                    <a:pt x="2929" y="20432"/>
                    <a:pt x="3417" y="20515"/>
                    <a:pt x="3655" y="20872"/>
                  </a:cubicBezTo>
                  <a:lnTo>
                    <a:pt x="3655" y="20872"/>
                  </a:lnTo>
                  <a:cubicBezTo>
                    <a:pt x="3894" y="21229"/>
                    <a:pt x="3810" y="21729"/>
                    <a:pt x="3453" y="21968"/>
                  </a:cubicBezTo>
                  <a:lnTo>
                    <a:pt x="3453" y="21968"/>
                  </a:lnTo>
                  <a:cubicBezTo>
                    <a:pt x="3322" y="22051"/>
                    <a:pt x="3167" y="22099"/>
                    <a:pt x="3024" y="22099"/>
                  </a:cubicBezTo>
                  <a:lnTo>
                    <a:pt x="3024" y="22099"/>
                  </a:lnTo>
                  <a:cubicBezTo>
                    <a:pt x="2751" y="22099"/>
                    <a:pt x="2512" y="21980"/>
                    <a:pt x="2370" y="21753"/>
                  </a:cubicBezTo>
                  <a:close/>
                  <a:moveTo>
                    <a:pt x="24503" y="21944"/>
                  </a:moveTo>
                  <a:cubicBezTo>
                    <a:pt x="24146" y="21706"/>
                    <a:pt x="24063" y="21218"/>
                    <a:pt x="24301" y="20860"/>
                  </a:cubicBezTo>
                  <a:lnTo>
                    <a:pt x="24301" y="20860"/>
                  </a:lnTo>
                  <a:cubicBezTo>
                    <a:pt x="24539" y="20503"/>
                    <a:pt x="25027" y="20396"/>
                    <a:pt x="25384" y="20658"/>
                  </a:cubicBezTo>
                  <a:lnTo>
                    <a:pt x="25384" y="20658"/>
                  </a:lnTo>
                  <a:cubicBezTo>
                    <a:pt x="25742" y="20896"/>
                    <a:pt x="25849" y="21384"/>
                    <a:pt x="25599" y="21741"/>
                  </a:cubicBezTo>
                  <a:lnTo>
                    <a:pt x="25599" y="21741"/>
                  </a:lnTo>
                  <a:cubicBezTo>
                    <a:pt x="25444" y="21968"/>
                    <a:pt x="25194" y="22075"/>
                    <a:pt x="24944" y="22075"/>
                  </a:cubicBezTo>
                  <a:lnTo>
                    <a:pt x="24944" y="22075"/>
                  </a:lnTo>
                  <a:cubicBezTo>
                    <a:pt x="24789" y="22087"/>
                    <a:pt x="24646" y="22039"/>
                    <a:pt x="24503" y="21944"/>
                  </a:cubicBezTo>
                  <a:close/>
                  <a:moveTo>
                    <a:pt x="1060" y="19336"/>
                  </a:moveTo>
                  <a:lnTo>
                    <a:pt x="1060" y="19336"/>
                  </a:lnTo>
                  <a:lnTo>
                    <a:pt x="1060" y="19336"/>
                  </a:lnTo>
                  <a:cubicBezTo>
                    <a:pt x="893" y="18943"/>
                    <a:pt x="1084" y="18479"/>
                    <a:pt x="1477" y="18312"/>
                  </a:cubicBezTo>
                  <a:lnTo>
                    <a:pt x="1477" y="18312"/>
                  </a:lnTo>
                  <a:cubicBezTo>
                    <a:pt x="1870" y="18146"/>
                    <a:pt x="2322" y="18348"/>
                    <a:pt x="2501" y="18729"/>
                  </a:cubicBezTo>
                  <a:lnTo>
                    <a:pt x="2501" y="18729"/>
                  </a:lnTo>
                  <a:cubicBezTo>
                    <a:pt x="2667" y="19134"/>
                    <a:pt x="2477" y="19598"/>
                    <a:pt x="2084" y="19753"/>
                  </a:cubicBezTo>
                  <a:lnTo>
                    <a:pt x="2084" y="19753"/>
                  </a:lnTo>
                  <a:cubicBezTo>
                    <a:pt x="1977" y="19801"/>
                    <a:pt x="1893" y="19813"/>
                    <a:pt x="1786" y="19813"/>
                  </a:cubicBezTo>
                  <a:lnTo>
                    <a:pt x="1786" y="19813"/>
                  </a:lnTo>
                  <a:cubicBezTo>
                    <a:pt x="1489" y="19825"/>
                    <a:pt x="1191" y="19634"/>
                    <a:pt x="1060" y="19336"/>
                  </a:cubicBezTo>
                  <a:close/>
                  <a:moveTo>
                    <a:pt x="25861" y="19729"/>
                  </a:moveTo>
                  <a:cubicBezTo>
                    <a:pt x="25468" y="19563"/>
                    <a:pt x="25265" y="19098"/>
                    <a:pt x="25444" y="18705"/>
                  </a:cubicBezTo>
                  <a:lnTo>
                    <a:pt x="25444" y="18705"/>
                  </a:lnTo>
                  <a:cubicBezTo>
                    <a:pt x="25611" y="18301"/>
                    <a:pt x="26075" y="18110"/>
                    <a:pt x="26480" y="18289"/>
                  </a:cubicBezTo>
                  <a:lnTo>
                    <a:pt x="26480" y="18289"/>
                  </a:lnTo>
                  <a:cubicBezTo>
                    <a:pt x="26873" y="18455"/>
                    <a:pt x="27075" y="18908"/>
                    <a:pt x="26908" y="19313"/>
                  </a:cubicBezTo>
                  <a:lnTo>
                    <a:pt x="26908" y="19313"/>
                  </a:lnTo>
                  <a:cubicBezTo>
                    <a:pt x="26789" y="19610"/>
                    <a:pt x="26492" y="19801"/>
                    <a:pt x="26182" y="19801"/>
                  </a:cubicBezTo>
                  <a:lnTo>
                    <a:pt x="26182" y="19801"/>
                  </a:lnTo>
                  <a:cubicBezTo>
                    <a:pt x="26063" y="19789"/>
                    <a:pt x="25956" y="19777"/>
                    <a:pt x="25861" y="19729"/>
                  </a:cubicBezTo>
                  <a:close/>
                  <a:moveTo>
                    <a:pt x="262" y="16729"/>
                  </a:moveTo>
                  <a:lnTo>
                    <a:pt x="262" y="16729"/>
                  </a:lnTo>
                  <a:lnTo>
                    <a:pt x="262" y="16729"/>
                  </a:lnTo>
                  <a:cubicBezTo>
                    <a:pt x="179" y="16312"/>
                    <a:pt x="465" y="15895"/>
                    <a:pt x="881" y="15800"/>
                  </a:cubicBezTo>
                  <a:lnTo>
                    <a:pt x="881" y="15800"/>
                  </a:lnTo>
                  <a:cubicBezTo>
                    <a:pt x="1298" y="15717"/>
                    <a:pt x="1715" y="15991"/>
                    <a:pt x="1798" y="16407"/>
                  </a:cubicBezTo>
                  <a:lnTo>
                    <a:pt x="1798" y="16407"/>
                  </a:lnTo>
                  <a:cubicBezTo>
                    <a:pt x="1893" y="16824"/>
                    <a:pt x="1608" y="17241"/>
                    <a:pt x="1191" y="17336"/>
                  </a:cubicBezTo>
                  <a:lnTo>
                    <a:pt x="1191" y="17336"/>
                  </a:lnTo>
                  <a:cubicBezTo>
                    <a:pt x="1143" y="17348"/>
                    <a:pt x="1084" y="17348"/>
                    <a:pt x="1036" y="17348"/>
                  </a:cubicBezTo>
                  <a:lnTo>
                    <a:pt x="1036" y="17348"/>
                  </a:lnTo>
                  <a:cubicBezTo>
                    <a:pt x="667" y="17348"/>
                    <a:pt x="346" y="17098"/>
                    <a:pt x="262" y="16729"/>
                  </a:cubicBezTo>
                  <a:close/>
                  <a:moveTo>
                    <a:pt x="26754" y="17300"/>
                  </a:moveTo>
                  <a:cubicBezTo>
                    <a:pt x="26325" y="17217"/>
                    <a:pt x="26063" y="16812"/>
                    <a:pt x="26146" y="16384"/>
                  </a:cubicBezTo>
                  <a:lnTo>
                    <a:pt x="26146" y="16384"/>
                  </a:lnTo>
                  <a:cubicBezTo>
                    <a:pt x="26242" y="15955"/>
                    <a:pt x="26635" y="15681"/>
                    <a:pt x="27075" y="15764"/>
                  </a:cubicBezTo>
                  <a:lnTo>
                    <a:pt x="27075" y="15764"/>
                  </a:lnTo>
                  <a:cubicBezTo>
                    <a:pt x="27504" y="15860"/>
                    <a:pt x="27766" y="16265"/>
                    <a:pt x="27682" y="16693"/>
                  </a:cubicBezTo>
                  <a:lnTo>
                    <a:pt x="27682" y="16693"/>
                  </a:lnTo>
                  <a:cubicBezTo>
                    <a:pt x="27611" y="17062"/>
                    <a:pt x="27277" y="17324"/>
                    <a:pt x="26908" y="17324"/>
                  </a:cubicBezTo>
                  <a:lnTo>
                    <a:pt x="26908" y="17324"/>
                  </a:lnTo>
                  <a:cubicBezTo>
                    <a:pt x="26861" y="17324"/>
                    <a:pt x="26801" y="17324"/>
                    <a:pt x="26754" y="17300"/>
                  </a:cubicBezTo>
                  <a:close/>
                  <a:moveTo>
                    <a:pt x="0" y="14002"/>
                  </a:moveTo>
                  <a:cubicBezTo>
                    <a:pt x="0" y="13574"/>
                    <a:pt x="357" y="13217"/>
                    <a:pt x="774" y="13217"/>
                  </a:cubicBezTo>
                  <a:lnTo>
                    <a:pt x="774" y="13217"/>
                  </a:lnTo>
                  <a:cubicBezTo>
                    <a:pt x="1203" y="13217"/>
                    <a:pt x="1560" y="13574"/>
                    <a:pt x="1560" y="13990"/>
                  </a:cubicBezTo>
                  <a:lnTo>
                    <a:pt x="1560" y="13990"/>
                  </a:lnTo>
                  <a:cubicBezTo>
                    <a:pt x="1560" y="14419"/>
                    <a:pt x="1203" y="14776"/>
                    <a:pt x="786" y="14776"/>
                  </a:cubicBezTo>
                  <a:lnTo>
                    <a:pt x="786" y="14776"/>
                  </a:lnTo>
                  <a:lnTo>
                    <a:pt x="786" y="14776"/>
                  </a:lnTo>
                  <a:lnTo>
                    <a:pt x="786" y="14776"/>
                  </a:lnTo>
                  <a:cubicBezTo>
                    <a:pt x="346" y="14776"/>
                    <a:pt x="0" y="14431"/>
                    <a:pt x="0" y="14002"/>
                  </a:cubicBezTo>
                  <a:close/>
                  <a:moveTo>
                    <a:pt x="26373" y="13967"/>
                  </a:moveTo>
                  <a:lnTo>
                    <a:pt x="26373" y="13955"/>
                  </a:lnTo>
                  <a:lnTo>
                    <a:pt x="26373" y="13955"/>
                  </a:lnTo>
                  <a:lnTo>
                    <a:pt x="26373" y="13931"/>
                  </a:lnTo>
                  <a:lnTo>
                    <a:pt x="26373" y="13931"/>
                  </a:lnTo>
                  <a:cubicBezTo>
                    <a:pt x="26373" y="13490"/>
                    <a:pt x="26706" y="13133"/>
                    <a:pt x="27146" y="13133"/>
                  </a:cubicBezTo>
                  <a:lnTo>
                    <a:pt x="27146" y="13133"/>
                  </a:lnTo>
                  <a:cubicBezTo>
                    <a:pt x="27575" y="13133"/>
                    <a:pt x="27932" y="13478"/>
                    <a:pt x="27932" y="13907"/>
                  </a:cubicBezTo>
                  <a:lnTo>
                    <a:pt x="27932" y="13907"/>
                  </a:lnTo>
                  <a:lnTo>
                    <a:pt x="27932" y="13943"/>
                  </a:lnTo>
                  <a:lnTo>
                    <a:pt x="27932" y="13943"/>
                  </a:lnTo>
                  <a:lnTo>
                    <a:pt x="27932" y="13967"/>
                  </a:lnTo>
                  <a:lnTo>
                    <a:pt x="27932" y="13967"/>
                  </a:lnTo>
                  <a:cubicBezTo>
                    <a:pt x="27932" y="14407"/>
                    <a:pt x="27575" y="14764"/>
                    <a:pt x="27146" y="14764"/>
                  </a:cubicBezTo>
                  <a:lnTo>
                    <a:pt x="27146" y="14764"/>
                  </a:lnTo>
                  <a:cubicBezTo>
                    <a:pt x="26730" y="14741"/>
                    <a:pt x="26373" y="14407"/>
                    <a:pt x="26373" y="13967"/>
                  </a:cubicBezTo>
                  <a:close/>
                  <a:moveTo>
                    <a:pt x="1560" y="13979"/>
                  </a:moveTo>
                  <a:lnTo>
                    <a:pt x="1560" y="13979"/>
                  </a:lnTo>
                  <a:close/>
                  <a:moveTo>
                    <a:pt x="881" y="12181"/>
                  </a:moveTo>
                  <a:cubicBezTo>
                    <a:pt x="441" y="12097"/>
                    <a:pt x="179" y="11693"/>
                    <a:pt x="250" y="11264"/>
                  </a:cubicBezTo>
                  <a:lnTo>
                    <a:pt x="250" y="11264"/>
                  </a:lnTo>
                  <a:cubicBezTo>
                    <a:pt x="346" y="10847"/>
                    <a:pt x="738" y="10561"/>
                    <a:pt x="1179" y="10657"/>
                  </a:cubicBezTo>
                  <a:lnTo>
                    <a:pt x="1179" y="10657"/>
                  </a:lnTo>
                  <a:cubicBezTo>
                    <a:pt x="1584" y="10740"/>
                    <a:pt x="1870" y="11145"/>
                    <a:pt x="1786" y="11573"/>
                  </a:cubicBezTo>
                  <a:lnTo>
                    <a:pt x="1786" y="11573"/>
                  </a:lnTo>
                  <a:cubicBezTo>
                    <a:pt x="1715" y="11943"/>
                    <a:pt x="1381" y="12216"/>
                    <a:pt x="1012" y="12216"/>
                  </a:cubicBezTo>
                  <a:lnTo>
                    <a:pt x="1012" y="12216"/>
                  </a:lnTo>
                  <a:cubicBezTo>
                    <a:pt x="965" y="12193"/>
                    <a:pt x="917" y="12193"/>
                    <a:pt x="881" y="12181"/>
                  </a:cubicBezTo>
                  <a:close/>
                  <a:moveTo>
                    <a:pt x="26134" y="11502"/>
                  </a:moveTo>
                  <a:cubicBezTo>
                    <a:pt x="26039" y="11085"/>
                    <a:pt x="26325" y="10669"/>
                    <a:pt x="26742" y="10573"/>
                  </a:cubicBezTo>
                  <a:lnTo>
                    <a:pt x="26742" y="10573"/>
                  </a:lnTo>
                  <a:cubicBezTo>
                    <a:pt x="27158" y="10490"/>
                    <a:pt x="27575" y="10764"/>
                    <a:pt x="27670" y="11192"/>
                  </a:cubicBezTo>
                  <a:lnTo>
                    <a:pt x="27670" y="11192"/>
                  </a:lnTo>
                  <a:lnTo>
                    <a:pt x="27670" y="11192"/>
                  </a:lnTo>
                  <a:lnTo>
                    <a:pt x="27670" y="11192"/>
                  </a:lnTo>
                  <a:cubicBezTo>
                    <a:pt x="27754" y="11597"/>
                    <a:pt x="27468" y="12026"/>
                    <a:pt x="27051" y="12109"/>
                  </a:cubicBezTo>
                  <a:lnTo>
                    <a:pt x="27051" y="12109"/>
                  </a:lnTo>
                  <a:cubicBezTo>
                    <a:pt x="27016" y="12121"/>
                    <a:pt x="26956" y="12121"/>
                    <a:pt x="26908" y="12121"/>
                  </a:cubicBezTo>
                  <a:lnTo>
                    <a:pt x="26908" y="12121"/>
                  </a:lnTo>
                  <a:cubicBezTo>
                    <a:pt x="26539" y="12121"/>
                    <a:pt x="26206" y="11871"/>
                    <a:pt x="26134" y="11502"/>
                  </a:cubicBezTo>
                  <a:close/>
                  <a:moveTo>
                    <a:pt x="1477" y="9668"/>
                  </a:moveTo>
                  <a:cubicBezTo>
                    <a:pt x="1072" y="9502"/>
                    <a:pt x="881" y="9037"/>
                    <a:pt x="1036" y="8645"/>
                  </a:cubicBezTo>
                  <a:lnTo>
                    <a:pt x="1036" y="8645"/>
                  </a:lnTo>
                  <a:lnTo>
                    <a:pt x="1036" y="8645"/>
                  </a:lnTo>
                  <a:lnTo>
                    <a:pt x="1036" y="8645"/>
                  </a:lnTo>
                  <a:cubicBezTo>
                    <a:pt x="1203" y="8240"/>
                    <a:pt x="1667" y="8049"/>
                    <a:pt x="2072" y="8216"/>
                  </a:cubicBezTo>
                  <a:lnTo>
                    <a:pt x="2072" y="8216"/>
                  </a:lnTo>
                  <a:cubicBezTo>
                    <a:pt x="2465" y="8371"/>
                    <a:pt x="2667" y="8835"/>
                    <a:pt x="2501" y="9240"/>
                  </a:cubicBezTo>
                  <a:lnTo>
                    <a:pt x="2501" y="9240"/>
                  </a:lnTo>
                  <a:cubicBezTo>
                    <a:pt x="2381" y="9538"/>
                    <a:pt x="2084" y="9728"/>
                    <a:pt x="1774" y="9728"/>
                  </a:cubicBezTo>
                  <a:lnTo>
                    <a:pt x="1774" y="9728"/>
                  </a:lnTo>
                  <a:cubicBezTo>
                    <a:pt x="1667" y="9728"/>
                    <a:pt x="1560" y="9716"/>
                    <a:pt x="1477" y="9668"/>
                  </a:cubicBezTo>
                  <a:close/>
                  <a:moveTo>
                    <a:pt x="25420" y="9180"/>
                  </a:moveTo>
                  <a:cubicBezTo>
                    <a:pt x="25253" y="8776"/>
                    <a:pt x="25432" y="8323"/>
                    <a:pt x="25837" y="8156"/>
                  </a:cubicBezTo>
                  <a:lnTo>
                    <a:pt x="25837" y="8156"/>
                  </a:lnTo>
                  <a:cubicBezTo>
                    <a:pt x="26242" y="7990"/>
                    <a:pt x="26694" y="8168"/>
                    <a:pt x="26861" y="8573"/>
                  </a:cubicBezTo>
                  <a:lnTo>
                    <a:pt x="26861" y="8573"/>
                  </a:lnTo>
                  <a:cubicBezTo>
                    <a:pt x="27027" y="8966"/>
                    <a:pt x="26849" y="9418"/>
                    <a:pt x="26444" y="9597"/>
                  </a:cubicBezTo>
                  <a:lnTo>
                    <a:pt x="26444" y="9597"/>
                  </a:lnTo>
                  <a:cubicBezTo>
                    <a:pt x="26337" y="9633"/>
                    <a:pt x="26254" y="9657"/>
                    <a:pt x="26146" y="9657"/>
                  </a:cubicBezTo>
                  <a:lnTo>
                    <a:pt x="26146" y="9657"/>
                  </a:lnTo>
                  <a:cubicBezTo>
                    <a:pt x="25837" y="9657"/>
                    <a:pt x="25539" y="9478"/>
                    <a:pt x="25420" y="9180"/>
                  </a:cubicBezTo>
                  <a:close/>
                  <a:moveTo>
                    <a:pt x="2548" y="7323"/>
                  </a:moveTo>
                  <a:cubicBezTo>
                    <a:pt x="2191" y="7085"/>
                    <a:pt x="2084" y="6585"/>
                    <a:pt x="2322" y="6228"/>
                  </a:cubicBezTo>
                  <a:lnTo>
                    <a:pt x="2322" y="6228"/>
                  </a:lnTo>
                  <a:cubicBezTo>
                    <a:pt x="2560" y="5870"/>
                    <a:pt x="3048" y="5775"/>
                    <a:pt x="3405" y="6013"/>
                  </a:cubicBezTo>
                  <a:lnTo>
                    <a:pt x="3405" y="6013"/>
                  </a:lnTo>
                  <a:cubicBezTo>
                    <a:pt x="3763" y="6251"/>
                    <a:pt x="3870" y="6740"/>
                    <a:pt x="3632" y="7097"/>
                  </a:cubicBezTo>
                  <a:lnTo>
                    <a:pt x="3632" y="7097"/>
                  </a:lnTo>
                  <a:cubicBezTo>
                    <a:pt x="3477" y="7323"/>
                    <a:pt x="3227" y="7454"/>
                    <a:pt x="2977" y="7454"/>
                  </a:cubicBezTo>
                  <a:lnTo>
                    <a:pt x="2977" y="7454"/>
                  </a:lnTo>
                  <a:cubicBezTo>
                    <a:pt x="2822" y="7454"/>
                    <a:pt x="2679" y="7406"/>
                    <a:pt x="2548" y="7323"/>
                  </a:cubicBezTo>
                  <a:close/>
                  <a:moveTo>
                    <a:pt x="24253" y="7037"/>
                  </a:moveTo>
                  <a:cubicBezTo>
                    <a:pt x="24015" y="6680"/>
                    <a:pt x="24110" y="6192"/>
                    <a:pt x="24468" y="5954"/>
                  </a:cubicBezTo>
                  <a:lnTo>
                    <a:pt x="24468" y="5954"/>
                  </a:lnTo>
                  <a:cubicBezTo>
                    <a:pt x="24825" y="5716"/>
                    <a:pt x="25313" y="5799"/>
                    <a:pt x="25551" y="6156"/>
                  </a:cubicBezTo>
                  <a:lnTo>
                    <a:pt x="25551" y="6156"/>
                  </a:lnTo>
                  <a:lnTo>
                    <a:pt x="25551" y="6156"/>
                  </a:lnTo>
                  <a:lnTo>
                    <a:pt x="25551" y="6156"/>
                  </a:lnTo>
                  <a:cubicBezTo>
                    <a:pt x="25789" y="6513"/>
                    <a:pt x="25706" y="7001"/>
                    <a:pt x="25349" y="7240"/>
                  </a:cubicBezTo>
                  <a:lnTo>
                    <a:pt x="25349" y="7240"/>
                  </a:lnTo>
                  <a:cubicBezTo>
                    <a:pt x="25206" y="7335"/>
                    <a:pt x="25063" y="7382"/>
                    <a:pt x="24908" y="7382"/>
                  </a:cubicBezTo>
                  <a:lnTo>
                    <a:pt x="24908" y="7382"/>
                  </a:lnTo>
                  <a:cubicBezTo>
                    <a:pt x="24658" y="7382"/>
                    <a:pt x="24408" y="7263"/>
                    <a:pt x="24253" y="7037"/>
                  </a:cubicBezTo>
                  <a:close/>
                  <a:moveTo>
                    <a:pt x="4060" y="5216"/>
                  </a:moveTo>
                  <a:cubicBezTo>
                    <a:pt x="3751" y="4906"/>
                    <a:pt x="3751" y="4418"/>
                    <a:pt x="4060" y="4120"/>
                  </a:cubicBezTo>
                  <a:lnTo>
                    <a:pt x="4060" y="4120"/>
                  </a:lnTo>
                  <a:cubicBezTo>
                    <a:pt x="4370" y="3811"/>
                    <a:pt x="4870" y="3811"/>
                    <a:pt x="5168" y="4120"/>
                  </a:cubicBezTo>
                  <a:lnTo>
                    <a:pt x="5168" y="4120"/>
                  </a:lnTo>
                  <a:cubicBezTo>
                    <a:pt x="5477" y="4430"/>
                    <a:pt x="5477" y="4918"/>
                    <a:pt x="5168" y="5216"/>
                  </a:cubicBezTo>
                  <a:lnTo>
                    <a:pt x="5168" y="5216"/>
                  </a:lnTo>
                  <a:cubicBezTo>
                    <a:pt x="5013" y="5370"/>
                    <a:pt x="4810" y="5442"/>
                    <a:pt x="4608" y="5442"/>
                  </a:cubicBezTo>
                  <a:lnTo>
                    <a:pt x="4608" y="5442"/>
                  </a:lnTo>
                  <a:cubicBezTo>
                    <a:pt x="4417" y="5442"/>
                    <a:pt x="4215" y="5370"/>
                    <a:pt x="4060" y="5216"/>
                  </a:cubicBezTo>
                  <a:close/>
                  <a:moveTo>
                    <a:pt x="22705" y="5156"/>
                  </a:moveTo>
                  <a:cubicBezTo>
                    <a:pt x="22396" y="4858"/>
                    <a:pt x="22396" y="4358"/>
                    <a:pt x="22705" y="4061"/>
                  </a:cubicBezTo>
                  <a:lnTo>
                    <a:pt x="22705" y="4061"/>
                  </a:lnTo>
                  <a:cubicBezTo>
                    <a:pt x="23015" y="3751"/>
                    <a:pt x="23515" y="3751"/>
                    <a:pt x="23813" y="4061"/>
                  </a:cubicBezTo>
                  <a:lnTo>
                    <a:pt x="23813" y="4061"/>
                  </a:lnTo>
                  <a:lnTo>
                    <a:pt x="23813" y="4061"/>
                  </a:lnTo>
                  <a:lnTo>
                    <a:pt x="23813" y="4061"/>
                  </a:lnTo>
                  <a:cubicBezTo>
                    <a:pt x="24122" y="4358"/>
                    <a:pt x="24122" y="4858"/>
                    <a:pt x="23813" y="5156"/>
                  </a:cubicBezTo>
                  <a:lnTo>
                    <a:pt x="23813" y="5156"/>
                  </a:lnTo>
                  <a:cubicBezTo>
                    <a:pt x="23658" y="5311"/>
                    <a:pt x="23456" y="5382"/>
                    <a:pt x="23265" y="5382"/>
                  </a:cubicBezTo>
                  <a:lnTo>
                    <a:pt x="23265" y="5382"/>
                  </a:lnTo>
                  <a:cubicBezTo>
                    <a:pt x="23063" y="5382"/>
                    <a:pt x="22860" y="5311"/>
                    <a:pt x="22705" y="5156"/>
                  </a:cubicBezTo>
                  <a:close/>
                  <a:moveTo>
                    <a:pt x="5953" y="3453"/>
                  </a:moveTo>
                  <a:cubicBezTo>
                    <a:pt x="5715" y="3096"/>
                    <a:pt x="5799" y="2596"/>
                    <a:pt x="6156" y="2358"/>
                  </a:cubicBezTo>
                  <a:lnTo>
                    <a:pt x="6156" y="2358"/>
                  </a:lnTo>
                  <a:cubicBezTo>
                    <a:pt x="6513" y="2120"/>
                    <a:pt x="7013" y="2215"/>
                    <a:pt x="7239" y="2572"/>
                  </a:cubicBezTo>
                  <a:lnTo>
                    <a:pt x="7239" y="2572"/>
                  </a:lnTo>
                  <a:cubicBezTo>
                    <a:pt x="7489" y="2930"/>
                    <a:pt x="7394" y="3418"/>
                    <a:pt x="7037" y="3656"/>
                  </a:cubicBezTo>
                  <a:lnTo>
                    <a:pt x="7037" y="3656"/>
                  </a:lnTo>
                  <a:cubicBezTo>
                    <a:pt x="6906" y="3751"/>
                    <a:pt x="6751" y="3787"/>
                    <a:pt x="6608" y="3787"/>
                  </a:cubicBezTo>
                  <a:lnTo>
                    <a:pt x="6608" y="3787"/>
                  </a:lnTo>
                  <a:cubicBezTo>
                    <a:pt x="6358" y="3811"/>
                    <a:pt x="6120" y="3668"/>
                    <a:pt x="5953" y="3453"/>
                  </a:cubicBezTo>
                  <a:close/>
                  <a:moveTo>
                    <a:pt x="20824" y="3632"/>
                  </a:moveTo>
                  <a:lnTo>
                    <a:pt x="20824" y="3632"/>
                  </a:lnTo>
                  <a:cubicBezTo>
                    <a:pt x="20467" y="3394"/>
                    <a:pt x="20360" y="2894"/>
                    <a:pt x="20598" y="2537"/>
                  </a:cubicBezTo>
                  <a:lnTo>
                    <a:pt x="20598" y="2537"/>
                  </a:lnTo>
                  <a:cubicBezTo>
                    <a:pt x="20836" y="2179"/>
                    <a:pt x="21324" y="2072"/>
                    <a:pt x="21682" y="2322"/>
                  </a:cubicBezTo>
                  <a:lnTo>
                    <a:pt x="21682" y="2322"/>
                  </a:lnTo>
                  <a:lnTo>
                    <a:pt x="21682" y="2322"/>
                  </a:lnTo>
                  <a:lnTo>
                    <a:pt x="21682" y="2322"/>
                  </a:lnTo>
                  <a:cubicBezTo>
                    <a:pt x="22039" y="2560"/>
                    <a:pt x="22146" y="3049"/>
                    <a:pt x="21908" y="3406"/>
                  </a:cubicBezTo>
                  <a:lnTo>
                    <a:pt x="21908" y="3406"/>
                  </a:lnTo>
                  <a:cubicBezTo>
                    <a:pt x="21753" y="3632"/>
                    <a:pt x="21503" y="3763"/>
                    <a:pt x="21253" y="3763"/>
                  </a:cubicBezTo>
                  <a:lnTo>
                    <a:pt x="21253" y="3763"/>
                  </a:lnTo>
                  <a:cubicBezTo>
                    <a:pt x="21098" y="3751"/>
                    <a:pt x="20955" y="3715"/>
                    <a:pt x="20824" y="3632"/>
                  </a:cubicBezTo>
                  <a:close/>
                  <a:moveTo>
                    <a:pt x="8156" y="2096"/>
                  </a:moveTo>
                  <a:cubicBezTo>
                    <a:pt x="7989" y="1691"/>
                    <a:pt x="8168" y="1227"/>
                    <a:pt x="8573" y="1072"/>
                  </a:cubicBezTo>
                  <a:lnTo>
                    <a:pt x="8573" y="1072"/>
                  </a:lnTo>
                  <a:cubicBezTo>
                    <a:pt x="8978" y="906"/>
                    <a:pt x="9430" y="1084"/>
                    <a:pt x="9597" y="1489"/>
                  </a:cubicBezTo>
                  <a:lnTo>
                    <a:pt x="9597" y="1489"/>
                  </a:lnTo>
                  <a:cubicBezTo>
                    <a:pt x="9763" y="1882"/>
                    <a:pt x="9585" y="2346"/>
                    <a:pt x="9180" y="2513"/>
                  </a:cubicBezTo>
                  <a:lnTo>
                    <a:pt x="9180" y="2513"/>
                  </a:lnTo>
                  <a:cubicBezTo>
                    <a:pt x="9073" y="2560"/>
                    <a:pt x="8989" y="2572"/>
                    <a:pt x="8882" y="2572"/>
                  </a:cubicBezTo>
                  <a:lnTo>
                    <a:pt x="8882" y="2572"/>
                  </a:lnTo>
                  <a:cubicBezTo>
                    <a:pt x="8573" y="2572"/>
                    <a:pt x="8287" y="2394"/>
                    <a:pt x="8156" y="2096"/>
                  </a:cubicBezTo>
                  <a:close/>
                  <a:moveTo>
                    <a:pt x="18681" y="2477"/>
                  </a:moveTo>
                  <a:lnTo>
                    <a:pt x="18681" y="2477"/>
                  </a:lnTo>
                  <a:cubicBezTo>
                    <a:pt x="18276" y="2322"/>
                    <a:pt x="18086" y="1858"/>
                    <a:pt x="18241" y="1465"/>
                  </a:cubicBezTo>
                  <a:lnTo>
                    <a:pt x="18241" y="1465"/>
                  </a:lnTo>
                  <a:cubicBezTo>
                    <a:pt x="18407" y="1072"/>
                    <a:pt x="18872" y="870"/>
                    <a:pt x="19276" y="1036"/>
                  </a:cubicBezTo>
                  <a:lnTo>
                    <a:pt x="19276" y="1036"/>
                  </a:lnTo>
                  <a:cubicBezTo>
                    <a:pt x="19669" y="1203"/>
                    <a:pt x="19872" y="1668"/>
                    <a:pt x="19705" y="2060"/>
                  </a:cubicBezTo>
                  <a:lnTo>
                    <a:pt x="19705" y="2060"/>
                  </a:lnTo>
                  <a:cubicBezTo>
                    <a:pt x="19586" y="2358"/>
                    <a:pt x="19288" y="2560"/>
                    <a:pt x="18979" y="2560"/>
                  </a:cubicBezTo>
                  <a:lnTo>
                    <a:pt x="18979" y="2560"/>
                  </a:lnTo>
                  <a:cubicBezTo>
                    <a:pt x="18872" y="2537"/>
                    <a:pt x="18776" y="2525"/>
                    <a:pt x="18681" y="2477"/>
                  </a:cubicBezTo>
                  <a:close/>
                  <a:moveTo>
                    <a:pt x="10585" y="1191"/>
                  </a:moveTo>
                  <a:cubicBezTo>
                    <a:pt x="10490" y="775"/>
                    <a:pt x="10775" y="358"/>
                    <a:pt x="11192" y="263"/>
                  </a:cubicBezTo>
                  <a:lnTo>
                    <a:pt x="11192" y="263"/>
                  </a:lnTo>
                  <a:cubicBezTo>
                    <a:pt x="11621" y="179"/>
                    <a:pt x="12026" y="453"/>
                    <a:pt x="12109" y="870"/>
                  </a:cubicBezTo>
                  <a:lnTo>
                    <a:pt x="12109" y="870"/>
                  </a:lnTo>
                  <a:cubicBezTo>
                    <a:pt x="12204" y="1310"/>
                    <a:pt x="11918" y="1703"/>
                    <a:pt x="11502" y="1798"/>
                  </a:cubicBezTo>
                  <a:lnTo>
                    <a:pt x="11502" y="1798"/>
                  </a:lnTo>
                  <a:cubicBezTo>
                    <a:pt x="11442" y="1810"/>
                    <a:pt x="11395" y="1810"/>
                    <a:pt x="11359" y="1810"/>
                  </a:cubicBezTo>
                  <a:lnTo>
                    <a:pt x="11359" y="1810"/>
                  </a:lnTo>
                  <a:cubicBezTo>
                    <a:pt x="10978" y="1810"/>
                    <a:pt x="10656" y="1560"/>
                    <a:pt x="10585" y="1191"/>
                  </a:cubicBezTo>
                  <a:close/>
                  <a:moveTo>
                    <a:pt x="16359" y="1787"/>
                  </a:moveTo>
                  <a:lnTo>
                    <a:pt x="16359" y="1787"/>
                  </a:lnTo>
                  <a:cubicBezTo>
                    <a:pt x="15919" y="1691"/>
                    <a:pt x="15657" y="1287"/>
                    <a:pt x="15728" y="858"/>
                  </a:cubicBezTo>
                  <a:lnTo>
                    <a:pt x="15728" y="858"/>
                  </a:lnTo>
                  <a:cubicBezTo>
                    <a:pt x="15824" y="429"/>
                    <a:pt x="16217" y="155"/>
                    <a:pt x="16657" y="239"/>
                  </a:cubicBezTo>
                  <a:lnTo>
                    <a:pt x="16657" y="239"/>
                  </a:lnTo>
                  <a:lnTo>
                    <a:pt x="16657" y="239"/>
                  </a:lnTo>
                  <a:lnTo>
                    <a:pt x="16657" y="239"/>
                  </a:lnTo>
                  <a:cubicBezTo>
                    <a:pt x="17086" y="322"/>
                    <a:pt x="17348" y="727"/>
                    <a:pt x="17276" y="1156"/>
                  </a:cubicBezTo>
                  <a:lnTo>
                    <a:pt x="17276" y="1156"/>
                  </a:lnTo>
                  <a:cubicBezTo>
                    <a:pt x="17205" y="1525"/>
                    <a:pt x="16871" y="1787"/>
                    <a:pt x="16502" y="1787"/>
                  </a:cubicBezTo>
                  <a:lnTo>
                    <a:pt x="16502" y="1787"/>
                  </a:lnTo>
                  <a:cubicBezTo>
                    <a:pt x="16443" y="1798"/>
                    <a:pt x="16395" y="1798"/>
                    <a:pt x="16359" y="1787"/>
                  </a:cubicBezTo>
                  <a:close/>
                  <a:moveTo>
                    <a:pt x="13145" y="786"/>
                  </a:moveTo>
                  <a:cubicBezTo>
                    <a:pt x="13145" y="358"/>
                    <a:pt x="13478" y="1"/>
                    <a:pt x="13919" y="1"/>
                  </a:cubicBezTo>
                  <a:lnTo>
                    <a:pt x="13919" y="1"/>
                  </a:lnTo>
                  <a:cubicBezTo>
                    <a:pt x="14347" y="1"/>
                    <a:pt x="14704" y="334"/>
                    <a:pt x="14704" y="775"/>
                  </a:cubicBezTo>
                  <a:lnTo>
                    <a:pt x="14704" y="775"/>
                  </a:lnTo>
                  <a:cubicBezTo>
                    <a:pt x="14704" y="1203"/>
                    <a:pt x="14359" y="1560"/>
                    <a:pt x="13931" y="1560"/>
                  </a:cubicBezTo>
                  <a:lnTo>
                    <a:pt x="13931" y="1560"/>
                  </a:lnTo>
                  <a:lnTo>
                    <a:pt x="13931" y="1560"/>
                  </a:lnTo>
                  <a:lnTo>
                    <a:pt x="13931" y="1560"/>
                  </a:lnTo>
                  <a:cubicBezTo>
                    <a:pt x="13502" y="1560"/>
                    <a:pt x="13145" y="1203"/>
                    <a:pt x="13145" y="78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8"/>
            <p:cNvSpPr/>
            <p:nvPr/>
          </p:nvSpPr>
          <p:spPr>
            <a:xfrm>
              <a:off x="3413500" y="2495975"/>
              <a:ext cx="835850" cy="836425"/>
            </a:xfrm>
            <a:custGeom>
              <a:avLst/>
              <a:gdLst/>
              <a:ahLst/>
              <a:cxnLst/>
              <a:rect l="l" t="t" r="r" b="b"/>
              <a:pathLst>
                <a:path w="33434" h="33457" extrusionOk="0">
                  <a:moveTo>
                    <a:pt x="16051" y="33445"/>
                  </a:moveTo>
                  <a:cubicBezTo>
                    <a:pt x="15646" y="33433"/>
                    <a:pt x="15348" y="33088"/>
                    <a:pt x="15372" y="32707"/>
                  </a:cubicBezTo>
                  <a:lnTo>
                    <a:pt x="15372" y="32707"/>
                  </a:lnTo>
                  <a:cubicBezTo>
                    <a:pt x="15384" y="32302"/>
                    <a:pt x="15729" y="32004"/>
                    <a:pt x="16110" y="32016"/>
                  </a:cubicBezTo>
                  <a:lnTo>
                    <a:pt x="16110" y="32016"/>
                  </a:lnTo>
                  <a:cubicBezTo>
                    <a:pt x="16515" y="32028"/>
                    <a:pt x="16813" y="32362"/>
                    <a:pt x="16801" y="32766"/>
                  </a:cubicBezTo>
                  <a:lnTo>
                    <a:pt x="16801" y="32766"/>
                  </a:lnTo>
                  <a:cubicBezTo>
                    <a:pt x="16789" y="33147"/>
                    <a:pt x="16467" y="33457"/>
                    <a:pt x="16086" y="33457"/>
                  </a:cubicBezTo>
                  <a:lnTo>
                    <a:pt x="16086" y="33457"/>
                  </a:lnTo>
                  <a:cubicBezTo>
                    <a:pt x="16086" y="33445"/>
                    <a:pt x="16074" y="33445"/>
                    <a:pt x="16051" y="33445"/>
                  </a:cubicBezTo>
                  <a:close/>
                  <a:moveTo>
                    <a:pt x="17944" y="32719"/>
                  </a:moveTo>
                  <a:cubicBezTo>
                    <a:pt x="17896" y="32326"/>
                    <a:pt x="18182" y="31957"/>
                    <a:pt x="18575" y="31909"/>
                  </a:cubicBezTo>
                  <a:lnTo>
                    <a:pt x="18575" y="31909"/>
                  </a:lnTo>
                  <a:cubicBezTo>
                    <a:pt x="18956" y="31873"/>
                    <a:pt x="19325" y="32147"/>
                    <a:pt x="19372" y="32540"/>
                  </a:cubicBezTo>
                  <a:lnTo>
                    <a:pt x="19372" y="32540"/>
                  </a:lnTo>
                  <a:cubicBezTo>
                    <a:pt x="19420" y="32921"/>
                    <a:pt x="19134" y="33302"/>
                    <a:pt x="18753" y="33338"/>
                  </a:cubicBezTo>
                  <a:lnTo>
                    <a:pt x="18753" y="33338"/>
                  </a:lnTo>
                  <a:lnTo>
                    <a:pt x="18658" y="33338"/>
                  </a:lnTo>
                  <a:lnTo>
                    <a:pt x="18658" y="33338"/>
                  </a:lnTo>
                  <a:cubicBezTo>
                    <a:pt x="18301" y="33338"/>
                    <a:pt x="17991" y="33076"/>
                    <a:pt x="17944" y="32719"/>
                  </a:cubicBezTo>
                  <a:close/>
                  <a:moveTo>
                    <a:pt x="13395" y="33135"/>
                  </a:moveTo>
                  <a:cubicBezTo>
                    <a:pt x="13003" y="33064"/>
                    <a:pt x="12752" y="32671"/>
                    <a:pt x="12824" y="32290"/>
                  </a:cubicBezTo>
                  <a:lnTo>
                    <a:pt x="12824" y="32290"/>
                  </a:lnTo>
                  <a:cubicBezTo>
                    <a:pt x="12895" y="31897"/>
                    <a:pt x="13288" y="31647"/>
                    <a:pt x="13669" y="31719"/>
                  </a:cubicBezTo>
                  <a:lnTo>
                    <a:pt x="13669" y="31719"/>
                  </a:lnTo>
                  <a:cubicBezTo>
                    <a:pt x="14062" y="31790"/>
                    <a:pt x="14312" y="32183"/>
                    <a:pt x="14241" y="32564"/>
                  </a:cubicBezTo>
                  <a:lnTo>
                    <a:pt x="14241" y="32564"/>
                  </a:lnTo>
                  <a:cubicBezTo>
                    <a:pt x="14169" y="32909"/>
                    <a:pt x="13872" y="33147"/>
                    <a:pt x="13538" y="33147"/>
                  </a:cubicBezTo>
                  <a:lnTo>
                    <a:pt x="13538" y="33147"/>
                  </a:lnTo>
                  <a:cubicBezTo>
                    <a:pt x="13479" y="33147"/>
                    <a:pt x="13431" y="33135"/>
                    <a:pt x="13395" y="33135"/>
                  </a:cubicBezTo>
                  <a:close/>
                  <a:moveTo>
                    <a:pt x="20492" y="32314"/>
                  </a:moveTo>
                  <a:cubicBezTo>
                    <a:pt x="20384" y="31933"/>
                    <a:pt x="20599" y="31540"/>
                    <a:pt x="20980" y="31421"/>
                  </a:cubicBezTo>
                  <a:lnTo>
                    <a:pt x="20980" y="31421"/>
                  </a:lnTo>
                  <a:cubicBezTo>
                    <a:pt x="21373" y="31314"/>
                    <a:pt x="21754" y="31528"/>
                    <a:pt x="21873" y="31909"/>
                  </a:cubicBezTo>
                  <a:lnTo>
                    <a:pt x="21873" y="31909"/>
                  </a:lnTo>
                  <a:cubicBezTo>
                    <a:pt x="21980" y="32302"/>
                    <a:pt x="21766" y="32683"/>
                    <a:pt x="21385" y="32802"/>
                  </a:cubicBezTo>
                  <a:lnTo>
                    <a:pt x="21385" y="32802"/>
                  </a:lnTo>
                  <a:cubicBezTo>
                    <a:pt x="21313" y="32826"/>
                    <a:pt x="21254" y="32838"/>
                    <a:pt x="21170" y="32838"/>
                  </a:cubicBezTo>
                  <a:lnTo>
                    <a:pt x="21170" y="32838"/>
                  </a:lnTo>
                  <a:cubicBezTo>
                    <a:pt x="20873" y="32838"/>
                    <a:pt x="20575" y="32623"/>
                    <a:pt x="20492" y="32314"/>
                  </a:cubicBezTo>
                  <a:close/>
                  <a:moveTo>
                    <a:pt x="10800" y="32385"/>
                  </a:moveTo>
                  <a:cubicBezTo>
                    <a:pt x="10431" y="32254"/>
                    <a:pt x="10240" y="31838"/>
                    <a:pt x="10383" y="31469"/>
                  </a:cubicBezTo>
                  <a:lnTo>
                    <a:pt x="10383" y="31469"/>
                  </a:lnTo>
                  <a:cubicBezTo>
                    <a:pt x="10538" y="31088"/>
                    <a:pt x="10931" y="30897"/>
                    <a:pt x="11312" y="31052"/>
                  </a:cubicBezTo>
                  <a:lnTo>
                    <a:pt x="11312" y="31052"/>
                  </a:lnTo>
                  <a:cubicBezTo>
                    <a:pt x="11681" y="31195"/>
                    <a:pt x="11860" y="31600"/>
                    <a:pt x="11729" y="31969"/>
                  </a:cubicBezTo>
                  <a:lnTo>
                    <a:pt x="11729" y="31969"/>
                  </a:lnTo>
                  <a:cubicBezTo>
                    <a:pt x="11621" y="32254"/>
                    <a:pt x="11336" y="32433"/>
                    <a:pt x="11050" y="32433"/>
                  </a:cubicBezTo>
                  <a:lnTo>
                    <a:pt x="11050" y="32433"/>
                  </a:lnTo>
                  <a:cubicBezTo>
                    <a:pt x="10967" y="32433"/>
                    <a:pt x="10871" y="32421"/>
                    <a:pt x="10800" y="32385"/>
                  </a:cubicBezTo>
                  <a:close/>
                  <a:moveTo>
                    <a:pt x="22944" y="31516"/>
                  </a:moveTo>
                  <a:cubicBezTo>
                    <a:pt x="22778" y="31159"/>
                    <a:pt x="22932" y="30718"/>
                    <a:pt x="23290" y="30564"/>
                  </a:cubicBezTo>
                  <a:lnTo>
                    <a:pt x="23290" y="30564"/>
                  </a:lnTo>
                  <a:cubicBezTo>
                    <a:pt x="23647" y="30397"/>
                    <a:pt x="24075" y="30540"/>
                    <a:pt x="24242" y="30897"/>
                  </a:cubicBezTo>
                  <a:lnTo>
                    <a:pt x="24242" y="30897"/>
                  </a:lnTo>
                  <a:cubicBezTo>
                    <a:pt x="24409" y="31254"/>
                    <a:pt x="24254" y="31695"/>
                    <a:pt x="23897" y="31850"/>
                  </a:cubicBezTo>
                  <a:lnTo>
                    <a:pt x="23897" y="31850"/>
                  </a:lnTo>
                  <a:lnTo>
                    <a:pt x="23897" y="31850"/>
                  </a:lnTo>
                  <a:lnTo>
                    <a:pt x="23897" y="31850"/>
                  </a:lnTo>
                  <a:cubicBezTo>
                    <a:pt x="23790" y="31897"/>
                    <a:pt x="23694" y="31933"/>
                    <a:pt x="23587" y="31933"/>
                  </a:cubicBezTo>
                  <a:lnTo>
                    <a:pt x="23587" y="31933"/>
                  </a:lnTo>
                  <a:cubicBezTo>
                    <a:pt x="23313" y="31909"/>
                    <a:pt x="23063" y="31766"/>
                    <a:pt x="22944" y="31516"/>
                  </a:cubicBezTo>
                  <a:close/>
                  <a:moveTo>
                    <a:pt x="8359" y="31230"/>
                  </a:moveTo>
                  <a:cubicBezTo>
                    <a:pt x="8014" y="31040"/>
                    <a:pt x="7895" y="30587"/>
                    <a:pt x="8097" y="30242"/>
                  </a:cubicBezTo>
                  <a:lnTo>
                    <a:pt x="8097" y="30242"/>
                  </a:lnTo>
                  <a:cubicBezTo>
                    <a:pt x="8288" y="29909"/>
                    <a:pt x="8728" y="29790"/>
                    <a:pt x="9073" y="29980"/>
                  </a:cubicBezTo>
                  <a:lnTo>
                    <a:pt x="9073" y="29980"/>
                  </a:lnTo>
                  <a:cubicBezTo>
                    <a:pt x="9419" y="30171"/>
                    <a:pt x="9538" y="30623"/>
                    <a:pt x="9347" y="30957"/>
                  </a:cubicBezTo>
                  <a:lnTo>
                    <a:pt x="9347" y="30957"/>
                  </a:lnTo>
                  <a:cubicBezTo>
                    <a:pt x="9204" y="31195"/>
                    <a:pt x="8966" y="31314"/>
                    <a:pt x="8716" y="31314"/>
                  </a:cubicBezTo>
                  <a:lnTo>
                    <a:pt x="8716" y="31314"/>
                  </a:lnTo>
                  <a:cubicBezTo>
                    <a:pt x="8597" y="31326"/>
                    <a:pt x="8478" y="31290"/>
                    <a:pt x="8359" y="31230"/>
                  </a:cubicBezTo>
                  <a:close/>
                  <a:moveTo>
                    <a:pt x="25242" y="30326"/>
                  </a:moveTo>
                  <a:cubicBezTo>
                    <a:pt x="25016" y="29992"/>
                    <a:pt x="25087" y="29540"/>
                    <a:pt x="25421" y="29325"/>
                  </a:cubicBezTo>
                  <a:lnTo>
                    <a:pt x="25421" y="29325"/>
                  </a:lnTo>
                  <a:cubicBezTo>
                    <a:pt x="25742" y="29099"/>
                    <a:pt x="26195" y="29171"/>
                    <a:pt x="26409" y="29504"/>
                  </a:cubicBezTo>
                  <a:lnTo>
                    <a:pt x="26409" y="29504"/>
                  </a:lnTo>
                  <a:cubicBezTo>
                    <a:pt x="26635" y="29825"/>
                    <a:pt x="26564" y="30278"/>
                    <a:pt x="26230" y="30504"/>
                  </a:cubicBezTo>
                  <a:lnTo>
                    <a:pt x="26230" y="30504"/>
                  </a:lnTo>
                  <a:lnTo>
                    <a:pt x="26230" y="30504"/>
                  </a:lnTo>
                  <a:lnTo>
                    <a:pt x="26230" y="30504"/>
                  </a:lnTo>
                  <a:cubicBezTo>
                    <a:pt x="26111" y="30587"/>
                    <a:pt x="25968" y="30635"/>
                    <a:pt x="25814" y="30635"/>
                  </a:cubicBezTo>
                  <a:lnTo>
                    <a:pt x="25814" y="30635"/>
                  </a:lnTo>
                  <a:cubicBezTo>
                    <a:pt x="25599" y="30623"/>
                    <a:pt x="25373" y="30516"/>
                    <a:pt x="25242" y="30326"/>
                  </a:cubicBezTo>
                  <a:close/>
                  <a:moveTo>
                    <a:pt x="6145" y="29695"/>
                  </a:moveTo>
                  <a:cubicBezTo>
                    <a:pt x="5835" y="29444"/>
                    <a:pt x="5787" y="28992"/>
                    <a:pt x="6037" y="28682"/>
                  </a:cubicBezTo>
                  <a:lnTo>
                    <a:pt x="6037" y="28682"/>
                  </a:lnTo>
                  <a:cubicBezTo>
                    <a:pt x="6287" y="28373"/>
                    <a:pt x="6740" y="28325"/>
                    <a:pt x="7049" y="28575"/>
                  </a:cubicBezTo>
                  <a:lnTo>
                    <a:pt x="7049" y="28575"/>
                  </a:lnTo>
                  <a:cubicBezTo>
                    <a:pt x="7359" y="28837"/>
                    <a:pt x="7407" y="29278"/>
                    <a:pt x="7157" y="29587"/>
                  </a:cubicBezTo>
                  <a:lnTo>
                    <a:pt x="7157" y="29587"/>
                  </a:lnTo>
                  <a:cubicBezTo>
                    <a:pt x="7002" y="29766"/>
                    <a:pt x="6811" y="29861"/>
                    <a:pt x="6609" y="29861"/>
                  </a:cubicBezTo>
                  <a:lnTo>
                    <a:pt x="6609" y="29861"/>
                  </a:lnTo>
                  <a:cubicBezTo>
                    <a:pt x="6442" y="29861"/>
                    <a:pt x="6275" y="29814"/>
                    <a:pt x="6145" y="29695"/>
                  </a:cubicBezTo>
                  <a:close/>
                  <a:moveTo>
                    <a:pt x="27290" y="28778"/>
                  </a:moveTo>
                  <a:cubicBezTo>
                    <a:pt x="27028" y="28492"/>
                    <a:pt x="27028" y="28028"/>
                    <a:pt x="27302" y="27766"/>
                  </a:cubicBezTo>
                  <a:lnTo>
                    <a:pt x="27302" y="27766"/>
                  </a:lnTo>
                  <a:cubicBezTo>
                    <a:pt x="27588" y="27492"/>
                    <a:pt x="28052" y="27492"/>
                    <a:pt x="28314" y="27778"/>
                  </a:cubicBezTo>
                  <a:lnTo>
                    <a:pt x="28314" y="27778"/>
                  </a:lnTo>
                  <a:cubicBezTo>
                    <a:pt x="28588" y="28063"/>
                    <a:pt x="28588" y="28516"/>
                    <a:pt x="28302" y="28790"/>
                  </a:cubicBezTo>
                  <a:lnTo>
                    <a:pt x="28302" y="28790"/>
                  </a:lnTo>
                  <a:cubicBezTo>
                    <a:pt x="28171" y="28921"/>
                    <a:pt x="27992" y="28980"/>
                    <a:pt x="27814" y="28980"/>
                  </a:cubicBezTo>
                  <a:lnTo>
                    <a:pt x="27814" y="28980"/>
                  </a:lnTo>
                  <a:cubicBezTo>
                    <a:pt x="27623" y="28992"/>
                    <a:pt x="27445" y="28921"/>
                    <a:pt x="27290" y="28778"/>
                  </a:cubicBezTo>
                  <a:close/>
                  <a:moveTo>
                    <a:pt x="4204" y="27837"/>
                  </a:moveTo>
                  <a:cubicBezTo>
                    <a:pt x="3942" y="27539"/>
                    <a:pt x="3966" y="27075"/>
                    <a:pt x="4263" y="26825"/>
                  </a:cubicBezTo>
                  <a:lnTo>
                    <a:pt x="4263" y="26825"/>
                  </a:lnTo>
                  <a:cubicBezTo>
                    <a:pt x="4561" y="26551"/>
                    <a:pt x="5013" y="26587"/>
                    <a:pt x="5275" y="26885"/>
                  </a:cubicBezTo>
                  <a:lnTo>
                    <a:pt x="5275" y="26885"/>
                  </a:lnTo>
                  <a:cubicBezTo>
                    <a:pt x="5549" y="27182"/>
                    <a:pt x="5513" y="27623"/>
                    <a:pt x="5216" y="27897"/>
                  </a:cubicBezTo>
                  <a:lnTo>
                    <a:pt x="5216" y="27897"/>
                  </a:lnTo>
                  <a:cubicBezTo>
                    <a:pt x="5085" y="28016"/>
                    <a:pt x="4906" y="28075"/>
                    <a:pt x="4740" y="28075"/>
                  </a:cubicBezTo>
                  <a:lnTo>
                    <a:pt x="4740" y="28075"/>
                  </a:lnTo>
                  <a:cubicBezTo>
                    <a:pt x="4549" y="28075"/>
                    <a:pt x="4347" y="28004"/>
                    <a:pt x="4204" y="27837"/>
                  </a:cubicBezTo>
                  <a:close/>
                  <a:moveTo>
                    <a:pt x="29088" y="26932"/>
                  </a:moveTo>
                  <a:cubicBezTo>
                    <a:pt x="28778" y="26694"/>
                    <a:pt x="28707" y="26242"/>
                    <a:pt x="28957" y="25920"/>
                  </a:cubicBezTo>
                  <a:lnTo>
                    <a:pt x="28957" y="25920"/>
                  </a:lnTo>
                  <a:cubicBezTo>
                    <a:pt x="29195" y="25599"/>
                    <a:pt x="29636" y="25527"/>
                    <a:pt x="29969" y="25765"/>
                  </a:cubicBezTo>
                  <a:lnTo>
                    <a:pt x="29969" y="25765"/>
                  </a:lnTo>
                  <a:cubicBezTo>
                    <a:pt x="30278" y="26004"/>
                    <a:pt x="30350" y="26456"/>
                    <a:pt x="30124" y="26777"/>
                  </a:cubicBezTo>
                  <a:lnTo>
                    <a:pt x="30124" y="26777"/>
                  </a:lnTo>
                  <a:cubicBezTo>
                    <a:pt x="29969" y="26968"/>
                    <a:pt x="29755" y="27063"/>
                    <a:pt x="29540" y="27063"/>
                  </a:cubicBezTo>
                  <a:lnTo>
                    <a:pt x="29540" y="27063"/>
                  </a:lnTo>
                  <a:cubicBezTo>
                    <a:pt x="29374" y="27063"/>
                    <a:pt x="29231" y="27016"/>
                    <a:pt x="29088" y="26932"/>
                  </a:cubicBezTo>
                  <a:close/>
                  <a:moveTo>
                    <a:pt x="2585" y="25694"/>
                  </a:moveTo>
                  <a:cubicBezTo>
                    <a:pt x="2382" y="25361"/>
                    <a:pt x="2465" y="24920"/>
                    <a:pt x="2811" y="24694"/>
                  </a:cubicBezTo>
                  <a:lnTo>
                    <a:pt x="2811" y="24694"/>
                  </a:lnTo>
                  <a:cubicBezTo>
                    <a:pt x="3132" y="24480"/>
                    <a:pt x="3585" y="24575"/>
                    <a:pt x="3811" y="24920"/>
                  </a:cubicBezTo>
                  <a:lnTo>
                    <a:pt x="3811" y="24920"/>
                  </a:lnTo>
                  <a:cubicBezTo>
                    <a:pt x="4013" y="25242"/>
                    <a:pt x="3930" y="25694"/>
                    <a:pt x="3585" y="25920"/>
                  </a:cubicBezTo>
                  <a:lnTo>
                    <a:pt x="3585" y="25920"/>
                  </a:lnTo>
                  <a:cubicBezTo>
                    <a:pt x="3466" y="25992"/>
                    <a:pt x="3335" y="26015"/>
                    <a:pt x="3192" y="26015"/>
                  </a:cubicBezTo>
                  <a:lnTo>
                    <a:pt x="3192" y="26015"/>
                  </a:lnTo>
                  <a:cubicBezTo>
                    <a:pt x="2954" y="26015"/>
                    <a:pt x="2716" y="25896"/>
                    <a:pt x="2585" y="25694"/>
                  </a:cubicBezTo>
                  <a:close/>
                  <a:moveTo>
                    <a:pt x="30564" y="24801"/>
                  </a:moveTo>
                  <a:cubicBezTo>
                    <a:pt x="30207" y="24611"/>
                    <a:pt x="30076" y="24170"/>
                    <a:pt x="30267" y="23837"/>
                  </a:cubicBezTo>
                  <a:lnTo>
                    <a:pt x="30267" y="23837"/>
                  </a:lnTo>
                  <a:cubicBezTo>
                    <a:pt x="30457" y="23479"/>
                    <a:pt x="30898" y="23337"/>
                    <a:pt x="31231" y="23539"/>
                  </a:cubicBezTo>
                  <a:lnTo>
                    <a:pt x="31231" y="23539"/>
                  </a:lnTo>
                  <a:cubicBezTo>
                    <a:pt x="31588" y="23729"/>
                    <a:pt x="31719" y="24158"/>
                    <a:pt x="31529" y="24503"/>
                  </a:cubicBezTo>
                  <a:lnTo>
                    <a:pt x="31529" y="24503"/>
                  </a:lnTo>
                  <a:cubicBezTo>
                    <a:pt x="31398" y="24753"/>
                    <a:pt x="31160" y="24884"/>
                    <a:pt x="30898" y="24884"/>
                  </a:cubicBezTo>
                  <a:lnTo>
                    <a:pt x="30898" y="24884"/>
                  </a:lnTo>
                  <a:cubicBezTo>
                    <a:pt x="30790" y="24884"/>
                    <a:pt x="30671" y="24861"/>
                    <a:pt x="30564" y="24801"/>
                  </a:cubicBezTo>
                  <a:close/>
                  <a:moveTo>
                    <a:pt x="1334" y="23313"/>
                  </a:moveTo>
                  <a:cubicBezTo>
                    <a:pt x="1192" y="22944"/>
                    <a:pt x="1346" y="22527"/>
                    <a:pt x="1703" y="22372"/>
                  </a:cubicBezTo>
                  <a:lnTo>
                    <a:pt x="1703" y="22372"/>
                  </a:lnTo>
                  <a:cubicBezTo>
                    <a:pt x="2084" y="22229"/>
                    <a:pt x="2501" y="22384"/>
                    <a:pt x="2644" y="22741"/>
                  </a:cubicBezTo>
                  <a:lnTo>
                    <a:pt x="2644" y="22741"/>
                  </a:lnTo>
                  <a:cubicBezTo>
                    <a:pt x="2799" y="23122"/>
                    <a:pt x="2632" y="23539"/>
                    <a:pt x="2275" y="23682"/>
                  </a:cubicBezTo>
                  <a:lnTo>
                    <a:pt x="2275" y="23682"/>
                  </a:lnTo>
                  <a:cubicBezTo>
                    <a:pt x="2180" y="23729"/>
                    <a:pt x="2084" y="23741"/>
                    <a:pt x="1989" y="23741"/>
                  </a:cubicBezTo>
                  <a:lnTo>
                    <a:pt x="1989" y="23741"/>
                  </a:lnTo>
                  <a:cubicBezTo>
                    <a:pt x="1703" y="23741"/>
                    <a:pt x="1442" y="23575"/>
                    <a:pt x="1334" y="23313"/>
                  </a:cubicBezTo>
                  <a:close/>
                  <a:moveTo>
                    <a:pt x="31683" y="22479"/>
                  </a:moveTo>
                  <a:cubicBezTo>
                    <a:pt x="31314" y="22348"/>
                    <a:pt x="31100" y="21944"/>
                    <a:pt x="31231" y="21563"/>
                  </a:cubicBezTo>
                  <a:lnTo>
                    <a:pt x="31231" y="21563"/>
                  </a:lnTo>
                  <a:cubicBezTo>
                    <a:pt x="31350" y="21193"/>
                    <a:pt x="31767" y="20991"/>
                    <a:pt x="32136" y="21122"/>
                  </a:cubicBezTo>
                  <a:lnTo>
                    <a:pt x="32136" y="21122"/>
                  </a:lnTo>
                  <a:cubicBezTo>
                    <a:pt x="32517" y="21241"/>
                    <a:pt x="32719" y="21658"/>
                    <a:pt x="32600" y="22027"/>
                  </a:cubicBezTo>
                  <a:lnTo>
                    <a:pt x="32600" y="22027"/>
                  </a:lnTo>
                  <a:cubicBezTo>
                    <a:pt x="32493" y="22325"/>
                    <a:pt x="32219" y="22515"/>
                    <a:pt x="31922" y="22515"/>
                  </a:cubicBezTo>
                  <a:lnTo>
                    <a:pt x="31922" y="22515"/>
                  </a:lnTo>
                  <a:cubicBezTo>
                    <a:pt x="31850" y="22527"/>
                    <a:pt x="31755" y="22503"/>
                    <a:pt x="31683" y="22479"/>
                  </a:cubicBezTo>
                  <a:close/>
                  <a:moveTo>
                    <a:pt x="477" y="20753"/>
                  </a:moveTo>
                  <a:cubicBezTo>
                    <a:pt x="382" y="20360"/>
                    <a:pt x="608" y="19979"/>
                    <a:pt x="989" y="19884"/>
                  </a:cubicBezTo>
                  <a:lnTo>
                    <a:pt x="989" y="19884"/>
                  </a:lnTo>
                  <a:cubicBezTo>
                    <a:pt x="1382" y="19800"/>
                    <a:pt x="1763" y="20027"/>
                    <a:pt x="1858" y="20408"/>
                  </a:cubicBezTo>
                  <a:lnTo>
                    <a:pt x="1858" y="20408"/>
                  </a:lnTo>
                  <a:cubicBezTo>
                    <a:pt x="1942" y="20801"/>
                    <a:pt x="1727" y="21182"/>
                    <a:pt x="1334" y="21289"/>
                  </a:cubicBezTo>
                  <a:lnTo>
                    <a:pt x="1334" y="21289"/>
                  </a:lnTo>
                  <a:cubicBezTo>
                    <a:pt x="1275" y="21301"/>
                    <a:pt x="1215" y="21301"/>
                    <a:pt x="1156" y="21301"/>
                  </a:cubicBezTo>
                  <a:lnTo>
                    <a:pt x="1156" y="21301"/>
                  </a:lnTo>
                  <a:cubicBezTo>
                    <a:pt x="846" y="21301"/>
                    <a:pt x="560" y="21098"/>
                    <a:pt x="477" y="20753"/>
                  </a:cubicBezTo>
                  <a:close/>
                  <a:moveTo>
                    <a:pt x="32410" y="20003"/>
                  </a:moveTo>
                  <a:cubicBezTo>
                    <a:pt x="32029" y="19943"/>
                    <a:pt x="31755" y="19574"/>
                    <a:pt x="31814" y="19193"/>
                  </a:cubicBezTo>
                  <a:lnTo>
                    <a:pt x="31814" y="19193"/>
                  </a:lnTo>
                  <a:cubicBezTo>
                    <a:pt x="31874" y="18800"/>
                    <a:pt x="32243" y="18538"/>
                    <a:pt x="32636" y="18598"/>
                  </a:cubicBezTo>
                  <a:lnTo>
                    <a:pt x="32636" y="18598"/>
                  </a:lnTo>
                  <a:cubicBezTo>
                    <a:pt x="33017" y="18657"/>
                    <a:pt x="33291" y="19027"/>
                    <a:pt x="33231" y="19408"/>
                  </a:cubicBezTo>
                  <a:lnTo>
                    <a:pt x="33231" y="19408"/>
                  </a:lnTo>
                  <a:cubicBezTo>
                    <a:pt x="33172" y="19765"/>
                    <a:pt x="32874" y="20027"/>
                    <a:pt x="32517" y="20027"/>
                  </a:cubicBezTo>
                  <a:lnTo>
                    <a:pt x="32517" y="20027"/>
                  </a:lnTo>
                  <a:cubicBezTo>
                    <a:pt x="32481" y="20015"/>
                    <a:pt x="32457" y="20003"/>
                    <a:pt x="32410" y="20003"/>
                  </a:cubicBezTo>
                  <a:close/>
                  <a:moveTo>
                    <a:pt x="37" y="18098"/>
                  </a:moveTo>
                  <a:cubicBezTo>
                    <a:pt x="13" y="17717"/>
                    <a:pt x="310" y="17360"/>
                    <a:pt x="691" y="17324"/>
                  </a:cubicBezTo>
                  <a:lnTo>
                    <a:pt x="691" y="17324"/>
                  </a:lnTo>
                  <a:cubicBezTo>
                    <a:pt x="1096" y="17300"/>
                    <a:pt x="1442" y="17598"/>
                    <a:pt x="1465" y="17979"/>
                  </a:cubicBezTo>
                  <a:lnTo>
                    <a:pt x="1465" y="17979"/>
                  </a:lnTo>
                  <a:cubicBezTo>
                    <a:pt x="1501" y="18372"/>
                    <a:pt x="1203" y="18729"/>
                    <a:pt x="811" y="18753"/>
                  </a:cubicBezTo>
                  <a:lnTo>
                    <a:pt x="811" y="18753"/>
                  </a:lnTo>
                  <a:lnTo>
                    <a:pt x="751" y="18753"/>
                  </a:lnTo>
                  <a:lnTo>
                    <a:pt x="751" y="18753"/>
                  </a:lnTo>
                  <a:cubicBezTo>
                    <a:pt x="382" y="18753"/>
                    <a:pt x="72" y="18479"/>
                    <a:pt x="37" y="18098"/>
                  </a:cubicBezTo>
                  <a:close/>
                  <a:moveTo>
                    <a:pt x="32005" y="16729"/>
                  </a:moveTo>
                  <a:lnTo>
                    <a:pt x="32005" y="16717"/>
                  </a:lnTo>
                  <a:lnTo>
                    <a:pt x="32005" y="16717"/>
                  </a:lnTo>
                  <a:lnTo>
                    <a:pt x="32005" y="16693"/>
                  </a:lnTo>
                  <a:lnTo>
                    <a:pt x="32005" y="16693"/>
                  </a:lnTo>
                  <a:cubicBezTo>
                    <a:pt x="32005" y="16288"/>
                    <a:pt x="32338" y="15979"/>
                    <a:pt x="32719" y="15955"/>
                  </a:cubicBezTo>
                  <a:lnTo>
                    <a:pt x="32719" y="15955"/>
                  </a:lnTo>
                  <a:cubicBezTo>
                    <a:pt x="33124" y="15955"/>
                    <a:pt x="33434" y="16288"/>
                    <a:pt x="33434" y="16669"/>
                  </a:cubicBezTo>
                  <a:lnTo>
                    <a:pt x="33434" y="16669"/>
                  </a:lnTo>
                  <a:lnTo>
                    <a:pt x="33434" y="16705"/>
                  </a:lnTo>
                  <a:lnTo>
                    <a:pt x="33434" y="16705"/>
                  </a:lnTo>
                  <a:lnTo>
                    <a:pt x="33434" y="16729"/>
                  </a:lnTo>
                  <a:lnTo>
                    <a:pt x="33434" y="16729"/>
                  </a:lnTo>
                  <a:cubicBezTo>
                    <a:pt x="33434" y="17133"/>
                    <a:pt x="33112" y="17443"/>
                    <a:pt x="32719" y="17443"/>
                  </a:cubicBezTo>
                  <a:lnTo>
                    <a:pt x="32719" y="17443"/>
                  </a:lnTo>
                  <a:cubicBezTo>
                    <a:pt x="32338" y="17443"/>
                    <a:pt x="32005" y="17122"/>
                    <a:pt x="32005" y="16729"/>
                  </a:cubicBezTo>
                  <a:close/>
                  <a:moveTo>
                    <a:pt x="691" y="16181"/>
                  </a:moveTo>
                  <a:cubicBezTo>
                    <a:pt x="299" y="16145"/>
                    <a:pt x="1" y="15812"/>
                    <a:pt x="37" y="15407"/>
                  </a:cubicBezTo>
                  <a:lnTo>
                    <a:pt x="37" y="15407"/>
                  </a:lnTo>
                  <a:cubicBezTo>
                    <a:pt x="72" y="15002"/>
                    <a:pt x="418" y="14705"/>
                    <a:pt x="811" y="14752"/>
                  </a:cubicBezTo>
                  <a:lnTo>
                    <a:pt x="811" y="14752"/>
                  </a:lnTo>
                  <a:cubicBezTo>
                    <a:pt x="1215" y="14788"/>
                    <a:pt x="1513" y="15121"/>
                    <a:pt x="1465" y="15526"/>
                  </a:cubicBezTo>
                  <a:lnTo>
                    <a:pt x="1465" y="15526"/>
                  </a:lnTo>
                  <a:cubicBezTo>
                    <a:pt x="1442" y="15895"/>
                    <a:pt x="1132" y="16193"/>
                    <a:pt x="751" y="16193"/>
                  </a:cubicBezTo>
                  <a:lnTo>
                    <a:pt x="751" y="16193"/>
                  </a:lnTo>
                  <a:cubicBezTo>
                    <a:pt x="739" y="16181"/>
                    <a:pt x="715" y="16181"/>
                    <a:pt x="691" y="16181"/>
                  </a:cubicBezTo>
                  <a:close/>
                  <a:moveTo>
                    <a:pt x="31814" y="14228"/>
                  </a:moveTo>
                  <a:lnTo>
                    <a:pt x="31814" y="14228"/>
                  </a:lnTo>
                  <a:cubicBezTo>
                    <a:pt x="31755" y="13847"/>
                    <a:pt x="32005" y="13466"/>
                    <a:pt x="32410" y="13395"/>
                  </a:cubicBezTo>
                  <a:lnTo>
                    <a:pt x="32410" y="13395"/>
                  </a:lnTo>
                  <a:cubicBezTo>
                    <a:pt x="32803" y="13335"/>
                    <a:pt x="33172" y="13585"/>
                    <a:pt x="33243" y="13990"/>
                  </a:cubicBezTo>
                  <a:lnTo>
                    <a:pt x="33243" y="13990"/>
                  </a:lnTo>
                  <a:cubicBezTo>
                    <a:pt x="33303" y="14383"/>
                    <a:pt x="33053" y="14752"/>
                    <a:pt x="32648" y="14824"/>
                  </a:cubicBezTo>
                  <a:lnTo>
                    <a:pt x="32648" y="14824"/>
                  </a:lnTo>
                  <a:cubicBezTo>
                    <a:pt x="32600" y="14847"/>
                    <a:pt x="32576" y="14847"/>
                    <a:pt x="32529" y="14847"/>
                  </a:cubicBezTo>
                  <a:lnTo>
                    <a:pt x="32529" y="14847"/>
                  </a:lnTo>
                  <a:cubicBezTo>
                    <a:pt x="32172" y="14824"/>
                    <a:pt x="31862" y="14574"/>
                    <a:pt x="31814" y="14228"/>
                  </a:cubicBezTo>
                  <a:close/>
                  <a:moveTo>
                    <a:pt x="989" y="13621"/>
                  </a:moveTo>
                  <a:cubicBezTo>
                    <a:pt x="608" y="13526"/>
                    <a:pt x="370" y="13133"/>
                    <a:pt x="477" y="12740"/>
                  </a:cubicBezTo>
                  <a:lnTo>
                    <a:pt x="477" y="12740"/>
                  </a:lnTo>
                  <a:lnTo>
                    <a:pt x="477" y="12740"/>
                  </a:lnTo>
                  <a:lnTo>
                    <a:pt x="477" y="12740"/>
                  </a:lnTo>
                  <a:cubicBezTo>
                    <a:pt x="560" y="12359"/>
                    <a:pt x="953" y="12121"/>
                    <a:pt x="1334" y="12204"/>
                  </a:cubicBezTo>
                  <a:lnTo>
                    <a:pt x="1334" y="12204"/>
                  </a:lnTo>
                  <a:cubicBezTo>
                    <a:pt x="1727" y="12300"/>
                    <a:pt x="1965" y="12681"/>
                    <a:pt x="1870" y="13073"/>
                  </a:cubicBezTo>
                  <a:lnTo>
                    <a:pt x="1870" y="13073"/>
                  </a:lnTo>
                  <a:cubicBezTo>
                    <a:pt x="1799" y="13395"/>
                    <a:pt x="1501" y="13621"/>
                    <a:pt x="1168" y="13621"/>
                  </a:cubicBezTo>
                  <a:lnTo>
                    <a:pt x="1168" y="13621"/>
                  </a:lnTo>
                  <a:cubicBezTo>
                    <a:pt x="1096" y="13633"/>
                    <a:pt x="1049" y="13633"/>
                    <a:pt x="989" y="13621"/>
                  </a:cubicBezTo>
                  <a:close/>
                  <a:moveTo>
                    <a:pt x="31219" y="11835"/>
                  </a:moveTo>
                  <a:cubicBezTo>
                    <a:pt x="31088" y="11466"/>
                    <a:pt x="31291" y="11049"/>
                    <a:pt x="31672" y="10930"/>
                  </a:cubicBezTo>
                  <a:lnTo>
                    <a:pt x="31672" y="10930"/>
                  </a:lnTo>
                  <a:cubicBezTo>
                    <a:pt x="32041" y="10787"/>
                    <a:pt x="32457" y="11002"/>
                    <a:pt x="32576" y="11371"/>
                  </a:cubicBezTo>
                  <a:lnTo>
                    <a:pt x="32576" y="11371"/>
                  </a:lnTo>
                  <a:cubicBezTo>
                    <a:pt x="32707" y="11740"/>
                    <a:pt x="32505" y="12157"/>
                    <a:pt x="32124" y="12276"/>
                  </a:cubicBezTo>
                  <a:lnTo>
                    <a:pt x="32124" y="12276"/>
                  </a:lnTo>
                  <a:cubicBezTo>
                    <a:pt x="32053" y="12311"/>
                    <a:pt x="31981" y="12323"/>
                    <a:pt x="31886" y="12323"/>
                  </a:cubicBezTo>
                  <a:lnTo>
                    <a:pt x="31886" y="12323"/>
                  </a:lnTo>
                  <a:cubicBezTo>
                    <a:pt x="31588" y="12323"/>
                    <a:pt x="31314" y="12133"/>
                    <a:pt x="31219" y="11835"/>
                  </a:cubicBezTo>
                  <a:close/>
                  <a:moveTo>
                    <a:pt x="1692" y="11133"/>
                  </a:moveTo>
                  <a:cubicBezTo>
                    <a:pt x="1322" y="10990"/>
                    <a:pt x="1156" y="10561"/>
                    <a:pt x="1311" y="10204"/>
                  </a:cubicBezTo>
                  <a:lnTo>
                    <a:pt x="1311" y="10204"/>
                  </a:lnTo>
                  <a:lnTo>
                    <a:pt x="1311" y="10204"/>
                  </a:lnTo>
                  <a:lnTo>
                    <a:pt x="1311" y="10204"/>
                  </a:lnTo>
                  <a:cubicBezTo>
                    <a:pt x="1453" y="9823"/>
                    <a:pt x="1882" y="9668"/>
                    <a:pt x="2239" y="9811"/>
                  </a:cubicBezTo>
                  <a:lnTo>
                    <a:pt x="2239" y="9811"/>
                  </a:lnTo>
                  <a:cubicBezTo>
                    <a:pt x="2596" y="9966"/>
                    <a:pt x="2775" y="10395"/>
                    <a:pt x="2608" y="10752"/>
                  </a:cubicBezTo>
                  <a:lnTo>
                    <a:pt x="2608" y="10752"/>
                  </a:lnTo>
                  <a:cubicBezTo>
                    <a:pt x="2501" y="11014"/>
                    <a:pt x="2227" y="11180"/>
                    <a:pt x="1954" y="11180"/>
                  </a:cubicBezTo>
                  <a:lnTo>
                    <a:pt x="1954" y="11180"/>
                  </a:lnTo>
                  <a:cubicBezTo>
                    <a:pt x="1870" y="11192"/>
                    <a:pt x="1787" y="11180"/>
                    <a:pt x="1692" y="11133"/>
                  </a:cubicBezTo>
                  <a:close/>
                  <a:moveTo>
                    <a:pt x="30231" y="9573"/>
                  </a:moveTo>
                  <a:lnTo>
                    <a:pt x="30231" y="9573"/>
                  </a:lnTo>
                  <a:cubicBezTo>
                    <a:pt x="30040" y="9216"/>
                    <a:pt x="30195" y="8787"/>
                    <a:pt x="30529" y="8609"/>
                  </a:cubicBezTo>
                  <a:lnTo>
                    <a:pt x="30529" y="8609"/>
                  </a:lnTo>
                  <a:cubicBezTo>
                    <a:pt x="30898" y="8418"/>
                    <a:pt x="31326" y="8561"/>
                    <a:pt x="31505" y="8906"/>
                  </a:cubicBezTo>
                  <a:lnTo>
                    <a:pt x="31505" y="8906"/>
                  </a:lnTo>
                  <a:cubicBezTo>
                    <a:pt x="31683" y="9263"/>
                    <a:pt x="31541" y="9692"/>
                    <a:pt x="31207" y="9871"/>
                  </a:cubicBezTo>
                  <a:lnTo>
                    <a:pt x="31207" y="9871"/>
                  </a:lnTo>
                  <a:cubicBezTo>
                    <a:pt x="31100" y="9930"/>
                    <a:pt x="30981" y="9966"/>
                    <a:pt x="30874" y="9966"/>
                  </a:cubicBezTo>
                  <a:lnTo>
                    <a:pt x="30874" y="9966"/>
                  </a:lnTo>
                  <a:cubicBezTo>
                    <a:pt x="30624" y="9966"/>
                    <a:pt x="30374" y="9823"/>
                    <a:pt x="30231" y="9573"/>
                  </a:cubicBezTo>
                  <a:close/>
                  <a:moveTo>
                    <a:pt x="2775" y="8799"/>
                  </a:moveTo>
                  <a:cubicBezTo>
                    <a:pt x="2454" y="8597"/>
                    <a:pt x="2346" y="8144"/>
                    <a:pt x="2561" y="7799"/>
                  </a:cubicBezTo>
                  <a:lnTo>
                    <a:pt x="2561" y="7799"/>
                  </a:lnTo>
                  <a:cubicBezTo>
                    <a:pt x="2763" y="7466"/>
                    <a:pt x="3216" y="7370"/>
                    <a:pt x="3549" y="7585"/>
                  </a:cubicBezTo>
                  <a:lnTo>
                    <a:pt x="3549" y="7585"/>
                  </a:lnTo>
                  <a:cubicBezTo>
                    <a:pt x="3894" y="7787"/>
                    <a:pt x="3989" y="8240"/>
                    <a:pt x="3775" y="8573"/>
                  </a:cubicBezTo>
                  <a:lnTo>
                    <a:pt x="3775" y="8573"/>
                  </a:lnTo>
                  <a:cubicBezTo>
                    <a:pt x="3644" y="8787"/>
                    <a:pt x="3406" y="8906"/>
                    <a:pt x="3168" y="8906"/>
                  </a:cubicBezTo>
                  <a:lnTo>
                    <a:pt x="3168" y="8906"/>
                  </a:lnTo>
                  <a:cubicBezTo>
                    <a:pt x="3037" y="8918"/>
                    <a:pt x="2894" y="8871"/>
                    <a:pt x="2775" y="8799"/>
                  </a:cubicBezTo>
                  <a:close/>
                  <a:moveTo>
                    <a:pt x="28909" y="7501"/>
                  </a:moveTo>
                  <a:cubicBezTo>
                    <a:pt x="28671" y="7192"/>
                    <a:pt x="28731" y="6727"/>
                    <a:pt x="29052" y="6489"/>
                  </a:cubicBezTo>
                  <a:lnTo>
                    <a:pt x="29052" y="6489"/>
                  </a:lnTo>
                  <a:cubicBezTo>
                    <a:pt x="29362" y="6251"/>
                    <a:pt x="29826" y="6311"/>
                    <a:pt x="30064" y="6620"/>
                  </a:cubicBezTo>
                  <a:lnTo>
                    <a:pt x="30064" y="6620"/>
                  </a:lnTo>
                  <a:cubicBezTo>
                    <a:pt x="30302" y="6942"/>
                    <a:pt x="30243" y="7394"/>
                    <a:pt x="29921" y="7644"/>
                  </a:cubicBezTo>
                  <a:lnTo>
                    <a:pt x="29921" y="7644"/>
                  </a:lnTo>
                  <a:cubicBezTo>
                    <a:pt x="29790" y="7739"/>
                    <a:pt x="29636" y="7787"/>
                    <a:pt x="29493" y="7787"/>
                  </a:cubicBezTo>
                  <a:lnTo>
                    <a:pt x="29493" y="7787"/>
                  </a:lnTo>
                  <a:cubicBezTo>
                    <a:pt x="29266" y="7787"/>
                    <a:pt x="29064" y="7704"/>
                    <a:pt x="28909" y="7501"/>
                  </a:cubicBezTo>
                  <a:close/>
                  <a:moveTo>
                    <a:pt x="4240" y="6668"/>
                  </a:moveTo>
                  <a:cubicBezTo>
                    <a:pt x="3942" y="6406"/>
                    <a:pt x="3906" y="5954"/>
                    <a:pt x="4180" y="5656"/>
                  </a:cubicBezTo>
                  <a:lnTo>
                    <a:pt x="4180" y="5656"/>
                  </a:lnTo>
                  <a:cubicBezTo>
                    <a:pt x="4442" y="5358"/>
                    <a:pt x="4894" y="5334"/>
                    <a:pt x="5192" y="5596"/>
                  </a:cubicBezTo>
                  <a:lnTo>
                    <a:pt x="5192" y="5596"/>
                  </a:lnTo>
                  <a:cubicBezTo>
                    <a:pt x="5490" y="5870"/>
                    <a:pt x="5513" y="6311"/>
                    <a:pt x="5252" y="6608"/>
                  </a:cubicBezTo>
                  <a:lnTo>
                    <a:pt x="5252" y="6608"/>
                  </a:lnTo>
                  <a:cubicBezTo>
                    <a:pt x="5121" y="6775"/>
                    <a:pt x="4906" y="6846"/>
                    <a:pt x="4716" y="6846"/>
                  </a:cubicBezTo>
                  <a:lnTo>
                    <a:pt x="4716" y="6846"/>
                  </a:lnTo>
                  <a:cubicBezTo>
                    <a:pt x="4537" y="6846"/>
                    <a:pt x="4370" y="6787"/>
                    <a:pt x="4240" y="6668"/>
                  </a:cubicBezTo>
                  <a:close/>
                  <a:moveTo>
                    <a:pt x="27278" y="5680"/>
                  </a:moveTo>
                  <a:cubicBezTo>
                    <a:pt x="26992" y="5406"/>
                    <a:pt x="26980" y="4941"/>
                    <a:pt x="27266" y="4668"/>
                  </a:cubicBezTo>
                  <a:lnTo>
                    <a:pt x="27266" y="4668"/>
                  </a:lnTo>
                  <a:cubicBezTo>
                    <a:pt x="27528" y="4382"/>
                    <a:pt x="27992" y="4370"/>
                    <a:pt x="28278" y="4632"/>
                  </a:cubicBezTo>
                  <a:lnTo>
                    <a:pt x="28278" y="4632"/>
                  </a:lnTo>
                  <a:lnTo>
                    <a:pt x="28278" y="4632"/>
                  </a:lnTo>
                  <a:lnTo>
                    <a:pt x="28278" y="4632"/>
                  </a:lnTo>
                  <a:cubicBezTo>
                    <a:pt x="28552" y="4906"/>
                    <a:pt x="28576" y="5358"/>
                    <a:pt x="28302" y="5644"/>
                  </a:cubicBezTo>
                  <a:lnTo>
                    <a:pt x="28302" y="5644"/>
                  </a:lnTo>
                  <a:cubicBezTo>
                    <a:pt x="28159" y="5799"/>
                    <a:pt x="27981" y="5870"/>
                    <a:pt x="27778" y="5870"/>
                  </a:cubicBezTo>
                  <a:lnTo>
                    <a:pt x="27778" y="5870"/>
                  </a:lnTo>
                  <a:cubicBezTo>
                    <a:pt x="27600" y="5870"/>
                    <a:pt x="27421" y="5811"/>
                    <a:pt x="27278" y="5680"/>
                  </a:cubicBezTo>
                  <a:close/>
                  <a:moveTo>
                    <a:pt x="6014" y="4799"/>
                  </a:moveTo>
                  <a:cubicBezTo>
                    <a:pt x="5752" y="4489"/>
                    <a:pt x="5799" y="4037"/>
                    <a:pt x="6109" y="3787"/>
                  </a:cubicBezTo>
                  <a:lnTo>
                    <a:pt x="6109" y="3787"/>
                  </a:lnTo>
                  <a:cubicBezTo>
                    <a:pt x="6430" y="3537"/>
                    <a:pt x="6871" y="3572"/>
                    <a:pt x="7121" y="3894"/>
                  </a:cubicBezTo>
                  <a:lnTo>
                    <a:pt x="7121" y="3894"/>
                  </a:lnTo>
                  <a:cubicBezTo>
                    <a:pt x="7383" y="4203"/>
                    <a:pt x="7335" y="4644"/>
                    <a:pt x="7014" y="4906"/>
                  </a:cubicBezTo>
                  <a:lnTo>
                    <a:pt x="7014" y="4906"/>
                  </a:lnTo>
                  <a:cubicBezTo>
                    <a:pt x="6883" y="5001"/>
                    <a:pt x="6716" y="5061"/>
                    <a:pt x="6561" y="5061"/>
                  </a:cubicBezTo>
                  <a:lnTo>
                    <a:pt x="6561" y="5061"/>
                  </a:lnTo>
                  <a:cubicBezTo>
                    <a:pt x="6371" y="5061"/>
                    <a:pt x="6156" y="4977"/>
                    <a:pt x="6014" y="4799"/>
                  </a:cubicBezTo>
                  <a:close/>
                  <a:moveTo>
                    <a:pt x="25373" y="4108"/>
                  </a:moveTo>
                  <a:cubicBezTo>
                    <a:pt x="25040" y="3894"/>
                    <a:pt x="24956" y="3441"/>
                    <a:pt x="25183" y="3120"/>
                  </a:cubicBezTo>
                  <a:lnTo>
                    <a:pt x="25183" y="3120"/>
                  </a:lnTo>
                  <a:cubicBezTo>
                    <a:pt x="25397" y="2786"/>
                    <a:pt x="25849" y="2703"/>
                    <a:pt x="26171" y="2917"/>
                  </a:cubicBezTo>
                  <a:lnTo>
                    <a:pt x="26171" y="2917"/>
                  </a:lnTo>
                  <a:cubicBezTo>
                    <a:pt x="26504" y="3144"/>
                    <a:pt x="26588" y="3596"/>
                    <a:pt x="26349" y="3918"/>
                  </a:cubicBezTo>
                  <a:lnTo>
                    <a:pt x="26349" y="3918"/>
                  </a:lnTo>
                  <a:cubicBezTo>
                    <a:pt x="26218" y="4120"/>
                    <a:pt x="25992" y="4227"/>
                    <a:pt x="25754" y="4227"/>
                  </a:cubicBezTo>
                  <a:lnTo>
                    <a:pt x="25754" y="4227"/>
                  </a:lnTo>
                  <a:cubicBezTo>
                    <a:pt x="25635" y="4251"/>
                    <a:pt x="25492" y="4203"/>
                    <a:pt x="25373" y="4108"/>
                  </a:cubicBezTo>
                  <a:close/>
                  <a:moveTo>
                    <a:pt x="8061" y="3239"/>
                  </a:moveTo>
                  <a:cubicBezTo>
                    <a:pt x="7871" y="2894"/>
                    <a:pt x="7978" y="2441"/>
                    <a:pt x="8335" y="2251"/>
                  </a:cubicBezTo>
                  <a:lnTo>
                    <a:pt x="8335" y="2251"/>
                  </a:lnTo>
                  <a:cubicBezTo>
                    <a:pt x="8669" y="2060"/>
                    <a:pt x="9121" y="2155"/>
                    <a:pt x="9312" y="2501"/>
                  </a:cubicBezTo>
                  <a:lnTo>
                    <a:pt x="9312" y="2501"/>
                  </a:lnTo>
                  <a:cubicBezTo>
                    <a:pt x="9502" y="2846"/>
                    <a:pt x="9407" y="3298"/>
                    <a:pt x="9050" y="3489"/>
                  </a:cubicBezTo>
                  <a:lnTo>
                    <a:pt x="9050" y="3489"/>
                  </a:lnTo>
                  <a:cubicBezTo>
                    <a:pt x="8931" y="3548"/>
                    <a:pt x="8812" y="3572"/>
                    <a:pt x="8692" y="3572"/>
                  </a:cubicBezTo>
                  <a:lnTo>
                    <a:pt x="8692" y="3572"/>
                  </a:lnTo>
                  <a:cubicBezTo>
                    <a:pt x="8431" y="3596"/>
                    <a:pt x="8192" y="3477"/>
                    <a:pt x="8061" y="3239"/>
                  </a:cubicBezTo>
                  <a:close/>
                  <a:moveTo>
                    <a:pt x="23242" y="2894"/>
                  </a:moveTo>
                  <a:lnTo>
                    <a:pt x="23242" y="2894"/>
                  </a:lnTo>
                  <a:cubicBezTo>
                    <a:pt x="22885" y="2727"/>
                    <a:pt x="22742" y="2298"/>
                    <a:pt x="22897" y="1941"/>
                  </a:cubicBezTo>
                  <a:lnTo>
                    <a:pt x="22897" y="1941"/>
                  </a:lnTo>
                  <a:cubicBezTo>
                    <a:pt x="23063" y="1584"/>
                    <a:pt x="23492" y="1429"/>
                    <a:pt x="23849" y="1596"/>
                  </a:cubicBezTo>
                  <a:lnTo>
                    <a:pt x="23849" y="1596"/>
                  </a:lnTo>
                  <a:lnTo>
                    <a:pt x="23849" y="1596"/>
                  </a:lnTo>
                  <a:lnTo>
                    <a:pt x="23849" y="1596"/>
                  </a:lnTo>
                  <a:cubicBezTo>
                    <a:pt x="24206" y="1763"/>
                    <a:pt x="24361" y="2191"/>
                    <a:pt x="24194" y="2548"/>
                  </a:cubicBezTo>
                  <a:lnTo>
                    <a:pt x="24194" y="2548"/>
                  </a:lnTo>
                  <a:cubicBezTo>
                    <a:pt x="24075" y="2798"/>
                    <a:pt x="23813" y="2965"/>
                    <a:pt x="23540" y="2965"/>
                  </a:cubicBezTo>
                  <a:lnTo>
                    <a:pt x="23540" y="2965"/>
                  </a:lnTo>
                  <a:cubicBezTo>
                    <a:pt x="23432" y="2965"/>
                    <a:pt x="23337" y="2941"/>
                    <a:pt x="23242" y="2894"/>
                  </a:cubicBezTo>
                  <a:close/>
                  <a:moveTo>
                    <a:pt x="10336" y="2024"/>
                  </a:moveTo>
                  <a:cubicBezTo>
                    <a:pt x="10193" y="1655"/>
                    <a:pt x="10383" y="1239"/>
                    <a:pt x="10752" y="1096"/>
                  </a:cubicBezTo>
                  <a:lnTo>
                    <a:pt x="10752" y="1096"/>
                  </a:lnTo>
                  <a:cubicBezTo>
                    <a:pt x="11133" y="953"/>
                    <a:pt x="11538" y="1131"/>
                    <a:pt x="11681" y="1512"/>
                  </a:cubicBezTo>
                  <a:lnTo>
                    <a:pt x="11681" y="1512"/>
                  </a:lnTo>
                  <a:cubicBezTo>
                    <a:pt x="11824" y="1882"/>
                    <a:pt x="11633" y="2298"/>
                    <a:pt x="11264" y="2429"/>
                  </a:cubicBezTo>
                  <a:lnTo>
                    <a:pt x="11264" y="2429"/>
                  </a:lnTo>
                  <a:cubicBezTo>
                    <a:pt x="11169" y="2453"/>
                    <a:pt x="11098" y="2477"/>
                    <a:pt x="11014" y="2477"/>
                  </a:cubicBezTo>
                  <a:lnTo>
                    <a:pt x="11014" y="2477"/>
                  </a:lnTo>
                  <a:cubicBezTo>
                    <a:pt x="10717" y="2489"/>
                    <a:pt x="10443" y="2310"/>
                    <a:pt x="10336" y="2024"/>
                  </a:cubicBezTo>
                  <a:close/>
                  <a:moveTo>
                    <a:pt x="20932" y="2024"/>
                  </a:moveTo>
                  <a:cubicBezTo>
                    <a:pt x="20551" y="1929"/>
                    <a:pt x="20337" y="1524"/>
                    <a:pt x="20444" y="1131"/>
                  </a:cubicBezTo>
                  <a:lnTo>
                    <a:pt x="20444" y="1131"/>
                  </a:lnTo>
                  <a:cubicBezTo>
                    <a:pt x="20551" y="750"/>
                    <a:pt x="20956" y="536"/>
                    <a:pt x="21337" y="643"/>
                  </a:cubicBezTo>
                  <a:lnTo>
                    <a:pt x="21337" y="643"/>
                  </a:lnTo>
                  <a:lnTo>
                    <a:pt x="21337" y="643"/>
                  </a:lnTo>
                  <a:lnTo>
                    <a:pt x="21337" y="643"/>
                  </a:lnTo>
                  <a:cubicBezTo>
                    <a:pt x="21730" y="750"/>
                    <a:pt x="21932" y="1143"/>
                    <a:pt x="21825" y="1536"/>
                  </a:cubicBezTo>
                  <a:lnTo>
                    <a:pt x="21825" y="1536"/>
                  </a:lnTo>
                  <a:cubicBezTo>
                    <a:pt x="21742" y="1846"/>
                    <a:pt x="21456" y="2060"/>
                    <a:pt x="21146" y="2060"/>
                  </a:cubicBezTo>
                  <a:lnTo>
                    <a:pt x="21146" y="2060"/>
                  </a:lnTo>
                  <a:cubicBezTo>
                    <a:pt x="21075" y="2060"/>
                    <a:pt x="20992" y="2048"/>
                    <a:pt x="20932" y="2024"/>
                  </a:cubicBezTo>
                  <a:close/>
                  <a:moveTo>
                    <a:pt x="12764" y="1191"/>
                  </a:moveTo>
                  <a:cubicBezTo>
                    <a:pt x="12693" y="810"/>
                    <a:pt x="12931" y="417"/>
                    <a:pt x="13336" y="346"/>
                  </a:cubicBezTo>
                  <a:lnTo>
                    <a:pt x="13336" y="346"/>
                  </a:lnTo>
                  <a:lnTo>
                    <a:pt x="13336" y="346"/>
                  </a:lnTo>
                  <a:lnTo>
                    <a:pt x="13336" y="346"/>
                  </a:lnTo>
                  <a:cubicBezTo>
                    <a:pt x="13717" y="274"/>
                    <a:pt x="14110" y="512"/>
                    <a:pt x="14181" y="917"/>
                  </a:cubicBezTo>
                  <a:lnTo>
                    <a:pt x="14181" y="917"/>
                  </a:lnTo>
                  <a:cubicBezTo>
                    <a:pt x="14253" y="1298"/>
                    <a:pt x="14015" y="1691"/>
                    <a:pt x="13610" y="1763"/>
                  </a:cubicBezTo>
                  <a:lnTo>
                    <a:pt x="13610" y="1763"/>
                  </a:lnTo>
                  <a:cubicBezTo>
                    <a:pt x="13574" y="1774"/>
                    <a:pt x="13514" y="1774"/>
                    <a:pt x="13467" y="1774"/>
                  </a:cubicBezTo>
                  <a:lnTo>
                    <a:pt x="13467" y="1774"/>
                  </a:lnTo>
                  <a:cubicBezTo>
                    <a:pt x="13133" y="1763"/>
                    <a:pt x="12836" y="1524"/>
                    <a:pt x="12764" y="1191"/>
                  </a:cubicBezTo>
                  <a:close/>
                  <a:moveTo>
                    <a:pt x="18527" y="1536"/>
                  </a:moveTo>
                  <a:lnTo>
                    <a:pt x="18527" y="1536"/>
                  </a:lnTo>
                  <a:cubicBezTo>
                    <a:pt x="18134" y="1489"/>
                    <a:pt x="17860" y="1131"/>
                    <a:pt x="17896" y="739"/>
                  </a:cubicBezTo>
                  <a:lnTo>
                    <a:pt x="17896" y="739"/>
                  </a:lnTo>
                  <a:cubicBezTo>
                    <a:pt x="17944" y="346"/>
                    <a:pt x="18301" y="60"/>
                    <a:pt x="18706" y="108"/>
                  </a:cubicBezTo>
                  <a:lnTo>
                    <a:pt x="18706" y="108"/>
                  </a:lnTo>
                  <a:cubicBezTo>
                    <a:pt x="19087" y="155"/>
                    <a:pt x="19372" y="512"/>
                    <a:pt x="19325" y="893"/>
                  </a:cubicBezTo>
                  <a:lnTo>
                    <a:pt x="19325" y="893"/>
                  </a:lnTo>
                  <a:cubicBezTo>
                    <a:pt x="19289" y="1274"/>
                    <a:pt x="18968" y="1536"/>
                    <a:pt x="18610" y="1536"/>
                  </a:cubicBezTo>
                  <a:lnTo>
                    <a:pt x="18610" y="1536"/>
                  </a:lnTo>
                  <a:cubicBezTo>
                    <a:pt x="18587" y="1548"/>
                    <a:pt x="18551" y="1536"/>
                    <a:pt x="18527" y="1536"/>
                  </a:cubicBezTo>
                  <a:close/>
                  <a:moveTo>
                    <a:pt x="15312" y="762"/>
                  </a:moveTo>
                  <a:cubicBezTo>
                    <a:pt x="15300" y="358"/>
                    <a:pt x="15610" y="36"/>
                    <a:pt x="15991" y="24"/>
                  </a:cubicBezTo>
                  <a:lnTo>
                    <a:pt x="15991" y="24"/>
                  </a:lnTo>
                  <a:lnTo>
                    <a:pt x="15991" y="24"/>
                  </a:lnTo>
                  <a:lnTo>
                    <a:pt x="15991" y="24"/>
                  </a:lnTo>
                  <a:cubicBezTo>
                    <a:pt x="16396" y="0"/>
                    <a:pt x="16729" y="322"/>
                    <a:pt x="16741" y="703"/>
                  </a:cubicBezTo>
                  <a:lnTo>
                    <a:pt x="16741" y="703"/>
                  </a:lnTo>
                  <a:cubicBezTo>
                    <a:pt x="16753" y="1108"/>
                    <a:pt x="16443" y="1429"/>
                    <a:pt x="16051" y="1453"/>
                  </a:cubicBezTo>
                  <a:lnTo>
                    <a:pt x="16051" y="1453"/>
                  </a:lnTo>
                  <a:lnTo>
                    <a:pt x="16027" y="1453"/>
                  </a:lnTo>
                  <a:lnTo>
                    <a:pt x="16027" y="1453"/>
                  </a:lnTo>
                  <a:cubicBezTo>
                    <a:pt x="15658" y="1453"/>
                    <a:pt x="15324" y="1155"/>
                    <a:pt x="15312" y="762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8"/>
            <p:cNvSpPr/>
            <p:nvPr/>
          </p:nvSpPr>
          <p:spPr>
            <a:xfrm>
              <a:off x="3344150" y="2427225"/>
              <a:ext cx="974550" cy="973050"/>
            </a:xfrm>
            <a:custGeom>
              <a:avLst/>
              <a:gdLst/>
              <a:ahLst/>
              <a:cxnLst/>
              <a:rect l="l" t="t" r="r" b="b"/>
              <a:pathLst>
                <a:path w="38982" h="38922" extrusionOk="0">
                  <a:moveTo>
                    <a:pt x="18170" y="38922"/>
                  </a:moveTo>
                  <a:cubicBezTo>
                    <a:pt x="17812" y="38886"/>
                    <a:pt x="17539" y="38576"/>
                    <a:pt x="17562" y="38219"/>
                  </a:cubicBezTo>
                  <a:lnTo>
                    <a:pt x="17562" y="38219"/>
                  </a:lnTo>
                  <a:cubicBezTo>
                    <a:pt x="17598" y="37862"/>
                    <a:pt x="17908" y="37576"/>
                    <a:pt x="18265" y="37612"/>
                  </a:cubicBezTo>
                  <a:lnTo>
                    <a:pt x="18265" y="37612"/>
                  </a:lnTo>
                  <a:cubicBezTo>
                    <a:pt x="18622" y="37636"/>
                    <a:pt x="18908" y="37945"/>
                    <a:pt x="18872" y="38314"/>
                  </a:cubicBezTo>
                  <a:lnTo>
                    <a:pt x="18872" y="38314"/>
                  </a:lnTo>
                  <a:cubicBezTo>
                    <a:pt x="18860" y="38648"/>
                    <a:pt x="18563" y="38922"/>
                    <a:pt x="18217" y="38922"/>
                  </a:cubicBezTo>
                  <a:lnTo>
                    <a:pt x="18217" y="38922"/>
                  </a:lnTo>
                  <a:close/>
                  <a:moveTo>
                    <a:pt x="20134" y="38314"/>
                  </a:moveTo>
                  <a:cubicBezTo>
                    <a:pt x="20110" y="37957"/>
                    <a:pt x="20396" y="37636"/>
                    <a:pt x="20753" y="37612"/>
                  </a:cubicBezTo>
                  <a:lnTo>
                    <a:pt x="20753" y="37612"/>
                  </a:lnTo>
                  <a:cubicBezTo>
                    <a:pt x="21111" y="37576"/>
                    <a:pt x="21420" y="37862"/>
                    <a:pt x="21444" y="38219"/>
                  </a:cubicBezTo>
                  <a:lnTo>
                    <a:pt x="21444" y="38219"/>
                  </a:lnTo>
                  <a:cubicBezTo>
                    <a:pt x="21480" y="38576"/>
                    <a:pt x="21194" y="38886"/>
                    <a:pt x="20837" y="38922"/>
                  </a:cubicBezTo>
                  <a:lnTo>
                    <a:pt x="20837" y="38922"/>
                  </a:lnTo>
                  <a:lnTo>
                    <a:pt x="20837" y="38922"/>
                  </a:lnTo>
                  <a:lnTo>
                    <a:pt x="20837" y="38922"/>
                  </a:lnTo>
                  <a:lnTo>
                    <a:pt x="20789" y="38922"/>
                  </a:lnTo>
                  <a:lnTo>
                    <a:pt x="20789" y="38922"/>
                  </a:lnTo>
                  <a:cubicBezTo>
                    <a:pt x="20456" y="38922"/>
                    <a:pt x="20158" y="38671"/>
                    <a:pt x="20134" y="38314"/>
                  </a:cubicBezTo>
                  <a:close/>
                  <a:moveTo>
                    <a:pt x="15538" y="38564"/>
                  </a:moveTo>
                  <a:cubicBezTo>
                    <a:pt x="15181" y="38493"/>
                    <a:pt x="14955" y="38148"/>
                    <a:pt x="15038" y="37790"/>
                  </a:cubicBezTo>
                  <a:lnTo>
                    <a:pt x="15038" y="37790"/>
                  </a:lnTo>
                  <a:cubicBezTo>
                    <a:pt x="15110" y="37433"/>
                    <a:pt x="15455" y="37207"/>
                    <a:pt x="15812" y="37278"/>
                  </a:cubicBezTo>
                  <a:lnTo>
                    <a:pt x="15812" y="37278"/>
                  </a:lnTo>
                  <a:cubicBezTo>
                    <a:pt x="16169" y="37362"/>
                    <a:pt x="16384" y="37695"/>
                    <a:pt x="16312" y="38052"/>
                  </a:cubicBezTo>
                  <a:lnTo>
                    <a:pt x="16312" y="38052"/>
                  </a:lnTo>
                  <a:cubicBezTo>
                    <a:pt x="16253" y="38374"/>
                    <a:pt x="15967" y="38576"/>
                    <a:pt x="15669" y="38576"/>
                  </a:cubicBezTo>
                  <a:lnTo>
                    <a:pt x="15669" y="38576"/>
                  </a:lnTo>
                  <a:cubicBezTo>
                    <a:pt x="15634" y="38576"/>
                    <a:pt x="15586" y="38576"/>
                    <a:pt x="15538" y="38564"/>
                  </a:cubicBezTo>
                  <a:close/>
                  <a:moveTo>
                    <a:pt x="22682" y="38052"/>
                  </a:moveTo>
                  <a:cubicBezTo>
                    <a:pt x="22611" y="37695"/>
                    <a:pt x="22837" y="37362"/>
                    <a:pt x="23194" y="37278"/>
                  </a:cubicBezTo>
                  <a:lnTo>
                    <a:pt x="23194" y="37278"/>
                  </a:lnTo>
                  <a:cubicBezTo>
                    <a:pt x="23551" y="37207"/>
                    <a:pt x="23885" y="37433"/>
                    <a:pt x="23968" y="37790"/>
                  </a:cubicBezTo>
                  <a:lnTo>
                    <a:pt x="23968" y="37790"/>
                  </a:lnTo>
                  <a:cubicBezTo>
                    <a:pt x="24039" y="38148"/>
                    <a:pt x="23813" y="38493"/>
                    <a:pt x="23456" y="38564"/>
                  </a:cubicBezTo>
                  <a:lnTo>
                    <a:pt x="23456" y="38564"/>
                  </a:lnTo>
                  <a:cubicBezTo>
                    <a:pt x="23408" y="38576"/>
                    <a:pt x="23373" y="38576"/>
                    <a:pt x="23325" y="38576"/>
                  </a:cubicBezTo>
                  <a:lnTo>
                    <a:pt x="23325" y="38576"/>
                  </a:lnTo>
                  <a:cubicBezTo>
                    <a:pt x="23027" y="38576"/>
                    <a:pt x="22754" y="38374"/>
                    <a:pt x="22682" y="38052"/>
                  </a:cubicBezTo>
                  <a:close/>
                  <a:moveTo>
                    <a:pt x="12979" y="37850"/>
                  </a:moveTo>
                  <a:cubicBezTo>
                    <a:pt x="12633" y="37731"/>
                    <a:pt x="12455" y="37362"/>
                    <a:pt x="12574" y="37017"/>
                  </a:cubicBezTo>
                  <a:lnTo>
                    <a:pt x="12574" y="37017"/>
                  </a:lnTo>
                  <a:cubicBezTo>
                    <a:pt x="12693" y="36671"/>
                    <a:pt x="13062" y="36493"/>
                    <a:pt x="13407" y="36612"/>
                  </a:cubicBezTo>
                  <a:lnTo>
                    <a:pt x="13407" y="36612"/>
                  </a:lnTo>
                  <a:cubicBezTo>
                    <a:pt x="13752" y="36731"/>
                    <a:pt x="13931" y="37100"/>
                    <a:pt x="13812" y="37445"/>
                  </a:cubicBezTo>
                  <a:lnTo>
                    <a:pt x="13812" y="37445"/>
                  </a:lnTo>
                  <a:cubicBezTo>
                    <a:pt x="13729" y="37719"/>
                    <a:pt x="13467" y="37874"/>
                    <a:pt x="13205" y="37874"/>
                  </a:cubicBezTo>
                  <a:lnTo>
                    <a:pt x="13205" y="37874"/>
                  </a:lnTo>
                  <a:cubicBezTo>
                    <a:pt x="13110" y="37898"/>
                    <a:pt x="13050" y="37874"/>
                    <a:pt x="12979" y="37850"/>
                  </a:cubicBezTo>
                  <a:close/>
                  <a:moveTo>
                    <a:pt x="25182" y="37445"/>
                  </a:moveTo>
                  <a:cubicBezTo>
                    <a:pt x="25063" y="37100"/>
                    <a:pt x="25242" y="36731"/>
                    <a:pt x="25587" y="36612"/>
                  </a:cubicBezTo>
                  <a:lnTo>
                    <a:pt x="25587" y="36612"/>
                  </a:lnTo>
                  <a:cubicBezTo>
                    <a:pt x="25933" y="36493"/>
                    <a:pt x="26302" y="36671"/>
                    <a:pt x="26421" y="37017"/>
                  </a:cubicBezTo>
                  <a:lnTo>
                    <a:pt x="26421" y="37017"/>
                  </a:lnTo>
                  <a:cubicBezTo>
                    <a:pt x="26540" y="37362"/>
                    <a:pt x="26361" y="37731"/>
                    <a:pt x="26016" y="37850"/>
                  </a:cubicBezTo>
                  <a:lnTo>
                    <a:pt x="26016" y="37850"/>
                  </a:lnTo>
                  <a:cubicBezTo>
                    <a:pt x="25944" y="37874"/>
                    <a:pt x="25873" y="37874"/>
                    <a:pt x="25790" y="37874"/>
                  </a:cubicBezTo>
                  <a:lnTo>
                    <a:pt x="25790" y="37874"/>
                  </a:lnTo>
                  <a:cubicBezTo>
                    <a:pt x="25540" y="37874"/>
                    <a:pt x="25290" y="37719"/>
                    <a:pt x="25182" y="37445"/>
                  </a:cubicBezTo>
                  <a:close/>
                  <a:moveTo>
                    <a:pt x="10538" y="36790"/>
                  </a:moveTo>
                  <a:cubicBezTo>
                    <a:pt x="10216" y="36624"/>
                    <a:pt x="10097" y="36231"/>
                    <a:pt x="10252" y="35909"/>
                  </a:cubicBezTo>
                  <a:lnTo>
                    <a:pt x="10252" y="35909"/>
                  </a:lnTo>
                  <a:cubicBezTo>
                    <a:pt x="10419" y="35588"/>
                    <a:pt x="10824" y="35469"/>
                    <a:pt x="11133" y="35635"/>
                  </a:cubicBezTo>
                  <a:lnTo>
                    <a:pt x="11133" y="35635"/>
                  </a:lnTo>
                  <a:cubicBezTo>
                    <a:pt x="11466" y="35790"/>
                    <a:pt x="11586" y="36195"/>
                    <a:pt x="11419" y="36505"/>
                  </a:cubicBezTo>
                  <a:lnTo>
                    <a:pt x="11419" y="36505"/>
                  </a:lnTo>
                  <a:cubicBezTo>
                    <a:pt x="11300" y="36731"/>
                    <a:pt x="11074" y="36862"/>
                    <a:pt x="10835" y="36862"/>
                  </a:cubicBezTo>
                  <a:lnTo>
                    <a:pt x="10835" y="36862"/>
                  </a:lnTo>
                  <a:cubicBezTo>
                    <a:pt x="10728" y="36862"/>
                    <a:pt x="10633" y="36838"/>
                    <a:pt x="10538" y="36790"/>
                  </a:cubicBezTo>
                  <a:close/>
                  <a:moveTo>
                    <a:pt x="27576" y="36505"/>
                  </a:moveTo>
                  <a:cubicBezTo>
                    <a:pt x="27421" y="36183"/>
                    <a:pt x="27540" y="35790"/>
                    <a:pt x="27861" y="35635"/>
                  </a:cubicBezTo>
                  <a:lnTo>
                    <a:pt x="27861" y="35635"/>
                  </a:lnTo>
                  <a:cubicBezTo>
                    <a:pt x="28195" y="35469"/>
                    <a:pt x="28576" y="35588"/>
                    <a:pt x="28742" y="35909"/>
                  </a:cubicBezTo>
                  <a:lnTo>
                    <a:pt x="28742" y="35909"/>
                  </a:lnTo>
                  <a:cubicBezTo>
                    <a:pt x="28909" y="36243"/>
                    <a:pt x="28790" y="36624"/>
                    <a:pt x="28457" y="36790"/>
                  </a:cubicBezTo>
                  <a:lnTo>
                    <a:pt x="28457" y="36790"/>
                  </a:lnTo>
                  <a:cubicBezTo>
                    <a:pt x="28373" y="36838"/>
                    <a:pt x="28266" y="36862"/>
                    <a:pt x="28159" y="36862"/>
                  </a:cubicBezTo>
                  <a:lnTo>
                    <a:pt x="28159" y="36862"/>
                  </a:lnTo>
                  <a:cubicBezTo>
                    <a:pt x="27921" y="36850"/>
                    <a:pt x="27695" y="36731"/>
                    <a:pt x="27576" y="36505"/>
                  </a:cubicBezTo>
                  <a:close/>
                  <a:moveTo>
                    <a:pt x="8264" y="35409"/>
                  </a:moveTo>
                  <a:cubicBezTo>
                    <a:pt x="7966" y="35195"/>
                    <a:pt x="7895" y="34802"/>
                    <a:pt x="8109" y="34504"/>
                  </a:cubicBezTo>
                  <a:lnTo>
                    <a:pt x="8109" y="34504"/>
                  </a:lnTo>
                  <a:cubicBezTo>
                    <a:pt x="8323" y="34207"/>
                    <a:pt x="8728" y="34123"/>
                    <a:pt x="9026" y="34338"/>
                  </a:cubicBezTo>
                  <a:lnTo>
                    <a:pt x="9026" y="34338"/>
                  </a:lnTo>
                  <a:cubicBezTo>
                    <a:pt x="9323" y="34540"/>
                    <a:pt x="9395" y="34945"/>
                    <a:pt x="9169" y="35242"/>
                  </a:cubicBezTo>
                  <a:lnTo>
                    <a:pt x="9169" y="35242"/>
                  </a:lnTo>
                  <a:cubicBezTo>
                    <a:pt x="9038" y="35421"/>
                    <a:pt x="8847" y="35528"/>
                    <a:pt x="8633" y="35528"/>
                  </a:cubicBezTo>
                  <a:lnTo>
                    <a:pt x="8633" y="35528"/>
                  </a:lnTo>
                  <a:cubicBezTo>
                    <a:pt x="8502" y="35528"/>
                    <a:pt x="8383" y="35493"/>
                    <a:pt x="8264" y="35409"/>
                  </a:cubicBezTo>
                  <a:close/>
                  <a:moveTo>
                    <a:pt x="29826" y="35242"/>
                  </a:moveTo>
                  <a:cubicBezTo>
                    <a:pt x="29623" y="34945"/>
                    <a:pt x="29695" y="34540"/>
                    <a:pt x="29993" y="34338"/>
                  </a:cubicBezTo>
                  <a:lnTo>
                    <a:pt x="29993" y="34338"/>
                  </a:lnTo>
                  <a:cubicBezTo>
                    <a:pt x="30290" y="34123"/>
                    <a:pt x="30695" y="34207"/>
                    <a:pt x="30897" y="34504"/>
                  </a:cubicBezTo>
                  <a:lnTo>
                    <a:pt x="30897" y="34504"/>
                  </a:lnTo>
                  <a:cubicBezTo>
                    <a:pt x="31112" y="34802"/>
                    <a:pt x="31028" y="35195"/>
                    <a:pt x="30743" y="35409"/>
                  </a:cubicBezTo>
                  <a:lnTo>
                    <a:pt x="30743" y="35409"/>
                  </a:lnTo>
                  <a:cubicBezTo>
                    <a:pt x="30624" y="35481"/>
                    <a:pt x="30493" y="35528"/>
                    <a:pt x="30374" y="35528"/>
                  </a:cubicBezTo>
                  <a:lnTo>
                    <a:pt x="30374" y="35528"/>
                  </a:lnTo>
                  <a:cubicBezTo>
                    <a:pt x="30159" y="35528"/>
                    <a:pt x="29945" y="35421"/>
                    <a:pt x="29826" y="35242"/>
                  </a:cubicBezTo>
                  <a:close/>
                  <a:moveTo>
                    <a:pt x="6192" y="33730"/>
                  </a:moveTo>
                  <a:cubicBezTo>
                    <a:pt x="5930" y="33468"/>
                    <a:pt x="5906" y="33052"/>
                    <a:pt x="6168" y="32802"/>
                  </a:cubicBezTo>
                  <a:lnTo>
                    <a:pt x="6168" y="32802"/>
                  </a:lnTo>
                  <a:cubicBezTo>
                    <a:pt x="6418" y="32540"/>
                    <a:pt x="6811" y="32516"/>
                    <a:pt x="7085" y="32766"/>
                  </a:cubicBezTo>
                  <a:lnTo>
                    <a:pt x="7085" y="32766"/>
                  </a:lnTo>
                  <a:cubicBezTo>
                    <a:pt x="7359" y="33028"/>
                    <a:pt x="7371" y="33421"/>
                    <a:pt x="7121" y="33695"/>
                  </a:cubicBezTo>
                  <a:lnTo>
                    <a:pt x="7121" y="33695"/>
                  </a:lnTo>
                  <a:cubicBezTo>
                    <a:pt x="6978" y="33826"/>
                    <a:pt x="6799" y="33897"/>
                    <a:pt x="6644" y="33897"/>
                  </a:cubicBezTo>
                  <a:lnTo>
                    <a:pt x="6644" y="33897"/>
                  </a:lnTo>
                  <a:cubicBezTo>
                    <a:pt x="6478" y="33909"/>
                    <a:pt x="6323" y="33849"/>
                    <a:pt x="6192" y="33730"/>
                  </a:cubicBezTo>
                  <a:close/>
                  <a:moveTo>
                    <a:pt x="31862" y="33695"/>
                  </a:moveTo>
                  <a:cubicBezTo>
                    <a:pt x="31612" y="33433"/>
                    <a:pt x="31624" y="33016"/>
                    <a:pt x="31898" y="32778"/>
                  </a:cubicBezTo>
                  <a:lnTo>
                    <a:pt x="31898" y="32778"/>
                  </a:lnTo>
                  <a:cubicBezTo>
                    <a:pt x="32160" y="32516"/>
                    <a:pt x="32576" y="32540"/>
                    <a:pt x="32814" y="32802"/>
                  </a:cubicBezTo>
                  <a:lnTo>
                    <a:pt x="32814" y="32802"/>
                  </a:lnTo>
                  <a:cubicBezTo>
                    <a:pt x="33076" y="33076"/>
                    <a:pt x="33052" y="33492"/>
                    <a:pt x="32791" y="33730"/>
                  </a:cubicBezTo>
                  <a:lnTo>
                    <a:pt x="32791" y="33730"/>
                  </a:lnTo>
                  <a:cubicBezTo>
                    <a:pt x="32660" y="33849"/>
                    <a:pt x="32505" y="33909"/>
                    <a:pt x="32338" y="33909"/>
                  </a:cubicBezTo>
                  <a:lnTo>
                    <a:pt x="32338" y="33909"/>
                  </a:lnTo>
                  <a:cubicBezTo>
                    <a:pt x="32183" y="33909"/>
                    <a:pt x="32005" y="33826"/>
                    <a:pt x="31862" y="33695"/>
                  </a:cubicBezTo>
                  <a:close/>
                  <a:moveTo>
                    <a:pt x="4382" y="31790"/>
                  </a:moveTo>
                  <a:cubicBezTo>
                    <a:pt x="4144" y="31504"/>
                    <a:pt x="4180" y="31087"/>
                    <a:pt x="4466" y="30861"/>
                  </a:cubicBezTo>
                  <a:lnTo>
                    <a:pt x="4466" y="30861"/>
                  </a:lnTo>
                  <a:cubicBezTo>
                    <a:pt x="4751" y="30647"/>
                    <a:pt x="5168" y="30670"/>
                    <a:pt x="5394" y="30956"/>
                  </a:cubicBezTo>
                  <a:lnTo>
                    <a:pt x="5394" y="30956"/>
                  </a:lnTo>
                  <a:cubicBezTo>
                    <a:pt x="5609" y="31242"/>
                    <a:pt x="5585" y="31659"/>
                    <a:pt x="5299" y="31885"/>
                  </a:cubicBezTo>
                  <a:lnTo>
                    <a:pt x="5299" y="31885"/>
                  </a:lnTo>
                  <a:cubicBezTo>
                    <a:pt x="5180" y="31980"/>
                    <a:pt x="5037" y="32028"/>
                    <a:pt x="4882" y="32028"/>
                  </a:cubicBezTo>
                  <a:lnTo>
                    <a:pt x="4882" y="32028"/>
                  </a:lnTo>
                  <a:cubicBezTo>
                    <a:pt x="4692" y="32028"/>
                    <a:pt x="4513" y="31956"/>
                    <a:pt x="4382" y="31790"/>
                  </a:cubicBezTo>
                  <a:close/>
                  <a:moveTo>
                    <a:pt x="33684" y="31861"/>
                  </a:moveTo>
                  <a:cubicBezTo>
                    <a:pt x="33398" y="31647"/>
                    <a:pt x="33350" y="31230"/>
                    <a:pt x="33588" y="30944"/>
                  </a:cubicBezTo>
                  <a:lnTo>
                    <a:pt x="33588" y="30944"/>
                  </a:lnTo>
                  <a:cubicBezTo>
                    <a:pt x="33814" y="30659"/>
                    <a:pt x="34231" y="30611"/>
                    <a:pt x="34517" y="30849"/>
                  </a:cubicBezTo>
                  <a:lnTo>
                    <a:pt x="34517" y="30849"/>
                  </a:lnTo>
                  <a:cubicBezTo>
                    <a:pt x="34803" y="31075"/>
                    <a:pt x="34838" y="31492"/>
                    <a:pt x="34600" y="31778"/>
                  </a:cubicBezTo>
                  <a:lnTo>
                    <a:pt x="34600" y="31778"/>
                  </a:lnTo>
                  <a:cubicBezTo>
                    <a:pt x="34469" y="31944"/>
                    <a:pt x="34291" y="32016"/>
                    <a:pt x="34100" y="32016"/>
                  </a:cubicBezTo>
                  <a:lnTo>
                    <a:pt x="34100" y="32016"/>
                  </a:lnTo>
                  <a:cubicBezTo>
                    <a:pt x="33969" y="32016"/>
                    <a:pt x="33814" y="31968"/>
                    <a:pt x="33684" y="31861"/>
                  </a:cubicBezTo>
                  <a:close/>
                  <a:moveTo>
                    <a:pt x="2846" y="29611"/>
                  </a:moveTo>
                  <a:cubicBezTo>
                    <a:pt x="2656" y="29301"/>
                    <a:pt x="2751" y="28908"/>
                    <a:pt x="3073" y="28706"/>
                  </a:cubicBezTo>
                  <a:lnTo>
                    <a:pt x="3073" y="28706"/>
                  </a:lnTo>
                  <a:cubicBezTo>
                    <a:pt x="3382" y="28515"/>
                    <a:pt x="3787" y="28623"/>
                    <a:pt x="3977" y="28932"/>
                  </a:cubicBezTo>
                  <a:lnTo>
                    <a:pt x="3977" y="28932"/>
                  </a:lnTo>
                  <a:cubicBezTo>
                    <a:pt x="4168" y="29242"/>
                    <a:pt x="4061" y="29647"/>
                    <a:pt x="3751" y="29837"/>
                  </a:cubicBezTo>
                  <a:lnTo>
                    <a:pt x="3751" y="29837"/>
                  </a:lnTo>
                  <a:cubicBezTo>
                    <a:pt x="3644" y="29897"/>
                    <a:pt x="3525" y="29932"/>
                    <a:pt x="3406" y="29932"/>
                  </a:cubicBezTo>
                  <a:lnTo>
                    <a:pt x="3406" y="29932"/>
                  </a:lnTo>
                  <a:cubicBezTo>
                    <a:pt x="3192" y="29932"/>
                    <a:pt x="2965" y="29825"/>
                    <a:pt x="2846" y="29611"/>
                  </a:cubicBezTo>
                  <a:close/>
                  <a:moveTo>
                    <a:pt x="35243" y="29825"/>
                  </a:moveTo>
                  <a:cubicBezTo>
                    <a:pt x="34934" y="29635"/>
                    <a:pt x="34838" y="29230"/>
                    <a:pt x="35017" y="28932"/>
                  </a:cubicBezTo>
                  <a:lnTo>
                    <a:pt x="35017" y="28932"/>
                  </a:lnTo>
                  <a:cubicBezTo>
                    <a:pt x="35208" y="28623"/>
                    <a:pt x="35612" y="28527"/>
                    <a:pt x="35910" y="28706"/>
                  </a:cubicBezTo>
                  <a:lnTo>
                    <a:pt x="35910" y="28706"/>
                  </a:lnTo>
                  <a:cubicBezTo>
                    <a:pt x="36220" y="28908"/>
                    <a:pt x="36315" y="29301"/>
                    <a:pt x="36136" y="29623"/>
                  </a:cubicBezTo>
                  <a:lnTo>
                    <a:pt x="36136" y="29623"/>
                  </a:lnTo>
                  <a:cubicBezTo>
                    <a:pt x="36017" y="29825"/>
                    <a:pt x="35791" y="29932"/>
                    <a:pt x="35577" y="29932"/>
                  </a:cubicBezTo>
                  <a:lnTo>
                    <a:pt x="35577" y="29932"/>
                  </a:lnTo>
                  <a:cubicBezTo>
                    <a:pt x="35469" y="29908"/>
                    <a:pt x="35350" y="29885"/>
                    <a:pt x="35243" y="29825"/>
                  </a:cubicBezTo>
                  <a:close/>
                  <a:moveTo>
                    <a:pt x="1620" y="27265"/>
                  </a:moveTo>
                  <a:cubicBezTo>
                    <a:pt x="1477" y="26932"/>
                    <a:pt x="1644" y="26551"/>
                    <a:pt x="1965" y="26408"/>
                  </a:cubicBezTo>
                  <a:lnTo>
                    <a:pt x="1965" y="26408"/>
                  </a:lnTo>
                  <a:cubicBezTo>
                    <a:pt x="2299" y="26253"/>
                    <a:pt x="2680" y="26420"/>
                    <a:pt x="2834" y="26741"/>
                  </a:cubicBezTo>
                  <a:lnTo>
                    <a:pt x="2834" y="26741"/>
                  </a:lnTo>
                  <a:cubicBezTo>
                    <a:pt x="2977" y="27075"/>
                    <a:pt x="2811" y="27456"/>
                    <a:pt x="2489" y="27611"/>
                  </a:cubicBezTo>
                  <a:lnTo>
                    <a:pt x="2489" y="27611"/>
                  </a:lnTo>
                  <a:cubicBezTo>
                    <a:pt x="2394" y="27634"/>
                    <a:pt x="2311" y="27670"/>
                    <a:pt x="2215" y="27670"/>
                  </a:cubicBezTo>
                  <a:lnTo>
                    <a:pt x="2215" y="27670"/>
                  </a:lnTo>
                  <a:cubicBezTo>
                    <a:pt x="1965" y="27658"/>
                    <a:pt x="1727" y="27503"/>
                    <a:pt x="1620" y="27265"/>
                  </a:cubicBezTo>
                  <a:close/>
                  <a:moveTo>
                    <a:pt x="36505" y="27575"/>
                  </a:moveTo>
                  <a:cubicBezTo>
                    <a:pt x="36184" y="27432"/>
                    <a:pt x="36017" y="27039"/>
                    <a:pt x="36172" y="26718"/>
                  </a:cubicBezTo>
                  <a:lnTo>
                    <a:pt x="36172" y="26718"/>
                  </a:lnTo>
                  <a:cubicBezTo>
                    <a:pt x="36315" y="26384"/>
                    <a:pt x="36696" y="26229"/>
                    <a:pt x="37029" y="26372"/>
                  </a:cubicBezTo>
                  <a:lnTo>
                    <a:pt x="37029" y="26372"/>
                  </a:lnTo>
                  <a:cubicBezTo>
                    <a:pt x="37363" y="26527"/>
                    <a:pt x="37517" y="26908"/>
                    <a:pt x="37374" y="27241"/>
                  </a:cubicBezTo>
                  <a:lnTo>
                    <a:pt x="37374" y="27241"/>
                  </a:lnTo>
                  <a:cubicBezTo>
                    <a:pt x="37267" y="27492"/>
                    <a:pt x="37029" y="27622"/>
                    <a:pt x="36779" y="27622"/>
                  </a:cubicBezTo>
                  <a:lnTo>
                    <a:pt x="36779" y="27622"/>
                  </a:lnTo>
                  <a:cubicBezTo>
                    <a:pt x="36684" y="27634"/>
                    <a:pt x="36601" y="27622"/>
                    <a:pt x="36505" y="27575"/>
                  </a:cubicBezTo>
                  <a:close/>
                  <a:moveTo>
                    <a:pt x="727" y="24753"/>
                  </a:moveTo>
                  <a:cubicBezTo>
                    <a:pt x="632" y="24408"/>
                    <a:pt x="834" y="24039"/>
                    <a:pt x="1179" y="23943"/>
                  </a:cubicBezTo>
                  <a:lnTo>
                    <a:pt x="1179" y="23943"/>
                  </a:lnTo>
                  <a:cubicBezTo>
                    <a:pt x="1525" y="23848"/>
                    <a:pt x="1894" y="24051"/>
                    <a:pt x="1977" y="24396"/>
                  </a:cubicBezTo>
                  <a:lnTo>
                    <a:pt x="1977" y="24396"/>
                  </a:lnTo>
                  <a:cubicBezTo>
                    <a:pt x="2084" y="24741"/>
                    <a:pt x="1882" y="25110"/>
                    <a:pt x="1537" y="25194"/>
                  </a:cubicBezTo>
                  <a:lnTo>
                    <a:pt x="1537" y="25194"/>
                  </a:lnTo>
                  <a:cubicBezTo>
                    <a:pt x="1477" y="25217"/>
                    <a:pt x="1418" y="25229"/>
                    <a:pt x="1358" y="25229"/>
                  </a:cubicBezTo>
                  <a:lnTo>
                    <a:pt x="1358" y="25229"/>
                  </a:lnTo>
                  <a:cubicBezTo>
                    <a:pt x="1072" y="25229"/>
                    <a:pt x="810" y="25051"/>
                    <a:pt x="727" y="24753"/>
                  </a:cubicBezTo>
                  <a:close/>
                  <a:moveTo>
                    <a:pt x="37458" y="25182"/>
                  </a:moveTo>
                  <a:cubicBezTo>
                    <a:pt x="37101" y="25098"/>
                    <a:pt x="36910" y="24717"/>
                    <a:pt x="37005" y="24384"/>
                  </a:cubicBezTo>
                  <a:lnTo>
                    <a:pt x="37005" y="24384"/>
                  </a:lnTo>
                  <a:cubicBezTo>
                    <a:pt x="37101" y="24027"/>
                    <a:pt x="37458" y="23824"/>
                    <a:pt x="37803" y="23920"/>
                  </a:cubicBezTo>
                  <a:lnTo>
                    <a:pt x="37803" y="23920"/>
                  </a:lnTo>
                  <a:cubicBezTo>
                    <a:pt x="38148" y="24027"/>
                    <a:pt x="38351" y="24384"/>
                    <a:pt x="38256" y="24717"/>
                  </a:cubicBezTo>
                  <a:lnTo>
                    <a:pt x="38256" y="24717"/>
                  </a:lnTo>
                  <a:cubicBezTo>
                    <a:pt x="38172" y="25003"/>
                    <a:pt x="37910" y="25194"/>
                    <a:pt x="37624" y="25194"/>
                  </a:cubicBezTo>
                  <a:lnTo>
                    <a:pt x="37624" y="25194"/>
                  </a:lnTo>
                  <a:cubicBezTo>
                    <a:pt x="37577" y="25217"/>
                    <a:pt x="37517" y="25217"/>
                    <a:pt x="37458" y="25182"/>
                  </a:cubicBezTo>
                  <a:close/>
                  <a:moveTo>
                    <a:pt x="179" y="22146"/>
                  </a:moveTo>
                  <a:cubicBezTo>
                    <a:pt x="132" y="21788"/>
                    <a:pt x="394" y="21467"/>
                    <a:pt x="751" y="21407"/>
                  </a:cubicBezTo>
                  <a:lnTo>
                    <a:pt x="751" y="21407"/>
                  </a:lnTo>
                  <a:cubicBezTo>
                    <a:pt x="1108" y="21360"/>
                    <a:pt x="1429" y="21610"/>
                    <a:pt x="1489" y="21967"/>
                  </a:cubicBezTo>
                  <a:lnTo>
                    <a:pt x="1489" y="21967"/>
                  </a:lnTo>
                  <a:cubicBezTo>
                    <a:pt x="1537" y="22324"/>
                    <a:pt x="1287" y="22658"/>
                    <a:pt x="929" y="22717"/>
                  </a:cubicBezTo>
                  <a:lnTo>
                    <a:pt x="929" y="22717"/>
                  </a:lnTo>
                  <a:lnTo>
                    <a:pt x="834" y="22717"/>
                  </a:lnTo>
                  <a:lnTo>
                    <a:pt x="834" y="22717"/>
                  </a:lnTo>
                  <a:cubicBezTo>
                    <a:pt x="513" y="22717"/>
                    <a:pt x="227" y="22467"/>
                    <a:pt x="179" y="22146"/>
                  </a:cubicBezTo>
                  <a:close/>
                  <a:moveTo>
                    <a:pt x="38065" y="22693"/>
                  </a:moveTo>
                  <a:cubicBezTo>
                    <a:pt x="37708" y="22658"/>
                    <a:pt x="37458" y="22312"/>
                    <a:pt x="37505" y="21955"/>
                  </a:cubicBezTo>
                  <a:lnTo>
                    <a:pt x="37505" y="21955"/>
                  </a:lnTo>
                  <a:cubicBezTo>
                    <a:pt x="37553" y="21598"/>
                    <a:pt x="37875" y="21336"/>
                    <a:pt x="38232" y="21384"/>
                  </a:cubicBezTo>
                  <a:lnTo>
                    <a:pt x="38232" y="21384"/>
                  </a:lnTo>
                  <a:cubicBezTo>
                    <a:pt x="38589" y="21431"/>
                    <a:pt x="38851" y="21765"/>
                    <a:pt x="38803" y="22122"/>
                  </a:cubicBezTo>
                  <a:lnTo>
                    <a:pt x="38803" y="22122"/>
                  </a:lnTo>
                  <a:cubicBezTo>
                    <a:pt x="38756" y="22443"/>
                    <a:pt x="38470" y="22681"/>
                    <a:pt x="38148" y="22681"/>
                  </a:cubicBezTo>
                  <a:lnTo>
                    <a:pt x="38148" y="22681"/>
                  </a:lnTo>
                  <a:cubicBezTo>
                    <a:pt x="38136" y="22693"/>
                    <a:pt x="38101" y="22693"/>
                    <a:pt x="38065" y="22693"/>
                  </a:cubicBezTo>
                  <a:close/>
                  <a:moveTo>
                    <a:pt x="1" y="19491"/>
                  </a:moveTo>
                  <a:cubicBezTo>
                    <a:pt x="1" y="19145"/>
                    <a:pt x="298" y="18848"/>
                    <a:pt x="656" y="18848"/>
                  </a:cubicBezTo>
                  <a:lnTo>
                    <a:pt x="656" y="18848"/>
                  </a:lnTo>
                  <a:cubicBezTo>
                    <a:pt x="1013" y="18848"/>
                    <a:pt x="1310" y="19145"/>
                    <a:pt x="1310" y="19491"/>
                  </a:cubicBezTo>
                  <a:lnTo>
                    <a:pt x="1310" y="19491"/>
                  </a:lnTo>
                  <a:cubicBezTo>
                    <a:pt x="1310" y="19848"/>
                    <a:pt x="1013" y="20145"/>
                    <a:pt x="656" y="20145"/>
                  </a:cubicBezTo>
                  <a:lnTo>
                    <a:pt x="656" y="20145"/>
                  </a:lnTo>
                  <a:cubicBezTo>
                    <a:pt x="298" y="20157"/>
                    <a:pt x="1" y="19860"/>
                    <a:pt x="1" y="19491"/>
                  </a:cubicBezTo>
                  <a:close/>
                  <a:moveTo>
                    <a:pt x="37672" y="19479"/>
                  </a:moveTo>
                  <a:lnTo>
                    <a:pt x="37672" y="19467"/>
                  </a:lnTo>
                  <a:lnTo>
                    <a:pt x="37672" y="19467"/>
                  </a:lnTo>
                  <a:lnTo>
                    <a:pt x="37672" y="19455"/>
                  </a:lnTo>
                  <a:lnTo>
                    <a:pt x="37672" y="19455"/>
                  </a:lnTo>
                  <a:cubicBezTo>
                    <a:pt x="37672" y="19098"/>
                    <a:pt x="37970" y="18800"/>
                    <a:pt x="38327" y="18800"/>
                  </a:cubicBezTo>
                  <a:lnTo>
                    <a:pt x="38327" y="18800"/>
                  </a:lnTo>
                  <a:cubicBezTo>
                    <a:pt x="38684" y="18800"/>
                    <a:pt x="38982" y="19098"/>
                    <a:pt x="38982" y="19455"/>
                  </a:cubicBezTo>
                  <a:lnTo>
                    <a:pt x="38982" y="19455"/>
                  </a:lnTo>
                  <a:lnTo>
                    <a:pt x="38982" y="19467"/>
                  </a:lnTo>
                  <a:lnTo>
                    <a:pt x="38982" y="19467"/>
                  </a:lnTo>
                  <a:lnTo>
                    <a:pt x="38982" y="19479"/>
                  </a:lnTo>
                  <a:lnTo>
                    <a:pt x="38982" y="19479"/>
                  </a:lnTo>
                  <a:cubicBezTo>
                    <a:pt x="38982" y="19836"/>
                    <a:pt x="38684" y="20133"/>
                    <a:pt x="38327" y="20133"/>
                  </a:cubicBezTo>
                  <a:lnTo>
                    <a:pt x="38327" y="20133"/>
                  </a:lnTo>
                  <a:cubicBezTo>
                    <a:pt x="37970" y="20133"/>
                    <a:pt x="37672" y="19836"/>
                    <a:pt x="37672" y="19479"/>
                  </a:cubicBezTo>
                  <a:close/>
                  <a:moveTo>
                    <a:pt x="38982" y="19443"/>
                  </a:moveTo>
                  <a:lnTo>
                    <a:pt x="38982" y="19443"/>
                  </a:lnTo>
                  <a:lnTo>
                    <a:pt x="38982" y="19443"/>
                  </a:lnTo>
                  <a:lnTo>
                    <a:pt x="38982" y="19443"/>
                  </a:lnTo>
                  <a:close/>
                  <a:moveTo>
                    <a:pt x="751" y="17574"/>
                  </a:moveTo>
                  <a:cubicBezTo>
                    <a:pt x="394" y="17538"/>
                    <a:pt x="132" y="17205"/>
                    <a:pt x="179" y="16847"/>
                  </a:cubicBezTo>
                  <a:lnTo>
                    <a:pt x="179" y="16847"/>
                  </a:lnTo>
                  <a:lnTo>
                    <a:pt x="179" y="16847"/>
                  </a:lnTo>
                  <a:lnTo>
                    <a:pt x="179" y="16847"/>
                  </a:lnTo>
                  <a:cubicBezTo>
                    <a:pt x="227" y="16490"/>
                    <a:pt x="548" y="16240"/>
                    <a:pt x="906" y="16288"/>
                  </a:cubicBezTo>
                  <a:lnTo>
                    <a:pt x="906" y="16288"/>
                  </a:lnTo>
                  <a:cubicBezTo>
                    <a:pt x="1263" y="16323"/>
                    <a:pt x="1525" y="16657"/>
                    <a:pt x="1477" y="17014"/>
                  </a:cubicBezTo>
                  <a:lnTo>
                    <a:pt x="1477" y="17014"/>
                  </a:lnTo>
                  <a:cubicBezTo>
                    <a:pt x="1429" y="17336"/>
                    <a:pt x="1144" y="17574"/>
                    <a:pt x="822" y="17574"/>
                  </a:cubicBezTo>
                  <a:lnTo>
                    <a:pt x="822" y="17574"/>
                  </a:lnTo>
                  <a:cubicBezTo>
                    <a:pt x="810" y="17597"/>
                    <a:pt x="775" y="17597"/>
                    <a:pt x="751" y="17574"/>
                  </a:cubicBezTo>
                  <a:close/>
                  <a:moveTo>
                    <a:pt x="37505" y="16966"/>
                  </a:moveTo>
                  <a:lnTo>
                    <a:pt x="37505" y="16966"/>
                  </a:lnTo>
                  <a:cubicBezTo>
                    <a:pt x="37458" y="16609"/>
                    <a:pt x="37696" y="16276"/>
                    <a:pt x="38065" y="16216"/>
                  </a:cubicBezTo>
                  <a:lnTo>
                    <a:pt x="38065" y="16216"/>
                  </a:lnTo>
                  <a:cubicBezTo>
                    <a:pt x="38434" y="16181"/>
                    <a:pt x="38756" y="16431"/>
                    <a:pt x="38815" y="16788"/>
                  </a:cubicBezTo>
                  <a:lnTo>
                    <a:pt x="38815" y="16788"/>
                  </a:lnTo>
                  <a:cubicBezTo>
                    <a:pt x="38863" y="17145"/>
                    <a:pt x="38601" y="17466"/>
                    <a:pt x="38256" y="17526"/>
                  </a:cubicBezTo>
                  <a:lnTo>
                    <a:pt x="38256" y="17526"/>
                  </a:lnTo>
                  <a:lnTo>
                    <a:pt x="38160" y="17526"/>
                  </a:lnTo>
                  <a:lnTo>
                    <a:pt x="38160" y="17526"/>
                  </a:lnTo>
                  <a:cubicBezTo>
                    <a:pt x="37815" y="17538"/>
                    <a:pt x="37553" y="17300"/>
                    <a:pt x="37505" y="16966"/>
                  </a:cubicBezTo>
                  <a:close/>
                  <a:moveTo>
                    <a:pt x="1168" y="15050"/>
                  </a:moveTo>
                  <a:cubicBezTo>
                    <a:pt x="822" y="14942"/>
                    <a:pt x="608" y="14585"/>
                    <a:pt x="703" y="14240"/>
                  </a:cubicBezTo>
                  <a:lnTo>
                    <a:pt x="703" y="14240"/>
                  </a:lnTo>
                  <a:cubicBezTo>
                    <a:pt x="810" y="13907"/>
                    <a:pt x="1168" y="13692"/>
                    <a:pt x="1501" y="13799"/>
                  </a:cubicBezTo>
                  <a:lnTo>
                    <a:pt x="1501" y="13799"/>
                  </a:lnTo>
                  <a:cubicBezTo>
                    <a:pt x="1846" y="13883"/>
                    <a:pt x="2061" y="14264"/>
                    <a:pt x="1953" y="14597"/>
                  </a:cubicBezTo>
                  <a:lnTo>
                    <a:pt x="1953" y="14597"/>
                  </a:lnTo>
                  <a:cubicBezTo>
                    <a:pt x="1882" y="14895"/>
                    <a:pt x="1608" y="15073"/>
                    <a:pt x="1322" y="15073"/>
                  </a:cubicBezTo>
                  <a:lnTo>
                    <a:pt x="1322" y="15073"/>
                  </a:lnTo>
                  <a:cubicBezTo>
                    <a:pt x="1287" y="15073"/>
                    <a:pt x="1227" y="15061"/>
                    <a:pt x="1168" y="15050"/>
                  </a:cubicBezTo>
                  <a:close/>
                  <a:moveTo>
                    <a:pt x="36982" y="14538"/>
                  </a:moveTo>
                  <a:lnTo>
                    <a:pt x="36982" y="14538"/>
                  </a:lnTo>
                  <a:cubicBezTo>
                    <a:pt x="36874" y="14180"/>
                    <a:pt x="37089" y="13823"/>
                    <a:pt x="37434" y="13740"/>
                  </a:cubicBezTo>
                  <a:lnTo>
                    <a:pt x="37434" y="13740"/>
                  </a:lnTo>
                  <a:cubicBezTo>
                    <a:pt x="37791" y="13633"/>
                    <a:pt x="38148" y="13847"/>
                    <a:pt x="38232" y="14180"/>
                  </a:cubicBezTo>
                  <a:lnTo>
                    <a:pt x="38232" y="14180"/>
                  </a:lnTo>
                  <a:cubicBezTo>
                    <a:pt x="38339" y="14526"/>
                    <a:pt x="38136" y="14895"/>
                    <a:pt x="37791" y="14990"/>
                  </a:cubicBezTo>
                  <a:lnTo>
                    <a:pt x="37791" y="14990"/>
                  </a:lnTo>
                  <a:cubicBezTo>
                    <a:pt x="37732" y="15002"/>
                    <a:pt x="37672" y="15014"/>
                    <a:pt x="37613" y="15014"/>
                  </a:cubicBezTo>
                  <a:lnTo>
                    <a:pt x="37613" y="15014"/>
                  </a:lnTo>
                  <a:cubicBezTo>
                    <a:pt x="37339" y="15014"/>
                    <a:pt x="37077" y="14823"/>
                    <a:pt x="36982" y="14538"/>
                  </a:cubicBezTo>
                  <a:close/>
                  <a:moveTo>
                    <a:pt x="1953" y="12597"/>
                  </a:moveTo>
                  <a:cubicBezTo>
                    <a:pt x="1620" y="12442"/>
                    <a:pt x="1465" y="12049"/>
                    <a:pt x="1608" y="11728"/>
                  </a:cubicBezTo>
                  <a:lnTo>
                    <a:pt x="1608" y="11728"/>
                  </a:lnTo>
                  <a:cubicBezTo>
                    <a:pt x="1763" y="11406"/>
                    <a:pt x="2144" y="11240"/>
                    <a:pt x="2477" y="11382"/>
                  </a:cubicBezTo>
                  <a:lnTo>
                    <a:pt x="2477" y="11382"/>
                  </a:lnTo>
                  <a:cubicBezTo>
                    <a:pt x="2799" y="11537"/>
                    <a:pt x="2953" y="11918"/>
                    <a:pt x="2811" y="12252"/>
                  </a:cubicBezTo>
                  <a:lnTo>
                    <a:pt x="2811" y="12252"/>
                  </a:lnTo>
                  <a:cubicBezTo>
                    <a:pt x="2703" y="12502"/>
                    <a:pt x="2477" y="12644"/>
                    <a:pt x="2215" y="12644"/>
                  </a:cubicBezTo>
                  <a:lnTo>
                    <a:pt x="2215" y="12644"/>
                  </a:lnTo>
                  <a:cubicBezTo>
                    <a:pt x="2120" y="12656"/>
                    <a:pt x="2025" y="12633"/>
                    <a:pt x="1953" y="12597"/>
                  </a:cubicBezTo>
                  <a:close/>
                  <a:moveTo>
                    <a:pt x="36148" y="12204"/>
                  </a:moveTo>
                  <a:cubicBezTo>
                    <a:pt x="36005" y="11882"/>
                    <a:pt x="36172" y="11490"/>
                    <a:pt x="36493" y="11347"/>
                  </a:cubicBezTo>
                  <a:lnTo>
                    <a:pt x="36493" y="11347"/>
                  </a:lnTo>
                  <a:cubicBezTo>
                    <a:pt x="36827" y="11192"/>
                    <a:pt x="37208" y="11347"/>
                    <a:pt x="37363" y="11680"/>
                  </a:cubicBezTo>
                  <a:lnTo>
                    <a:pt x="37363" y="11680"/>
                  </a:lnTo>
                  <a:lnTo>
                    <a:pt x="37363" y="11680"/>
                  </a:lnTo>
                  <a:lnTo>
                    <a:pt x="37363" y="11680"/>
                  </a:lnTo>
                  <a:cubicBezTo>
                    <a:pt x="37505" y="12013"/>
                    <a:pt x="37339" y="12394"/>
                    <a:pt x="37017" y="12549"/>
                  </a:cubicBezTo>
                  <a:lnTo>
                    <a:pt x="37017" y="12549"/>
                  </a:lnTo>
                  <a:cubicBezTo>
                    <a:pt x="36922" y="12597"/>
                    <a:pt x="36839" y="12609"/>
                    <a:pt x="36743" y="12609"/>
                  </a:cubicBezTo>
                  <a:lnTo>
                    <a:pt x="36743" y="12609"/>
                  </a:lnTo>
                  <a:cubicBezTo>
                    <a:pt x="36505" y="12597"/>
                    <a:pt x="36267" y="12454"/>
                    <a:pt x="36148" y="12204"/>
                  </a:cubicBezTo>
                  <a:close/>
                  <a:moveTo>
                    <a:pt x="3049" y="10275"/>
                  </a:moveTo>
                  <a:cubicBezTo>
                    <a:pt x="2739" y="10073"/>
                    <a:pt x="2632" y="9680"/>
                    <a:pt x="2834" y="9382"/>
                  </a:cubicBezTo>
                  <a:lnTo>
                    <a:pt x="2834" y="9382"/>
                  </a:lnTo>
                  <a:lnTo>
                    <a:pt x="2834" y="9382"/>
                  </a:lnTo>
                  <a:lnTo>
                    <a:pt x="2834" y="9382"/>
                  </a:lnTo>
                  <a:cubicBezTo>
                    <a:pt x="3025" y="9061"/>
                    <a:pt x="3430" y="8977"/>
                    <a:pt x="3727" y="9156"/>
                  </a:cubicBezTo>
                  <a:lnTo>
                    <a:pt x="3727" y="9156"/>
                  </a:lnTo>
                  <a:cubicBezTo>
                    <a:pt x="4037" y="9346"/>
                    <a:pt x="4132" y="9751"/>
                    <a:pt x="3942" y="10049"/>
                  </a:cubicBezTo>
                  <a:lnTo>
                    <a:pt x="3942" y="10049"/>
                  </a:lnTo>
                  <a:cubicBezTo>
                    <a:pt x="3823" y="10251"/>
                    <a:pt x="3608" y="10358"/>
                    <a:pt x="3382" y="10358"/>
                  </a:cubicBezTo>
                  <a:lnTo>
                    <a:pt x="3382" y="10358"/>
                  </a:lnTo>
                  <a:cubicBezTo>
                    <a:pt x="3275" y="10358"/>
                    <a:pt x="3156" y="10335"/>
                    <a:pt x="3049" y="10275"/>
                  </a:cubicBezTo>
                  <a:close/>
                  <a:moveTo>
                    <a:pt x="35005" y="10001"/>
                  </a:moveTo>
                  <a:cubicBezTo>
                    <a:pt x="34815" y="9692"/>
                    <a:pt x="34922" y="9287"/>
                    <a:pt x="35231" y="9096"/>
                  </a:cubicBezTo>
                  <a:lnTo>
                    <a:pt x="35231" y="9096"/>
                  </a:lnTo>
                  <a:cubicBezTo>
                    <a:pt x="35541" y="8906"/>
                    <a:pt x="35946" y="9001"/>
                    <a:pt x="36124" y="9323"/>
                  </a:cubicBezTo>
                  <a:lnTo>
                    <a:pt x="36124" y="9323"/>
                  </a:lnTo>
                  <a:cubicBezTo>
                    <a:pt x="36315" y="9632"/>
                    <a:pt x="36208" y="10037"/>
                    <a:pt x="35910" y="10228"/>
                  </a:cubicBezTo>
                  <a:lnTo>
                    <a:pt x="35910" y="10228"/>
                  </a:lnTo>
                  <a:cubicBezTo>
                    <a:pt x="35803" y="10287"/>
                    <a:pt x="35684" y="10311"/>
                    <a:pt x="35577" y="10311"/>
                  </a:cubicBezTo>
                  <a:lnTo>
                    <a:pt x="35577" y="10311"/>
                  </a:lnTo>
                  <a:cubicBezTo>
                    <a:pt x="35350" y="10311"/>
                    <a:pt x="35136" y="10216"/>
                    <a:pt x="35005" y="10001"/>
                  </a:cubicBezTo>
                  <a:close/>
                  <a:moveTo>
                    <a:pt x="4454" y="8108"/>
                  </a:moveTo>
                  <a:cubicBezTo>
                    <a:pt x="4168" y="7894"/>
                    <a:pt x="4120" y="7477"/>
                    <a:pt x="4358" y="7191"/>
                  </a:cubicBezTo>
                  <a:lnTo>
                    <a:pt x="4358" y="7191"/>
                  </a:lnTo>
                  <a:cubicBezTo>
                    <a:pt x="4585" y="6906"/>
                    <a:pt x="5001" y="6858"/>
                    <a:pt x="5287" y="7096"/>
                  </a:cubicBezTo>
                  <a:lnTo>
                    <a:pt x="5287" y="7096"/>
                  </a:lnTo>
                  <a:cubicBezTo>
                    <a:pt x="5573" y="7322"/>
                    <a:pt x="5609" y="7739"/>
                    <a:pt x="5370" y="8025"/>
                  </a:cubicBezTo>
                  <a:lnTo>
                    <a:pt x="5370" y="8025"/>
                  </a:lnTo>
                  <a:cubicBezTo>
                    <a:pt x="5239" y="8192"/>
                    <a:pt x="5061" y="8263"/>
                    <a:pt x="4870" y="8263"/>
                  </a:cubicBezTo>
                  <a:lnTo>
                    <a:pt x="4870" y="8263"/>
                  </a:lnTo>
                  <a:cubicBezTo>
                    <a:pt x="4716" y="8263"/>
                    <a:pt x="4573" y="8215"/>
                    <a:pt x="4454" y="8108"/>
                  </a:cubicBezTo>
                  <a:close/>
                  <a:moveTo>
                    <a:pt x="33576" y="7977"/>
                  </a:moveTo>
                  <a:cubicBezTo>
                    <a:pt x="33338" y="7691"/>
                    <a:pt x="33386" y="7275"/>
                    <a:pt x="33672" y="7060"/>
                  </a:cubicBezTo>
                  <a:lnTo>
                    <a:pt x="33672" y="7060"/>
                  </a:lnTo>
                  <a:cubicBezTo>
                    <a:pt x="33945" y="6834"/>
                    <a:pt x="34362" y="6858"/>
                    <a:pt x="34588" y="7144"/>
                  </a:cubicBezTo>
                  <a:lnTo>
                    <a:pt x="34588" y="7144"/>
                  </a:lnTo>
                  <a:cubicBezTo>
                    <a:pt x="34815" y="7430"/>
                    <a:pt x="34779" y="7846"/>
                    <a:pt x="34505" y="8072"/>
                  </a:cubicBezTo>
                  <a:lnTo>
                    <a:pt x="34505" y="8072"/>
                  </a:lnTo>
                  <a:cubicBezTo>
                    <a:pt x="34386" y="8168"/>
                    <a:pt x="34231" y="8215"/>
                    <a:pt x="34088" y="8215"/>
                  </a:cubicBezTo>
                  <a:lnTo>
                    <a:pt x="34088" y="8215"/>
                  </a:lnTo>
                  <a:cubicBezTo>
                    <a:pt x="33886" y="8215"/>
                    <a:pt x="33707" y="8144"/>
                    <a:pt x="33576" y="7977"/>
                  </a:cubicBezTo>
                  <a:close/>
                  <a:moveTo>
                    <a:pt x="6144" y="6179"/>
                  </a:moveTo>
                  <a:cubicBezTo>
                    <a:pt x="5894" y="5906"/>
                    <a:pt x="5906" y="5489"/>
                    <a:pt x="6180" y="5251"/>
                  </a:cubicBezTo>
                  <a:lnTo>
                    <a:pt x="6180" y="5251"/>
                  </a:lnTo>
                  <a:cubicBezTo>
                    <a:pt x="6442" y="5001"/>
                    <a:pt x="6859" y="5013"/>
                    <a:pt x="7097" y="5286"/>
                  </a:cubicBezTo>
                  <a:lnTo>
                    <a:pt x="7097" y="5286"/>
                  </a:lnTo>
                  <a:cubicBezTo>
                    <a:pt x="7359" y="5548"/>
                    <a:pt x="7335" y="5965"/>
                    <a:pt x="7073" y="6203"/>
                  </a:cubicBezTo>
                  <a:lnTo>
                    <a:pt x="7073" y="6203"/>
                  </a:lnTo>
                  <a:cubicBezTo>
                    <a:pt x="6942" y="6322"/>
                    <a:pt x="6787" y="6382"/>
                    <a:pt x="6621" y="6382"/>
                  </a:cubicBezTo>
                  <a:lnTo>
                    <a:pt x="6621" y="6382"/>
                  </a:lnTo>
                  <a:cubicBezTo>
                    <a:pt x="6442" y="6382"/>
                    <a:pt x="6263" y="6310"/>
                    <a:pt x="6144" y="6179"/>
                  </a:cubicBezTo>
                  <a:close/>
                  <a:moveTo>
                    <a:pt x="31886" y="6179"/>
                  </a:moveTo>
                  <a:cubicBezTo>
                    <a:pt x="31612" y="5929"/>
                    <a:pt x="31600" y="5525"/>
                    <a:pt x="31850" y="5251"/>
                  </a:cubicBezTo>
                  <a:lnTo>
                    <a:pt x="31850" y="5251"/>
                  </a:lnTo>
                  <a:cubicBezTo>
                    <a:pt x="32100" y="4989"/>
                    <a:pt x="32517" y="4977"/>
                    <a:pt x="32779" y="5227"/>
                  </a:cubicBezTo>
                  <a:lnTo>
                    <a:pt x="32779" y="5227"/>
                  </a:lnTo>
                  <a:cubicBezTo>
                    <a:pt x="33041" y="5477"/>
                    <a:pt x="33052" y="5882"/>
                    <a:pt x="32802" y="6144"/>
                  </a:cubicBezTo>
                  <a:lnTo>
                    <a:pt x="32802" y="6144"/>
                  </a:lnTo>
                  <a:cubicBezTo>
                    <a:pt x="32671" y="6287"/>
                    <a:pt x="32505" y="6358"/>
                    <a:pt x="32326" y="6358"/>
                  </a:cubicBezTo>
                  <a:lnTo>
                    <a:pt x="32326" y="6358"/>
                  </a:lnTo>
                  <a:cubicBezTo>
                    <a:pt x="32160" y="6358"/>
                    <a:pt x="32005" y="6298"/>
                    <a:pt x="31886" y="6179"/>
                  </a:cubicBezTo>
                  <a:close/>
                  <a:moveTo>
                    <a:pt x="8085" y="4477"/>
                  </a:moveTo>
                  <a:cubicBezTo>
                    <a:pt x="7871" y="4179"/>
                    <a:pt x="7954" y="3786"/>
                    <a:pt x="8228" y="3572"/>
                  </a:cubicBezTo>
                  <a:lnTo>
                    <a:pt x="8228" y="3572"/>
                  </a:lnTo>
                  <a:cubicBezTo>
                    <a:pt x="8526" y="3370"/>
                    <a:pt x="8930" y="3417"/>
                    <a:pt x="9145" y="3715"/>
                  </a:cubicBezTo>
                  <a:lnTo>
                    <a:pt x="9145" y="3715"/>
                  </a:lnTo>
                  <a:cubicBezTo>
                    <a:pt x="9347" y="4012"/>
                    <a:pt x="9276" y="4417"/>
                    <a:pt x="8990" y="4632"/>
                  </a:cubicBezTo>
                  <a:lnTo>
                    <a:pt x="8990" y="4632"/>
                  </a:lnTo>
                  <a:cubicBezTo>
                    <a:pt x="8871" y="4703"/>
                    <a:pt x="8740" y="4751"/>
                    <a:pt x="8621" y="4751"/>
                  </a:cubicBezTo>
                  <a:lnTo>
                    <a:pt x="8621" y="4751"/>
                  </a:lnTo>
                  <a:cubicBezTo>
                    <a:pt x="8407" y="4763"/>
                    <a:pt x="8204" y="4655"/>
                    <a:pt x="8085" y="4477"/>
                  </a:cubicBezTo>
                  <a:close/>
                  <a:moveTo>
                    <a:pt x="29957" y="4620"/>
                  </a:moveTo>
                  <a:cubicBezTo>
                    <a:pt x="29659" y="4405"/>
                    <a:pt x="29588" y="4001"/>
                    <a:pt x="29802" y="3703"/>
                  </a:cubicBezTo>
                  <a:lnTo>
                    <a:pt x="29802" y="3703"/>
                  </a:lnTo>
                  <a:cubicBezTo>
                    <a:pt x="30004" y="3405"/>
                    <a:pt x="30409" y="3334"/>
                    <a:pt x="30707" y="3560"/>
                  </a:cubicBezTo>
                  <a:lnTo>
                    <a:pt x="30707" y="3560"/>
                  </a:lnTo>
                  <a:cubicBezTo>
                    <a:pt x="31005" y="3762"/>
                    <a:pt x="31076" y="4167"/>
                    <a:pt x="30862" y="4465"/>
                  </a:cubicBezTo>
                  <a:lnTo>
                    <a:pt x="30862" y="4465"/>
                  </a:lnTo>
                  <a:cubicBezTo>
                    <a:pt x="30731" y="4643"/>
                    <a:pt x="30540" y="4751"/>
                    <a:pt x="30326" y="4751"/>
                  </a:cubicBezTo>
                  <a:lnTo>
                    <a:pt x="30326" y="4751"/>
                  </a:lnTo>
                  <a:cubicBezTo>
                    <a:pt x="30195" y="4739"/>
                    <a:pt x="30064" y="4691"/>
                    <a:pt x="29957" y="4620"/>
                  </a:cubicBezTo>
                  <a:close/>
                  <a:moveTo>
                    <a:pt x="10228" y="3072"/>
                  </a:moveTo>
                  <a:cubicBezTo>
                    <a:pt x="10062" y="2738"/>
                    <a:pt x="10181" y="2357"/>
                    <a:pt x="10514" y="2191"/>
                  </a:cubicBezTo>
                  <a:lnTo>
                    <a:pt x="10514" y="2191"/>
                  </a:lnTo>
                  <a:cubicBezTo>
                    <a:pt x="10835" y="2024"/>
                    <a:pt x="11228" y="2143"/>
                    <a:pt x="11383" y="2477"/>
                  </a:cubicBezTo>
                  <a:lnTo>
                    <a:pt x="11383" y="2477"/>
                  </a:lnTo>
                  <a:cubicBezTo>
                    <a:pt x="11550" y="2798"/>
                    <a:pt x="11431" y="3191"/>
                    <a:pt x="11109" y="3346"/>
                  </a:cubicBezTo>
                  <a:lnTo>
                    <a:pt x="11109" y="3346"/>
                  </a:lnTo>
                  <a:cubicBezTo>
                    <a:pt x="11014" y="3393"/>
                    <a:pt x="10907" y="3417"/>
                    <a:pt x="10812" y="3417"/>
                  </a:cubicBezTo>
                  <a:lnTo>
                    <a:pt x="10812" y="3417"/>
                  </a:lnTo>
                  <a:cubicBezTo>
                    <a:pt x="10573" y="3429"/>
                    <a:pt x="10335" y="3286"/>
                    <a:pt x="10228" y="3072"/>
                  </a:cubicBezTo>
                  <a:close/>
                  <a:moveTo>
                    <a:pt x="27838" y="3322"/>
                  </a:moveTo>
                  <a:cubicBezTo>
                    <a:pt x="27504" y="3155"/>
                    <a:pt x="27385" y="2750"/>
                    <a:pt x="27552" y="2441"/>
                  </a:cubicBezTo>
                  <a:lnTo>
                    <a:pt x="27552" y="2441"/>
                  </a:lnTo>
                  <a:cubicBezTo>
                    <a:pt x="27718" y="2119"/>
                    <a:pt x="28111" y="2000"/>
                    <a:pt x="28433" y="2155"/>
                  </a:cubicBezTo>
                  <a:lnTo>
                    <a:pt x="28433" y="2155"/>
                  </a:lnTo>
                  <a:cubicBezTo>
                    <a:pt x="28754" y="2322"/>
                    <a:pt x="28873" y="2727"/>
                    <a:pt x="28707" y="3036"/>
                  </a:cubicBezTo>
                  <a:lnTo>
                    <a:pt x="28707" y="3036"/>
                  </a:lnTo>
                  <a:cubicBezTo>
                    <a:pt x="28588" y="3262"/>
                    <a:pt x="28373" y="3393"/>
                    <a:pt x="28135" y="3393"/>
                  </a:cubicBezTo>
                  <a:lnTo>
                    <a:pt x="28135" y="3393"/>
                  </a:lnTo>
                  <a:cubicBezTo>
                    <a:pt x="28028" y="3393"/>
                    <a:pt x="27921" y="3370"/>
                    <a:pt x="27838" y="3322"/>
                  </a:cubicBezTo>
                  <a:close/>
                  <a:moveTo>
                    <a:pt x="12550" y="1953"/>
                  </a:moveTo>
                  <a:cubicBezTo>
                    <a:pt x="12431" y="1607"/>
                    <a:pt x="12609" y="1238"/>
                    <a:pt x="12955" y="1119"/>
                  </a:cubicBezTo>
                  <a:lnTo>
                    <a:pt x="12955" y="1119"/>
                  </a:lnTo>
                  <a:cubicBezTo>
                    <a:pt x="13288" y="1000"/>
                    <a:pt x="13669" y="1179"/>
                    <a:pt x="13788" y="1512"/>
                  </a:cubicBezTo>
                  <a:lnTo>
                    <a:pt x="13788" y="1512"/>
                  </a:lnTo>
                  <a:cubicBezTo>
                    <a:pt x="13907" y="1857"/>
                    <a:pt x="13729" y="2227"/>
                    <a:pt x="13383" y="2357"/>
                  </a:cubicBezTo>
                  <a:lnTo>
                    <a:pt x="13383" y="2357"/>
                  </a:lnTo>
                  <a:cubicBezTo>
                    <a:pt x="13312" y="2381"/>
                    <a:pt x="13229" y="2393"/>
                    <a:pt x="13157" y="2393"/>
                  </a:cubicBezTo>
                  <a:lnTo>
                    <a:pt x="13157" y="2393"/>
                  </a:lnTo>
                  <a:cubicBezTo>
                    <a:pt x="12895" y="2393"/>
                    <a:pt x="12633" y="2215"/>
                    <a:pt x="12550" y="1953"/>
                  </a:cubicBezTo>
                  <a:close/>
                  <a:moveTo>
                    <a:pt x="25552" y="2334"/>
                  </a:moveTo>
                  <a:cubicBezTo>
                    <a:pt x="25218" y="2215"/>
                    <a:pt x="25040" y="1846"/>
                    <a:pt x="25159" y="1500"/>
                  </a:cubicBezTo>
                  <a:lnTo>
                    <a:pt x="25159" y="1500"/>
                  </a:lnTo>
                  <a:cubicBezTo>
                    <a:pt x="25266" y="1167"/>
                    <a:pt x="25647" y="988"/>
                    <a:pt x="25992" y="1107"/>
                  </a:cubicBezTo>
                  <a:lnTo>
                    <a:pt x="25992" y="1107"/>
                  </a:lnTo>
                  <a:cubicBezTo>
                    <a:pt x="26325" y="1226"/>
                    <a:pt x="26504" y="1595"/>
                    <a:pt x="26385" y="1941"/>
                  </a:cubicBezTo>
                  <a:lnTo>
                    <a:pt x="26385" y="1941"/>
                  </a:lnTo>
                  <a:cubicBezTo>
                    <a:pt x="26302" y="2203"/>
                    <a:pt x="26052" y="2369"/>
                    <a:pt x="25778" y="2369"/>
                  </a:cubicBezTo>
                  <a:lnTo>
                    <a:pt x="25778" y="2369"/>
                  </a:lnTo>
                  <a:cubicBezTo>
                    <a:pt x="25706" y="2369"/>
                    <a:pt x="25635" y="2357"/>
                    <a:pt x="25552" y="2334"/>
                  </a:cubicBezTo>
                  <a:close/>
                  <a:moveTo>
                    <a:pt x="14991" y="1179"/>
                  </a:moveTo>
                  <a:cubicBezTo>
                    <a:pt x="14919" y="822"/>
                    <a:pt x="15134" y="476"/>
                    <a:pt x="15491" y="405"/>
                  </a:cubicBezTo>
                  <a:lnTo>
                    <a:pt x="15491" y="405"/>
                  </a:lnTo>
                  <a:lnTo>
                    <a:pt x="15491" y="405"/>
                  </a:lnTo>
                  <a:lnTo>
                    <a:pt x="15491" y="405"/>
                  </a:lnTo>
                  <a:cubicBezTo>
                    <a:pt x="15848" y="333"/>
                    <a:pt x="16193" y="548"/>
                    <a:pt x="16265" y="905"/>
                  </a:cubicBezTo>
                  <a:lnTo>
                    <a:pt x="16265" y="905"/>
                  </a:lnTo>
                  <a:cubicBezTo>
                    <a:pt x="16348" y="1262"/>
                    <a:pt x="16122" y="1607"/>
                    <a:pt x="15765" y="1679"/>
                  </a:cubicBezTo>
                  <a:lnTo>
                    <a:pt x="15765" y="1679"/>
                  </a:lnTo>
                  <a:cubicBezTo>
                    <a:pt x="15717" y="1703"/>
                    <a:pt x="15669" y="1703"/>
                    <a:pt x="15634" y="1703"/>
                  </a:cubicBezTo>
                  <a:lnTo>
                    <a:pt x="15634" y="1703"/>
                  </a:lnTo>
                  <a:cubicBezTo>
                    <a:pt x="15336" y="1703"/>
                    <a:pt x="15062" y="1488"/>
                    <a:pt x="14991" y="1179"/>
                  </a:cubicBezTo>
                  <a:close/>
                  <a:moveTo>
                    <a:pt x="23158" y="1667"/>
                  </a:moveTo>
                  <a:cubicBezTo>
                    <a:pt x="22801" y="1595"/>
                    <a:pt x="22575" y="1250"/>
                    <a:pt x="22658" y="893"/>
                  </a:cubicBezTo>
                  <a:lnTo>
                    <a:pt x="22658" y="893"/>
                  </a:lnTo>
                  <a:cubicBezTo>
                    <a:pt x="22730" y="536"/>
                    <a:pt x="23075" y="310"/>
                    <a:pt x="23432" y="393"/>
                  </a:cubicBezTo>
                  <a:lnTo>
                    <a:pt x="23432" y="393"/>
                  </a:lnTo>
                  <a:cubicBezTo>
                    <a:pt x="23789" y="464"/>
                    <a:pt x="24004" y="810"/>
                    <a:pt x="23932" y="1167"/>
                  </a:cubicBezTo>
                  <a:lnTo>
                    <a:pt x="23932" y="1167"/>
                  </a:lnTo>
                  <a:cubicBezTo>
                    <a:pt x="23873" y="1476"/>
                    <a:pt x="23587" y="1679"/>
                    <a:pt x="23289" y="1679"/>
                  </a:cubicBezTo>
                  <a:lnTo>
                    <a:pt x="23289" y="1679"/>
                  </a:lnTo>
                  <a:cubicBezTo>
                    <a:pt x="23254" y="1679"/>
                    <a:pt x="23206" y="1679"/>
                    <a:pt x="23158" y="1667"/>
                  </a:cubicBezTo>
                  <a:close/>
                  <a:moveTo>
                    <a:pt x="17515" y="726"/>
                  </a:moveTo>
                  <a:cubicBezTo>
                    <a:pt x="17491" y="369"/>
                    <a:pt x="17777" y="60"/>
                    <a:pt x="18134" y="36"/>
                  </a:cubicBezTo>
                  <a:lnTo>
                    <a:pt x="18134" y="36"/>
                  </a:lnTo>
                  <a:cubicBezTo>
                    <a:pt x="18491" y="0"/>
                    <a:pt x="18801" y="286"/>
                    <a:pt x="18825" y="643"/>
                  </a:cubicBezTo>
                  <a:lnTo>
                    <a:pt x="18825" y="643"/>
                  </a:lnTo>
                  <a:cubicBezTo>
                    <a:pt x="18860" y="1000"/>
                    <a:pt x="18574" y="1310"/>
                    <a:pt x="18217" y="1345"/>
                  </a:cubicBezTo>
                  <a:lnTo>
                    <a:pt x="18217" y="1345"/>
                  </a:lnTo>
                  <a:lnTo>
                    <a:pt x="18170" y="1345"/>
                  </a:lnTo>
                  <a:lnTo>
                    <a:pt x="18170" y="1345"/>
                  </a:lnTo>
                  <a:cubicBezTo>
                    <a:pt x="17836" y="1345"/>
                    <a:pt x="17551" y="1084"/>
                    <a:pt x="17515" y="726"/>
                  </a:cubicBezTo>
                  <a:close/>
                  <a:moveTo>
                    <a:pt x="20706" y="1345"/>
                  </a:moveTo>
                  <a:cubicBezTo>
                    <a:pt x="20349" y="1310"/>
                    <a:pt x="20063" y="1012"/>
                    <a:pt x="20098" y="643"/>
                  </a:cubicBezTo>
                  <a:lnTo>
                    <a:pt x="20098" y="643"/>
                  </a:lnTo>
                  <a:cubicBezTo>
                    <a:pt x="20122" y="286"/>
                    <a:pt x="20420" y="0"/>
                    <a:pt x="20789" y="36"/>
                  </a:cubicBezTo>
                  <a:lnTo>
                    <a:pt x="20789" y="36"/>
                  </a:lnTo>
                  <a:lnTo>
                    <a:pt x="20789" y="36"/>
                  </a:lnTo>
                  <a:lnTo>
                    <a:pt x="20789" y="36"/>
                  </a:lnTo>
                  <a:cubicBezTo>
                    <a:pt x="21146" y="60"/>
                    <a:pt x="21420" y="357"/>
                    <a:pt x="21408" y="726"/>
                  </a:cubicBezTo>
                  <a:lnTo>
                    <a:pt x="21408" y="726"/>
                  </a:lnTo>
                  <a:cubicBezTo>
                    <a:pt x="21372" y="1072"/>
                    <a:pt x="21087" y="1345"/>
                    <a:pt x="20753" y="1345"/>
                  </a:cubicBezTo>
                  <a:lnTo>
                    <a:pt x="20753" y="1345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8"/>
            <p:cNvSpPr/>
            <p:nvPr/>
          </p:nvSpPr>
          <p:spPr>
            <a:xfrm>
              <a:off x="3275400" y="2358150"/>
              <a:ext cx="1112375" cy="1112375"/>
            </a:xfrm>
            <a:custGeom>
              <a:avLst/>
              <a:gdLst/>
              <a:ahLst/>
              <a:cxnLst/>
              <a:rect l="l" t="t" r="r" b="b"/>
              <a:pathLst>
                <a:path w="44495" h="44495" extrusionOk="0">
                  <a:moveTo>
                    <a:pt x="22253" y="44494"/>
                  </a:moveTo>
                  <a:cubicBezTo>
                    <a:pt x="21920" y="44494"/>
                    <a:pt x="21658" y="44232"/>
                    <a:pt x="21658" y="43899"/>
                  </a:cubicBezTo>
                  <a:lnTo>
                    <a:pt x="21658" y="43899"/>
                  </a:lnTo>
                  <a:cubicBezTo>
                    <a:pt x="21658" y="43578"/>
                    <a:pt x="21920" y="43304"/>
                    <a:pt x="22253" y="43304"/>
                  </a:cubicBezTo>
                  <a:lnTo>
                    <a:pt x="22253" y="43304"/>
                  </a:lnTo>
                  <a:cubicBezTo>
                    <a:pt x="22575" y="43304"/>
                    <a:pt x="22848" y="43578"/>
                    <a:pt x="22848" y="43899"/>
                  </a:cubicBezTo>
                  <a:lnTo>
                    <a:pt x="22848" y="43899"/>
                  </a:lnTo>
                  <a:cubicBezTo>
                    <a:pt x="22848" y="44232"/>
                    <a:pt x="22575" y="44494"/>
                    <a:pt x="22253" y="44494"/>
                  </a:cubicBezTo>
                  <a:lnTo>
                    <a:pt x="22253" y="44494"/>
                  </a:lnTo>
                  <a:close/>
                  <a:moveTo>
                    <a:pt x="19574" y="44328"/>
                  </a:moveTo>
                  <a:cubicBezTo>
                    <a:pt x="19241" y="44292"/>
                    <a:pt x="19015" y="44006"/>
                    <a:pt x="19050" y="43673"/>
                  </a:cubicBezTo>
                  <a:lnTo>
                    <a:pt x="19050" y="43673"/>
                  </a:lnTo>
                  <a:cubicBezTo>
                    <a:pt x="19086" y="43351"/>
                    <a:pt x="19372" y="43125"/>
                    <a:pt x="19705" y="43161"/>
                  </a:cubicBezTo>
                  <a:lnTo>
                    <a:pt x="19705" y="43161"/>
                  </a:lnTo>
                  <a:cubicBezTo>
                    <a:pt x="20027" y="43197"/>
                    <a:pt x="20253" y="43482"/>
                    <a:pt x="20229" y="43816"/>
                  </a:cubicBezTo>
                  <a:lnTo>
                    <a:pt x="20229" y="43816"/>
                  </a:lnTo>
                  <a:cubicBezTo>
                    <a:pt x="20193" y="44113"/>
                    <a:pt x="19931" y="44328"/>
                    <a:pt x="19646" y="44328"/>
                  </a:cubicBezTo>
                  <a:lnTo>
                    <a:pt x="19646" y="44328"/>
                  </a:lnTo>
                  <a:close/>
                  <a:moveTo>
                    <a:pt x="24277" y="43816"/>
                  </a:moveTo>
                  <a:cubicBezTo>
                    <a:pt x="24230" y="43482"/>
                    <a:pt x="24468" y="43185"/>
                    <a:pt x="24789" y="43161"/>
                  </a:cubicBezTo>
                  <a:lnTo>
                    <a:pt x="24789" y="43161"/>
                  </a:lnTo>
                  <a:cubicBezTo>
                    <a:pt x="25123" y="43113"/>
                    <a:pt x="25408" y="43351"/>
                    <a:pt x="25444" y="43673"/>
                  </a:cubicBezTo>
                  <a:lnTo>
                    <a:pt x="25444" y="43673"/>
                  </a:lnTo>
                  <a:cubicBezTo>
                    <a:pt x="25492" y="44006"/>
                    <a:pt x="25254" y="44304"/>
                    <a:pt x="24932" y="44328"/>
                  </a:cubicBezTo>
                  <a:lnTo>
                    <a:pt x="24932" y="44328"/>
                  </a:lnTo>
                  <a:lnTo>
                    <a:pt x="24849" y="44328"/>
                  </a:lnTo>
                  <a:lnTo>
                    <a:pt x="24849" y="44328"/>
                  </a:lnTo>
                  <a:cubicBezTo>
                    <a:pt x="24575" y="44328"/>
                    <a:pt x="24313" y="44113"/>
                    <a:pt x="24277" y="43816"/>
                  </a:cubicBezTo>
                  <a:close/>
                  <a:moveTo>
                    <a:pt x="16931" y="43851"/>
                  </a:moveTo>
                  <a:lnTo>
                    <a:pt x="16931" y="43851"/>
                  </a:lnTo>
                  <a:lnTo>
                    <a:pt x="16931" y="43851"/>
                  </a:lnTo>
                  <a:cubicBezTo>
                    <a:pt x="16622" y="43780"/>
                    <a:pt x="16431" y="43459"/>
                    <a:pt x="16502" y="43137"/>
                  </a:cubicBezTo>
                  <a:lnTo>
                    <a:pt x="16502" y="43137"/>
                  </a:lnTo>
                  <a:cubicBezTo>
                    <a:pt x="16574" y="42828"/>
                    <a:pt x="16907" y="42637"/>
                    <a:pt x="17217" y="42708"/>
                  </a:cubicBezTo>
                  <a:lnTo>
                    <a:pt x="17217" y="42708"/>
                  </a:lnTo>
                  <a:cubicBezTo>
                    <a:pt x="17526" y="42780"/>
                    <a:pt x="17729" y="43113"/>
                    <a:pt x="17645" y="43423"/>
                  </a:cubicBezTo>
                  <a:lnTo>
                    <a:pt x="17645" y="43423"/>
                  </a:lnTo>
                  <a:cubicBezTo>
                    <a:pt x="17586" y="43697"/>
                    <a:pt x="17336" y="43875"/>
                    <a:pt x="17074" y="43875"/>
                  </a:cubicBezTo>
                  <a:lnTo>
                    <a:pt x="17074" y="43875"/>
                  </a:lnTo>
                  <a:cubicBezTo>
                    <a:pt x="17026" y="43875"/>
                    <a:pt x="16979" y="43875"/>
                    <a:pt x="16931" y="43851"/>
                  </a:cubicBezTo>
                  <a:close/>
                  <a:moveTo>
                    <a:pt x="26861" y="43411"/>
                  </a:moveTo>
                  <a:cubicBezTo>
                    <a:pt x="26789" y="43101"/>
                    <a:pt x="26980" y="42768"/>
                    <a:pt x="27290" y="42697"/>
                  </a:cubicBezTo>
                  <a:lnTo>
                    <a:pt x="27290" y="42697"/>
                  </a:lnTo>
                  <a:cubicBezTo>
                    <a:pt x="27611" y="42625"/>
                    <a:pt x="27932" y="42816"/>
                    <a:pt x="28004" y="43125"/>
                  </a:cubicBezTo>
                  <a:lnTo>
                    <a:pt x="28004" y="43125"/>
                  </a:lnTo>
                  <a:cubicBezTo>
                    <a:pt x="28075" y="43435"/>
                    <a:pt x="27885" y="43768"/>
                    <a:pt x="27575" y="43840"/>
                  </a:cubicBezTo>
                  <a:lnTo>
                    <a:pt x="27575" y="43840"/>
                  </a:lnTo>
                  <a:cubicBezTo>
                    <a:pt x="27528" y="43851"/>
                    <a:pt x="27480" y="43851"/>
                    <a:pt x="27420" y="43851"/>
                  </a:cubicBezTo>
                  <a:lnTo>
                    <a:pt x="27420" y="43851"/>
                  </a:lnTo>
                  <a:cubicBezTo>
                    <a:pt x="27159" y="43875"/>
                    <a:pt x="26920" y="43673"/>
                    <a:pt x="26861" y="43411"/>
                  </a:cubicBezTo>
                  <a:close/>
                  <a:moveTo>
                    <a:pt x="14359" y="43054"/>
                  </a:moveTo>
                  <a:cubicBezTo>
                    <a:pt x="14050" y="42935"/>
                    <a:pt x="13895" y="42589"/>
                    <a:pt x="14014" y="42292"/>
                  </a:cubicBezTo>
                  <a:lnTo>
                    <a:pt x="14014" y="42292"/>
                  </a:lnTo>
                  <a:cubicBezTo>
                    <a:pt x="14133" y="41982"/>
                    <a:pt x="14478" y="41827"/>
                    <a:pt x="14776" y="41946"/>
                  </a:cubicBezTo>
                  <a:lnTo>
                    <a:pt x="14776" y="41946"/>
                  </a:lnTo>
                  <a:cubicBezTo>
                    <a:pt x="15074" y="42066"/>
                    <a:pt x="15240" y="42411"/>
                    <a:pt x="15121" y="42708"/>
                  </a:cubicBezTo>
                  <a:lnTo>
                    <a:pt x="15121" y="42708"/>
                  </a:lnTo>
                  <a:cubicBezTo>
                    <a:pt x="15026" y="42947"/>
                    <a:pt x="14812" y="43101"/>
                    <a:pt x="14574" y="43101"/>
                  </a:cubicBezTo>
                  <a:lnTo>
                    <a:pt x="14574" y="43101"/>
                  </a:lnTo>
                  <a:cubicBezTo>
                    <a:pt x="14514" y="43101"/>
                    <a:pt x="14431" y="43078"/>
                    <a:pt x="14359" y="43054"/>
                  </a:cubicBezTo>
                  <a:close/>
                  <a:moveTo>
                    <a:pt x="29373" y="42708"/>
                  </a:moveTo>
                  <a:cubicBezTo>
                    <a:pt x="29254" y="42399"/>
                    <a:pt x="29409" y="42054"/>
                    <a:pt x="29718" y="41946"/>
                  </a:cubicBezTo>
                  <a:lnTo>
                    <a:pt x="29718" y="41946"/>
                  </a:lnTo>
                  <a:cubicBezTo>
                    <a:pt x="30028" y="41827"/>
                    <a:pt x="30373" y="41994"/>
                    <a:pt x="30480" y="42292"/>
                  </a:cubicBezTo>
                  <a:lnTo>
                    <a:pt x="30480" y="42292"/>
                  </a:lnTo>
                  <a:cubicBezTo>
                    <a:pt x="30599" y="42601"/>
                    <a:pt x="30445" y="42947"/>
                    <a:pt x="30135" y="43054"/>
                  </a:cubicBezTo>
                  <a:lnTo>
                    <a:pt x="30135" y="43054"/>
                  </a:lnTo>
                  <a:cubicBezTo>
                    <a:pt x="30064" y="43078"/>
                    <a:pt x="30004" y="43101"/>
                    <a:pt x="29933" y="43101"/>
                  </a:cubicBezTo>
                  <a:lnTo>
                    <a:pt x="29933" y="43101"/>
                  </a:lnTo>
                  <a:cubicBezTo>
                    <a:pt x="29695" y="43078"/>
                    <a:pt x="29468" y="42947"/>
                    <a:pt x="29373" y="42708"/>
                  </a:cubicBezTo>
                  <a:close/>
                  <a:moveTo>
                    <a:pt x="11907" y="41946"/>
                  </a:moveTo>
                  <a:cubicBezTo>
                    <a:pt x="11609" y="41804"/>
                    <a:pt x="11502" y="41446"/>
                    <a:pt x="11645" y="41149"/>
                  </a:cubicBezTo>
                  <a:lnTo>
                    <a:pt x="11645" y="41149"/>
                  </a:lnTo>
                  <a:cubicBezTo>
                    <a:pt x="11799" y="40851"/>
                    <a:pt x="12157" y="40744"/>
                    <a:pt x="12454" y="40899"/>
                  </a:cubicBezTo>
                  <a:lnTo>
                    <a:pt x="12454" y="40899"/>
                  </a:lnTo>
                  <a:cubicBezTo>
                    <a:pt x="12752" y="41042"/>
                    <a:pt x="12859" y="41399"/>
                    <a:pt x="12704" y="41696"/>
                  </a:cubicBezTo>
                  <a:lnTo>
                    <a:pt x="12704" y="41696"/>
                  </a:lnTo>
                  <a:cubicBezTo>
                    <a:pt x="12597" y="41911"/>
                    <a:pt x="12395" y="42006"/>
                    <a:pt x="12192" y="42006"/>
                  </a:cubicBezTo>
                  <a:lnTo>
                    <a:pt x="12192" y="42006"/>
                  </a:lnTo>
                  <a:cubicBezTo>
                    <a:pt x="12097" y="42030"/>
                    <a:pt x="11990" y="41994"/>
                    <a:pt x="11907" y="41946"/>
                  </a:cubicBezTo>
                  <a:close/>
                  <a:moveTo>
                    <a:pt x="31790" y="41696"/>
                  </a:moveTo>
                  <a:cubicBezTo>
                    <a:pt x="31635" y="41399"/>
                    <a:pt x="31742" y="41042"/>
                    <a:pt x="32040" y="40899"/>
                  </a:cubicBezTo>
                  <a:lnTo>
                    <a:pt x="32040" y="40899"/>
                  </a:lnTo>
                  <a:cubicBezTo>
                    <a:pt x="32338" y="40744"/>
                    <a:pt x="32695" y="40851"/>
                    <a:pt x="32850" y="41149"/>
                  </a:cubicBezTo>
                  <a:lnTo>
                    <a:pt x="32850" y="41149"/>
                  </a:lnTo>
                  <a:cubicBezTo>
                    <a:pt x="32993" y="41446"/>
                    <a:pt x="32885" y="41804"/>
                    <a:pt x="32588" y="41946"/>
                  </a:cubicBezTo>
                  <a:lnTo>
                    <a:pt x="32588" y="41946"/>
                  </a:lnTo>
                  <a:cubicBezTo>
                    <a:pt x="32504" y="41994"/>
                    <a:pt x="32409" y="42030"/>
                    <a:pt x="32326" y="42030"/>
                  </a:cubicBezTo>
                  <a:lnTo>
                    <a:pt x="32326" y="42030"/>
                  </a:lnTo>
                  <a:cubicBezTo>
                    <a:pt x="32100" y="42006"/>
                    <a:pt x="31885" y="41887"/>
                    <a:pt x="31790" y="41696"/>
                  </a:cubicBezTo>
                  <a:close/>
                  <a:moveTo>
                    <a:pt x="9609" y="40553"/>
                  </a:moveTo>
                  <a:cubicBezTo>
                    <a:pt x="9347" y="40375"/>
                    <a:pt x="9287" y="40006"/>
                    <a:pt x="9466" y="39732"/>
                  </a:cubicBezTo>
                  <a:lnTo>
                    <a:pt x="9466" y="39732"/>
                  </a:lnTo>
                  <a:cubicBezTo>
                    <a:pt x="9656" y="39470"/>
                    <a:pt x="10014" y="39387"/>
                    <a:pt x="10287" y="39589"/>
                  </a:cubicBezTo>
                  <a:lnTo>
                    <a:pt x="10287" y="39589"/>
                  </a:lnTo>
                  <a:cubicBezTo>
                    <a:pt x="10549" y="39768"/>
                    <a:pt x="10621" y="40137"/>
                    <a:pt x="10430" y="40399"/>
                  </a:cubicBezTo>
                  <a:lnTo>
                    <a:pt x="10430" y="40399"/>
                  </a:lnTo>
                  <a:cubicBezTo>
                    <a:pt x="10311" y="40565"/>
                    <a:pt x="10133" y="40661"/>
                    <a:pt x="9942" y="40661"/>
                  </a:cubicBezTo>
                  <a:lnTo>
                    <a:pt x="9942" y="40661"/>
                  </a:lnTo>
                  <a:cubicBezTo>
                    <a:pt x="9835" y="40672"/>
                    <a:pt x="9716" y="40625"/>
                    <a:pt x="9609" y="40553"/>
                  </a:cubicBezTo>
                  <a:close/>
                  <a:moveTo>
                    <a:pt x="34064" y="40399"/>
                  </a:moveTo>
                  <a:cubicBezTo>
                    <a:pt x="33874" y="40137"/>
                    <a:pt x="33945" y="39768"/>
                    <a:pt x="34219" y="39589"/>
                  </a:cubicBezTo>
                  <a:lnTo>
                    <a:pt x="34219" y="39589"/>
                  </a:lnTo>
                  <a:cubicBezTo>
                    <a:pt x="34481" y="39410"/>
                    <a:pt x="34850" y="39470"/>
                    <a:pt x="35029" y="39732"/>
                  </a:cubicBezTo>
                  <a:lnTo>
                    <a:pt x="35029" y="39732"/>
                  </a:lnTo>
                  <a:cubicBezTo>
                    <a:pt x="35231" y="40006"/>
                    <a:pt x="35148" y="40375"/>
                    <a:pt x="34886" y="40553"/>
                  </a:cubicBezTo>
                  <a:lnTo>
                    <a:pt x="34886" y="40553"/>
                  </a:lnTo>
                  <a:cubicBezTo>
                    <a:pt x="34779" y="40625"/>
                    <a:pt x="34659" y="40661"/>
                    <a:pt x="34552" y="40661"/>
                  </a:cubicBezTo>
                  <a:lnTo>
                    <a:pt x="34552" y="40661"/>
                  </a:lnTo>
                  <a:cubicBezTo>
                    <a:pt x="34362" y="40661"/>
                    <a:pt x="34171" y="40565"/>
                    <a:pt x="34064" y="40399"/>
                  </a:cubicBezTo>
                  <a:close/>
                  <a:moveTo>
                    <a:pt x="7501" y="38898"/>
                  </a:moveTo>
                  <a:cubicBezTo>
                    <a:pt x="7251" y="38696"/>
                    <a:pt x="7227" y="38303"/>
                    <a:pt x="7454" y="38065"/>
                  </a:cubicBezTo>
                  <a:lnTo>
                    <a:pt x="7454" y="38065"/>
                  </a:lnTo>
                  <a:cubicBezTo>
                    <a:pt x="7680" y="37827"/>
                    <a:pt x="8049" y="37803"/>
                    <a:pt x="8287" y="38017"/>
                  </a:cubicBezTo>
                  <a:lnTo>
                    <a:pt x="8287" y="38017"/>
                  </a:lnTo>
                  <a:cubicBezTo>
                    <a:pt x="8537" y="38232"/>
                    <a:pt x="8561" y="38613"/>
                    <a:pt x="8335" y="38851"/>
                  </a:cubicBezTo>
                  <a:lnTo>
                    <a:pt x="8335" y="38851"/>
                  </a:lnTo>
                  <a:cubicBezTo>
                    <a:pt x="8216" y="38994"/>
                    <a:pt x="8049" y="39053"/>
                    <a:pt x="7882" y="39053"/>
                  </a:cubicBezTo>
                  <a:lnTo>
                    <a:pt x="7882" y="39053"/>
                  </a:lnTo>
                  <a:cubicBezTo>
                    <a:pt x="7751" y="39053"/>
                    <a:pt x="7608" y="39006"/>
                    <a:pt x="7501" y="38898"/>
                  </a:cubicBezTo>
                  <a:close/>
                  <a:moveTo>
                    <a:pt x="36160" y="38839"/>
                  </a:moveTo>
                  <a:cubicBezTo>
                    <a:pt x="35945" y="38601"/>
                    <a:pt x="35969" y="38220"/>
                    <a:pt x="36207" y="38005"/>
                  </a:cubicBezTo>
                  <a:lnTo>
                    <a:pt x="36207" y="38005"/>
                  </a:lnTo>
                  <a:cubicBezTo>
                    <a:pt x="36457" y="37779"/>
                    <a:pt x="36838" y="37815"/>
                    <a:pt x="37041" y="38053"/>
                  </a:cubicBezTo>
                  <a:lnTo>
                    <a:pt x="37041" y="38053"/>
                  </a:lnTo>
                  <a:cubicBezTo>
                    <a:pt x="37243" y="38291"/>
                    <a:pt x="37231" y="38672"/>
                    <a:pt x="36993" y="38887"/>
                  </a:cubicBezTo>
                  <a:lnTo>
                    <a:pt x="36993" y="38887"/>
                  </a:lnTo>
                  <a:cubicBezTo>
                    <a:pt x="36886" y="38994"/>
                    <a:pt x="36743" y="39029"/>
                    <a:pt x="36612" y="39029"/>
                  </a:cubicBezTo>
                  <a:lnTo>
                    <a:pt x="36612" y="39029"/>
                  </a:lnTo>
                  <a:cubicBezTo>
                    <a:pt x="36445" y="39053"/>
                    <a:pt x="36279" y="38970"/>
                    <a:pt x="36160" y="38839"/>
                  </a:cubicBezTo>
                  <a:close/>
                  <a:moveTo>
                    <a:pt x="5596" y="37005"/>
                  </a:moveTo>
                  <a:cubicBezTo>
                    <a:pt x="5370" y="36767"/>
                    <a:pt x="5406" y="36398"/>
                    <a:pt x="5644" y="36172"/>
                  </a:cubicBezTo>
                  <a:lnTo>
                    <a:pt x="5644" y="36172"/>
                  </a:lnTo>
                  <a:cubicBezTo>
                    <a:pt x="5882" y="35946"/>
                    <a:pt x="6251" y="35981"/>
                    <a:pt x="6477" y="36220"/>
                  </a:cubicBezTo>
                  <a:lnTo>
                    <a:pt x="6477" y="36220"/>
                  </a:lnTo>
                  <a:cubicBezTo>
                    <a:pt x="6692" y="36458"/>
                    <a:pt x="6668" y="36839"/>
                    <a:pt x="6430" y="37053"/>
                  </a:cubicBezTo>
                  <a:lnTo>
                    <a:pt x="6430" y="37053"/>
                  </a:lnTo>
                  <a:cubicBezTo>
                    <a:pt x="6323" y="37160"/>
                    <a:pt x="6180" y="37208"/>
                    <a:pt x="6037" y="37208"/>
                  </a:cubicBezTo>
                  <a:lnTo>
                    <a:pt x="6037" y="37208"/>
                  </a:lnTo>
                  <a:cubicBezTo>
                    <a:pt x="5882" y="37208"/>
                    <a:pt x="5715" y="37148"/>
                    <a:pt x="5596" y="37005"/>
                  </a:cubicBezTo>
                  <a:close/>
                  <a:moveTo>
                    <a:pt x="38065" y="37041"/>
                  </a:moveTo>
                  <a:cubicBezTo>
                    <a:pt x="37815" y="36815"/>
                    <a:pt x="37803" y="36446"/>
                    <a:pt x="38029" y="36208"/>
                  </a:cubicBezTo>
                  <a:lnTo>
                    <a:pt x="38029" y="36208"/>
                  </a:lnTo>
                  <a:cubicBezTo>
                    <a:pt x="38243" y="35970"/>
                    <a:pt x="38624" y="35934"/>
                    <a:pt x="38850" y="36160"/>
                  </a:cubicBezTo>
                  <a:lnTo>
                    <a:pt x="38850" y="36160"/>
                  </a:lnTo>
                  <a:cubicBezTo>
                    <a:pt x="39112" y="36374"/>
                    <a:pt x="39124" y="36755"/>
                    <a:pt x="38898" y="36993"/>
                  </a:cubicBezTo>
                  <a:lnTo>
                    <a:pt x="38898" y="36993"/>
                  </a:lnTo>
                  <a:cubicBezTo>
                    <a:pt x="38779" y="37124"/>
                    <a:pt x="38612" y="37184"/>
                    <a:pt x="38458" y="37184"/>
                  </a:cubicBezTo>
                  <a:lnTo>
                    <a:pt x="38458" y="37184"/>
                  </a:lnTo>
                  <a:cubicBezTo>
                    <a:pt x="38303" y="37184"/>
                    <a:pt x="38172" y="37148"/>
                    <a:pt x="38065" y="37041"/>
                  </a:cubicBezTo>
                  <a:close/>
                  <a:moveTo>
                    <a:pt x="3941" y="34898"/>
                  </a:moveTo>
                  <a:cubicBezTo>
                    <a:pt x="3751" y="34624"/>
                    <a:pt x="3822" y="34255"/>
                    <a:pt x="4096" y="34076"/>
                  </a:cubicBezTo>
                  <a:lnTo>
                    <a:pt x="4096" y="34076"/>
                  </a:lnTo>
                  <a:cubicBezTo>
                    <a:pt x="4358" y="33886"/>
                    <a:pt x="4727" y="33957"/>
                    <a:pt x="4906" y="34231"/>
                  </a:cubicBezTo>
                  <a:lnTo>
                    <a:pt x="4906" y="34231"/>
                  </a:lnTo>
                  <a:cubicBezTo>
                    <a:pt x="5096" y="34493"/>
                    <a:pt x="5025" y="34862"/>
                    <a:pt x="4763" y="35041"/>
                  </a:cubicBezTo>
                  <a:lnTo>
                    <a:pt x="4763" y="35041"/>
                  </a:lnTo>
                  <a:cubicBezTo>
                    <a:pt x="4656" y="35124"/>
                    <a:pt x="4537" y="35148"/>
                    <a:pt x="4418" y="35148"/>
                  </a:cubicBezTo>
                  <a:lnTo>
                    <a:pt x="4418" y="35148"/>
                  </a:lnTo>
                  <a:cubicBezTo>
                    <a:pt x="4239" y="35148"/>
                    <a:pt x="4049" y="35053"/>
                    <a:pt x="3941" y="34898"/>
                  </a:cubicBezTo>
                  <a:close/>
                  <a:moveTo>
                    <a:pt x="39732" y="35029"/>
                  </a:moveTo>
                  <a:cubicBezTo>
                    <a:pt x="39470" y="34838"/>
                    <a:pt x="39398" y="34481"/>
                    <a:pt x="39589" y="34207"/>
                  </a:cubicBezTo>
                  <a:lnTo>
                    <a:pt x="39589" y="34207"/>
                  </a:lnTo>
                  <a:cubicBezTo>
                    <a:pt x="39779" y="33945"/>
                    <a:pt x="40136" y="33874"/>
                    <a:pt x="40410" y="34065"/>
                  </a:cubicBezTo>
                  <a:lnTo>
                    <a:pt x="40410" y="34065"/>
                  </a:lnTo>
                  <a:cubicBezTo>
                    <a:pt x="40672" y="34243"/>
                    <a:pt x="40744" y="34612"/>
                    <a:pt x="40553" y="34886"/>
                  </a:cubicBezTo>
                  <a:lnTo>
                    <a:pt x="40553" y="34886"/>
                  </a:lnTo>
                  <a:lnTo>
                    <a:pt x="40553" y="34886"/>
                  </a:lnTo>
                  <a:lnTo>
                    <a:pt x="40553" y="34886"/>
                  </a:lnTo>
                  <a:cubicBezTo>
                    <a:pt x="40434" y="35041"/>
                    <a:pt x="40255" y="35136"/>
                    <a:pt x="40065" y="35136"/>
                  </a:cubicBezTo>
                  <a:lnTo>
                    <a:pt x="40065" y="35136"/>
                  </a:lnTo>
                  <a:cubicBezTo>
                    <a:pt x="39958" y="35136"/>
                    <a:pt x="39827" y="35100"/>
                    <a:pt x="39732" y="35029"/>
                  </a:cubicBezTo>
                  <a:close/>
                  <a:moveTo>
                    <a:pt x="2548" y="32600"/>
                  </a:moveTo>
                  <a:cubicBezTo>
                    <a:pt x="2394" y="32326"/>
                    <a:pt x="2501" y="31969"/>
                    <a:pt x="2798" y="31802"/>
                  </a:cubicBezTo>
                  <a:lnTo>
                    <a:pt x="2798" y="31802"/>
                  </a:lnTo>
                  <a:cubicBezTo>
                    <a:pt x="3096" y="31648"/>
                    <a:pt x="3453" y="31755"/>
                    <a:pt x="3596" y="32052"/>
                  </a:cubicBezTo>
                  <a:lnTo>
                    <a:pt x="3596" y="32052"/>
                  </a:lnTo>
                  <a:cubicBezTo>
                    <a:pt x="3751" y="32350"/>
                    <a:pt x="3644" y="32707"/>
                    <a:pt x="3346" y="32862"/>
                  </a:cubicBezTo>
                  <a:lnTo>
                    <a:pt x="3346" y="32862"/>
                  </a:lnTo>
                  <a:cubicBezTo>
                    <a:pt x="3263" y="32898"/>
                    <a:pt x="3167" y="32933"/>
                    <a:pt x="3084" y="32933"/>
                  </a:cubicBezTo>
                  <a:lnTo>
                    <a:pt x="3084" y="32933"/>
                  </a:lnTo>
                  <a:cubicBezTo>
                    <a:pt x="2858" y="32922"/>
                    <a:pt x="2644" y="32802"/>
                    <a:pt x="2548" y="32600"/>
                  </a:cubicBezTo>
                  <a:close/>
                  <a:moveTo>
                    <a:pt x="41148" y="32826"/>
                  </a:moveTo>
                  <a:cubicBezTo>
                    <a:pt x="40863" y="32671"/>
                    <a:pt x="40744" y="32326"/>
                    <a:pt x="40898" y="32029"/>
                  </a:cubicBezTo>
                  <a:lnTo>
                    <a:pt x="40898" y="32029"/>
                  </a:lnTo>
                  <a:cubicBezTo>
                    <a:pt x="41041" y="31743"/>
                    <a:pt x="41398" y="31624"/>
                    <a:pt x="41696" y="31767"/>
                  </a:cubicBezTo>
                  <a:lnTo>
                    <a:pt x="41696" y="31767"/>
                  </a:lnTo>
                  <a:cubicBezTo>
                    <a:pt x="41982" y="31921"/>
                    <a:pt x="42101" y="32279"/>
                    <a:pt x="41958" y="32576"/>
                  </a:cubicBezTo>
                  <a:lnTo>
                    <a:pt x="41958" y="32576"/>
                  </a:lnTo>
                  <a:cubicBezTo>
                    <a:pt x="41851" y="32767"/>
                    <a:pt x="41637" y="32886"/>
                    <a:pt x="41434" y="32886"/>
                  </a:cubicBezTo>
                  <a:lnTo>
                    <a:pt x="41434" y="32886"/>
                  </a:lnTo>
                  <a:cubicBezTo>
                    <a:pt x="41327" y="32898"/>
                    <a:pt x="41244" y="32874"/>
                    <a:pt x="41148" y="32826"/>
                  </a:cubicBezTo>
                  <a:close/>
                  <a:moveTo>
                    <a:pt x="1441" y="30147"/>
                  </a:moveTo>
                  <a:lnTo>
                    <a:pt x="1441" y="30147"/>
                  </a:lnTo>
                  <a:lnTo>
                    <a:pt x="1441" y="30147"/>
                  </a:lnTo>
                  <a:cubicBezTo>
                    <a:pt x="1322" y="29838"/>
                    <a:pt x="1477" y="29493"/>
                    <a:pt x="1786" y="29385"/>
                  </a:cubicBezTo>
                  <a:lnTo>
                    <a:pt x="1786" y="29385"/>
                  </a:lnTo>
                  <a:cubicBezTo>
                    <a:pt x="2096" y="29266"/>
                    <a:pt x="2441" y="29433"/>
                    <a:pt x="2548" y="29731"/>
                  </a:cubicBezTo>
                  <a:lnTo>
                    <a:pt x="2548" y="29731"/>
                  </a:lnTo>
                  <a:cubicBezTo>
                    <a:pt x="2667" y="30040"/>
                    <a:pt x="2501" y="30385"/>
                    <a:pt x="2203" y="30493"/>
                  </a:cubicBezTo>
                  <a:lnTo>
                    <a:pt x="2203" y="30493"/>
                  </a:lnTo>
                  <a:cubicBezTo>
                    <a:pt x="2132" y="30516"/>
                    <a:pt x="2072" y="30528"/>
                    <a:pt x="1989" y="30528"/>
                  </a:cubicBezTo>
                  <a:lnTo>
                    <a:pt x="1989" y="30528"/>
                  </a:lnTo>
                  <a:cubicBezTo>
                    <a:pt x="1751" y="30540"/>
                    <a:pt x="1536" y="30385"/>
                    <a:pt x="1441" y="30147"/>
                  </a:cubicBezTo>
                  <a:close/>
                  <a:moveTo>
                    <a:pt x="42279" y="30481"/>
                  </a:moveTo>
                  <a:cubicBezTo>
                    <a:pt x="41970" y="30362"/>
                    <a:pt x="41815" y="30016"/>
                    <a:pt x="41934" y="29719"/>
                  </a:cubicBezTo>
                  <a:lnTo>
                    <a:pt x="41934" y="29719"/>
                  </a:lnTo>
                  <a:cubicBezTo>
                    <a:pt x="42053" y="29397"/>
                    <a:pt x="42399" y="29254"/>
                    <a:pt x="42696" y="29373"/>
                  </a:cubicBezTo>
                  <a:lnTo>
                    <a:pt x="42696" y="29373"/>
                  </a:lnTo>
                  <a:cubicBezTo>
                    <a:pt x="43006" y="29493"/>
                    <a:pt x="43161" y="29838"/>
                    <a:pt x="43041" y="30135"/>
                  </a:cubicBezTo>
                  <a:lnTo>
                    <a:pt x="43041" y="30135"/>
                  </a:lnTo>
                  <a:cubicBezTo>
                    <a:pt x="42946" y="30374"/>
                    <a:pt x="42732" y="30516"/>
                    <a:pt x="42494" y="30516"/>
                  </a:cubicBezTo>
                  <a:lnTo>
                    <a:pt x="42494" y="30516"/>
                  </a:lnTo>
                  <a:cubicBezTo>
                    <a:pt x="42434" y="30516"/>
                    <a:pt x="42351" y="30505"/>
                    <a:pt x="42279" y="30481"/>
                  </a:cubicBezTo>
                  <a:close/>
                  <a:moveTo>
                    <a:pt x="643" y="27588"/>
                  </a:moveTo>
                  <a:cubicBezTo>
                    <a:pt x="560" y="27278"/>
                    <a:pt x="762" y="26945"/>
                    <a:pt x="1072" y="26873"/>
                  </a:cubicBezTo>
                  <a:lnTo>
                    <a:pt x="1072" y="26873"/>
                  </a:lnTo>
                  <a:cubicBezTo>
                    <a:pt x="1382" y="26802"/>
                    <a:pt x="1715" y="26992"/>
                    <a:pt x="1786" y="27302"/>
                  </a:cubicBezTo>
                  <a:lnTo>
                    <a:pt x="1786" y="27302"/>
                  </a:lnTo>
                  <a:cubicBezTo>
                    <a:pt x="1858" y="27623"/>
                    <a:pt x="1667" y="27945"/>
                    <a:pt x="1358" y="28016"/>
                  </a:cubicBezTo>
                  <a:lnTo>
                    <a:pt x="1358" y="28016"/>
                  </a:lnTo>
                  <a:cubicBezTo>
                    <a:pt x="1310" y="28040"/>
                    <a:pt x="1262" y="28040"/>
                    <a:pt x="1215" y="28040"/>
                  </a:cubicBezTo>
                  <a:lnTo>
                    <a:pt x="1215" y="28040"/>
                  </a:lnTo>
                  <a:cubicBezTo>
                    <a:pt x="953" y="28040"/>
                    <a:pt x="715" y="27861"/>
                    <a:pt x="643" y="27588"/>
                  </a:cubicBezTo>
                  <a:close/>
                  <a:moveTo>
                    <a:pt x="43125" y="28004"/>
                  </a:moveTo>
                  <a:cubicBezTo>
                    <a:pt x="42815" y="27933"/>
                    <a:pt x="42625" y="27599"/>
                    <a:pt x="42696" y="27290"/>
                  </a:cubicBezTo>
                  <a:lnTo>
                    <a:pt x="42696" y="27290"/>
                  </a:lnTo>
                  <a:cubicBezTo>
                    <a:pt x="42768" y="26980"/>
                    <a:pt x="43101" y="26790"/>
                    <a:pt x="43411" y="26861"/>
                  </a:cubicBezTo>
                  <a:lnTo>
                    <a:pt x="43411" y="26861"/>
                  </a:lnTo>
                  <a:cubicBezTo>
                    <a:pt x="43720" y="26933"/>
                    <a:pt x="43911" y="27266"/>
                    <a:pt x="43839" y="27576"/>
                  </a:cubicBezTo>
                  <a:lnTo>
                    <a:pt x="43839" y="27576"/>
                  </a:lnTo>
                  <a:cubicBezTo>
                    <a:pt x="43780" y="27838"/>
                    <a:pt x="43530" y="28016"/>
                    <a:pt x="43280" y="28016"/>
                  </a:cubicBezTo>
                  <a:lnTo>
                    <a:pt x="43280" y="28016"/>
                  </a:lnTo>
                  <a:cubicBezTo>
                    <a:pt x="43232" y="28016"/>
                    <a:pt x="43172" y="28004"/>
                    <a:pt x="43125" y="28004"/>
                  </a:cubicBezTo>
                  <a:close/>
                  <a:moveTo>
                    <a:pt x="167" y="24932"/>
                  </a:moveTo>
                  <a:cubicBezTo>
                    <a:pt x="119" y="24611"/>
                    <a:pt x="358" y="24313"/>
                    <a:pt x="679" y="24290"/>
                  </a:cubicBezTo>
                  <a:lnTo>
                    <a:pt x="679" y="24290"/>
                  </a:lnTo>
                  <a:cubicBezTo>
                    <a:pt x="1012" y="24242"/>
                    <a:pt x="1310" y="24480"/>
                    <a:pt x="1334" y="24801"/>
                  </a:cubicBezTo>
                  <a:lnTo>
                    <a:pt x="1334" y="24801"/>
                  </a:lnTo>
                  <a:cubicBezTo>
                    <a:pt x="1382" y="25135"/>
                    <a:pt x="1143" y="25433"/>
                    <a:pt x="822" y="25456"/>
                  </a:cubicBezTo>
                  <a:lnTo>
                    <a:pt x="822" y="25456"/>
                  </a:lnTo>
                  <a:lnTo>
                    <a:pt x="739" y="25456"/>
                  </a:lnTo>
                  <a:lnTo>
                    <a:pt x="739" y="25456"/>
                  </a:lnTo>
                  <a:cubicBezTo>
                    <a:pt x="441" y="25456"/>
                    <a:pt x="191" y="25230"/>
                    <a:pt x="167" y="24932"/>
                  </a:cubicBezTo>
                  <a:close/>
                  <a:moveTo>
                    <a:pt x="43661" y="25444"/>
                  </a:moveTo>
                  <a:cubicBezTo>
                    <a:pt x="43339" y="25397"/>
                    <a:pt x="43113" y="25123"/>
                    <a:pt x="43149" y="24790"/>
                  </a:cubicBezTo>
                  <a:lnTo>
                    <a:pt x="43149" y="24790"/>
                  </a:lnTo>
                  <a:cubicBezTo>
                    <a:pt x="43184" y="24468"/>
                    <a:pt x="43470" y="24242"/>
                    <a:pt x="43803" y="24266"/>
                  </a:cubicBezTo>
                  <a:lnTo>
                    <a:pt x="43803" y="24266"/>
                  </a:lnTo>
                  <a:cubicBezTo>
                    <a:pt x="44125" y="24313"/>
                    <a:pt x="44351" y="24599"/>
                    <a:pt x="44315" y="24921"/>
                  </a:cubicBezTo>
                  <a:lnTo>
                    <a:pt x="44315" y="24921"/>
                  </a:lnTo>
                  <a:cubicBezTo>
                    <a:pt x="44292" y="25218"/>
                    <a:pt x="44018" y="25444"/>
                    <a:pt x="43720" y="25444"/>
                  </a:cubicBezTo>
                  <a:lnTo>
                    <a:pt x="43720" y="25444"/>
                  </a:lnTo>
                  <a:close/>
                  <a:moveTo>
                    <a:pt x="0" y="22254"/>
                  </a:moveTo>
                  <a:cubicBezTo>
                    <a:pt x="0" y="21932"/>
                    <a:pt x="262" y="21658"/>
                    <a:pt x="596" y="21658"/>
                  </a:cubicBezTo>
                  <a:lnTo>
                    <a:pt x="596" y="21658"/>
                  </a:lnTo>
                  <a:cubicBezTo>
                    <a:pt x="917" y="21658"/>
                    <a:pt x="1191" y="21932"/>
                    <a:pt x="1191" y="22254"/>
                  </a:cubicBezTo>
                  <a:lnTo>
                    <a:pt x="1191" y="22254"/>
                  </a:lnTo>
                  <a:cubicBezTo>
                    <a:pt x="1191" y="22587"/>
                    <a:pt x="917" y="22849"/>
                    <a:pt x="596" y="22849"/>
                  </a:cubicBezTo>
                  <a:lnTo>
                    <a:pt x="596" y="22849"/>
                  </a:lnTo>
                  <a:cubicBezTo>
                    <a:pt x="250" y="22849"/>
                    <a:pt x="0" y="22587"/>
                    <a:pt x="0" y="22254"/>
                  </a:cubicBezTo>
                  <a:close/>
                  <a:moveTo>
                    <a:pt x="43303" y="22242"/>
                  </a:moveTo>
                  <a:lnTo>
                    <a:pt x="43303" y="22230"/>
                  </a:lnTo>
                  <a:lnTo>
                    <a:pt x="43303" y="22230"/>
                  </a:lnTo>
                  <a:lnTo>
                    <a:pt x="43303" y="22218"/>
                  </a:lnTo>
                  <a:lnTo>
                    <a:pt x="43303" y="22218"/>
                  </a:lnTo>
                  <a:cubicBezTo>
                    <a:pt x="43303" y="21884"/>
                    <a:pt x="43577" y="21623"/>
                    <a:pt x="43899" y="21623"/>
                  </a:cubicBezTo>
                  <a:lnTo>
                    <a:pt x="43899" y="21623"/>
                  </a:lnTo>
                  <a:cubicBezTo>
                    <a:pt x="44232" y="21623"/>
                    <a:pt x="44494" y="21884"/>
                    <a:pt x="44494" y="22218"/>
                  </a:cubicBezTo>
                  <a:lnTo>
                    <a:pt x="44494" y="22218"/>
                  </a:lnTo>
                  <a:lnTo>
                    <a:pt x="44494" y="22242"/>
                  </a:lnTo>
                  <a:lnTo>
                    <a:pt x="44494" y="22242"/>
                  </a:lnTo>
                  <a:lnTo>
                    <a:pt x="44494" y="22265"/>
                  </a:lnTo>
                  <a:lnTo>
                    <a:pt x="44494" y="22265"/>
                  </a:lnTo>
                  <a:cubicBezTo>
                    <a:pt x="44494" y="22587"/>
                    <a:pt x="44232" y="22861"/>
                    <a:pt x="43899" y="22861"/>
                  </a:cubicBezTo>
                  <a:lnTo>
                    <a:pt x="43899" y="22861"/>
                  </a:lnTo>
                  <a:cubicBezTo>
                    <a:pt x="43577" y="22825"/>
                    <a:pt x="43303" y="22575"/>
                    <a:pt x="43303" y="22242"/>
                  </a:cubicBezTo>
                  <a:close/>
                  <a:moveTo>
                    <a:pt x="0" y="22254"/>
                  </a:moveTo>
                  <a:lnTo>
                    <a:pt x="0" y="22254"/>
                  </a:lnTo>
                  <a:lnTo>
                    <a:pt x="0" y="22254"/>
                  </a:lnTo>
                  <a:lnTo>
                    <a:pt x="0" y="22254"/>
                  </a:lnTo>
                  <a:lnTo>
                    <a:pt x="0" y="22254"/>
                  </a:lnTo>
                  <a:close/>
                  <a:moveTo>
                    <a:pt x="667" y="20241"/>
                  </a:moveTo>
                  <a:cubicBezTo>
                    <a:pt x="334" y="20194"/>
                    <a:pt x="119" y="19908"/>
                    <a:pt x="143" y="19587"/>
                  </a:cubicBezTo>
                  <a:lnTo>
                    <a:pt x="143" y="19587"/>
                  </a:lnTo>
                  <a:cubicBezTo>
                    <a:pt x="179" y="19253"/>
                    <a:pt x="477" y="19027"/>
                    <a:pt x="798" y="19063"/>
                  </a:cubicBezTo>
                  <a:lnTo>
                    <a:pt x="798" y="19063"/>
                  </a:lnTo>
                  <a:cubicBezTo>
                    <a:pt x="1131" y="19110"/>
                    <a:pt x="1358" y="19384"/>
                    <a:pt x="1322" y="19718"/>
                  </a:cubicBezTo>
                  <a:lnTo>
                    <a:pt x="1322" y="19718"/>
                  </a:lnTo>
                  <a:cubicBezTo>
                    <a:pt x="1286" y="20015"/>
                    <a:pt x="1024" y="20241"/>
                    <a:pt x="727" y="20241"/>
                  </a:cubicBezTo>
                  <a:lnTo>
                    <a:pt x="727" y="20241"/>
                  </a:lnTo>
                  <a:cubicBezTo>
                    <a:pt x="715" y="20253"/>
                    <a:pt x="703" y="20241"/>
                    <a:pt x="667" y="20241"/>
                  </a:cubicBezTo>
                  <a:close/>
                  <a:moveTo>
                    <a:pt x="43149" y="19658"/>
                  </a:moveTo>
                  <a:lnTo>
                    <a:pt x="43149" y="19658"/>
                  </a:lnTo>
                  <a:cubicBezTo>
                    <a:pt x="43101" y="19325"/>
                    <a:pt x="43339" y="19027"/>
                    <a:pt x="43661" y="19003"/>
                  </a:cubicBezTo>
                  <a:lnTo>
                    <a:pt x="43661" y="19003"/>
                  </a:lnTo>
                  <a:cubicBezTo>
                    <a:pt x="43994" y="18956"/>
                    <a:pt x="44292" y="19194"/>
                    <a:pt x="44315" y="19527"/>
                  </a:cubicBezTo>
                  <a:lnTo>
                    <a:pt x="44315" y="19527"/>
                  </a:lnTo>
                  <a:cubicBezTo>
                    <a:pt x="44363" y="19848"/>
                    <a:pt x="44125" y="20146"/>
                    <a:pt x="43803" y="20170"/>
                  </a:cubicBezTo>
                  <a:lnTo>
                    <a:pt x="43803" y="20170"/>
                  </a:lnTo>
                  <a:lnTo>
                    <a:pt x="43720" y="20170"/>
                  </a:lnTo>
                  <a:lnTo>
                    <a:pt x="43720" y="20170"/>
                  </a:lnTo>
                  <a:cubicBezTo>
                    <a:pt x="43446" y="20170"/>
                    <a:pt x="43184" y="19968"/>
                    <a:pt x="43149" y="19658"/>
                  </a:cubicBezTo>
                  <a:close/>
                  <a:moveTo>
                    <a:pt x="1072" y="17658"/>
                  </a:moveTo>
                  <a:cubicBezTo>
                    <a:pt x="762" y="17586"/>
                    <a:pt x="560" y="17253"/>
                    <a:pt x="643" y="16943"/>
                  </a:cubicBezTo>
                  <a:lnTo>
                    <a:pt x="643" y="16943"/>
                  </a:lnTo>
                  <a:cubicBezTo>
                    <a:pt x="715" y="16634"/>
                    <a:pt x="1036" y="16443"/>
                    <a:pt x="1358" y="16515"/>
                  </a:cubicBezTo>
                  <a:lnTo>
                    <a:pt x="1358" y="16515"/>
                  </a:lnTo>
                  <a:cubicBezTo>
                    <a:pt x="1667" y="16586"/>
                    <a:pt x="1858" y="16920"/>
                    <a:pt x="1786" y="17229"/>
                  </a:cubicBezTo>
                  <a:lnTo>
                    <a:pt x="1786" y="17229"/>
                  </a:lnTo>
                  <a:cubicBezTo>
                    <a:pt x="1715" y="17491"/>
                    <a:pt x="1477" y="17682"/>
                    <a:pt x="1203" y="17682"/>
                  </a:cubicBezTo>
                  <a:lnTo>
                    <a:pt x="1203" y="17682"/>
                  </a:lnTo>
                  <a:cubicBezTo>
                    <a:pt x="1155" y="17682"/>
                    <a:pt x="1120" y="17658"/>
                    <a:pt x="1072" y="17658"/>
                  </a:cubicBezTo>
                  <a:close/>
                  <a:moveTo>
                    <a:pt x="42684" y="17158"/>
                  </a:moveTo>
                  <a:cubicBezTo>
                    <a:pt x="42601" y="16848"/>
                    <a:pt x="42803" y="16515"/>
                    <a:pt x="43113" y="16443"/>
                  </a:cubicBezTo>
                  <a:lnTo>
                    <a:pt x="43113" y="16443"/>
                  </a:lnTo>
                  <a:cubicBezTo>
                    <a:pt x="43422" y="16372"/>
                    <a:pt x="43756" y="16562"/>
                    <a:pt x="43827" y="16872"/>
                  </a:cubicBezTo>
                  <a:lnTo>
                    <a:pt x="43827" y="16872"/>
                  </a:lnTo>
                  <a:cubicBezTo>
                    <a:pt x="43899" y="17181"/>
                    <a:pt x="43708" y="17515"/>
                    <a:pt x="43399" y="17586"/>
                  </a:cubicBezTo>
                  <a:lnTo>
                    <a:pt x="43399" y="17586"/>
                  </a:lnTo>
                  <a:cubicBezTo>
                    <a:pt x="43351" y="17598"/>
                    <a:pt x="43303" y="17598"/>
                    <a:pt x="43244" y="17598"/>
                  </a:cubicBezTo>
                  <a:lnTo>
                    <a:pt x="43244" y="17598"/>
                  </a:lnTo>
                  <a:cubicBezTo>
                    <a:pt x="42994" y="17622"/>
                    <a:pt x="42756" y="17420"/>
                    <a:pt x="42684" y="17158"/>
                  </a:cubicBezTo>
                  <a:close/>
                  <a:moveTo>
                    <a:pt x="1774" y="15134"/>
                  </a:moveTo>
                  <a:cubicBezTo>
                    <a:pt x="1453" y="15015"/>
                    <a:pt x="1310" y="14669"/>
                    <a:pt x="1429" y="14372"/>
                  </a:cubicBezTo>
                  <a:lnTo>
                    <a:pt x="1429" y="14372"/>
                  </a:lnTo>
                  <a:cubicBezTo>
                    <a:pt x="1548" y="14062"/>
                    <a:pt x="1893" y="13907"/>
                    <a:pt x="2191" y="14026"/>
                  </a:cubicBezTo>
                  <a:lnTo>
                    <a:pt x="2191" y="14026"/>
                  </a:lnTo>
                  <a:cubicBezTo>
                    <a:pt x="2501" y="14145"/>
                    <a:pt x="2644" y="14491"/>
                    <a:pt x="2525" y="14788"/>
                  </a:cubicBezTo>
                  <a:lnTo>
                    <a:pt x="2525" y="14788"/>
                  </a:lnTo>
                  <a:cubicBezTo>
                    <a:pt x="2441" y="15026"/>
                    <a:pt x="2215" y="15181"/>
                    <a:pt x="1977" y="15181"/>
                  </a:cubicBezTo>
                  <a:lnTo>
                    <a:pt x="1977" y="15181"/>
                  </a:lnTo>
                  <a:cubicBezTo>
                    <a:pt x="1905" y="15181"/>
                    <a:pt x="1846" y="15157"/>
                    <a:pt x="1774" y="15134"/>
                  </a:cubicBezTo>
                  <a:close/>
                  <a:moveTo>
                    <a:pt x="41922" y="14729"/>
                  </a:moveTo>
                  <a:lnTo>
                    <a:pt x="41922" y="14729"/>
                  </a:lnTo>
                  <a:cubicBezTo>
                    <a:pt x="41803" y="14419"/>
                    <a:pt x="41958" y="14086"/>
                    <a:pt x="42268" y="13967"/>
                  </a:cubicBezTo>
                  <a:lnTo>
                    <a:pt x="42268" y="13967"/>
                  </a:lnTo>
                  <a:cubicBezTo>
                    <a:pt x="42577" y="13848"/>
                    <a:pt x="42899" y="14003"/>
                    <a:pt x="43018" y="14312"/>
                  </a:cubicBezTo>
                  <a:lnTo>
                    <a:pt x="43018" y="14312"/>
                  </a:lnTo>
                  <a:lnTo>
                    <a:pt x="43018" y="14312"/>
                  </a:lnTo>
                  <a:lnTo>
                    <a:pt x="43018" y="14312"/>
                  </a:lnTo>
                  <a:cubicBezTo>
                    <a:pt x="43137" y="14610"/>
                    <a:pt x="42994" y="14955"/>
                    <a:pt x="42684" y="15074"/>
                  </a:cubicBezTo>
                  <a:lnTo>
                    <a:pt x="42684" y="15074"/>
                  </a:lnTo>
                  <a:cubicBezTo>
                    <a:pt x="42601" y="15098"/>
                    <a:pt x="42530" y="15122"/>
                    <a:pt x="42470" y="15122"/>
                  </a:cubicBezTo>
                  <a:lnTo>
                    <a:pt x="42470" y="15122"/>
                  </a:lnTo>
                  <a:cubicBezTo>
                    <a:pt x="42232" y="15122"/>
                    <a:pt x="42029" y="14967"/>
                    <a:pt x="41922" y="14729"/>
                  </a:cubicBezTo>
                  <a:close/>
                  <a:moveTo>
                    <a:pt x="2786" y="12717"/>
                  </a:moveTo>
                  <a:cubicBezTo>
                    <a:pt x="2501" y="12574"/>
                    <a:pt x="2382" y="12217"/>
                    <a:pt x="2525" y="11919"/>
                  </a:cubicBezTo>
                  <a:lnTo>
                    <a:pt x="2525" y="11919"/>
                  </a:lnTo>
                  <a:cubicBezTo>
                    <a:pt x="2679" y="11621"/>
                    <a:pt x="3036" y="11514"/>
                    <a:pt x="3334" y="11669"/>
                  </a:cubicBezTo>
                  <a:lnTo>
                    <a:pt x="3334" y="11669"/>
                  </a:lnTo>
                  <a:cubicBezTo>
                    <a:pt x="3632" y="11812"/>
                    <a:pt x="3739" y="12169"/>
                    <a:pt x="3584" y="12467"/>
                  </a:cubicBezTo>
                  <a:lnTo>
                    <a:pt x="3584" y="12467"/>
                  </a:lnTo>
                  <a:cubicBezTo>
                    <a:pt x="3477" y="12681"/>
                    <a:pt x="3275" y="12776"/>
                    <a:pt x="3060" y="12776"/>
                  </a:cubicBezTo>
                  <a:lnTo>
                    <a:pt x="3060" y="12776"/>
                  </a:lnTo>
                  <a:cubicBezTo>
                    <a:pt x="2965" y="12800"/>
                    <a:pt x="2870" y="12764"/>
                    <a:pt x="2786" y="12717"/>
                  </a:cubicBezTo>
                  <a:close/>
                  <a:moveTo>
                    <a:pt x="40886" y="12419"/>
                  </a:moveTo>
                  <a:lnTo>
                    <a:pt x="40886" y="12419"/>
                  </a:lnTo>
                  <a:cubicBezTo>
                    <a:pt x="40732" y="12145"/>
                    <a:pt x="40839" y="11764"/>
                    <a:pt x="41136" y="11621"/>
                  </a:cubicBezTo>
                  <a:lnTo>
                    <a:pt x="41136" y="11621"/>
                  </a:lnTo>
                  <a:cubicBezTo>
                    <a:pt x="41422" y="11467"/>
                    <a:pt x="41779" y="11574"/>
                    <a:pt x="41934" y="11871"/>
                  </a:cubicBezTo>
                  <a:lnTo>
                    <a:pt x="41934" y="11871"/>
                  </a:lnTo>
                  <a:lnTo>
                    <a:pt x="41934" y="11871"/>
                  </a:lnTo>
                  <a:lnTo>
                    <a:pt x="41934" y="11871"/>
                  </a:lnTo>
                  <a:cubicBezTo>
                    <a:pt x="42089" y="12169"/>
                    <a:pt x="41982" y="12526"/>
                    <a:pt x="41684" y="12681"/>
                  </a:cubicBezTo>
                  <a:lnTo>
                    <a:pt x="41684" y="12681"/>
                  </a:lnTo>
                  <a:cubicBezTo>
                    <a:pt x="41601" y="12717"/>
                    <a:pt x="41506" y="12752"/>
                    <a:pt x="41398" y="12752"/>
                  </a:cubicBezTo>
                  <a:lnTo>
                    <a:pt x="41398" y="12752"/>
                  </a:lnTo>
                  <a:cubicBezTo>
                    <a:pt x="41196" y="12740"/>
                    <a:pt x="40982" y="12621"/>
                    <a:pt x="40886" y="12419"/>
                  </a:cubicBezTo>
                  <a:close/>
                  <a:moveTo>
                    <a:pt x="4072" y="10443"/>
                  </a:moveTo>
                  <a:cubicBezTo>
                    <a:pt x="3810" y="10264"/>
                    <a:pt x="3739" y="9895"/>
                    <a:pt x="3929" y="9621"/>
                  </a:cubicBezTo>
                  <a:lnTo>
                    <a:pt x="3929" y="9621"/>
                  </a:lnTo>
                  <a:lnTo>
                    <a:pt x="3929" y="9621"/>
                  </a:lnTo>
                  <a:lnTo>
                    <a:pt x="3929" y="9621"/>
                  </a:lnTo>
                  <a:cubicBezTo>
                    <a:pt x="4120" y="9359"/>
                    <a:pt x="4477" y="9288"/>
                    <a:pt x="4751" y="9478"/>
                  </a:cubicBezTo>
                  <a:lnTo>
                    <a:pt x="4751" y="9478"/>
                  </a:lnTo>
                  <a:cubicBezTo>
                    <a:pt x="5013" y="9669"/>
                    <a:pt x="5084" y="10026"/>
                    <a:pt x="4894" y="10300"/>
                  </a:cubicBezTo>
                  <a:lnTo>
                    <a:pt x="4894" y="10300"/>
                  </a:lnTo>
                  <a:cubicBezTo>
                    <a:pt x="4775" y="10454"/>
                    <a:pt x="4596" y="10550"/>
                    <a:pt x="4406" y="10550"/>
                  </a:cubicBezTo>
                  <a:lnTo>
                    <a:pt x="4406" y="10550"/>
                  </a:lnTo>
                  <a:cubicBezTo>
                    <a:pt x="4287" y="10550"/>
                    <a:pt x="4168" y="10514"/>
                    <a:pt x="4072" y="10443"/>
                  </a:cubicBezTo>
                  <a:close/>
                  <a:moveTo>
                    <a:pt x="39553" y="10252"/>
                  </a:moveTo>
                  <a:cubicBezTo>
                    <a:pt x="39362" y="9978"/>
                    <a:pt x="39434" y="9609"/>
                    <a:pt x="39708" y="9431"/>
                  </a:cubicBezTo>
                  <a:lnTo>
                    <a:pt x="39708" y="9431"/>
                  </a:lnTo>
                  <a:cubicBezTo>
                    <a:pt x="39970" y="9240"/>
                    <a:pt x="40339" y="9311"/>
                    <a:pt x="40517" y="9585"/>
                  </a:cubicBezTo>
                  <a:lnTo>
                    <a:pt x="40517" y="9585"/>
                  </a:lnTo>
                  <a:lnTo>
                    <a:pt x="40517" y="9585"/>
                  </a:lnTo>
                  <a:lnTo>
                    <a:pt x="40517" y="9585"/>
                  </a:lnTo>
                  <a:cubicBezTo>
                    <a:pt x="40720" y="9847"/>
                    <a:pt x="40636" y="10216"/>
                    <a:pt x="40374" y="10395"/>
                  </a:cubicBezTo>
                  <a:lnTo>
                    <a:pt x="40374" y="10395"/>
                  </a:lnTo>
                  <a:cubicBezTo>
                    <a:pt x="40267" y="10478"/>
                    <a:pt x="40148" y="10502"/>
                    <a:pt x="40029" y="10502"/>
                  </a:cubicBezTo>
                  <a:lnTo>
                    <a:pt x="40029" y="10502"/>
                  </a:lnTo>
                  <a:cubicBezTo>
                    <a:pt x="39851" y="10502"/>
                    <a:pt x="39672" y="10419"/>
                    <a:pt x="39553" y="10252"/>
                  </a:cubicBezTo>
                  <a:close/>
                  <a:moveTo>
                    <a:pt x="5620" y="8347"/>
                  </a:moveTo>
                  <a:cubicBezTo>
                    <a:pt x="5370" y="8121"/>
                    <a:pt x="5358" y="7752"/>
                    <a:pt x="5584" y="7514"/>
                  </a:cubicBezTo>
                  <a:lnTo>
                    <a:pt x="5584" y="7514"/>
                  </a:lnTo>
                  <a:lnTo>
                    <a:pt x="5584" y="7514"/>
                  </a:lnTo>
                  <a:lnTo>
                    <a:pt x="5584" y="7514"/>
                  </a:lnTo>
                  <a:cubicBezTo>
                    <a:pt x="5787" y="7264"/>
                    <a:pt x="6180" y="7240"/>
                    <a:pt x="6418" y="7466"/>
                  </a:cubicBezTo>
                  <a:lnTo>
                    <a:pt x="6418" y="7466"/>
                  </a:lnTo>
                  <a:cubicBezTo>
                    <a:pt x="6668" y="7668"/>
                    <a:pt x="6680" y="8061"/>
                    <a:pt x="6454" y="8299"/>
                  </a:cubicBezTo>
                  <a:lnTo>
                    <a:pt x="6454" y="8299"/>
                  </a:lnTo>
                  <a:cubicBezTo>
                    <a:pt x="6335" y="8430"/>
                    <a:pt x="6180" y="8490"/>
                    <a:pt x="6013" y="8490"/>
                  </a:cubicBezTo>
                  <a:lnTo>
                    <a:pt x="6013" y="8490"/>
                  </a:lnTo>
                  <a:cubicBezTo>
                    <a:pt x="5882" y="8490"/>
                    <a:pt x="5739" y="8430"/>
                    <a:pt x="5620" y="8347"/>
                  </a:cubicBezTo>
                  <a:close/>
                  <a:moveTo>
                    <a:pt x="37981" y="8252"/>
                  </a:moveTo>
                  <a:cubicBezTo>
                    <a:pt x="37755" y="8014"/>
                    <a:pt x="37791" y="7633"/>
                    <a:pt x="38029" y="7418"/>
                  </a:cubicBezTo>
                  <a:lnTo>
                    <a:pt x="38029" y="7418"/>
                  </a:lnTo>
                  <a:cubicBezTo>
                    <a:pt x="38255" y="7204"/>
                    <a:pt x="38636" y="7228"/>
                    <a:pt x="38850" y="7466"/>
                  </a:cubicBezTo>
                  <a:lnTo>
                    <a:pt x="38850" y="7466"/>
                  </a:lnTo>
                  <a:lnTo>
                    <a:pt x="38850" y="7466"/>
                  </a:lnTo>
                  <a:lnTo>
                    <a:pt x="38850" y="7466"/>
                  </a:lnTo>
                  <a:cubicBezTo>
                    <a:pt x="39077" y="7716"/>
                    <a:pt x="39053" y="8097"/>
                    <a:pt x="38815" y="8299"/>
                  </a:cubicBezTo>
                  <a:lnTo>
                    <a:pt x="38815" y="8299"/>
                  </a:lnTo>
                  <a:cubicBezTo>
                    <a:pt x="38708" y="8407"/>
                    <a:pt x="38553" y="8454"/>
                    <a:pt x="38422" y="8454"/>
                  </a:cubicBezTo>
                  <a:lnTo>
                    <a:pt x="38422" y="8454"/>
                  </a:lnTo>
                  <a:cubicBezTo>
                    <a:pt x="38267" y="8454"/>
                    <a:pt x="38100" y="8371"/>
                    <a:pt x="37981" y="8252"/>
                  </a:cubicBezTo>
                  <a:close/>
                  <a:moveTo>
                    <a:pt x="7430" y="6442"/>
                  </a:moveTo>
                  <a:cubicBezTo>
                    <a:pt x="7204" y="6204"/>
                    <a:pt x="7227" y="5811"/>
                    <a:pt x="7466" y="5609"/>
                  </a:cubicBezTo>
                  <a:lnTo>
                    <a:pt x="7466" y="5609"/>
                  </a:lnTo>
                  <a:lnTo>
                    <a:pt x="7466" y="5609"/>
                  </a:lnTo>
                  <a:lnTo>
                    <a:pt x="7466" y="5609"/>
                  </a:lnTo>
                  <a:cubicBezTo>
                    <a:pt x="7704" y="5382"/>
                    <a:pt x="8085" y="5418"/>
                    <a:pt x="8299" y="5656"/>
                  </a:cubicBezTo>
                  <a:lnTo>
                    <a:pt x="8299" y="5656"/>
                  </a:lnTo>
                  <a:cubicBezTo>
                    <a:pt x="8525" y="5906"/>
                    <a:pt x="8501" y="6275"/>
                    <a:pt x="8263" y="6490"/>
                  </a:cubicBezTo>
                  <a:lnTo>
                    <a:pt x="8263" y="6490"/>
                  </a:lnTo>
                  <a:cubicBezTo>
                    <a:pt x="8156" y="6585"/>
                    <a:pt x="8001" y="6633"/>
                    <a:pt x="7870" y="6633"/>
                  </a:cubicBezTo>
                  <a:lnTo>
                    <a:pt x="7870" y="6633"/>
                  </a:lnTo>
                  <a:cubicBezTo>
                    <a:pt x="7704" y="6633"/>
                    <a:pt x="7549" y="6573"/>
                    <a:pt x="7430" y="6442"/>
                  </a:cubicBezTo>
                  <a:close/>
                  <a:moveTo>
                    <a:pt x="36183" y="6454"/>
                  </a:moveTo>
                  <a:cubicBezTo>
                    <a:pt x="35922" y="6252"/>
                    <a:pt x="35910" y="5859"/>
                    <a:pt x="36136" y="5621"/>
                  </a:cubicBezTo>
                  <a:lnTo>
                    <a:pt x="36136" y="5621"/>
                  </a:lnTo>
                  <a:cubicBezTo>
                    <a:pt x="36362" y="5382"/>
                    <a:pt x="36731" y="5359"/>
                    <a:pt x="36969" y="5573"/>
                  </a:cubicBezTo>
                  <a:lnTo>
                    <a:pt x="36969" y="5573"/>
                  </a:lnTo>
                  <a:cubicBezTo>
                    <a:pt x="37219" y="5799"/>
                    <a:pt x="37231" y="6168"/>
                    <a:pt x="37017" y="6406"/>
                  </a:cubicBezTo>
                  <a:lnTo>
                    <a:pt x="37017" y="6406"/>
                  </a:lnTo>
                  <a:cubicBezTo>
                    <a:pt x="36898" y="6549"/>
                    <a:pt x="36731" y="6609"/>
                    <a:pt x="36564" y="6609"/>
                  </a:cubicBezTo>
                  <a:lnTo>
                    <a:pt x="36564" y="6609"/>
                  </a:lnTo>
                  <a:cubicBezTo>
                    <a:pt x="36434" y="6609"/>
                    <a:pt x="36303" y="6561"/>
                    <a:pt x="36183" y="6454"/>
                  </a:cubicBezTo>
                  <a:close/>
                  <a:moveTo>
                    <a:pt x="9430" y="4775"/>
                  </a:moveTo>
                  <a:cubicBezTo>
                    <a:pt x="9240" y="4501"/>
                    <a:pt x="9311" y="4132"/>
                    <a:pt x="9585" y="3954"/>
                  </a:cubicBezTo>
                  <a:lnTo>
                    <a:pt x="9585" y="3954"/>
                  </a:lnTo>
                  <a:cubicBezTo>
                    <a:pt x="9847" y="3763"/>
                    <a:pt x="10228" y="3835"/>
                    <a:pt x="10406" y="4108"/>
                  </a:cubicBezTo>
                  <a:lnTo>
                    <a:pt x="10406" y="4108"/>
                  </a:lnTo>
                  <a:cubicBezTo>
                    <a:pt x="10597" y="4370"/>
                    <a:pt x="10526" y="4739"/>
                    <a:pt x="10252" y="4918"/>
                  </a:cubicBezTo>
                  <a:lnTo>
                    <a:pt x="10252" y="4918"/>
                  </a:lnTo>
                  <a:cubicBezTo>
                    <a:pt x="10145" y="5001"/>
                    <a:pt x="10025" y="5025"/>
                    <a:pt x="9906" y="5025"/>
                  </a:cubicBezTo>
                  <a:lnTo>
                    <a:pt x="9906" y="5025"/>
                  </a:lnTo>
                  <a:cubicBezTo>
                    <a:pt x="9728" y="5025"/>
                    <a:pt x="9549" y="4942"/>
                    <a:pt x="9430" y="4775"/>
                  </a:cubicBezTo>
                  <a:close/>
                  <a:moveTo>
                    <a:pt x="34183" y="4894"/>
                  </a:moveTo>
                  <a:lnTo>
                    <a:pt x="34183" y="4894"/>
                  </a:lnTo>
                  <a:cubicBezTo>
                    <a:pt x="33921" y="4704"/>
                    <a:pt x="33838" y="4347"/>
                    <a:pt x="34040" y="4073"/>
                  </a:cubicBezTo>
                  <a:lnTo>
                    <a:pt x="34040" y="4073"/>
                  </a:lnTo>
                  <a:cubicBezTo>
                    <a:pt x="34219" y="3811"/>
                    <a:pt x="34588" y="3727"/>
                    <a:pt x="34850" y="3930"/>
                  </a:cubicBezTo>
                  <a:lnTo>
                    <a:pt x="34850" y="3930"/>
                  </a:lnTo>
                  <a:cubicBezTo>
                    <a:pt x="35124" y="4108"/>
                    <a:pt x="35195" y="4478"/>
                    <a:pt x="35005" y="4739"/>
                  </a:cubicBezTo>
                  <a:lnTo>
                    <a:pt x="35005" y="4739"/>
                  </a:lnTo>
                  <a:cubicBezTo>
                    <a:pt x="34886" y="4906"/>
                    <a:pt x="34707" y="5001"/>
                    <a:pt x="34517" y="5001"/>
                  </a:cubicBezTo>
                  <a:lnTo>
                    <a:pt x="34517" y="5001"/>
                  </a:lnTo>
                  <a:cubicBezTo>
                    <a:pt x="34409" y="5001"/>
                    <a:pt x="34290" y="4954"/>
                    <a:pt x="34183" y="4894"/>
                  </a:cubicBezTo>
                  <a:close/>
                  <a:moveTo>
                    <a:pt x="11621" y="3358"/>
                  </a:moveTo>
                  <a:cubicBezTo>
                    <a:pt x="11478" y="3061"/>
                    <a:pt x="11573" y="2704"/>
                    <a:pt x="11871" y="2561"/>
                  </a:cubicBezTo>
                  <a:lnTo>
                    <a:pt x="11871" y="2561"/>
                  </a:lnTo>
                  <a:lnTo>
                    <a:pt x="11871" y="2561"/>
                  </a:lnTo>
                  <a:lnTo>
                    <a:pt x="11871" y="2561"/>
                  </a:lnTo>
                  <a:cubicBezTo>
                    <a:pt x="12169" y="2406"/>
                    <a:pt x="12526" y="2513"/>
                    <a:pt x="12681" y="2811"/>
                  </a:cubicBezTo>
                  <a:lnTo>
                    <a:pt x="12681" y="2811"/>
                  </a:lnTo>
                  <a:cubicBezTo>
                    <a:pt x="12823" y="3096"/>
                    <a:pt x="12728" y="3454"/>
                    <a:pt x="12431" y="3608"/>
                  </a:cubicBezTo>
                  <a:lnTo>
                    <a:pt x="12431" y="3608"/>
                  </a:lnTo>
                  <a:cubicBezTo>
                    <a:pt x="12335" y="3656"/>
                    <a:pt x="12240" y="3692"/>
                    <a:pt x="12157" y="3692"/>
                  </a:cubicBezTo>
                  <a:lnTo>
                    <a:pt x="12157" y="3692"/>
                  </a:lnTo>
                  <a:cubicBezTo>
                    <a:pt x="11930" y="3668"/>
                    <a:pt x="11740" y="3549"/>
                    <a:pt x="11621" y="3358"/>
                  </a:cubicBezTo>
                  <a:close/>
                  <a:moveTo>
                    <a:pt x="31992" y="3573"/>
                  </a:moveTo>
                  <a:cubicBezTo>
                    <a:pt x="31695" y="3418"/>
                    <a:pt x="31588" y="3061"/>
                    <a:pt x="31742" y="2763"/>
                  </a:cubicBezTo>
                  <a:lnTo>
                    <a:pt x="31742" y="2763"/>
                  </a:lnTo>
                  <a:cubicBezTo>
                    <a:pt x="31885" y="2477"/>
                    <a:pt x="32254" y="2358"/>
                    <a:pt x="32552" y="2513"/>
                  </a:cubicBezTo>
                  <a:lnTo>
                    <a:pt x="32552" y="2513"/>
                  </a:lnTo>
                  <a:lnTo>
                    <a:pt x="32552" y="2513"/>
                  </a:lnTo>
                  <a:lnTo>
                    <a:pt x="32552" y="2513"/>
                  </a:lnTo>
                  <a:cubicBezTo>
                    <a:pt x="32850" y="2656"/>
                    <a:pt x="32945" y="3013"/>
                    <a:pt x="32802" y="3311"/>
                  </a:cubicBezTo>
                  <a:lnTo>
                    <a:pt x="32802" y="3311"/>
                  </a:lnTo>
                  <a:cubicBezTo>
                    <a:pt x="32695" y="3525"/>
                    <a:pt x="32493" y="3632"/>
                    <a:pt x="32278" y="3632"/>
                  </a:cubicBezTo>
                  <a:lnTo>
                    <a:pt x="32278" y="3632"/>
                  </a:lnTo>
                  <a:cubicBezTo>
                    <a:pt x="32183" y="3644"/>
                    <a:pt x="32088" y="3608"/>
                    <a:pt x="31992" y="3573"/>
                  </a:cubicBezTo>
                  <a:close/>
                  <a:moveTo>
                    <a:pt x="13990" y="2215"/>
                  </a:moveTo>
                  <a:cubicBezTo>
                    <a:pt x="13871" y="1906"/>
                    <a:pt x="14014" y="1561"/>
                    <a:pt x="14324" y="1453"/>
                  </a:cubicBezTo>
                  <a:lnTo>
                    <a:pt x="14324" y="1453"/>
                  </a:lnTo>
                  <a:lnTo>
                    <a:pt x="14324" y="1453"/>
                  </a:lnTo>
                  <a:lnTo>
                    <a:pt x="14324" y="1453"/>
                  </a:lnTo>
                  <a:cubicBezTo>
                    <a:pt x="14645" y="1334"/>
                    <a:pt x="14978" y="1501"/>
                    <a:pt x="15086" y="1799"/>
                  </a:cubicBezTo>
                  <a:lnTo>
                    <a:pt x="15086" y="1799"/>
                  </a:lnTo>
                  <a:cubicBezTo>
                    <a:pt x="15205" y="2108"/>
                    <a:pt x="15062" y="2453"/>
                    <a:pt x="14752" y="2561"/>
                  </a:cubicBezTo>
                  <a:lnTo>
                    <a:pt x="14752" y="2561"/>
                  </a:lnTo>
                  <a:cubicBezTo>
                    <a:pt x="14669" y="2584"/>
                    <a:pt x="14609" y="2596"/>
                    <a:pt x="14538" y="2596"/>
                  </a:cubicBezTo>
                  <a:lnTo>
                    <a:pt x="14538" y="2596"/>
                  </a:lnTo>
                  <a:cubicBezTo>
                    <a:pt x="14300" y="2584"/>
                    <a:pt x="14074" y="2453"/>
                    <a:pt x="13990" y="2215"/>
                  </a:cubicBezTo>
                  <a:close/>
                  <a:moveTo>
                    <a:pt x="29695" y="2525"/>
                  </a:moveTo>
                  <a:cubicBezTo>
                    <a:pt x="29373" y="2406"/>
                    <a:pt x="29230" y="2061"/>
                    <a:pt x="29349" y="1763"/>
                  </a:cubicBezTo>
                  <a:lnTo>
                    <a:pt x="29349" y="1763"/>
                  </a:lnTo>
                  <a:cubicBezTo>
                    <a:pt x="29468" y="1453"/>
                    <a:pt x="29814" y="1299"/>
                    <a:pt x="30111" y="1418"/>
                  </a:cubicBezTo>
                  <a:lnTo>
                    <a:pt x="30111" y="1418"/>
                  </a:lnTo>
                  <a:cubicBezTo>
                    <a:pt x="30421" y="1549"/>
                    <a:pt x="30564" y="1882"/>
                    <a:pt x="30445" y="2180"/>
                  </a:cubicBezTo>
                  <a:lnTo>
                    <a:pt x="30445" y="2180"/>
                  </a:lnTo>
                  <a:cubicBezTo>
                    <a:pt x="30361" y="2418"/>
                    <a:pt x="30135" y="2573"/>
                    <a:pt x="29897" y="2573"/>
                  </a:cubicBezTo>
                  <a:lnTo>
                    <a:pt x="29897" y="2573"/>
                  </a:lnTo>
                  <a:cubicBezTo>
                    <a:pt x="29826" y="2573"/>
                    <a:pt x="29754" y="2561"/>
                    <a:pt x="29695" y="2525"/>
                  </a:cubicBezTo>
                  <a:close/>
                  <a:moveTo>
                    <a:pt x="16455" y="1370"/>
                  </a:moveTo>
                  <a:cubicBezTo>
                    <a:pt x="16383" y="1049"/>
                    <a:pt x="16574" y="727"/>
                    <a:pt x="16895" y="656"/>
                  </a:cubicBezTo>
                  <a:lnTo>
                    <a:pt x="16895" y="656"/>
                  </a:lnTo>
                  <a:cubicBezTo>
                    <a:pt x="17205" y="572"/>
                    <a:pt x="17526" y="775"/>
                    <a:pt x="17598" y="1084"/>
                  </a:cubicBezTo>
                  <a:lnTo>
                    <a:pt x="17598" y="1084"/>
                  </a:lnTo>
                  <a:cubicBezTo>
                    <a:pt x="17681" y="1394"/>
                    <a:pt x="17491" y="1715"/>
                    <a:pt x="17169" y="1799"/>
                  </a:cubicBezTo>
                  <a:lnTo>
                    <a:pt x="17169" y="1799"/>
                  </a:lnTo>
                  <a:cubicBezTo>
                    <a:pt x="17133" y="1811"/>
                    <a:pt x="17086" y="1811"/>
                    <a:pt x="17026" y="1811"/>
                  </a:cubicBezTo>
                  <a:lnTo>
                    <a:pt x="17026" y="1811"/>
                  </a:lnTo>
                  <a:cubicBezTo>
                    <a:pt x="16752" y="1811"/>
                    <a:pt x="16514" y="1632"/>
                    <a:pt x="16455" y="1370"/>
                  </a:cubicBezTo>
                  <a:close/>
                  <a:moveTo>
                    <a:pt x="27254" y="1787"/>
                  </a:moveTo>
                  <a:cubicBezTo>
                    <a:pt x="26932" y="1703"/>
                    <a:pt x="26742" y="1382"/>
                    <a:pt x="26813" y="1072"/>
                  </a:cubicBezTo>
                  <a:lnTo>
                    <a:pt x="26813" y="1072"/>
                  </a:lnTo>
                  <a:cubicBezTo>
                    <a:pt x="26897" y="751"/>
                    <a:pt x="27218" y="560"/>
                    <a:pt x="27528" y="632"/>
                  </a:cubicBezTo>
                  <a:lnTo>
                    <a:pt x="27528" y="632"/>
                  </a:lnTo>
                  <a:cubicBezTo>
                    <a:pt x="27849" y="715"/>
                    <a:pt x="28040" y="1037"/>
                    <a:pt x="27968" y="1346"/>
                  </a:cubicBezTo>
                  <a:lnTo>
                    <a:pt x="27968" y="1346"/>
                  </a:lnTo>
                  <a:cubicBezTo>
                    <a:pt x="27909" y="1620"/>
                    <a:pt x="27647" y="1799"/>
                    <a:pt x="27397" y="1799"/>
                  </a:cubicBezTo>
                  <a:lnTo>
                    <a:pt x="27397" y="1799"/>
                  </a:lnTo>
                  <a:cubicBezTo>
                    <a:pt x="27349" y="1799"/>
                    <a:pt x="27290" y="1787"/>
                    <a:pt x="27254" y="1787"/>
                  </a:cubicBezTo>
                  <a:close/>
                  <a:moveTo>
                    <a:pt x="19015" y="810"/>
                  </a:moveTo>
                  <a:cubicBezTo>
                    <a:pt x="18979" y="489"/>
                    <a:pt x="19217" y="191"/>
                    <a:pt x="19539" y="156"/>
                  </a:cubicBezTo>
                  <a:lnTo>
                    <a:pt x="19539" y="156"/>
                  </a:lnTo>
                  <a:cubicBezTo>
                    <a:pt x="19872" y="120"/>
                    <a:pt x="20170" y="358"/>
                    <a:pt x="20193" y="679"/>
                  </a:cubicBezTo>
                  <a:lnTo>
                    <a:pt x="20193" y="679"/>
                  </a:lnTo>
                  <a:cubicBezTo>
                    <a:pt x="20241" y="1013"/>
                    <a:pt x="20003" y="1310"/>
                    <a:pt x="19670" y="1334"/>
                  </a:cubicBezTo>
                  <a:lnTo>
                    <a:pt x="19670" y="1334"/>
                  </a:lnTo>
                  <a:lnTo>
                    <a:pt x="19598" y="1334"/>
                  </a:lnTo>
                  <a:lnTo>
                    <a:pt x="19598" y="1334"/>
                  </a:lnTo>
                  <a:cubicBezTo>
                    <a:pt x="19300" y="1334"/>
                    <a:pt x="19050" y="1108"/>
                    <a:pt x="19015" y="810"/>
                  </a:cubicBezTo>
                  <a:close/>
                  <a:moveTo>
                    <a:pt x="24753" y="1322"/>
                  </a:moveTo>
                  <a:cubicBezTo>
                    <a:pt x="24420" y="1275"/>
                    <a:pt x="24194" y="989"/>
                    <a:pt x="24230" y="668"/>
                  </a:cubicBezTo>
                  <a:lnTo>
                    <a:pt x="24230" y="668"/>
                  </a:lnTo>
                  <a:cubicBezTo>
                    <a:pt x="24277" y="334"/>
                    <a:pt x="24551" y="120"/>
                    <a:pt x="24884" y="144"/>
                  </a:cubicBezTo>
                  <a:lnTo>
                    <a:pt x="24884" y="144"/>
                  </a:lnTo>
                  <a:lnTo>
                    <a:pt x="24884" y="144"/>
                  </a:lnTo>
                  <a:lnTo>
                    <a:pt x="24884" y="144"/>
                  </a:lnTo>
                  <a:cubicBezTo>
                    <a:pt x="25206" y="191"/>
                    <a:pt x="25432" y="477"/>
                    <a:pt x="25408" y="799"/>
                  </a:cubicBezTo>
                  <a:lnTo>
                    <a:pt x="25408" y="799"/>
                  </a:lnTo>
                  <a:cubicBezTo>
                    <a:pt x="25373" y="1096"/>
                    <a:pt x="25111" y="1322"/>
                    <a:pt x="24813" y="1322"/>
                  </a:cubicBezTo>
                  <a:lnTo>
                    <a:pt x="24813" y="1322"/>
                  </a:lnTo>
                  <a:cubicBezTo>
                    <a:pt x="24789" y="1334"/>
                    <a:pt x="24777" y="1322"/>
                    <a:pt x="24753" y="1322"/>
                  </a:cubicBezTo>
                  <a:close/>
                  <a:moveTo>
                    <a:pt x="21622" y="596"/>
                  </a:moveTo>
                  <a:cubicBezTo>
                    <a:pt x="21622" y="263"/>
                    <a:pt x="21896" y="1"/>
                    <a:pt x="22217" y="1"/>
                  </a:cubicBezTo>
                  <a:lnTo>
                    <a:pt x="22217" y="1"/>
                  </a:lnTo>
                  <a:lnTo>
                    <a:pt x="22217" y="1"/>
                  </a:lnTo>
                  <a:lnTo>
                    <a:pt x="22217" y="1"/>
                  </a:lnTo>
                  <a:cubicBezTo>
                    <a:pt x="22551" y="1"/>
                    <a:pt x="22813" y="263"/>
                    <a:pt x="22813" y="596"/>
                  </a:cubicBezTo>
                  <a:lnTo>
                    <a:pt x="22813" y="596"/>
                  </a:lnTo>
                  <a:cubicBezTo>
                    <a:pt x="22813" y="918"/>
                    <a:pt x="22551" y="1191"/>
                    <a:pt x="22217" y="1191"/>
                  </a:cubicBezTo>
                  <a:lnTo>
                    <a:pt x="22217" y="1191"/>
                  </a:lnTo>
                  <a:cubicBezTo>
                    <a:pt x="21872" y="1191"/>
                    <a:pt x="21622" y="918"/>
                    <a:pt x="21622" y="59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8"/>
            <p:cNvSpPr/>
            <p:nvPr/>
          </p:nvSpPr>
          <p:spPr>
            <a:xfrm>
              <a:off x="3206650" y="2289100"/>
              <a:ext cx="1250175" cy="1249875"/>
            </a:xfrm>
            <a:custGeom>
              <a:avLst/>
              <a:gdLst/>
              <a:ahLst/>
              <a:cxnLst/>
              <a:rect l="l" t="t" r="r" b="b"/>
              <a:pathLst>
                <a:path w="50007" h="49995" extrusionOk="0">
                  <a:moveTo>
                    <a:pt x="24348" y="49995"/>
                  </a:moveTo>
                  <a:lnTo>
                    <a:pt x="24348" y="49995"/>
                  </a:lnTo>
                  <a:lnTo>
                    <a:pt x="24348" y="49995"/>
                  </a:lnTo>
                  <a:cubicBezTo>
                    <a:pt x="24051" y="49983"/>
                    <a:pt x="23824" y="49745"/>
                    <a:pt x="23824" y="49459"/>
                  </a:cubicBezTo>
                  <a:lnTo>
                    <a:pt x="23824" y="49459"/>
                  </a:lnTo>
                  <a:cubicBezTo>
                    <a:pt x="23836" y="49161"/>
                    <a:pt x="24074" y="48935"/>
                    <a:pt x="24360" y="48959"/>
                  </a:cubicBezTo>
                  <a:lnTo>
                    <a:pt x="24360" y="48959"/>
                  </a:lnTo>
                  <a:cubicBezTo>
                    <a:pt x="24658" y="48959"/>
                    <a:pt x="24884" y="49209"/>
                    <a:pt x="24884" y="49495"/>
                  </a:cubicBezTo>
                  <a:lnTo>
                    <a:pt x="24884" y="49495"/>
                  </a:lnTo>
                  <a:cubicBezTo>
                    <a:pt x="24884" y="49769"/>
                    <a:pt x="24646" y="49995"/>
                    <a:pt x="24348" y="49995"/>
                  </a:cubicBezTo>
                  <a:lnTo>
                    <a:pt x="24348" y="49995"/>
                  </a:lnTo>
                  <a:close/>
                  <a:moveTo>
                    <a:pt x="26432" y="49447"/>
                  </a:moveTo>
                  <a:cubicBezTo>
                    <a:pt x="26396" y="49149"/>
                    <a:pt x="26622" y="48899"/>
                    <a:pt x="26908" y="48876"/>
                  </a:cubicBezTo>
                  <a:lnTo>
                    <a:pt x="26908" y="48876"/>
                  </a:lnTo>
                  <a:cubicBezTo>
                    <a:pt x="27206" y="48852"/>
                    <a:pt x="27456" y="49078"/>
                    <a:pt x="27468" y="49376"/>
                  </a:cubicBezTo>
                  <a:lnTo>
                    <a:pt x="27468" y="49376"/>
                  </a:lnTo>
                  <a:cubicBezTo>
                    <a:pt x="27503" y="49673"/>
                    <a:pt x="27277" y="49923"/>
                    <a:pt x="26980" y="49935"/>
                  </a:cubicBezTo>
                  <a:lnTo>
                    <a:pt x="26980" y="49935"/>
                  </a:lnTo>
                  <a:lnTo>
                    <a:pt x="26932" y="49935"/>
                  </a:lnTo>
                  <a:lnTo>
                    <a:pt x="26932" y="49935"/>
                  </a:lnTo>
                  <a:cubicBezTo>
                    <a:pt x="26682" y="49935"/>
                    <a:pt x="26456" y="49733"/>
                    <a:pt x="26432" y="49447"/>
                  </a:cubicBezTo>
                  <a:close/>
                  <a:moveTo>
                    <a:pt x="21693" y="49792"/>
                  </a:moveTo>
                  <a:cubicBezTo>
                    <a:pt x="21396" y="49745"/>
                    <a:pt x="21205" y="49495"/>
                    <a:pt x="21229" y="49197"/>
                  </a:cubicBezTo>
                  <a:lnTo>
                    <a:pt x="21229" y="49197"/>
                  </a:lnTo>
                  <a:cubicBezTo>
                    <a:pt x="21277" y="48899"/>
                    <a:pt x="21527" y="48697"/>
                    <a:pt x="21824" y="48745"/>
                  </a:cubicBezTo>
                  <a:lnTo>
                    <a:pt x="21824" y="48745"/>
                  </a:lnTo>
                  <a:cubicBezTo>
                    <a:pt x="22122" y="48780"/>
                    <a:pt x="22324" y="49042"/>
                    <a:pt x="22277" y="49340"/>
                  </a:cubicBezTo>
                  <a:lnTo>
                    <a:pt x="22277" y="49340"/>
                  </a:lnTo>
                  <a:cubicBezTo>
                    <a:pt x="22241" y="49614"/>
                    <a:pt x="22003" y="49804"/>
                    <a:pt x="21753" y="49804"/>
                  </a:cubicBezTo>
                  <a:lnTo>
                    <a:pt x="21753" y="49804"/>
                  </a:lnTo>
                  <a:cubicBezTo>
                    <a:pt x="21741" y="49804"/>
                    <a:pt x="21705" y="49804"/>
                    <a:pt x="21693" y="49792"/>
                  </a:cubicBezTo>
                  <a:close/>
                  <a:moveTo>
                    <a:pt x="29016" y="49161"/>
                  </a:moveTo>
                  <a:cubicBezTo>
                    <a:pt x="28956" y="48876"/>
                    <a:pt x="29147" y="48602"/>
                    <a:pt x="29432" y="48554"/>
                  </a:cubicBezTo>
                  <a:lnTo>
                    <a:pt x="29432" y="48554"/>
                  </a:lnTo>
                  <a:cubicBezTo>
                    <a:pt x="29718" y="48495"/>
                    <a:pt x="29992" y="48685"/>
                    <a:pt x="30040" y="48971"/>
                  </a:cubicBezTo>
                  <a:lnTo>
                    <a:pt x="30040" y="48971"/>
                  </a:lnTo>
                  <a:cubicBezTo>
                    <a:pt x="30087" y="49245"/>
                    <a:pt x="29909" y="49530"/>
                    <a:pt x="29623" y="49578"/>
                  </a:cubicBezTo>
                  <a:lnTo>
                    <a:pt x="29623" y="49578"/>
                  </a:lnTo>
                  <a:lnTo>
                    <a:pt x="29623" y="49578"/>
                  </a:lnTo>
                  <a:lnTo>
                    <a:pt x="29623" y="49578"/>
                  </a:lnTo>
                  <a:cubicBezTo>
                    <a:pt x="29599" y="49578"/>
                    <a:pt x="29563" y="49590"/>
                    <a:pt x="29539" y="49590"/>
                  </a:cubicBezTo>
                  <a:lnTo>
                    <a:pt x="29539" y="49590"/>
                  </a:lnTo>
                  <a:cubicBezTo>
                    <a:pt x="29289" y="49590"/>
                    <a:pt x="29075" y="49411"/>
                    <a:pt x="29016" y="49161"/>
                  </a:cubicBezTo>
                  <a:close/>
                  <a:moveTo>
                    <a:pt x="19074" y="49316"/>
                  </a:moveTo>
                  <a:lnTo>
                    <a:pt x="19074" y="49316"/>
                  </a:lnTo>
                  <a:lnTo>
                    <a:pt x="19074" y="49316"/>
                  </a:lnTo>
                  <a:cubicBezTo>
                    <a:pt x="18788" y="49233"/>
                    <a:pt x="18610" y="48959"/>
                    <a:pt x="18693" y="48673"/>
                  </a:cubicBezTo>
                  <a:lnTo>
                    <a:pt x="18693" y="48673"/>
                  </a:lnTo>
                  <a:cubicBezTo>
                    <a:pt x="18764" y="48387"/>
                    <a:pt x="19050" y="48209"/>
                    <a:pt x="19324" y="48280"/>
                  </a:cubicBezTo>
                  <a:lnTo>
                    <a:pt x="19324" y="48280"/>
                  </a:lnTo>
                  <a:cubicBezTo>
                    <a:pt x="19610" y="48364"/>
                    <a:pt x="19788" y="48637"/>
                    <a:pt x="19717" y="48923"/>
                  </a:cubicBezTo>
                  <a:lnTo>
                    <a:pt x="19717" y="48923"/>
                  </a:lnTo>
                  <a:cubicBezTo>
                    <a:pt x="19657" y="49161"/>
                    <a:pt x="19443" y="49328"/>
                    <a:pt x="19205" y="49328"/>
                  </a:cubicBezTo>
                  <a:lnTo>
                    <a:pt x="19205" y="49328"/>
                  </a:lnTo>
                  <a:cubicBezTo>
                    <a:pt x="19145" y="49328"/>
                    <a:pt x="19121" y="49316"/>
                    <a:pt x="19074" y="49316"/>
                  </a:cubicBezTo>
                  <a:close/>
                  <a:moveTo>
                    <a:pt x="31564" y="48602"/>
                  </a:moveTo>
                  <a:cubicBezTo>
                    <a:pt x="31468" y="48316"/>
                    <a:pt x="31635" y="48030"/>
                    <a:pt x="31921" y="47947"/>
                  </a:cubicBezTo>
                  <a:lnTo>
                    <a:pt x="31921" y="47947"/>
                  </a:lnTo>
                  <a:cubicBezTo>
                    <a:pt x="32206" y="47852"/>
                    <a:pt x="32480" y="48018"/>
                    <a:pt x="32576" y="48304"/>
                  </a:cubicBezTo>
                  <a:lnTo>
                    <a:pt x="32576" y="48304"/>
                  </a:lnTo>
                  <a:cubicBezTo>
                    <a:pt x="32659" y="48578"/>
                    <a:pt x="32504" y="48864"/>
                    <a:pt x="32218" y="48959"/>
                  </a:cubicBezTo>
                  <a:lnTo>
                    <a:pt x="32218" y="48959"/>
                  </a:lnTo>
                  <a:cubicBezTo>
                    <a:pt x="32171" y="48971"/>
                    <a:pt x="32111" y="48971"/>
                    <a:pt x="32064" y="48971"/>
                  </a:cubicBezTo>
                  <a:lnTo>
                    <a:pt x="32064" y="48971"/>
                  </a:lnTo>
                  <a:cubicBezTo>
                    <a:pt x="31849" y="48971"/>
                    <a:pt x="31635" y="48816"/>
                    <a:pt x="31564" y="48602"/>
                  </a:cubicBezTo>
                  <a:close/>
                  <a:moveTo>
                    <a:pt x="16514" y="48542"/>
                  </a:moveTo>
                  <a:cubicBezTo>
                    <a:pt x="16252" y="48435"/>
                    <a:pt x="16097" y="48137"/>
                    <a:pt x="16204" y="47864"/>
                  </a:cubicBezTo>
                  <a:lnTo>
                    <a:pt x="16204" y="47864"/>
                  </a:lnTo>
                  <a:cubicBezTo>
                    <a:pt x="16312" y="47602"/>
                    <a:pt x="16609" y="47447"/>
                    <a:pt x="16871" y="47554"/>
                  </a:cubicBezTo>
                  <a:lnTo>
                    <a:pt x="16871" y="47554"/>
                  </a:lnTo>
                  <a:cubicBezTo>
                    <a:pt x="17133" y="47649"/>
                    <a:pt x="17288" y="47959"/>
                    <a:pt x="17181" y="48221"/>
                  </a:cubicBezTo>
                  <a:lnTo>
                    <a:pt x="17181" y="48221"/>
                  </a:lnTo>
                  <a:cubicBezTo>
                    <a:pt x="17109" y="48435"/>
                    <a:pt x="16907" y="48578"/>
                    <a:pt x="16693" y="48578"/>
                  </a:cubicBezTo>
                  <a:lnTo>
                    <a:pt x="16693" y="48578"/>
                  </a:lnTo>
                  <a:cubicBezTo>
                    <a:pt x="16633" y="48566"/>
                    <a:pt x="16574" y="48566"/>
                    <a:pt x="16514" y="48542"/>
                  </a:cubicBezTo>
                  <a:close/>
                  <a:moveTo>
                    <a:pt x="34028" y="47768"/>
                  </a:moveTo>
                  <a:cubicBezTo>
                    <a:pt x="33909" y="47495"/>
                    <a:pt x="34040" y="47185"/>
                    <a:pt x="34314" y="47066"/>
                  </a:cubicBezTo>
                  <a:lnTo>
                    <a:pt x="34314" y="47066"/>
                  </a:lnTo>
                  <a:cubicBezTo>
                    <a:pt x="34588" y="46947"/>
                    <a:pt x="34897" y="47078"/>
                    <a:pt x="35016" y="47352"/>
                  </a:cubicBezTo>
                  <a:lnTo>
                    <a:pt x="35016" y="47352"/>
                  </a:lnTo>
                  <a:cubicBezTo>
                    <a:pt x="35123" y="47614"/>
                    <a:pt x="35004" y="47923"/>
                    <a:pt x="34731" y="48042"/>
                  </a:cubicBezTo>
                  <a:lnTo>
                    <a:pt x="34731" y="48042"/>
                  </a:lnTo>
                  <a:cubicBezTo>
                    <a:pt x="34659" y="48078"/>
                    <a:pt x="34600" y="48090"/>
                    <a:pt x="34528" y="48090"/>
                  </a:cubicBezTo>
                  <a:lnTo>
                    <a:pt x="34528" y="48090"/>
                  </a:lnTo>
                  <a:cubicBezTo>
                    <a:pt x="34314" y="48090"/>
                    <a:pt x="34123" y="47959"/>
                    <a:pt x="34028" y="47768"/>
                  </a:cubicBezTo>
                  <a:close/>
                  <a:moveTo>
                    <a:pt x="14073" y="47506"/>
                  </a:moveTo>
                  <a:cubicBezTo>
                    <a:pt x="13811" y="47375"/>
                    <a:pt x="13704" y="47066"/>
                    <a:pt x="13835" y="46792"/>
                  </a:cubicBezTo>
                  <a:lnTo>
                    <a:pt x="13835" y="46792"/>
                  </a:lnTo>
                  <a:cubicBezTo>
                    <a:pt x="13966" y="46530"/>
                    <a:pt x="14288" y="46423"/>
                    <a:pt x="14538" y="46554"/>
                  </a:cubicBezTo>
                  <a:lnTo>
                    <a:pt x="14538" y="46554"/>
                  </a:lnTo>
                  <a:cubicBezTo>
                    <a:pt x="14800" y="46697"/>
                    <a:pt x="14907" y="47006"/>
                    <a:pt x="14776" y="47268"/>
                  </a:cubicBezTo>
                  <a:lnTo>
                    <a:pt x="14776" y="47268"/>
                  </a:lnTo>
                  <a:cubicBezTo>
                    <a:pt x="14680" y="47459"/>
                    <a:pt x="14490" y="47566"/>
                    <a:pt x="14299" y="47566"/>
                  </a:cubicBezTo>
                  <a:lnTo>
                    <a:pt x="14299" y="47566"/>
                  </a:lnTo>
                  <a:cubicBezTo>
                    <a:pt x="14228" y="47554"/>
                    <a:pt x="14145" y="47542"/>
                    <a:pt x="14073" y="47506"/>
                  </a:cubicBezTo>
                  <a:close/>
                  <a:moveTo>
                    <a:pt x="36397" y="46673"/>
                  </a:moveTo>
                  <a:cubicBezTo>
                    <a:pt x="36255" y="46423"/>
                    <a:pt x="36350" y="46101"/>
                    <a:pt x="36612" y="45959"/>
                  </a:cubicBezTo>
                  <a:lnTo>
                    <a:pt x="36612" y="45959"/>
                  </a:lnTo>
                  <a:cubicBezTo>
                    <a:pt x="36862" y="45816"/>
                    <a:pt x="37183" y="45923"/>
                    <a:pt x="37326" y="46173"/>
                  </a:cubicBezTo>
                  <a:lnTo>
                    <a:pt x="37326" y="46173"/>
                  </a:lnTo>
                  <a:cubicBezTo>
                    <a:pt x="37469" y="46423"/>
                    <a:pt x="37362" y="46756"/>
                    <a:pt x="37112" y="46887"/>
                  </a:cubicBezTo>
                  <a:lnTo>
                    <a:pt x="37112" y="46887"/>
                  </a:lnTo>
                  <a:cubicBezTo>
                    <a:pt x="37028" y="46923"/>
                    <a:pt x="36945" y="46959"/>
                    <a:pt x="36862" y="46959"/>
                  </a:cubicBezTo>
                  <a:lnTo>
                    <a:pt x="36862" y="46959"/>
                  </a:lnTo>
                  <a:cubicBezTo>
                    <a:pt x="36683" y="46947"/>
                    <a:pt x="36505" y="46840"/>
                    <a:pt x="36397" y="46673"/>
                  </a:cubicBezTo>
                  <a:close/>
                  <a:moveTo>
                    <a:pt x="11740" y="46221"/>
                  </a:moveTo>
                  <a:lnTo>
                    <a:pt x="11740" y="46221"/>
                  </a:lnTo>
                  <a:lnTo>
                    <a:pt x="11740" y="46221"/>
                  </a:lnTo>
                  <a:cubicBezTo>
                    <a:pt x="11490" y="46066"/>
                    <a:pt x="11406" y="45744"/>
                    <a:pt x="11573" y="45482"/>
                  </a:cubicBezTo>
                  <a:lnTo>
                    <a:pt x="11573" y="45482"/>
                  </a:lnTo>
                  <a:cubicBezTo>
                    <a:pt x="11728" y="45232"/>
                    <a:pt x="12049" y="45161"/>
                    <a:pt x="12299" y="45328"/>
                  </a:cubicBezTo>
                  <a:lnTo>
                    <a:pt x="12299" y="45328"/>
                  </a:lnTo>
                  <a:cubicBezTo>
                    <a:pt x="12561" y="45470"/>
                    <a:pt x="12633" y="45804"/>
                    <a:pt x="12466" y="46054"/>
                  </a:cubicBezTo>
                  <a:lnTo>
                    <a:pt x="12466" y="46054"/>
                  </a:lnTo>
                  <a:cubicBezTo>
                    <a:pt x="12359" y="46221"/>
                    <a:pt x="12204" y="46304"/>
                    <a:pt x="12025" y="46304"/>
                  </a:cubicBezTo>
                  <a:lnTo>
                    <a:pt x="12025" y="46304"/>
                  </a:lnTo>
                  <a:cubicBezTo>
                    <a:pt x="11930" y="46292"/>
                    <a:pt x="11823" y="46280"/>
                    <a:pt x="11740" y="46221"/>
                  </a:cubicBezTo>
                  <a:close/>
                  <a:moveTo>
                    <a:pt x="38636" y="45339"/>
                  </a:moveTo>
                  <a:cubicBezTo>
                    <a:pt x="38469" y="45101"/>
                    <a:pt x="38529" y="44768"/>
                    <a:pt x="38767" y="44613"/>
                  </a:cubicBezTo>
                  <a:lnTo>
                    <a:pt x="38767" y="44613"/>
                  </a:lnTo>
                  <a:cubicBezTo>
                    <a:pt x="39005" y="44447"/>
                    <a:pt x="39326" y="44506"/>
                    <a:pt x="39493" y="44744"/>
                  </a:cubicBezTo>
                  <a:lnTo>
                    <a:pt x="39493" y="44744"/>
                  </a:lnTo>
                  <a:cubicBezTo>
                    <a:pt x="39660" y="44982"/>
                    <a:pt x="39600" y="45304"/>
                    <a:pt x="39362" y="45470"/>
                  </a:cubicBezTo>
                  <a:lnTo>
                    <a:pt x="39362" y="45470"/>
                  </a:lnTo>
                  <a:cubicBezTo>
                    <a:pt x="39267" y="45530"/>
                    <a:pt x="39172" y="45566"/>
                    <a:pt x="39064" y="45566"/>
                  </a:cubicBezTo>
                  <a:lnTo>
                    <a:pt x="39064" y="45566"/>
                  </a:lnTo>
                  <a:cubicBezTo>
                    <a:pt x="38898" y="45566"/>
                    <a:pt x="38731" y="45482"/>
                    <a:pt x="38636" y="45339"/>
                  </a:cubicBezTo>
                  <a:close/>
                  <a:moveTo>
                    <a:pt x="9561" y="44685"/>
                  </a:moveTo>
                  <a:lnTo>
                    <a:pt x="9561" y="44685"/>
                  </a:lnTo>
                  <a:lnTo>
                    <a:pt x="9561" y="44685"/>
                  </a:lnTo>
                  <a:cubicBezTo>
                    <a:pt x="9346" y="44506"/>
                    <a:pt x="9299" y="44173"/>
                    <a:pt x="9477" y="43935"/>
                  </a:cubicBezTo>
                  <a:lnTo>
                    <a:pt x="9477" y="43935"/>
                  </a:lnTo>
                  <a:cubicBezTo>
                    <a:pt x="9656" y="43720"/>
                    <a:pt x="9977" y="43673"/>
                    <a:pt x="10216" y="43851"/>
                  </a:cubicBezTo>
                  <a:lnTo>
                    <a:pt x="10216" y="43851"/>
                  </a:lnTo>
                  <a:cubicBezTo>
                    <a:pt x="10454" y="44030"/>
                    <a:pt x="10489" y="44351"/>
                    <a:pt x="10311" y="44589"/>
                  </a:cubicBezTo>
                  <a:lnTo>
                    <a:pt x="10311" y="44589"/>
                  </a:lnTo>
                  <a:cubicBezTo>
                    <a:pt x="10204" y="44732"/>
                    <a:pt x="10061" y="44804"/>
                    <a:pt x="9894" y="44804"/>
                  </a:cubicBezTo>
                  <a:lnTo>
                    <a:pt x="9894" y="44804"/>
                  </a:lnTo>
                  <a:cubicBezTo>
                    <a:pt x="9775" y="44804"/>
                    <a:pt x="9656" y="44756"/>
                    <a:pt x="9561" y="44685"/>
                  </a:cubicBezTo>
                  <a:close/>
                  <a:moveTo>
                    <a:pt x="40719" y="43780"/>
                  </a:moveTo>
                  <a:cubicBezTo>
                    <a:pt x="40517" y="43554"/>
                    <a:pt x="40553" y="43220"/>
                    <a:pt x="40755" y="43030"/>
                  </a:cubicBezTo>
                  <a:lnTo>
                    <a:pt x="40755" y="43030"/>
                  </a:lnTo>
                  <a:cubicBezTo>
                    <a:pt x="40981" y="42839"/>
                    <a:pt x="41315" y="42863"/>
                    <a:pt x="41505" y="43077"/>
                  </a:cubicBezTo>
                  <a:lnTo>
                    <a:pt x="41505" y="43077"/>
                  </a:lnTo>
                  <a:cubicBezTo>
                    <a:pt x="41696" y="43292"/>
                    <a:pt x="41672" y="43625"/>
                    <a:pt x="41458" y="43815"/>
                  </a:cubicBezTo>
                  <a:lnTo>
                    <a:pt x="41458" y="43815"/>
                  </a:lnTo>
                  <a:cubicBezTo>
                    <a:pt x="41350" y="43911"/>
                    <a:pt x="41231" y="43946"/>
                    <a:pt x="41112" y="43946"/>
                  </a:cubicBezTo>
                  <a:lnTo>
                    <a:pt x="41112" y="43946"/>
                  </a:lnTo>
                  <a:cubicBezTo>
                    <a:pt x="40969" y="43958"/>
                    <a:pt x="40815" y="43899"/>
                    <a:pt x="40719" y="43780"/>
                  </a:cubicBezTo>
                  <a:close/>
                  <a:moveTo>
                    <a:pt x="7561" y="42923"/>
                  </a:moveTo>
                  <a:cubicBezTo>
                    <a:pt x="7346" y="42720"/>
                    <a:pt x="7346" y="42387"/>
                    <a:pt x="7537" y="42184"/>
                  </a:cubicBezTo>
                  <a:lnTo>
                    <a:pt x="7537" y="42184"/>
                  </a:lnTo>
                  <a:cubicBezTo>
                    <a:pt x="7751" y="41970"/>
                    <a:pt x="8072" y="41970"/>
                    <a:pt x="8287" y="42172"/>
                  </a:cubicBezTo>
                  <a:lnTo>
                    <a:pt x="8287" y="42172"/>
                  </a:lnTo>
                  <a:cubicBezTo>
                    <a:pt x="8489" y="42375"/>
                    <a:pt x="8489" y="42708"/>
                    <a:pt x="8299" y="42911"/>
                  </a:cubicBezTo>
                  <a:lnTo>
                    <a:pt x="8299" y="42911"/>
                  </a:lnTo>
                  <a:cubicBezTo>
                    <a:pt x="8192" y="43018"/>
                    <a:pt x="8061" y="43077"/>
                    <a:pt x="7930" y="43077"/>
                  </a:cubicBezTo>
                  <a:lnTo>
                    <a:pt x="7930" y="43077"/>
                  </a:lnTo>
                  <a:cubicBezTo>
                    <a:pt x="7799" y="43077"/>
                    <a:pt x="7656" y="43030"/>
                    <a:pt x="7561" y="42923"/>
                  </a:cubicBezTo>
                  <a:close/>
                  <a:moveTo>
                    <a:pt x="42624" y="41994"/>
                  </a:moveTo>
                  <a:cubicBezTo>
                    <a:pt x="42410" y="41791"/>
                    <a:pt x="42398" y="41458"/>
                    <a:pt x="42589" y="41244"/>
                  </a:cubicBezTo>
                  <a:lnTo>
                    <a:pt x="42589" y="41244"/>
                  </a:lnTo>
                  <a:cubicBezTo>
                    <a:pt x="42779" y="41041"/>
                    <a:pt x="43124" y="41018"/>
                    <a:pt x="43339" y="41208"/>
                  </a:cubicBezTo>
                  <a:lnTo>
                    <a:pt x="43339" y="41208"/>
                  </a:lnTo>
                  <a:cubicBezTo>
                    <a:pt x="43541" y="41410"/>
                    <a:pt x="43553" y="41756"/>
                    <a:pt x="43363" y="41958"/>
                  </a:cubicBezTo>
                  <a:lnTo>
                    <a:pt x="43363" y="41958"/>
                  </a:lnTo>
                  <a:cubicBezTo>
                    <a:pt x="43255" y="42077"/>
                    <a:pt x="43113" y="42125"/>
                    <a:pt x="42982" y="42125"/>
                  </a:cubicBezTo>
                  <a:lnTo>
                    <a:pt x="42982" y="42125"/>
                  </a:lnTo>
                  <a:cubicBezTo>
                    <a:pt x="42863" y="42137"/>
                    <a:pt x="42720" y="42089"/>
                    <a:pt x="42624" y="41994"/>
                  </a:cubicBezTo>
                  <a:close/>
                  <a:moveTo>
                    <a:pt x="5751" y="40982"/>
                  </a:moveTo>
                  <a:cubicBezTo>
                    <a:pt x="5560" y="40756"/>
                    <a:pt x="5608" y="40422"/>
                    <a:pt x="5834" y="40232"/>
                  </a:cubicBezTo>
                  <a:lnTo>
                    <a:pt x="5834" y="40232"/>
                  </a:lnTo>
                  <a:cubicBezTo>
                    <a:pt x="6048" y="40041"/>
                    <a:pt x="6382" y="40065"/>
                    <a:pt x="6572" y="40303"/>
                  </a:cubicBezTo>
                  <a:lnTo>
                    <a:pt x="6572" y="40303"/>
                  </a:lnTo>
                  <a:cubicBezTo>
                    <a:pt x="6763" y="40529"/>
                    <a:pt x="6727" y="40863"/>
                    <a:pt x="6501" y="41053"/>
                  </a:cubicBezTo>
                  <a:lnTo>
                    <a:pt x="6501" y="41053"/>
                  </a:lnTo>
                  <a:cubicBezTo>
                    <a:pt x="6394" y="41137"/>
                    <a:pt x="6275" y="41172"/>
                    <a:pt x="6156" y="41172"/>
                  </a:cubicBezTo>
                  <a:lnTo>
                    <a:pt x="6156" y="41172"/>
                  </a:lnTo>
                  <a:cubicBezTo>
                    <a:pt x="6013" y="41172"/>
                    <a:pt x="5858" y="41113"/>
                    <a:pt x="5751" y="40982"/>
                  </a:cubicBezTo>
                  <a:close/>
                  <a:moveTo>
                    <a:pt x="44327" y="40029"/>
                  </a:moveTo>
                  <a:cubicBezTo>
                    <a:pt x="44089" y="39851"/>
                    <a:pt x="44053" y="39517"/>
                    <a:pt x="44232" y="39279"/>
                  </a:cubicBezTo>
                  <a:lnTo>
                    <a:pt x="44232" y="39279"/>
                  </a:lnTo>
                  <a:cubicBezTo>
                    <a:pt x="44410" y="39041"/>
                    <a:pt x="44732" y="38993"/>
                    <a:pt x="44970" y="39172"/>
                  </a:cubicBezTo>
                  <a:lnTo>
                    <a:pt x="44970" y="39172"/>
                  </a:lnTo>
                  <a:cubicBezTo>
                    <a:pt x="45208" y="39351"/>
                    <a:pt x="45256" y="39684"/>
                    <a:pt x="45077" y="39922"/>
                  </a:cubicBezTo>
                  <a:lnTo>
                    <a:pt x="45077" y="39922"/>
                  </a:lnTo>
                  <a:lnTo>
                    <a:pt x="45077" y="39922"/>
                  </a:lnTo>
                  <a:lnTo>
                    <a:pt x="45077" y="39922"/>
                  </a:lnTo>
                  <a:cubicBezTo>
                    <a:pt x="44970" y="40053"/>
                    <a:pt x="44803" y="40125"/>
                    <a:pt x="44648" y="40125"/>
                  </a:cubicBezTo>
                  <a:lnTo>
                    <a:pt x="44648" y="40125"/>
                  </a:lnTo>
                  <a:cubicBezTo>
                    <a:pt x="44541" y="40125"/>
                    <a:pt x="44422" y="40101"/>
                    <a:pt x="44327" y="40029"/>
                  </a:cubicBezTo>
                  <a:close/>
                  <a:moveTo>
                    <a:pt x="4167" y="38851"/>
                  </a:moveTo>
                  <a:lnTo>
                    <a:pt x="4167" y="38851"/>
                  </a:lnTo>
                  <a:lnTo>
                    <a:pt x="4167" y="38851"/>
                  </a:lnTo>
                  <a:cubicBezTo>
                    <a:pt x="4001" y="38612"/>
                    <a:pt x="4072" y="38279"/>
                    <a:pt x="4310" y="38124"/>
                  </a:cubicBezTo>
                  <a:lnTo>
                    <a:pt x="4310" y="38124"/>
                  </a:lnTo>
                  <a:cubicBezTo>
                    <a:pt x="4548" y="37958"/>
                    <a:pt x="4870" y="38029"/>
                    <a:pt x="5036" y="38267"/>
                  </a:cubicBezTo>
                  <a:lnTo>
                    <a:pt x="5036" y="38267"/>
                  </a:lnTo>
                  <a:cubicBezTo>
                    <a:pt x="5203" y="38505"/>
                    <a:pt x="5132" y="38839"/>
                    <a:pt x="4894" y="38993"/>
                  </a:cubicBezTo>
                  <a:lnTo>
                    <a:pt x="4894" y="38993"/>
                  </a:lnTo>
                  <a:cubicBezTo>
                    <a:pt x="4798" y="39053"/>
                    <a:pt x="4703" y="39089"/>
                    <a:pt x="4596" y="39089"/>
                  </a:cubicBezTo>
                  <a:lnTo>
                    <a:pt x="4596" y="39089"/>
                  </a:lnTo>
                  <a:cubicBezTo>
                    <a:pt x="4429" y="39089"/>
                    <a:pt x="4262" y="38993"/>
                    <a:pt x="4167" y="38851"/>
                  </a:cubicBezTo>
                  <a:close/>
                  <a:moveTo>
                    <a:pt x="45815" y="37886"/>
                  </a:moveTo>
                  <a:cubicBezTo>
                    <a:pt x="45565" y="37731"/>
                    <a:pt x="45494" y="37410"/>
                    <a:pt x="45625" y="37148"/>
                  </a:cubicBezTo>
                  <a:lnTo>
                    <a:pt x="45625" y="37148"/>
                  </a:lnTo>
                  <a:cubicBezTo>
                    <a:pt x="45780" y="36898"/>
                    <a:pt x="46101" y="36827"/>
                    <a:pt x="46351" y="36957"/>
                  </a:cubicBezTo>
                  <a:lnTo>
                    <a:pt x="46351" y="36957"/>
                  </a:lnTo>
                  <a:cubicBezTo>
                    <a:pt x="46613" y="37112"/>
                    <a:pt x="46684" y="37434"/>
                    <a:pt x="46553" y="37684"/>
                  </a:cubicBezTo>
                  <a:lnTo>
                    <a:pt x="46553" y="37684"/>
                  </a:lnTo>
                  <a:cubicBezTo>
                    <a:pt x="46446" y="37850"/>
                    <a:pt x="46280" y="37946"/>
                    <a:pt x="46089" y="37946"/>
                  </a:cubicBezTo>
                  <a:lnTo>
                    <a:pt x="46089" y="37946"/>
                  </a:lnTo>
                  <a:cubicBezTo>
                    <a:pt x="45994" y="37958"/>
                    <a:pt x="45899" y="37946"/>
                    <a:pt x="45815" y="37886"/>
                  </a:cubicBezTo>
                  <a:close/>
                  <a:moveTo>
                    <a:pt x="2810" y="36553"/>
                  </a:moveTo>
                  <a:cubicBezTo>
                    <a:pt x="2679" y="36303"/>
                    <a:pt x="2774" y="35981"/>
                    <a:pt x="3036" y="35838"/>
                  </a:cubicBezTo>
                  <a:lnTo>
                    <a:pt x="3036" y="35838"/>
                  </a:lnTo>
                  <a:cubicBezTo>
                    <a:pt x="3286" y="35707"/>
                    <a:pt x="3608" y="35814"/>
                    <a:pt x="3751" y="36065"/>
                  </a:cubicBezTo>
                  <a:lnTo>
                    <a:pt x="3751" y="36065"/>
                  </a:lnTo>
                  <a:cubicBezTo>
                    <a:pt x="3881" y="36315"/>
                    <a:pt x="3774" y="36648"/>
                    <a:pt x="3524" y="36779"/>
                  </a:cubicBezTo>
                  <a:lnTo>
                    <a:pt x="3524" y="36779"/>
                  </a:lnTo>
                  <a:cubicBezTo>
                    <a:pt x="3453" y="36827"/>
                    <a:pt x="3358" y="36838"/>
                    <a:pt x="3286" y="36838"/>
                  </a:cubicBezTo>
                  <a:lnTo>
                    <a:pt x="3286" y="36838"/>
                  </a:lnTo>
                  <a:cubicBezTo>
                    <a:pt x="3096" y="36838"/>
                    <a:pt x="2893" y="36731"/>
                    <a:pt x="2810" y="36553"/>
                  </a:cubicBezTo>
                  <a:close/>
                  <a:moveTo>
                    <a:pt x="47065" y="35600"/>
                  </a:moveTo>
                  <a:cubicBezTo>
                    <a:pt x="46804" y="35481"/>
                    <a:pt x="46684" y="35172"/>
                    <a:pt x="46804" y="34898"/>
                  </a:cubicBezTo>
                  <a:lnTo>
                    <a:pt x="46804" y="34898"/>
                  </a:lnTo>
                  <a:cubicBezTo>
                    <a:pt x="46923" y="34636"/>
                    <a:pt x="47232" y="34517"/>
                    <a:pt x="47506" y="34636"/>
                  </a:cubicBezTo>
                  <a:lnTo>
                    <a:pt x="47506" y="34636"/>
                  </a:lnTo>
                  <a:cubicBezTo>
                    <a:pt x="47768" y="34755"/>
                    <a:pt x="47887" y="35064"/>
                    <a:pt x="47768" y="35338"/>
                  </a:cubicBezTo>
                  <a:lnTo>
                    <a:pt x="47768" y="35338"/>
                  </a:lnTo>
                  <a:cubicBezTo>
                    <a:pt x="47685" y="35529"/>
                    <a:pt x="47482" y="35648"/>
                    <a:pt x="47292" y="35648"/>
                  </a:cubicBezTo>
                  <a:lnTo>
                    <a:pt x="47292" y="35648"/>
                  </a:lnTo>
                  <a:cubicBezTo>
                    <a:pt x="47220" y="35648"/>
                    <a:pt x="47137" y="35636"/>
                    <a:pt x="47065" y="35600"/>
                  </a:cubicBezTo>
                  <a:close/>
                  <a:moveTo>
                    <a:pt x="1703" y="34136"/>
                  </a:moveTo>
                  <a:cubicBezTo>
                    <a:pt x="1595" y="33862"/>
                    <a:pt x="1738" y="33552"/>
                    <a:pt x="2000" y="33445"/>
                  </a:cubicBezTo>
                  <a:lnTo>
                    <a:pt x="2000" y="33445"/>
                  </a:lnTo>
                  <a:cubicBezTo>
                    <a:pt x="2274" y="33338"/>
                    <a:pt x="2584" y="33481"/>
                    <a:pt x="2691" y="33743"/>
                  </a:cubicBezTo>
                  <a:lnTo>
                    <a:pt x="2691" y="33743"/>
                  </a:lnTo>
                  <a:cubicBezTo>
                    <a:pt x="2798" y="34005"/>
                    <a:pt x="2655" y="34326"/>
                    <a:pt x="2393" y="34433"/>
                  </a:cubicBezTo>
                  <a:lnTo>
                    <a:pt x="2393" y="34433"/>
                  </a:lnTo>
                  <a:cubicBezTo>
                    <a:pt x="2334" y="34457"/>
                    <a:pt x="2262" y="34457"/>
                    <a:pt x="2203" y="34457"/>
                  </a:cubicBezTo>
                  <a:lnTo>
                    <a:pt x="2203" y="34457"/>
                  </a:lnTo>
                  <a:cubicBezTo>
                    <a:pt x="1988" y="34469"/>
                    <a:pt x="1786" y="34338"/>
                    <a:pt x="1703" y="34136"/>
                  </a:cubicBezTo>
                  <a:close/>
                  <a:moveTo>
                    <a:pt x="48066" y="33195"/>
                  </a:moveTo>
                  <a:cubicBezTo>
                    <a:pt x="47780" y="33100"/>
                    <a:pt x="47637" y="32802"/>
                    <a:pt x="47720" y="32528"/>
                  </a:cubicBezTo>
                  <a:lnTo>
                    <a:pt x="47720" y="32528"/>
                  </a:lnTo>
                  <a:cubicBezTo>
                    <a:pt x="47816" y="32243"/>
                    <a:pt x="48113" y="32088"/>
                    <a:pt x="48399" y="32183"/>
                  </a:cubicBezTo>
                  <a:lnTo>
                    <a:pt x="48399" y="32183"/>
                  </a:lnTo>
                  <a:cubicBezTo>
                    <a:pt x="48661" y="32266"/>
                    <a:pt x="48828" y="32564"/>
                    <a:pt x="48720" y="32850"/>
                  </a:cubicBezTo>
                  <a:lnTo>
                    <a:pt x="48720" y="32850"/>
                  </a:lnTo>
                  <a:cubicBezTo>
                    <a:pt x="48649" y="33076"/>
                    <a:pt x="48435" y="33207"/>
                    <a:pt x="48220" y="33207"/>
                  </a:cubicBezTo>
                  <a:lnTo>
                    <a:pt x="48220" y="33207"/>
                  </a:lnTo>
                  <a:cubicBezTo>
                    <a:pt x="48185" y="33219"/>
                    <a:pt x="48125" y="33207"/>
                    <a:pt x="48066" y="33195"/>
                  </a:cubicBezTo>
                  <a:close/>
                  <a:moveTo>
                    <a:pt x="869" y="31612"/>
                  </a:moveTo>
                  <a:cubicBezTo>
                    <a:pt x="798" y="31338"/>
                    <a:pt x="964" y="31052"/>
                    <a:pt x="1250" y="30957"/>
                  </a:cubicBezTo>
                  <a:lnTo>
                    <a:pt x="1250" y="30957"/>
                  </a:lnTo>
                  <a:cubicBezTo>
                    <a:pt x="1524" y="30885"/>
                    <a:pt x="1810" y="31052"/>
                    <a:pt x="1905" y="31338"/>
                  </a:cubicBezTo>
                  <a:lnTo>
                    <a:pt x="1905" y="31338"/>
                  </a:lnTo>
                  <a:cubicBezTo>
                    <a:pt x="1976" y="31612"/>
                    <a:pt x="1810" y="31897"/>
                    <a:pt x="1524" y="31993"/>
                  </a:cubicBezTo>
                  <a:lnTo>
                    <a:pt x="1524" y="31993"/>
                  </a:lnTo>
                  <a:cubicBezTo>
                    <a:pt x="1488" y="32004"/>
                    <a:pt x="1441" y="32004"/>
                    <a:pt x="1393" y="32004"/>
                  </a:cubicBezTo>
                  <a:lnTo>
                    <a:pt x="1393" y="32004"/>
                  </a:lnTo>
                  <a:cubicBezTo>
                    <a:pt x="1143" y="32004"/>
                    <a:pt x="929" y="31838"/>
                    <a:pt x="869" y="31612"/>
                  </a:cubicBezTo>
                  <a:close/>
                  <a:moveTo>
                    <a:pt x="48816" y="30695"/>
                  </a:moveTo>
                  <a:cubicBezTo>
                    <a:pt x="48530" y="30635"/>
                    <a:pt x="48351" y="30350"/>
                    <a:pt x="48411" y="30064"/>
                  </a:cubicBezTo>
                  <a:lnTo>
                    <a:pt x="48411" y="30064"/>
                  </a:lnTo>
                  <a:cubicBezTo>
                    <a:pt x="48470" y="29778"/>
                    <a:pt x="48744" y="29599"/>
                    <a:pt x="49030" y="29659"/>
                  </a:cubicBezTo>
                  <a:lnTo>
                    <a:pt x="49030" y="29659"/>
                  </a:lnTo>
                  <a:cubicBezTo>
                    <a:pt x="49316" y="29719"/>
                    <a:pt x="49494" y="30004"/>
                    <a:pt x="49435" y="30290"/>
                  </a:cubicBezTo>
                  <a:lnTo>
                    <a:pt x="49435" y="30290"/>
                  </a:lnTo>
                  <a:lnTo>
                    <a:pt x="49435" y="30290"/>
                  </a:lnTo>
                  <a:lnTo>
                    <a:pt x="49435" y="30290"/>
                  </a:lnTo>
                  <a:cubicBezTo>
                    <a:pt x="49375" y="30540"/>
                    <a:pt x="49173" y="30707"/>
                    <a:pt x="48911" y="30707"/>
                  </a:cubicBezTo>
                  <a:lnTo>
                    <a:pt x="48911" y="30707"/>
                  </a:lnTo>
                  <a:cubicBezTo>
                    <a:pt x="48887" y="30707"/>
                    <a:pt x="48839" y="30707"/>
                    <a:pt x="48816" y="30695"/>
                  </a:cubicBezTo>
                  <a:close/>
                  <a:moveTo>
                    <a:pt x="310" y="29016"/>
                  </a:moveTo>
                  <a:cubicBezTo>
                    <a:pt x="262" y="28730"/>
                    <a:pt x="452" y="28445"/>
                    <a:pt x="738" y="28397"/>
                  </a:cubicBezTo>
                  <a:lnTo>
                    <a:pt x="738" y="28397"/>
                  </a:lnTo>
                  <a:cubicBezTo>
                    <a:pt x="1024" y="28361"/>
                    <a:pt x="1286" y="28552"/>
                    <a:pt x="1345" y="28837"/>
                  </a:cubicBezTo>
                  <a:lnTo>
                    <a:pt x="1345" y="28837"/>
                  </a:lnTo>
                  <a:cubicBezTo>
                    <a:pt x="1393" y="29111"/>
                    <a:pt x="1203" y="29397"/>
                    <a:pt x="917" y="29445"/>
                  </a:cubicBezTo>
                  <a:lnTo>
                    <a:pt x="917" y="29445"/>
                  </a:lnTo>
                  <a:lnTo>
                    <a:pt x="833" y="29445"/>
                  </a:lnTo>
                  <a:lnTo>
                    <a:pt x="833" y="29445"/>
                  </a:lnTo>
                  <a:cubicBezTo>
                    <a:pt x="572" y="29445"/>
                    <a:pt x="357" y="29266"/>
                    <a:pt x="310" y="29016"/>
                  </a:cubicBezTo>
                  <a:close/>
                  <a:moveTo>
                    <a:pt x="49268" y="28135"/>
                  </a:moveTo>
                  <a:cubicBezTo>
                    <a:pt x="48970" y="28099"/>
                    <a:pt x="48768" y="27837"/>
                    <a:pt x="48792" y="27552"/>
                  </a:cubicBezTo>
                  <a:lnTo>
                    <a:pt x="48792" y="27552"/>
                  </a:lnTo>
                  <a:cubicBezTo>
                    <a:pt x="48828" y="27266"/>
                    <a:pt x="49090" y="27052"/>
                    <a:pt x="49375" y="27075"/>
                  </a:cubicBezTo>
                  <a:lnTo>
                    <a:pt x="49375" y="27075"/>
                  </a:lnTo>
                  <a:cubicBezTo>
                    <a:pt x="49673" y="27111"/>
                    <a:pt x="49887" y="27373"/>
                    <a:pt x="49852" y="27659"/>
                  </a:cubicBezTo>
                  <a:lnTo>
                    <a:pt x="49852" y="27659"/>
                  </a:lnTo>
                  <a:cubicBezTo>
                    <a:pt x="49828" y="27921"/>
                    <a:pt x="49601" y="28135"/>
                    <a:pt x="49328" y="28135"/>
                  </a:cubicBezTo>
                  <a:lnTo>
                    <a:pt x="49328" y="28135"/>
                  </a:lnTo>
                  <a:close/>
                  <a:moveTo>
                    <a:pt x="24" y="26361"/>
                  </a:moveTo>
                  <a:cubicBezTo>
                    <a:pt x="12" y="26063"/>
                    <a:pt x="238" y="25825"/>
                    <a:pt x="536" y="25813"/>
                  </a:cubicBezTo>
                  <a:lnTo>
                    <a:pt x="536" y="25813"/>
                  </a:lnTo>
                  <a:cubicBezTo>
                    <a:pt x="833" y="25789"/>
                    <a:pt x="1072" y="26016"/>
                    <a:pt x="1084" y="26313"/>
                  </a:cubicBezTo>
                  <a:lnTo>
                    <a:pt x="1084" y="26313"/>
                  </a:lnTo>
                  <a:cubicBezTo>
                    <a:pt x="1095" y="26611"/>
                    <a:pt x="869" y="26849"/>
                    <a:pt x="572" y="26861"/>
                  </a:cubicBezTo>
                  <a:lnTo>
                    <a:pt x="572" y="26861"/>
                  </a:lnTo>
                  <a:lnTo>
                    <a:pt x="548" y="26861"/>
                  </a:lnTo>
                  <a:lnTo>
                    <a:pt x="548" y="26861"/>
                  </a:lnTo>
                  <a:cubicBezTo>
                    <a:pt x="274" y="26849"/>
                    <a:pt x="36" y="26647"/>
                    <a:pt x="24" y="26361"/>
                  </a:cubicBezTo>
                  <a:close/>
                  <a:moveTo>
                    <a:pt x="48947" y="25004"/>
                  </a:moveTo>
                  <a:lnTo>
                    <a:pt x="48947" y="25004"/>
                  </a:lnTo>
                  <a:lnTo>
                    <a:pt x="48947" y="24992"/>
                  </a:lnTo>
                  <a:lnTo>
                    <a:pt x="48947" y="24992"/>
                  </a:lnTo>
                  <a:lnTo>
                    <a:pt x="48947" y="24968"/>
                  </a:lnTo>
                  <a:lnTo>
                    <a:pt x="48947" y="24968"/>
                  </a:lnTo>
                  <a:cubicBezTo>
                    <a:pt x="48947" y="24670"/>
                    <a:pt x="49185" y="24420"/>
                    <a:pt x="49471" y="24420"/>
                  </a:cubicBezTo>
                  <a:lnTo>
                    <a:pt x="49471" y="24420"/>
                  </a:lnTo>
                  <a:cubicBezTo>
                    <a:pt x="49768" y="24420"/>
                    <a:pt x="50006" y="24670"/>
                    <a:pt x="50006" y="24944"/>
                  </a:cubicBezTo>
                  <a:lnTo>
                    <a:pt x="50006" y="24944"/>
                  </a:lnTo>
                  <a:lnTo>
                    <a:pt x="50006" y="24980"/>
                  </a:lnTo>
                  <a:lnTo>
                    <a:pt x="50006" y="24980"/>
                  </a:lnTo>
                  <a:lnTo>
                    <a:pt x="50006" y="25004"/>
                  </a:lnTo>
                  <a:lnTo>
                    <a:pt x="50006" y="25004"/>
                  </a:lnTo>
                  <a:cubicBezTo>
                    <a:pt x="50006" y="25301"/>
                    <a:pt x="49768" y="25539"/>
                    <a:pt x="49482" y="25539"/>
                  </a:cubicBezTo>
                  <a:lnTo>
                    <a:pt x="49482" y="25539"/>
                  </a:lnTo>
                  <a:cubicBezTo>
                    <a:pt x="49185" y="25528"/>
                    <a:pt x="48947" y="25289"/>
                    <a:pt x="48947" y="25004"/>
                  </a:cubicBezTo>
                  <a:close/>
                  <a:moveTo>
                    <a:pt x="512" y="24254"/>
                  </a:moveTo>
                  <a:cubicBezTo>
                    <a:pt x="214" y="24230"/>
                    <a:pt x="0" y="23980"/>
                    <a:pt x="12" y="23694"/>
                  </a:cubicBezTo>
                  <a:lnTo>
                    <a:pt x="12" y="23694"/>
                  </a:lnTo>
                  <a:cubicBezTo>
                    <a:pt x="24" y="23396"/>
                    <a:pt x="274" y="23194"/>
                    <a:pt x="560" y="23194"/>
                  </a:cubicBezTo>
                  <a:lnTo>
                    <a:pt x="560" y="23194"/>
                  </a:lnTo>
                  <a:cubicBezTo>
                    <a:pt x="857" y="23206"/>
                    <a:pt x="1084" y="23456"/>
                    <a:pt x="1072" y="23742"/>
                  </a:cubicBezTo>
                  <a:lnTo>
                    <a:pt x="1072" y="23742"/>
                  </a:lnTo>
                  <a:cubicBezTo>
                    <a:pt x="1048" y="24027"/>
                    <a:pt x="810" y="24254"/>
                    <a:pt x="548" y="24254"/>
                  </a:cubicBezTo>
                  <a:lnTo>
                    <a:pt x="548" y="24254"/>
                  </a:lnTo>
                  <a:close/>
                  <a:moveTo>
                    <a:pt x="48792" y="22408"/>
                  </a:moveTo>
                  <a:lnTo>
                    <a:pt x="48792" y="22408"/>
                  </a:lnTo>
                  <a:cubicBezTo>
                    <a:pt x="48768" y="22110"/>
                    <a:pt x="48970" y="21848"/>
                    <a:pt x="49268" y="21825"/>
                  </a:cubicBezTo>
                  <a:lnTo>
                    <a:pt x="49268" y="21825"/>
                  </a:lnTo>
                  <a:cubicBezTo>
                    <a:pt x="49566" y="21789"/>
                    <a:pt x="49828" y="22003"/>
                    <a:pt x="49852" y="22301"/>
                  </a:cubicBezTo>
                  <a:lnTo>
                    <a:pt x="49852" y="22301"/>
                  </a:lnTo>
                  <a:lnTo>
                    <a:pt x="49852" y="22301"/>
                  </a:lnTo>
                  <a:lnTo>
                    <a:pt x="49852" y="22301"/>
                  </a:lnTo>
                  <a:cubicBezTo>
                    <a:pt x="49887" y="22599"/>
                    <a:pt x="49673" y="22849"/>
                    <a:pt x="49387" y="22884"/>
                  </a:cubicBezTo>
                  <a:lnTo>
                    <a:pt x="49387" y="22884"/>
                  </a:lnTo>
                  <a:lnTo>
                    <a:pt x="49328" y="22884"/>
                  </a:lnTo>
                  <a:lnTo>
                    <a:pt x="49328" y="22884"/>
                  </a:lnTo>
                  <a:cubicBezTo>
                    <a:pt x="49066" y="22884"/>
                    <a:pt x="48828" y="22670"/>
                    <a:pt x="48792" y="22408"/>
                  </a:cubicBezTo>
                  <a:close/>
                  <a:moveTo>
                    <a:pt x="738" y="21658"/>
                  </a:moveTo>
                  <a:cubicBezTo>
                    <a:pt x="452" y="21610"/>
                    <a:pt x="250" y="21348"/>
                    <a:pt x="310" y="21051"/>
                  </a:cubicBezTo>
                  <a:lnTo>
                    <a:pt x="310" y="21051"/>
                  </a:lnTo>
                  <a:cubicBezTo>
                    <a:pt x="357" y="20753"/>
                    <a:pt x="619" y="20563"/>
                    <a:pt x="917" y="20598"/>
                  </a:cubicBezTo>
                  <a:lnTo>
                    <a:pt x="917" y="20598"/>
                  </a:lnTo>
                  <a:cubicBezTo>
                    <a:pt x="1203" y="20646"/>
                    <a:pt x="1405" y="20920"/>
                    <a:pt x="1345" y="21217"/>
                  </a:cubicBezTo>
                  <a:lnTo>
                    <a:pt x="1345" y="21217"/>
                  </a:lnTo>
                  <a:cubicBezTo>
                    <a:pt x="1310" y="21479"/>
                    <a:pt x="1084" y="21658"/>
                    <a:pt x="833" y="21658"/>
                  </a:cubicBezTo>
                  <a:lnTo>
                    <a:pt x="833" y="21658"/>
                  </a:lnTo>
                  <a:close/>
                  <a:moveTo>
                    <a:pt x="48399" y="19884"/>
                  </a:moveTo>
                  <a:cubicBezTo>
                    <a:pt x="48328" y="19610"/>
                    <a:pt x="48518" y="19324"/>
                    <a:pt x="48792" y="19265"/>
                  </a:cubicBezTo>
                  <a:lnTo>
                    <a:pt x="48792" y="19265"/>
                  </a:lnTo>
                  <a:cubicBezTo>
                    <a:pt x="49078" y="19205"/>
                    <a:pt x="49363" y="19384"/>
                    <a:pt x="49423" y="19658"/>
                  </a:cubicBezTo>
                  <a:lnTo>
                    <a:pt x="49423" y="19658"/>
                  </a:lnTo>
                  <a:cubicBezTo>
                    <a:pt x="49482" y="19943"/>
                    <a:pt x="49304" y="20229"/>
                    <a:pt x="49018" y="20289"/>
                  </a:cubicBezTo>
                  <a:lnTo>
                    <a:pt x="49018" y="20289"/>
                  </a:lnTo>
                  <a:cubicBezTo>
                    <a:pt x="48994" y="20301"/>
                    <a:pt x="48947" y="20301"/>
                    <a:pt x="48911" y="20301"/>
                  </a:cubicBezTo>
                  <a:lnTo>
                    <a:pt x="48911" y="20301"/>
                  </a:lnTo>
                  <a:cubicBezTo>
                    <a:pt x="48661" y="20301"/>
                    <a:pt x="48458" y="20146"/>
                    <a:pt x="48399" y="19884"/>
                  </a:cubicBezTo>
                  <a:close/>
                  <a:moveTo>
                    <a:pt x="1226" y="19098"/>
                  </a:moveTo>
                  <a:cubicBezTo>
                    <a:pt x="953" y="19027"/>
                    <a:pt x="786" y="18729"/>
                    <a:pt x="857" y="18443"/>
                  </a:cubicBezTo>
                  <a:lnTo>
                    <a:pt x="857" y="18443"/>
                  </a:lnTo>
                  <a:cubicBezTo>
                    <a:pt x="929" y="18158"/>
                    <a:pt x="1226" y="18003"/>
                    <a:pt x="1512" y="18074"/>
                  </a:cubicBezTo>
                  <a:lnTo>
                    <a:pt x="1512" y="18074"/>
                  </a:lnTo>
                  <a:cubicBezTo>
                    <a:pt x="1798" y="18146"/>
                    <a:pt x="1965" y="18443"/>
                    <a:pt x="1881" y="18729"/>
                  </a:cubicBezTo>
                  <a:lnTo>
                    <a:pt x="1881" y="18729"/>
                  </a:lnTo>
                  <a:cubicBezTo>
                    <a:pt x="1822" y="18967"/>
                    <a:pt x="1607" y="19110"/>
                    <a:pt x="1381" y="19110"/>
                  </a:cubicBezTo>
                  <a:lnTo>
                    <a:pt x="1381" y="19110"/>
                  </a:lnTo>
                  <a:cubicBezTo>
                    <a:pt x="1322" y="19110"/>
                    <a:pt x="1274" y="19110"/>
                    <a:pt x="1226" y="19098"/>
                  </a:cubicBezTo>
                  <a:close/>
                  <a:moveTo>
                    <a:pt x="47720" y="17431"/>
                  </a:moveTo>
                  <a:cubicBezTo>
                    <a:pt x="47637" y="17146"/>
                    <a:pt x="47780" y="16848"/>
                    <a:pt x="48054" y="16765"/>
                  </a:cubicBezTo>
                  <a:lnTo>
                    <a:pt x="48054" y="16765"/>
                  </a:lnTo>
                  <a:cubicBezTo>
                    <a:pt x="48339" y="16669"/>
                    <a:pt x="48637" y="16824"/>
                    <a:pt x="48720" y="17086"/>
                  </a:cubicBezTo>
                  <a:lnTo>
                    <a:pt x="48720" y="17086"/>
                  </a:lnTo>
                  <a:cubicBezTo>
                    <a:pt x="48816" y="17372"/>
                    <a:pt x="48661" y="17669"/>
                    <a:pt x="48399" y="17765"/>
                  </a:cubicBezTo>
                  <a:lnTo>
                    <a:pt x="48399" y="17765"/>
                  </a:lnTo>
                  <a:cubicBezTo>
                    <a:pt x="48328" y="17777"/>
                    <a:pt x="48292" y="17788"/>
                    <a:pt x="48232" y="17788"/>
                  </a:cubicBezTo>
                  <a:lnTo>
                    <a:pt x="48232" y="17788"/>
                  </a:lnTo>
                  <a:cubicBezTo>
                    <a:pt x="48006" y="17788"/>
                    <a:pt x="47804" y="17657"/>
                    <a:pt x="47720" y="17431"/>
                  </a:cubicBezTo>
                  <a:close/>
                  <a:moveTo>
                    <a:pt x="1988" y="16610"/>
                  </a:moveTo>
                  <a:cubicBezTo>
                    <a:pt x="1726" y="16515"/>
                    <a:pt x="1584" y="16193"/>
                    <a:pt x="1691" y="15931"/>
                  </a:cubicBezTo>
                  <a:lnTo>
                    <a:pt x="1691" y="15931"/>
                  </a:lnTo>
                  <a:cubicBezTo>
                    <a:pt x="1798" y="15657"/>
                    <a:pt x="2107" y="15526"/>
                    <a:pt x="2381" y="15633"/>
                  </a:cubicBezTo>
                  <a:lnTo>
                    <a:pt x="2381" y="15633"/>
                  </a:lnTo>
                  <a:cubicBezTo>
                    <a:pt x="2643" y="15741"/>
                    <a:pt x="2774" y="16050"/>
                    <a:pt x="2679" y="16312"/>
                  </a:cubicBezTo>
                  <a:lnTo>
                    <a:pt x="2679" y="16312"/>
                  </a:lnTo>
                  <a:cubicBezTo>
                    <a:pt x="2596" y="16526"/>
                    <a:pt x="2393" y="16657"/>
                    <a:pt x="2179" y="16657"/>
                  </a:cubicBezTo>
                  <a:lnTo>
                    <a:pt x="2179" y="16657"/>
                  </a:lnTo>
                  <a:cubicBezTo>
                    <a:pt x="2107" y="16645"/>
                    <a:pt x="2048" y="16634"/>
                    <a:pt x="1988" y="16610"/>
                  </a:cubicBezTo>
                  <a:close/>
                  <a:moveTo>
                    <a:pt x="46792" y="15062"/>
                  </a:moveTo>
                  <a:lnTo>
                    <a:pt x="46792" y="15062"/>
                  </a:lnTo>
                  <a:cubicBezTo>
                    <a:pt x="46673" y="14800"/>
                    <a:pt x="46792" y="14490"/>
                    <a:pt x="47054" y="14371"/>
                  </a:cubicBezTo>
                  <a:lnTo>
                    <a:pt x="47054" y="14371"/>
                  </a:lnTo>
                  <a:cubicBezTo>
                    <a:pt x="47327" y="14252"/>
                    <a:pt x="47637" y="14371"/>
                    <a:pt x="47756" y="14633"/>
                  </a:cubicBezTo>
                  <a:lnTo>
                    <a:pt x="47756" y="14633"/>
                  </a:lnTo>
                  <a:lnTo>
                    <a:pt x="47756" y="14633"/>
                  </a:lnTo>
                  <a:lnTo>
                    <a:pt x="47756" y="14633"/>
                  </a:lnTo>
                  <a:cubicBezTo>
                    <a:pt x="47875" y="14907"/>
                    <a:pt x="47756" y="15217"/>
                    <a:pt x="47482" y="15336"/>
                  </a:cubicBezTo>
                  <a:lnTo>
                    <a:pt x="47482" y="15336"/>
                  </a:lnTo>
                  <a:cubicBezTo>
                    <a:pt x="47411" y="15360"/>
                    <a:pt x="47339" y="15383"/>
                    <a:pt x="47268" y="15383"/>
                  </a:cubicBezTo>
                  <a:lnTo>
                    <a:pt x="47268" y="15383"/>
                  </a:lnTo>
                  <a:cubicBezTo>
                    <a:pt x="47065" y="15360"/>
                    <a:pt x="46875" y="15264"/>
                    <a:pt x="46792" y="15062"/>
                  </a:cubicBezTo>
                  <a:close/>
                  <a:moveTo>
                    <a:pt x="3012" y="14217"/>
                  </a:moveTo>
                  <a:cubicBezTo>
                    <a:pt x="2762" y="14086"/>
                    <a:pt x="2655" y="13752"/>
                    <a:pt x="2798" y="13502"/>
                  </a:cubicBezTo>
                  <a:lnTo>
                    <a:pt x="2798" y="13502"/>
                  </a:lnTo>
                  <a:lnTo>
                    <a:pt x="2798" y="13502"/>
                  </a:lnTo>
                  <a:lnTo>
                    <a:pt x="2798" y="13502"/>
                  </a:lnTo>
                  <a:cubicBezTo>
                    <a:pt x="2929" y="13252"/>
                    <a:pt x="3239" y="13145"/>
                    <a:pt x="3512" y="13276"/>
                  </a:cubicBezTo>
                  <a:lnTo>
                    <a:pt x="3512" y="13276"/>
                  </a:lnTo>
                  <a:cubicBezTo>
                    <a:pt x="3762" y="13407"/>
                    <a:pt x="3870" y="13728"/>
                    <a:pt x="3727" y="13990"/>
                  </a:cubicBezTo>
                  <a:lnTo>
                    <a:pt x="3727" y="13990"/>
                  </a:lnTo>
                  <a:cubicBezTo>
                    <a:pt x="3643" y="14169"/>
                    <a:pt x="3453" y="14276"/>
                    <a:pt x="3250" y="14276"/>
                  </a:cubicBezTo>
                  <a:lnTo>
                    <a:pt x="3250" y="14276"/>
                  </a:lnTo>
                  <a:cubicBezTo>
                    <a:pt x="3167" y="14276"/>
                    <a:pt x="3096" y="14252"/>
                    <a:pt x="3012" y="14217"/>
                  </a:cubicBezTo>
                  <a:close/>
                  <a:moveTo>
                    <a:pt x="45613" y="12800"/>
                  </a:moveTo>
                  <a:lnTo>
                    <a:pt x="45613" y="12800"/>
                  </a:lnTo>
                  <a:cubicBezTo>
                    <a:pt x="45458" y="12550"/>
                    <a:pt x="45553" y="12228"/>
                    <a:pt x="45791" y="12073"/>
                  </a:cubicBezTo>
                  <a:lnTo>
                    <a:pt x="45791" y="12073"/>
                  </a:lnTo>
                  <a:cubicBezTo>
                    <a:pt x="46042" y="11931"/>
                    <a:pt x="46375" y="12002"/>
                    <a:pt x="46518" y="12252"/>
                  </a:cubicBezTo>
                  <a:lnTo>
                    <a:pt x="46518" y="12252"/>
                  </a:lnTo>
                  <a:lnTo>
                    <a:pt x="46518" y="12252"/>
                  </a:lnTo>
                  <a:lnTo>
                    <a:pt x="46518" y="12252"/>
                  </a:lnTo>
                  <a:cubicBezTo>
                    <a:pt x="46673" y="12502"/>
                    <a:pt x="46577" y="12835"/>
                    <a:pt x="46327" y="12978"/>
                  </a:cubicBezTo>
                  <a:lnTo>
                    <a:pt x="46327" y="12978"/>
                  </a:lnTo>
                  <a:cubicBezTo>
                    <a:pt x="46232" y="13026"/>
                    <a:pt x="46149" y="13062"/>
                    <a:pt x="46053" y="13062"/>
                  </a:cubicBezTo>
                  <a:lnTo>
                    <a:pt x="46053" y="13062"/>
                  </a:lnTo>
                  <a:cubicBezTo>
                    <a:pt x="45875" y="13062"/>
                    <a:pt x="45696" y="12966"/>
                    <a:pt x="45613" y="12800"/>
                  </a:cubicBezTo>
                  <a:close/>
                  <a:moveTo>
                    <a:pt x="4286" y="11943"/>
                  </a:moveTo>
                  <a:cubicBezTo>
                    <a:pt x="4048" y="11776"/>
                    <a:pt x="3965" y="11454"/>
                    <a:pt x="4132" y="11216"/>
                  </a:cubicBezTo>
                  <a:lnTo>
                    <a:pt x="4132" y="11216"/>
                  </a:lnTo>
                  <a:cubicBezTo>
                    <a:pt x="4298" y="10978"/>
                    <a:pt x="4620" y="10895"/>
                    <a:pt x="4858" y="11061"/>
                  </a:cubicBezTo>
                  <a:lnTo>
                    <a:pt x="4858" y="11061"/>
                  </a:lnTo>
                  <a:cubicBezTo>
                    <a:pt x="5096" y="11228"/>
                    <a:pt x="5179" y="11550"/>
                    <a:pt x="5013" y="11788"/>
                  </a:cubicBezTo>
                  <a:lnTo>
                    <a:pt x="5013" y="11788"/>
                  </a:lnTo>
                  <a:cubicBezTo>
                    <a:pt x="4905" y="11943"/>
                    <a:pt x="4739" y="12026"/>
                    <a:pt x="4560" y="12026"/>
                  </a:cubicBezTo>
                  <a:lnTo>
                    <a:pt x="4560" y="12026"/>
                  </a:lnTo>
                  <a:cubicBezTo>
                    <a:pt x="4477" y="12026"/>
                    <a:pt x="4370" y="12002"/>
                    <a:pt x="4286" y="11943"/>
                  </a:cubicBezTo>
                  <a:close/>
                  <a:moveTo>
                    <a:pt x="44184" y="10692"/>
                  </a:moveTo>
                  <a:cubicBezTo>
                    <a:pt x="44006" y="10454"/>
                    <a:pt x="44065" y="10121"/>
                    <a:pt x="44291" y="9942"/>
                  </a:cubicBezTo>
                  <a:lnTo>
                    <a:pt x="44291" y="9942"/>
                  </a:lnTo>
                  <a:cubicBezTo>
                    <a:pt x="44529" y="9764"/>
                    <a:pt x="44851" y="9811"/>
                    <a:pt x="45029" y="10049"/>
                  </a:cubicBezTo>
                  <a:lnTo>
                    <a:pt x="45029" y="10049"/>
                  </a:lnTo>
                  <a:cubicBezTo>
                    <a:pt x="45208" y="10288"/>
                    <a:pt x="45160" y="10621"/>
                    <a:pt x="44922" y="10800"/>
                  </a:cubicBezTo>
                  <a:lnTo>
                    <a:pt x="44922" y="10800"/>
                  </a:lnTo>
                  <a:cubicBezTo>
                    <a:pt x="44839" y="10871"/>
                    <a:pt x="44720" y="10895"/>
                    <a:pt x="44613" y="10895"/>
                  </a:cubicBezTo>
                  <a:lnTo>
                    <a:pt x="44613" y="10895"/>
                  </a:lnTo>
                  <a:cubicBezTo>
                    <a:pt x="44446" y="10895"/>
                    <a:pt x="44291" y="10823"/>
                    <a:pt x="44184" y="10692"/>
                  </a:cubicBezTo>
                  <a:close/>
                  <a:moveTo>
                    <a:pt x="5786" y="9811"/>
                  </a:moveTo>
                  <a:cubicBezTo>
                    <a:pt x="5560" y="9621"/>
                    <a:pt x="5536" y="9287"/>
                    <a:pt x="5715" y="9073"/>
                  </a:cubicBezTo>
                  <a:lnTo>
                    <a:pt x="5715" y="9073"/>
                  </a:lnTo>
                  <a:lnTo>
                    <a:pt x="5715" y="9073"/>
                  </a:lnTo>
                  <a:lnTo>
                    <a:pt x="5715" y="9073"/>
                  </a:lnTo>
                  <a:cubicBezTo>
                    <a:pt x="5906" y="8847"/>
                    <a:pt x="6227" y="8811"/>
                    <a:pt x="6453" y="8990"/>
                  </a:cubicBezTo>
                  <a:lnTo>
                    <a:pt x="6453" y="8990"/>
                  </a:lnTo>
                  <a:cubicBezTo>
                    <a:pt x="6679" y="9192"/>
                    <a:pt x="6703" y="9514"/>
                    <a:pt x="6525" y="9740"/>
                  </a:cubicBezTo>
                  <a:lnTo>
                    <a:pt x="6525" y="9740"/>
                  </a:lnTo>
                  <a:cubicBezTo>
                    <a:pt x="6429" y="9871"/>
                    <a:pt x="6275" y="9930"/>
                    <a:pt x="6132" y="9930"/>
                  </a:cubicBezTo>
                  <a:lnTo>
                    <a:pt x="6132" y="9930"/>
                  </a:lnTo>
                  <a:cubicBezTo>
                    <a:pt x="6013" y="9930"/>
                    <a:pt x="5894" y="9883"/>
                    <a:pt x="5786" y="9811"/>
                  </a:cubicBezTo>
                  <a:close/>
                  <a:moveTo>
                    <a:pt x="42565" y="8728"/>
                  </a:moveTo>
                  <a:cubicBezTo>
                    <a:pt x="42362" y="8514"/>
                    <a:pt x="42374" y="8180"/>
                    <a:pt x="42589" y="7978"/>
                  </a:cubicBezTo>
                  <a:lnTo>
                    <a:pt x="42589" y="7978"/>
                  </a:lnTo>
                  <a:cubicBezTo>
                    <a:pt x="42803" y="7787"/>
                    <a:pt x="43136" y="7787"/>
                    <a:pt x="43339" y="8013"/>
                  </a:cubicBezTo>
                  <a:lnTo>
                    <a:pt x="43339" y="8013"/>
                  </a:lnTo>
                  <a:lnTo>
                    <a:pt x="43339" y="8013"/>
                  </a:lnTo>
                  <a:lnTo>
                    <a:pt x="43339" y="8013"/>
                  </a:lnTo>
                  <a:cubicBezTo>
                    <a:pt x="43529" y="8216"/>
                    <a:pt x="43529" y="8561"/>
                    <a:pt x="43303" y="8752"/>
                  </a:cubicBezTo>
                  <a:lnTo>
                    <a:pt x="43303" y="8752"/>
                  </a:lnTo>
                  <a:cubicBezTo>
                    <a:pt x="43196" y="8847"/>
                    <a:pt x="43065" y="8895"/>
                    <a:pt x="42946" y="8895"/>
                  </a:cubicBezTo>
                  <a:lnTo>
                    <a:pt x="42946" y="8895"/>
                  </a:lnTo>
                  <a:cubicBezTo>
                    <a:pt x="42803" y="8895"/>
                    <a:pt x="42660" y="8847"/>
                    <a:pt x="42565" y="8728"/>
                  </a:cubicBezTo>
                  <a:close/>
                  <a:moveTo>
                    <a:pt x="7513" y="7859"/>
                  </a:moveTo>
                  <a:cubicBezTo>
                    <a:pt x="7299" y="7656"/>
                    <a:pt x="7322" y="7311"/>
                    <a:pt x="7525" y="7120"/>
                  </a:cubicBezTo>
                  <a:lnTo>
                    <a:pt x="7525" y="7120"/>
                  </a:lnTo>
                  <a:cubicBezTo>
                    <a:pt x="7739" y="6906"/>
                    <a:pt x="8061" y="6906"/>
                    <a:pt x="8275" y="7132"/>
                  </a:cubicBezTo>
                  <a:lnTo>
                    <a:pt x="8275" y="7132"/>
                  </a:lnTo>
                  <a:cubicBezTo>
                    <a:pt x="8477" y="7347"/>
                    <a:pt x="8465" y="7680"/>
                    <a:pt x="8251" y="7882"/>
                  </a:cubicBezTo>
                  <a:lnTo>
                    <a:pt x="8251" y="7882"/>
                  </a:lnTo>
                  <a:cubicBezTo>
                    <a:pt x="8144" y="7978"/>
                    <a:pt x="8013" y="8025"/>
                    <a:pt x="7882" y="8025"/>
                  </a:cubicBezTo>
                  <a:lnTo>
                    <a:pt x="7882" y="8025"/>
                  </a:lnTo>
                  <a:cubicBezTo>
                    <a:pt x="7763" y="8013"/>
                    <a:pt x="7620" y="7966"/>
                    <a:pt x="7513" y="7859"/>
                  </a:cubicBezTo>
                  <a:close/>
                  <a:moveTo>
                    <a:pt x="40731" y="6954"/>
                  </a:moveTo>
                  <a:cubicBezTo>
                    <a:pt x="40505" y="6763"/>
                    <a:pt x="40493" y="6430"/>
                    <a:pt x="40684" y="6216"/>
                  </a:cubicBezTo>
                  <a:lnTo>
                    <a:pt x="40684" y="6216"/>
                  </a:lnTo>
                  <a:cubicBezTo>
                    <a:pt x="40874" y="5989"/>
                    <a:pt x="41208" y="5966"/>
                    <a:pt x="41434" y="6168"/>
                  </a:cubicBezTo>
                  <a:lnTo>
                    <a:pt x="41434" y="6168"/>
                  </a:lnTo>
                  <a:cubicBezTo>
                    <a:pt x="41648" y="6358"/>
                    <a:pt x="41672" y="6692"/>
                    <a:pt x="41470" y="6906"/>
                  </a:cubicBezTo>
                  <a:lnTo>
                    <a:pt x="41470" y="6906"/>
                  </a:lnTo>
                  <a:cubicBezTo>
                    <a:pt x="41374" y="7025"/>
                    <a:pt x="41219" y="7085"/>
                    <a:pt x="41077" y="7085"/>
                  </a:cubicBezTo>
                  <a:lnTo>
                    <a:pt x="41077" y="7085"/>
                  </a:lnTo>
                  <a:cubicBezTo>
                    <a:pt x="40958" y="7073"/>
                    <a:pt x="40838" y="7049"/>
                    <a:pt x="40731" y="6954"/>
                  </a:cubicBezTo>
                  <a:close/>
                  <a:moveTo>
                    <a:pt x="9430" y="6097"/>
                  </a:moveTo>
                  <a:cubicBezTo>
                    <a:pt x="9251" y="5870"/>
                    <a:pt x="9299" y="5525"/>
                    <a:pt x="9525" y="5346"/>
                  </a:cubicBezTo>
                  <a:lnTo>
                    <a:pt x="9525" y="5346"/>
                  </a:lnTo>
                  <a:cubicBezTo>
                    <a:pt x="9739" y="5168"/>
                    <a:pt x="10085" y="5215"/>
                    <a:pt x="10263" y="5442"/>
                  </a:cubicBezTo>
                  <a:lnTo>
                    <a:pt x="10263" y="5442"/>
                  </a:lnTo>
                  <a:cubicBezTo>
                    <a:pt x="10442" y="5656"/>
                    <a:pt x="10394" y="6001"/>
                    <a:pt x="10180" y="6180"/>
                  </a:cubicBezTo>
                  <a:lnTo>
                    <a:pt x="10180" y="6180"/>
                  </a:lnTo>
                  <a:cubicBezTo>
                    <a:pt x="10073" y="6251"/>
                    <a:pt x="9966" y="6287"/>
                    <a:pt x="9847" y="6287"/>
                  </a:cubicBezTo>
                  <a:lnTo>
                    <a:pt x="9847" y="6287"/>
                  </a:lnTo>
                  <a:cubicBezTo>
                    <a:pt x="9704" y="6299"/>
                    <a:pt x="9537" y="6228"/>
                    <a:pt x="9430" y="6097"/>
                  </a:cubicBezTo>
                  <a:close/>
                  <a:moveTo>
                    <a:pt x="38719" y="5382"/>
                  </a:moveTo>
                  <a:lnTo>
                    <a:pt x="38719" y="5382"/>
                  </a:lnTo>
                  <a:cubicBezTo>
                    <a:pt x="38481" y="5215"/>
                    <a:pt x="38422" y="4882"/>
                    <a:pt x="38588" y="4644"/>
                  </a:cubicBezTo>
                  <a:lnTo>
                    <a:pt x="38588" y="4644"/>
                  </a:lnTo>
                  <a:cubicBezTo>
                    <a:pt x="38743" y="4406"/>
                    <a:pt x="39076" y="4346"/>
                    <a:pt x="39314" y="4513"/>
                  </a:cubicBezTo>
                  <a:lnTo>
                    <a:pt x="39314" y="4513"/>
                  </a:lnTo>
                  <a:cubicBezTo>
                    <a:pt x="39553" y="4680"/>
                    <a:pt x="39612" y="5001"/>
                    <a:pt x="39445" y="5239"/>
                  </a:cubicBezTo>
                  <a:lnTo>
                    <a:pt x="39445" y="5239"/>
                  </a:lnTo>
                  <a:cubicBezTo>
                    <a:pt x="39350" y="5394"/>
                    <a:pt x="39184" y="5466"/>
                    <a:pt x="39017" y="5466"/>
                  </a:cubicBezTo>
                  <a:lnTo>
                    <a:pt x="39017" y="5466"/>
                  </a:lnTo>
                  <a:cubicBezTo>
                    <a:pt x="38910" y="5477"/>
                    <a:pt x="38803" y="5454"/>
                    <a:pt x="38719" y="5382"/>
                  </a:cubicBezTo>
                  <a:close/>
                  <a:moveTo>
                    <a:pt x="11525" y="4549"/>
                  </a:moveTo>
                  <a:cubicBezTo>
                    <a:pt x="11382" y="4287"/>
                    <a:pt x="11454" y="3965"/>
                    <a:pt x="11692" y="3811"/>
                  </a:cubicBezTo>
                  <a:lnTo>
                    <a:pt x="11692" y="3811"/>
                  </a:lnTo>
                  <a:cubicBezTo>
                    <a:pt x="11942" y="3668"/>
                    <a:pt x="12263" y="3727"/>
                    <a:pt x="12418" y="3977"/>
                  </a:cubicBezTo>
                  <a:lnTo>
                    <a:pt x="12418" y="3977"/>
                  </a:lnTo>
                  <a:cubicBezTo>
                    <a:pt x="12573" y="4227"/>
                    <a:pt x="12502" y="4549"/>
                    <a:pt x="12263" y="4704"/>
                  </a:cubicBezTo>
                  <a:lnTo>
                    <a:pt x="12263" y="4704"/>
                  </a:lnTo>
                  <a:cubicBezTo>
                    <a:pt x="12168" y="4763"/>
                    <a:pt x="12073" y="4787"/>
                    <a:pt x="11978" y="4787"/>
                  </a:cubicBezTo>
                  <a:lnTo>
                    <a:pt x="11978" y="4787"/>
                  </a:lnTo>
                  <a:cubicBezTo>
                    <a:pt x="11799" y="4799"/>
                    <a:pt x="11632" y="4704"/>
                    <a:pt x="11525" y="4549"/>
                  </a:cubicBezTo>
                  <a:close/>
                  <a:moveTo>
                    <a:pt x="36564" y="4025"/>
                  </a:moveTo>
                  <a:cubicBezTo>
                    <a:pt x="36314" y="3870"/>
                    <a:pt x="36219" y="3561"/>
                    <a:pt x="36350" y="3310"/>
                  </a:cubicBezTo>
                  <a:lnTo>
                    <a:pt x="36350" y="3310"/>
                  </a:lnTo>
                  <a:cubicBezTo>
                    <a:pt x="36505" y="3060"/>
                    <a:pt x="36814" y="2965"/>
                    <a:pt x="37064" y="3096"/>
                  </a:cubicBezTo>
                  <a:lnTo>
                    <a:pt x="37064" y="3096"/>
                  </a:lnTo>
                  <a:cubicBezTo>
                    <a:pt x="37314" y="3251"/>
                    <a:pt x="37409" y="3561"/>
                    <a:pt x="37279" y="3811"/>
                  </a:cubicBezTo>
                  <a:lnTo>
                    <a:pt x="37279" y="3811"/>
                  </a:lnTo>
                  <a:cubicBezTo>
                    <a:pt x="37183" y="3989"/>
                    <a:pt x="36993" y="4084"/>
                    <a:pt x="36814" y="4084"/>
                  </a:cubicBezTo>
                  <a:lnTo>
                    <a:pt x="36814" y="4084"/>
                  </a:lnTo>
                  <a:cubicBezTo>
                    <a:pt x="36719" y="4096"/>
                    <a:pt x="36636" y="4072"/>
                    <a:pt x="36564" y="4025"/>
                  </a:cubicBezTo>
                  <a:close/>
                  <a:moveTo>
                    <a:pt x="13776" y="3239"/>
                  </a:moveTo>
                  <a:cubicBezTo>
                    <a:pt x="13645" y="2965"/>
                    <a:pt x="13764" y="2656"/>
                    <a:pt x="14014" y="2525"/>
                  </a:cubicBezTo>
                  <a:lnTo>
                    <a:pt x="14014" y="2525"/>
                  </a:lnTo>
                  <a:lnTo>
                    <a:pt x="14014" y="2525"/>
                  </a:lnTo>
                  <a:lnTo>
                    <a:pt x="14014" y="2525"/>
                  </a:lnTo>
                  <a:cubicBezTo>
                    <a:pt x="14288" y="2382"/>
                    <a:pt x="14597" y="2501"/>
                    <a:pt x="14716" y="2763"/>
                  </a:cubicBezTo>
                  <a:lnTo>
                    <a:pt x="14716" y="2763"/>
                  </a:lnTo>
                  <a:cubicBezTo>
                    <a:pt x="14847" y="3025"/>
                    <a:pt x="14728" y="3334"/>
                    <a:pt x="14478" y="3477"/>
                  </a:cubicBezTo>
                  <a:lnTo>
                    <a:pt x="14478" y="3477"/>
                  </a:lnTo>
                  <a:cubicBezTo>
                    <a:pt x="14407" y="3501"/>
                    <a:pt x="14323" y="3513"/>
                    <a:pt x="14240" y="3513"/>
                  </a:cubicBezTo>
                  <a:lnTo>
                    <a:pt x="14240" y="3513"/>
                  </a:lnTo>
                  <a:cubicBezTo>
                    <a:pt x="14061" y="3537"/>
                    <a:pt x="13871" y="3430"/>
                    <a:pt x="13776" y="3239"/>
                  </a:cubicBezTo>
                  <a:close/>
                  <a:moveTo>
                    <a:pt x="34266" y="2918"/>
                  </a:moveTo>
                  <a:cubicBezTo>
                    <a:pt x="34004" y="2799"/>
                    <a:pt x="33885" y="2501"/>
                    <a:pt x="33980" y="2227"/>
                  </a:cubicBezTo>
                  <a:lnTo>
                    <a:pt x="33980" y="2227"/>
                  </a:lnTo>
                  <a:cubicBezTo>
                    <a:pt x="34088" y="1953"/>
                    <a:pt x="34397" y="1834"/>
                    <a:pt x="34671" y="1941"/>
                  </a:cubicBezTo>
                  <a:lnTo>
                    <a:pt x="34671" y="1941"/>
                  </a:lnTo>
                  <a:cubicBezTo>
                    <a:pt x="34933" y="2060"/>
                    <a:pt x="35076" y="2358"/>
                    <a:pt x="34957" y="2644"/>
                  </a:cubicBezTo>
                  <a:lnTo>
                    <a:pt x="34957" y="2644"/>
                  </a:lnTo>
                  <a:cubicBezTo>
                    <a:pt x="34862" y="2846"/>
                    <a:pt x="34671" y="2965"/>
                    <a:pt x="34457" y="2965"/>
                  </a:cubicBezTo>
                  <a:lnTo>
                    <a:pt x="34457" y="2965"/>
                  </a:lnTo>
                  <a:cubicBezTo>
                    <a:pt x="34409" y="2965"/>
                    <a:pt x="34326" y="2953"/>
                    <a:pt x="34266" y="2918"/>
                  </a:cubicBezTo>
                  <a:close/>
                  <a:moveTo>
                    <a:pt x="16157" y="2168"/>
                  </a:moveTo>
                  <a:cubicBezTo>
                    <a:pt x="16050" y="1894"/>
                    <a:pt x="16204" y="1584"/>
                    <a:pt x="16466" y="1489"/>
                  </a:cubicBezTo>
                  <a:lnTo>
                    <a:pt x="16466" y="1489"/>
                  </a:lnTo>
                  <a:cubicBezTo>
                    <a:pt x="16740" y="1394"/>
                    <a:pt x="17050" y="1536"/>
                    <a:pt x="17145" y="1810"/>
                  </a:cubicBezTo>
                  <a:lnTo>
                    <a:pt x="17145" y="1810"/>
                  </a:lnTo>
                  <a:cubicBezTo>
                    <a:pt x="17240" y="2072"/>
                    <a:pt x="17097" y="2382"/>
                    <a:pt x="16824" y="2477"/>
                  </a:cubicBezTo>
                  <a:lnTo>
                    <a:pt x="16824" y="2477"/>
                  </a:lnTo>
                  <a:cubicBezTo>
                    <a:pt x="16764" y="2501"/>
                    <a:pt x="16705" y="2501"/>
                    <a:pt x="16645" y="2501"/>
                  </a:cubicBezTo>
                  <a:lnTo>
                    <a:pt x="16645" y="2501"/>
                  </a:lnTo>
                  <a:cubicBezTo>
                    <a:pt x="16443" y="2525"/>
                    <a:pt x="16228" y="2382"/>
                    <a:pt x="16157" y="2168"/>
                  </a:cubicBezTo>
                  <a:close/>
                  <a:moveTo>
                    <a:pt x="31873" y="2060"/>
                  </a:moveTo>
                  <a:lnTo>
                    <a:pt x="31873" y="2060"/>
                  </a:lnTo>
                  <a:cubicBezTo>
                    <a:pt x="31587" y="1965"/>
                    <a:pt x="31444" y="1691"/>
                    <a:pt x="31516" y="1406"/>
                  </a:cubicBezTo>
                  <a:lnTo>
                    <a:pt x="31516" y="1406"/>
                  </a:lnTo>
                  <a:cubicBezTo>
                    <a:pt x="31611" y="1120"/>
                    <a:pt x="31885" y="977"/>
                    <a:pt x="32171" y="1048"/>
                  </a:cubicBezTo>
                  <a:lnTo>
                    <a:pt x="32171" y="1048"/>
                  </a:lnTo>
                  <a:cubicBezTo>
                    <a:pt x="32456" y="1132"/>
                    <a:pt x="32623" y="1417"/>
                    <a:pt x="32528" y="1703"/>
                  </a:cubicBezTo>
                  <a:lnTo>
                    <a:pt x="32528" y="1703"/>
                  </a:lnTo>
                  <a:cubicBezTo>
                    <a:pt x="32456" y="1929"/>
                    <a:pt x="32242" y="2072"/>
                    <a:pt x="32028" y="2072"/>
                  </a:cubicBezTo>
                  <a:lnTo>
                    <a:pt x="32028" y="2072"/>
                  </a:lnTo>
                  <a:cubicBezTo>
                    <a:pt x="31968" y="2072"/>
                    <a:pt x="31921" y="2072"/>
                    <a:pt x="31873" y="2060"/>
                  </a:cubicBezTo>
                  <a:close/>
                  <a:moveTo>
                    <a:pt x="18633" y="1358"/>
                  </a:moveTo>
                  <a:cubicBezTo>
                    <a:pt x="18550" y="1072"/>
                    <a:pt x="18729" y="798"/>
                    <a:pt x="19014" y="715"/>
                  </a:cubicBezTo>
                  <a:lnTo>
                    <a:pt x="19014" y="715"/>
                  </a:lnTo>
                  <a:cubicBezTo>
                    <a:pt x="19300" y="644"/>
                    <a:pt x="19586" y="822"/>
                    <a:pt x="19657" y="1108"/>
                  </a:cubicBezTo>
                  <a:lnTo>
                    <a:pt x="19657" y="1108"/>
                  </a:lnTo>
                  <a:cubicBezTo>
                    <a:pt x="19729" y="1394"/>
                    <a:pt x="19550" y="1667"/>
                    <a:pt x="19264" y="1751"/>
                  </a:cubicBezTo>
                  <a:lnTo>
                    <a:pt x="19264" y="1751"/>
                  </a:lnTo>
                  <a:cubicBezTo>
                    <a:pt x="19229" y="1763"/>
                    <a:pt x="19181" y="1763"/>
                    <a:pt x="19145" y="1763"/>
                  </a:cubicBezTo>
                  <a:lnTo>
                    <a:pt x="19145" y="1763"/>
                  </a:lnTo>
                  <a:cubicBezTo>
                    <a:pt x="18907" y="1763"/>
                    <a:pt x="18693" y="1596"/>
                    <a:pt x="18633" y="1358"/>
                  </a:cubicBezTo>
                  <a:close/>
                  <a:moveTo>
                    <a:pt x="29385" y="1465"/>
                  </a:moveTo>
                  <a:lnTo>
                    <a:pt x="29385" y="1465"/>
                  </a:lnTo>
                  <a:cubicBezTo>
                    <a:pt x="29111" y="1417"/>
                    <a:pt x="28908" y="1132"/>
                    <a:pt x="28968" y="858"/>
                  </a:cubicBezTo>
                  <a:lnTo>
                    <a:pt x="28968" y="858"/>
                  </a:lnTo>
                  <a:cubicBezTo>
                    <a:pt x="29027" y="572"/>
                    <a:pt x="29301" y="382"/>
                    <a:pt x="29587" y="441"/>
                  </a:cubicBezTo>
                  <a:lnTo>
                    <a:pt x="29587" y="441"/>
                  </a:lnTo>
                  <a:cubicBezTo>
                    <a:pt x="29861" y="489"/>
                    <a:pt x="30063" y="763"/>
                    <a:pt x="30004" y="1048"/>
                  </a:cubicBezTo>
                  <a:lnTo>
                    <a:pt x="30004" y="1048"/>
                  </a:lnTo>
                  <a:cubicBezTo>
                    <a:pt x="29956" y="1298"/>
                    <a:pt x="29730" y="1477"/>
                    <a:pt x="29480" y="1477"/>
                  </a:cubicBezTo>
                  <a:lnTo>
                    <a:pt x="29480" y="1477"/>
                  </a:lnTo>
                  <a:cubicBezTo>
                    <a:pt x="29444" y="1465"/>
                    <a:pt x="29420" y="1465"/>
                    <a:pt x="29385" y="1465"/>
                  </a:cubicBezTo>
                  <a:close/>
                  <a:moveTo>
                    <a:pt x="21169" y="810"/>
                  </a:moveTo>
                  <a:cubicBezTo>
                    <a:pt x="21134" y="524"/>
                    <a:pt x="21336" y="263"/>
                    <a:pt x="21622" y="215"/>
                  </a:cubicBezTo>
                  <a:lnTo>
                    <a:pt x="21622" y="215"/>
                  </a:lnTo>
                  <a:cubicBezTo>
                    <a:pt x="21919" y="167"/>
                    <a:pt x="22169" y="382"/>
                    <a:pt x="22217" y="655"/>
                  </a:cubicBezTo>
                  <a:lnTo>
                    <a:pt x="22217" y="655"/>
                  </a:lnTo>
                  <a:cubicBezTo>
                    <a:pt x="22265" y="953"/>
                    <a:pt x="22050" y="1215"/>
                    <a:pt x="21765" y="1251"/>
                  </a:cubicBezTo>
                  <a:lnTo>
                    <a:pt x="21765" y="1251"/>
                  </a:lnTo>
                  <a:lnTo>
                    <a:pt x="21693" y="1251"/>
                  </a:lnTo>
                  <a:lnTo>
                    <a:pt x="21693" y="1251"/>
                  </a:lnTo>
                  <a:cubicBezTo>
                    <a:pt x="21443" y="1275"/>
                    <a:pt x="21217" y="1072"/>
                    <a:pt x="21169" y="810"/>
                  </a:cubicBezTo>
                  <a:close/>
                  <a:moveTo>
                    <a:pt x="26861" y="1120"/>
                  </a:moveTo>
                  <a:lnTo>
                    <a:pt x="26861" y="1120"/>
                  </a:lnTo>
                  <a:cubicBezTo>
                    <a:pt x="26563" y="1108"/>
                    <a:pt x="26349" y="858"/>
                    <a:pt x="26372" y="560"/>
                  </a:cubicBezTo>
                  <a:lnTo>
                    <a:pt x="26372" y="560"/>
                  </a:lnTo>
                  <a:cubicBezTo>
                    <a:pt x="26396" y="263"/>
                    <a:pt x="26646" y="48"/>
                    <a:pt x="26932" y="60"/>
                  </a:cubicBezTo>
                  <a:lnTo>
                    <a:pt x="26932" y="60"/>
                  </a:lnTo>
                  <a:lnTo>
                    <a:pt x="26932" y="60"/>
                  </a:lnTo>
                  <a:lnTo>
                    <a:pt x="26932" y="60"/>
                  </a:lnTo>
                  <a:cubicBezTo>
                    <a:pt x="27230" y="84"/>
                    <a:pt x="27444" y="346"/>
                    <a:pt x="27420" y="632"/>
                  </a:cubicBezTo>
                  <a:lnTo>
                    <a:pt x="27420" y="632"/>
                  </a:lnTo>
                  <a:cubicBezTo>
                    <a:pt x="27408" y="905"/>
                    <a:pt x="27170" y="1120"/>
                    <a:pt x="26896" y="1120"/>
                  </a:cubicBezTo>
                  <a:lnTo>
                    <a:pt x="26896" y="1120"/>
                  </a:lnTo>
                  <a:cubicBezTo>
                    <a:pt x="26884" y="1132"/>
                    <a:pt x="26872" y="1132"/>
                    <a:pt x="26861" y="1120"/>
                  </a:cubicBezTo>
                  <a:close/>
                  <a:moveTo>
                    <a:pt x="24313" y="1060"/>
                  </a:moveTo>
                  <a:cubicBezTo>
                    <a:pt x="24015" y="1072"/>
                    <a:pt x="23777" y="834"/>
                    <a:pt x="23777" y="560"/>
                  </a:cubicBezTo>
                  <a:lnTo>
                    <a:pt x="23777" y="560"/>
                  </a:lnTo>
                  <a:cubicBezTo>
                    <a:pt x="23765" y="263"/>
                    <a:pt x="24003" y="24"/>
                    <a:pt x="24289" y="24"/>
                  </a:cubicBezTo>
                  <a:lnTo>
                    <a:pt x="24289" y="24"/>
                  </a:lnTo>
                  <a:cubicBezTo>
                    <a:pt x="24586" y="1"/>
                    <a:pt x="24825" y="239"/>
                    <a:pt x="24825" y="524"/>
                  </a:cubicBezTo>
                  <a:lnTo>
                    <a:pt x="24825" y="524"/>
                  </a:lnTo>
                  <a:cubicBezTo>
                    <a:pt x="24836" y="810"/>
                    <a:pt x="24610" y="1060"/>
                    <a:pt x="24313" y="106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8"/>
            <p:cNvSpPr/>
            <p:nvPr/>
          </p:nvSpPr>
          <p:spPr>
            <a:xfrm>
              <a:off x="3137275" y="2220350"/>
              <a:ext cx="1388300" cy="1387100"/>
            </a:xfrm>
            <a:custGeom>
              <a:avLst/>
              <a:gdLst/>
              <a:ahLst/>
              <a:cxnLst/>
              <a:rect l="l" t="t" r="r" b="b"/>
              <a:pathLst>
                <a:path w="55532" h="55484" extrusionOk="0">
                  <a:moveTo>
                    <a:pt x="26468" y="55483"/>
                  </a:moveTo>
                  <a:cubicBezTo>
                    <a:pt x="26207" y="55471"/>
                    <a:pt x="26016" y="55257"/>
                    <a:pt x="26016" y="54995"/>
                  </a:cubicBezTo>
                  <a:lnTo>
                    <a:pt x="26016" y="54995"/>
                  </a:lnTo>
                  <a:cubicBezTo>
                    <a:pt x="26028" y="54745"/>
                    <a:pt x="26254" y="54543"/>
                    <a:pt x="26504" y="54543"/>
                  </a:cubicBezTo>
                  <a:lnTo>
                    <a:pt x="26504" y="54543"/>
                  </a:lnTo>
                  <a:cubicBezTo>
                    <a:pt x="26766" y="54566"/>
                    <a:pt x="26957" y="54781"/>
                    <a:pt x="26957" y="55043"/>
                  </a:cubicBezTo>
                  <a:lnTo>
                    <a:pt x="26957" y="55043"/>
                  </a:lnTo>
                  <a:cubicBezTo>
                    <a:pt x="26945" y="55293"/>
                    <a:pt x="26730" y="55483"/>
                    <a:pt x="26492" y="55483"/>
                  </a:cubicBezTo>
                  <a:lnTo>
                    <a:pt x="26492" y="55483"/>
                  </a:lnTo>
                  <a:close/>
                  <a:moveTo>
                    <a:pt x="28624" y="55043"/>
                  </a:moveTo>
                  <a:cubicBezTo>
                    <a:pt x="28612" y="54781"/>
                    <a:pt x="28814" y="54566"/>
                    <a:pt x="29064" y="54543"/>
                  </a:cubicBezTo>
                  <a:lnTo>
                    <a:pt x="29064" y="54543"/>
                  </a:lnTo>
                  <a:cubicBezTo>
                    <a:pt x="29326" y="54531"/>
                    <a:pt x="29540" y="54721"/>
                    <a:pt x="29564" y="54995"/>
                  </a:cubicBezTo>
                  <a:lnTo>
                    <a:pt x="29564" y="54995"/>
                  </a:lnTo>
                  <a:cubicBezTo>
                    <a:pt x="29576" y="55245"/>
                    <a:pt x="29374" y="55471"/>
                    <a:pt x="29112" y="55483"/>
                  </a:cubicBezTo>
                  <a:lnTo>
                    <a:pt x="29112" y="55483"/>
                  </a:lnTo>
                  <a:lnTo>
                    <a:pt x="29076" y="55483"/>
                  </a:lnTo>
                  <a:lnTo>
                    <a:pt x="29076" y="55483"/>
                  </a:lnTo>
                  <a:cubicBezTo>
                    <a:pt x="28826" y="55483"/>
                    <a:pt x="28635" y="55293"/>
                    <a:pt x="28624" y="55043"/>
                  </a:cubicBezTo>
                  <a:close/>
                  <a:moveTo>
                    <a:pt x="23825" y="55245"/>
                  </a:moveTo>
                  <a:cubicBezTo>
                    <a:pt x="23575" y="55221"/>
                    <a:pt x="23397" y="54983"/>
                    <a:pt x="23444" y="54721"/>
                  </a:cubicBezTo>
                  <a:lnTo>
                    <a:pt x="23444" y="54721"/>
                  </a:lnTo>
                  <a:cubicBezTo>
                    <a:pt x="23468" y="54471"/>
                    <a:pt x="23706" y="54293"/>
                    <a:pt x="23968" y="54328"/>
                  </a:cubicBezTo>
                  <a:lnTo>
                    <a:pt x="23968" y="54328"/>
                  </a:lnTo>
                  <a:cubicBezTo>
                    <a:pt x="24218" y="54352"/>
                    <a:pt x="24397" y="54590"/>
                    <a:pt x="24349" y="54840"/>
                  </a:cubicBezTo>
                  <a:lnTo>
                    <a:pt x="24349" y="54840"/>
                  </a:lnTo>
                  <a:cubicBezTo>
                    <a:pt x="24313" y="55067"/>
                    <a:pt x="24111" y="55245"/>
                    <a:pt x="23885" y="55245"/>
                  </a:cubicBezTo>
                  <a:lnTo>
                    <a:pt x="23885" y="55245"/>
                  </a:lnTo>
                  <a:close/>
                  <a:moveTo>
                    <a:pt x="31207" y="54840"/>
                  </a:moveTo>
                  <a:cubicBezTo>
                    <a:pt x="31183" y="54590"/>
                    <a:pt x="31350" y="54352"/>
                    <a:pt x="31600" y="54328"/>
                  </a:cubicBezTo>
                  <a:lnTo>
                    <a:pt x="31600" y="54328"/>
                  </a:lnTo>
                  <a:cubicBezTo>
                    <a:pt x="31850" y="54293"/>
                    <a:pt x="32088" y="54459"/>
                    <a:pt x="32124" y="54709"/>
                  </a:cubicBezTo>
                  <a:lnTo>
                    <a:pt x="32124" y="54709"/>
                  </a:lnTo>
                  <a:cubicBezTo>
                    <a:pt x="32148" y="54959"/>
                    <a:pt x="31981" y="55197"/>
                    <a:pt x="31731" y="55233"/>
                  </a:cubicBezTo>
                  <a:lnTo>
                    <a:pt x="31731" y="55233"/>
                  </a:lnTo>
                  <a:lnTo>
                    <a:pt x="31660" y="55233"/>
                  </a:lnTo>
                  <a:lnTo>
                    <a:pt x="31660" y="55233"/>
                  </a:lnTo>
                  <a:cubicBezTo>
                    <a:pt x="31433" y="55245"/>
                    <a:pt x="31243" y="55067"/>
                    <a:pt x="31207" y="54840"/>
                  </a:cubicBezTo>
                  <a:close/>
                  <a:moveTo>
                    <a:pt x="21242" y="54745"/>
                  </a:moveTo>
                  <a:cubicBezTo>
                    <a:pt x="20992" y="54686"/>
                    <a:pt x="20837" y="54424"/>
                    <a:pt x="20896" y="54174"/>
                  </a:cubicBezTo>
                  <a:lnTo>
                    <a:pt x="20896" y="54174"/>
                  </a:lnTo>
                  <a:cubicBezTo>
                    <a:pt x="20956" y="53924"/>
                    <a:pt x="21206" y="53769"/>
                    <a:pt x="21468" y="53828"/>
                  </a:cubicBezTo>
                  <a:lnTo>
                    <a:pt x="21468" y="53828"/>
                  </a:lnTo>
                  <a:cubicBezTo>
                    <a:pt x="21718" y="53888"/>
                    <a:pt x="21861" y="54150"/>
                    <a:pt x="21801" y="54400"/>
                  </a:cubicBezTo>
                  <a:lnTo>
                    <a:pt x="21801" y="54400"/>
                  </a:lnTo>
                  <a:cubicBezTo>
                    <a:pt x="21766" y="54602"/>
                    <a:pt x="21563" y="54757"/>
                    <a:pt x="21361" y="54757"/>
                  </a:cubicBezTo>
                  <a:lnTo>
                    <a:pt x="21361" y="54757"/>
                  </a:lnTo>
                  <a:cubicBezTo>
                    <a:pt x="21313" y="54757"/>
                    <a:pt x="21265" y="54757"/>
                    <a:pt x="21242" y="54745"/>
                  </a:cubicBezTo>
                  <a:close/>
                  <a:moveTo>
                    <a:pt x="33767" y="54400"/>
                  </a:moveTo>
                  <a:cubicBezTo>
                    <a:pt x="33707" y="54150"/>
                    <a:pt x="33862" y="53888"/>
                    <a:pt x="34112" y="53828"/>
                  </a:cubicBezTo>
                  <a:lnTo>
                    <a:pt x="34112" y="53828"/>
                  </a:lnTo>
                  <a:cubicBezTo>
                    <a:pt x="34362" y="53769"/>
                    <a:pt x="34624" y="53924"/>
                    <a:pt x="34684" y="54174"/>
                  </a:cubicBezTo>
                  <a:lnTo>
                    <a:pt x="34684" y="54174"/>
                  </a:lnTo>
                  <a:cubicBezTo>
                    <a:pt x="34731" y="54424"/>
                    <a:pt x="34589" y="54686"/>
                    <a:pt x="34339" y="54745"/>
                  </a:cubicBezTo>
                  <a:lnTo>
                    <a:pt x="34339" y="54745"/>
                  </a:lnTo>
                  <a:cubicBezTo>
                    <a:pt x="34291" y="54757"/>
                    <a:pt x="34267" y="54757"/>
                    <a:pt x="34231" y="54757"/>
                  </a:cubicBezTo>
                  <a:lnTo>
                    <a:pt x="34231" y="54757"/>
                  </a:lnTo>
                  <a:cubicBezTo>
                    <a:pt x="34005" y="54757"/>
                    <a:pt x="33815" y="54602"/>
                    <a:pt x="33767" y="54400"/>
                  </a:cubicBezTo>
                  <a:close/>
                  <a:moveTo>
                    <a:pt x="18706" y="53995"/>
                  </a:moveTo>
                  <a:cubicBezTo>
                    <a:pt x="18467" y="53912"/>
                    <a:pt x="18337" y="53650"/>
                    <a:pt x="18432" y="53400"/>
                  </a:cubicBezTo>
                  <a:lnTo>
                    <a:pt x="18432" y="53400"/>
                  </a:lnTo>
                  <a:cubicBezTo>
                    <a:pt x="18515" y="53162"/>
                    <a:pt x="18765" y="53031"/>
                    <a:pt x="19027" y="53114"/>
                  </a:cubicBezTo>
                  <a:lnTo>
                    <a:pt x="19027" y="53114"/>
                  </a:lnTo>
                  <a:cubicBezTo>
                    <a:pt x="19265" y="53209"/>
                    <a:pt x="19396" y="53471"/>
                    <a:pt x="19301" y="53709"/>
                  </a:cubicBezTo>
                  <a:lnTo>
                    <a:pt x="19301" y="53709"/>
                  </a:lnTo>
                  <a:cubicBezTo>
                    <a:pt x="19229" y="53912"/>
                    <a:pt x="19051" y="54031"/>
                    <a:pt x="18860" y="54031"/>
                  </a:cubicBezTo>
                  <a:lnTo>
                    <a:pt x="18860" y="54031"/>
                  </a:lnTo>
                  <a:cubicBezTo>
                    <a:pt x="18801" y="54031"/>
                    <a:pt x="18753" y="54031"/>
                    <a:pt x="18706" y="53995"/>
                  </a:cubicBezTo>
                  <a:close/>
                  <a:moveTo>
                    <a:pt x="36267" y="53697"/>
                  </a:moveTo>
                  <a:cubicBezTo>
                    <a:pt x="36184" y="53459"/>
                    <a:pt x="36315" y="53197"/>
                    <a:pt x="36553" y="53102"/>
                  </a:cubicBezTo>
                  <a:lnTo>
                    <a:pt x="36553" y="53102"/>
                  </a:lnTo>
                  <a:cubicBezTo>
                    <a:pt x="36791" y="53019"/>
                    <a:pt x="37065" y="53150"/>
                    <a:pt x="37148" y="53388"/>
                  </a:cubicBezTo>
                  <a:lnTo>
                    <a:pt x="37148" y="53388"/>
                  </a:lnTo>
                  <a:cubicBezTo>
                    <a:pt x="37232" y="53626"/>
                    <a:pt x="37101" y="53888"/>
                    <a:pt x="36863" y="53983"/>
                  </a:cubicBezTo>
                  <a:lnTo>
                    <a:pt x="36863" y="53983"/>
                  </a:lnTo>
                  <a:cubicBezTo>
                    <a:pt x="36815" y="53995"/>
                    <a:pt x="36755" y="54007"/>
                    <a:pt x="36720" y="54007"/>
                  </a:cubicBezTo>
                  <a:lnTo>
                    <a:pt x="36720" y="54007"/>
                  </a:lnTo>
                  <a:cubicBezTo>
                    <a:pt x="36505" y="54031"/>
                    <a:pt x="36327" y="53912"/>
                    <a:pt x="36267" y="53697"/>
                  </a:cubicBezTo>
                  <a:close/>
                  <a:moveTo>
                    <a:pt x="16253" y="53031"/>
                  </a:moveTo>
                  <a:lnTo>
                    <a:pt x="16253" y="53031"/>
                  </a:lnTo>
                  <a:lnTo>
                    <a:pt x="16253" y="53031"/>
                  </a:lnTo>
                  <a:cubicBezTo>
                    <a:pt x="16015" y="52923"/>
                    <a:pt x="15931" y="52638"/>
                    <a:pt x="16027" y="52423"/>
                  </a:cubicBezTo>
                  <a:lnTo>
                    <a:pt x="16027" y="52423"/>
                  </a:lnTo>
                  <a:cubicBezTo>
                    <a:pt x="16134" y="52185"/>
                    <a:pt x="16420" y="52090"/>
                    <a:pt x="16646" y="52197"/>
                  </a:cubicBezTo>
                  <a:lnTo>
                    <a:pt x="16646" y="52197"/>
                  </a:lnTo>
                  <a:cubicBezTo>
                    <a:pt x="16884" y="52304"/>
                    <a:pt x="16979" y="52578"/>
                    <a:pt x="16860" y="52804"/>
                  </a:cubicBezTo>
                  <a:lnTo>
                    <a:pt x="16860" y="52804"/>
                  </a:lnTo>
                  <a:cubicBezTo>
                    <a:pt x="16789" y="52971"/>
                    <a:pt x="16610" y="53078"/>
                    <a:pt x="16443" y="53078"/>
                  </a:cubicBezTo>
                  <a:lnTo>
                    <a:pt x="16443" y="53078"/>
                  </a:lnTo>
                  <a:cubicBezTo>
                    <a:pt x="16372" y="53054"/>
                    <a:pt x="16312" y="53054"/>
                    <a:pt x="16253" y="53031"/>
                  </a:cubicBezTo>
                  <a:close/>
                  <a:moveTo>
                    <a:pt x="38696" y="52781"/>
                  </a:moveTo>
                  <a:cubicBezTo>
                    <a:pt x="38589" y="52542"/>
                    <a:pt x="38696" y="52269"/>
                    <a:pt x="38922" y="52161"/>
                  </a:cubicBezTo>
                  <a:lnTo>
                    <a:pt x="38922" y="52161"/>
                  </a:lnTo>
                  <a:cubicBezTo>
                    <a:pt x="39161" y="52054"/>
                    <a:pt x="39422" y="52161"/>
                    <a:pt x="39530" y="52388"/>
                  </a:cubicBezTo>
                  <a:lnTo>
                    <a:pt x="39530" y="52388"/>
                  </a:lnTo>
                  <a:cubicBezTo>
                    <a:pt x="39637" y="52626"/>
                    <a:pt x="39530" y="52888"/>
                    <a:pt x="39303" y="52995"/>
                  </a:cubicBezTo>
                  <a:lnTo>
                    <a:pt x="39303" y="52995"/>
                  </a:lnTo>
                  <a:lnTo>
                    <a:pt x="39303" y="52995"/>
                  </a:lnTo>
                  <a:lnTo>
                    <a:pt x="39303" y="52995"/>
                  </a:lnTo>
                  <a:cubicBezTo>
                    <a:pt x="39244" y="53031"/>
                    <a:pt x="39172" y="53042"/>
                    <a:pt x="39113" y="53042"/>
                  </a:cubicBezTo>
                  <a:lnTo>
                    <a:pt x="39113" y="53042"/>
                  </a:lnTo>
                  <a:cubicBezTo>
                    <a:pt x="38946" y="53054"/>
                    <a:pt x="38768" y="52959"/>
                    <a:pt x="38696" y="52781"/>
                  </a:cubicBezTo>
                  <a:close/>
                  <a:moveTo>
                    <a:pt x="13907" y="51804"/>
                  </a:moveTo>
                  <a:cubicBezTo>
                    <a:pt x="13681" y="51673"/>
                    <a:pt x="13610" y="51387"/>
                    <a:pt x="13741" y="51173"/>
                  </a:cubicBezTo>
                  <a:lnTo>
                    <a:pt x="13741" y="51173"/>
                  </a:lnTo>
                  <a:cubicBezTo>
                    <a:pt x="13872" y="50947"/>
                    <a:pt x="14157" y="50876"/>
                    <a:pt x="14384" y="51007"/>
                  </a:cubicBezTo>
                  <a:lnTo>
                    <a:pt x="14384" y="51007"/>
                  </a:lnTo>
                  <a:cubicBezTo>
                    <a:pt x="14598" y="51137"/>
                    <a:pt x="14681" y="51423"/>
                    <a:pt x="14538" y="51649"/>
                  </a:cubicBezTo>
                  <a:lnTo>
                    <a:pt x="14538" y="51649"/>
                  </a:lnTo>
                  <a:cubicBezTo>
                    <a:pt x="14455" y="51792"/>
                    <a:pt x="14300" y="51888"/>
                    <a:pt x="14146" y="51888"/>
                  </a:cubicBezTo>
                  <a:lnTo>
                    <a:pt x="14146" y="51888"/>
                  </a:lnTo>
                  <a:cubicBezTo>
                    <a:pt x="14050" y="51864"/>
                    <a:pt x="13979" y="51852"/>
                    <a:pt x="13907" y="51804"/>
                  </a:cubicBezTo>
                  <a:close/>
                  <a:moveTo>
                    <a:pt x="41018" y="51626"/>
                  </a:moveTo>
                  <a:cubicBezTo>
                    <a:pt x="40887" y="51411"/>
                    <a:pt x="40970" y="51126"/>
                    <a:pt x="41185" y="50995"/>
                  </a:cubicBezTo>
                  <a:lnTo>
                    <a:pt x="41185" y="50995"/>
                  </a:lnTo>
                  <a:cubicBezTo>
                    <a:pt x="41399" y="50852"/>
                    <a:pt x="41685" y="50947"/>
                    <a:pt x="41816" y="51149"/>
                  </a:cubicBezTo>
                  <a:lnTo>
                    <a:pt x="41816" y="51149"/>
                  </a:lnTo>
                  <a:cubicBezTo>
                    <a:pt x="41959" y="51376"/>
                    <a:pt x="41863" y="51661"/>
                    <a:pt x="41661" y="51792"/>
                  </a:cubicBezTo>
                  <a:lnTo>
                    <a:pt x="41661" y="51792"/>
                  </a:lnTo>
                  <a:cubicBezTo>
                    <a:pt x="41578" y="51840"/>
                    <a:pt x="41506" y="51852"/>
                    <a:pt x="41423" y="51852"/>
                  </a:cubicBezTo>
                  <a:lnTo>
                    <a:pt x="41423" y="51852"/>
                  </a:lnTo>
                  <a:cubicBezTo>
                    <a:pt x="41268" y="51852"/>
                    <a:pt x="41113" y="51780"/>
                    <a:pt x="41018" y="51626"/>
                  </a:cubicBezTo>
                  <a:close/>
                  <a:moveTo>
                    <a:pt x="11681" y="50375"/>
                  </a:moveTo>
                  <a:cubicBezTo>
                    <a:pt x="11479" y="50233"/>
                    <a:pt x="11431" y="49935"/>
                    <a:pt x="11586" y="49721"/>
                  </a:cubicBezTo>
                  <a:lnTo>
                    <a:pt x="11586" y="49721"/>
                  </a:lnTo>
                  <a:cubicBezTo>
                    <a:pt x="11729" y="49518"/>
                    <a:pt x="12026" y="49471"/>
                    <a:pt x="12241" y="49625"/>
                  </a:cubicBezTo>
                  <a:lnTo>
                    <a:pt x="12241" y="49625"/>
                  </a:lnTo>
                  <a:cubicBezTo>
                    <a:pt x="12443" y="49768"/>
                    <a:pt x="12491" y="50054"/>
                    <a:pt x="12336" y="50280"/>
                  </a:cubicBezTo>
                  <a:lnTo>
                    <a:pt x="12336" y="50280"/>
                  </a:lnTo>
                  <a:cubicBezTo>
                    <a:pt x="12252" y="50411"/>
                    <a:pt x="12098" y="50471"/>
                    <a:pt x="11967" y="50471"/>
                  </a:cubicBezTo>
                  <a:lnTo>
                    <a:pt x="11967" y="50471"/>
                  </a:lnTo>
                  <a:cubicBezTo>
                    <a:pt x="11848" y="50471"/>
                    <a:pt x="11764" y="50435"/>
                    <a:pt x="11681" y="50375"/>
                  </a:cubicBezTo>
                  <a:close/>
                  <a:moveTo>
                    <a:pt x="43232" y="50256"/>
                  </a:moveTo>
                  <a:cubicBezTo>
                    <a:pt x="43090" y="50054"/>
                    <a:pt x="43137" y="49768"/>
                    <a:pt x="43340" y="49602"/>
                  </a:cubicBezTo>
                  <a:lnTo>
                    <a:pt x="43340" y="49602"/>
                  </a:lnTo>
                  <a:cubicBezTo>
                    <a:pt x="43554" y="49459"/>
                    <a:pt x="43852" y="49506"/>
                    <a:pt x="43994" y="49709"/>
                  </a:cubicBezTo>
                  <a:lnTo>
                    <a:pt x="43994" y="49709"/>
                  </a:lnTo>
                  <a:cubicBezTo>
                    <a:pt x="44149" y="49923"/>
                    <a:pt x="44102" y="50197"/>
                    <a:pt x="43887" y="50364"/>
                  </a:cubicBezTo>
                  <a:lnTo>
                    <a:pt x="43887" y="50364"/>
                  </a:lnTo>
                  <a:cubicBezTo>
                    <a:pt x="43804" y="50423"/>
                    <a:pt x="43709" y="50459"/>
                    <a:pt x="43625" y="50459"/>
                  </a:cubicBezTo>
                  <a:lnTo>
                    <a:pt x="43625" y="50459"/>
                  </a:lnTo>
                  <a:cubicBezTo>
                    <a:pt x="43459" y="50459"/>
                    <a:pt x="43328" y="50375"/>
                    <a:pt x="43232" y="50256"/>
                  </a:cubicBezTo>
                  <a:close/>
                  <a:moveTo>
                    <a:pt x="9597" y="48756"/>
                  </a:moveTo>
                  <a:cubicBezTo>
                    <a:pt x="9407" y="48590"/>
                    <a:pt x="9395" y="48292"/>
                    <a:pt x="9562" y="48101"/>
                  </a:cubicBezTo>
                  <a:lnTo>
                    <a:pt x="9562" y="48101"/>
                  </a:lnTo>
                  <a:cubicBezTo>
                    <a:pt x="9716" y="47911"/>
                    <a:pt x="10014" y="47899"/>
                    <a:pt x="10216" y="48054"/>
                  </a:cubicBezTo>
                  <a:lnTo>
                    <a:pt x="10216" y="48054"/>
                  </a:lnTo>
                  <a:cubicBezTo>
                    <a:pt x="10407" y="48220"/>
                    <a:pt x="10419" y="48518"/>
                    <a:pt x="10252" y="48709"/>
                  </a:cubicBezTo>
                  <a:lnTo>
                    <a:pt x="10252" y="48709"/>
                  </a:lnTo>
                  <a:cubicBezTo>
                    <a:pt x="10169" y="48816"/>
                    <a:pt x="10038" y="48875"/>
                    <a:pt x="9895" y="48875"/>
                  </a:cubicBezTo>
                  <a:lnTo>
                    <a:pt x="9895" y="48875"/>
                  </a:lnTo>
                  <a:cubicBezTo>
                    <a:pt x="9800" y="48863"/>
                    <a:pt x="9693" y="48828"/>
                    <a:pt x="9597" y="48756"/>
                  </a:cubicBezTo>
                  <a:close/>
                  <a:moveTo>
                    <a:pt x="45292" y="48685"/>
                  </a:moveTo>
                  <a:cubicBezTo>
                    <a:pt x="45126" y="48494"/>
                    <a:pt x="45137" y="48197"/>
                    <a:pt x="45340" y="48030"/>
                  </a:cubicBezTo>
                  <a:lnTo>
                    <a:pt x="45340" y="48030"/>
                  </a:lnTo>
                  <a:cubicBezTo>
                    <a:pt x="45530" y="47863"/>
                    <a:pt x="45828" y="47875"/>
                    <a:pt x="45995" y="48078"/>
                  </a:cubicBezTo>
                  <a:lnTo>
                    <a:pt x="45995" y="48078"/>
                  </a:lnTo>
                  <a:cubicBezTo>
                    <a:pt x="46150" y="48268"/>
                    <a:pt x="46138" y="48566"/>
                    <a:pt x="45947" y="48721"/>
                  </a:cubicBezTo>
                  <a:lnTo>
                    <a:pt x="45947" y="48721"/>
                  </a:lnTo>
                  <a:cubicBezTo>
                    <a:pt x="45852" y="48804"/>
                    <a:pt x="45757" y="48840"/>
                    <a:pt x="45649" y="48840"/>
                  </a:cubicBezTo>
                  <a:lnTo>
                    <a:pt x="45649" y="48840"/>
                  </a:lnTo>
                  <a:cubicBezTo>
                    <a:pt x="45518" y="48851"/>
                    <a:pt x="45399" y="48792"/>
                    <a:pt x="45292" y="48685"/>
                  </a:cubicBezTo>
                  <a:close/>
                  <a:moveTo>
                    <a:pt x="7692" y="46923"/>
                  </a:moveTo>
                  <a:cubicBezTo>
                    <a:pt x="7514" y="46744"/>
                    <a:pt x="7538" y="46446"/>
                    <a:pt x="7716" y="46268"/>
                  </a:cubicBezTo>
                  <a:lnTo>
                    <a:pt x="7716" y="46268"/>
                  </a:lnTo>
                  <a:cubicBezTo>
                    <a:pt x="7907" y="46089"/>
                    <a:pt x="8192" y="46113"/>
                    <a:pt x="8371" y="46292"/>
                  </a:cubicBezTo>
                  <a:lnTo>
                    <a:pt x="8371" y="46292"/>
                  </a:lnTo>
                  <a:cubicBezTo>
                    <a:pt x="8550" y="46470"/>
                    <a:pt x="8526" y="46768"/>
                    <a:pt x="8347" y="46946"/>
                  </a:cubicBezTo>
                  <a:lnTo>
                    <a:pt x="8347" y="46946"/>
                  </a:lnTo>
                  <a:cubicBezTo>
                    <a:pt x="8264" y="47030"/>
                    <a:pt x="8145" y="47077"/>
                    <a:pt x="8026" y="47077"/>
                  </a:cubicBezTo>
                  <a:lnTo>
                    <a:pt x="8026" y="47077"/>
                  </a:lnTo>
                  <a:cubicBezTo>
                    <a:pt x="7907" y="47077"/>
                    <a:pt x="7788" y="47030"/>
                    <a:pt x="7692" y="46923"/>
                  </a:cubicBezTo>
                  <a:close/>
                  <a:moveTo>
                    <a:pt x="47209" y="46923"/>
                  </a:moveTo>
                  <a:cubicBezTo>
                    <a:pt x="47019" y="46744"/>
                    <a:pt x="47019" y="46446"/>
                    <a:pt x="47197" y="46268"/>
                  </a:cubicBezTo>
                  <a:lnTo>
                    <a:pt x="47197" y="46268"/>
                  </a:lnTo>
                  <a:cubicBezTo>
                    <a:pt x="47376" y="46089"/>
                    <a:pt x="47674" y="46077"/>
                    <a:pt x="47852" y="46256"/>
                  </a:cubicBezTo>
                  <a:lnTo>
                    <a:pt x="47852" y="46256"/>
                  </a:lnTo>
                  <a:cubicBezTo>
                    <a:pt x="48043" y="46435"/>
                    <a:pt x="48043" y="46732"/>
                    <a:pt x="47864" y="46911"/>
                  </a:cubicBezTo>
                  <a:lnTo>
                    <a:pt x="47864" y="46911"/>
                  </a:lnTo>
                  <a:cubicBezTo>
                    <a:pt x="47781" y="47006"/>
                    <a:pt x="47662" y="47066"/>
                    <a:pt x="47519" y="47066"/>
                  </a:cubicBezTo>
                  <a:lnTo>
                    <a:pt x="47519" y="47066"/>
                  </a:lnTo>
                  <a:cubicBezTo>
                    <a:pt x="47423" y="47042"/>
                    <a:pt x="47304" y="47018"/>
                    <a:pt x="47209" y="46923"/>
                  </a:cubicBezTo>
                  <a:close/>
                  <a:moveTo>
                    <a:pt x="5954" y="44934"/>
                  </a:moveTo>
                  <a:cubicBezTo>
                    <a:pt x="5787" y="44720"/>
                    <a:pt x="5835" y="44446"/>
                    <a:pt x="6025" y="44279"/>
                  </a:cubicBezTo>
                  <a:lnTo>
                    <a:pt x="6025" y="44279"/>
                  </a:lnTo>
                  <a:cubicBezTo>
                    <a:pt x="6240" y="44113"/>
                    <a:pt x="6526" y="44160"/>
                    <a:pt x="6680" y="44351"/>
                  </a:cubicBezTo>
                  <a:lnTo>
                    <a:pt x="6680" y="44351"/>
                  </a:lnTo>
                  <a:cubicBezTo>
                    <a:pt x="6847" y="44565"/>
                    <a:pt x="6799" y="44839"/>
                    <a:pt x="6609" y="45006"/>
                  </a:cubicBezTo>
                  <a:lnTo>
                    <a:pt x="6609" y="45006"/>
                  </a:lnTo>
                  <a:cubicBezTo>
                    <a:pt x="6526" y="45077"/>
                    <a:pt x="6418" y="45113"/>
                    <a:pt x="6323" y="45113"/>
                  </a:cubicBezTo>
                  <a:lnTo>
                    <a:pt x="6323" y="45113"/>
                  </a:lnTo>
                  <a:cubicBezTo>
                    <a:pt x="6180" y="45113"/>
                    <a:pt x="6049" y="45053"/>
                    <a:pt x="5954" y="44934"/>
                  </a:cubicBezTo>
                  <a:close/>
                  <a:moveTo>
                    <a:pt x="48936" y="44994"/>
                  </a:moveTo>
                  <a:cubicBezTo>
                    <a:pt x="48721" y="44827"/>
                    <a:pt x="48697" y="44541"/>
                    <a:pt x="48864" y="44339"/>
                  </a:cubicBezTo>
                  <a:lnTo>
                    <a:pt x="48864" y="44339"/>
                  </a:lnTo>
                  <a:cubicBezTo>
                    <a:pt x="49019" y="44125"/>
                    <a:pt x="49305" y="44101"/>
                    <a:pt x="49519" y="44268"/>
                  </a:cubicBezTo>
                  <a:lnTo>
                    <a:pt x="49519" y="44268"/>
                  </a:lnTo>
                  <a:cubicBezTo>
                    <a:pt x="49709" y="44422"/>
                    <a:pt x="49757" y="44708"/>
                    <a:pt x="49590" y="44922"/>
                  </a:cubicBezTo>
                  <a:lnTo>
                    <a:pt x="49590" y="44922"/>
                  </a:lnTo>
                  <a:cubicBezTo>
                    <a:pt x="49507" y="45041"/>
                    <a:pt x="49364" y="45101"/>
                    <a:pt x="49221" y="45101"/>
                  </a:cubicBezTo>
                  <a:lnTo>
                    <a:pt x="49221" y="45101"/>
                  </a:lnTo>
                  <a:cubicBezTo>
                    <a:pt x="49126" y="45077"/>
                    <a:pt x="49019" y="45053"/>
                    <a:pt x="48936" y="44994"/>
                  </a:cubicBezTo>
                  <a:close/>
                  <a:moveTo>
                    <a:pt x="4418" y="42791"/>
                  </a:moveTo>
                  <a:cubicBezTo>
                    <a:pt x="4287" y="42577"/>
                    <a:pt x="4347" y="42279"/>
                    <a:pt x="4561" y="42148"/>
                  </a:cubicBezTo>
                  <a:lnTo>
                    <a:pt x="4561" y="42148"/>
                  </a:lnTo>
                  <a:cubicBezTo>
                    <a:pt x="4763" y="42017"/>
                    <a:pt x="5061" y="42077"/>
                    <a:pt x="5192" y="42279"/>
                  </a:cubicBezTo>
                  <a:lnTo>
                    <a:pt x="5192" y="42279"/>
                  </a:lnTo>
                  <a:cubicBezTo>
                    <a:pt x="5323" y="42494"/>
                    <a:pt x="5263" y="42791"/>
                    <a:pt x="5061" y="42922"/>
                  </a:cubicBezTo>
                  <a:lnTo>
                    <a:pt x="5061" y="42922"/>
                  </a:lnTo>
                  <a:cubicBezTo>
                    <a:pt x="4990" y="42970"/>
                    <a:pt x="4894" y="42994"/>
                    <a:pt x="4811" y="42994"/>
                  </a:cubicBezTo>
                  <a:lnTo>
                    <a:pt x="4811" y="42994"/>
                  </a:lnTo>
                  <a:cubicBezTo>
                    <a:pt x="4656" y="42994"/>
                    <a:pt x="4513" y="42922"/>
                    <a:pt x="4418" y="42791"/>
                  </a:cubicBezTo>
                  <a:close/>
                  <a:moveTo>
                    <a:pt x="50483" y="42898"/>
                  </a:moveTo>
                  <a:cubicBezTo>
                    <a:pt x="50257" y="42755"/>
                    <a:pt x="50198" y="42458"/>
                    <a:pt x="50352" y="42255"/>
                  </a:cubicBezTo>
                  <a:lnTo>
                    <a:pt x="50352" y="42255"/>
                  </a:lnTo>
                  <a:cubicBezTo>
                    <a:pt x="50483" y="42041"/>
                    <a:pt x="50781" y="41970"/>
                    <a:pt x="50995" y="42124"/>
                  </a:cubicBezTo>
                  <a:lnTo>
                    <a:pt x="50995" y="42124"/>
                  </a:lnTo>
                  <a:cubicBezTo>
                    <a:pt x="51198" y="42255"/>
                    <a:pt x="51269" y="42553"/>
                    <a:pt x="51126" y="42755"/>
                  </a:cubicBezTo>
                  <a:lnTo>
                    <a:pt x="51126" y="42755"/>
                  </a:lnTo>
                  <a:cubicBezTo>
                    <a:pt x="51031" y="42898"/>
                    <a:pt x="50888" y="42970"/>
                    <a:pt x="50733" y="42970"/>
                  </a:cubicBezTo>
                  <a:lnTo>
                    <a:pt x="50733" y="42970"/>
                  </a:lnTo>
                  <a:cubicBezTo>
                    <a:pt x="50650" y="42970"/>
                    <a:pt x="50555" y="42958"/>
                    <a:pt x="50483" y="42898"/>
                  </a:cubicBezTo>
                  <a:close/>
                  <a:moveTo>
                    <a:pt x="3097" y="40493"/>
                  </a:moveTo>
                  <a:cubicBezTo>
                    <a:pt x="2977" y="40267"/>
                    <a:pt x="3073" y="39993"/>
                    <a:pt x="3287" y="39874"/>
                  </a:cubicBezTo>
                  <a:lnTo>
                    <a:pt x="3287" y="39874"/>
                  </a:lnTo>
                  <a:cubicBezTo>
                    <a:pt x="3513" y="39755"/>
                    <a:pt x="3799" y="39838"/>
                    <a:pt x="3918" y="40065"/>
                  </a:cubicBezTo>
                  <a:lnTo>
                    <a:pt x="3918" y="40065"/>
                  </a:lnTo>
                  <a:cubicBezTo>
                    <a:pt x="4037" y="40291"/>
                    <a:pt x="3942" y="40565"/>
                    <a:pt x="3728" y="40684"/>
                  </a:cubicBezTo>
                  <a:lnTo>
                    <a:pt x="3728" y="40684"/>
                  </a:lnTo>
                  <a:cubicBezTo>
                    <a:pt x="3644" y="40720"/>
                    <a:pt x="3585" y="40731"/>
                    <a:pt x="3513" y="40731"/>
                  </a:cubicBezTo>
                  <a:lnTo>
                    <a:pt x="3513" y="40731"/>
                  </a:lnTo>
                  <a:cubicBezTo>
                    <a:pt x="3335" y="40755"/>
                    <a:pt x="3168" y="40660"/>
                    <a:pt x="3097" y="40493"/>
                  </a:cubicBezTo>
                  <a:close/>
                  <a:moveTo>
                    <a:pt x="51829" y="40672"/>
                  </a:moveTo>
                  <a:cubicBezTo>
                    <a:pt x="51603" y="40553"/>
                    <a:pt x="51507" y="40267"/>
                    <a:pt x="51626" y="40053"/>
                  </a:cubicBezTo>
                  <a:lnTo>
                    <a:pt x="51626" y="40053"/>
                  </a:lnTo>
                  <a:cubicBezTo>
                    <a:pt x="51745" y="39827"/>
                    <a:pt x="52031" y="39731"/>
                    <a:pt x="52257" y="39862"/>
                  </a:cubicBezTo>
                  <a:lnTo>
                    <a:pt x="52257" y="39862"/>
                  </a:lnTo>
                  <a:cubicBezTo>
                    <a:pt x="52484" y="39969"/>
                    <a:pt x="52567" y="40255"/>
                    <a:pt x="52448" y="40481"/>
                  </a:cubicBezTo>
                  <a:lnTo>
                    <a:pt x="52448" y="40481"/>
                  </a:lnTo>
                  <a:lnTo>
                    <a:pt x="52448" y="40481"/>
                  </a:lnTo>
                  <a:lnTo>
                    <a:pt x="52448" y="40481"/>
                  </a:lnTo>
                  <a:cubicBezTo>
                    <a:pt x="52365" y="40648"/>
                    <a:pt x="52198" y="40731"/>
                    <a:pt x="52031" y="40731"/>
                  </a:cubicBezTo>
                  <a:lnTo>
                    <a:pt x="52031" y="40731"/>
                  </a:lnTo>
                  <a:cubicBezTo>
                    <a:pt x="51960" y="40720"/>
                    <a:pt x="51900" y="40708"/>
                    <a:pt x="51829" y="40672"/>
                  </a:cubicBezTo>
                  <a:close/>
                  <a:moveTo>
                    <a:pt x="2001" y="38100"/>
                  </a:moveTo>
                  <a:lnTo>
                    <a:pt x="2001" y="38100"/>
                  </a:lnTo>
                  <a:lnTo>
                    <a:pt x="2001" y="38100"/>
                  </a:lnTo>
                  <a:cubicBezTo>
                    <a:pt x="1906" y="37862"/>
                    <a:pt x="2013" y="37600"/>
                    <a:pt x="2251" y="37493"/>
                  </a:cubicBezTo>
                  <a:lnTo>
                    <a:pt x="2251" y="37493"/>
                  </a:lnTo>
                  <a:cubicBezTo>
                    <a:pt x="2489" y="37398"/>
                    <a:pt x="2751" y="37505"/>
                    <a:pt x="2858" y="37743"/>
                  </a:cubicBezTo>
                  <a:lnTo>
                    <a:pt x="2858" y="37743"/>
                  </a:lnTo>
                  <a:cubicBezTo>
                    <a:pt x="2954" y="37981"/>
                    <a:pt x="2846" y="38255"/>
                    <a:pt x="2608" y="38350"/>
                  </a:cubicBezTo>
                  <a:lnTo>
                    <a:pt x="2608" y="38350"/>
                  </a:lnTo>
                  <a:cubicBezTo>
                    <a:pt x="2549" y="38386"/>
                    <a:pt x="2489" y="38386"/>
                    <a:pt x="2430" y="38386"/>
                  </a:cubicBezTo>
                  <a:lnTo>
                    <a:pt x="2430" y="38386"/>
                  </a:lnTo>
                  <a:cubicBezTo>
                    <a:pt x="2251" y="38386"/>
                    <a:pt x="2073" y="38279"/>
                    <a:pt x="2001" y="38100"/>
                  </a:cubicBezTo>
                  <a:close/>
                  <a:moveTo>
                    <a:pt x="52936" y="38326"/>
                  </a:moveTo>
                  <a:cubicBezTo>
                    <a:pt x="52698" y="38231"/>
                    <a:pt x="52579" y="37957"/>
                    <a:pt x="52686" y="37719"/>
                  </a:cubicBezTo>
                  <a:lnTo>
                    <a:pt x="52686" y="37719"/>
                  </a:lnTo>
                  <a:cubicBezTo>
                    <a:pt x="52781" y="37481"/>
                    <a:pt x="53055" y="37362"/>
                    <a:pt x="53293" y="37457"/>
                  </a:cubicBezTo>
                  <a:lnTo>
                    <a:pt x="53293" y="37457"/>
                  </a:lnTo>
                  <a:cubicBezTo>
                    <a:pt x="53531" y="37552"/>
                    <a:pt x="53650" y="37838"/>
                    <a:pt x="53555" y="38076"/>
                  </a:cubicBezTo>
                  <a:lnTo>
                    <a:pt x="53555" y="38076"/>
                  </a:lnTo>
                  <a:lnTo>
                    <a:pt x="53555" y="38076"/>
                  </a:lnTo>
                  <a:lnTo>
                    <a:pt x="53555" y="38076"/>
                  </a:lnTo>
                  <a:cubicBezTo>
                    <a:pt x="53472" y="38255"/>
                    <a:pt x="53293" y="38374"/>
                    <a:pt x="53115" y="38374"/>
                  </a:cubicBezTo>
                  <a:lnTo>
                    <a:pt x="53115" y="38374"/>
                  </a:lnTo>
                  <a:cubicBezTo>
                    <a:pt x="53055" y="38374"/>
                    <a:pt x="52996" y="38350"/>
                    <a:pt x="52936" y="38326"/>
                  </a:cubicBezTo>
                  <a:close/>
                  <a:moveTo>
                    <a:pt x="1132" y="35600"/>
                  </a:moveTo>
                  <a:lnTo>
                    <a:pt x="1132" y="35600"/>
                  </a:lnTo>
                  <a:lnTo>
                    <a:pt x="1132" y="35600"/>
                  </a:lnTo>
                  <a:cubicBezTo>
                    <a:pt x="1061" y="35350"/>
                    <a:pt x="1203" y="35100"/>
                    <a:pt x="1442" y="35016"/>
                  </a:cubicBezTo>
                  <a:lnTo>
                    <a:pt x="1442" y="35016"/>
                  </a:lnTo>
                  <a:cubicBezTo>
                    <a:pt x="1703" y="34945"/>
                    <a:pt x="1954" y="35100"/>
                    <a:pt x="2025" y="35338"/>
                  </a:cubicBezTo>
                  <a:lnTo>
                    <a:pt x="2025" y="35338"/>
                  </a:lnTo>
                  <a:cubicBezTo>
                    <a:pt x="2096" y="35588"/>
                    <a:pt x="1954" y="35838"/>
                    <a:pt x="1715" y="35909"/>
                  </a:cubicBezTo>
                  <a:lnTo>
                    <a:pt x="1715" y="35909"/>
                  </a:lnTo>
                  <a:cubicBezTo>
                    <a:pt x="1668" y="35933"/>
                    <a:pt x="1620" y="35933"/>
                    <a:pt x="1584" y="35933"/>
                  </a:cubicBezTo>
                  <a:lnTo>
                    <a:pt x="1584" y="35933"/>
                  </a:lnTo>
                  <a:cubicBezTo>
                    <a:pt x="1370" y="35945"/>
                    <a:pt x="1192" y="35802"/>
                    <a:pt x="1132" y="35600"/>
                  </a:cubicBezTo>
                  <a:close/>
                  <a:moveTo>
                    <a:pt x="53829" y="35886"/>
                  </a:moveTo>
                  <a:cubicBezTo>
                    <a:pt x="53579" y="35802"/>
                    <a:pt x="53448" y="35552"/>
                    <a:pt x="53519" y="35302"/>
                  </a:cubicBezTo>
                  <a:lnTo>
                    <a:pt x="53519" y="35302"/>
                  </a:lnTo>
                  <a:cubicBezTo>
                    <a:pt x="53591" y="35052"/>
                    <a:pt x="53853" y="34909"/>
                    <a:pt x="54103" y="34993"/>
                  </a:cubicBezTo>
                  <a:lnTo>
                    <a:pt x="54103" y="34993"/>
                  </a:lnTo>
                  <a:cubicBezTo>
                    <a:pt x="54353" y="35064"/>
                    <a:pt x="54484" y="35314"/>
                    <a:pt x="54412" y="35564"/>
                  </a:cubicBezTo>
                  <a:lnTo>
                    <a:pt x="54412" y="35564"/>
                  </a:lnTo>
                  <a:lnTo>
                    <a:pt x="54412" y="35564"/>
                  </a:lnTo>
                  <a:lnTo>
                    <a:pt x="54412" y="35564"/>
                  </a:lnTo>
                  <a:cubicBezTo>
                    <a:pt x="54353" y="35778"/>
                    <a:pt x="54162" y="35897"/>
                    <a:pt x="53972" y="35897"/>
                  </a:cubicBezTo>
                  <a:lnTo>
                    <a:pt x="53972" y="35897"/>
                  </a:lnTo>
                  <a:cubicBezTo>
                    <a:pt x="53924" y="35909"/>
                    <a:pt x="53877" y="35897"/>
                    <a:pt x="53829" y="35886"/>
                  </a:cubicBezTo>
                  <a:close/>
                  <a:moveTo>
                    <a:pt x="513" y="33040"/>
                  </a:moveTo>
                  <a:lnTo>
                    <a:pt x="513" y="33040"/>
                  </a:lnTo>
                  <a:lnTo>
                    <a:pt x="513" y="33040"/>
                  </a:lnTo>
                  <a:cubicBezTo>
                    <a:pt x="465" y="32790"/>
                    <a:pt x="632" y="32552"/>
                    <a:pt x="882" y="32492"/>
                  </a:cubicBezTo>
                  <a:lnTo>
                    <a:pt x="882" y="32492"/>
                  </a:lnTo>
                  <a:cubicBezTo>
                    <a:pt x="1132" y="32445"/>
                    <a:pt x="1370" y="32611"/>
                    <a:pt x="1430" y="32861"/>
                  </a:cubicBezTo>
                  <a:lnTo>
                    <a:pt x="1430" y="32861"/>
                  </a:lnTo>
                  <a:cubicBezTo>
                    <a:pt x="1477" y="33111"/>
                    <a:pt x="1311" y="33350"/>
                    <a:pt x="1061" y="33409"/>
                  </a:cubicBezTo>
                  <a:lnTo>
                    <a:pt x="1061" y="33409"/>
                  </a:lnTo>
                  <a:cubicBezTo>
                    <a:pt x="1025" y="33433"/>
                    <a:pt x="1001" y="33433"/>
                    <a:pt x="965" y="33433"/>
                  </a:cubicBezTo>
                  <a:lnTo>
                    <a:pt x="965" y="33433"/>
                  </a:lnTo>
                  <a:cubicBezTo>
                    <a:pt x="751" y="33409"/>
                    <a:pt x="549" y="33266"/>
                    <a:pt x="513" y="33040"/>
                  </a:cubicBezTo>
                  <a:close/>
                  <a:moveTo>
                    <a:pt x="54484" y="33373"/>
                  </a:moveTo>
                  <a:cubicBezTo>
                    <a:pt x="54234" y="33326"/>
                    <a:pt x="54067" y="33076"/>
                    <a:pt x="54115" y="32826"/>
                  </a:cubicBezTo>
                  <a:lnTo>
                    <a:pt x="54115" y="32826"/>
                  </a:lnTo>
                  <a:cubicBezTo>
                    <a:pt x="54162" y="32576"/>
                    <a:pt x="54412" y="32421"/>
                    <a:pt x="54651" y="32457"/>
                  </a:cubicBezTo>
                  <a:lnTo>
                    <a:pt x="54651" y="32457"/>
                  </a:lnTo>
                  <a:cubicBezTo>
                    <a:pt x="54901" y="32504"/>
                    <a:pt x="55067" y="32754"/>
                    <a:pt x="55020" y="32992"/>
                  </a:cubicBezTo>
                  <a:lnTo>
                    <a:pt x="55020" y="32992"/>
                  </a:lnTo>
                  <a:cubicBezTo>
                    <a:pt x="54972" y="33219"/>
                    <a:pt x="54782" y="33373"/>
                    <a:pt x="54567" y="33373"/>
                  </a:cubicBezTo>
                  <a:lnTo>
                    <a:pt x="54567" y="33373"/>
                  </a:lnTo>
                  <a:cubicBezTo>
                    <a:pt x="54543" y="33385"/>
                    <a:pt x="54520" y="33385"/>
                    <a:pt x="54484" y="33373"/>
                  </a:cubicBezTo>
                  <a:close/>
                  <a:moveTo>
                    <a:pt x="132" y="30421"/>
                  </a:moveTo>
                  <a:lnTo>
                    <a:pt x="132" y="30421"/>
                  </a:lnTo>
                  <a:lnTo>
                    <a:pt x="132" y="30421"/>
                  </a:lnTo>
                  <a:cubicBezTo>
                    <a:pt x="108" y="30171"/>
                    <a:pt x="299" y="29944"/>
                    <a:pt x="549" y="29921"/>
                  </a:cubicBezTo>
                  <a:lnTo>
                    <a:pt x="549" y="29921"/>
                  </a:lnTo>
                  <a:cubicBezTo>
                    <a:pt x="811" y="29885"/>
                    <a:pt x="1025" y="30075"/>
                    <a:pt x="1061" y="30337"/>
                  </a:cubicBezTo>
                  <a:lnTo>
                    <a:pt x="1061" y="30337"/>
                  </a:lnTo>
                  <a:cubicBezTo>
                    <a:pt x="1084" y="30587"/>
                    <a:pt x="894" y="30814"/>
                    <a:pt x="644" y="30837"/>
                  </a:cubicBezTo>
                  <a:lnTo>
                    <a:pt x="644" y="30837"/>
                  </a:lnTo>
                  <a:lnTo>
                    <a:pt x="596" y="30837"/>
                  </a:lnTo>
                  <a:lnTo>
                    <a:pt x="596" y="30837"/>
                  </a:lnTo>
                  <a:cubicBezTo>
                    <a:pt x="358" y="30837"/>
                    <a:pt x="156" y="30659"/>
                    <a:pt x="132" y="30421"/>
                  </a:cubicBezTo>
                  <a:close/>
                  <a:moveTo>
                    <a:pt x="54901" y="30814"/>
                  </a:moveTo>
                  <a:cubicBezTo>
                    <a:pt x="54651" y="30778"/>
                    <a:pt x="54460" y="30552"/>
                    <a:pt x="54484" y="30302"/>
                  </a:cubicBezTo>
                  <a:lnTo>
                    <a:pt x="54484" y="30302"/>
                  </a:lnTo>
                  <a:cubicBezTo>
                    <a:pt x="54520" y="30052"/>
                    <a:pt x="54746" y="29861"/>
                    <a:pt x="54996" y="29885"/>
                  </a:cubicBezTo>
                  <a:lnTo>
                    <a:pt x="54996" y="29885"/>
                  </a:lnTo>
                  <a:cubicBezTo>
                    <a:pt x="55246" y="29921"/>
                    <a:pt x="55436" y="30135"/>
                    <a:pt x="55413" y="30397"/>
                  </a:cubicBezTo>
                  <a:lnTo>
                    <a:pt x="55413" y="30397"/>
                  </a:lnTo>
                  <a:lnTo>
                    <a:pt x="55413" y="30397"/>
                  </a:lnTo>
                  <a:lnTo>
                    <a:pt x="55413" y="30397"/>
                  </a:lnTo>
                  <a:cubicBezTo>
                    <a:pt x="55377" y="30635"/>
                    <a:pt x="55186" y="30814"/>
                    <a:pt x="54948" y="30814"/>
                  </a:cubicBezTo>
                  <a:lnTo>
                    <a:pt x="54948" y="30814"/>
                  </a:lnTo>
                  <a:close/>
                  <a:moveTo>
                    <a:pt x="1" y="27789"/>
                  </a:moveTo>
                  <a:cubicBezTo>
                    <a:pt x="1" y="27527"/>
                    <a:pt x="215" y="27325"/>
                    <a:pt x="465" y="27325"/>
                  </a:cubicBezTo>
                  <a:lnTo>
                    <a:pt x="465" y="27325"/>
                  </a:lnTo>
                  <a:cubicBezTo>
                    <a:pt x="715" y="27325"/>
                    <a:pt x="930" y="27527"/>
                    <a:pt x="930" y="27789"/>
                  </a:cubicBezTo>
                  <a:lnTo>
                    <a:pt x="930" y="27789"/>
                  </a:lnTo>
                  <a:cubicBezTo>
                    <a:pt x="930" y="28039"/>
                    <a:pt x="715" y="28254"/>
                    <a:pt x="465" y="28254"/>
                  </a:cubicBezTo>
                  <a:lnTo>
                    <a:pt x="465" y="28254"/>
                  </a:lnTo>
                  <a:cubicBezTo>
                    <a:pt x="215" y="28254"/>
                    <a:pt x="1" y="28039"/>
                    <a:pt x="1" y="27789"/>
                  </a:cubicBezTo>
                  <a:close/>
                  <a:moveTo>
                    <a:pt x="54603" y="27754"/>
                  </a:moveTo>
                  <a:lnTo>
                    <a:pt x="54603" y="27730"/>
                  </a:lnTo>
                  <a:lnTo>
                    <a:pt x="54603" y="27730"/>
                  </a:lnTo>
                  <a:lnTo>
                    <a:pt x="54603" y="27694"/>
                  </a:lnTo>
                  <a:lnTo>
                    <a:pt x="54603" y="27694"/>
                  </a:lnTo>
                  <a:cubicBezTo>
                    <a:pt x="54603" y="27444"/>
                    <a:pt x="54817" y="27230"/>
                    <a:pt x="55067" y="27230"/>
                  </a:cubicBezTo>
                  <a:lnTo>
                    <a:pt x="55067" y="27230"/>
                  </a:lnTo>
                  <a:cubicBezTo>
                    <a:pt x="55317" y="27230"/>
                    <a:pt x="55532" y="27444"/>
                    <a:pt x="55532" y="27694"/>
                  </a:cubicBezTo>
                  <a:lnTo>
                    <a:pt x="55532" y="27694"/>
                  </a:lnTo>
                  <a:lnTo>
                    <a:pt x="55532" y="27730"/>
                  </a:lnTo>
                  <a:lnTo>
                    <a:pt x="55532" y="27730"/>
                  </a:lnTo>
                  <a:lnTo>
                    <a:pt x="55532" y="27754"/>
                  </a:lnTo>
                  <a:lnTo>
                    <a:pt x="55532" y="27754"/>
                  </a:lnTo>
                  <a:lnTo>
                    <a:pt x="55532" y="27754"/>
                  </a:lnTo>
                  <a:lnTo>
                    <a:pt x="55532" y="27754"/>
                  </a:lnTo>
                  <a:cubicBezTo>
                    <a:pt x="55532" y="28016"/>
                    <a:pt x="55317" y="28218"/>
                    <a:pt x="55067" y="28218"/>
                  </a:cubicBezTo>
                  <a:lnTo>
                    <a:pt x="55067" y="28218"/>
                  </a:lnTo>
                  <a:cubicBezTo>
                    <a:pt x="54817" y="28218"/>
                    <a:pt x="54603" y="28016"/>
                    <a:pt x="54603" y="27754"/>
                  </a:cubicBezTo>
                  <a:close/>
                  <a:moveTo>
                    <a:pt x="537" y="25658"/>
                  </a:moveTo>
                  <a:cubicBezTo>
                    <a:pt x="287" y="25634"/>
                    <a:pt x="96" y="25408"/>
                    <a:pt x="120" y="25158"/>
                  </a:cubicBezTo>
                  <a:lnTo>
                    <a:pt x="120" y="25158"/>
                  </a:lnTo>
                  <a:lnTo>
                    <a:pt x="120" y="25158"/>
                  </a:lnTo>
                  <a:lnTo>
                    <a:pt x="120" y="25158"/>
                  </a:lnTo>
                  <a:cubicBezTo>
                    <a:pt x="156" y="24896"/>
                    <a:pt x="370" y="24706"/>
                    <a:pt x="632" y="24741"/>
                  </a:cubicBezTo>
                  <a:lnTo>
                    <a:pt x="632" y="24741"/>
                  </a:lnTo>
                  <a:cubicBezTo>
                    <a:pt x="882" y="24765"/>
                    <a:pt x="1072" y="24991"/>
                    <a:pt x="1049" y="25241"/>
                  </a:cubicBezTo>
                  <a:lnTo>
                    <a:pt x="1049" y="25241"/>
                  </a:lnTo>
                  <a:cubicBezTo>
                    <a:pt x="1013" y="25480"/>
                    <a:pt x="822" y="25658"/>
                    <a:pt x="584" y="25658"/>
                  </a:cubicBezTo>
                  <a:lnTo>
                    <a:pt x="584" y="25658"/>
                  </a:lnTo>
                  <a:close/>
                  <a:moveTo>
                    <a:pt x="54472" y="25134"/>
                  </a:moveTo>
                  <a:cubicBezTo>
                    <a:pt x="54448" y="24884"/>
                    <a:pt x="54639" y="24658"/>
                    <a:pt x="54889" y="24634"/>
                  </a:cubicBezTo>
                  <a:lnTo>
                    <a:pt x="54889" y="24634"/>
                  </a:lnTo>
                  <a:cubicBezTo>
                    <a:pt x="55139" y="24598"/>
                    <a:pt x="55377" y="24801"/>
                    <a:pt x="55401" y="25051"/>
                  </a:cubicBezTo>
                  <a:lnTo>
                    <a:pt x="55401" y="25051"/>
                  </a:lnTo>
                  <a:cubicBezTo>
                    <a:pt x="55424" y="25301"/>
                    <a:pt x="55234" y="25527"/>
                    <a:pt x="54984" y="25551"/>
                  </a:cubicBezTo>
                  <a:lnTo>
                    <a:pt x="54984" y="25551"/>
                  </a:lnTo>
                  <a:lnTo>
                    <a:pt x="54936" y="25551"/>
                  </a:lnTo>
                  <a:lnTo>
                    <a:pt x="54936" y="25551"/>
                  </a:lnTo>
                  <a:cubicBezTo>
                    <a:pt x="54698" y="25575"/>
                    <a:pt x="54508" y="25372"/>
                    <a:pt x="54472" y="25134"/>
                  </a:cubicBezTo>
                  <a:close/>
                  <a:moveTo>
                    <a:pt x="870" y="23074"/>
                  </a:moveTo>
                  <a:cubicBezTo>
                    <a:pt x="608" y="23027"/>
                    <a:pt x="453" y="22777"/>
                    <a:pt x="489" y="22539"/>
                  </a:cubicBezTo>
                  <a:lnTo>
                    <a:pt x="489" y="22539"/>
                  </a:lnTo>
                  <a:lnTo>
                    <a:pt x="489" y="22539"/>
                  </a:lnTo>
                  <a:lnTo>
                    <a:pt x="489" y="22539"/>
                  </a:lnTo>
                  <a:cubicBezTo>
                    <a:pt x="537" y="22277"/>
                    <a:pt x="787" y="22122"/>
                    <a:pt x="1025" y="22158"/>
                  </a:cubicBezTo>
                  <a:lnTo>
                    <a:pt x="1025" y="22158"/>
                  </a:lnTo>
                  <a:cubicBezTo>
                    <a:pt x="1287" y="22205"/>
                    <a:pt x="1442" y="22455"/>
                    <a:pt x="1406" y="22717"/>
                  </a:cubicBezTo>
                  <a:lnTo>
                    <a:pt x="1406" y="22717"/>
                  </a:lnTo>
                  <a:cubicBezTo>
                    <a:pt x="1358" y="22932"/>
                    <a:pt x="1168" y="23086"/>
                    <a:pt x="941" y="23086"/>
                  </a:cubicBezTo>
                  <a:lnTo>
                    <a:pt x="941" y="23086"/>
                  </a:lnTo>
                  <a:cubicBezTo>
                    <a:pt x="930" y="23086"/>
                    <a:pt x="894" y="23086"/>
                    <a:pt x="870" y="23074"/>
                  </a:cubicBezTo>
                  <a:close/>
                  <a:moveTo>
                    <a:pt x="54115" y="22622"/>
                  </a:moveTo>
                  <a:lnTo>
                    <a:pt x="54115" y="22622"/>
                  </a:lnTo>
                  <a:cubicBezTo>
                    <a:pt x="54067" y="22372"/>
                    <a:pt x="54234" y="22134"/>
                    <a:pt x="54484" y="22074"/>
                  </a:cubicBezTo>
                  <a:lnTo>
                    <a:pt x="54484" y="22074"/>
                  </a:lnTo>
                  <a:cubicBezTo>
                    <a:pt x="54746" y="22027"/>
                    <a:pt x="54972" y="22193"/>
                    <a:pt x="55043" y="22443"/>
                  </a:cubicBezTo>
                  <a:lnTo>
                    <a:pt x="55043" y="22443"/>
                  </a:lnTo>
                  <a:cubicBezTo>
                    <a:pt x="55079" y="22693"/>
                    <a:pt x="54924" y="22932"/>
                    <a:pt x="54662" y="22991"/>
                  </a:cubicBezTo>
                  <a:lnTo>
                    <a:pt x="54662" y="22991"/>
                  </a:lnTo>
                  <a:cubicBezTo>
                    <a:pt x="54639" y="22991"/>
                    <a:pt x="54603" y="23015"/>
                    <a:pt x="54579" y="23015"/>
                  </a:cubicBezTo>
                  <a:lnTo>
                    <a:pt x="54579" y="23015"/>
                  </a:lnTo>
                  <a:cubicBezTo>
                    <a:pt x="54353" y="22991"/>
                    <a:pt x="54151" y="22848"/>
                    <a:pt x="54115" y="22622"/>
                  </a:cubicBezTo>
                  <a:close/>
                  <a:moveTo>
                    <a:pt x="1430" y="20538"/>
                  </a:moveTo>
                  <a:cubicBezTo>
                    <a:pt x="1180" y="20467"/>
                    <a:pt x="1049" y="20217"/>
                    <a:pt x="1120" y="19955"/>
                  </a:cubicBezTo>
                  <a:lnTo>
                    <a:pt x="1120" y="19955"/>
                  </a:lnTo>
                  <a:cubicBezTo>
                    <a:pt x="1192" y="19705"/>
                    <a:pt x="1442" y="19574"/>
                    <a:pt x="1692" y="19646"/>
                  </a:cubicBezTo>
                  <a:lnTo>
                    <a:pt x="1692" y="19646"/>
                  </a:lnTo>
                  <a:cubicBezTo>
                    <a:pt x="1954" y="19717"/>
                    <a:pt x="2084" y="19979"/>
                    <a:pt x="2013" y="20229"/>
                  </a:cubicBezTo>
                  <a:lnTo>
                    <a:pt x="2013" y="20229"/>
                  </a:lnTo>
                  <a:cubicBezTo>
                    <a:pt x="1954" y="20431"/>
                    <a:pt x="1751" y="20574"/>
                    <a:pt x="1561" y="20574"/>
                  </a:cubicBezTo>
                  <a:lnTo>
                    <a:pt x="1561" y="20574"/>
                  </a:lnTo>
                  <a:cubicBezTo>
                    <a:pt x="1525" y="20550"/>
                    <a:pt x="1477" y="20550"/>
                    <a:pt x="1430" y="20538"/>
                  </a:cubicBezTo>
                  <a:close/>
                  <a:moveTo>
                    <a:pt x="53508" y="20134"/>
                  </a:moveTo>
                  <a:cubicBezTo>
                    <a:pt x="53436" y="19884"/>
                    <a:pt x="53579" y="19634"/>
                    <a:pt x="53817" y="19562"/>
                  </a:cubicBezTo>
                  <a:lnTo>
                    <a:pt x="53817" y="19562"/>
                  </a:lnTo>
                  <a:cubicBezTo>
                    <a:pt x="54067" y="19479"/>
                    <a:pt x="54329" y="19634"/>
                    <a:pt x="54401" y="19872"/>
                  </a:cubicBezTo>
                  <a:lnTo>
                    <a:pt x="54401" y="19872"/>
                  </a:lnTo>
                  <a:cubicBezTo>
                    <a:pt x="54472" y="20122"/>
                    <a:pt x="54329" y="20372"/>
                    <a:pt x="54091" y="20455"/>
                  </a:cubicBezTo>
                  <a:lnTo>
                    <a:pt x="54091" y="20455"/>
                  </a:lnTo>
                  <a:cubicBezTo>
                    <a:pt x="54043" y="20467"/>
                    <a:pt x="53996" y="20467"/>
                    <a:pt x="53948" y="20467"/>
                  </a:cubicBezTo>
                  <a:lnTo>
                    <a:pt x="53948" y="20467"/>
                  </a:lnTo>
                  <a:cubicBezTo>
                    <a:pt x="53746" y="20467"/>
                    <a:pt x="53567" y="20348"/>
                    <a:pt x="53508" y="20134"/>
                  </a:cubicBezTo>
                  <a:close/>
                  <a:moveTo>
                    <a:pt x="2239" y="18074"/>
                  </a:moveTo>
                  <a:cubicBezTo>
                    <a:pt x="2001" y="17979"/>
                    <a:pt x="1882" y="17717"/>
                    <a:pt x="1977" y="17479"/>
                  </a:cubicBezTo>
                  <a:lnTo>
                    <a:pt x="1977" y="17479"/>
                  </a:lnTo>
                  <a:cubicBezTo>
                    <a:pt x="2073" y="17240"/>
                    <a:pt x="2358" y="17121"/>
                    <a:pt x="2596" y="17205"/>
                  </a:cubicBezTo>
                  <a:lnTo>
                    <a:pt x="2596" y="17205"/>
                  </a:lnTo>
                  <a:cubicBezTo>
                    <a:pt x="2835" y="17300"/>
                    <a:pt x="2954" y="17574"/>
                    <a:pt x="2846" y="17812"/>
                  </a:cubicBezTo>
                  <a:lnTo>
                    <a:pt x="2846" y="17812"/>
                  </a:lnTo>
                  <a:cubicBezTo>
                    <a:pt x="2775" y="17991"/>
                    <a:pt x="2596" y="18110"/>
                    <a:pt x="2418" y="18110"/>
                  </a:cubicBezTo>
                  <a:lnTo>
                    <a:pt x="2418" y="18110"/>
                  </a:lnTo>
                  <a:cubicBezTo>
                    <a:pt x="2358" y="18098"/>
                    <a:pt x="2299" y="18098"/>
                    <a:pt x="2239" y="18074"/>
                  </a:cubicBezTo>
                  <a:close/>
                  <a:moveTo>
                    <a:pt x="52674" y="17729"/>
                  </a:moveTo>
                  <a:cubicBezTo>
                    <a:pt x="52579" y="17490"/>
                    <a:pt x="52686" y="17217"/>
                    <a:pt x="52924" y="17121"/>
                  </a:cubicBezTo>
                  <a:lnTo>
                    <a:pt x="52924" y="17121"/>
                  </a:lnTo>
                  <a:cubicBezTo>
                    <a:pt x="53162" y="17014"/>
                    <a:pt x="53436" y="17133"/>
                    <a:pt x="53531" y="17371"/>
                  </a:cubicBezTo>
                  <a:lnTo>
                    <a:pt x="53531" y="17371"/>
                  </a:lnTo>
                  <a:cubicBezTo>
                    <a:pt x="53627" y="17610"/>
                    <a:pt x="53519" y="17871"/>
                    <a:pt x="53281" y="17979"/>
                  </a:cubicBezTo>
                  <a:lnTo>
                    <a:pt x="53281" y="17979"/>
                  </a:lnTo>
                  <a:cubicBezTo>
                    <a:pt x="53222" y="18014"/>
                    <a:pt x="53162" y="18014"/>
                    <a:pt x="53103" y="18014"/>
                  </a:cubicBezTo>
                  <a:lnTo>
                    <a:pt x="53103" y="18014"/>
                  </a:lnTo>
                  <a:cubicBezTo>
                    <a:pt x="52912" y="18026"/>
                    <a:pt x="52734" y="17907"/>
                    <a:pt x="52674" y="17729"/>
                  </a:cubicBezTo>
                  <a:close/>
                  <a:moveTo>
                    <a:pt x="3275" y="15693"/>
                  </a:moveTo>
                  <a:cubicBezTo>
                    <a:pt x="3049" y="15574"/>
                    <a:pt x="2966" y="15288"/>
                    <a:pt x="3073" y="15062"/>
                  </a:cubicBezTo>
                  <a:lnTo>
                    <a:pt x="3073" y="15062"/>
                  </a:lnTo>
                  <a:lnTo>
                    <a:pt x="3073" y="15062"/>
                  </a:lnTo>
                  <a:lnTo>
                    <a:pt x="3073" y="15062"/>
                  </a:lnTo>
                  <a:cubicBezTo>
                    <a:pt x="3192" y="14835"/>
                    <a:pt x="3466" y="14752"/>
                    <a:pt x="3692" y="14871"/>
                  </a:cubicBezTo>
                  <a:lnTo>
                    <a:pt x="3692" y="14871"/>
                  </a:lnTo>
                  <a:cubicBezTo>
                    <a:pt x="3918" y="14990"/>
                    <a:pt x="4001" y="15276"/>
                    <a:pt x="3882" y="15490"/>
                  </a:cubicBezTo>
                  <a:lnTo>
                    <a:pt x="3882" y="15490"/>
                  </a:lnTo>
                  <a:cubicBezTo>
                    <a:pt x="3799" y="15657"/>
                    <a:pt x="3644" y="15752"/>
                    <a:pt x="3466" y="15752"/>
                  </a:cubicBezTo>
                  <a:lnTo>
                    <a:pt x="3466" y="15752"/>
                  </a:lnTo>
                  <a:cubicBezTo>
                    <a:pt x="3406" y="15728"/>
                    <a:pt x="3335" y="15716"/>
                    <a:pt x="3275" y="15693"/>
                  </a:cubicBezTo>
                  <a:close/>
                  <a:moveTo>
                    <a:pt x="51603" y="15407"/>
                  </a:moveTo>
                  <a:cubicBezTo>
                    <a:pt x="51484" y="15181"/>
                    <a:pt x="51567" y="14895"/>
                    <a:pt x="51793" y="14776"/>
                  </a:cubicBezTo>
                  <a:lnTo>
                    <a:pt x="51793" y="14776"/>
                  </a:lnTo>
                  <a:cubicBezTo>
                    <a:pt x="52019" y="14657"/>
                    <a:pt x="52305" y="14752"/>
                    <a:pt x="52424" y="14978"/>
                  </a:cubicBezTo>
                  <a:lnTo>
                    <a:pt x="52424" y="14978"/>
                  </a:lnTo>
                  <a:lnTo>
                    <a:pt x="52424" y="14978"/>
                  </a:lnTo>
                  <a:lnTo>
                    <a:pt x="52424" y="14978"/>
                  </a:lnTo>
                  <a:cubicBezTo>
                    <a:pt x="52543" y="15193"/>
                    <a:pt x="52448" y="15478"/>
                    <a:pt x="52222" y="15597"/>
                  </a:cubicBezTo>
                  <a:lnTo>
                    <a:pt x="52222" y="15597"/>
                  </a:lnTo>
                  <a:cubicBezTo>
                    <a:pt x="52150" y="15633"/>
                    <a:pt x="52079" y="15645"/>
                    <a:pt x="52019" y="15645"/>
                  </a:cubicBezTo>
                  <a:lnTo>
                    <a:pt x="52019" y="15645"/>
                  </a:lnTo>
                  <a:cubicBezTo>
                    <a:pt x="51841" y="15657"/>
                    <a:pt x="51674" y="15574"/>
                    <a:pt x="51603" y="15407"/>
                  </a:cubicBezTo>
                  <a:close/>
                  <a:moveTo>
                    <a:pt x="4525" y="13407"/>
                  </a:moveTo>
                  <a:cubicBezTo>
                    <a:pt x="4299" y="13276"/>
                    <a:pt x="4240" y="12978"/>
                    <a:pt x="4382" y="12776"/>
                  </a:cubicBezTo>
                  <a:lnTo>
                    <a:pt x="4382" y="12776"/>
                  </a:lnTo>
                  <a:cubicBezTo>
                    <a:pt x="4513" y="12561"/>
                    <a:pt x="4811" y="12490"/>
                    <a:pt x="5013" y="12633"/>
                  </a:cubicBezTo>
                  <a:lnTo>
                    <a:pt x="5013" y="12633"/>
                  </a:lnTo>
                  <a:cubicBezTo>
                    <a:pt x="5228" y="12776"/>
                    <a:pt x="5299" y="13073"/>
                    <a:pt x="5156" y="13276"/>
                  </a:cubicBezTo>
                  <a:lnTo>
                    <a:pt x="5156" y="13276"/>
                  </a:lnTo>
                  <a:cubicBezTo>
                    <a:pt x="5061" y="13407"/>
                    <a:pt x="4918" y="13490"/>
                    <a:pt x="4763" y="13490"/>
                  </a:cubicBezTo>
                  <a:lnTo>
                    <a:pt x="4763" y="13490"/>
                  </a:lnTo>
                  <a:cubicBezTo>
                    <a:pt x="4692" y="13490"/>
                    <a:pt x="4597" y="13466"/>
                    <a:pt x="4525" y="13407"/>
                  </a:cubicBezTo>
                  <a:close/>
                  <a:moveTo>
                    <a:pt x="50317" y="13204"/>
                  </a:moveTo>
                  <a:lnTo>
                    <a:pt x="50317" y="13204"/>
                  </a:lnTo>
                  <a:cubicBezTo>
                    <a:pt x="50186" y="12978"/>
                    <a:pt x="50245" y="12692"/>
                    <a:pt x="50460" y="12561"/>
                  </a:cubicBezTo>
                  <a:lnTo>
                    <a:pt x="50460" y="12561"/>
                  </a:lnTo>
                  <a:cubicBezTo>
                    <a:pt x="50674" y="12430"/>
                    <a:pt x="50960" y="12490"/>
                    <a:pt x="51091" y="12692"/>
                  </a:cubicBezTo>
                  <a:lnTo>
                    <a:pt x="51091" y="12692"/>
                  </a:lnTo>
                  <a:cubicBezTo>
                    <a:pt x="51233" y="12907"/>
                    <a:pt x="51174" y="13204"/>
                    <a:pt x="50960" y="13335"/>
                  </a:cubicBezTo>
                  <a:lnTo>
                    <a:pt x="50960" y="13335"/>
                  </a:lnTo>
                  <a:cubicBezTo>
                    <a:pt x="50888" y="13383"/>
                    <a:pt x="50793" y="13407"/>
                    <a:pt x="50710" y="13407"/>
                  </a:cubicBezTo>
                  <a:lnTo>
                    <a:pt x="50710" y="13407"/>
                  </a:lnTo>
                  <a:cubicBezTo>
                    <a:pt x="50555" y="13407"/>
                    <a:pt x="50412" y="13335"/>
                    <a:pt x="50317" y="13204"/>
                  </a:cubicBezTo>
                  <a:close/>
                  <a:moveTo>
                    <a:pt x="6002" y="11264"/>
                  </a:moveTo>
                  <a:cubicBezTo>
                    <a:pt x="5787" y="11097"/>
                    <a:pt x="5764" y="10823"/>
                    <a:pt x="5930" y="10609"/>
                  </a:cubicBezTo>
                  <a:lnTo>
                    <a:pt x="5930" y="10609"/>
                  </a:lnTo>
                  <a:cubicBezTo>
                    <a:pt x="6085" y="10406"/>
                    <a:pt x="6371" y="10371"/>
                    <a:pt x="6585" y="10537"/>
                  </a:cubicBezTo>
                  <a:lnTo>
                    <a:pt x="6585" y="10537"/>
                  </a:lnTo>
                  <a:cubicBezTo>
                    <a:pt x="6787" y="10704"/>
                    <a:pt x="6823" y="10990"/>
                    <a:pt x="6656" y="11192"/>
                  </a:cubicBezTo>
                  <a:lnTo>
                    <a:pt x="6656" y="11192"/>
                  </a:lnTo>
                  <a:cubicBezTo>
                    <a:pt x="6561" y="11311"/>
                    <a:pt x="6430" y="11371"/>
                    <a:pt x="6287" y="11371"/>
                  </a:cubicBezTo>
                  <a:lnTo>
                    <a:pt x="6287" y="11371"/>
                  </a:lnTo>
                  <a:cubicBezTo>
                    <a:pt x="6180" y="11371"/>
                    <a:pt x="6085" y="11347"/>
                    <a:pt x="6002" y="11264"/>
                  </a:cubicBezTo>
                  <a:close/>
                  <a:moveTo>
                    <a:pt x="48828" y="11121"/>
                  </a:moveTo>
                  <a:cubicBezTo>
                    <a:pt x="48674" y="10906"/>
                    <a:pt x="48709" y="10632"/>
                    <a:pt x="48912" y="10466"/>
                  </a:cubicBezTo>
                  <a:lnTo>
                    <a:pt x="48912" y="10466"/>
                  </a:lnTo>
                  <a:cubicBezTo>
                    <a:pt x="49114" y="10299"/>
                    <a:pt x="49400" y="10347"/>
                    <a:pt x="49567" y="10537"/>
                  </a:cubicBezTo>
                  <a:lnTo>
                    <a:pt x="49567" y="10537"/>
                  </a:lnTo>
                  <a:cubicBezTo>
                    <a:pt x="49721" y="10728"/>
                    <a:pt x="49686" y="11025"/>
                    <a:pt x="49483" y="11192"/>
                  </a:cubicBezTo>
                  <a:lnTo>
                    <a:pt x="49483" y="11192"/>
                  </a:lnTo>
                  <a:cubicBezTo>
                    <a:pt x="49400" y="11264"/>
                    <a:pt x="49293" y="11299"/>
                    <a:pt x="49209" y="11299"/>
                  </a:cubicBezTo>
                  <a:lnTo>
                    <a:pt x="49209" y="11299"/>
                  </a:lnTo>
                  <a:cubicBezTo>
                    <a:pt x="49055" y="11299"/>
                    <a:pt x="48924" y="11240"/>
                    <a:pt x="48828" y="11121"/>
                  </a:cubicBezTo>
                  <a:close/>
                  <a:moveTo>
                    <a:pt x="7669" y="9287"/>
                  </a:moveTo>
                  <a:cubicBezTo>
                    <a:pt x="7478" y="9108"/>
                    <a:pt x="7478" y="8811"/>
                    <a:pt x="7657" y="8632"/>
                  </a:cubicBezTo>
                  <a:lnTo>
                    <a:pt x="7657" y="8632"/>
                  </a:lnTo>
                  <a:cubicBezTo>
                    <a:pt x="7835" y="8442"/>
                    <a:pt x="8133" y="8442"/>
                    <a:pt x="8311" y="8620"/>
                  </a:cubicBezTo>
                  <a:lnTo>
                    <a:pt x="8311" y="8620"/>
                  </a:lnTo>
                  <a:cubicBezTo>
                    <a:pt x="8502" y="8799"/>
                    <a:pt x="8502" y="9097"/>
                    <a:pt x="8323" y="9275"/>
                  </a:cubicBezTo>
                  <a:lnTo>
                    <a:pt x="8323" y="9275"/>
                  </a:lnTo>
                  <a:cubicBezTo>
                    <a:pt x="8228" y="9359"/>
                    <a:pt x="8109" y="9418"/>
                    <a:pt x="7990" y="9418"/>
                  </a:cubicBezTo>
                  <a:lnTo>
                    <a:pt x="7990" y="9418"/>
                  </a:lnTo>
                  <a:cubicBezTo>
                    <a:pt x="7871" y="9406"/>
                    <a:pt x="7752" y="9359"/>
                    <a:pt x="7669" y="9287"/>
                  </a:cubicBezTo>
                  <a:close/>
                  <a:moveTo>
                    <a:pt x="47150" y="9204"/>
                  </a:moveTo>
                  <a:cubicBezTo>
                    <a:pt x="46971" y="9025"/>
                    <a:pt x="46983" y="8727"/>
                    <a:pt x="47162" y="8549"/>
                  </a:cubicBezTo>
                  <a:lnTo>
                    <a:pt x="47162" y="8549"/>
                  </a:lnTo>
                  <a:cubicBezTo>
                    <a:pt x="47352" y="8370"/>
                    <a:pt x="47638" y="8370"/>
                    <a:pt x="47816" y="8561"/>
                  </a:cubicBezTo>
                  <a:lnTo>
                    <a:pt x="47816" y="8561"/>
                  </a:lnTo>
                  <a:cubicBezTo>
                    <a:pt x="47995" y="8751"/>
                    <a:pt x="47983" y="9037"/>
                    <a:pt x="47804" y="9216"/>
                  </a:cubicBezTo>
                  <a:lnTo>
                    <a:pt x="47804" y="9216"/>
                  </a:lnTo>
                  <a:cubicBezTo>
                    <a:pt x="47721" y="9299"/>
                    <a:pt x="47602" y="9347"/>
                    <a:pt x="47483" y="9347"/>
                  </a:cubicBezTo>
                  <a:lnTo>
                    <a:pt x="47483" y="9347"/>
                  </a:lnTo>
                  <a:cubicBezTo>
                    <a:pt x="47364" y="9347"/>
                    <a:pt x="47233" y="9287"/>
                    <a:pt x="47150" y="9204"/>
                  </a:cubicBezTo>
                  <a:close/>
                  <a:moveTo>
                    <a:pt x="9514" y="7454"/>
                  </a:moveTo>
                  <a:cubicBezTo>
                    <a:pt x="9347" y="7263"/>
                    <a:pt x="9359" y="6965"/>
                    <a:pt x="9562" y="6799"/>
                  </a:cubicBezTo>
                  <a:lnTo>
                    <a:pt x="9562" y="6799"/>
                  </a:lnTo>
                  <a:cubicBezTo>
                    <a:pt x="9752" y="6644"/>
                    <a:pt x="10050" y="6656"/>
                    <a:pt x="10216" y="6846"/>
                  </a:cubicBezTo>
                  <a:lnTo>
                    <a:pt x="10216" y="6846"/>
                  </a:lnTo>
                  <a:cubicBezTo>
                    <a:pt x="10371" y="7037"/>
                    <a:pt x="10359" y="7334"/>
                    <a:pt x="10169" y="7501"/>
                  </a:cubicBezTo>
                  <a:lnTo>
                    <a:pt x="10169" y="7501"/>
                  </a:lnTo>
                  <a:cubicBezTo>
                    <a:pt x="10074" y="7573"/>
                    <a:pt x="9978" y="7620"/>
                    <a:pt x="9871" y="7620"/>
                  </a:cubicBezTo>
                  <a:lnTo>
                    <a:pt x="9871" y="7620"/>
                  </a:lnTo>
                  <a:cubicBezTo>
                    <a:pt x="9740" y="7608"/>
                    <a:pt x="9597" y="7561"/>
                    <a:pt x="9514" y="7454"/>
                  </a:cubicBezTo>
                  <a:close/>
                  <a:moveTo>
                    <a:pt x="45304" y="7442"/>
                  </a:moveTo>
                  <a:cubicBezTo>
                    <a:pt x="45114" y="7275"/>
                    <a:pt x="45078" y="6977"/>
                    <a:pt x="45257" y="6787"/>
                  </a:cubicBezTo>
                  <a:lnTo>
                    <a:pt x="45257" y="6787"/>
                  </a:lnTo>
                  <a:cubicBezTo>
                    <a:pt x="45423" y="6596"/>
                    <a:pt x="45721" y="6561"/>
                    <a:pt x="45911" y="6739"/>
                  </a:cubicBezTo>
                  <a:lnTo>
                    <a:pt x="45911" y="6739"/>
                  </a:lnTo>
                  <a:cubicBezTo>
                    <a:pt x="46114" y="6906"/>
                    <a:pt x="46126" y="7203"/>
                    <a:pt x="45959" y="7394"/>
                  </a:cubicBezTo>
                  <a:lnTo>
                    <a:pt x="45959" y="7394"/>
                  </a:lnTo>
                  <a:cubicBezTo>
                    <a:pt x="45876" y="7501"/>
                    <a:pt x="45733" y="7561"/>
                    <a:pt x="45602" y="7561"/>
                  </a:cubicBezTo>
                  <a:lnTo>
                    <a:pt x="45602" y="7561"/>
                  </a:lnTo>
                  <a:cubicBezTo>
                    <a:pt x="45495" y="7549"/>
                    <a:pt x="45376" y="7513"/>
                    <a:pt x="45304" y="7442"/>
                  </a:cubicBezTo>
                  <a:close/>
                  <a:moveTo>
                    <a:pt x="11526" y="5810"/>
                  </a:moveTo>
                  <a:cubicBezTo>
                    <a:pt x="11371" y="5596"/>
                    <a:pt x="11419" y="5310"/>
                    <a:pt x="11621" y="5156"/>
                  </a:cubicBezTo>
                  <a:lnTo>
                    <a:pt x="11621" y="5156"/>
                  </a:lnTo>
                  <a:lnTo>
                    <a:pt x="11621" y="5156"/>
                  </a:lnTo>
                  <a:lnTo>
                    <a:pt x="11621" y="5156"/>
                  </a:lnTo>
                  <a:cubicBezTo>
                    <a:pt x="11836" y="5001"/>
                    <a:pt x="12121" y="5048"/>
                    <a:pt x="12276" y="5251"/>
                  </a:cubicBezTo>
                  <a:lnTo>
                    <a:pt x="12276" y="5251"/>
                  </a:lnTo>
                  <a:cubicBezTo>
                    <a:pt x="12431" y="5465"/>
                    <a:pt x="12383" y="5751"/>
                    <a:pt x="12181" y="5906"/>
                  </a:cubicBezTo>
                  <a:lnTo>
                    <a:pt x="12181" y="5906"/>
                  </a:lnTo>
                  <a:cubicBezTo>
                    <a:pt x="12098" y="5965"/>
                    <a:pt x="12002" y="6001"/>
                    <a:pt x="11907" y="6001"/>
                  </a:cubicBezTo>
                  <a:lnTo>
                    <a:pt x="11907" y="6001"/>
                  </a:lnTo>
                  <a:cubicBezTo>
                    <a:pt x="11764" y="6001"/>
                    <a:pt x="11609" y="5941"/>
                    <a:pt x="11526" y="5810"/>
                  </a:cubicBezTo>
                  <a:close/>
                  <a:moveTo>
                    <a:pt x="43292" y="5870"/>
                  </a:moveTo>
                  <a:cubicBezTo>
                    <a:pt x="43090" y="5715"/>
                    <a:pt x="43042" y="5418"/>
                    <a:pt x="43185" y="5215"/>
                  </a:cubicBezTo>
                  <a:lnTo>
                    <a:pt x="43185" y="5215"/>
                  </a:lnTo>
                  <a:cubicBezTo>
                    <a:pt x="43340" y="5001"/>
                    <a:pt x="43625" y="4953"/>
                    <a:pt x="43852" y="5108"/>
                  </a:cubicBezTo>
                  <a:lnTo>
                    <a:pt x="43852" y="5108"/>
                  </a:lnTo>
                  <a:cubicBezTo>
                    <a:pt x="44054" y="5251"/>
                    <a:pt x="44102" y="5537"/>
                    <a:pt x="43947" y="5763"/>
                  </a:cubicBezTo>
                  <a:lnTo>
                    <a:pt x="43947" y="5763"/>
                  </a:lnTo>
                  <a:cubicBezTo>
                    <a:pt x="43864" y="5894"/>
                    <a:pt x="43709" y="5953"/>
                    <a:pt x="43578" y="5953"/>
                  </a:cubicBezTo>
                  <a:lnTo>
                    <a:pt x="43578" y="5953"/>
                  </a:lnTo>
                  <a:cubicBezTo>
                    <a:pt x="43459" y="5953"/>
                    <a:pt x="43363" y="5930"/>
                    <a:pt x="43292" y="5870"/>
                  </a:cubicBezTo>
                  <a:close/>
                  <a:moveTo>
                    <a:pt x="13681" y="4358"/>
                  </a:moveTo>
                  <a:cubicBezTo>
                    <a:pt x="13550" y="4144"/>
                    <a:pt x="13622" y="3858"/>
                    <a:pt x="13848" y="3727"/>
                  </a:cubicBezTo>
                  <a:lnTo>
                    <a:pt x="13848" y="3727"/>
                  </a:lnTo>
                  <a:cubicBezTo>
                    <a:pt x="14062" y="3584"/>
                    <a:pt x="14348" y="3679"/>
                    <a:pt x="14479" y="3882"/>
                  </a:cubicBezTo>
                  <a:lnTo>
                    <a:pt x="14479" y="3882"/>
                  </a:lnTo>
                  <a:cubicBezTo>
                    <a:pt x="14622" y="4108"/>
                    <a:pt x="14527" y="4394"/>
                    <a:pt x="14324" y="4525"/>
                  </a:cubicBezTo>
                  <a:lnTo>
                    <a:pt x="14324" y="4525"/>
                  </a:lnTo>
                  <a:cubicBezTo>
                    <a:pt x="14241" y="4572"/>
                    <a:pt x="14169" y="4584"/>
                    <a:pt x="14086" y="4584"/>
                  </a:cubicBezTo>
                  <a:lnTo>
                    <a:pt x="14086" y="4584"/>
                  </a:lnTo>
                  <a:cubicBezTo>
                    <a:pt x="13919" y="4596"/>
                    <a:pt x="13765" y="4513"/>
                    <a:pt x="13681" y="4358"/>
                  </a:cubicBezTo>
                  <a:close/>
                  <a:moveTo>
                    <a:pt x="41137" y="4477"/>
                  </a:moveTo>
                  <a:cubicBezTo>
                    <a:pt x="40911" y="4346"/>
                    <a:pt x="40839" y="4060"/>
                    <a:pt x="40970" y="3846"/>
                  </a:cubicBezTo>
                  <a:lnTo>
                    <a:pt x="40970" y="3846"/>
                  </a:lnTo>
                  <a:cubicBezTo>
                    <a:pt x="41113" y="3620"/>
                    <a:pt x="41387" y="3548"/>
                    <a:pt x="41601" y="3679"/>
                  </a:cubicBezTo>
                  <a:lnTo>
                    <a:pt x="41601" y="3679"/>
                  </a:lnTo>
                  <a:cubicBezTo>
                    <a:pt x="41828" y="3810"/>
                    <a:pt x="41899" y="4096"/>
                    <a:pt x="41768" y="4322"/>
                  </a:cubicBezTo>
                  <a:lnTo>
                    <a:pt x="41768" y="4322"/>
                  </a:lnTo>
                  <a:cubicBezTo>
                    <a:pt x="41673" y="4465"/>
                    <a:pt x="41530" y="4560"/>
                    <a:pt x="41363" y="4560"/>
                  </a:cubicBezTo>
                  <a:lnTo>
                    <a:pt x="41363" y="4560"/>
                  </a:lnTo>
                  <a:cubicBezTo>
                    <a:pt x="41280" y="4537"/>
                    <a:pt x="41208" y="4525"/>
                    <a:pt x="41137" y="4477"/>
                  </a:cubicBezTo>
                  <a:close/>
                  <a:moveTo>
                    <a:pt x="15955" y="3132"/>
                  </a:moveTo>
                  <a:cubicBezTo>
                    <a:pt x="15848" y="2893"/>
                    <a:pt x="15955" y="2620"/>
                    <a:pt x="16181" y="2512"/>
                  </a:cubicBezTo>
                  <a:lnTo>
                    <a:pt x="16181" y="2512"/>
                  </a:lnTo>
                  <a:cubicBezTo>
                    <a:pt x="16420" y="2417"/>
                    <a:pt x="16682" y="2512"/>
                    <a:pt x="16789" y="2739"/>
                  </a:cubicBezTo>
                  <a:lnTo>
                    <a:pt x="16789" y="2739"/>
                  </a:lnTo>
                  <a:cubicBezTo>
                    <a:pt x="16896" y="2965"/>
                    <a:pt x="16789" y="3239"/>
                    <a:pt x="16562" y="3346"/>
                  </a:cubicBezTo>
                  <a:lnTo>
                    <a:pt x="16562" y="3346"/>
                  </a:lnTo>
                  <a:cubicBezTo>
                    <a:pt x="16503" y="3382"/>
                    <a:pt x="16432" y="3394"/>
                    <a:pt x="16372" y="3394"/>
                  </a:cubicBezTo>
                  <a:lnTo>
                    <a:pt x="16372" y="3394"/>
                  </a:lnTo>
                  <a:cubicBezTo>
                    <a:pt x="16205" y="3394"/>
                    <a:pt x="16051" y="3310"/>
                    <a:pt x="15955" y="3132"/>
                  </a:cubicBezTo>
                  <a:close/>
                  <a:moveTo>
                    <a:pt x="38875" y="3322"/>
                  </a:moveTo>
                  <a:cubicBezTo>
                    <a:pt x="38637" y="3215"/>
                    <a:pt x="38530" y="2929"/>
                    <a:pt x="38637" y="2715"/>
                  </a:cubicBezTo>
                  <a:lnTo>
                    <a:pt x="38637" y="2715"/>
                  </a:lnTo>
                  <a:cubicBezTo>
                    <a:pt x="38744" y="2465"/>
                    <a:pt x="39030" y="2370"/>
                    <a:pt x="39244" y="2489"/>
                  </a:cubicBezTo>
                  <a:lnTo>
                    <a:pt x="39244" y="2489"/>
                  </a:lnTo>
                  <a:lnTo>
                    <a:pt x="39244" y="2489"/>
                  </a:lnTo>
                  <a:lnTo>
                    <a:pt x="39244" y="2489"/>
                  </a:lnTo>
                  <a:cubicBezTo>
                    <a:pt x="39482" y="2596"/>
                    <a:pt x="39589" y="2870"/>
                    <a:pt x="39482" y="3096"/>
                  </a:cubicBezTo>
                  <a:lnTo>
                    <a:pt x="39482" y="3096"/>
                  </a:lnTo>
                  <a:cubicBezTo>
                    <a:pt x="39411" y="3263"/>
                    <a:pt x="39232" y="3370"/>
                    <a:pt x="39065" y="3370"/>
                  </a:cubicBezTo>
                  <a:lnTo>
                    <a:pt x="39065" y="3370"/>
                  </a:lnTo>
                  <a:cubicBezTo>
                    <a:pt x="38994" y="3370"/>
                    <a:pt x="38934" y="3346"/>
                    <a:pt x="38875" y="3322"/>
                  </a:cubicBezTo>
                  <a:close/>
                  <a:moveTo>
                    <a:pt x="18348" y="2120"/>
                  </a:moveTo>
                  <a:cubicBezTo>
                    <a:pt x="18265" y="1870"/>
                    <a:pt x="18396" y="1608"/>
                    <a:pt x="18634" y="1524"/>
                  </a:cubicBezTo>
                  <a:lnTo>
                    <a:pt x="18634" y="1524"/>
                  </a:lnTo>
                  <a:lnTo>
                    <a:pt x="18634" y="1524"/>
                  </a:lnTo>
                  <a:lnTo>
                    <a:pt x="18634" y="1524"/>
                  </a:lnTo>
                  <a:cubicBezTo>
                    <a:pt x="18872" y="1429"/>
                    <a:pt x="19146" y="1560"/>
                    <a:pt x="19229" y="1798"/>
                  </a:cubicBezTo>
                  <a:lnTo>
                    <a:pt x="19229" y="1798"/>
                  </a:lnTo>
                  <a:cubicBezTo>
                    <a:pt x="19325" y="2036"/>
                    <a:pt x="19182" y="2310"/>
                    <a:pt x="18944" y="2393"/>
                  </a:cubicBezTo>
                  <a:lnTo>
                    <a:pt x="18944" y="2393"/>
                  </a:lnTo>
                  <a:cubicBezTo>
                    <a:pt x="18908" y="2417"/>
                    <a:pt x="18848" y="2429"/>
                    <a:pt x="18801" y="2429"/>
                  </a:cubicBezTo>
                  <a:lnTo>
                    <a:pt x="18801" y="2429"/>
                  </a:lnTo>
                  <a:cubicBezTo>
                    <a:pt x="18610" y="2429"/>
                    <a:pt x="18432" y="2310"/>
                    <a:pt x="18348" y="2120"/>
                  </a:cubicBezTo>
                  <a:close/>
                  <a:moveTo>
                    <a:pt x="36494" y="2370"/>
                  </a:moveTo>
                  <a:lnTo>
                    <a:pt x="36494" y="2370"/>
                  </a:lnTo>
                  <a:cubicBezTo>
                    <a:pt x="36255" y="2274"/>
                    <a:pt x="36124" y="2024"/>
                    <a:pt x="36196" y="1774"/>
                  </a:cubicBezTo>
                  <a:lnTo>
                    <a:pt x="36196" y="1774"/>
                  </a:lnTo>
                  <a:cubicBezTo>
                    <a:pt x="36291" y="1536"/>
                    <a:pt x="36553" y="1405"/>
                    <a:pt x="36791" y="1489"/>
                  </a:cubicBezTo>
                  <a:lnTo>
                    <a:pt x="36791" y="1489"/>
                  </a:lnTo>
                  <a:cubicBezTo>
                    <a:pt x="37029" y="1584"/>
                    <a:pt x="37160" y="1834"/>
                    <a:pt x="37077" y="2084"/>
                  </a:cubicBezTo>
                  <a:lnTo>
                    <a:pt x="37077" y="2084"/>
                  </a:lnTo>
                  <a:cubicBezTo>
                    <a:pt x="37006" y="2274"/>
                    <a:pt x="36827" y="2393"/>
                    <a:pt x="36625" y="2393"/>
                  </a:cubicBezTo>
                  <a:lnTo>
                    <a:pt x="36625" y="2393"/>
                  </a:lnTo>
                  <a:cubicBezTo>
                    <a:pt x="36601" y="2393"/>
                    <a:pt x="36553" y="2393"/>
                    <a:pt x="36494" y="2370"/>
                  </a:cubicBezTo>
                  <a:close/>
                  <a:moveTo>
                    <a:pt x="20837" y="1346"/>
                  </a:moveTo>
                  <a:cubicBezTo>
                    <a:pt x="20777" y="1084"/>
                    <a:pt x="20932" y="834"/>
                    <a:pt x="21182" y="774"/>
                  </a:cubicBezTo>
                  <a:lnTo>
                    <a:pt x="21182" y="774"/>
                  </a:lnTo>
                  <a:cubicBezTo>
                    <a:pt x="21432" y="715"/>
                    <a:pt x="21682" y="869"/>
                    <a:pt x="21742" y="1119"/>
                  </a:cubicBezTo>
                  <a:lnTo>
                    <a:pt x="21742" y="1119"/>
                  </a:lnTo>
                  <a:cubicBezTo>
                    <a:pt x="21801" y="1369"/>
                    <a:pt x="21658" y="1619"/>
                    <a:pt x="21408" y="1679"/>
                  </a:cubicBezTo>
                  <a:lnTo>
                    <a:pt x="21408" y="1679"/>
                  </a:lnTo>
                  <a:cubicBezTo>
                    <a:pt x="21373" y="1703"/>
                    <a:pt x="21325" y="1703"/>
                    <a:pt x="21301" y="1703"/>
                  </a:cubicBezTo>
                  <a:lnTo>
                    <a:pt x="21301" y="1703"/>
                  </a:lnTo>
                  <a:cubicBezTo>
                    <a:pt x="21075" y="1703"/>
                    <a:pt x="20884" y="1548"/>
                    <a:pt x="20837" y="1346"/>
                  </a:cubicBezTo>
                  <a:close/>
                  <a:moveTo>
                    <a:pt x="34053" y="1655"/>
                  </a:moveTo>
                  <a:cubicBezTo>
                    <a:pt x="33803" y="1596"/>
                    <a:pt x="33648" y="1346"/>
                    <a:pt x="33707" y="1084"/>
                  </a:cubicBezTo>
                  <a:lnTo>
                    <a:pt x="33707" y="1084"/>
                  </a:lnTo>
                  <a:cubicBezTo>
                    <a:pt x="33767" y="834"/>
                    <a:pt x="34029" y="691"/>
                    <a:pt x="34279" y="750"/>
                  </a:cubicBezTo>
                  <a:lnTo>
                    <a:pt x="34279" y="750"/>
                  </a:lnTo>
                  <a:lnTo>
                    <a:pt x="34279" y="750"/>
                  </a:lnTo>
                  <a:lnTo>
                    <a:pt x="34279" y="750"/>
                  </a:lnTo>
                  <a:cubicBezTo>
                    <a:pt x="34529" y="810"/>
                    <a:pt x="34684" y="1060"/>
                    <a:pt x="34624" y="1310"/>
                  </a:cubicBezTo>
                  <a:lnTo>
                    <a:pt x="34624" y="1310"/>
                  </a:lnTo>
                  <a:cubicBezTo>
                    <a:pt x="34577" y="1524"/>
                    <a:pt x="34386" y="1667"/>
                    <a:pt x="34172" y="1667"/>
                  </a:cubicBezTo>
                  <a:lnTo>
                    <a:pt x="34172" y="1667"/>
                  </a:lnTo>
                  <a:cubicBezTo>
                    <a:pt x="34112" y="1667"/>
                    <a:pt x="34088" y="1667"/>
                    <a:pt x="34053" y="1655"/>
                  </a:cubicBezTo>
                  <a:close/>
                  <a:moveTo>
                    <a:pt x="23385" y="810"/>
                  </a:moveTo>
                  <a:cubicBezTo>
                    <a:pt x="23349" y="548"/>
                    <a:pt x="23516" y="310"/>
                    <a:pt x="23766" y="286"/>
                  </a:cubicBezTo>
                  <a:lnTo>
                    <a:pt x="23766" y="286"/>
                  </a:lnTo>
                  <a:cubicBezTo>
                    <a:pt x="24028" y="250"/>
                    <a:pt x="24266" y="417"/>
                    <a:pt x="24290" y="667"/>
                  </a:cubicBezTo>
                  <a:lnTo>
                    <a:pt x="24290" y="667"/>
                  </a:lnTo>
                  <a:cubicBezTo>
                    <a:pt x="24337" y="929"/>
                    <a:pt x="24159" y="1167"/>
                    <a:pt x="23909" y="1191"/>
                  </a:cubicBezTo>
                  <a:lnTo>
                    <a:pt x="23909" y="1191"/>
                  </a:lnTo>
                  <a:lnTo>
                    <a:pt x="23825" y="1191"/>
                  </a:lnTo>
                  <a:lnTo>
                    <a:pt x="23825" y="1191"/>
                  </a:lnTo>
                  <a:cubicBezTo>
                    <a:pt x="23611" y="1203"/>
                    <a:pt x="23409" y="1024"/>
                    <a:pt x="23385" y="810"/>
                  </a:cubicBezTo>
                  <a:close/>
                  <a:moveTo>
                    <a:pt x="31541" y="1179"/>
                  </a:moveTo>
                  <a:lnTo>
                    <a:pt x="31541" y="1179"/>
                  </a:lnTo>
                  <a:cubicBezTo>
                    <a:pt x="31291" y="1143"/>
                    <a:pt x="31112" y="905"/>
                    <a:pt x="31136" y="655"/>
                  </a:cubicBezTo>
                  <a:lnTo>
                    <a:pt x="31136" y="655"/>
                  </a:lnTo>
                  <a:cubicBezTo>
                    <a:pt x="31171" y="405"/>
                    <a:pt x="31410" y="226"/>
                    <a:pt x="31660" y="250"/>
                  </a:cubicBezTo>
                  <a:lnTo>
                    <a:pt x="31660" y="250"/>
                  </a:lnTo>
                  <a:lnTo>
                    <a:pt x="31660" y="250"/>
                  </a:lnTo>
                  <a:lnTo>
                    <a:pt x="31660" y="250"/>
                  </a:lnTo>
                  <a:cubicBezTo>
                    <a:pt x="31910" y="286"/>
                    <a:pt x="32088" y="524"/>
                    <a:pt x="32041" y="774"/>
                  </a:cubicBezTo>
                  <a:lnTo>
                    <a:pt x="32041" y="774"/>
                  </a:lnTo>
                  <a:cubicBezTo>
                    <a:pt x="32017" y="1012"/>
                    <a:pt x="31802" y="1179"/>
                    <a:pt x="31588" y="1179"/>
                  </a:cubicBezTo>
                  <a:lnTo>
                    <a:pt x="31588" y="1179"/>
                  </a:lnTo>
                  <a:cubicBezTo>
                    <a:pt x="31588" y="1191"/>
                    <a:pt x="31564" y="1191"/>
                    <a:pt x="31541" y="1179"/>
                  </a:cubicBezTo>
                  <a:close/>
                  <a:moveTo>
                    <a:pt x="25957" y="512"/>
                  </a:moveTo>
                  <a:cubicBezTo>
                    <a:pt x="25945" y="250"/>
                    <a:pt x="26147" y="36"/>
                    <a:pt x="26409" y="12"/>
                  </a:cubicBezTo>
                  <a:lnTo>
                    <a:pt x="26409" y="12"/>
                  </a:lnTo>
                  <a:cubicBezTo>
                    <a:pt x="26659" y="0"/>
                    <a:pt x="26885" y="191"/>
                    <a:pt x="26897" y="465"/>
                  </a:cubicBezTo>
                  <a:lnTo>
                    <a:pt x="26897" y="465"/>
                  </a:lnTo>
                  <a:cubicBezTo>
                    <a:pt x="26909" y="715"/>
                    <a:pt x="26719" y="941"/>
                    <a:pt x="26445" y="953"/>
                  </a:cubicBezTo>
                  <a:lnTo>
                    <a:pt x="26445" y="953"/>
                  </a:lnTo>
                  <a:lnTo>
                    <a:pt x="26421" y="953"/>
                  </a:lnTo>
                  <a:lnTo>
                    <a:pt x="26421" y="953"/>
                  </a:lnTo>
                  <a:cubicBezTo>
                    <a:pt x="26183" y="953"/>
                    <a:pt x="25968" y="762"/>
                    <a:pt x="25957" y="512"/>
                  </a:cubicBezTo>
                  <a:close/>
                  <a:moveTo>
                    <a:pt x="28993" y="953"/>
                  </a:moveTo>
                  <a:cubicBezTo>
                    <a:pt x="28743" y="941"/>
                    <a:pt x="28552" y="727"/>
                    <a:pt x="28552" y="465"/>
                  </a:cubicBezTo>
                  <a:lnTo>
                    <a:pt x="28552" y="465"/>
                  </a:lnTo>
                  <a:cubicBezTo>
                    <a:pt x="28564" y="215"/>
                    <a:pt x="28766" y="12"/>
                    <a:pt x="29040" y="12"/>
                  </a:cubicBezTo>
                  <a:lnTo>
                    <a:pt x="29040" y="12"/>
                  </a:lnTo>
                  <a:cubicBezTo>
                    <a:pt x="29290" y="36"/>
                    <a:pt x="29505" y="238"/>
                    <a:pt x="29481" y="512"/>
                  </a:cubicBezTo>
                  <a:lnTo>
                    <a:pt x="29481" y="512"/>
                  </a:lnTo>
                  <a:cubicBezTo>
                    <a:pt x="29469" y="762"/>
                    <a:pt x="29266" y="953"/>
                    <a:pt x="29028" y="953"/>
                  </a:cubicBezTo>
                  <a:lnTo>
                    <a:pt x="29028" y="953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8"/>
            <p:cNvSpPr/>
            <p:nvPr/>
          </p:nvSpPr>
          <p:spPr>
            <a:xfrm>
              <a:off x="3068825" y="2150700"/>
              <a:ext cx="1525500" cy="1526400"/>
            </a:xfrm>
            <a:custGeom>
              <a:avLst/>
              <a:gdLst/>
              <a:ahLst/>
              <a:cxnLst/>
              <a:rect l="l" t="t" r="r" b="b"/>
              <a:pathLst>
                <a:path w="61020" h="61056" extrusionOk="0">
                  <a:moveTo>
                    <a:pt x="30766" y="60662"/>
                  </a:moveTo>
                  <a:cubicBezTo>
                    <a:pt x="30766" y="60448"/>
                    <a:pt x="30933" y="60269"/>
                    <a:pt x="31147" y="60246"/>
                  </a:cubicBezTo>
                  <a:lnTo>
                    <a:pt x="31147" y="60246"/>
                  </a:lnTo>
                  <a:cubicBezTo>
                    <a:pt x="31373" y="60246"/>
                    <a:pt x="31552" y="60412"/>
                    <a:pt x="31564" y="60639"/>
                  </a:cubicBezTo>
                  <a:lnTo>
                    <a:pt x="31564" y="60639"/>
                  </a:lnTo>
                  <a:cubicBezTo>
                    <a:pt x="31564" y="60865"/>
                    <a:pt x="31409" y="61043"/>
                    <a:pt x="31183" y="61055"/>
                  </a:cubicBezTo>
                  <a:lnTo>
                    <a:pt x="31183" y="61055"/>
                  </a:lnTo>
                  <a:lnTo>
                    <a:pt x="31183" y="61055"/>
                  </a:lnTo>
                  <a:lnTo>
                    <a:pt x="31183" y="61055"/>
                  </a:lnTo>
                  <a:lnTo>
                    <a:pt x="31171" y="61055"/>
                  </a:lnTo>
                  <a:lnTo>
                    <a:pt x="31171" y="61055"/>
                  </a:lnTo>
                  <a:cubicBezTo>
                    <a:pt x="30957" y="61055"/>
                    <a:pt x="30778" y="60877"/>
                    <a:pt x="30766" y="60662"/>
                  </a:cubicBezTo>
                  <a:close/>
                  <a:moveTo>
                    <a:pt x="28564" y="60996"/>
                  </a:moveTo>
                  <a:cubicBezTo>
                    <a:pt x="28337" y="60984"/>
                    <a:pt x="28171" y="60781"/>
                    <a:pt x="28194" y="60567"/>
                  </a:cubicBezTo>
                  <a:lnTo>
                    <a:pt x="28194" y="60567"/>
                  </a:lnTo>
                  <a:cubicBezTo>
                    <a:pt x="28206" y="60341"/>
                    <a:pt x="28397" y="60174"/>
                    <a:pt x="28623" y="60186"/>
                  </a:cubicBezTo>
                  <a:lnTo>
                    <a:pt x="28623" y="60186"/>
                  </a:lnTo>
                  <a:cubicBezTo>
                    <a:pt x="28849" y="60210"/>
                    <a:pt x="29004" y="60400"/>
                    <a:pt x="28992" y="60603"/>
                  </a:cubicBezTo>
                  <a:lnTo>
                    <a:pt x="28992" y="60603"/>
                  </a:lnTo>
                  <a:cubicBezTo>
                    <a:pt x="28980" y="60817"/>
                    <a:pt x="28802" y="60984"/>
                    <a:pt x="28587" y="60984"/>
                  </a:cubicBezTo>
                  <a:lnTo>
                    <a:pt x="28587" y="60984"/>
                  </a:lnTo>
                  <a:cubicBezTo>
                    <a:pt x="28575" y="60996"/>
                    <a:pt x="28564" y="60996"/>
                    <a:pt x="28564" y="60996"/>
                  </a:cubicBezTo>
                  <a:close/>
                  <a:moveTo>
                    <a:pt x="33350" y="60531"/>
                  </a:moveTo>
                  <a:cubicBezTo>
                    <a:pt x="33326" y="60305"/>
                    <a:pt x="33493" y="60115"/>
                    <a:pt x="33707" y="60091"/>
                  </a:cubicBezTo>
                  <a:lnTo>
                    <a:pt x="33707" y="60091"/>
                  </a:lnTo>
                  <a:cubicBezTo>
                    <a:pt x="33933" y="60055"/>
                    <a:pt x="34124" y="60222"/>
                    <a:pt x="34159" y="60448"/>
                  </a:cubicBezTo>
                  <a:lnTo>
                    <a:pt x="34159" y="60448"/>
                  </a:lnTo>
                  <a:cubicBezTo>
                    <a:pt x="34183" y="60662"/>
                    <a:pt x="34029" y="60865"/>
                    <a:pt x="33802" y="60889"/>
                  </a:cubicBezTo>
                  <a:lnTo>
                    <a:pt x="33802" y="60889"/>
                  </a:lnTo>
                  <a:lnTo>
                    <a:pt x="33755" y="60889"/>
                  </a:lnTo>
                  <a:lnTo>
                    <a:pt x="33755" y="60889"/>
                  </a:lnTo>
                  <a:cubicBezTo>
                    <a:pt x="33552" y="60889"/>
                    <a:pt x="33386" y="60746"/>
                    <a:pt x="33350" y="60531"/>
                  </a:cubicBezTo>
                  <a:close/>
                  <a:moveTo>
                    <a:pt x="25944" y="60722"/>
                  </a:moveTo>
                  <a:lnTo>
                    <a:pt x="25944" y="60722"/>
                  </a:lnTo>
                  <a:lnTo>
                    <a:pt x="25944" y="60722"/>
                  </a:lnTo>
                  <a:cubicBezTo>
                    <a:pt x="25718" y="60698"/>
                    <a:pt x="25575" y="60484"/>
                    <a:pt x="25599" y="60269"/>
                  </a:cubicBezTo>
                  <a:lnTo>
                    <a:pt x="25599" y="60269"/>
                  </a:lnTo>
                  <a:cubicBezTo>
                    <a:pt x="25635" y="60043"/>
                    <a:pt x="25837" y="59888"/>
                    <a:pt x="26063" y="59924"/>
                  </a:cubicBezTo>
                  <a:lnTo>
                    <a:pt x="26063" y="59924"/>
                  </a:lnTo>
                  <a:cubicBezTo>
                    <a:pt x="26289" y="59948"/>
                    <a:pt x="26432" y="60162"/>
                    <a:pt x="26409" y="60389"/>
                  </a:cubicBezTo>
                  <a:lnTo>
                    <a:pt x="26409" y="60389"/>
                  </a:lnTo>
                  <a:cubicBezTo>
                    <a:pt x="26373" y="60579"/>
                    <a:pt x="26194" y="60722"/>
                    <a:pt x="26004" y="60722"/>
                  </a:cubicBezTo>
                  <a:lnTo>
                    <a:pt x="26004" y="60722"/>
                  </a:lnTo>
                  <a:close/>
                  <a:moveTo>
                    <a:pt x="35934" y="60174"/>
                  </a:moveTo>
                  <a:cubicBezTo>
                    <a:pt x="35886" y="59948"/>
                    <a:pt x="36029" y="59746"/>
                    <a:pt x="36243" y="59698"/>
                  </a:cubicBezTo>
                  <a:lnTo>
                    <a:pt x="36243" y="59698"/>
                  </a:lnTo>
                  <a:cubicBezTo>
                    <a:pt x="36469" y="59650"/>
                    <a:pt x="36672" y="59805"/>
                    <a:pt x="36719" y="60008"/>
                  </a:cubicBezTo>
                  <a:lnTo>
                    <a:pt x="36719" y="60008"/>
                  </a:lnTo>
                  <a:cubicBezTo>
                    <a:pt x="36767" y="60234"/>
                    <a:pt x="36612" y="60436"/>
                    <a:pt x="36410" y="60484"/>
                  </a:cubicBezTo>
                  <a:lnTo>
                    <a:pt x="36410" y="60484"/>
                  </a:lnTo>
                  <a:lnTo>
                    <a:pt x="36326" y="60484"/>
                  </a:lnTo>
                  <a:lnTo>
                    <a:pt x="36326" y="60484"/>
                  </a:lnTo>
                  <a:cubicBezTo>
                    <a:pt x="36124" y="60508"/>
                    <a:pt x="35957" y="60365"/>
                    <a:pt x="35934" y="60174"/>
                  </a:cubicBezTo>
                  <a:close/>
                  <a:moveTo>
                    <a:pt x="23372" y="60222"/>
                  </a:moveTo>
                  <a:cubicBezTo>
                    <a:pt x="23158" y="60174"/>
                    <a:pt x="23027" y="59948"/>
                    <a:pt x="23075" y="59746"/>
                  </a:cubicBezTo>
                  <a:lnTo>
                    <a:pt x="23075" y="59746"/>
                  </a:lnTo>
                  <a:cubicBezTo>
                    <a:pt x="23110" y="59519"/>
                    <a:pt x="23337" y="59388"/>
                    <a:pt x="23551" y="59448"/>
                  </a:cubicBezTo>
                  <a:lnTo>
                    <a:pt x="23551" y="59448"/>
                  </a:lnTo>
                  <a:cubicBezTo>
                    <a:pt x="23753" y="59496"/>
                    <a:pt x="23884" y="59710"/>
                    <a:pt x="23849" y="59936"/>
                  </a:cubicBezTo>
                  <a:lnTo>
                    <a:pt x="23849" y="59936"/>
                  </a:lnTo>
                  <a:cubicBezTo>
                    <a:pt x="23801" y="60115"/>
                    <a:pt x="23634" y="60246"/>
                    <a:pt x="23456" y="60246"/>
                  </a:cubicBezTo>
                  <a:lnTo>
                    <a:pt x="23456" y="60246"/>
                  </a:lnTo>
                  <a:cubicBezTo>
                    <a:pt x="23432" y="60234"/>
                    <a:pt x="23396" y="60234"/>
                    <a:pt x="23372" y="60222"/>
                  </a:cubicBezTo>
                  <a:close/>
                  <a:moveTo>
                    <a:pt x="38458" y="59591"/>
                  </a:moveTo>
                  <a:cubicBezTo>
                    <a:pt x="38398" y="59388"/>
                    <a:pt x="38517" y="59162"/>
                    <a:pt x="38731" y="59103"/>
                  </a:cubicBezTo>
                  <a:lnTo>
                    <a:pt x="38731" y="59103"/>
                  </a:lnTo>
                  <a:cubicBezTo>
                    <a:pt x="38934" y="59043"/>
                    <a:pt x="39160" y="59162"/>
                    <a:pt x="39220" y="59377"/>
                  </a:cubicBezTo>
                  <a:lnTo>
                    <a:pt x="39220" y="59377"/>
                  </a:lnTo>
                  <a:cubicBezTo>
                    <a:pt x="39279" y="59579"/>
                    <a:pt x="39160" y="59805"/>
                    <a:pt x="38946" y="59865"/>
                  </a:cubicBezTo>
                  <a:lnTo>
                    <a:pt x="38946" y="59865"/>
                  </a:lnTo>
                  <a:cubicBezTo>
                    <a:pt x="38922" y="59877"/>
                    <a:pt x="38874" y="59877"/>
                    <a:pt x="38851" y="59877"/>
                  </a:cubicBezTo>
                  <a:lnTo>
                    <a:pt x="38851" y="59877"/>
                  </a:lnTo>
                  <a:cubicBezTo>
                    <a:pt x="38672" y="59888"/>
                    <a:pt x="38505" y="59769"/>
                    <a:pt x="38458" y="59591"/>
                  </a:cubicBezTo>
                  <a:close/>
                  <a:moveTo>
                    <a:pt x="20836" y="59507"/>
                  </a:moveTo>
                  <a:cubicBezTo>
                    <a:pt x="20634" y="59436"/>
                    <a:pt x="20503" y="59210"/>
                    <a:pt x="20586" y="58996"/>
                  </a:cubicBezTo>
                  <a:lnTo>
                    <a:pt x="20586" y="58996"/>
                  </a:lnTo>
                  <a:cubicBezTo>
                    <a:pt x="20658" y="58793"/>
                    <a:pt x="20884" y="58674"/>
                    <a:pt x="21086" y="58745"/>
                  </a:cubicBezTo>
                  <a:lnTo>
                    <a:pt x="21086" y="58745"/>
                  </a:lnTo>
                  <a:cubicBezTo>
                    <a:pt x="21301" y="58817"/>
                    <a:pt x="21420" y="59043"/>
                    <a:pt x="21348" y="59246"/>
                  </a:cubicBezTo>
                  <a:lnTo>
                    <a:pt x="21348" y="59246"/>
                  </a:lnTo>
                  <a:cubicBezTo>
                    <a:pt x="21289" y="59412"/>
                    <a:pt x="21134" y="59519"/>
                    <a:pt x="20955" y="59519"/>
                  </a:cubicBezTo>
                  <a:lnTo>
                    <a:pt x="20955" y="59519"/>
                  </a:lnTo>
                  <a:cubicBezTo>
                    <a:pt x="20932" y="59519"/>
                    <a:pt x="20884" y="59519"/>
                    <a:pt x="20836" y="59507"/>
                  </a:cubicBezTo>
                  <a:close/>
                  <a:moveTo>
                    <a:pt x="40910" y="58817"/>
                  </a:moveTo>
                  <a:cubicBezTo>
                    <a:pt x="40839" y="58615"/>
                    <a:pt x="40946" y="58388"/>
                    <a:pt x="41148" y="58305"/>
                  </a:cubicBezTo>
                  <a:lnTo>
                    <a:pt x="41148" y="58305"/>
                  </a:lnTo>
                  <a:cubicBezTo>
                    <a:pt x="41363" y="58222"/>
                    <a:pt x="41601" y="58329"/>
                    <a:pt x="41672" y="58543"/>
                  </a:cubicBezTo>
                  <a:lnTo>
                    <a:pt x="41672" y="58543"/>
                  </a:lnTo>
                  <a:cubicBezTo>
                    <a:pt x="41744" y="58745"/>
                    <a:pt x="41637" y="58972"/>
                    <a:pt x="41434" y="59055"/>
                  </a:cubicBezTo>
                  <a:lnTo>
                    <a:pt x="41434" y="59055"/>
                  </a:lnTo>
                  <a:cubicBezTo>
                    <a:pt x="41387" y="59079"/>
                    <a:pt x="41351" y="59091"/>
                    <a:pt x="41291" y="59091"/>
                  </a:cubicBezTo>
                  <a:lnTo>
                    <a:pt x="41291" y="59091"/>
                  </a:lnTo>
                  <a:cubicBezTo>
                    <a:pt x="41137" y="59079"/>
                    <a:pt x="40970" y="58972"/>
                    <a:pt x="40910" y="58817"/>
                  </a:cubicBezTo>
                  <a:close/>
                  <a:moveTo>
                    <a:pt x="18396" y="58567"/>
                  </a:moveTo>
                  <a:cubicBezTo>
                    <a:pt x="18193" y="58484"/>
                    <a:pt x="18098" y="58245"/>
                    <a:pt x="18193" y="58031"/>
                  </a:cubicBezTo>
                  <a:lnTo>
                    <a:pt x="18193" y="58031"/>
                  </a:lnTo>
                  <a:cubicBezTo>
                    <a:pt x="18277" y="57829"/>
                    <a:pt x="18515" y="57733"/>
                    <a:pt x="18705" y="57829"/>
                  </a:cubicBezTo>
                  <a:lnTo>
                    <a:pt x="18705" y="57829"/>
                  </a:lnTo>
                  <a:cubicBezTo>
                    <a:pt x="18919" y="57912"/>
                    <a:pt x="19003" y="58150"/>
                    <a:pt x="18919" y="58341"/>
                  </a:cubicBezTo>
                  <a:lnTo>
                    <a:pt x="18919" y="58341"/>
                  </a:lnTo>
                  <a:cubicBezTo>
                    <a:pt x="18848" y="58495"/>
                    <a:pt x="18705" y="58579"/>
                    <a:pt x="18550" y="58579"/>
                  </a:cubicBezTo>
                  <a:lnTo>
                    <a:pt x="18550" y="58579"/>
                  </a:lnTo>
                  <a:cubicBezTo>
                    <a:pt x="18503" y="58603"/>
                    <a:pt x="18443" y="58579"/>
                    <a:pt x="18396" y="58567"/>
                  </a:cubicBezTo>
                  <a:close/>
                  <a:moveTo>
                    <a:pt x="43315" y="57805"/>
                  </a:moveTo>
                  <a:cubicBezTo>
                    <a:pt x="43220" y="57614"/>
                    <a:pt x="43292" y="57376"/>
                    <a:pt x="43494" y="57269"/>
                  </a:cubicBezTo>
                  <a:lnTo>
                    <a:pt x="43494" y="57269"/>
                  </a:lnTo>
                  <a:cubicBezTo>
                    <a:pt x="43684" y="57186"/>
                    <a:pt x="43935" y="57257"/>
                    <a:pt x="44018" y="57460"/>
                  </a:cubicBezTo>
                  <a:lnTo>
                    <a:pt x="44018" y="57460"/>
                  </a:lnTo>
                  <a:cubicBezTo>
                    <a:pt x="44125" y="57662"/>
                    <a:pt x="44042" y="57900"/>
                    <a:pt x="43839" y="58007"/>
                  </a:cubicBezTo>
                  <a:lnTo>
                    <a:pt x="43839" y="58007"/>
                  </a:lnTo>
                  <a:cubicBezTo>
                    <a:pt x="43780" y="58031"/>
                    <a:pt x="43720" y="58043"/>
                    <a:pt x="43661" y="58043"/>
                  </a:cubicBezTo>
                  <a:lnTo>
                    <a:pt x="43661" y="58043"/>
                  </a:lnTo>
                  <a:cubicBezTo>
                    <a:pt x="43518" y="58031"/>
                    <a:pt x="43375" y="57960"/>
                    <a:pt x="43315" y="57805"/>
                  </a:cubicBezTo>
                  <a:close/>
                  <a:moveTo>
                    <a:pt x="16026" y="57412"/>
                  </a:moveTo>
                  <a:cubicBezTo>
                    <a:pt x="15836" y="57305"/>
                    <a:pt x="15764" y="57067"/>
                    <a:pt x="15871" y="56852"/>
                  </a:cubicBezTo>
                  <a:lnTo>
                    <a:pt x="15871" y="56852"/>
                  </a:lnTo>
                  <a:cubicBezTo>
                    <a:pt x="15967" y="56662"/>
                    <a:pt x="16229" y="56590"/>
                    <a:pt x="16419" y="56698"/>
                  </a:cubicBezTo>
                  <a:lnTo>
                    <a:pt x="16419" y="56698"/>
                  </a:lnTo>
                  <a:cubicBezTo>
                    <a:pt x="16610" y="56793"/>
                    <a:pt x="16681" y="57031"/>
                    <a:pt x="16586" y="57233"/>
                  </a:cubicBezTo>
                  <a:lnTo>
                    <a:pt x="16586" y="57233"/>
                  </a:lnTo>
                  <a:cubicBezTo>
                    <a:pt x="16503" y="57364"/>
                    <a:pt x="16372" y="57436"/>
                    <a:pt x="16229" y="57436"/>
                  </a:cubicBezTo>
                  <a:lnTo>
                    <a:pt x="16229" y="57436"/>
                  </a:lnTo>
                  <a:cubicBezTo>
                    <a:pt x="16145" y="57472"/>
                    <a:pt x="16086" y="57448"/>
                    <a:pt x="16026" y="57412"/>
                  </a:cubicBezTo>
                  <a:close/>
                  <a:moveTo>
                    <a:pt x="45601" y="56602"/>
                  </a:moveTo>
                  <a:cubicBezTo>
                    <a:pt x="45482" y="56412"/>
                    <a:pt x="45554" y="56174"/>
                    <a:pt x="45732" y="56055"/>
                  </a:cubicBezTo>
                  <a:lnTo>
                    <a:pt x="45732" y="56055"/>
                  </a:lnTo>
                  <a:cubicBezTo>
                    <a:pt x="45935" y="55936"/>
                    <a:pt x="46173" y="56007"/>
                    <a:pt x="46292" y="56186"/>
                  </a:cubicBezTo>
                  <a:lnTo>
                    <a:pt x="46292" y="56186"/>
                  </a:lnTo>
                  <a:cubicBezTo>
                    <a:pt x="46411" y="56376"/>
                    <a:pt x="46328" y="56614"/>
                    <a:pt x="46149" y="56733"/>
                  </a:cubicBezTo>
                  <a:lnTo>
                    <a:pt x="46149" y="56733"/>
                  </a:lnTo>
                  <a:lnTo>
                    <a:pt x="46149" y="56733"/>
                  </a:lnTo>
                  <a:lnTo>
                    <a:pt x="46149" y="56733"/>
                  </a:lnTo>
                  <a:cubicBezTo>
                    <a:pt x="46090" y="56781"/>
                    <a:pt x="46018" y="56793"/>
                    <a:pt x="45947" y="56793"/>
                  </a:cubicBezTo>
                  <a:lnTo>
                    <a:pt x="45947" y="56793"/>
                  </a:lnTo>
                  <a:cubicBezTo>
                    <a:pt x="45804" y="56817"/>
                    <a:pt x="45673" y="56733"/>
                    <a:pt x="45601" y="56602"/>
                  </a:cubicBezTo>
                  <a:close/>
                  <a:moveTo>
                    <a:pt x="13764" y="56067"/>
                  </a:moveTo>
                  <a:cubicBezTo>
                    <a:pt x="13585" y="55948"/>
                    <a:pt x="13526" y="55697"/>
                    <a:pt x="13645" y="55519"/>
                  </a:cubicBezTo>
                  <a:lnTo>
                    <a:pt x="13645" y="55519"/>
                  </a:lnTo>
                  <a:cubicBezTo>
                    <a:pt x="13764" y="55328"/>
                    <a:pt x="14026" y="55281"/>
                    <a:pt x="14205" y="55400"/>
                  </a:cubicBezTo>
                  <a:lnTo>
                    <a:pt x="14205" y="55400"/>
                  </a:lnTo>
                  <a:cubicBezTo>
                    <a:pt x="14383" y="55519"/>
                    <a:pt x="14443" y="55769"/>
                    <a:pt x="14324" y="55948"/>
                  </a:cubicBezTo>
                  <a:lnTo>
                    <a:pt x="14324" y="55948"/>
                  </a:lnTo>
                  <a:cubicBezTo>
                    <a:pt x="14240" y="56067"/>
                    <a:pt x="14109" y="56126"/>
                    <a:pt x="13990" y="56126"/>
                  </a:cubicBezTo>
                  <a:lnTo>
                    <a:pt x="13990" y="56126"/>
                  </a:lnTo>
                  <a:cubicBezTo>
                    <a:pt x="13919" y="56126"/>
                    <a:pt x="13847" y="56114"/>
                    <a:pt x="13764" y="56067"/>
                  </a:cubicBezTo>
                  <a:close/>
                  <a:moveTo>
                    <a:pt x="47792" y="55221"/>
                  </a:moveTo>
                  <a:cubicBezTo>
                    <a:pt x="47661" y="55043"/>
                    <a:pt x="47697" y="54793"/>
                    <a:pt x="47875" y="54650"/>
                  </a:cubicBezTo>
                  <a:lnTo>
                    <a:pt x="47875" y="54650"/>
                  </a:lnTo>
                  <a:cubicBezTo>
                    <a:pt x="48054" y="54519"/>
                    <a:pt x="48316" y="54566"/>
                    <a:pt x="48447" y="54745"/>
                  </a:cubicBezTo>
                  <a:lnTo>
                    <a:pt x="48447" y="54745"/>
                  </a:lnTo>
                  <a:cubicBezTo>
                    <a:pt x="48578" y="54924"/>
                    <a:pt x="48530" y="55174"/>
                    <a:pt x="48352" y="55305"/>
                  </a:cubicBezTo>
                  <a:lnTo>
                    <a:pt x="48352" y="55305"/>
                  </a:lnTo>
                  <a:lnTo>
                    <a:pt x="48352" y="55305"/>
                  </a:lnTo>
                  <a:lnTo>
                    <a:pt x="48352" y="55305"/>
                  </a:lnTo>
                  <a:cubicBezTo>
                    <a:pt x="48280" y="55352"/>
                    <a:pt x="48209" y="55388"/>
                    <a:pt x="48114" y="55388"/>
                  </a:cubicBezTo>
                  <a:lnTo>
                    <a:pt x="48114" y="55388"/>
                  </a:lnTo>
                  <a:cubicBezTo>
                    <a:pt x="47983" y="55388"/>
                    <a:pt x="47864" y="55328"/>
                    <a:pt x="47792" y="55221"/>
                  </a:cubicBezTo>
                  <a:close/>
                  <a:moveTo>
                    <a:pt x="11645" y="54531"/>
                  </a:moveTo>
                  <a:cubicBezTo>
                    <a:pt x="11466" y="54400"/>
                    <a:pt x="11430" y="54150"/>
                    <a:pt x="11561" y="53971"/>
                  </a:cubicBezTo>
                  <a:lnTo>
                    <a:pt x="11561" y="53971"/>
                  </a:lnTo>
                  <a:cubicBezTo>
                    <a:pt x="11704" y="53793"/>
                    <a:pt x="11954" y="53757"/>
                    <a:pt x="12133" y="53912"/>
                  </a:cubicBezTo>
                  <a:lnTo>
                    <a:pt x="12133" y="53912"/>
                  </a:lnTo>
                  <a:cubicBezTo>
                    <a:pt x="12312" y="54043"/>
                    <a:pt x="12335" y="54293"/>
                    <a:pt x="12204" y="54471"/>
                  </a:cubicBezTo>
                  <a:lnTo>
                    <a:pt x="12204" y="54471"/>
                  </a:lnTo>
                  <a:cubicBezTo>
                    <a:pt x="12133" y="54578"/>
                    <a:pt x="12014" y="54626"/>
                    <a:pt x="11895" y="54626"/>
                  </a:cubicBezTo>
                  <a:lnTo>
                    <a:pt x="11895" y="54626"/>
                  </a:lnTo>
                  <a:cubicBezTo>
                    <a:pt x="11800" y="54626"/>
                    <a:pt x="11716" y="54590"/>
                    <a:pt x="11645" y="54531"/>
                  </a:cubicBezTo>
                  <a:close/>
                  <a:moveTo>
                    <a:pt x="49840" y="53638"/>
                  </a:moveTo>
                  <a:cubicBezTo>
                    <a:pt x="49697" y="53483"/>
                    <a:pt x="49721" y="53221"/>
                    <a:pt x="49888" y="53078"/>
                  </a:cubicBezTo>
                  <a:lnTo>
                    <a:pt x="49888" y="53078"/>
                  </a:lnTo>
                  <a:cubicBezTo>
                    <a:pt x="50054" y="52923"/>
                    <a:pt x="50304" y="52959"/>
                    <a:pt x="50459" y="53126"/>
                  </a:cubicBezTo>
                  <a:lnTo>
                    <a:pt x="50459" y="53126"/>
                  </a:lnTo>
                  <a:cubicBezTo>
                    <a:pt x="50602" y="53281"/>
                    <a:pt x="50566" y="53542"/>
                    <a:pt x="50412" y="53685"/>
                  </a:cubicBezTo>
                  <a:lnTo>
                    <a:pt x="50412" y="53685"/>
                  </a:lnTo>
                  <a:cubicBezTo>
                    <a:pt x="50340" y="53745"/>
                    <a:pt x="50245" y="53781"/>
                    <a:pt x="50161" y="53781"/>
                  </a:cubicBezTo>
                  <a:lnTo>
                    <a:pt x="50161" y="53781"/>
                  </a:lnTo>
                  <a:cubicBezTo>
                    <a:pt x="50042" y="53781"/>
                    <a:pt x="49923" y="53733"/>
                    <a:pt x="49840" y="53638"/>
                  </a:cubicBezTo>
                  <a:close/>
                  <a:moveTo>
                    <a:pt x="9645" y="52828"/>
                  </a:moveTo>
                  <a:lnTo>
                    <a:pt x="9645" y="52828"/>
                  </a:lnTo>
                  <a:lnTo>
                    <a:pt x="9645" y="52828"/>
                  </a:lnTo>
                  <a:cubicBezTo>
                    <a:pt x="9478" y="52673"/>
                    <a:pt x="9478" y="52423"/>
                    <a:pt x="9633" y="52257"/>
                  </a:cubicBezTo>
                  <a:lnTo>
                    <a:pt x="9633" y="52257"/>
                  </a:lnTo>
                  <a:cubicBezTo>
                    <a:pt x="9775" y="52090"/>
                    <a:pt x="10037" y="52090"/>
                    <a:pt x="10192" y="52245"/>
                  </a:cubicBezTo>
                  <a:lnTo>
                    <a:pt x="10192" y="52245"/>
                  </a:lnTo>
                  <a:cubicBezTo>
                    <a:pt x="10359" y="52388"/>
                    <a:pt x="10359" y="52650"/>
                    <a:pt x="10216" y="52804"/>
                  </a:cubicBezTo>
                  <a:lnTo>
                    <a:pt x="10216" y="52804"/>
                  </a:lnTo>
                  <a:cubicBezTo>
                    <a:pt x="10133" y="52900"/>
                    <a:pt x="10014" y="52923"/>
                    <a:pt x="9918" y="52923"/>
                  </a:cubicBezTo>
                  <a:lnTo>
                    <a:pt x="9918" y="52923"/>
                  </a:lnTo>
                  <a:cubicBezTo>
                    <a:pt x="9823" y="52923"/>
                    <a:pt x="9716" y="52900"/>
                    <a:pt x="9645" y="52828"/>
                  </a:cubicBezTo>
                  <a:close/>
                  <a:moveTo>
                    <a:pt x="51745" y="51888"/>
                  </a:moveTo>
                  <a:cubicBezTo>
                    <a:pt x="51590" y="51733"/>
                    <a:pt x="51590" y="51471"/>
                    <a:pt x="51745" y="51316"/>
                  </a:cubicBezTo>
                  <a:lnTo>
                    <a:pt x="51745" y="51316"/>
                  </a:lnTo>
                  <a:cubicBezTo>
                    <a:pt x="51900" y="51161"/>
                    <a:pt x="52162" y="51161"/>
                    <a:pt x="52317" y="51316"/>
                  </a:cubicBezTo>
                  <a:lnTo>
                    <a:pt x="52317" y="51316"/>
                  </a:lnTo>
                  <a:cubicBezTo>
                    <a:pt x="52471" y="51471"/>
                    <a:pt x="52471" y="51721"/>
                    <a:pt x="52317" y="51888"/>
                  </a:cubicBezTo>
                  <a:lnTo>
                    <a:pt x="52317" y="51888"/>
                  </a:lnTo>
                  <a:cubicBezTo>
                    <a:pt x="52245" y="51959"/>
                    <a:pt x="52138" y="52007"/>
                    <a:pt x="52031" y="52007"/>
                  </a:cubicBezTo>
                  <a:lnTo>
                    <a:pt x="52031" y="52007"/>
                  </a:lnTo>
                  <a:cubicBezTo>
                    <a:pt x="51924" y="52007"/>
                    <a:pt x="51840" y="51959"/>
                    <a:pt x="51745" y="51888"/>
                  </a:cubicBezTo>
                  <a:close/>
                  <a:moveTo>
                    <a:pt x="7811" y="50947"/>
                  </a:moveTo>
                  <a:cubicBezTo>
                    <a:pt x="7668" y="50780"/>
                    <a:pt x="7680" y="50530"/>
                    <a:pt x="7847" y="50387"/>
                  </a:cubicBezTo>
                  <a:lnTo>
                    <a:pt x="7847" y="50387"/>
                  </a:lnTo>
                  <a:cubicBezTo>
                    <a:pt x="8013" y="50233"/>
                    <a:pt x="8263" y="50244"/>
                    <a:pt x="8406" y="50411"/>
                  </a:cubicBezTo>
                  <a:lnTo>
                    <a:pt x="8406" y="50411"/>
                  </a:lnTo>
                  <a:cubicBezTo>
                    <a:pt x="8561" y="50578"/>
                    <a:pt x="8549" y="50828"/>
                    <a:pt x="8382" y="50983"/>
                  </a:cubicBezTo>
                  <a:lnTo>
                    <a:pt x="8382" y="50983"/>
                  </a:lnTo>
                  <a:cubicBezTo>
                    <a:pt x="8299" y="51054"/>
                    <a:pt x="8204" y="51078"/>
                    <a:pt x="8109" y="51078"/>
                  </a:cubicBezTo>
                  <a:lnTo>
                    <a:pt x="8109" y="51078"/>
                  </a:lnTo>
                  <a:cubicBezTo>
                    <a:pt x="7990" y="51078"/>
                    <a:pt x="7894" y="51042"/>
                    <a:pt x="7811" y="50947"/>
                  </a:cubicBezTo>
                  <a:close/>
                  <a:moveTo>
                    <a:pt x="53507" y="49983"/>
                  </a:moveTo>
                  <a:cubicBezTo>
                    <a:pt x="53340" y="49852"/>
                    <a:pt x="53317" y="49590"/>
                    <a:pt x="53448" y="49411"/>
                  </a:cubicBezTo>
                  <a:lnTo>
                    <a:pt x="53448" y="49411"/>
                  </a:lnTo>
                  <a:cubicBezTo>
                    <a:pt x="53579" y="49256"/>
                    <a:pt x="53829" y="49221"/>
                    <a:pt x="54007" y="49351"/>
                  </a:cubicBezTo>
                  <a:lnTo>
                    <a:pt x="54007" y="49351"/>
                  </a:lnTo>
                  <a:cubicBezTo>
                    <a:pt x="54174" y="49494"/>
                    <a:pt x="54198" y="49744"/>
                    <a:pt x="54067" y="49923"/>
                  </a:cubicBezTo>
                  <a:lnTo>
                    <a:pt x="54067" y="49923"/>
                  </a:lnTo>
                  <a:cubicBezTo>
                    <a:pt x="53995" y="50006"/>
                    <a:pt x="53876" y="50066"/>
                    <a:pt x="53757" y="50066"/>
                  </a:cubicBezTo>
                  <a:lnTo>
                    <a:pt x="53757" y="50066"/>
                  </a:lnTo>
                  <a:cubicBezTo>
                    <a:pt x="53686" y="50066"/>
                    <a:pt x="53579" y="50042"/>
                    <a:pt x="53507" y="49983"/>
                  </a:cubicBezTo>
                  <a:close/>
                  <a:moveTo>
                    <a:pt x="6132" y="48923"/>
                  </a:moveTo>
                  <a:cubicBezTo>
                    <a:pt x="6001" y="48744"/>
                    <a:pt x="6025" y="48494"/>
                    <a:pt x="6204" y="48363"/>
                  </a:cubicBezTo>
                  <a:lnTo>
                    <a:pt x="6204" y="48363"/>
                  </a:lnTo>
                  <a:cubicBezTo>
                    <a:pt x="6382" y="48220"/>
                    <a:pt x="6644" y="48256"/>
                    <a:pt x="6775" y="48435"/>
                  </a:cubicBezTo>
                  <a:lnTo>
                    <a:pt x="6775" y="48435"/>
                  </a:lnTo>
                  <a:cubicBezTo>
                    <a:pt x="6906" y="48613"/>
                    <a:pt x="6882" y="48863"/>
                    <a:pt x="6704" y="48994"/>
                  </a:cubicBezTo>
                  <a:lnTo>
                    <a:pt x="6704" y="48994"/>
                  </a:lnTo>
                  <a:cubicBezTo>
                    <a:pt x="6620" y="49054"/>
                    <a:pt x="6537" y="49090"/>
                    <a:pt x="6466" y="49090"/>
                  </a:cubicBezTo>
                  <a:lnTo>
                    <a:pt x="6466" y="49090"/>
                  </a:lnTo>
                  <a:cubicBezTo>
                    <a:pt x="6346" y="49090"/>
                    <a:pt x="6227" y="49030"/>
                    <a:pt x="6132" y="48923"/>
                  </a:cubicBezTo>
                  <a:close/>
                  <a:moveTo>
                    <a:pt x="55103" y="47947"/>
                  </a:moveTo>
                  <a:cubicBezTo>
                    <a:pt x="54924" y="47804"/>
                    <a:pt x="54864" y="47566"/>
                    <a:pt x="54995" y="47387"/>
                  </a:cubicBezTo>
                  <a:lnTo>
                    <a:pt x="54995" y="47387"/>
                  </a:lnTo>
                  <a:cubicBezTo>
                    <a:pt x="55114" y="47208"/>
                    <a:pt x="55365" y="47149"/>
                    <a:pt x="55543" y="47292"/>
                  </a:cubicBezTo>
                  <a:lnTo>
                    <a:pt x="55543" y="47292"/>
                  </a:lnTo>
                  <a:cubicBezTo>
                    <a:pt x="55722" y="47423"/>
                    <a:pt x="55769" y="47661"/>
                    <a:pt x="55650" y="47839"/>
                  </a:cubicBezTo>
                  <a:lnTo>
                    <a:pt x="55650" y="47839"/>
                  </a:lnTo>
                  <a:cubicBezTo>
                    <a:pt x="55579" y="47958"/>
                    <a:pt x="55436" y="48018"/>
                    <a:pt x="55317" y="48018"/>
                  </a:cubicBezTo>
                  <a:lnTo>
                    <a:pt x="55317" y="48018"/>
                  </a:lnTo>
                  <a:cubicBezTo>
                    <a:pt x="55245" y="48006"/>
                    <a:pt x="55174" y="47982"/>
                    <a:pt x="55103" y="47947"/>
                  </a:cubicBezTo>
                  <a:close/>
                  <a:moveTo>
                    <a:pt x="4644" y="46768"/>
                  </a:moveTo>
                  <a:cubicBezTo>
                    <a:pt x="4525" y="46577"/>
                    <a:pt x="4584" y="46339"/>
                    <a:pt x="4763" y="46220"/>
                  </a:cubicBezTo>
                  <a:lnTo>
                    <a:pt x="4763" y="46220"/>
                  </a:lnTo>
                  <a:cubicBezTo>
                    <a:pt x="4953" y="46101"/>
                    <a:pt x="5192" y="46161"/>
                    <a:pt x="5311" y="46351"/>
                  </a:cubicBezTo>
                  <a:lnTo>
                    <a:pt x="5311" y="46351"/>
                  </a:lnTo>
                  <a:cubicBezTo>
                    <a:pt x="5430" y="46542"/>
                    <a:pt x="5370" y="46780"/>
                    <a:pt x="5192" y="46899"/>
                  </a:cubicBezTo>
                  <a:lnTo>
                    <a:pt x="5192" y="46899"/>
                  </a:lnTo>
                  <a:cubicBezTo>
                    <a:pt x="5120" y="46946"/>
                    <a:pt x="5061" y="46958"/>
                    <a:pt x="4989" y="46958"/>
                  </a:cubicBezTo>
                  <a:lnTo>
                    <a:pt x="4989" y="46958"/>
                  </a:lnTo>
                  <a:cubicBezTo>
                    <a:pt x="4858" y="46946"/>
                    <a:pt x="4715" y="46887"/>
                    <a:pt x="4644" y="46768"/>
                  </a:cubicBezTo>
                  <a:close/>
                  <a:moveTo>
                    <a:pt x="56508" y="45756"/>
                  </a:moveTo>
                  <a:cubicBezTo>
                    <a:pt x="56317" y="45649"/>
                    <a:pt x="56257" y="45399"/>
                    <a:pt x="56365" y="45196"/>
                  </a:cubicBezTo>
                  <a:lnTo>
                    <a:pt x="56365" y="45196"/>
                  </a:lnTo>
                  <a:cubicBezTo>
                    <a:pt x="56472" y="45006"/>
                    <a:pt x="56722" y="44946"/>
                    <a:pt x="56912" y="45053"/>
                  </a:cubicBezTo>
                  <a:lnTo>
                    <a:pt x="56912" y="45053"/>
                  </a:lnTo>
                  <a:cubicBezTo>
                    <a:pt x="57103" y="45160"/>
                    <a:pt x="57162" y="45411"/>
                    <a:pt x="57067" y="45601"/>
                  </a:cubicBezTo>
                  <a:lnTo>
                    <a:pt x="57067" y="45601"/>
                  </a:lnTo>
                  <a:lnTo>
                    <a:pt x="57067" y="45601"/>
                  </a:lnTo>
                  <a:lnTo>
                    <a:pt x="57067" y="45601"/>
                  </a:lnTo>
                  <a:cubicBezTo>
                    <a:pt x="56984" y="45744"/>
                    <a:pt x="56853" y="45815"/>
                    <a:pt x="56710" y="45815"/>
                  </a:cubicBezTo>
                  <a:lnTo>
                    <a:pt x="56710" y="45815"/>
                  </a:lnTo>
                  <a:cubicBezTo>
                    <a:pt x="56627" y="45815"/>
                    <a:pt x="56567" y="45803"/>
                    <a:pt x="56508" y="45756"/>
                  </a:cubicBezTo>
                  <a:close/>
                  <a:moveTo>
                    <a:pt x="3346" y="44470"/>
                  </a:moveTo>
                  <a:cubicBezTo>
                    <a:pt x="3239" y="44279"/>
                    <a:pt x="3322" y="44041"/>
                    <a:pt x="3525" y="43934"/>
                  </a:cubicBezTo>
                  <a:lnTo>
                    <a:pt x="3525" y="43934"/>
                  </a:lnTo>
                  <a:cubicBezTo>
                    <a:pt x="3727" y="43827"/>
                    <a:pt x="3965" y="43910"/>
                    <a:pt x="4060" y="44113"/>
                  </a:cubicBezTo>
                  <a:lnTo>
                    <a:pt x="4060" y="44113"/>
                  </a:lnTo>
                  <a:cubicBezTo>
                    <a:pt x="4168" y="44303"/>
                    <a:pt x="4096" y="44541"/>
                    <a:pt x="3882" y="44649"/>
                  </a:cubicBezTo>
                  <a:lnTo>
                    <a:pt x="3882" y="44649"/>
                  </a:lnTo>
                  <a:cubicBezTo>
                    <a:pt x="3822" y="44684"/>
                    <a:pt x="3763" y="44696"/>
                    <a:pt x="3703" y="44696"/>
                  </a:cubicBezTo>
                  <a:lnTo>
                    <a:pt x="3703" y="44696"/>
                  </a:lnTo>
                  <a:cubicBezTo>
                    <a:pt x="3560" y="44696"/>
                    <a:pt x="3429" y="44625"/>
                    <a:pt x="3346" y="44470"/>
                  </a:cubicBezTo>
                  <a:close/>
                  <a:moveTo>
                    <a:pt x="57710" y="43458"/>
                  </a:moveTo>
                  <a:cubicBezTo>
                    <a:pt x="57520" y="43375"/>
                    <a:pt x="57436" y="43136"/>
                    <a:pt x="57520" y="42922"/>
                  </a:cubicBezTo>
                  <a:lnTo>
                    <a:pt x="57520" y="42922"/>
                  </a:lnTo>
                  <a:cubicBezTo>
                    <a:pt x="57615" y="42720"/>
                    <a:pt x="57853" y="42648"/>
                    <a:pt x="58055" y="42732"/>
                  </a:cubicBezTo>
                  <a:lnTo>
                    <a:pt x="58055" y="42732"/>
                  </a:lnTo>
                  <a:cubicBezTo>
                    <a:pt x="58246" y="42827"/>
                    <a:pt x="58341" y="43065"/>
                    <a:pt x="58246" y="43267"/>
                  </a:cubicBezTo>
                  <a:lnTo>
                    <a:pt x="58246" y="43267"/>
                  </a:lnTo>
                  <a:lnTo>
                    <a:pt x="58246" y="43267"/>
                  </a:lnTo>
                  <a:lnTo>
                    <a:pt x="58246" y="43267"/>
                  </a:lnTo>
                  <a:cubicBezTo>
                    <a:pt x="58174" y="43422"/>
                    <a:pt x="58043" y="43506"/>
                    <a:pt x="57877" y="43506"/>
                  </a:cubicBezTo>
                  <a:lnTo>
                    <a:pt x="57877" y="43506"/>
                  </a:lnTo>
                  <a:cubicBezTo>
                    <a:pt x="57841" y="43506"/>
                    <a:pt x="57781" y="43494"/>
                    <a:pt x="57710" y="43458"/>
                  </a:cubicBezTo>
                  <a:close/>
                  <a:moveTo>
                    <a:pt x="2251" y="42089"/>
                  </a:moveTo>
                  <a:cubicBezTo>
                    <a:pt x="2155" y="41886"/>
                    <a:pt x="2263" y="41648"/>
                    <a:pt x="2477" y="41565"/>
                  </a:cubicBezTo>
                  <a:lnTo>
                    <a:pt x="2477" y="41565"/>
                  </a:lnTo>
                  <a:cubicBezTo>
                    <a:pt x="2679" y="41481"/>
                    <a:pt x="2906" y="41589"/>
                    <a:pt x="2989" y="41791"/>
                  </a:cubicBezTo>
                  <a:lnTo>
                    <a:pt x="2989" y="41791"/>
                  </a:lnTo>
                  <a:cubicBezTo>
                    <a:pt x="3084" y="42005"/>
                    <a:pt x="2977" y="42243"/>
                    <a:pt x="2775" y="42315"/>
                  </a:cubicBezTo>
                  <a:lnTo>
                    <a:pt x="2775" y="42315"/>
                  </a:lnTo>
                  <a:cubicBezTo>
                    <a:pt x="2727" y="42327"/>
                    <a:pt x="2667" y="42351"/>
                    <a:pt x="2620" y="42351"/>
                  </a:cubicBezTo>
                  <a:lnTo>
                    <a:pt x="2620" y="42351"/>
                  </a:lnTo>
                  <a:cubicBezTo>
                    <a:pt x="2453" y="42351"/>
                    <a:pt x="2310" y="42255"/>
                    <a:pt x="2251" y="42089"/>
                  </a:cubicBezTo>
                  <a:close/>
                  <a:moveTo>
                    <a:pt x="58734" y="41077"/>
                  </a:moveTo>
                  <a:cubicBezTo>
                    <a:pt x="58520" y="41005"/>
                    <a:pt x="58413" y="40779"/>
                    <a:pt x="58496" y="40577"/>
                  </a:cubicBezTo>
                  <a:lnTo>
                    <a:pt x="58496" y="40577"/>
                  </a:lnTo>
                  <a:cubicBezTo>
                    <a:pt x="58567" y="40362"/>
                    <a:pt x="58805" y="40267"/>
                    <a:pt x="58996" y="40338"/>
                  </a:cubicBezTo>
                  <a:lnTo>
                    <a:pt x="58996" y="40338"/>
                  </a:lnTo>
                  <a:cubicBezTo>
                    <a:pt x="59210" y="40410"/>
                    <a:pt x="59305" y="40648"/>
                    <a:pt x="59234" y="40839"/>
                  </a:cubicBezTo>
                  <a:lnTo>
                    <a:pt x="59234" y="40839"/>
                  </a:lnTo>
                  <a:lnTo>
                    <a:pt x="59234" y="40839"/>
                  </a:lnTo>
                  <a:lnTo>
                    <a:pt x="59234" y="40839"/>
                  </a:lnTo>
                  <a:cubicBezTo>
                    <a:pt x="59175" y="41005"/>
                    <a:pt x="59032" y="41112"/>
                    <a:pt x="58865" y="41112"/>
                  </a:cubicBezTo>
                  <a:lnTo>
                    <a:pt x="58865" y="41112"/>
                  </a:lnTo>
                  <a:cubicBezTo>
                    <a:pt x="58817" y="41112"/>
                    <a:pt x="58770" y="41100"/>
                    <a:pt x="58734" y="41077"/>
                  </a:cubicBezTo>
                  <a:close/>
                  <a:moveTo>
                    <a:pt x="1358" y="39624"/>
                  </a:moveTo>
                  <a:cubicBezTo>
                    <a:pt x="1298" y="39410"/>
                    <a:pt x="1405" y="39195"/>
                    <a:pt x="1620" y="39112"/>
                  </a:cubicBezTo>
                  <a:lnTo>
                    <a:pt x="1620" y="39112"/>
                  </a:lnTo>
                  <a:cubicBezTo>
                    <a:pt x="1834" y="39053"/>
                    <a:pt x="2048" y="39160"/>
                    <a:pt x="2132" y="39386"/>
                  </a:cubicBezTo>
                  <a:lnTo>
                    <a:pt x="2132" y="39386"/>
                  </a:lnTo>
                  <a:cubicBezTo>
                    <a:pt x="2191" y="39588"/>
                    <a:pt x="2084" y="39815"/>
                    <a:pt x="1858" y="39886"/>
                  </a:cubicBezTo>
                  <a:lnTo>
                    <a:pt x="1858" y="39886"/>
                  </a:lnTo>
                  <a:cubicBezTo>
                    <a:pt x="1822" y="39910"/>
                    <a:pt x="1786" y="39910"/>
                    <a:pt x="1739" y="39910"/>
                  </a:cubicBezTo>
                  <a:lnTo>
                    <a:pt x="1739" y="39910"/>
                  </a:lnTo>
                  <a:cubicBezTo>
                    <a:pt x="1584" y="39910"/>
                    <a:pt x="1417" y="39803"/>
                    <a:pt x="1358" y="39624"/>
                  </a:cubicBezTo>
                  <a:close/>
                  <a:moveTo>
                    <a:pt x="59532" y="38612"/>
                  </a:moveTo>
                  <a:cubicBezTo>
                    <a:pt x="59317" y="38553"/>
                    <a:pt x="59186" y="38338"/>
                    <a:pt x="59246" y="38124"/>
                  </a:cubicBezTo>
                  <a:lnTo>
                    <a:pt x="59246" y="38124"/>
                  </a:lnTo>
                  <a:cubicBezTo>
                    <a:pt x="59305" y="37910"/>
                    <a:pt x="59532" y="37779"/>
                    <a:pt x="59734" y="37838"/>
                  </a:cubicBezTo>
                  <a:lnTo>
                    <a:pt x="59734" y="37838"/>
                  </a:lnTo>
                  <a:cubicBezTo>
                    <a:pt x="59948" y="37898"/>
                    <a:pt x="60079" y="38100"/>
                    <a:pt x="60020" y="38326"/>
                  </a:cubicBezTo>
                  <a:lnTo>
                    <a:pt x="60020" y="38326"/>
                  </a:lnTo>
                  <a:cubicBezTo>
                    <a:pt x="59984" y="38505"/>
                    <a:pt x="59817" y="38624"/>
                    <a:pt x="59639" y="38624"/>
                  </a:cubicBezTo>
                  <a:lnTo>
                    <a:pt x="59639" y="38624"/>
                  </a:lnTo>
                  <a:cubicBezTo>
                    <a:pt x="59603" y="38624"/>
                    <a:pt x="59567" y="38624"/>
                    <a:pt x="59532" y="38612"/>
                  </a:cubicBezTo>
                  <a:close/>
                  <a:moveTo>
                    <a:pt x="691" y="37088"/>
                  </a:moveTo>
                  <a:cubicBezTo>
                    <a:pt x="643" y="36886"/>
                    <a:pt x="774" y="36659"/>
                    <a:pt x="1001" y="36612"/>
                  </a:cubicBezTo>
                  <a:lnTo>
                    <a:pt x="1001" y="36612"/>
                  </a:lnTo>
                  <a:cubicBezTo>
                    <a:pt x="1203" y="36576"/>
                    <a:pt x="1429" y="36707"/>
                    <a:pt x="1477" y="36933"/>
                  </a:cubicBezTo>
                  <a:lnTo>
                    <a:pt x="1477" y="36933"/>
                  </a:lnTo>
                  <a:cubicBezTo>
                    <a:pt x="1524" y="37148"/>
                    <a:pt x="1382" y="37362"/>
                    <a:pt x="1179" y="37410"/>
                  </a:cubicBezTo>
                  <a:lnTo>
                    <a:pt x="1179" y="37410"/>
                  </a:lnTo>
                  <a:cubicBezTo>
                    <a:pt x="1143" y="37421"/>
                    <a:pt x="1120" y="37421"/>
                    <a:pt x="1084" y="37421"/>
                  </a:cubicBezTo>
                  <a:lnTo>
                    <a:pt x="1084" y="37421"/>
                  </a:lnTo>
                  <a:cubicBezTo>
                    <a:pt x="893" y="37398"/>
                    <a:pt x="727" y="37267"/>
                    <a:pt x="691" y="37088"/>
                  </a:cubicBezTo>
                  <a:close/>
                  <a:moveTo>
                    <a:pt x="60115" y="36100"/>
                  </a:moveTo>
                  <a:cubicBezTo>
                    <a:pt x="59889" y="36064"/>
                    <a:pt x="59746" y="35862"/>
                    <a:pt x="59782" y="35636"/>
                  </a:cubicBezTo>
                  <a:lnTo>
                    <a:pt x="59782" y="35636"/>
                  </a:lnTo>
                  <a:cubicBezTo>
                    <a:pt x="59817" y="35409"/>
                    <a:pt x="60020" y="35266"/>
                    <a:pt x="60246" y="35302"/>
                  </a:cubicBezTo>
                  <a:lnTo>
                    <a:pt x="60246" y="35302"/>
                  </a:lnTo>
                  <a:cubicBezTo>
                    <a:pt x="60472" y="35350"/>
                    <a:pt x="60603" y="35564"/>
                    <a:pt x="60579" y="35766"/>
                  </a:cubicBezTo>
                  <a:lnTo>
                    <a:pt x="60579" y="35766"/>
                  </a:lnTo>
                  <a:lnTo>
                    <a:pt x="60579" y="35766"/>
                  </a:lnTo>
                  <a:lnTo>
                    <a:pt x="60579" y="35766"/>
                  </a:lnTo>
                  <a:cubicBezTo>
                    <a:pt x="60544" y="35957"/>
                    <a:pt x="60365" y="36100"/>
                    <a:pt x="60187" y="36100"/>
                  </a:cubicBezTo>
                  <a:lnTo>
                    <a:pt x="60187" y="36100"/>
                  </a:lnTo>
                  <a:close/>
                  <a:moveTo>
                    <a:pt x="239" y="34504"/>
                  </a:moveTo>
                  <a:lnTo>
                    <a:pt x="239" y="34504"/>
                  </a:lnTo>
                  <a:lnTo>
                    <a:pt x="239" y="34504"/>
                  </a:lnTo>
                  <a:cubicBezTo>
                    <a:pt x="215" y="34278"/>
                    <a:pt x="370" y="34088"/>
                    <a:pt x="584" y="34052"/>
                  </a:cubicBezTo>
                  <a:lnTo>
                    <a:pt x="584" y="34052"/>
                  </a:lnTo>
                  <a:cubicBezTo>
                    <a:pt x="810" y="34028"/>
                    <a:pt x="1001" y="34183"/>
                    <a:pt x="1024" y="34397"/>
                  </a:cubicBezTo>
                  <a:lnTo>
                    <a:pt x="1024" y="34397"/>
                  </a:lnTo>
                  <a:cubicBezTo>
                    <a:pt x="1060" y="34623"/>
                    <a:pt x="893" y="34814"/>
                    <a:pt x="691" y="34838"/>
                  </a:cubicBezTo>
                  <a:lnTo>
                    <a:pt x="691" y="34838"/>
                  </a:lnTo>
                  <a:lnTo>
                    <a:pt x="643" y="34838"/>
                  </a:lnTo>
                  <a:lnTo>
                    <a:pt x="643" y="34838"/>
                  </a:lnTo>
                  <a:cubicBezTo>
                    <a:pt x="429" y="34862"/>
                    <a:pt x="274" y="34707"/>
                    <a:pt x="239" y="34504"/>
                  </a:cubicBezTo>
                  <a:close/>
                  <a:moveTo>
                    <a:pt x="60484" y="33516"/>
                  </a:moveTo>
                  <a:cubicBezTo>
                    <a:pt x="60258" y="33504"/>
                    <a:pt x="60103" y="33314"/>
                    <a:pt x="60115" y="33088"/>
                  </a:cubicBezTo>
                  <a:lnTo>
                    <a:pt x="60115" y="33088"/>
                  </a:lnTo>
                  <a:cubicBezTo>
                    <a:pt x="60127" y="32861"/>
                    <a:pt x="60318" y="32707"/>
                    <a:pt x="60544" y="32718"/>
                  </a:cubicBezTo>
                  <a:lnTo>
                    <a:pt x="60544" y="32718"/>
                  </a:lnTo>
                  <a:cubicBezTo>
                    <a:pt x="60770" y="32730"/>
                    <a:pt x="60937" y="32921"/>
                    <a:pt x="60913" y="33147"/>
                  </a:cubicBezTo>
                  <a:lnTo>
                    <a:pt x="60913" y="33147"/>
                  </a:lnTo>
                  <a:cubicBezTo>
                    <a:pt x="60901" y="33361"/>
                    <a:pt x="60722" y="33516"/>
                    <a:pt x="60520" y="33516"/>
                  </a:cubicBezTo>
                  <a:lnTo>
                    <a:pt x="60520" y="33516"/>
                  </a:lnTo>
                  <a:cubicBezTo>
                    <a:pt x="60496" y="33528"/>
                    <a:pt x="60484" y="33528"/>
                    <a:pt x="60484" y="33516"/>
                  </a:cubicBezTo>
                  <a:close/>
                  <a:moveTo>
                    <a:pt x="12" y="31885"/>
                  </a:moveTo>
                  <a:cubicBezTo>
                    <a:pt x="0" y="31659"/>
                    <a:pt x="179" y="31468"/>
                    <a:pt x="405" y="31468"/>
                  </a:cubicBezTo>
                  <a:lnTo>
                    <a:pt x="405" y="31468"/>
                  </a:lnTo>
                  <a:cubicBezTo>
                    <a:pt x="631" y="31456"/>
                    <a:pt x="810" y="31635"/>
                    <a:pt x="822" y="31849"/>
                  </a:cubicBezTo>
                  <a:lnTo>
                    <a:pt x="822" y="31849"/>
                  </a:lnTo>
                  <a:cubicBezTo>
                    <a:pt x="834" y="32076"/>
                    <a:pt x="655" y="32266"/>
                    <a:pt x="429" y="32266"/>
                  </a:cubicBezTo>
                  <a:lnTo>
                    <a:pt x="429" y="32266"/>
                  </a:lnTo>
                  <a:lnTo>
                    <a:pt x="417" y="32266"/>
                  </a:lnTo>
                  <a:lnTo>
                    <a:pt x="417" y="32266"/>
                  </a:lnTo>
                  <a:cubicBezTo>
                    <a:pt x="191" y="32266"/>
                    <a:pt x="12" y="32111"/>
                    <a:pt x="12" y="31885"/>
                  </a:cubicBezTo>
                  <a:close/>
                  <a:moveTo>
                    <a:pt x="60222" y="30540"/>
                  </a:moveTo>
                  <a:lnTo>
                    <a:pt x="60222" y="30540"/>
                  </a:lnTo>
                  <a:lnTo>
                    <a:pt x="60222" y="30516"/>
                  </a:lnTo>
                  <a:lnTo>
                    <a:pt x="60222" y="30516"/>
                  </a:lnTo>
                  <a:lnTo>
                    <a:pt x="60222" y="30468"/>
                  </a:lnTo>
                  <a:lnTo>
                    <a:pt x="60222" y="30468"/>
                  </a:lnTo>
                  <a:cubicBezTo>
                    <a:pt x="60222" y="30242"/>
                    <a:pt x="60401" y="30063"/>
                    <a:pt x="60615" y="30063"/>
                  </a:cubicBezTo>
                  <a:lnTo>
                    <a:pt x="60615" y="30063"/>
                  </a:lnTo>
                  <a:cubicBezTo>
                    <a:pt x="60841" y="30063"/>
                    <a:pt x="61020" y="30242"/>
                    <a:pt x="61020" y="30468"/>
                  </a:cubicBezTo>
                  <a:lnTo>
                    <a:pt x="61020" y="30468"/>
                  </a:lnTo>
                  <a:lnTo>
                    <a:pt x="61020" y="30504"/>
                  </a:lnTo>
                  <a:lnTo>
                    <a:pt x="61020" y="30504"/>
                  </a:lnTo>
                  <a:lnTo>
                    <a:pt x="61020" y="30528"/>
                  </a:lnTo>
                  <a:lnTo>
                    <a:pt x="61020" y="30528"/>
                  </a:lnTo>
                  <a:cubicBezTo>
                    <a:pt x="61020" y="30754"/>
                    <a:pt x="60841" y="30933"/>
                    <a:pt x="60615" y="30933"/>
                  </a:cubicBezTo>
                  <a:lnTo>
                    <a:pt x="60615" y="30933"/>
                  </a:lnTo>
                  <a:cubicBezTo>
                    <a:pt x="60389" y="30944"/>
                    <a:pt x="60222" y="30766"/>
                    <a:pt x="60222" y="30540"/>
                  </a:cubicBezTo>
                  <a:close/>
                  <a:moveTo>
                    <a:pt x="393" y="29682"/>
                  </a:moveTo>
                  <a:cubicBezTo>
                    <a:pt x="167" y="29659"/>
                    <a:pt x="0" y="29492"/>
                    <a:pt x="0" y="29266"/>
                  </a:cubicBezTo>
                  <a:lnTo>
                    <a:pt x="0" y="29266"/>
                  </a:lnTo>
                  <a:cubicBezTo>
                    <a:pt x="12" y="29039"/>
                    <a:pt x="191" y="28873"/>
                    <a:pt x="417" y="28873"/>
                  </a:cubicBezTo>
                  <a:lnTo>
                    <a:pt x="417" y="28873"/>
                  </a:lnTo>
                  <a:cubicBezTo>
                    <a:pt x="643" y="28897"/>
                    <a:pt x="810" y="29063"/>
                    <a:pt x="810" y="29289"/>
                  </a:cubicBezTo>
                  <a:lnTo>
                    <a:pt x="810" y="29289"/>
                  </a:lnTo>
                  <a:cubicBezTo>
                    <a:pt x="786" y="29504"/>
                    <a:pt x="608" y="29682"/>
                    <a:pt x="405" y="29682"/>
                  </a:cubicBezTo>
                  <a:lnTo>
                    <a:pt x="405" y="29682"/>
                  </a:lnTo>
                  <a:close/>
                  <a:moveTo>
                    <a:pt x="60115" y="27908"/>
                  </a:moveTo>
                  <a:cubicBezTo>
                    <a:pt x="60103" y="27682"/>
                    <a:pt x="60258" y="27492"/>
                    <a:pt x="60484" y="27480"/>
                  </a:cubicBezTo>
                  <a:lnTo>
                    <a:pt x="60484" y="27480"/>
                  </a:lnTo>
                  <a:cubicBezTo>
                    <a:pt x="60710" y="27468"/>
                    <a:pt x="60901" y="27623"/>
                    <a:pt x="60913" y="27849"/>
                  </a:cubicBezTo>
                  <a:lnTo>
                    <a:pt x="60913" y="27849"/>
                  </a:lnTo>
                  <a:cubicBezTo>
                    <a:pt x="60937" y="28075"/>
                    <a:pt x="60770" y="28266"/>
                    <a:pt x="60544" y="28277"/>
                  </a:cubicBezTo>
                  <a:lnTo>
                    <a:pt x="60544" y="28277"/>
                  </a:lnTo>
                  <a:lnTo>
                    <a:pt x="60520" y="28277"/>
                  </a:lnTo>
                  <a:lnTo>
                    <a:pt x="60520" y="28277"/>
                  </a:lnTo>
                  <a:cubicBezTo>
                    <a:pt x="60306" y="28277"/>
                    <a:pt x="60127" y="28135"/>
                    <a:pt x="60115" y="27908"/>
                  </a:cubicBezTo>
                  <a:close/>
                  <a:moveTo>
                    <a:pt x="584" y="27087"/>
                  </a:moveTo>
                  <a:cubicBezTo>
                    <a:pt x="358" y="27063"/>
                    <a:pt x="215" y="26873"/>
                    <a:pt x="239" y="26646"/>
                  </a:cubicBezTo>
                  <a:lnTo>
                    <a:pt x="239" y="26646"/>
                  </a:lnTo>
                  <a:cubicBezTo>
                    <a:pt x="274" y="26420"/>
                    <a:pt x="477" y="26277"/>
                    <a:pt x="691" y="26301"/>
                  </a:cubicBezTo>
                  <a:lnTo>
                    <a:pt x="691" y="26301"/>
                  </a:lnTo>
                  <a:cubicBezTo>
                    <a:pt x="905" y="26337"/>
                    <a:pt x="1060" y="26539"/>
                    <a:pt x="1024" y="26753"/>
                  </a:cubicBezTo>
                  <a:lnTo>
                    <a:pt x="1024" y="26753"/>
                  </a:lnTo>
                  <a:cubicBezTo>
                    <a:pt x="1001" y="26956"/>
                    <a:pt x="834" y="27111"/>
                    <a:pt x="631" y="27111"/>
                  </a:cubicBezTo>
                  <a:lnTo>
                    <a:pt x="631" y="27111"/>
                  </a:lnTo>
                  <a:cubicBezTo>
                    <a:pt x="608" y="27087"/>
                    <a:pt x="596" y="27087"/>
                    <a:pt x="584" y="27087"/>
                  </a:cubicBezTo>
                  <a:close/>
                  <a:moveTo>
                    <a:pt x="59782" y="25384"/>
                  </a:moveTo>
                  <a:cubicBezTo>
                    <a:pt x="59746" y="25158"/>
                    <a:pt x="59889" y="24944"/>
                    <a:pt x="60115" y="24920"/>
                  </a:cubicBezTo>
                  <a:lnTo>
                    <a:pt x="60115" y="24920"/>
                  </a:lnTo>
                  <a:cubicBezTo>
                    <a:pt x="60341" y="24884"/>
                    <a:pt x="60544" y="25027"/>
                    <a:pt x="60579" y="25241"/>
                  </a:cubicBezTo>
                  <a:lnTo>
                    <a:pt x="60579" y="25241"/>
                  </a:lnTo>
                  <a:cubicBezTo>
                    <a:pt x="60615" y="25468"/>
                    <a:pt x="60472" y="25682"/>
                    <a:pt x="60246" y="25706"/>
                  </a:cubicBezTo>
                  <a:lnTo>
                    <a:pt x="60246" y="25706"/>
                  </a:lnTo>
                  <a:cubicBezTo>
                    <a:pt x="60210" y="25706"/>
                    <a:pt x="60198" y="25718"/>
                    <a:pt x="60175" y="25718"/>
                  </a:cubicBezTo>
                  <a:lnTo>
                    <a:pt x="60175" y="25718"/>
                  </a:lnTo>
                  <a:cubicBezTo>
                    <a:pt x="59984" y="25718"/>
                    <a:pt x="59817" y="25575"/>
                    <a:pt x="59782" y="25384"/>
                  </a:cubicBezTo>
                  <a:close/>
                  <a:moveTo>
                    <a:pt x="989" y="24527"/>
                  </a:moveTo>
                  <a:cubicBezTo>
                    <a:pt x="774" y="24491"/>
                    <a:pt x="631" y="24277"/>
                    <a:pt x="667" y="24051"/>
                  </a:cubicBezTo>
                  <a:lnTo>
                    <a:pt x="667" y="24051"/>
                  </a:lnTo>
                  <a:lnTo>
                    <a:pt x="667" y="24051"/>
                  </a:lnTo>
                  <a:lnTo>
                    <a:pt x="667" y="24051"/>
                  </a:lnTo>
                  <a:cubicBezTo>
                    <a:pt x="715" y="23848"/>
                    <a:pt x="929" y="23694"/>
                    <a:pt x="1143" y="23741"/>
                  </a:cubicBezTo>
                  <a:lnTo>
                    <a:pt x="1143" y="23741"/>
                  </a:lnTo>
                  <a:cubicBezTo>
                    <a:pt x="1358" y="23789"/>
                    <a:pt x="1501" y="24003"/>
                    <a:pt x="1465" y="24217"/>
                  </a:cubicBezTo>
                  <a:lnTo>
                    <a:pt x="1465" y="24217"/>
                  </a:lnTo>
                  <a:cubicBezTo>
                    <a:pt x="1417" y="24408"/>
                    <a:pt x="1251" y="24527"/>
                    <a:pt x="1072" y="24527"/>
                  </a:cubicBezTo>
                  <a:lnTo>
                    <a:pt x="1072" y="24527"/>
                  </a:lnTo>
                  <a:cubicBezTo>
                    <a:pt x="1048" y="24551"/>
                    <a:pt x="1012" y="24551"/>
                    <a:pt x="989" y="24527"/>
                  </a:cubicBezTo>
                  <a:close/>
                  <a:moveTo>
                    <a:pt x="59234" y="22896"/>
                  </a:moveTo>
                  <a:cubicBezTo>
                    <a:pt x="59175" y="22682"/>
                    <a:pt x="59305" y="22467"/>
                    <a:pt x="59520" y="22408"/>
                  </a:cubicBezTo>
                  <a:lnTo>
                    <a:pt x="59520" y="22408"/>
                  </a:lnTo>
                  <a:cubicBezTo>
                    <a:pt x="59722" y="22348"/>
                    <a:pt x="59948" y="22479"/>
                    <a:pt x="60008" y="22682"/>
                  </a:cubicBezTo>
                  <a:lnTo>
                    <a:pt x="60008" y="22682"/>
                  </a:lnTo>
                  <a:cubicBezTo>
                    <a:pt x="60067" y="22896"/>
                    <a:pt x="59937" y="23110"/>
                    <a:pt x="59722" y="23182"/>
                  </a:cubicBezTo>
                  <a:lnTo>
                    <a:pt x="59722" y="23182"/>
                  </a:lnTo>
                  <a:cubicBezTo>
                    <a:pt x="59698" y="23193"/>
                    <a:pt x="59651" y="23193"/>
                    <a:pt x="59615" y="23193"/>
                  </a:cubicBezTo>
                  <a:lnTo>
                    <a:pt x="59615" y="23193"/>
                  </a:lnTo>
                  <a:cubicBezTo>
                    <a:pt x="59448" y="23182"/>
                    <a:pt x="59282" y="23074"/>
                    <a:pt x="59234" y="22896"/>
                  </a:cubicBezTo>
                  <a:close/>
                  <a:moveTo>
                    <a:pt x="1608" y="22015"/>
                  </a:moveTo>
                  <a:cubicBezTo>
                    <a:pt x="1405" y="21955"/>
                    <a:pt x="1286" y="21717"/>
                    <a:pt x="1346" y="21515"/>
                  </a:cubicBezTo>
                  <a:lnTo>
                    <a:pt x="1346" y="21515"/>
                  </a:lnTo>
                  <a:cubicBezTo>
                    <a:pt x="1417" y="21300"/>
                    <a:pt x="1644" y="21181"/>
                    <a:pt x="1846" y="21241"/>
                  </a:cubicBezTo>
                  <a:lnTo>
                    <a:pt x="1846" y="21241"/>
                  </a:lnTo>
                  <a:cubicBezTo>
                    <a:pt x="2060" y="21300"/>
                    <a:pt x="2179" y="21539"/>
                    <a:pt x="2120" y="21753"/>
                  </a:cubicBezTo>
                  <a:lnTo>
                    <a:pt x="2120" y="21753"/>
                  </a:lnTo>
                  <a:cubicBezTo>
                    <a:pt x="2060" y="21920"/>
                    <a:pt x="1905" y="22027"/>
                    <a:pt x="1727" y="22027"/>
                  </a:cubicBezTo>
                  <a:lnTo>
                    <a:pt x="1727" y="22027"/>
                  </a:lnTo>
                  <a:cubicBezTo>
                    <a:pt x="1679" y="22051"/>
                    <a:pt x="1644" y="22027"/>
                    <a:pt x="1608" y="22015"/>
                  </a:cubicBezTo>
                  <a:close/>
                  <a:moveTo>
                    <a:pt x="58460" y="20443"/>
                  </a:moveTo>
                  <a:cubicBezTo>
                    <a:pt x="58389" y="20229"/>
                    <a:pt x="58496" y="20003"/>
                    <a:pt x="58698" y="19931"/>
                  </a:cubicBezTo>
                  <a:lnTo>
                    <a:pt x="58698" y="19931"/>
                  </a:lnTo>
                  <a:cubicBezTo>
                    <a:pt x="58901" y="19860"/>
                    <a:pt x="59127" y="19967"/>
                    <a:pt x="59198" y="20169"/>
                  </a:cubicBezTo>
                  <a:lnTo>
                    <a:pt x="59198" y="20169"/>
                  </a:lnTo>
                  <a:cubicBezTo>
                    <a:pt x="59282" y="20384"/>
                    <a:pt x="59175" y="20598"/>
                    <a:pt x="58972" y="20681"/>
                  </a:cubicBezTo>
                  <a:lnTo>
                    <a:pt x="58972" y="20681"/>
                  </a:lnTo>
                  <a:cubicBezTo>
                    <a:pt x="58924" y="20693"/>
                    <a:pt x="58877" y="20705"/>
                    <a:pt x="58829" y="20705"/>
                  </a:cubicBezTo>
                  <a:lnTo>
                    <a:pt x="58829" y="20705"/>
                  </a:lnTo>
                  <a:cubicBezTo>
                    <a:pt x="58686" y="20705"/>
                    <a:pt x="58520" y="20598"/>
                    <a:pt x="58460" y="20443"/>
                  </a:cubicBezTo>
                  <a:close/>
                  <a:moveTo>
                    <a:pt x="2441" y="19562"/>
                  </a:moveTo>
                  <a:cubicBezTo>
                    <a:pt x="2239" y="19467"/>
                    <a:pt x="2144" y="19241"/>
                    <a:pt x="2215" y="19038"/>
                  </a:cubicBezTo>
                  <a:lnTo>
                    <a:pt x="2215" y="19038"/>
                  </a:lnTo>
                  <a:cubicBezTo>
                    <a:pt x="2310" y="18836"/>
                    <a:pt x="2536" y="18741"/>
                    <a:pt x="2739" y="18812"/>
                  </a:cubicBezTo>
                  <a:lnTo>
                    <a:pt x="2739" y="18812"/>
                  </a:lnTo>
                  <a:cubicBezTo>
                    <a:pt x="2953" y="18907"/>
                    <a:pt x="3037" y="19133"/>
                    <a:pt x="2965" y="19336"/>
                  </a:cubicBezTo>
                  <a:lnTo>
                    <a:pt x="2965" y="19336"/>
                  </a:lnTo>
                  <a:cubicBezTo>
                    <a:pt x="2906" y="19491"/>
                    <a:pt x="2751" y="19586"/>
                    <a:pt x="2596" y="19586"/>
                  </a:cubicBezTo>
                  <a:lnTo>
                    <a:pt x="2596" y="19586"/>
                  </a:lnTo>
                  <a:cubicBezTo>
                    <a:pt x="2548" y="19610"/>
                    <a:pt x="2489" y="19586"/>
                    <a:pt x="2441" y="19562"/>
                  </a:cubicBezTo>
                  <a:close/>
                  <a:moveTo>
                    <a:pt x="57496" y="18086"/>
                  </a:moveTo>
                  <a:lnTo>
                    <a:pt x="57496" y="18086"/>
                  </a:lnTo>
                  <a:cubicBezTo>
                    <a:pt x="57400" y="17883"/>
                    <a:pt x="57496" y="17645"/>
                    <a:pt x="57686" y="17550"/>
                  </a:cubicBezTo>
                  <a:lnTo>
                    <a:pt x="57686" y="17550"/>
                  </a:lnTo>
                  <a:cubicBezTo>
                    <a:pt x="57901" y="17455"/>
                    <a:pt x="58127" y="17550"/>
                    <a:pt x="58222" y="17740"/>
                  </a:cubicBezTo>
                  <a:lnTo>
                    <a:pt x="58222" y="17740"/>
                  </a:lnTo>
                  <a:cubicBezTo>
                    <a:pt x="58305" y="17943"/>
                    <a:pt x="58222" y="18181"/>
                    <a:pt x="58032" y="18276"/>
                  </a:cubicBezTo>
                  <a:lnTo>
                    <a:pt x="58032" y="18276"/>
                  </a:lnTo>
                  <a:cubicBezTo>
                    <a:pt x="57972" y="18312"/>
                    <a:pt x="57924" y="18312"/>
                    <a:pt x="57865" y="18312"/>
                  </a:cubicBezTo>
                  <a:lnTo>
                    <a:pt x="57865" y="18312"/>
                  </a:lnTo>
                  <a:cubicBezTo>
                    <a:pt x="57698" y="18312"/>
                    <a:pt x="57567" y="18241"/>
                    <a:pt x="57496" y="18086"/>
                  </a:cubicBezTo>
                  <a:close/>
                  <a:moveTo>
                    <a:pt x="3501" y="17193"/>
                  </a:moveTo>
                  <a:cubicBezTo>
                    <a:pt x="3310" y="17086"/>
                    <a:pt x="3227" y="16847"/>
                    <a:pt x="3322" y="16657"/>
                  </a:cubicBezTo>
                  <a:lnTo>
                    <a:pt x="3322" y="16657"/>
                  </a:lnTo>
                  <a:lnTo>
                    <a:pt x="3322" y="16657"/>
                  </a:lnTo>
                  <a:lnTo>
                    <a:pt x="3322" y="16657"/>
                  </a:lnTo>
                  <a:cubicBezTo>
                    <a:pt x="3429" y="16466"/>
                    <a:pt x="3656" y="16395"/>
                    <a:pt x="3858" y="16478"/>
                  </a:cubicBezTo>
                  <a:lnTo>
                    <a:pt x="3858" y="16478"/>
                  </a:lnTo>
                  <a:cubicBezTo>
                    <a:pt x="4049" y="16586"/>
                    <a:pt x="4120" y="16824"/>
                    <a:pt x="4037" y="17014"/>
                  </a:cubicBezTo>
                  <a:lnTo>
                    <a:pt x="4037" y="17014"/>
                  </a:lnTo>
                  <a:cubicBezTo>
                    <a:pt x="3965" y="17145"/>
                    <a:pt x="3822" y="17240"/>
                    <a:pt x="3679" y="17240"/>
                  </a:cubicBezTo>
                  <a:lnTo>
                    <a:pt x="3679" y="17240"/>
                  </a:lnTo>
                  <a:cubicBezTo>
                    <a:pt x="3620" y="17240"/>
                    <a:pt x="3549" y="17228"/>
                    <a:pt x="3501" y="17193"/>
                  </a:cubicBezTo>
                  <a:close/>
                  <a:moveTo>
                    <a:pt x="56317" y="15812"/>
                  </a:moveTo>
                  <a:lnTo>
                    <a:pt x="56317" y="15812"/>
                  </a:lnTo>
                  <a:cubicBezTo>
                    <a:pt x="56210" y="15621"/>
                    <a:pt x="56269" y="15383"/>
                    <a:pt x="56472" y="15264"/>
                  </a:cubicBezTo>
                  <a:lnTo>
                    <a:pt x="56472" y="15264"/>
                  </a:lnTo>
                  <a:cubicBezTo>
                    <a:pt x="56662" y="15157"/>
                    <a:pt x="56900" y="15216"/>
                    <a:pt x="57019" y="15407"/>
                  </a:cubicBezTo>
                  <a:lnTo>
                    <a:pt x="57019" y="15407"/>
                  </a:lnTo>
                  <a:lnTo>
                    <a:pt x="57019" y="15407"/>
                  </a:lnTo>
                  <a:lnTo>
                    <a:pt x="57019" y="15407"/>
                  </a:lnTo>
                  <a:cubicBezTo>
                    <a:pt x="57127" y="15597"/>
                    <a:pt x="57067" y="15835"/>
                    <a:pt x="56865" y="15955"/>
                  </a:cubicBezTo>
                  <a:lnTo>
                    <a:pt x="56865" y="15955"/>
                  </a:lnTo>
                  <a:cubicBezTo>
                    <a:pt x="56805" y="15990"/>
                    <a:pt x="56734" y="16002"/>
                    <a:pt x="56674" y="16002"/>
                  </a:cubicBezTo>
                  <a:lnTo>
                    <a:pt x="56674" y="16002"/>
                  </a:lnTo>
                  <a:cubicBezTo>
                    <a:pt x="56519" y="16014"/>
                    <a:pt x="56388" y="15943"/>
                    <a:pt x="56317" y="15812"/>
                  </a:cubicBezTo>
                  <a:close/>
                  <a:moveTo>
                    <a:pt x="4751" y="14931"/>
                  </a:moveTo>
                  <a:cubicBezTo>
                    <a:pt x="4561" y="14812"/>
                    <a:pt x="4501" y="14561"/>
                    <a:pt x="4620" y="14383"/>
                  </a:cubicBezTo>
                  <a:lnTo>
                    <a:pt x="4620" y="14383"/>
                  </a:lnTo>
                  <a:cubicBezTo>
                    <a:pt x="4739" y="14192"/>
                    <a:pt x="4989" y="14133"/>
                    <a:pt x="5168" y="14252"/>
                  </a:cubicBezTo>
                  <a:lnTo>
                    <a:pt x="5168" y="14252"/>
                  </a:lnTo>
                  <a:cubicBezTo>
                    <a:pt x="5358" y="14371"/>
                    <a:pt x="5406" y="14621"/>
                    <a:pt x="5299" y="14800"/>
                  </a:cubicBezTo>
                  <a:lnTo>
                    <a:pt x="5299" y="14800"/>
                  </a:lnTo>
                  <a:cubicBezTo>
                    <a:pt x="5227" y="14919"/>
                    <a:pt x="5096" y="14990"/>
                    <a:pt x="4953" y="14990"/>
                  </a:cubicBezTo>
                  <a:lnTo>
                    <a:pt x="4953" y="14990"/>
                  </a:lnTo>
                  <a:cubicBezTo>
                    <a:pt x="4882" y="14990"/>
                    <a:pt x="4811" y="14966"/>
                    <a:pt x="4751" y="14931"/>
                  </a:cubicBezTo>
                  <a:close/>
                  <a:moveTo>
                    <a:pt x="54960" y="13657"/>
                  </a:moveTo>
                  <a:cubicBezTo>
                    <a:pt x="54841" y="13478"/>
                    <a:pt x="54888" y="13216"/>
                    <a:pt x="55067" y="13097"/>
                  </a:cubicBezTo>
                  <a:lnTo>
                    <a:pt x="55067" y="13097"/>
                  </a:lnTo>
                  <a:cubicBezTo>
                    <a:pt x="55245" y="12966"/>
                    <a:pt x="55495" y="13026"/>
                    <a:pt x="55626" y="13204"/>
                  </a:cubicBezTo>
                  <a:lnTo>
                    <a:pt x="55626" y="13204"/>
                  </a:lnTo>
                  <a:cubicBezTo>
                    <a:pt x="55746" y="13383"/>
                    <a:pt x="55710" y="13633"/>
                    <a:pt x="55531" y="13752"/>
                  </a:cubicBezTo>
                  <a:lnTo>
                    <a:pt x="55531" y="13752"/>
                  </a:lnTo>
                  <a:cubicBezTo>
                    <a:pt x="55448" y="13799"/>
                    <a:pt x="55376" y="13835"/>
                    <a:pt x="55305" y="13835"/>
                  </a:cubicBezTo>
                  <a:lnTo>
                    <a:pt x="55305" y="13835"/>
                  </a:lnTo>
                  <a:cubicBezTo>
                    <a:pt x="55162" y="13811"/>
                    <a:pt x="55031" y="13752"/>
                    <a:pt x="54960" y="13657"/>
                  </a:cubicBezTo>
                  <a:close/>
                  <a:moveTo>
                    <a:pt x="6180" y="12776"/>
                  </a:moveTo>
                  <a:cubicBezTo>
                    <a:pt x="6001" y="12645"/>
                    <a:pt x="5965" y="12383"/>
                    <a:pt x="6108" y="12204"/>
                  </a:cubicBezTo>
                  <a:lnTo>
                    <a:pt x="6108" y="12204"/>
                  </a:lnTo>
                  <a:lnTo>
                    <a:pt x="6108" y="12204"/>
                  </a:lnTo>
                  <a:lnTo>
                    <a:pt x="6108" y="12204"/>
                  </a:lnTo>
                  <a:cubicBezTo>
                    <a:pt x="6239" y="12025"/>
                    <a:pt x="6489" y="12002"/>
                    <a:pt x="6668" y="12133"/>
                  </a:cubicBezTo>
                  <a:lnTo>
                    <a:pt x="6668" y="12133"/>
                  </a:lnTo>
                  <a:cubicBezTo>
                    <a:pt x="6847" y="12264"/>
                    <a:pt x="6870" y="12526"/>
                    <a:pt x="6739" y="12704"/>
                  </a:cubicBezTo>
                  <a:lnTo>
                    <a:pt x="6739" y="12704"/>
                  </a:lnTo>
                  <a:cubicBezTo>
                    <a:pt x="6668" y="12799"/>
                    <a:pt x="6549" y="12859"/>
                    <a:pt x="6418" y="12859"/>
                  </a:cubicBezTo>
                  <a:lnTo>
                    <a:pt x="6418" y="12859"/>
                  </a:lnTo>
                  <a:cubicBezTo>
                    <a:pt x="6346" y="12847"/>
                    <a:pt x="6251" y="12823"/>
                    <a:pt x="6180" y="12776"/>
                  </a:cubicBezTo>
                  <a:close/>
                  <a:moveTo>
                    <a:pt x="53412" y="11609"/>
                  </a:moveTo>
                  <a:cubicBezTo>
                    <a:pt x="53269" y="11454"/>
                    <a:pt x="53293" y="11192"/>
                    <a:pt x="53460" y="11049"/>
                  </a:cubicBezTo>
                  <a:lnTo>
                    <a:pt x="53460" y="11049"/>
                  </a:lnTo>
                  <a:cubicBezTo>
                    <a:pt x="53626" y="10918"/>
                    <a:pt x="53888" y="10930"/>
                    <a:pt x="54031" y="11109"/>
                  </a:cubicBezTo>
                  <a:lnTo>
                    <a:pt x="54031" y="11109"/>
                  </a:lnTo>
                  <a:cubicBezTo>
                    <a:pt x="54162" y="11275"/>
                    <a:pt x="54138" y="11525"/>
                    <a:pt x="53983" y="11668"/>
                  </a:cubicBezTo>
                  <a:lnTo>
                    <a:pt x="53983" y="11668"/>
                  </a:lnTo>
                  <a:cubicBezTo>
                    <a:pt x="53912" y="11728"/>
                    <a:pt x="53817" y="11764"/>
                    <a:pt x="53733" y="11764"/>
                  </a:cubicBezTo>
                  <a:lnTo>
                    <a:pt x="53733" y="11764"/>
                  </a:lnTo>
                  <a:cubicBezTo>
                    <a:pt x="53614" y="11764"/>
                    <a:pt x="53495" y="11704"/>
                    <a:pt x="53412" y="11609"/>
                  </a:cubicBezTo>
                  <a:close/>
                  <a:moveTo>
                    <a:pt x="7799" y="10751"/>
                  </a:moveTo>
                  <a:cubicBezTo>
                    <a:pt x="7632" y="10597"/>
                    <a:pt x="7620" y="10347"/>
                    <a:pt x="7775" y="10180"/>
                  </a:cubicBezTo>
                  <a:lnTo>
                    <a:pt x="7775" y="10180"/>
                  </a:lnTo>
                  <a:cubicBezTo>
                    <a:pt x="7918" y="10013"/>
                    <a:pt x="8168" y="10001"/>
                    <a:pt x="8335" y="10156"/>
                  </a:cubicBezTo>
                  <a:lnTo>
                    <a:pt x="8335" y="10156"/>
                  </a:lnTo>
                  <a:cubicBezTo>
                    <a:pt x="8502" y="10299"/>
                    <a:pt x="8513" y="10561"/>
                    <a:pt x="8371" y="10716"/>
                  </a:cubicBezTo>
                  <a:lnTo>
                    <a:pt x="8371" y="10716"/>
                  </a:lnTo>
                  <a:cubicBezTo>
                    <a:pt x="8287" y="10811"/>
                    <a:pt x="8168" y="10859"/>
                    <a:pt x="8073" y="10859"/>
                  </a:cubicBezTo>
                  <a:lnTo>
                    <a:pt x="8073" y="10859"/>
                  </a:lnTo>
                  <a:cubicBezTo>
                    <a:pt x="7978" y="10859"/>
                    <a:pt x="7870" y="10811"/>
                    <a:pt x="7799" y="10751"/>
                  </a:cubicBezTo>
                  <a:close/>
                  <a:moveTo>
                    <a:pt x="51709" y="9704"/>
                  </a:moveTo>
                  <a:lnTo>
                    <a:pt x="51709" y="9704"/>
                  </a:lnTo>
                  <a:cubicBezTo>
                    <a:pt x="51555" y="9549"/>
                    <a:pt x="51555" y="9287"/>
                    <a:pt x="51709" y="9144"/>
                  </a:cubicBezTo>
                  <a:lnTo>
                    <a:pt x="51709" y="9144"/>
                  </a:lnTo>
                  <a:cubicBezTo>
                    <a:pt x="51864" y="8989"/>
                    <a:pt x="52126" y="8989"/>
                    <a:pt x="52269" y="9144"/>
                  </a:cubicBezTo>
                  <a:lnTo>
                    <a:pt x="52269" y="9144"/>
                  </a:lnTo>
                  <a:lnTo>
                    <a:pt x="52269" y="9144"/>
                  </a:lnTo>
                  <a:lnTo>
                    <a:pt x="52269" y="9144"/>
                  </a:lnTo>
                  <a:cubicBezTo>
                    <a:pt x="52424" y="9311"/>
                    <a:pt x="52424" y="9561"/>
                    <a:pt x="52269" y="9704"/>
                  </a:cubicBezTo>
                  <a:lnTo>
                    <a:pt x="52269" y="9704"/>
                  </a:lnTo>
                  <a:cubicBezTo>
                    <a:pt x="52197" y="9787"/>
                    <a:pt x="52090" y="9823"/>
                    <a:pt x="51983" y="9823"/>
                  </a:cubicBezTo>
                  <a:lnTo>
                    <a:pt x="51983" y="9823"/>
                  </a:lnTo>
                  <a:cubicBezTo>
                    <a:pt x="51888" y="9823"/>
                    <a:pt x="51781" y="9799"/>
                    <a:pt x="51709" y="9704"/>
                  </a:cubicBezTo>
                  <a:close/>
                  <a:moveTo>
                    <a:pt x="9585" y="8870"/>
                  </a:moveTo>
                  <a:cubicBezTo>
                    <a:pt x="9442" y="8716"/>
                    <a:pt x="9442" y="8454"/>
                    <a:pt x="9597" y="8311"/>
                  </a:cubicBezTo>
                  <a:lnTo>
                    <a:pt x="9597" y="8311"/>
                  </a:lnTo>
                  <a:cubicBezTo>
                    <a:pt x="9764" y="8156"/>
                    <a:pt x="10014" y="8156"/>
                    <a:pt x="10168" y="8323"/>
                  </a:cubicBezTo>
                  <a:lnTo>
                    <a:pt x="10168" y="8323"/>
                  </a:lnTo>
                  <a:cubicBezTo>
                    <a:pt x="10311" y="8489"/>
                    <a:pt x="10311" y="8739"/>
                    <a:pt x="10156" y="8894"/>
                  </a:cubicBezTo>
                  <a:lnTo>
                    <a:pt x="10156" y="8894"/>
                  </a:lnTo>
                  <a:cubicBezTo>
                    <a:pt x="10073" y="8966"/>
                    <a:pt x="9978" y="8989"/>
                    <a:pt x="9883" y="8989"/>
                  </a:cubicBezTo>
                  <a:lnTo>
                    <a:pt x="9883" y="8989"/>
                  </a:lnTo>
                  <a:cubicBezTo>
                    <a:pt x="9764" y="8989"/>
                    <a:pt x="9656" y="8954"/>
                    <a:pt x="9585" y="8870"/>
                  </a:cubicBezTo>
                  <a:close/>
                  <a:moveTo>
                    <a:pt x="49828" y="7965"/>
                  </a:moveTo>
                  <a:cubicBezTo>
                    <a:pt x="49661" y="7823"/>
                    <a:pt x="49638" y="7561"/>
                    <a:pt x="49780" y="7406"/>
                  </a:cubicBezTo>
                  <a:lnTo>
                    <a:pt x="49780" y="7406"/>
                  </a:lnTo>
                  <a:cubicBezTo>
                    <a:pt x="49935" y="7239"/>
                    <a:pt x="50185" y="7203"/>
                    <a:pt x="50352" y="7358"/>
                  </a:cubicBezTo>
                  <a:lnTo>
                    <a:pt x="50352" y="7358"/>
                  </a:lnTo>
                  <a:cubicBezTo>
                    <a:pt x="50507" y="7501"/>
                    <a:pt x="50542" y="7763"/>
                    <a:pt x="50388" y="7918"/>
                  </a:cubicBezTo>
                  <a:lnTo>
                    <a:pt x="50388" y="7918"/>
                  </a:lnTo>
                  <a:cubicBezTo>
                    <a:pt x="50316" y="8013"/>
                    <a:pt x="50197" y="8061"/>
                    <a:pt x="50090" y="8061"/>
                  </a:cubicBezTo>
                  <a:lnTo>
                    <a:pt x="50090" y="8061"/>
                  </a:lnTo>
                  <a:cubicBezTo>
                    <a:pt x="50007" y="8061"/>
                    <a:pt x="49900" y="8025"/>
                    <a:pt x="49828" y="7965"/>
                  </a:cubicBezTo>
                  <a:close/>
                  <a:moveTo>
                    <a:pt x="11526" y="7144"/>
                  </a:moveTo>
                  <a:cubicBezTo>
                    <a:pt x="11383" y="6965"/>
                    <a:pt x="11419" y="6715"/>
                    <a:pt x="11597" y="6584"/>
                  </a:cubicBezTo>
                  <a:lnTo>
                    <a:pt x="11597" y="6584"/>
                  </a:lnTo>
                  <a:lnTo>
                    <a:pt x="11597" y="6584"/>
                  </a:lnTo>
                  <a:lnTo>
                    <a:pt x="11597" y="6584"/>
                  </a:lnTo>
                  <a:cubicBezTo>
                    <a:pt x="11764" y="6453"/>
                    <a:pt x="12026" y="6477"/>
                    <a:pt x="12157" y="6656"/>
                  </a:cubicBezTo>
                  <a:lnTo>
                    <a:pt x="12157" y="6656"/>
                  </a:lnTo>
                  <a:cubicBezTo>
                    <a:pt x="12300" y="6834"/>
                    <a:pt x="12264" y="7084"/>
                    <a:pt x="12097" y="7227"/>
                  </a:cubicBezTo>
                  <a:lnTo>
                    <a:pt x="12097" y="7227"/>
                  </a:lnTo>
                  <a:cubicBezTo>
                    <a:pt x="12026" y="7287"/>
                    <a:pt x="11942" y="7311"/>
                    <a:pt x="11847" y="7311"/>
                  </a:cubicBezTo>
                  <a:lnTo>
                    <a:pt x="11847" y="7311"/>
                  </a:lnTo>
                  <a:cubicBezTo>
                    <a:pt x="11716" y="7299"/>
                    <a:pt x="11609" y="7251"/>
                    <a:pt x="11526" y="7144"/>
                  </a:cubicBezTo>
                  <a:close/>
                  <a:moveTo>
                    <a:pt x="47816" y="6394"/>
                  </a:moveTo>
                  <a:cubicBezTo>
                    <a:pt x="47637" y="6251"/>
                    <a:pt x="47590" y="6001"/>
                    <a:pt x="47733" y="5822"/>
                  </a:cubicBezTo>
                  <a:lnTo>
                    <a:pt x="47733" y="5822"/>
                  </a:lnTo>
                  <a:cubicBezTo>
                    <a:pt x="47864" y="5644"/>
                    <a:pt x="48114" y="5596"/>
                    <a:pt x="48292" y="5727"/>
                  </a:cubicBezTo>
                  <a:lnTo>
                    <a:pt x="48292" y="5727"/>
                  </a:lnTo>
                  <a:lnTo>
                    <a:pt x="48292" y="5727"/>
                  </a:lnTo>
                  <a:lnTo>
                    <a:pt x="48292" y="5727"/>
                  </a:lnTo>
                  <a:cubicBezTo>
                    <a:pt x="48471" y="5870"/>
                    <a:pt x="48518" y="6120"/>
                    <a:pt x="48387" y="6299"/>
                  </a:cubicBezTo>
                  <a:lnTo>
                    <a:pt x="48387" y="6299"/>
                  </a:lnTo>
                  <a:cubicBezTo>
                    <a:pt x="48304" y="6406"/>
                    <a:pt x="48173" y="6465"/>
                    <a:pt x="48054" y="6465"/>
                  </a:cubicBezTo>
                  <a:lnTo>
                    <a:pt x="48054" y="6465"/>
                  </a:lnTo>
                  <a:cubicBezTo>
                    <a:pt x="47971" y="6465"/>
                    <a:pt x="47887" y="6430"/>
                    <a:pt x="47816" y="6394"/>
                  </a:cubicBezTo>
                  <a:close/>
                  <a:moveTo>
                    <a:pt x="13609" y="5596"/>
                  </a:moveTo>
                  <a:cubicBezTo>
                    <a:pt x="13490" y="5418"/>
                    <a:pt x="13526" y="5167"/>
                    <a:pt x="13728" y="5048"/>
                  </a:cubicBezTo>
                  <a:lnTo>
                    <a:pt x="13728" y="5048"/>
                  </a:lnTo>
                  <a:cubicBezTo>
                    <a:pt x="13907" y="4929"/>
                    <a:pt x="14157" y="4977"/>
                    <a:pt x="14276" y="5167"/>
                  </a:cubicBezTo>
                  <a:lnTo>
                    <a:pt x="14276" y="5167"/>
                  </a:lnTo>
                  <a:cubicBezTo>
                    <a:pt x="14395" y="5346"/>
                    <a:pt x="14347" y="5596"/>
                    <a:pt x="14157" y="5715"/>
                  </a:cubicBezTo>
                  <a:lnTo>
                    <a:pt x="14157" y="5715"/>
                  </a:lnTo>
                  <a:cubicBezTo>
                    <a:pt x="14086" y="5763"/>
                    <a:pt x="14002" y="5799"/>
                    <a:pt x="13931" y="5799"/>
                  </a:cubicBezTo>
                  <a:lnTo>
                    <a:pt x="13931" y="5799"/>
                  </a:lnTo>
                  <a:cubicBezTo>
                    <a:pt x="13812" y="5775"/>
                    <a:pt x="13681" y="5715"/>
                    <a:pt x="13609" y="5596"/>
                  </a:cubicBezTo>
                  <a:close/>
                  <a:moveTo>
                    <a:pt x="45697" y="4989"/>
                  </a:moveTo>
                  <a:cubicBezTo>
                    <a:pt x="45494" y="4882"/>
                    <a:pt x="45435" y="4632"/>
                    <a:pt x="45554" y="4441"/>
                  </a:cubicBezTo>
                  <a:lnTo>
                    <a:pt x="45554" y="4441"/>
                  </a:lnTo>
                  <a:cubicBezTo>
                    <a:pt x="45673" y="4251"/>
                    <a:pt x="45911" y="4191"/>
                    <a:pt x="46101" y="4310"/>
                  </a:cubicBezTo>
                  <a:lnTo>
                    <a:pt x="46101" y="4310"/>
                  </a:lnTo>
                  <a:lnTo>
                    <a:pt x="46101" y="4310"/>
                  </a:lnTo>
                  <a:lnTo>
                    <a:pt x="46101" y="4310"/>
                  </a:lnTo>
                  <a:cubicBezTo>
                    <a:pt x="46304" y="4429"/>
                    <a:pt x="46363" y="4667"/>
                    <a:pt x="46244" y="4858"/>
                  </a:cubicBezTo>
                  <a:lnTo>
                    <a:pt x="46244" y="4858"/>
                  </a:lnTo>
                  <a:cubicBezTo>
                    <a:pt x="46173" y="4977"/>
                    <a:pt x="46030" y="5048"/>
                    <a:pt x="45899" y="5048"/>
                  </a:cubicBezTo>
                  <a:lnTo>
                    <a:pt x="45899" y="5048"/>
                  </a:lnTo>
                  <a:cubicBezTo>
                    <a:pt x="45828" y="5048"/>
                    <a:pt x="45756" y="5025"/>
                    <a:pt x="45697" y="4989"/>
                  </a:cubicBezTo>
                  <a:close/>
                  <a:moveTo>
                    <a:pt x="15812" y="4251"/>
                  </a:moveTo>
                  <a:cubicBezTo>
                    <a:pt x="15705" y="4048"/>
                    <a:pt x="15776" y="3810"/>
                    <a:pt x="15967" y="3691"/>
                  </a:cubicBezTo>
                  <a:lnTo>
                    <a:pt x="15967" y="3691"/>
                  </a:lnTo>
                  <a:cubicBezTo>
                    <a:pt x="16169" y="3596"/>
                    <a:pt x="16407" y="3667"/>
                    <a:pt x="16503" y="3858"/>
                  </a:cubicBezTo>
                  <a:lnTo>
                    <a:pt x="16503" y="3858"/>
                  </a:lnTo>
                  <a:cubicBezTo>
                    <a:pt x="16610" y="4048"/>
                    <a:pt x="16538" y="4286"/>
                    <a:pt x="16348" y="4405"/>
                  </a:cubicBezTo>
                  <a:lnTo>
                    <a:pt x="16348" y="4405"/>
                  </a:lnTo>
                  <a:cubicBezTo>
                    <a:pt x="16288" y="4441"/>
                    <a:pt x="16205" y="4453"/>
                    <a:pt x="16145" y="4453"/>
                  </a:cubicBezTo>
                  <a:lnTo>
                    <a:pt x="16145" y="4453"/>
                  </a:lnTo>
                  <a:cubicBezTo>
                    <a:pt x="16014" y="4453"/>
                    <a:pt x="15883" y="4382"/>
                    <a:pt x="15812" y="4251"/>
                  </a:cubicBezTo>
                  <a:close/>
                  <a:moveTo>
                    <a:pt x="43423" y="3774"/>
                  </a:moveTo>
                  <a:cubicBezTo>
                    <a:pt x="43232" y="3667"/>
                    <a:pt x="43149" y="3429"/>
                    <a:pt x="43232" y="3239"/>
                  </a:cubicBezTo>
                  <a:lnTo>
                    <a:pt x="43232" y="3239"/>
                  </a:lnTo>
                  <a:cubicBezTo>
                    <a:pt x="43327" y="3036"/>
                    <a:pt x="43565" y="2953"/>
                    <a:pt x="43768" y="3036"/>
                  </a:cubicBezTo>
                  <a:lnTo>
                    <a:pt x="43768" y="3036"/>
                  </a:lnTo>
                  <a:cubicBezTo>
                    <a:pt x="43958" y="3132"/>
                    <a:pt x="44054" y="3382"/>
                    <a:pt x="43958" y="3572"/>
                  </a:cubicBezTo>
                  <a:lnTo>
                    <a:pt x="43958" y="3572"/>
                  </a:lnTo>
                  <a:cubicBezTo>
                    <a:pt x="43887" y="3727"/>
                    <a:pt x="43756" y="3798"/>
                    <a:pt x="43601" y="3798"/>
                  </a:cubicBezTo>
                  <a:lnTo>
                    <a:pt x="43601" y="3798"/>
                  </a:lnTo>
                  <a:cubicBezTo>
                    <a:pt x="43554" y="3810"/>
                    <a:pt x="43494" y="3798"/>
                    <a:pt x="43423" y="3774"/>
                  </a:cubicBezTo>
                  <a:close/>
                  <a:moveTo>
                    <a:pt x="18110" y="3072"/>
                  </a:moveTo>
                  <a:cubicBezTo>
                    <a:pt x="18027" y="2858"/>
                    <a:pt x="18110" y="2620"/>
                    <a:pt x="18324" y="2536"/>
                  </a:cubicBezTo>
                  <a:lnTo>
                    <a:pt x="18324" y="2536"/>
                  </a:lnTo>
                  <a:lnTo>
                    <a:pt x="18324" y="2536"/>
                  </a:lnTo>
                  <a:lnTo>
                    <a:pt x="18324" y="2536"/>
                  </a:lnTo>
                  <a:cubicBezTo>
                    <a:pt x="18527" y="2441"/>
                    <a:pt x="18765" y="2536"/>
                    <a:pt x="18860" y="2739"/>
                  </a:cubicBezTo>
                  <a:lnTo>
                    <a:pt x="18860" y="2739"/>
                  </a:lnTo>
                  <a:cubicBezTo>
                    <a:pt x="18943" y="2953"/>
                    <a:pt x="18860" y="3191"/>
                    <a:pt x="18646" y="3274"/>
                  </a:cubicBezTo>
                  <a:lnTo>
                    <a:pt x="18646" y="3274"/>
                  </a:lnTo>
                  <a:cubicBezTo>
                    <a:pt x="18610" y="3298"/>
                    <a:pt x="18550" y="3310"/>
                    <a:pt x="18491" y="3310"/>
                  </a:cubicBezTo>
                  <a:lnTo>
                    <a:pt x="18491" y="3310"/>
                  </a:lnTo>
                  <a:cubicBezTo>
                    <a:pt x="18336" y="3322"/>
                    <a:pt x="18193" y="3215"/>
                    <a:pt x="18110" y="3072"/>
                  </a:cubicBezTo>
                  <a:close/>
                  <a:moveTo>
                    <a:pt x="41089" y="2762"/>
                  </a:moveTo>
                  <a:cubicBezTo>
                    <a:pt x="40887" y="2679"/>
                    <a:pt x="40779" y="2441"/>
                    <a:pt x="40851" y="2239"/>
                  </a:cubicBezTo>
                  <a:lnTo>
                    <a:pt x="40851" y="2239"/>
                  </a:lnTo>
                  <a:cubicBezTo>
                    <a:pt x="40934" y="2024"/>
                    <a:pt x="41172" y="1929"/>
                    <a:pt x="41375" y="2012"/>
                  </a:cubicBezTo>
                  <a:lnTo>
                    <a:pt x="41375" y="2012"/>
                  </a:lnTo>
                  <a:cubicBezTo>
                    <a:pt x="41589" y="2084"/>
                    <a:pt x="41684" y="2322"/>
                    <a:pt x="41613" y="2536"/>
                  </a:cubicBezTo>
                  <a:lnTo>
                    <a:pt x="41613" y="2536"/>
                  </a:lnTo>
                  <a:cubicBezTo>
                    <a:pt x="41553" y="2703"/>
                    <a:pt x="41410" y="2786"/>
                    <a:pt x="41244" y="2786"/>
                  </a:cubicBezTo>
                  <a:lnTo>
                    <a:pt x="41244" y="2786"/>
                  </a:lnTo>
                  <a:cubicBezTo>
                    <a:pt x="41184" y="2786"/>
                    <a:pt x="41137" y="2774"/>
                    <a:pt x="41089" y="2762"/>
                  </a:cubicBezTo>
                  <a:close/>
                  <a:moveTo>
                    <a:pt x="20527" y="2119"/>
                  </a:moveTo>
                  <a:cubicBezTo>
                    <a:pt x="20455" y="1905"/>
                    <a:pt x="20574" y="1691"/>
                    <a:pt x="20777" y="1608"/>
                  </a:cubicBezTo>
                  <a:lnTo>
                    <a:pt x="20777" y="1608"/>
                  </a:lnTo>
                  <a:lnTo>
                    <a:pt x="20777" y="1608"/>
                  </a:lnTo>
                  <a:lnTo>
                    <a:pt x="20777" y="1608"/>
                  </a:lnTo>
                  <a:cubicBezTo>
                    <a:pt x="20991" y="1536"/>
                    <a:pt x="21205" y="1655"/>
                    <a:pt x="21289" y="1869"/>
                  </a:cubicBezTo>
                  <a:lnTo>
                    <a:pt x="21289" y="1869"/>
                  </a:lnTo>
                  <a:cubicBezTo>
                    <a:pt x="21360" y="2072"/>
                    <a:pt x="21241" y="2298"/>
                    <a:pt x="21027" y="2370"/>
                  </a:cubicBezTo>
                  <a:lnTo>
                    <a:pt x="21027" y="2370"/>
                  </a:lnTo>
                  <a:cubicBezTo>
                    <a:pt x="20991" y="2381"/>
                    <a:pt x="20944" y="2381"/>
                    <a:pt x="20896" y="2381"/>
                  </a:cubicBezTo>
                  <a:lnTo>
                    <a:pt x="20896" y="2381"/>
                  </a:lnTo>
                  <a:cubicBezTo>
                    <a:pt x="20729" y="2381"/>
                    <a:pt x="20586" y="2286"/>
                    <a:pt x="20527" y="2119"/>
                  </a:cubicBezTo>
                  <a:close/>
                  <a:moveTo>
                    <a:pt x="38648" y="1953"/>
                  </a:moveTo>
                  <a:lnTo>
                    <a:pt x="38648" y="1953"/>
                  </a:lnTo>
                  <a:cubicBezTo>
                    <a:pt x="38446" y="1893"/>
                    <a:pt x="38315" y="1667"/>
                    <a:pt x="38386" y="1465"/>
                  </a:cubicBezTo>
                  <a:lnTo>
                    <a:pt x="38386" y="1465"/>
                  </a:lnTo>
                  <a:cubicBezTo>
                    <a:pt x="38446" y="1250"/>
                    <a:pt x="38672" y="1119"/>
                    <a:pt x="38874" y="1179"/>
                  </a:cubicBezTo>
                  <a:lnTo>
                    <a:pt x="38874" y="1179"/>
                  </a:lnTo>
                  <a:lnTo>
                    <a:pt x="38874" y="1179"/>
                  </a:lnTo>
                  <a:lnTo>
                    <a:pt x="38874" y="1179"/>
                  </a:lnTo>
                  <a:cubicBezTo>
                    <a:pt x="39089" y="1238"/>
                    <a:pt x="39220" y="1465"/>
                    <a:pt x="39148" y="1667"/>
                  </a:cubicBezTo>
                  <a:lnTo>
                    <a:pt x="39148" y="1667"/>
                  </a:lnTo>
                  <a:cubicBezTo>
                    <a:pt x="39101" y="1846"/>
                    <a:pt x="38934" y="1965"/>
                    <a:pt x="38755" y="1965"/>
                  </a:cubicBezTo>
                  <a:lnTo>
                    <a:pt x="38755" y="1965"/>
                  </a:lnTo>
                  <a:cubicBezTo>
                    <a:pt x="38731" y="1965"/>
                    <a:pt x="38696" y="1965"/>
                    <a:pt x="38648" y="1953"/>
                  </a:cubicBezTo>
                  <a:close/>
                  <a:moveTo>
                    <a:pt x="22991" y="1357"/>
                  </a:moveTo>
                  <a:cubicBezTo>
                    <a:pt x="22956" y="1155"/>
                    <a:pt x="23075" y="929"/>
                    <a:pt x="23289" y="869"/>
                  </a:cubicBezTo>
                  <a:lnTo>
                    <a:pt x="23289" y="869"/>
                  </a:lnTo>
                  <a:cubicBezTo>
                    <a:pt x="23515" y="822"/>
                    <a:pt x="23730" y="941"/>
                    <a:pt x="23777" y="1167"/>
                  </a:cubicBezTo>
                  <a:lnTo>
                    <a:pt x="23777" y="1167"/>
                  </a:lnTo>
                  <a:cubicBezTo>
                    <a:pt x="23825" y="1393"/>
                    <a:pt x="23706" y="1596"/>
                    <a:pt x="23480" y="1655"/>
                  </a:cubicBezTo>
                  <a:lnTo>
                    <a:pt x="23480" y="1655"/>
                  </a:lnTo>
                  <a:cubicBezTo>
                    <a:pt x="23456" y="1667"/>
                    <a:pt x="23432" y="1667"/>
                    <a:pt x="23396" y="1667"/>
                  </a:cubicBezTo>
                  <a:lnTo>
                    <a:pt x="23396" y="1667"/>
                  </a:lnTo>
                  <a:cubicBezTo>
                    <a:pt x="23218" y="1667"/>
                    <a:pt x="23051" y="1536"/>
                    <a:pt x="22991" y="1357"/>
                  </a:cubicBezTo>
                  <a:close/>
                  <a:moveTo>
                    <a:pt x="36172" y="1357"/>
                  </a:moveTo>
                  <a:cubicBezTo>
                    <a:pt x="35945" y="1310"/>
                    <a:pt x="35814" y="1107"/>
                    <a:pt x="35850" y="881"/>
                  </a:cubicBezTo>
                  <a:lnTo>
                    <a:pt x="35850" y="881"/>
                  </a:lnTo>
                  <a:cubicBezTo>
                    <a:pt x="35898" y="655"/>
                    <a:pt x="36112" y="524"/>
                    <a:pt x="36326" y="572"/>
                  </a:cubicBezTo>
                  <a:lnTo>
                    <a:pt x="36326" y="572"/>
                  </a:lnTo>
                  <a:cubicBezTo>
                    <a:pt x="36541" y="619"/>
                    <a:pt x="36684" y="822"/>
                    <a:pt x="36648" y="1048"/>
                  </a:cubicBezTo>
                  <a:lnTo>
                    <a:pt x="36648" y="1048"/>
                  </a:lnTo>
                  <a:cubicBezTo>
                    <a:pt x="36612" y="1238"/>
                    <a:pt x="36434" y="1369"/>
                    <a:pt x="36255" y="1369"/>
                  </a:cubicBezTo>
                  <a:lnTo>
                    <a:pt x="36255" y="1369"/>
                  </a:lnTo>
                  <a:cubicBezTo>
                    <a:pt x="36231" y="1369"/>
                    <a:pt x="36195" y="1369"/>
                    <a:pt x="36172" y="1357"/>
                  </a:cubicBezTo>
                  <a:close/>
                  <a:moveTo>
                    <a:pt x="25539" y="822"/>
                  </a:moveTo>
                  <a:cubicBezTo>
                    <a:pt x="25516" y="595"/>
                    <a:pt x="25658" y="405"/>
                    <a:pt x="25885" y="357"/>
                  </a:cubicBezTo>
                  <a:lnTo>
                    <a:pt x="25885" y="357"/>
                  </a:lnTo>
                  <a:cubicBezTo>
                    <a:pt x="26111" y="334"/>
                    <a:pt x="26313" y="476"/>
                    <a:pt x="26349" y="703"/>
                  </a:cubicBezTo>
                  <a:lnTo>
                    <a:pt x="26349" y="703"/>
                  </a:lnTo>
                  <a:cubicBezTo>
                    <a:pt x="26373" y="929"/>
                    <a:pt x="26230" y="1119"/>
                    <a:pt x="26016" y="1167"/>
                  </a:cubicBezTo>
                  <a:lnTo>
                    <a:pt x="26016" y="1167"/>
                  </a:lnTo>
                  <a:lnTo>
                    <a:pt x="25956" y="1167"/>
                  </a:lnTo>
                  <a:lnTo>
                    <a:pt x="25956" y="1167"/>
                  </a:lnTo>
                  <a:cubicBezTo>
                    <a:pt x="25730" y="1167"/>
                    <a:pt x="25575" y="1036"/>
                    <a:pt x="25539" y="822"/>
                  </a:cubicBezTo>
                  <a:close/>
                  <a:moveTo>
                    <a:pt x="33648" y="988"/>
                  </a:moveTo>
                  <a:lnTo>
                    <a:pt x="33648" y="988"/>
                  </a:lnTo>
                  <a:cubicBezTo>
                    <a:pt x="33433" y="953"/>
                    <a:pt x="33267" y="762"/>
                    <a:pt x="33290" y="536"/>
                  </a:cubicBezTo>
                  <a:lnTo>
                    <a:pt x="33290" y="536"/>
                  </a:lnTo>
                  <a:cubicBezTo>
                    <a:pt x="33326" y="322"/>
                    <a:pt x="33517" y="155"/>
                    <a:pt x="33743" y="179"/>
                  </a:cubicBezTo>
                  <a:lnTo>
                    <a:pt x="33743" y="179"/>
                  </a:lnTo>
                  <a:cubicBezTo>
                    <a:pt x="33969" y="214"/>
                    <a:pt x="34112" y="405"/>
                    <a:pt x="34100" y="631"/>
                  </a:cubicBezTo>
                  <a:lnTo>
                    <a:pt x="34100" y="631"/>
                  </a:lnTo>
                  <a:cubicBezTo>
                    <a:pt x="34088" y="834"/>
                    <a:pt x="33909" y="988"/>
                    <a:pt x="33695" y="988"/>
                  </a:cubicBezTo>
                  <a:lnTo>
                    <a:pt x="33695" y="988"/>
                  </a:lnTo>
                  <a:close/>
                  <a:moveTo>
                    <a:pt x="28111" y="512"/>
                  </a:moveTo>
                  <a:cubicBezTo>
                    <a:pt x="28099" y="286"/>
                    <a:pt x="28266" y="95"/>
                    <a:pt x="28492" y="84"/>
                  </a:cubicBezTo>
                  <a:lnTo>
                    <a:pt x="28492" y="84"/>
                  </a:lnTo>
                  <a:lnTo>
                    <a:pt x="28492" y="84"/>
                  </a:lnTo>
                  <a:lnTo>
                    <a:pt x="28492" y="84"/>
                  </a:lnTo>
                  <a:cubicBezTo>
                    <a:pt x="28706" y="60"/>
                    <a:pt x="28909" y="226"/>
                    <a:pt x="28921" y="453"/>
                  </a:cubicBezTo>
                  <a:lnTo>
                    <a:pt x="28921" y="453"/>
                  </a:lnTo>
                  <a:cubicBezTo>
                    <a:pt x="28933" y="679"/>
                    <a:pt x="28766" y="869"/>
                    <a:pt x="28552" y="881"/>
                  </a:cubicBezTo>
                  <a:lnTo>
                    <a:pt x="28552" y="881"/>
                  </a:lnTo>
                  <a:lnTo>
                    <a:pt x="28516" y="881"/>
                  </a:lnTo>
                  <a:lnTo>
                    <a:pt x="28516" y="881"/>
                  </a:lnTo>
                  <a:cubicBezTo>
                    <a:pt x="28290" y="881"/>
                    <a:pt x="28135" y="715"/>
                    <a:pt x="28111" y="512"/>
                  </a:cubicBezTo>
                  <a:close/>
                  <a:moveTo>
                    <a:pt x="31088" y="822"/>
                  </a:moveTo>
                  <a:cubicBezTo>
                    <a:pt x="30873" y="822"/>
                    <a:pt x="30695" y="631"/>
                    <a:pt x="30707" y="405"/>
                  </a:cubicBezTo>
                  <a:lnTo>
                    <a:pt x="30707" y="405"/>
                  </a:lnTo>
                  <a:cubicBezTo>
                    <a:pt x="30707" y="179"/>
                    <a:pt x="30897" y="0"/>
                    <a:pt x="31111" y="24"/>
                  </a:cubicBezTo>
                  <a:lnTo>
                    <a:pt x="31111" y="24"/>
                  </a:lnTo>
                  <a:cubicBezTo>
                    <a:pt x="31326" y="24"/>
                    <a:pt x="31504" y="214"/>
                    <a:pt x="31492" y="417"/>
                  </a:cubicBezTo>
                  <a:lnTo>
                    <a:pt x="31492" y="417"/>
                  </a:lnTo>
                  <a:cubicBezTo>
                    <a:pt x="31492" y="655"/>
                    <a:pt x="31314" y="822"/>
                    <a:pt x="31088" y="822"/>
                  </a:cubicBezTo>
                  <a:lnTo>
                    <a:pt x="31088" y="822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8"/>
            <p:cNvSpPr/>
            <p:nvPr/>
          </p:nvSpPr>
          <p:spPr>
            <a:xfrm>
              <a:off x="2999775" y="2081925"/>
              <a:ext cx="1663625" cy="1664225"/>
            </a:xfrm>
            <a:custGeom>
              <a:avLst/>
              <a:gdLst/>
              <a:ahLst/>
              <a:cxnLst/>
              <a:rect l="l" t="t" r="r" b="b"/>
              <a:pathLst>
                <a:path w="66545" h="66569" extrusionOk="0">
                  <a:moveTo>
                    <a:pt x="33290" y="66569"/>
                  </a:moveTo>
                  <a:cubicBezTo>
                    <a:pt x="33100" y="66569"/>
                    <a:pt x="32945" y="66426"/>
                    <a:pt x="32945" y="66235"/>
                  </a:cubicBezTo>
                  <a:lnTo>
                    <a:pt x="32945" y="66235"/>
                  </a:lnTo>
                  <a:cubicBezTo>
                    <a:pt x="32945" y="66033"/>
                    <a:pt x="33100" y="65890"/>
                    <a:pt x="33290" y="65890"/>
                  </a:cubicBezTo>
                  <a:lnTo>
                    <a:pt x="33290" y="65890"/>
                  </a:lnTo>
                  <a:cubicBezTo>
                    <a:pt x="33481" y="65890"/>
                    <a:pt x="33635" y="66033"/>
                    <a:pt x="33635" y="66235"/>
                  </a:cubicBezTo>
                  <a:lnTo>
                    <a:pt x="33635" y="66235"/>
                  </a:lnTo>
                  <a:cubicBezTo>
                    <a:pt x="33635" y="66426"/>
                    <a:pt x="33469" y="66569"/>
                    <a:pt x="33290" y="66569"/>
                  </a:cubicBezTo>
                  <a:lnTo>
                    <a:pt x="33290" y="66569"/>
                  </a:lnTo>
                  <a:close/>
                  <a:moveTo>
                    <a:pt x="30683" y="66473"/>
                  </a:moveTo>
                  <a:lnTo>
                    <a:pt x="30683" y="66473"/>
                  </a:lnTo>
                  <a:lnTo>
                    <a:pt x="30683" y="66473"/>
                  </a:lnTo>
                  <a:cubicBezTo>
                    <a:pt x="30492" y="66449"/>
                    <a:pt x="30361" y="66295"/>
                    <a:pt x="30373" y="66116"/>
                  </a:cubicBezTo>
                  <a:lnTo>
                    <a:pt x="30373" y="66116"/>
                  </a:lnTo>
                  <a:cubicBezTo>
                    <a:pt x="30385" y="65938"/>
                    <a:pt x="30552" y="65783"/>
                    <a:pt x="30730" y="65795"/>
                  </a:cubicBezTo>
                  <a:lnTo>
                    <a:pt x="30730" y="65795"/>
                  </a:lnTo>
                  <a:cubicBezTo>
                    <a:pt x="30921" y="65818"/>
                    <a:pt x="31052" y="65973"/>
                    <a:pt x="31040" y="66152"/>
                  </a:cubicBezTo>
                  <a:lnTo>
                    <a:pt x="31040" y="66152"/>
                  </a:lnTo>
                  <a:cubicBezTo>
                    <a:pt x="31028" y="66330"/>
                    <a:pt x="30873" y="66473"/>
                    <a:pt x="30706" y="66473"/>
                  </a:cubicBezTo>
                  <a:lnTo>
                    <a:pt x="30706" y="66473"/>
                  </a:lnTo>
                  <a:close/>
                  <a:moveTo>
                    <a:pt x="35540" y="66152"/>
                  </a:moveTo>
                  <a:cubicBezTo>
                    <a:pt x="35517" y="65973"/>
                    <a:pt x="35659" y="65818"/>
                    <a:pt x="35850" y="65795"/>
                  </a:cubicBezTo>
                  <a:lnTo>
                    <a:pt x="35850" y="65795"/>
                  </a:lnTo>
                  <a:cubicBezTo>
                    <a:pt x="36029" y="65783"/>
                    <a:pt x="36195" y="65914"/>
                    <a:pt x="36207" y="66116"/>
                  </a:cubicBezTo>
                  <a:lnTo>
                    <a:pt x="36207" y="66116"/>
                  </a:lnTo>
                  <a:cubicBezTo>
                    <a:pt x="36219" y="66307"/>
                    <a:pt x="36088" y="66449"/>
                    <a:pt x="35898" y="66473"/>
                  </a:cubicBezTo>
                  <a:lnTo>
                    <a:pt x="35898" y="66473"/>
                  </a:lnTo>
                  <a:lnTo>
                    <a:pt x="35862" y="66473"/>
                  </a:lnTo>
                  <a:lnTo>
                    <a:pt x="35862" y="66473"/>
                  </a:lnTo>
                  <a:cubicBezTo>
                    <a:pt x="35695" y="66473"/>
                    <a:pt x="35552" y="66330"/>
                    <a:pt x="35540" y="66152"/>
                  </a:cubicBezTo>
                  <a:close/>
                  <a:moveTo>
                    <a:pt x="28075" y="66176"/>
                  </a:moveTo>
                  <a:cubicBezTo>
                    <a:pt x="27885" y="66140"/>
                    <a:pt x="27766" y="65961"/>
                    <a:pt x="27801" y="65783"/>
                  </a:cubicBezTo>
                  <a:lnTo>
                    <a:pt x="27801" y="65783"/>
                  </a:lnTo>
                  <a:cubicBezTo>
                    <a:pt x="27825" y="65604"/>
                    <a:pt x="28004" y="65473"/>
                    <a:pt x="28182" y="65497"/>
                  </a:cubicBezTo>
                  <a:lnTo>
                    <a:pt x="28182" y="65497"/>
                  </a:lnTo>
                  <a:cubicBezTo>
                    <a:pt x="28361" y="65533"/>
                    <a:pt x="28492" y="65699"/>
                    <a:pt x="28468" y="65890"/>
                  </a:cubicBezTo>
                  <a:lnTo>
                    <a:pt x="28468" y="65890"/>
                  </a:lnTo>
                  <a:cubicBezTo>
                    <a:pt x="28432" y="66057"/>
                    <a:pt x="28301" y="66176"/>
                    <a:pt x="28135" y="66176"/>
                  </a:cubicBezTo>
                  <a:lnTo>
                    <a:pt x="28135" y="66176"/>
                  </a:lnTo>
                  <a:close/>
                  <a:moveTo>
                    <a:pt x="38112" y="65890"/>
                  </a:moveTo>
                  <a:cubicBezTo>
                    <a:pt x="38076" y="65711"/>
                    <a:pt x="38195" y="65533"/>
                    <a:pt x="38398" y="65497"/>
                  </a:cubicBezTo>
                  <a:lnTo>
                    <a:pt x="38398" y="65497"/>
                  </a:lnTo>
                  <a:cubicBezTo>
                    <a:pt x="38576" y="65473"/>
                    <a:pt x="38743" y="65592"/>
                    <a:pt x="38779" y="65783"/>
                  </a:cubicBezTo>
                  <a:lnTo>
                    <a:pt x="38779" y="65783"/>
                  </a:lnTo>
                  <a:cubicBezTo>
                    <a:pt x="38815" y="65961"/>
                    <a:pt x="38696" y="66140"/>
                    <a:pt x="38493" y="66176"/>
                  </a:cubicBezTo>
                  <a:lnTo>
                    <a:pt x="38493" y="66176"/>
                  </a:lnTo>
                  <a:lnTo>
                    <a:pt x="38434" y="66176"/>
                  </a:lnTo>
                  <a:lnTo>
                    <a:pt x="38434" y="66176"/>
                  </a:lnTo>
                  <a:cubicBezTo>
                    <a:pt x="38279" y="66176"/>
                    <a:pt x="38124" y="66057"/>
                    <a:pt x="38112" y="65890"/>
                  </a:cubicBezTo>
                  <a:close/>
                  <a:moveTo>
                    <a:pt x="25515" y="65664"/>
                  </a:moveTo>
                  <a:cubicBezTo>
                    <a:pt x="25337" y="65616"/>
                    <a:pt x="25218" y="65437"/>
                    <a:pt x="25265" y="65259"/>
                  </a:cubicBezTo>
                  <a:lnTo>
                    <a:pt x="25265" y="65259"/>
                  </a:lnTo>
                  <a:cubicBezTo>
                    <a:pt x="25313" y="65080"/>
                    <a:pt x="25491" y="64961"/>
                    <a:pt x="25670" y="65009"/>
                  </a:cubicBezTo>
                  <a:lnTo>
                    <a:pt x="25670" y="65009"/>
                  </a:lnTo>
                  <a:cubicBezTo>
                    <a:pt x="25849" y="65056"/>
                    <a:pt x="25968" y="65235"/>
                    <a:pt x="25920" y="65414"/>
                  </a:cubicBezTo>
                  <a:lnTo>
                    <a:pt x="25920" y="65414"/>
                  </a:lnTo>
                  <a:cubicBezTo>
                    <a:pt x="25896" y="65557"/>
                    <a:pt x="25742" y="65664"/>
                    <a:pt x="25599" y="65664"/>
                  </a:cubicBezTo>
                  <a:lnTo>
                    <a:pt x="25599" y="65664"/>
                  </a:lnTo>
                  <a:close/>
                  <a:moveTo>
                    <a:pt x="40636" y="65402"/>
                  </a:moveTo>
                  <a:cubicBezTo>
                    <a:pt x="40601" y="65223"/>
                    <a:pt x="40720" y="65045"/>
                    <a:pt x="40898" y="64997"/>
                  </a:cubicBezTo>
                  <a:lnTo>
                    <a:pt x="40898" y="64997"/>
                  </a:lnTo>
                  <a:cubicBezTo>
                    <a:pt x="41077" y="64949"/>
                    <a:pt x="41255" y="65068"/>
                    <a:pt x="41291" y="65247"/>
                  </a:cubicBezTo>
                  <a:lnTo>
                    <a:pt x="41291" y="65247"/>
                  </a:lnTo>
                  <a:cubicBezTo>
                    <a:pt x="41339" y="65426"/>
                    <a:pt x="41220" y="65604"/>
                    <a:pt x="41041" y="65652"/>
                  </a:cubicBezTo>
                  <a:lnTo>
                    <a:pt x="41041" y="65652"/>
                  </a:lnTo>
                  <a:cubicBezTo>
                    <a:pt x="41017" y="65664"/>
                    <a:pt x="40993" y="65664"/>
                    <a:pt x="40970" y="65664"/>
                  </a:cubicBezTo>
                  <a:lnTo>
                    <a:pt x="40970" y="65664"/>
                  </a:lnTo>
                  <a:cubicBezTo>
                    <a:pt x="40815" y="65664"/>
                    <a:pt x="40684" y="65557"/>
                    <a:pt x="40636" y="65402"/>
                  </a:cubicBezTo>
                  <a:close/>
                  <a:moveTo>
                    <a:pt x="23003" y="64949"/>
                  </a:moveTo>
                  <a:cubicBezTo>
                    <a:pt x="22824" y="64890"/>
                    <a:pt x="22741" y="64699"/>
                    <a:pt x="22777" y="64521"/>
                  </a:cubicBezTo>
                  <a:lnTo>
                    <a:pt x="22777" y="64521"/>
                  </a:lnTo>
                  <a:cubicBezTo>
                    <a:pt x="22836" y="64342"/>
                    <a:pt x="23039" y="64247"/>
                    <a:pt x="23217" y="64306"/>
                  </a:cubicBezTo>
                  <a:lnTo>
                    <a:pt x="23217" y="64306"/>
                  </a:lnTo>
                  <a:cubicBezTo>
                    <a:pt x="23396" y="64366"/>
                    <a:pt x="23479" y="64568"/>
                    <a:pt x="23432" y="64747"/>
                  </a:cubicBezTo>
                  <a:lnTo>
                    <a:pt x="23432" y="64747"/>
                  </a:lnTo>
                  <a:cubicBezTo>
                    <a:pt x="23396" y="64890"/>
                    <a:pt x="23253" y="64985"/>
                    <a:pt x="23110" y="64985"/>
                  </a:cubicBezTo>
                  <a:lnTo>
                    <a:pt x="23110" y="64985"/>
                  </a:lnTo>
                  <a:cubicBezTo>
                    <a:pt x="23075" y="64985"/>
                    <a:pt x="23039" y="64961"/>
                    <a:pt x="23003" y="64949"/>
                  </a:cubicBezTo>
                  <a:close/>
                  <a:moveTo>
                    <a:pt x="43137" y="64723"/>
                  </a:moveTo>
                  <a:cubicBezTo>
                    <a:pt x="43077" y="64544"/>
                    <a:pt x="43184" y="64354"/>
                    <a:pt x="43363" y="64294"/>
                  </a:cubicBezTo>
                  <a:lnTo>
                    <a:pt x="43363" y="64294"/>
                  </a:lnTo>
                  <a:cubicBezTo>
                    <a:pt x="43541" y="64235"/>
                    <a:pt x="43732" y="64342"/>
                    <a:pt x="43791" y="64509"/>
                  </a:cubicBezTo>
                  <a:lnTo>
                    <a:pt x="43791" y="64509"/>
                  </a:lnTo>
                  <a:cubicBezTo>
                    <a:pt x="43851" y="64687"/>
                    <a:pt x="43756" y="64878"/>
                    <a:pt x="43577" y="64937"/>
                  </a:cubicBezTo>
                  <a:lnTo>
                    <a:pt x="43577" y="64937"/>
                  </a:lnTo>
                  <a:lnTo>
                    <a:pt x="43577" y="64937"/>
                  </a:lnTo>
                  <a:lnTo>
                    <a:pt x="43577" y="64937"/>
                  </a:lnTo>
                  <a:cubicBezTo>
                    <a:pt x="43541" y="64949"/>
                    <a:pt x="43494" y="64949"/>
                    <a:pt x="43470" y="64949"/>
                  </a:cubicBezTo>
                  <a:lnTo>
                    <a:pt x="43470" y="64949"/>
                  </a:lnTo>
                  <a:cubicBezTo>
                    <a:pt x="43315" y="64961"/>
                    <a:pt x="43184" y="64878"/>
                    <a:pt x="43137" y="64723"/>
                  </a:cubicBezTo>
                  <a:close/>
                  <a:moveTo>
                    <a:pt x="20550" y="64056"/>
                  </a:moveTo>
                  <a:cubicBezTo>
                    <a:pt x="20384" y="63985"/>
                    <a:pt x="20288" y="63794"/>
                    <a:pt x="20372" y="63616"/>
                  </a:cubicBezTo>
                  <a:lnTo>
                    <a:pt x="20372" y="63616"/>
                  </a:lnTo>
                  <a:cubicBezTo>
                    <a:pt x="20443" y="63437"/>
                    <a:pt x="20634" y="63354"/>
                    <a:pt x="20812" y="63437"/>
                  </a:cubicBezTo>
                  <a:lnTo>
                    <a:pt x="20812" y="63437"/>
                  </a:lnTo>
                  <a:cubicBezTo>
                    <a:pt x="20991" y="63509"/>
                    <a:pt x="21074" y="63699"/>
                    <a:pt x="20991" y="63866"/>
                  </a:cubicBezTo>
                  <a:lnTo>
                    <a:pt x="20991" y="63866"/>
                  </a:lnTo>
                  <a:cubicBezTo>
                    <a:pt x="20931" y="63997"/>
                    <a:pt x="20812" y="64068"/>
                    <a:pt x="20681" y="64068"/>
                  </a:cubicBezTo>
                  <a:lnTo>
                    <a:pt x="20681" y="64068"/>
                  </a:lnTo>
                  <a:cubicBezTo>
                    <a:pt x="20634" y="64068"/>
                    <a:pt x="20598" y="64068"/>
                    <a:pt x="20550" y="64056"/>
                  </a:cubicBezTo>
                  <a:close/>
                  <a:moveTo>
                    <a:pt x="45577" y="63854"/>
                  </a:moveTo>
                  <a:cubicBezTo>
                    <a:pt x="45506" y="63687"/>
                    <a:pt x="45589" y="63473"/>
                    <a:pt x="45756" y="63401"/>
                  </a:cubicBezTo>
                  <a:lnTo>
                    <a:pt x="45756" y="63401"/>
                  </a:lnTo>
                  <a:cubicBezTo>
                    <a:pt x="45935" y="63330"/>
                    <a:pt x="46137" y="63413"/>
                    <a:pt x="46208" y="63580"/>
                  </a:cubicBezTo>
                  <a:lnTo>
                    <a:pt x="46208" y="63580"/>
                  </a:lnTo>
                  <a:cubicBezTo>
                    <a:pt x="46280" y="63747"/>
                    <a:pt x="46196" y="63949"/>
                    <a:pt x="46030" y="64033"/>
                  </a:cubicBezTo>
                  <a:lnTo>
                    <a:pt x="46030" y="64033"/>
                  </a:lnTo>
                  <a:cubicBezTo>
                    <a:pt x="45982" y="64044"/>
                    <a:pt x="45935" y="64056"/>
                    <a:pt x="45887" y="64056"/>
                  </a:cubicBezTo>
                  <a:lnTo>
                    <a:pt x="45887" y="64056"/>
                  </a:lnTo>
                  <a:cubicBezTo>
                    <a:pt x="45756" y="64068"/>
                    <a:pt x="45625" y="63985"/>
                    <a:pt x="45577" y="63854"/>
                  </a:cubicBezTo>
                  <a:close/>
                  <a:moveTo>
                    <a:pt x="18181" y="62961"/>
                  </a:moveTo>
                  <a:lnTo>
                    <a:pt x="18181" y="62961"/>
                  </a:lnTo>
                  <a:lnTo>
                    <a:pt x="18181" y="62961"/>
                  </a:lnTo>
                  <a:cubicBezTo>
                    <a:pt x="18014" y="62866"/>
                    <a:pt x="17943" y="62675"/>
                    <a:pt x="18038" y="62509"/>
                  </a:cubicBezTo>
                  <a:lnTo>
                    <a:pt x="18038" y="62509"/>
                  </a:lnTo>
                  <a:cubicBezTo>
                    <a:pt x="18122" y="62342"/>
                    <a:pt x="18312" y="62270"/>
                    <a:pt x="18479" y="62366"/>
                  </a:cubicBezTo>
                  <a:lnTo>
                    <a:pt x="18479" y="62366"/>
                  </a:lnTo>
                  <a:cubicBezTo>
                    <a:pt x="18645" y="62449"/>
                    <a:pt x="18717" y="62639"/>
                    <a:pt x="18633" y="62806"/>
                  </a:cubicBezTo>
                  <a:lnTo>
                    <a:pt x="18633" y="62806"/>
                  </a:lnTo>
                  <a:cubicBezTo>
                    <a:pt x="18574" y="62925"/>
                    <a:pt x="18455" y="62985"/>
                    <a:pt x="18336" y="62985"/>
                  </a:cubicBezTo>
                  <a:lnTo>
                    <a:pt x="18336" y="62985"/>
                  </a:lnTo>
                  <a:cubicBezTo>
                    <a:pt x="18276" y="62997"/>
                    <a:pt x="18229" y="62985"/>
                    <a:pt x="18181" y="62961"/>
                  </a:cubicBezTo>
                  <a:close/>
                  <a:moveTo>
                    <a:pt x="47935" y="62794"/>
                  </a:moveTo>
                  <a:cubicBezTo>
                    <a:pt x="47840" y="62628"/>
                    <a:pt x="47923" y="62425"/>
                    <a:pt x="48078" y="62342"/>
                  </a:cubicBezTo>
                  <a:lnTo>
                    <a:pt x="48078" y="62342"/>
                  </a:lnTo>
                  <a:cubicBezTo>
                    <a:pt x="48244" y="62258"/>
                    <a:pt x="48459" y="62330"/>
                    <a:pt x="48530" y="62497"/>
                  </a:cubicBezTo>
                  <a:lnTo>
                    <a:pt x="48530" y="62497"/>
                  </a:lnTo>
                  <a:cubicBezTo>
                    <a:pt x="48613" y="62663"/>
                    <a:pt x="48542" y="62866"/>
                    <a:pt x="48375" y="62937"/>
                  </a:cubicBezTo>
                  <a:lnTo>
                    <a:pt x="48375" y="62937"/>
                  </a:lnTo>
                  <a:lnTo>
                    <a:pt x="48375" y="62937"/>
                  </a:lnTo>
                  <a:lnTo>
                    <a:pt x="48375" y="62937"/>
                  </a:lnTo>
                  <a:cubicBezTo>
                    <a:pt x="48340" y="62973"/>
                    <a:pt x="48268" y="62973"/>
                    <a:pt x="48232" y="62973"/>
                  </a:cubicBezTo>
                  <a:lnTo>
                    <a:pt x="48232" y="62973"/>
                  </a:lnTo>
                  <a:cubicBezTo>
                    <a:pt x="48113" y="62985"/>
                    <a:pt x="47994" y="62913"/>
                    <a:pt x="47935" y="62794"/>
                  </a:cubicBezTo>
                  <a:close/>
                  <a:moveTo>
                    <a:pt x="15895" y="61675"/>
                  </a:moveTo>
                  <a:lnTo>
                    <a:pt x="15895" y="61675"/>
                  </a:lnTo>
                  <a:lnTo>
                    <a:pt x="15895" y="61675"/>
                  </a:lnTo>
                  <a:cubicBezTo>
                    <a:pt x="15728" y="61592"/>
                    <a:pt x="15681" y="61366"/>
                    <a:pt x="15788" y="61211"/>
                  </a:cubicBezTo>
                  <a:lnTo>
                    <a:pt x="15788" y="61211"/>
                  </a:lnTo>
                  <a:cubicBezTo>
                    <a:pt x="15871" y="61056"/>
                    <a:pt x="16086" y="61008"/>
                    <a:pt x="16252" y="61104"/>
                  </a:cubicBezTo>
                  <a:lnTo>
                    <a:pt x="16252" y="61104"/>
                  </a:lnTo>
                  <a:cubicBezTo>
                    <a:pt x="16407" y="61211"/>
                    <a:pt x="16455" y="61425"/>
                    <a:pt x="16347" y="61568"/>
                  </a:cubicBezTo>
                  <a:lnTo>
                    <a:pt x="16347" y="61568"/>
                  </a:lnTo>
                  <a:cubicBezTo>
                    <a:pt x="16288" y="61675"/>
                    <a:pt x="16169" y="61735"/>
                    <a:pt x="16074" y="61735"/>
                  </a:cubicBezTo>
                  <a:lnTo>
                    <a:pt x="16074" y="61735"/>
                  </a:lnTo>
                  <a:cubicBezTo>
                    <a:pt x="16014" y="61735"/>
                    <a:pt x="15955" y="61723"/>
                    <a:pt x="15895" y="61675"/>
                  </a:cubicBezTo>
                  <a:close/>
                  <a:moveTo>
                    <a:pt x="50197" y="61556"/>
                  </a:moveTo>
                  <a:cubicBezTo>
                    <a:pt x="50090" y="61389"/>
                    <a:pt x="50149" y="61187"/>
                    <a:pt x="50304" y="61092"/>
                  </a:cubicBezTo>
                  <a:lnTo>
                    <a:pt x="50304" y="61092"/>
                  </a:lnTo>
                  <a:cubicBezTo>
                    <a:pt x="50459" y="61008"/>
                    <a:pt x="50673" y="61056"/>
                    <a:pt x="50757" y="61199"/>
                  </a:cubicBezTo>
                  <a:lnTo>
                    <a:pt x="50757" y="61199"/>
                  </a:lnTo>
                  <a:cubicBezTo>
                    <a:pt x="50852" y="61366"/>
                    <a:pt x="50804" y="61568"/>
                    <a:pt x="50649" y="61663"/>
                  </a:cubicBezTo>
                  <a:lnTo>
                    <a:pt x="50649" y="61663"/>
                  </a:lnTo>
                  <a:cubicBezTo>
                    <a:pt x="50590" y="61687"/>
                    <a:pt x="50542" y="61711"/>
                    <a:pt x="50471" y="61711"/>
                  </a:cubicBezTo>
                  <a:lnTo>
                    <a:pt x="50471" y="61711"/>
                  </a:lnTo>
                  <a:cubicBezTo>
                    <a:pt x="50376" y="61723"/>
                    <a:pt x="50256" y="61663"/>
                    <a:pt x="50197" y="61556"/>
                  </a:cubicBezTo>
                  <a:close/>
                  <a:moveTo>
                    <a:pt x="13716" y="60234"/>
                  </a:moveTo>
                  <a:cubicBezTo>
                    <a:pt x="13573" y="60127"/>
                    <a:pt x="13538" y="59901"/>
                    <a:pt x="13645" y="59758"/>
                  </a:cubicBezTo>
                  <a:lnTo>
                    <a:pt x="13645" y="59758"/>
                  </a:lnTo>
                  <a:cubicBezTo>
                    <a:pt x="13752" y="59603"/>
                    <a:pt x="13954" y="59580"/>
                    <a:pt x="14121" y="59687"/>
                  </a:cubicBezTo>
                  <a:lnTo>
                    <a:pt x="14121" y="59687"/>
                  </a:lnTo>
                  <a:cubicBezTo>
                    <a:pt x="14264" y="59782"/>
                    <a:pt x="14300" y="60008"/>
                    <a:pt x="14192" y="60163"/>
                  </a:cubicBezTo>
                  <a:lnTo>
                    <a:pt x="14192" y="60163"/>
                  </a:lnTo>
                  <a:cubicBezTo>
                    <a:pt x="14133" y="60246"/>
                    <a:pt x="14026" y="60294"/>
                    <a:pt x="13931" y="60294"/>
                  </a:cubicBezTo>
                  <a:lnTo>
                    <a:pt x="13931" y="60294"/>
                  </a:lnTo>
                  <a:cubicBezTo>
                    <a:pt x="13847" y="60294"/>
                    <a:pt x="13776" y="60282"/>
                    <a:pt x="13716" y="60234"/>
                  </a:cubicBezTo>
                  <a:close/>
                  <a:moveTo>
                    <a:pt x="52364" y="60139"/>
                  </a:moveTo>
                  <a:cubicBezTo>
                    <a:pt x="52257" y="59996"/>
                    <a:pt x="52292" y="59782"/>
                    <a:pt x="52435" y="59663"/>
                  </a:cubicBezTo>
                  <a:lnTo>
                    <a:pt x="52435" y="59663"/>
                  </a:lnTo>
                  <a:cubicBezTo>
                    <a:pt x="52590" y="59544"/>
                    <a:pt x="52804" y="59591"/>
                    <a:pt x="52923" y="59746"/>
                  </a:cubicBezTo>
                  <a:lnTo>
                    <a:pt x="52923" y="59746"/>
                  </a:lnTo>
                  <a:cubicBezTo>
                    <a:pt x="53019" y="59889"/>
                    <a:pt x="52995" y="60103"/>
                    <a:pt x="52840" y="60223"/>
                  </a:cubicBezTo>
                  <a:lnTo>
                    <a:pt x="52840" y="60223"/>
                  </a:lnTo>
                  <a:lnTo>
                    <a:pt x="52840" y="60223"/>
                  </a:lnTo>
                  <a:lnTo>
                    <a:pt x="52840" y="60223"/>
                  </a:lnTo>
                  <a:cubicBezTo>
                    <a:pt x="52781" y="60258"/>
                    <a:pt x="52709" y="60282"/>
                    <a:pt x="52650" y="60282"/>
                  </a:cubicBezTo>
                  <a:lnTo>
                    <a:pt x="52650" y="60282"/>
                  </a:lnTo>
                  <a:cubicBezTo>
                    <a:pt x="52531" y="60282"/>
                    <a:pt x="52423" y="60234"/>
                    <a:pt x="52364" y="60139"/>
                  </a:cubicBezTo>
                  <a:close/>
                  <a:moveTo>
                    <a:pt x="11680" y="58615"/>
                  </a:moveTo>
                  <a:lnTo>
                    <a:pt x="11680" y="58615"/>
                  </a:lnTo>
                  <a:lnTo>
                    <a:pt x="11680" y="58615"/>
                  </a:lnTo>
                  <a:cubicBezTo>
                    <a:pt x="11525" y="58496"/>
                    <a:pt x="11514" y="58282"/>
                    <a:pt x="11633" y="58127"/>
                  </a:cubicBezTo>
                  <a:lnTo>
                    <a:pt x="11633" y="58127"/>
                  </a:lnTo>
                  <a:cubicBezTo>
                    <a:pt x="11752" y="57984"/>
                    <a:pt x="11966" y="57972"/>
                    <a:pt x="12109" y="58103"/>
                  </a:cubicBezTo>
                  <a:lnTo>
                    <a:pt x="12109" y="58103"/>
                  </a:lnTo>
                  <a:cubicBezTo>
                    <a:pt x="12240" y="58222"/>
                    <a:pt x="12276" y="58425"/>
                    <a:pt x="12145" y="58579"/>
                  </a:cubicBezTo>
                  <a:lnTo>
                    <a:pt x="12145" y="58579"/>
                  </a:lnTo>
                  <a:cubicBezTo>
                    <a:pt x="12061" y="58651"/>
                    <a:pt x="11978" y="58699"/>
                    <a:pt x="11883" y="58699"/>
                  </a:cubicBezTo>
                  <a:lnTo>
                    <a:pt x="11883" y="58699"/>
                  </a:lnTo>
                  <a:cubicBezTo>
                    <a:pt x="11811" y="58699"/>
                    <a:pt x="11740" y="58675"/>
                    <a:pt x="11680" y="58615"/>
                  </a:cubicBezTo>
                  <a:close/>
                  <a:moveTo>
                    <a:pt x="54412" y="58556"/>
                  </a:moveTo>
                  <a:cubicBezTo>
                    <a:pt x="54293" y="58413"/>
                    <a:pt x="54305" y="58198"/>
                    <a:pt x="54447" y="58079"/>
                  </a:cubicBezTo>
                  <a:lnTo>
                    <a:pt x="54447" y="58079"/>
                  </a:lnTo>
                  <a:cubicBezTo>
                    <a:pt x="54590" y="57960"/>
                    <a:pt x="54805" y="57972"/>
                    <a:pt x="54924" y="58103"/>
                  </a:cubicBezTo>
                  <a:lnTo>
                    <a:pt x="54924" y="58103"/>
                  </a:lnTo>
                  <a:cubicBezTo>
                    <a:pt x="55043" y="58258"/>
                    <a:pt x="55031" y="58460"/>
                    <a:pt x="54900" y="58579"/>
                  </a:cubicBezTo>
                  <a:lnTo>
                    <a:pt x="54900" y="58579"/>
                  </a:lnTo>
                  <a:lnTo>
                    <a:pt x="54900" y="58579"/>
                  </a:lnTo>
                  <a:lnTo>
                    <a:pt x="54900" y="58579"/>
                  </a:lnTo>
                  <a:cubicBezTo>
                    <a:pt x="54840" y="58639"/>
                    <a:pt x="54745" y="58651"/>
                    <a:pt x="54674" y="58651"/>
                  </a:cubicBezTo>
                  <a:lnTo>
                    <a:pt x="54674" y="58651"/>
                  </a:lnTo>
                  <a:cubicBezTo>
                    <a:pt x="54567" y="58675"/>
                    <a:pt x="54471" y="58639"/>
                    <a:pt x="54412" y="58556"/>
                  </a:cubicBezTo>
                  <a:close/>
                  <a:moveTo>
                    <a:pt x="9763" y="56841"/>
                  </a:moveTo>
                  <a:lnTo>
                    <a:pt x="9763" y="56841"/>
                  </a:lnTo>
                  <a:lnTo>
                    <a:pt x="9763" y="56841"/>
                  </a:lnTo>
                  <a:cubicBezTo>
                    <a:pt x="9620" y="56710"/>
                    <a:pt x="9620" y="56496"/>
                    <a:pt x="9763" y="56365"/>
                  </a:cubicBezTo>
                  <a:lnTo>
                    <a:pt x="9763" y="56365"/>
                  </a:lnTo>
                  <a:cubicBezTo>
                    <a:pt x="9894" y="56234"/>
                    <a:pt x="10097" y="56234"/>
                    <a:pt x="10240" y="56365"/>
                  </a:cubicBezTo>
                  <a:lnTo>
                    <a:pt x="10240" y="56365"/>
                  </a:lnTo>
                  <a:cubicBezTo>
                    <a:pt x="10371" y="56496"/>
                    <a:pt x="10371" y="56698"/>
                    <a:pt x="10240" y="56841"/>
                  </a:cubicBezTo>
                  <a:lnTo>
                    <a:pt x="10240" y="56841"/>
                  </a:lnTo>
                  <a:cubicBezTo>
                    <a:pt x="10180" y="56901"/>
                    <a:pt x="10085" y="56948"/>
                    <a:pt x="10001" y="56948"/>
                  </a:cubicBezTo>
                  <a:lnTo>
                    <a:pt x="10001" y="56948"/>
                  </a:lnTo>
                  <a:cubicBezTo>
                    <a:pt x="9906" y="56948"/>
                    <a:pt x="9823" y="56901"/>
                    <a:pt x="9763" y="56841"/>
                  </a:cubicBezTo>
                  <a:close/>
                  <a:moveTo>
                    <a:pt x="56329" y="56829"/>
                  </a:moveTo>
                  <a:cubicBezTo>
                    <a:pt x="56198" y="56686"/>
                    <a:pt x="56198" y="56484"/>
                    <a:pt x="56329" y="56341"/>
                  </a:cubicBezTo>
                  <a:lnTo>
                    <a:pt x="56329" y="56341"/>
                  </a:lnTo>
                  <a:cubicBezTo>
                    <a:pt x="56460" y="56210"/>
                    <a:pt x="56674" y="56210"/>
                    <a:pt x="56805" y="56341"/>
                  </a:cubicBezTo>
                  <a:lnTo>
                    <a:pt x="56805" y="56341"/>
                  </a:lnTo>
                  <a:cubicBezTo>
                    <a:pt x="56936" y="56484"/>
                    <a:pt x="56936" y="56686"/>
                    <a:pt x="56805" y="56829"/>
                  </a:cubicBezTo>
                  <a:lnTo>
                    <a:pt x="56805" y="56829"/>
                  </a:lnTo>
                  <a:cubicBezTo>
                    <a:pt x="56733" y="56889"/>
                    <a:pt x="56650" y="56924"/>
                    <a:pt x="56567" y="56924"/>
                  </a:cubicBezTo>
                  <a:lnTo>
                    <a:pt x="56567" y="56924"/>
                  </a:lnTo>
                  <a:cubicBezTo>
                    <a:pt x="56472" y="56913"/>
                    <a:pt x="56388" y="56889"/>
                    <a:pt x="56329" y="56829"/>
                  </a:cubicBezTo>
                  <a:close/>
                  <a:moveTo>
                    <a:pt x="7977" y="54924"/>
                  </a:moveTo>
                  <a:cubicBezTo>
                    <a:pt x="7858" y="54769"/>
                    <a:pt x="7870" y="54567"/>
                    <a:pt x="8001" y="54448"/>
                  </a:cubicBezTo>
                  <a:lnTo>
                    <a:pt x="8001" y="54448"/>
                  </a:lnTo>
                  <a:cubicBezTo>
                    <a:pt x="8132" y="54329"/>
                    <a:pt x="8358" y="54341"/>
                    <a:pt x="8477" y="54472"/>
                  </a:cubicBezTo>
                  <a:lnTo>
                    <a:pt x="8477" y="54472"/>
                  </a:lnTo>
                  <a:cubicBezTo>
                    <a:pt x="8597" y="54627"/>
                    <a:pt x="8585" y="54829"/>
                    <a:pt x="8454" y="54948"/>
                  </a:cubicBezTo>
                  <a:lnTo>
                    <a:pt x="8454" y="54948"/>
                  </a:lnTo>
                  <a:cubicBezTo>
                    <a:pt x="8394" y="55008"/>
                    <a:pt x="8299" y="55020"/>
                    <a:pt x="8227" y="55020"/>
                  </a:cubicBezTo>
                  <a:lnTo>
                    <a:pt x="8227" y="55020"/>
                  </a:lnTo>
                  <a:cubicBezTo>
                    <a:pt x="8132" y="55043"/>
                    <a:pt x="8049" y="54996"/>
                    <a:pt x="7977" y="54924"/>
                  </a:cubicBezTo>
                  <a:close/>
                  <a:moveTo>
                    <a:pt x="58091" y="54936"/>
                  </a:moveTo>
                  <a:cubicBezTo>
                    <a:pt x="57960" y="54817"/>
                    <a:pt x="57936" y="54603"/>
                    <a:pt x="58067" y="54460"/>
                  </a:cubicBezTo>
                  <a:lnTo>
                    <a:pt x="58067" y="54460"/>
                  </a:lnTo>
                  <a:cubicBezTo>
                    <a:pt x="58186" y="54329"/>
                    <a:pt x="58388" y="54293"/>
                    <a:pt x="58543" y="54424"/>
                  </a:cubicBezTo>
                  <a:lnTo>
                    <a:pt x="58543" y="54424"/>
                  </a:lnTo>
                  <a:cubicBezTo>
                    <a:pt x="58686" y="54543"/>
                    <a:pt x="58710" y="54758"/>
                    <a:pt x="58591" y="54900"/>
                  </a:cubicBezTo>
                  <a:lnTo>
                    <a:pt x="58591" y="54900"/>
                  </a:lnTo>
                  <a:lnTo>
                    <a:pt x="58591" y="54900"/>
                  </a:lnTo>
                  <a:lnTo>
                    <a:pt x="58591" y="54900"/>
                  </a:lnTo>
                  <a:cubicBezTo>
                    <a:pt x="58508" y="54984"/>
                    <a:pt x="58424" y="55020"/>
                    <a:pt x="58329" y="55020"/>
                  </a:cubicBezTo>
                  <a:lnTo>
                    <a:pt x="58329" y="55020"/>
                  </a:lnTo>
                  <a:cubicBezTo>
                    <a:pt x="58246" y="55020"/>
                    <a:pt x="58162" y="54996"/>
                    <a:pt x="58091" y="54936"/>
                  </a:cubicBezTo>
                  <a:close/>
                  <a:moveTo>
                    <a:pt x="6370" y="52864"/>
                  </a:moveTo>
                  <a:cubicBezTo>
                    <a:pt x="6263" y="52722"/>
                    <a:pt x="6287" y="52507"/>
                    <a:pt x="6441" y="52388"/>
                  </a:cubicBezTo>
                  <a:lnTo>
                    <a:pt x="6441" y="52388"/>
                  </a:lnTo>
                  <a:cubicBezTo>
                    <a:pt x="6584" y="52281"/>
                    <a:pt x="6799" y="52317"/>
                    <a:pt x="6918" y="52460"/>
                  </a:cubicBezTo>
                  <a:lnTo>
                    <a:pt x="6918" y="52460"/>
                  </a:lnTo>
                  <a:cubicBezTo>
                    <a:pt x="7025" y="52614"/>
                    <a:pt x="6989" y="52817"/>
                    <a:pt x="6846" y="52936"/>
                  </a:cubicBezTo>
                  <a:lnTo>
                    <a:pt x="6846" y="52936"/>
                  </a:lnTo>
                  <a:cubicBezTo>
                    <a:pt x="6787" y="52984"/>
                    <a:pt x="6703" y="52995"/>
                    <a:pt x="6644" y="52995"/>
                  </a:cubicBezTo>
                  <a:lnTo>
                    <a:pt x="6644" y="52995"/>
                  </a:lnTo>
                  <a:cubicBezTo>
                    <a:pt x="6525" y="53019"/>
                    <a:pt x="6430" y="52972"/>
                    <a:pt x="6370" y="52864"/>
                  </a:cubicBezTo>
                  <a:close/>
                  <a:moveTo>
                    <a:pt x="59722" y="52924"/>
                  </a:moveTo>
                  <a:cubicBezTo>
                    <a:pt x="59567" y="52817"/>
                    <a:pt x="59543" y="52603"/>
                    <a:pt x="59651" y="52448"/>
                  </a:cubicBezTo>
                  <a:lnTo>
                    <a:pt x="59651" y="52448"/>
                  </a:lnTo>
                  <a:cubicBezTo>
                    <a:pt x="59746" y="52305"/>
                    <a:pt x="59960" y="52269"/>
                    <a:pt x="60127" y="52376"/>
                  </a:cubicBezTo>
                  <a:lnTo>
                    <a:pt x="60127" y="52376"/>
                  </a:lnTo>
                  <a:cubicBezTo>
                    <a:pt x="60270" y="52483"/>
                    <a:pt x="60305" y="52686"/>
                    <a:pt x="60198" y="52853"/>
                  </a:cubicBezTo>
                  <a:lnTo>
                    <a:pt x="60198" y="52853"/>
                  </a:lnTo>
                  <a:cubicBezTo>
                    <a:pt x="60139" y="52936"/>
                    <a:pt x="60032" y="52984"/>
                    <a:pt x="59924" y="52984"/>
                  </a:cubicBezTo>
                  <a:lnTo>
                    <a:pt x="59924" y="52984"/>
                  </a:lnTo>
                  <a:cubicBezTo>
                    <a:pt x="59853" y="52984"/>
                    <a:pt x="59781" y="52972"/>
                    <a:pt x="59722" y="52924"/>
                  </a:cubicBezTo>
                  <a:close/>
                  <a:moveTo>
                    <a:pt x="4906" y="50709"/>
                  </a:moveTo>
                  <a:cubicBezTo>
                    <a:pt x="4798" y="50543"/>
                    <a:pt x="4858" y="50340"/>
                    <a:pt x="5013" y="50245"/>
                  </a:cubicBezTo>
                  <a:lnTo>
                    <a:pt x="5013" y="50245"/>
                  </a:lnTo>
                  <a:cubicBezTo>
                    <a:pt x="5179" y="50162"/>
                    <a:pt x="5382" y="50197"/>
                    <a:pt x="5477" y="50352"/>
                  </a:cubicBezTo>
                  <a:lnTo>
                    <a:pt x="5477" y="50352"/>
                  </a:lnTo>
                  <a:cubicBezTo>
                    <a:pt x="5572" y="50519"/>
                    <a:pt x="5513" y="50721"/>
                    <a:pt x="5370" y="50817"/>
                  </a:cubicBezTo>
                  <a:lnTo>
                    <a:pt x="5370" y="50817"/>
                  </a:lnTo>
                  <a:cubicBezTo>
                    <a:pt x="5310" y="50840"/>
                    <a:pt x="5251" y="50852"/>
                    <a:pt x="5191" y="50852"/>
                  </a:cubicBezTo>
                  <a:lnTo>
                    <a:pt x="5191" y="50852"/>
                  </a:lnTo>
                  <a:cubicBezTo>
                    <a:pt x="5072" y="50876"/>
                    <a:pt x="4965" y="50817"/>
                    <a:pt x="4906" y="50709"/>
                  </a:cubicBezTo>
                  <a:close/>
                  <a:moveTo>
                    <a:pt x="61175" y="50781"/>
                  </a:moveTo>
                  <a:cubicBezTo>
                    <a:pt x="61020" y="50698"/>
                    <a:pt x="60972" y="50483"/>
                    <a:pt x="61067" y="50317"/>
                  </a:cubicBezTo>
                  <a:lnTo>
                    <a:pt x="61067" y="50317"/>
                  </a:lnTo>
                  <a:cubicBezTo>
                    <a:pt x="61175" y="50162"/>
                    <a:pt x="61389" y="50114"/>
                    <a:pt x="61532" y="50221"/>
                  </a:cubicBezTo>
                  <a:lnTo>
                    <a:pt x="61532" y="50221"/>
                  </a:lnTo>
                  <a:cubicBezTo>
                    <a:pt x="61698" y="50317"/>
                    <a:pt x="61746" y="50531"/>
                    <a:pt x="61639" y="50674"/>
                  </a:cubicBezTo>
                  <a:lnTo>
                    <a:pt x="61639" y="50674"/>
                  </a:lnTo>
                  <a:cubicBezTo>
                    <a:pt x="61579" y="50781"/>
                    <a:pt x="61460" y="50840"/>
                    <a:pt x="61353" y="50840"/>
                  </a:cubicBezTo>
                  <a:lnTo>
                    <a:pt x="61353" y="50840"/>
                  </a:lnTo>
                  <a:cubicBezTo>
                    <a:pt x="61294" y="50840"/>
                    <a:pt x="61234" y="50829"/>
                    <a:pt x="61175" y="50781"/>
                  </a:cubicBezTo>
                  <a:close/>
                  <a:moveTo>
                    <a:pt x="3632" y="48435"/>
                  </a:moveTo>
                  <a:lnTo>
                    <a:pt x="3632" y="48435"/>
                  </a:lnTo>
                  <a:lnTo>
                    <a:pt x="3632" y="48435"/>
                  </a:lnTo>
                  <a:cubicBezTo>
                    <a:pt x="3536" y="48269"/>
                    <a:pt x="3608" y="48054"/>
                    <a:pt x="3774" y="47983"/>
                  </a:cubicBezTo>
                  <a:lnTo>
                    <a:pt x="3774" y="47983"/>
                  </a:lnTo>
                  <a:cubicBezTo>
                    <a:pt x="3941" y="47888"/>
                    <a:pt x="4144" y="47971"/>
                    <a:pt x="4239" y="48138"/>
                  </a:cubicBezTo>
                  <a:lnTo>
                    <a:pt x="4239" y="48138"/>
                  </a:lnTo>
                  <a:cubicBezTo>
                    <a:pt x="4322" y="48292"/>
                    <a:pt x="4251" y="48507"/>
                    <a:pt x="4084" y="48578"/>
                  </a:cubicBezTo>
                  <a:lnTo>
                    <a:pt x="4084" y="48578"/>
                  </a:lnTo>
                  <a:cubicBezTo>
                    <a:pt x="4048" y="48614"/>
                    <a:pt x="3989" y="48614"/>
                    <a:pt x="3941" y="48614"/>
                  </a:cubicBezTo>
                  <a:lnTo>
                    <a:pt x="3941" y="48614"/>
                  </a:lnTo>
                  <a:cubicBezTo>
                    <a:pt x="3810" y="48614"/>
                    <a:pt x="3691" y="48554"/>
                    <a:pt x="3632" y="48435"/>
                  </a:cubicBezTo>
                  <a:close/>
                  <a:moveTo>
                    <a:pt x="62472" y="48554"/>
                  </a:moveTo>
                  <a:cubicBezTo>
                    <a:pt x="62306" y="48459"/>
                    <a:pt x="62234" y="48269"/>
                    <a:pt x="62329" y="48102"/>
                  </a:cubicBezTo>
                  <a:lnTo>
                    <a:pt x="62329" y="48102"/>
                  </a:lnTo>
                  <a:cubicBezTo>
                    <a:pt x="62413" y="47935"/>
                    <a:pt x="62603" y="47864"/>
                    <a:pt x="62770" y="47959"/>
                  </a:cubicBezTo>
                  <a:lnTo>
                    <a:pt x="62770" y="47959"/>
                  </a:lnTo>
                  <a:cubicBezTo>
                    <a:pt x="62937" y="48042"/>
                    <a:pt x="62996" y="48233"/>
                    <a:pt x="62925" y="48400"/>
                  </a:cubicBezTo>
                  <a:lnTo>
                    <a:pt x="62925" y="48400"/>
                  </a:lnTo>
                  <a:cubicBezTo>
                    <a:pt x="62853" y="48519"/>
                    <a:pt x="62746" y="48578"/>
                    <a:pt x="62627" y="48578"/>
                  </a:cubicBezTo>
                  <a:lnTo>
                    <a:pt x="62627" y="48578"/>
                  </a:lnTo>
                  <a:cubicBezTo>
                    <a:pt x="62579" y="48578"/>
                    <a:pt x="62520" y="48578"/>
                    <a:pt x="62472" y="48554"/>
                  </a:cubicBezTo>
                  <a:close/>
                  <a:moveTo>
                    <a:pt x="2524" y="46066"/>
                  </a:moveTo>
                  <a:cubicBezTo>
                    <a:pt x="2453" y="45899"/>
                    <a:pt x="2536" y="45697"/>
                    <a:pt x="2703" y="45614"/>
                  </a:cubicBezTo>
                  <a:lnTo>
                    <a:pt x="2703" y="45614"/>
                  </a:lnTo>
                  <a:cubicBezTo>
                    <a:pt x="2870" y="45542"/>
                    <a:pt x="3072" y="45637"/>
                    <a:pt x="3155" y="45792"/>
                  </a:cubicBezTo>
                  <a:lnTo>
                    <a:pt x="3155" y="45792"/>
                  </a:lnTo>
                  <a:cubicBezTo>
                    <a:pt x="3227" y="45971"/>
                    <a:pt x="3132" y="46173"/>
                    <a:pt x="2977" y="46245"/>
                  </a:cubicBezTo>
                  <a:lnTo>
                    <a:pt x="2977" y="46245"/>
                  </a:lnTo>
                  <a:cubicBezTo>
                    <a:pt x="2929" y="46257"/>
                    <a:pt x="2882" y="46268"/>
                    <a:pt x="2834" y="46268"/>
                  </a:cubicBezTo>
                  <a:lnTo>
                    <a:pt x="2834" y="46268"/>
                  </a:lnTo>
                  <a:cubicBezTo>
                    <a:pt x="2703" y="46268"/>
                    <a:pt x="2584" y="46185"/>
                    <a:pt x="2524" y="46066"/>
                  </a:cubicBezTo>
                  <a:close/>
                  <a:moveTo>
                    <a:pt x="63580" y="46209"/>
                  </a:moveTo>
                  <a:cubicBezTo>
                    <a:pt x="63401" y="46137"/>
                    <a:pt x="63318" y="45947"/>
                    <a:pt x="63401" y="45768"/>
                  </a:cubicBezTo>
                  <a:lnTo>
                    <a:pt x="63401" y="45768"/>
                  </a:lnTo>
                  <a:cubicBezTo>
                    <a:pt x="63472" y="45590"/>
                    <a:pt x="63663" y="45506"/>
                    <a:pt x="63842" y="45590"/>
                  </a:cubicBezTo>
                  <a:lnTo>
                    <a:pt x="63842" y="45590"/>
                  </a:lnTo>
                  <a:cubicBezTo>
                    <a:pt x="64008" y="45661"/>
                    <a:pt x="64092" y="45852"/>
                    <a:pt x="64020" y="46030"/>
                  </a:cubicBezTo>
                  <a:lnTo>
                    <a:pt x="64020" y="46030"/>
                  </a:lnTo>
                  <a:lnTo>
                    <a:pt x="64020" y="46030"/>
                  </a:lnTo>
                  <a:lnTo>
                    <a:pt x="64020" y="46030"/>
                  </a:lnTo>
                  <a:cubicBezTo>
                    <a:pt x="63961" y="46161"/>
                    <a:pt x="63842" y="46245"/>
                    <a:pt x="63711" y="46245"/>
                  </a:cubicBezTo>
                  <a:lnTo>
                    <a:pt x="63711" y="46245"/>
                  </a:lnTo>
                  <a:cubicBezTo>
                    <a:pt x="63663" y="46233"/>
                    <a:pt x="63615" y="46233"/>
                    <a:pt x="63580" y="46209"/>
                  </a:cubicBezTo>
                  <a:close/>
                  <a:moveTo>
                    <a:pt x="1619" y="43613"/>
                  </a:moveTo>
                  <a:cubicBezTo>
                    <a:pt x="1560" y="43423"/>
                    <a:pt x="1667" y="43232"/>
                    <a:pt x="1846" y="43173"/>
                  </a:cubicBezTo>
                  <a:lnTo>
                    <a:pt x="1846" y="43173"/>
                  </a:lnTo>
                  <a:cubicBezTo>
                    <a:pt x="2024" y="43113"/>
                    <a:pt x="2215" y="43220"/>
                    <a:pt x="2274" y="43399"/>
                  </a:cubicBezTo>
                  <a:lnTo>
                    <a:pt x="2274" y="43399"/>
                  </a:lnTo>
                  <a:cubicBezTo>
                    <a:pt x="2334" y="43578"/>
                    <a:pt x="2227" y="43768"/>
                    <a:pt x="2048" y="43828"/>
                  </a:cubicBezTo>
                  <a:lnTo>
                    <a:pt x="2048" y="43828"/>
                  </a:lnTo>
                  <a:cubicBezTo>
                    <a:pt x="2024" y="43851"/>
                    <a:pt x="1977" y="43851"/>
                    <a:pt x="1941" y="43851"/>
                  </a:cubicBezTo>
                  <a:lnTo>
                    <a:pt x="1941" y="43851"/>
                  </a:lnTo>
                  <a:cubicBezTo>
                    <a:pt x="1798" y="43851"/>
                    <a:pt x="1667" y="43756"/>
                    <a:pt x="1619" y="43613"/>
                  </a:cubicBezTo>
                  <a:close/>
                  <a:moveTo>
                    <a:pt x="64496" y="43792"/>
                  </a:moveTo>
                  <a:cubicBezTo>
                    <a:pt x="64318" y="43732"/>
                    <a:pt x="64234" y="43530"/>
                    <a:pt x="64282" y="43351"/>
                  </a:cubicBezTo>
                  <a:lnTo>
                    <a:pt x="64282" y="43351"/>
                  </a:lnTo>
                  <a:cubicBezTo>
                    <a:pt x="64342" y="43173"/>
                    <a:pt x="64544" y="43089"/>
                    <a:pt x="64723" y="43137"/>
                  </a:cubicBezTo>
                  <a:lnTo>
                    <a:pt x="64723" y="43137"/>
                  </a:lnTo>
                  <a:cubicBezTo>
                    <a:pt x="64901" y="43197"/>
                    <a:pt x="64985" y="43387"/>
                    <a:pt x="64925" y="43566"/>
                  </a:cubicBezTo>
                  <a:lnTo>
                    <a:pt x="64925" y="43566"/>
                  </a:lnTo>
                  <a:lnTo>
                    <a:pt x="64925" y="43566"/>
                  </a:lnTo>
                  <a:lnTo>
                    <a:pt x="64925" y="43566"/>
                  </a:lnTo>
                  <a:cubicBezTo>
                    <a:pt x="64889" y="43709"/>
                    <a:pt x="64746" y="43804"/>
                    <a:pt x="64615" y="43804"/>
                  </a:cubicBezTo>
                  <a:lnTo>
                    <a:pt x="64615" y="43804"/>
                  </a:lnTo>
                  <a:cubicBezTo>
                    <a:pt x="64568" y="43804"/>
                    <a:pt x="64544" y="43804"/>
                    <a:pt x="64496" y="43792"/>
                  </a:cubicBezTo>
                  <a:close/>
                  <a:moveTo>
                    <a:pt x="905" y="41089"/>
                  </a:moveTo>
                  <a:cubicBezTo>
                    <a:pt x="857" y="40911"/>
                    <a:pt x="977" y="40732"/>
                    <a:pt x="1155" y="40696"/>
                  </a:cubicBezTo>
                  <a:lnTo>
                    <a:pt x="1155" y="40696"/>
                  </a:lnTo>
                  <a:cubicBezTo>
                    <a:pt x="1334" y="40649"/>
                    <a:pt x="1512" y="40768"/>
                    <a:pt x="1560" y="40946"/>
                  </a:cubicBezTo>
                  <a:lnTo>
                    <a:pt x="1560" y="40946"/>
                  </a:lnTo>
                  <a:cubicBezTo>
                    <a:pt x="1608" y="41125"/>
                    <a:pt x="1488" y="41304"/>
                    <a:pt x="1310" y="41351"/>
                  </a:cubicBezTo>
                  <a:lnTo>
                    <a:pt x="1310" y="41351"/>
                  </a:lnTo>
                  <a:cubicBezTo>
                    <a:pt x="1274" y="41351"/>
                    <a:pt x="1250" y="41363"/>
                    <a:pt x="1227" y="41363"/>
                  </a:cubicBezTo>
                  <a:lnTo>
                    <a:pt x="1227" y="41363"/>
                  </a:lnTo>
                  <a:cubicBezTo>
                    <a:pt x="1084" y="41363"/>
                    <a:pt x="953" y="41256"/>
                    <a:pt x="905" y="41089"/>
                  </a:cubicBezTo>
                  <a:close/>
                  <a:moveTo>
                    <a:pt x="65223" y="41304"/>
                  </a:moveTo>
                  <a:cubicBezTo>
                    <a:pt x="65044" y="41256"/>
                    <a:pt x="64925" y="41077"/>
                    <a:pt x="64973" y="40899"/>
                  </a:cubicBezTo>
                  <a:lnTo>
                    <a:pt x="64973" y="40899"/>
                  </a:lnTo>
                  <a:cubicBezTo>
                    <a:pt x="65020" y="40720"/>
                    <a:pt x="65199" y="40601"/>
                    <a:pt x="65377" y="40649"/>
                  </a:cubicBezTo>
                  <a:lnTo>
                    <a:pt x="65377" y="40649"/>
                  </a:lnTo>
                  <a:cubicBezTo>
                    <a:pt x="65556" y="40684"/>
                    <a:pt x="65675" y="40863"/>
                    <a:pt x="65627" y="41042"/>
                  </a:cubicBezTo>
                  <a:lnTo>
                    <a:pt x="65627" y="41042"/>
                  </a:lnTo>
                  <a:cubicBezTo>
                    <a:pt x="65604" y="41196"/>
                    <a:pt x="65449" y="41304"/>
                    <a:pt x="65306" y="41304"/>
                  </a:cubicBezTo>
                  <a:lnTo>
                    <a:pt x="65306" y="41304"/>
                  </a:lnTo>
                  <a:cubicBezTo>
                    <a:pt x="65270" y="41315"/>
                    <a:pt x="65258" y="41315"/>
                    <a:pt x="65223" y="41304"/>
                  </a:cubicBezTo>
                  <a:close/>
                  <a:moveTo>
                    <a:pt x="393" y="38529"/>
                  </a:moveTo>
                  <a:lnTo>
                    <a:pt x="393" y="38529"/>
                  </a:lnTo>
                  <a:lnTo>
                    <a:pt x="393" y="38529"/>
                  </a:lnTo>
                  <a:cubicBezTo>
                    <a:pt x="369" y="38351"/>
                    <a:pt x="500" y="38172"/>
                    <a:pt x="679" y="38148"/>
                  </a:cubicBezTo>
                  <a:lnTo>
                    <a:pt x="679" y="38148"/>
                  </a:lnTo>
                  <a:cubicBezTo>
                    <a:pt x="857" y="38113"/>
                    <a:pt x="1036" y="38232"/>
                    <a:pt x="1072" y="38422"/>
                  </a:cubicBezTo>
                  <a:lnTo>
                    <a:pt x="1072" y="38422"/>
                  </a:lnTo>
                  <a:cubicBezTo>
                    <a:pt x="1096" y="38613"/>
                    <a:pt x="965" y="38779"/>
                    <a:pt x="786" y="38815"/>
                  </a:cubicBezTo>
                  <a:lnTo>
                    <a:pt x="786" y="38815"/>
                  </a:lnTo>
                  <a:lnTo>
                    <a:pt x="738" y="38815"/>
                  </a:lnTo>
                  <a:lnTo>
                    <a:pt x="738" y="38815"/>
                  </a:lnTo>
                  <a:cubicBezTo>
                    <a:pt x="572" y="38815"/>
                    <a:pt x="429" y="38696"/>
                    <a:pt x="393" y="38529"/>
                  </a:cubicBezTo>
                  <a:close/>
                  <a:moveTo>
                    <a:pt x="65758" y="38768"/>
                  </a:moveTo>
                  <a:cubicBezTo>
                    <a:pt x="65580" y="38744"/>
                    <a:pt x="65449" y="38565"/>
                    <a:pt x="65473" y="38387"/>
                  </a:cubicBezTo>
                  <a:lnTo>
                    <a:pt x="65473" y="38387"/>
                  </a:lnTo>
                  <a:cubicBezTo>
                    <a:pt x="65508" y="38208"/>
                    <a:pt x="65687" y="38065"/>
                    <a:pt x="65866" y="38101"/>
                  </a:cubicBezTo>
                  <a:lnTo>
                    <a:pt x="65866" y="38101"/>
                  </a:lnTo>
                  <a:cubicBezTo>
                    <a:pt x="66044" y="38136"/>
                    <a:pt x="66175" y="38291"/>
                    <a:pt x="66151" y="38494"/>
                  </a:cubicBezTo>
                  <a:lnTo>
                    <a:pt x="66151" y="38494"/>
                  </a:lnTo>
                  <a:cubicBezTo>
                    <a:pt x="66116" y="38648"/>
                    <a:pt x="65985" y="38768"/>
                    <a:pt x="65818" y="38768"/>
                  </a:cubicBezTo>
                  <a:lnTo>
                    <a:pt x="65818" y="38768"/>
                  </a:lnTo>
                  <a:close/>
                  <a:moveTo>
                    <a:pt x="95" y="35946"/>
                  </a:moveTo>
                  <a:lnTo>
                    <a:pt x="95" y="35946"/>
                  </a:lnTo>
                  <a:lnTo>
                    <a:pt x="95" y="35946"/>
                  </a:lnTo>
                  <a:cubicBezTo>
                    <a:pt x="84" y="35755"/>
                    <a:pt x="215" y="35589"/>
                    <a:pt x="417" y="35589"/>
                  </a:cubicBezTo>
                  <a:lnTo>
                    <a:pt x="417" y="35589"/>
                  </a:lnTo>
                  <a:cubicBezTo>
                    <a:pt x="596" y="35577"/>
                    <a:pt x="750" y="35708"/>
                    <a:pt x="774" y="35898"/>
                  </a:cubicBezTo>
                  <a:lnTo>
                    <a:pt x="774" y="35898"/>
                  </a:lnTo>
                  <a:cubicBezTo>
                    <a:pt x="786" y="36089"/>
                    <a:pt x="655" y="36255"/>
                    <a:pt x="453" y="36255"/>
                  </a:cubicBezTo>
                  <a:lnTo>
                    <a:pt x="453" y="36255"/>
                  </a:lnTo>
                  <a:lnTo>
                    <a:pt x="429" y="36255"/>
                  </a:lnTo>
                  <a:lnTo>
                    <a:pt x="429" y="36255"/>
                  </a:lnTo>
                  <a:cubicBezTo>
                    <a:pt x="250" y="36255"/>
                    <a:pt x="95" y="36124"/>
                    <a:pt x="95" y="35946"/>
                  </a:cubicBezTo>
                  <a:close/>
                  <a:moveTo>
                    <a:pt x="66080" y="36208"/>
                  </a:moveTo>
                  <a:cubicBezTo>
                    <a:pt x="65877" y="36196"/>
                    <a:pt x="65747" y="36029"/>
                    <a:pt x="65758" y="35850"/>
                  </a:cubicBezTo>
                  <a:lnTo>
                    <a:pt x="65758" y="35850"/>
                  </a:lnTo>
                  <a:cubicBezTo>
                    <a:pt x="65782" y="35660"/>
                    <a:pt x="65937" y="35529"/>
                    <a:pt x="66116" y="35541"/>
                  </a:cubicBezTo>
                  <a:lnTo>
                    <a:pt x="66116" y="35541"/>
                  </a:lnTo>
                  <a:cubicBezTo>
                    <a:pt x="66318" y="35553"/>
                    <a:pt x="66449" y="35720"/>
                    <a:pt x="66437" y="35898"/>
                  </a:cubicBezTo>
                  <a:lnTo>
                    <a:pt x="66437" y="35898"/>
                  </a:lnTo>
                  <a:cubicBezTo>
                    <a:pt x="66413" y="36077"/>
                    <a:pt x="66270" y="36208"/>
                    <a:pt x="66092" y="36208"/>
                  </a:cubicBezTo>
                  <a:lnTo>
                    <a:pt x="66092" y="36208"/>
                  </a:lnTo>
                  <a:close/>
                  <a:moveTo>
                    <a:pt x="0" y="33338"/>
                  </a:moveTo>
                  <a:cubicBezTo>
                    <a:pt x="0" y="33148"/>
                    <a:pt x="143" y="32993"/>
                    <a:pt x="334" y="32993"/>
                  </a:cubicBezTo>
                  <a:lnTo>
                    <a:pt x="334" y="32993"/>
                  </a:lnTo>
                  <a:cubicBezTo>
                    <a:pt x="536" y="32993"/>
                    <a:pt x="679" y="33148"/>
                    <a:pt x="679" y="33326"/>
                  </a:cubicBezTo>
                  <a:lnTo>
                    <a:pt x="679" y="33326"/>
                  </a:lnTo>
                  <a:cubicBezTo>
                    <a:pt x="679" y="33517"/>
                    <a:pt x="536" y="33672"/>
                    <a:pt x="334" y="33672"/>
                  </a:cubicBezTo>
                  <a:lnTo>
                    <a:pt x="334" y="33672"/>
                  </a:lnTo>
                  <a:cubicBezTo>
                    <a:pt x="143" y="33672"/>
                    <a:pt x="0" y="33517"/>
                    <a:pt x="0" y="33338"/>
                  </a:cubicBezTo>
                  <a:close/>
                  <a:moveTo>
                    <a:pt x="65866" y="33291"/>
                  </a:moveTo>
                  <a:lnTo>
                    <a:pt x="65866" y="33255"/>
                  </a:lnTo>
                  <a:lnTo>
                    <a:pt x="65866" y="33255"/>
                  </a:lnTo>
                  <a:lnTo>
                    <a:pt x="65866" y="33207"/>
                  </a:lnTo>
                  <a:lnTo>
                    <a:pt x="65866" y="33207"/>
                  </a:lnTo>
                  <a:cubicBezTo>
                    <a:pt x="65866" y="33017"/>
                    <a:pt x="66020" y="32862"/>
                    <a:pt x="66211" y="32862"/>
                  </a:cubicBezTo>
                  <a:lnTo>
                    <a:pt x="66211" y="32862"/>
                  </a:lnTo>
                  <a:cubicBezTo>
                    <a:pt x="66401" y="32862"/>
                    <a:pt x="66544" y="33017"/>
                    <a:pt x="66544" y="33207"/>
                  </a:cubicBezTo>
                  <a:lnTo>
                    <a:pt x="66544" y="33207"/>
                  </a:lnTo>
                  <a:lnTo>
                    <a:pt x="66544" y="33255"/>
                  </a:lnTo>
                  <a:lnTo>
                    <a:pt x="66544" y="33255"/>
                  </a:lnTo>
                  <a:lnTo>
                    <a:pt x="66544" y="33291"/>
                  </a:lnTo>
                  <a:lnTo>
                    <a:pt x="66544" y="33291"/>
                  </a:lnTo>
                  <a:cubicBezTo>
                    <a:pt x="66544" y="33493"/>
                    <a:pt x="66401" y="33636"/>
                    <a:pt x="66211" y="33636"/>
                  </a:cubicBezTo>
                  <a:lnTo>
                    <a:pt x="66211" y="33636"/>
                  </a:lnTo>
                  <a:cubicBezTo>
                    <a:pt x="66020" y="33624"/>
                    <a:pt x="65866" y="33469"/>
                    <a:pt x="65866" y="33291"/>
                  </a:cubicBezTo>
                  <a:close/>
                  <a:moveTo>
                    <a:pt x="393" y="31088"/>
                  </a:moveTo>
                  <a:cubicBezTo>
                    <a:pt x="215" y="31076"/>
                    <a:pt x="72" y="30909"/>
                    <a:pt x="84" y="30731"/>
                  </a:cubicBezTo>
                  <a:lnTo>
                    <a:pt x="84" y="30731"/>
                  </a:lnTo>
                  <a:lnTo>
                    <a:pt x="84" y="30731"/>
                  </a:lnTo>
                  <a:lnTo>
                    <a:pt x="84" y="30731"/>
                  </a:lnTo>
                  <a:cubicBezTo>
                    <a:pt x="95" y="30540"/>
                    <a:pt x="262" y="30409"/>
                    <a:pt x="441" y="30421"/>
                  </a:cubicBezTo>
                  <a:lnTo>
                    <a:pt x="441" y="30421"/>
                  </a:lnTo>
                  <a:cubicBezTo>
                    <a:pt x="631" y="30433"/>
                    <a:pt x="774" y="30600"/>
                    <a:pt x="750" y="30778"/>
                  </a:cubicBezTo>
                  <a:lnTo>
                    <a:pt x="750" y="30778"/>
                  </a:lnTo>
                  <a:cubicBezTo>
                    <a:pt x="738" y="30957"/>
                    <a:pt x="596" y="31088"/>
                    <a:pt x="429" y="31088"/>
                  </a:cubicBezTo>
                  <a:lnTo>
                    <a:pt x="429" y="31088"/>
                  </a:lnTo>
                  <a:close/>
                  <a:moveTo>
                    <a:pt x="65758" y="30659"/>
                  </a:moveTo>
                  <a:cubicBezTo>
                    <a:pt x="65747" y="30469"/>
                    <a:pt x="65877" y="30302"/>
                    <a:pt x="66068" y="30290"/>
                  </a:cubicBezTo>
                  <a:lnTo>
                    <a:pt x="66068" y="30290"/>
                  </a:lnTo>
                  <a:cubicBezTo>
                    <a:pt x="66270" y="30278"/>
                    <a:pt x="66413" y="30409"/>
                    <a:pt x="66425" y="30600"/>
                  </a:cubicBezTo>
                  <a:lnTo>
                    <a:pt x="66425" y="30600"/>
                  </a:lnTo>
                  <a:lnTo>
                    <a:pt x="66425" y="30600"/>
                  </a:lnTo>
                  <a:lnTo>
                    <a:pt x="66425" y="30600"/>
                  </a:lnTo>
                  <a:cubicBezTo>
                    <a:pt x="66449" y="30778"/>
                    <a:pt x="66318" y="30945"/>
                    <a:pt x="66116" y="30957"/>
                  </a:cubicBezTo>
                  <a:lnTo>
                    <a:pt x="66116" y="30957"/>
                  </a:lnTo>
                  <a:lnTo>
                    <a:pt x="66092" y="30957"/>
                  </a:lnTo>
                  <a:lnTo>
                    <a:pt x="66092" y="30957"/>
                  </a:lnTo>
                  <a:cubicBezTo>
                    <a:pt x="65925" y="30957"/>
                    <a:pt x="65782" y="30826"/>
                    <a:pt x="65758" y="30659"/>
                  </a:cubicBezTo>
                  <a:close/>
                  <a:moveTo>
                    <a:pt x="667" y="28516"/>
                  </a:moveTo>
                  <a:cubicBezTo>
                    <a:pt x="488" y="28492"/>
                    <a:pt x="357" y="28314"/>
                    <a:pt x="381" y="28135"/>
                  </a:cubicBezTo>
                  <a:lnTo>
                    <a:pt x="381" y="28135"/>
                  </a:lnTo>
                  <a:cubicBezTo>
                    <a:pt x="417" y="27945"/>
                    <a:pt x="596" y="27814"/>
                    <a:pt x="774" y="27849"/>
                  </a:cubicBezTo>
                  <a:lnTo>
                    <a:pt x="774" y="27849"/>
                  </a:lnTo>
                  <a:cubicBezTo>
                    <a:pt x="953" y="27873"/>
                    <a:pt x="1084" y="28040"/>
                    <a:pt x="1048" y="28230"/>
                  </a:cubicBezTo>
                  <a:lnTo>
                    <a:pt x="1048" y="28230"/>
                  </a:lnTo>
                  <a:cubicBezTo>
                    <a:pt x="1024" y="28397"/>
                    <a:pt x="893" y="28516"/>
                    <a:pt x="726" y="28516"/>
                  </a:cubicBezTo>
                  <a:lnTo>
                    <a:pt x="726" y="28516"/>
                  </a:lnTo>
                  <a:close/>
                  <a:moveTo>
                    <a:pt x="65461" y="28111"/>
                  </a:moveTo>
                  <a:cubicBezTo>
                    <a:pt x="65437" y="27933"/>
                    <a:pt x="65556" y="27754"/>
                    <a:pt x="65747" y="27730"/>
                  </a:cubicBezTo>
                  <a:lnTo>
                    <a:pt x="65747" y="27730"/>
                  </a:lnTo>
                  <a:cubicBezTo>
                    <a:pt x="65937" y="27695"/>
                    <a:pt x="66104" y="27814"/>
                    <a:pt x="66128" y="28004"/>
                  </a:cubicBezTo>
                  <a:lnTo>
                    <a:pt x="66128" y="28004"/>
                  </a:lnTo>
                  <a:cubicBezTo>
                    <a:pt x="66163" y="28195"/>
                    <a:pt x="66044" y="28361"/>
                    <a:pt x="65854" y="28397"/>
                  </a:cubicBezTo>
                  <a:lnTo>
                    <a:pt x="65854" y="28397"/>
                  </a:lnTo>
                  <a:lnTo>
                    <a:pt x="65794" y="28397"/>
                  </a:lnTo>
                  <a:lnTo>
                    <a:pt x="65794" y="28397"/>
                  </a:lnTo>
                  <a:cubicBezTo>
                    <a:pt x="65627" y="28397"/>
                    <a:pt x="65496" y="28278"/>
                    <a:pt x="65461" y="28111"/>
                  </a:cubicBezTo>
                  <a:close/>
                  <a:moveTo>
                    <a:pt x="1143" y="25968"/>
                  </a:moveTo>
                  <a:cubicBezTo>
                    <a:pt x="965" y="25933"/>
                    <a:pt x="846" y="25754"/>
                    <a:pt x="893" y="25575"/>
                  </a:cubicBezTo>
                  <a:lnTo>
                    <a:pt x="893" y="25575"/>
                  </a:lnTo>
                  <a:lnTo>
                    <a:pt x="893" y="25575"/>
                  </a:lnTo>
                  <a:lnTo>
                    <a:pt x="893" y="25575"/>
                  </a:lnTo>
                  <a:cubicBezTo>
                    <a:pt x="929" y="25397"/>
                    <a:pt x="1107" y="25278"/>
                    <a:pt x="1286" y="25313"/>
                  </a:cubicBezTo>
                  <a:lnTo>
                    <a:pt x="1286" y="25313"/>
                  </a:lnTo>
                  <a:cubicBezTo>
                    <a:pt x="1465" y="25361"/>
                    <a:pt x="1584" y="25540"/>
                    <a:pt x="1548" y="25718"/>
                  </a:cubicBezTo>
                  <a:lnTo>
                    <a:pt x="1548" y="25718"/>
                  </a:lnTo>
                  <a:cubicBezTo>
                    <a:pt x="1512" y="25873"/>
                    <a:pt x="1369" y="25968"/>
                    <a:pt x="1215" y="25968"/>
                  </a:cubicBezTo>
                  <a:lnTo>
                    <a:pt x="1215" y="25968"/>
                  </a:lnTo>
                  <a:cubicBezTo>
                    <a:pt x="1203" y="25992"/>
                    <a:pt x="1167" y="25968"/>
                    <a:pt x="1143" y="25968"/>
                  </a:cubicBezTo>
                  <a:close/>
                  <a:moveTo>
                    <a:pt x="64961" y="25599"/>
                  </a:moveTo>
                  <a:cubicBezTo>
                    <a:pt x="64913" y="25421"/>
                    <a:pt x="65032" y="25230"/>
                    <a:pt x="65211" y="25183"/>
                  </a:cubicBezTo>
                  <a:lnTo>
                    <a:pt x="65211" y="25183"/>
                  </a:lnTo>
                  <a:cubicBezTo>
                    <a:pt x="65389" y="25135"/>
                    <a:pt x="65568" y="25254"/>
                    <a:pt x="65616" y="25433"/>
                  </a:cubicBezTo>
                  <a:lnTo>
                    <a:pt x="65616" y="25433"/>
                  </a:lnTo>
                  <a:cubicBezTo>
                    <a:pt x="65663" y="25611"/>
                    <a:pt x="65544" y="25790"/>
                    <a:pt x="65366" y="25837"/>
                  </a:cubicBezTo>
                  <a:lnTo>
                    <a:pt x="65366" y="25837"/>
                  </a:lnTo>
                  <a:cubicBezTo>
                    <a:pt x="65330" y="25849"/>
                    <a:pt x="65306" y="25849"/>
                    <a:pt x="65282" y="25849"/>
                  </a:cubicBezTo>
                  <a:lnTo>
                    <a:pt x="65282" y="25849"/>
                  </a:lnTo>
                  <a:cubicBezTo>
                    <a:pt x="65139" y="25873"/>
                    <a:pt x="64985" y="25766"/>
                    <a:pt x="64961" y="25599"/>
                  </a:cubicBezTo>
                  <a:close/>
                  <a:moveTo>
                    <a:pt x="1810" y="23468"/>
                  </a:moveTo>
                  <a:cubicBezTo>
                    <a:pt x="1631" y="23408"/>
                    <a:pt x="1548" y="23218"/>
                    <a:pt x="1584" y="23039"/>
                  </a:cubicBezTo>
                  <a:lnTo>
                    <a:pt x="1584" y="23039"/>
                  </a:lnTo>
                  <a:lnTo>
                    <a:pt x="1584" y="23039"/>
                  </a:lnTo>
                  <a:lnTo>
                    <a:pt x="1584" y="23039"/>
                  </a:lnTo>
                  <a:cubicBezTo>
                    <a:pt x="1643" y="22861"/>
                    <a:pt x="1846" y="22777"/>
                    <a:pt x="2024" y="22813"/>
                  </a:cubicBezTo>
                  <a:lnTo>
                    <a:pt x="2024" y="22813"/>
                  </a:lnTo>
                  <a:cubicBezTo>
                    <a:pt x="2203" y="22873"/>
                    <a:pt x="2286" y="23075"/>
                    <a:pt x="2239" y="23254"/>
                  </a:cubicBezTo>
                  <a:lnTo>
                    <a:pt x="2239" y="23254"/>
                  </a:lnTo>
                  <a:cubicBezTo>
                    <a:pt x="2203" y="23397"/>
                    <a:pt x="2060" y="23492"/>
                    <a:pt x="1917" y="23492"/>
                  </a:cubicBezTo>
                  <a:lnTo>
                    <a:pt x="1917" y="23492"/>
                  </a:lnTo>
                  <a:cubicBezTo>
                    <a:pt x="1881" y="23492"/>
                    <a:pt x="1846" y="23492"/>
                    <a:pt x="1810" y="23468"/>
                  </a:cubicBezTo>
                  <a:close/>
                  <a:moveTo>
                    <a:pt x="64258" y="23147"/>
                  </a:moveTo>
                  <a:lnTo>
                    <a:pt x="64258" y="23147"/>
                  </a:lnTo>
                  <a:cubicBezTo>
                    <a:pt x="64199" y="22968"/>
                    <a:pt x="64306" y="22777"/>
                    <a:pt x="64473" y="22718"/>
                  </a:cubicBezTo>
                  <a:lnTo>
                    <a:pt x="64473" y="22718"/>
                  </a:lnTo>
                  <a:cubicBezTo>
                    <a:pt x="64651" y="22658"/>
                    <a:pt x="64842" y="22754"/>
                    <a:pt x="64901" y="22920"/>
                  </a:cubicBezTo>
                  <a:lnTo>
                    <a:pt x="64901" y="22920"/>
                  </a:lnTo>
                  <a:cubicBezTo>
                    <a:pt x="64961" y="23099"/>
                    <a:pt x="64865" y="23289"/>
                    <a:pt x="64687" y="23349"/>
                  </a:cubicBezTo>
                  <a:lnTo>
                    <a:pt x="64687" y="23349"/>
                  </a:lnTo>
                  <a:cubicBezTo>
                    <a:pt x="64663" y="23373"/>
                    <a:pt x="64615" y="23373"/>
                    <a:pt x="64592" y="23373"/>
                  </a:cubicBezTo>
                  <a:lnTo>
                    <a:pt x="64592" y="23373"/>
                  </a:lnTo>
                  <a:cubicBezTo>
                    <a:pt x="64437" y="23385"/>
                    <a:pt x="64306" y="23278"/>
                    <a:pt x="64258" y="23147"/>
                  </a:cubicBezTo>
                  <a:close/>
                  <a:moveTo>
                    <a:pt x="2679" y="21027"/>
                  </a:moveTo>
                  <a:cubicBezTo>
                    <a:pt x="2512" y="20956"/>
                    <a:pt x="2417" y="20765"/>
                    <a:pt x="2501" y="20587"/>
                  </a:cubicBezTo>
                  <a:lnTo>
                    <a:pt x="2501" y="20587"/>
                  </a:lnTo>
                  <a:cubicBezTo>
                    <a:pt x="2572" y="20420"/>
                    <a:pt x="2762" y="20337"/>
                    <a:pt x="2941" y="20408"/>
                  </a:cubicBezTo>
                  <a:lnTo>
                    <a:pt x="2941" y="20408"/>
                  </a:lnTo>
                  <a:cubicBezTo>
                    <a:pt x="3120" y="20480"/>
                    <a:pt x="3191" y="20670"/>
                    <a:pt x="3120" y="20849"/>
                  </a:cubicBezTo>
                  <a:lnTo>
                    <a:pt x="3120" y="20849"/>
                  </a:lnTo>
                  <a:cubicBezTo>
                    <a:pt x="3060" y="20992"/>
                    <a:pt x="2941" y="21063"/>
                    <a:pt x="2810" y="21063"/>
                  </a:cubicBezTo>
                  <a:lnTo>
                    <a:pt x="2810" y="21063"/>
                  </a:lnTo>
                  <a:cubicBezTo>
                    <a:pt x="2762" y="21063"/>
                    <a:pt x="2715" y="21051"/>
                    <a:pt x="2679" y="21027"/>
                  </a:cubicBezTo>
                  <a:close/>
                  <a:moveTo>
                    <a:pt x="63365" y="20753"/>
                  </a:moveTo>
                  <a:lnTo>
                    <a:pt x="63365" y="20753"/>
                  </a:lnTo>
                  <a:cubicBezTo>
                    <a:pt x="63294" y="20587"/>
                    <a:pt x="63377" y="20372"/>
                    <a:pt x="63544" y="20301"/>
                  </a:cubicBezTo>
                  <a:lnTo>
                    <a:pt x="63544" y="20301"/>
                  </a:lnTo>
                  <a:cubicBezTo>
                    <a:pt x="63722" y="20230"/>
                    <a:pt x="63913" y="20313"/>
                    <a:pt x="63996" y="20480"/>
                  </a:cubicBezTo>
                  <a:lnTo>
                    <a:pt x="63996" y="20480"/>
                  </a:lnTo>
                  <a:lnTo>
                    <a:pt x="63996" y="20480"/>
                  </a:lnTo>
                  <a:lnTo>
                    <a:pt x="63996" y="20480"/>
                  </a:lnTo>
                  <a:cubicBezTo>
                    <a:pt x="64068" y="20646"/>
                    <a:pt x="63972" y="20849"/>
                    <a:pt x="63818" y="20932"/>
                  </a:cubicBezTo>
                  <a:lnTo>
                    <a:pt x="63818" y="20932"/>
                  </a:lnTo>
                  <a:cubicBezTo>
                    <a:pt x="63770" y="20944"/>
                    <a:pt x="63722" y="20956"/>
                    <a:pt x="63675" y="20956"/>
                  </a:cubicBezTo>
                  <a:lnTo>
                    <a:pt x="63675" y="20956"/>
                  </a:lnTo>
                  <a:cubicBezTo>
                    <a:pt x="63544" y="20956"/>
                    <a:pt x="63425" y="20872"/>
                    <a:pt x="63365" y="20753"/>
                  </a:cubicBezTo>
                  <a:close/>
                  <a:moveTo>
                    <a:pt x="3727" y="18682"/>
                  </a:moveTo>
                  <a:cubicBezTo>
                    <a:pt x="3572" y="18586"/>
                    <a:pt x="3489" y="18396"/>
                    <a:pt x="3584" y="18229"/>
                  </a:cubicBezTo>
                  <a:lnTo>
                    <a:pt x="3584" y="18229"/>
                  </a:lnTo>
                  <a:cubicBezTo>
                    <a:pt x="3667" y="18074"/>
                    <a:pt x="3870" y="17991"/>
                    <a:pt x="4025" y="18086"/>
                  </a:cubicBezTo>
                  <a:lnTo>
                    <a:pt x="4025" y="18086"/>
                  </a:lnTo>
                  <a:cubicBezTo>
                    <a:pt x="4191" y="18170"/>
                    <a:pt x="4263" y="18372"/>
                    <a:pt x="4179" y="18527"/>
                  </a:cubicBezTo>
                  <a:lnTo>
                    <a:pt x="4179" y="18527"/>
                  </a:lnTo>
                  <a:cubicBezTo>
                    <a:pt x="4120" y="18646"/>
                    <a:pt x="4001" y="18706"/>
                    <a:pt x="3882" y="18706"/>
                  </a:cubicBezTo>
                  <a:lnTo>
                    <a:pt x="3882" y="18706"/>
                  </a:lnTo>
                  <a:cubicBezTo>
                    <a:pt x="3834" y="18706"/>
                    <a:pt x="3786" y="18694"/>
                    <a:pt x="3727" y="18682"/>
                  </a:cubicBezTo>
                  <a:close/>
                  <a:moveTo>
                    <a:pt x="62294" y="18432"/>
                  </a:moveTo>
                  <a:cubicBezTo>
                    <a:pt x="62210" y="18265"/>
                    <a:pt x="62282" y="18051"/>
                    <a:pt x="62448" y="17967"/>
                  </a:cubicBezTo>
                  <a:lnTo>
                    <a:pt x="62448" y="17967"/>
                  </a:lnTo>
                  <a:cubicBezTo>
                    <a:pt x="62603" y="17872"/>
                    <a:pt x="62818" y="17955"/>
                    <a:pt x="62901" y="18110"/>
                  </a:cubicBezTo>
                  <a:lnTo>
                    <a:pt x="62901" y="18110"/>
                  </a:lnTo>
                  <a:lnTo>
                    <a:pt x="62901" y="18110"/>
                  </a:lnTo>
                  <a:lnTo>
                    <a:pt x="62901" y="18110"/>
                  </a:lnTo>
                  <a:cubicBezTo>
                    <a:pt x="62996" y="18277"/>
                    <a:pt x="62913" y="18491"/>
                    <a:pt x="62758" y="18563"/>
                  </a:cubicBezTo>
                  <a:lnTo>
                    <a:pt x="62758" y="18563"/>
                  </a:lnTo>
                  <a:cubicBezTo>
                    <a:pt x="62710" y="18586"/>
                    <a:pt x="62651" y="18586"/>
                    <a:pt x="62603" y="18586"/>
                  </a:cubicBezTo>
                  <a:lnTo>
                    <a:pt x="62603" y="18586"/>
                  </a:lnTo>
                  <a:cubicBezTo>
                    <a:pt x="62472" y="18610"/>
                    <a:pt x="62353" y="18551"/>
                    <a:pt x="62294" y="18432"/>
                  </a:cubicBezTo>
                  <a:close/>
                  <a:moveTo>
                    <a:pt x="4977" y="16408"/>
                  </a:moveTo>
                  <a:cubicBezTo>
                    <a:pt x="4822" y="16300"/>
                    <a:pt x="4775" y="16086"/>
                    <a:pt x="4882" y="15943"/>
                  </a:cubicBezTo>
                  <a:lnTo>
                    <a:pt x="4882" y="15943"/>
                  </a:lnTo>
                  <a:cubicBezTo>
                    <a:pt x="4977" y="15777"/>
                    <a:pt x="5191" y="15729"/>
                    <a:pt x="5334" y="15836"/>
                  </a:cubicBezTo>
                  <a:lnTo>
                    <a:pt x="5334" y="15836"/>
                  </a:lnTo>
                  <a:cubicBezTo>
                    <a:pt x="5501" y="15931"/>
                    <a:pt x="5549" y="16146"/>
                    <a:pt x="5441" y="16300"/>
                  </a:cubicBezTo>
                  <a:lnTo>
                    <a:pt x="5441" y="16300"/>
                  </a:lnTo>
                  <a:cubicBezTo>
                    <a:pt x="5382" y="16408"/>
                    <a:pt x="5263" y="16467"/>
                    <a:pt x="5156" y="16467"/>
                  </a:cubicBezTo>
                  <a:lnTo>
                    <a:pt x="5156" y="16467"/>
                  </a:lnTo>
                  <a:cubicBezTo>
                    <a:pt x="5096" y="16443"/>
                    <a:pt x="5037" y="16431"/>
                    <a:pt x="4977" y="16408"/>
                  </a:cubicBezTo>
                  <a:close/>
                  <a:moveTo>
                    <a:pt x="61032" y="16193"/>
                  </a:moveTo>
                  <a:cubicBezTo>
                    <a:pt x="60924" y="16027"/>
                    <a:pt x="60984" y="15824"/>
                    <a:pt x="61139" y="15729"/>
                  </a:cubicBezTo>
                  <a:lnTo>
                    <a:pt x="61139" y="15729"/>
                  </a:lnTo>
                  <a:cubicBezTo>
                    <a:pt x="61294" y="15634"/>
                    <a:pt x="61508" y="15693"/>
                    <a:pt x="61591" y="15836"/>
                  </a:cubicBezTo>
                  <a:lnTo>
                    <a:pt x="61591" y="15836"/>
                  </a:lnTo>
                  <a:lnTo>
                    <a:pt x="61591" y="15836"/>
                  </a:lnTo>
                  <a:lnTo>
                    <a:pt x="61591" y="15836"/>
                  </a:lnTo>
                  <a:cubicBezTo>
                    <a:pt x="61686" y="16003"/>
                    <a:pt x="61639" y="16205"/>
                    <a:pt x="61484" y="16300"/>
                  </a:cubicBezTo>
                  <a:lnTo>
                    <a:pt x="61484" y="16300"/>
                  </a:lnTo>
                  <a:cubicBezTo>
                    <a:pt x="61425" y="16324"/>
                    <a:pt x="61365" y="16348"/>
                    <a:pt x="61305" y="16348"/>
                  </a:cubicBezTo>
                  <a:lnTo>
                    <a:pt x="61305" y="16348"/>
                  </a:lnTo>
                  <a:cubicBezTo>
                    <a:pt x="61210" y="16360"/>
                    <a:pt x="61103" y="16300"/>
                    <a:pt x="61032" y="16193"/>
                  </a:cubicBezTo>
                  <a:close/>
                  <a:moveTo>
                    <a:pt x="6394" y="14229"/>
                  </a:moveTo>
                  <a:cubicBezTo>
                    <a:pt x="6251" y="14122"/>
                    <a:pt x="6215" y="13919"/>
                    <a:pt x="6322" y="13753"/>
                  </a:cubicBezTo>
                  <a:lnTo>
                    <a:pt x="6322" y="13753"/>
                  </a:lnTo>
                  <a:cubicBezTo>
                    <a:pt x="6430" y="13610"/>
                    <a:pt x="6644" y="13562"/>
                    <a:pt x="6799" y="13681"/>
                  </a:cubicBezTo>
                  <a:lnTo>
                    <a:pt x="6799" y="13681"/>
                  </a:lnTo>
                  <a:cubicBezTo>
                    <a:pt x="6942" y="13788"/>
                    <a:pt x="6977" y="13991"/>
                    <a:pt x="6870" y="14157"/>
                  </a:cubicBezTo>
                  <a:lnTo>
                    <a:pt x="6870" y="14157"/>
                  </a:lnTo>
                  <a:cubicBezTo>
                    <a:pt x="6799" y="14241"/>
                    <a:pt x="6703" y="14288"/>
                    <a:pt x="6608" y="14288"/>
                  </a:cubicBezTo>
                  <a:lnTo>
                    <a:pt x="6608" y="14288"/>
                  </a:lnTo>
                  <a:cubicBezTo>
                    <a:pt x="6525" y="14300"/>
                    <a:pt x="6453" y="14276"/>
                    <a:pt x="6394" y="14229"/>
                  </a:cubicBezTo>
                  <a:close/>
                  <a:moveTo>
                    <a:pt x="59603" y="14086"/>
                  </a:moveTo>
                  <a:cubicBezTo>
                    <a:pt x="59496" y="13931"/>
                    <a:pt x="59531" y="13729"/>
                    <a:pt x="59674" y="13610"/>
                  </a:cubicBezTo>
                  <a:lnTo>
                    <a:pt x="59674" y="13610"/>
                  </a:lnTo>
                  <a:cubicBezTo>
                    <a:pt x="59829" y="13502"/>
                    <a:pt x="60032" y="13526"/>
                    <a:pt x="60151" y="13681"/>
                  </a:cubicBezTo>
                  <a:lnTo>
                    <a:pt x="60151" y="13681"/>
                  </a:lnTo>
                  <a:cubicBezTo>
                    <a:pt x="60258" y="13824"/>
                    <a:pt x="60222" y="14038"/>
                    <a:pt x="60079" y="14157"/>
                  </a:cubicBezTo>
                  <a:lnTo>
                    <a:pt x="60079" y="14157"/>
                  </a:lnTo>
                  <a:cubicBezTo>
                    <a:pt x="60020" y="14205"/>
                    <a:pt x="59948" y="14217"/>
                    <a:pt x="59889" y="14217"/>
                  </a:cubicBezTo>
                  <a:lnTo>
                    <a:pt x="59889" y="14217"/>
                  </a:lnTo>
                  <a:cubicBezTo>
                    <a:pt x="59781" y="14217"/>
                    <a:pt x="59674" y="14169"/>
                    <a:pt x="59603" y="14086"/>
                  </a:cubicBezTo>
                  <a:close/>
                  <a:moveTo>
                    <a:pt x="7977" y="12193"/>
                  </a:moveTo>
                  <a:cubicBezTo>
                    <a:pt x="7823" y="12074"/>
                    <a:pt x="7811" y="11859"/>
                    <a:pt x="7942" y="11717"/>
                  </a:cubicBezTo>
                  <a:lnTo>
                    <a:pt x="7942" y="11717"/>
                  </a:lnTo>
                  <a:cubicBezTo>
                    <a:pt x="8061" y="11586"/>
                    <a:pt x="8275" y="11550"/>
                    <a:pt x="8418" y="11681"/>
                  </a:cubicBezTo>
                  <a:lnTo>
                    <a:pt x="8418" y="11681"/>
                  </a:lnTo>
                  <a:cubicBezTo>
                    <a:pt x="8573" y="11800"/>
                    <a:pt x="8585" y="12014"/>
                    <a:pt x="8466" y="12157"/>
                  </a:cubicBezTo>
                  <a:lnTo>
                    <a:pt x="8466" y="12157"/>
                  </a:lnTo>
                  <a:cubicBezTo>
                    <a:pt x="8382" y="12240"/>
                    <a:pt x="8299" y="12276"/>
                    <a:pt x="8204" y="12276"/>
                  </a:cubicBezTo>
                  <a:lnTo>
                    <a:pt x="8204" y="12276"/>
                  </a:lnTo>
                  <a:cubicBezTo>
                    <a:pt x="8108" y="12264"/>
                    <a:pt x="8037" y="12240"/>
                    <a:pt x="7977" y="12193"/>
                  </a:cubicBezTo>
                  <a:close/>
                  <a:moveTo>
                    <a:pt x="58019" y="12074"/>
                  </a:moveTo>
                  <a:cubicBezTo>
                    <a:pt x="57900" y="11943"/>
                    <a:pt x="57912" y="11717"/>
                    <a:pt x="58055" y="11597"/>
                  </a:cubicBezTo>
                  <a:lnTo>
                    <a:pt x="58055" y="11597"/>
                  </a:lnTo>
                  <a:cubicBezTo>
                    <a:pt x="58186" y="11478"/>
                    <a:pt x="58412" y="11490"/>
                    <a:pt x="58531" y="11621"/>
                  </a:cubicBezTo>
                  <a:lnTo>
                    <a:pt x="58531" y="11621"/>
                  </a:lnTo>
                  <a:lnTo>
                    <a:pt x="58531" y="11621"/>
                  </a:lnTo>
                  <a:lnTo>
                    <a:pt x="58531" y="11621"/>
                  </a:lnTo>
                  <a:cubicBezTo>
                    <a:pt x="58650" y="11764"/>
                    <a:pt x="58638" y="11978"/>
                    <a:pt x="58496" y="12098"/>
                  </a:cubicBezTo>
                  <a:lnTo>
                    <a:pt x="58496" y="12098"/>
                  </a:lnTo>
                  <a:cubicBezTo>
                    <a:pt x="58436" y="12157"/>
                    <a:pt x="58353" y="12193"/>
                    <a:pt x="58281" y="12193"/>
                  </a:cubicBezTo>
                  <a:lnTo>
                    <a:pt x="58281" y="12193"/>
                  </a:lnTo>
                  <a:cubicBezTo>
                    <a:pt x="58174" y="12193"/>
                    <a:pt x="58079" y="12145"/>
                    <a:pt x="58019" y="12074"/>
                  </a:cubicBezTo>
                  <a:close/>
                  <a:moveTo>
                    <a:pt x="9704" y="10276"/>
                  </a:moveTo>
                  <a:cubicBezTo>
                    <a:pt x="9561" y="10133"/>
                    <a:pt x="9561" y="9931"/>
                    <a:pt x="9704" y="9800"/>
                  </a:cubicBezTo>
                  <a:lnTo>
                    <a:pt x="9704" y="9800"/>
                  </a:lnTo>
                  <a:cubicBezTo>
                    <a:pt x="9835" y="9657"/>
                    <a:pt x="10037" y="9657"/>
                    <a:pt x="10180" y="9800"/>
                  </a:cubicBezTo>
                  <a:lnTo>
                    <a:pt x="10180" y="9800"/>
                  </a:lnTo>
                  <a:cubicBezTo>
                    <a:pt x="10311" y="9931"/>
                    <a:pt x="10311" y="10133"/>
                    <a:pt x="10180" y="10276"/>
                  </a:cubicBezTo>
                  <a:lnTo>
                    <a:pt x="10180" y="10276"/>
                  </a:lnTo>
                  <a:cubicBezTo>
                    <a:pt x="10121" y="10335"/>
                    <a:pt x="10025" y="10371"/>
                    <a:pt x="9942" y="10371"/>
                  </a:cubicBezTo>
                  <a:lnTo>
                    <a:pt x="9942" y="10371"/>
                  </a:lnTo>
                  <a:cubicBezTo>
                    <a:pt x="9859" y="10359"/>
                    <a:pt x="9775" y="10335"/>
                    <a:pt x="9704" y="10276"/>
                  </a:cubicBezTo>
                  <a:close/>
                  <a:moveTo>
                    <a:pt x="56281" y="10193"/>
                  </a:moveTo>
                  <a:lnTo>
                    <a:pt x="56281" y="10193"/>
                  </a:lnTo>
                  <a:cubicBezTo>
                    <a:pt x="56150" y="10062"/>
                    <a:pt x="56150" y="9859"/>
                    <a:pt x="56281" y="9716"/>
                  </a:cubicBezTo>
                  <a:lnTo>
                    <a:pt x="56281" y="9716"/>
                  </a:lnTo>
                  <a:cubicBezTo>
                    <a:pt x="56412" y="9585"/>
                    <a:pt x="56626" y="9585"/>
                    <a:pt x="56757" y="9716"/>
                  </a:cubicBezTo>
                  <a:lnTo>
                    <a:pt x="56757" y="9716"/>
                  </a:lnTo>
                  <a:cubicBezTo>
                    <a:pt x="56888" y="9859"/>
                    <a:pt x="56888" y="10062"/>
                    <a:pt x="56757" y="10193"/>
                  </a:cubicBezTo>
                  <a:lnTo>
                    <a:pt x="56757" y="10193"/>
                  </a:lnTo>
                  <a:cubicBezTo>
                    <a:pt x="56698" y="10276"/>
                    <a:pt x="56614" y="10300"/>
                    <a:pt x="56519" y="10300"/>
                  </a:cubicBezTo>
                  <a:lnTo>
                    <a:pt x="56519" y="10300"/>
                  </a:lnTo>
                  <a:cubicBezTo>
                    <a:pt x="56436" y="10288"/>
                    <a:pt x="56341" y="10252"/>
                    <a:pt x="56281" y="10193"/>
                  </a:cubicBezTo>
                  <a:close/>
                  <a:moveTo>
                    <a:pt x="11585" y="8490"/>
                  </a:moveTo>
                  <a:cubicBezTo>
                    <a:pt x="11466" y="8335"/>
                    <a:pt x="11490" y="8133"/>
                    <a:pt x="11621" y="8014"/>
                  </a:cubicBezTo>
                  <a:lnTo>
                    <a:pt x="11621" y="8014"/>
                  </a:lnTo>
                  <a:cubicBezTo>
                    <a:pt x="11752" y="7895"/>
                    <a:pt x="11978" y="7907"/>
                    <a:pt x="12097" y="8038"/>
                  </a:cubicBezTo>
                  <a:lnTo>
                    <a:pt x="12097" y="8038"/>
                  </a:lnTo>
                  <a:cubicBezTo>
                    <a:pt x="12216" y="8169"/>
                    <a:pt x="12204" y="8395"/>
                    <a:pt x="12061" y="8514"/>
                  </a:cubicBezTo>
                  <a:lnTo>
                    <a:pt x="12061" y="8514"/>
                  </a:lnTo>
                  <a:cubicBezTo>
                    <a:pt x="12002" y="8573"/>
                    <a:pt x="11918" y="8585"/>
                    <a:pt x="11847" y="8585"/>
                  </a:cubicBezTo>
                  <a:lnTo>
                    <a:pt x="11847" y="8585"/>
                  </a:lnTo>
                  <a:cubicBezTo>
                    <a:pt x="11740" y="8609"/>
                    <a:pt x="11645" y="8573"/>
                    <a:pt x="11585" y="8490"/>
                  </a:cubicBezTo>
                  <a:close/>
                  <a:moveTo>
                    <a:pt x="54388" y="8454"/>
                  </a:moveTo>
                  <a:cubicBezTo>
                    <a:pt x="54245" y="8335"/>
                    <a:pt x="54233" y="8133"/>
                    <a:pt x="54352" y="7978"/>
                  </a:cubicBezTo>
                  <a:lnTo>
                    <a:pt x="54352" y="7978"/>
                  </a:lnTo>
                  <a:cubicBezTo>
                    <a:pt x="54471" y="7835"/>
                    <a:pt x="54674" y="7811"/>
                    <a:pt x="54828" y="7930"/>
                  </a:cubicBezTo>
                  <a:lnTo>
                    <a:pt x="54828" y="7930"/>
                  </a:lnTo>
                  <a:cubicBezTo>
                    <a:pt x="54971" y="8049"/>
                    <a:pt x="54983" y="8264"/>
                    <a:pt x="54864" y="8407"/>
                  </a:cubicBezTo>
                  <a:lnTo>
                    <a:pt x="54864" y="8407"/>
                  </a:lnTo>
                  <a:cubicBezTo>
                    <a:pt x="54793" y="8490"/>
                    <a:pt x="54709" y="8526"/>
                    <a:pt x="54614" y="8526"/>
                  </a:cubicBezTo>
                  <a:lnTo>
                    <a:pt x="54614" y="8526"/>
                  </a:lnTo>
                  <a:cubicBezTo>
                    <a:pt x="54519" y="8550"/>
                    <a:pt x="54447" y="8514"/>
                    <a:pt x="54388" y="8454"/>
                  </a:cubicBezTo>
                  <a:close/>
                  <a:moveTo>
                    <a:pt x="13597" y="6859"/>
                  </a:moveTo>
                  <a:cubicBezTo>
                    <a:pt x="13490" y="6716"/>
                    <a:pt x="13526" y="6502"/>
                    <a:pt x="13669" y="6383"/>
                  </a:cubicBezTo>
                  <a:lnTo>
                    <a:pt x="13669" y="6383"/>
                  </a:lnTo>
                  <a:cubicBezTo>
                    <a:pt x="13823" y="6264"/>
                    <a:pt x="14026" y="6311"/>
                    <a:pt x="14145" y="6466"/>
                  </a:cubicBezTo>
                  <a:lnTo>
                    <a:pt x="14145" y="6466"/>
                  </a:lnTo>
                  <a:cubicBezTo>
                    <a:pt x="14252" y="6609"/>
                    <a:pt x="14228" y="6823"/>
                    <a:pt x="14073" y="6942"/>
                  </a:cubicBezTo>
                  <a:lnTo>
                    <a:pt x="14073" y="6942"/>
                  </a:lnTo>
                  <a:cubicBezTo>
                    <a:pt x="14014" y="6978"/>
                    <a:pt x="13942" y="7002"/>
                    <a:pt x="13883" y="7002"/>
                  </a:cubicBezTo>
                  <a:lnTo>
                    <a:pt x="13883" y="7002"/>
                  </a:lnTo>
                  <a:cubicBezTo>
                    <a:pt x="13764" y="7002"/>
                    <a:pt x="13657" y="6954"/>
                    <a:pt x="13597" y="6859"/>
                  </a:cubicBezTo>
                  <a:close/>
                  <a:moveTo>
                    <a:pt x="52388" y="6883"/>
                  </a:moveTo>
                  <a:cubicBezTo>
                    <a:pt x="52233" y="6775"/>
                    <a:pt x="52185" y="6549"/>
                    <a:pt x="52304" y="6406"/>
                  </a:cubicBezTo>
                  <a:lnTo>
                    <a:pt x="52304" y="6406"/>
                  </a:lnTo>
                  <a:cubicBezTo>
                    <a:pt x="52412" y="6252"/>
                    <a:pt x="52626" y="6228"/>
                    <a:pt x="52781" y="6323"/>
                  </a:cubicBezTo>
                  <a:lnTo>
                    <a:pt x="52781" y="6323"/>
                  </a:lnTo>
                  <a:cubicBezTo>
                    <a:pt x="52935" y="6430"/>
                    <a:pt x="52983" y="6656"/>
                    <a:pt x="52864" y="6799"/>
                  </a:cubicBezTo>
                  <a:lnTo>
                    <a:pt x="52864" y="6799"/>
                  </a:lnTo>
                  <a:cubicBezTo>
                    <a:pt x="52781" y="6895"/>
                    <a:pt x="52697" y="6942"/>
                    <a:pt x="52590" y="6942"/>
                  </a:cubicBezTo>
                  <a:lnTo>
                    <a:pt x="52590" y="6942"/>
                  </a:lnTo>
                  <a:cubicBezTo>
                    <a:pt x="52507" y="6942"/>
                    <a:pt x="52435" y="6918"/>
                    <a:pt x="52388" y="6883"/>
                  </a:cubicBezTo>
                  <a:close/>
                  <a:moveTo>
                    <a:pt x="15728" y="5406"/>
                  </a:moveTo>
                  <a:cubicBezTo>
                    <a:pt x="15621" y="5240"/>
                    <a:pt x="15681" y="5037"/>
                    <a:pt x="15836" y="4942"/>
                  </a:cubicBezTo>
                  <a:lnTo>
                    <a:pt x="15836" y="4942"/>
                  </a:lnTo>
                  <a:lnTo>
                    <a:pt x="15836" y="4942"/>
                  </a:lnTo>
                  <a:lnTo>
                    <a:pt x="15836" y="4942"/>
                  </a:lnTo>
                  <a:cubicBezTo>
                    <a:pt x="15990" y="4859"/>
                    <a:pt x="16205" y="4894"/>
                    <a:pt x="16288" y="5049"/>
                  </a:cubicBezTo>
                  <a:lnTo>
                    <a:pt x="16288" y="5049"/>
                  </a:lnTo>
                  <a:cubicBezTo>
                    <a:pt x="16395" y="5216"/>
                    <a:pt x="16336" y="5418"/>
                    <a:pt x="16193" y="5513"/>
                  </a:cubicBezTo>
                  <a:lnTo>
                    <a:pt x="16193" y="5513"/>
                  </a:lnTo>
                  <a:cubicBezTo>
                    <a:pt x="16133" y="5537"/>
                    <a:pt x="16074" y="5549"/>
                    <a:pt x="16014" y="5549"/>
                  </a:cubicBezTo>
                  <a:lnTo>
                    <a:pt x="16014" y="5549"/>
                  </a:lnTo>
                  <a:cubicBezTo>
                    <a:pt x="15907" y="5573"/>
                    <a:pt x="15788" y="5513"/>
                    <a:pt x="15728" y="5406"/>
                  </a:cubicBezTo>
                  <a:close/>
                  <a:moveTo>
                    <a:pt x="50256" y="5454"/>
                  </a:moveTo>
                  <a:lnTo>
                    <a:pt x="50256" y="5454"/>
                  </a:lnTo>
                  <a:cubicBezTo>
                    <a:pt x="50090" y="5359"/>
                    <a:pt x="50042" y="5132"/>
                    <a:pt x="50149" y="4990"/>
                  </a:cubicBezTo>
                  <a:lnTo>
                    <a:pt x="50149" y="4990"/>
                  </a:lnTo>
                  <a:cubicBezTo>
                    <a:pt x="50245" y="4823"/>
                    <a:pt x="50447" y="4775"/>
                    <a:pt x="50614" y="4870"/>
                  </a:cubicBezTo>
                  <a:lnTo>
                    <a:pt x="50614" y="4870"/>
                  </a:lnTo>
                  <a:lnTo>
                    <a:pt x="50614" y="4870"/>
                  </a:lnTo>
                  <a:lnTo>
                    <a:pt x="50614" y="4870"/>
                  </a:lnTo>
                  <a:cubicBezTo>
                    <a:pt x="50768" y="4954"/>
                    <a:pt x="50816" y="5168"/>
                    <a:pt x="50721" y="5335"/>
                  </a:cubicBezTo>
                  <a:lnTo>
                    <a:pt x="50721" y="5335"/>
                  </a:lnTo>
                  <a:cubicBezTo>
                    <a:pt x="50649" y="5430"/>
                    <a:pt x="50542" y="5490"/>
                    <a:pt x="50423" y="5490"/>
                  </a:cubicBezTo>
                  <a:lnTo>
                    <a:pt x="50423" y="5490"/>
                  </a:lnTo>
                  <a:cubicBezTo>
                    <a:pt x="50352" y="5513"/>
                    <a:pt x="50304" y="5490"/>
                    <a:pt x="50256" y="5454"/>
                  </a:cubicBezTo>
                  <a:close/>
                  <a:moveTo>
                    <a:pt x="17955" y="4108"/>
                  </a:moveTo>
                  <a:cubicBezTo>
                    <a:pt x="17871" y="3942"/>
                    <a:pt x="17943" y="3739"/>
                    <a:pt x="18110" y="3668"/>
                  </a:cubicBezTo>
                  <a:lnTo>
                    <a:pt x="18110" y="3668"/>
                  </a:lnTo>
                  <a:cubicBezTo>
                    <a:pt x="18276" y="3573"/>
                    <a:pt x="18479" y="3644"/>
                    <a:pt x="18550" y="3811"/>
                  </a:cubicBezTo>
                  <a:lnTo>
                    <a:pt x="18550" y="3811"/>
                  </a:lnTo>
                  <a:cubicBezTo>
                    <a:pt x="18645" y="3978"/>
                    <a:pt x="18574" y="4180"/>
                    <a:pt x="18407" y="4263"/>
                  </a:cubicBezTo>
                  <a:lnTo>
                    <a:pt x="18407" y="4263"/>
                  </a:lnTo>
                  <a:cubicBezTo>
                    <a:pt x="18360" y="4287"/>
                    <a:pt x="18300" y="4287"/>
                    <a:pt x="18252" y="4287"/>
                  </a:cubicBezTo>
                  <a:lnTo>
                    <a:pt x="18252" y="4287"/>
                  </a:lnTo>
                  <a:cubicBezTo>
                    <a:pt x="18133" y="4287"/>
                    <a:pt x="18014" y="4228"/>
                    <a:pt x="17955" y="4108"/>
                  </a:cubicBezTo>
                  <a:close/>
                  <a:moveTo>
                    <a:pt x="48006" y="4204"/>
                  </a:moveTo>
                  <a:cubicBezTo>
                    <a:pt x="47840" y="4108"/>
                    <a:pt x="47768" y="3918"/>
                    <a:pt x="47863" y="3751"/>
                  </a:cubicBezTo>
                  <a:lnTo>
                    <a:pt x="47863" y="3751"/>
                  </a:lnTo>
                  <a:cubicBezTo>
                    <a:pt x="47947" y="3585"/>
                    <a:pt x="48137" y="3513"/>
                    <a:pt x="48304" y="3608"/>
                  </a:cubicBezTo>
                  <a:lnTo>
                    <a:pt x="48304" y="3608"/>
                  </a:lnTo>
                  <a:lnTo>
                    <a:pt x="48304" y="3608"/>
                  </a:lnTo>
                  <a:lnTo>
                    <a:pt x="48304" y="3608"/>
                  </a:lnTo>
                  <a:cubicBezTo>
                    <a:pt x="48471" y="3692"/>
                    <a:pt x="48542" y="3882"/>
                    <a:pt x="48459" y="4049"/>
                  </a:cubicBezTo>
                  <a:lnTo>
                    <a:pt x="48459" y="4049"/>
                  </a:lnTo>
                  <a:cubicBezTo>
                    <a:pt x="48387" y="4168"/>
                    <a:pt x="48268" y="4228"/>
                    <a:pt x="48161" y="4228"/>
                  </a:cubicBezTo>
                  <a:lnTo>
                    <a:pt x="48161" y="4228"/>
                  </a:lnTo>
                  <a:cubicBezTo>
                    <a:pt x="48113" y="4239"/>
                    <a:pt x="48066" y="4228"/>
                    <a:pt x="48006" y="4204"/>
                  </a:cubicBezTo>
                  <a:close/>
                  <a:moveTo>
                    <a:pt x="20300" y="2989"/>
                  </a:moveTo>
                  <a:cubicBezTo>
                    <a:pt x="20217" y="2811"/>
                    <a:pt x="20312" y="2620"/>
                    <a:pt x="20479" y="2549"/>
                  </a:cubicBezTo>
                  <a:lnTo>
                    <a:pt x="20479" y="2549"/>
                  </a:lnTo>
                  <a:cubicBezTo>
                    <a:pt x="20634" y="2477"/>
                    <a:pt x="20848" y="2561"/>
                    <a:pt x="20919" y="2727"/>
                  </a:cubicBezTo>
                  <a:lnTo>
                    <a:pt x="20919" y="2727"/>
                  </a:lnTo>
                  <a:cubicBezTo>
                    <a:pt x="20991" y="2894"/>
                    <a:pt x="20908" y="3096"/>
                    <a:pt x="20741" y="3168"/>
                  </a:cubicBezTo>
                  <a:lnTo>
                    <a:pt x="20741" y="3168"/>
                  </a:lnTo>
                  <a:cubicBezTo>
                    <a:pt x="20693" y="3192"/>
                    <a:pt x="20658" y="3204"/>
                    <a:pt x="20610" y="3204"/>
                  </a:cubicBezTo>
                  <a:lnTo>
                    <a:pt x="20610" y="3204"/>
                  </a:lnTo>
                  <a:cubicBezTo>
                    <a:pt x="20479" y="3204"/>
                    <a:pt x="20360" y="3132"/>
                    <a:pt x="20300" y="2989"/>
                  </a:cubicBezTo>
                  <a:close/>
                  <a:moveTo>
                    <a:pt x="45684" y="3144"/>
                  </a:moveTo>
                  <a:cubicBezTo>
                    <a:pt x="45506" y="3073"/>
                    <a:pt x="45434" y="2870"/>
                    <a:pt x="45506" y="2692"/>
                  </a:cubicBezTo>
                  <a:lnTo>
                    <a:pt x="45506" y="2692"/>
                  </a:lnTo>
                  <a:cubicBezTo>
                    <a:pt x="45577" y="2513"/>
                    <a:pt x="45780" y="2442"/>
                    <a:pt x="45958" y="2513"/>
                  </a:cubicBezTo>
                  <a:lnTo>
                    <a:pt x="45958" y="2513"/>
                  </a:lnTo>
                  <a:cubicBezTo>
                    <a:pt x="46113" y="2596"/>
                    <a:pt x="46208" y="2787"/>
                    <a:pt x="46137" y="2965"/>
                  </a:cubicBezTo>
                  <a:lnTo>
                    <a:pt x="46137" y="2965"/>
                  </a:lnTo>
                  <a:cubicBezTo>
                    <a:pt x="46077" y="3096"/>
                    <a:pt x="45958" y="3168"/>
                    <a:pt x="45815" y="3168"/>
                  </a:cubicBezTo>
                  <a:lnTo>
                    <a:pt x="45815" y="3168"/>
                  </a:lnTo>
                  <a:cubicBezTo>
                    <a:pt x="45780" y="3156"/>
                    <a:pt x="45732" y="3156"/>
                    <a:pt x="45684" y="3144"/>
                  </a:cubicBezTo>
                  <a:close/>
                  <a:moveTo>
                    <a:pt x="22705" y="2073"/>
                  </a:moveTo>
                  <a:cubicBezTo>
                    <a:pt x="22646" y="1894"/>
                    <a:pt x="22753" y="1703"/>
                    <a:pt x="22932" y="1656"/>
                  </a:cubicBezTo>
                  <a:lnTo>
                    <a:pt x="22932" y="1656"/>
                  </a:lnTo>
                  <a:cubicBezTo>
                    <a:pt x="23110" y="1596"/>
                    <a:pt x="23301" y="1680"/>
                    <a:pt x="23360" y="1858"/>
                  </a:cubicBezTo>
                  <a:lnTo>
                    <a:pt x="23360" y="1858"/>
                  </a:lnTo>
                  <a:cubicBezTo>
                    <a:pt x="23420" y="2037"/>
                    <a:pt x="23313" y="2227"/>
                    <a:pt x="23134" y="2287"/>
                  </a:cubicBezTo>
                  <a:lnTo>
                    <a:pt x="23134" y="2287"/>
                  </a:lnTo>
                  <a:cubicBezTo>
                    <a:pt x="23110" y="2311"/>
                    <a:pt x="23063" y="2311"/>
                    <a:pt x="23027" y="2311"/>
                  </a:cubicBezTo>
                  <a:lnTo>
                    <a:pt x="23027" y="2311"/>
                  </a:lnTo>
                  <a:cubicBezTo>
                    <a:pt x="22884" y="2311"/>
                    <a:pt x="22753" y="2215"/>
                    <a:pt x="22705" y="2073"/>
                  </a:cubicBezTo>
                  <a:close/>
                  <a:moveTo>
                    <a:pt x="43291" y="2251"/>
                  </a:moveTo>
                  <a:lnTo>
                    <a:pt x="43291" y="2251"/>
                  </a:lnTo>
                  <a:cubicBezTo>
                    <a:pt x="43113" y="2192"/>
                    <a:pt x="43017" y="2001"/>
                    <a:pt x="43065" y="1834"/>
                  </a:cubicBezTo>
                  <a:lnTo>
                    <a:pt x="43065" y="1834"/>
                  </a:lnTo>
                  <a:cubicBezTo>
                    <a:pt x="43125" y="1656"/>
                    <a:pt x="43315" y="1561"/>
                    <a:pt x="43494" y="1608"/>
                  </a:cubicBezTo>
                  <a:lnTo>
                    <a:pt x="43494" y="1608"/>
                  </a:lnTo>
                  <a:cubicBezTo>
                    <a:pt x="43672" y="1668"/>
                    <a:pt x="43768" y="1858"/>
                    <a:pt x="43720" y="2037"/>
                  </a:cubicBezTo>
                  <a:lnTo>
                    <a:pt x="43720" y="2037"/>
                  </a:lnTo>
                  <a:cubicBezTo>
                    <a:pt x="43672" y="2192"/>
                    <a:pt x="43541" y="2275"/>
                    <a:pt x="43398" y="2275"/>
                  </a:cubicBezTo>
                  <a:lnTo>
                    <a:pt x="43398" y="2275"/>
                  </a:lnTo>
                  <a:cubicBezTo>
                    <a:pt x="43351" y="2275"/>
                    <a:pt x="43315" y="2263"/>
                    <a:pt x="43291" y="2251"/>
                  </a:cubicBezTo>
                  <a:close/>
                  <a:moveTo>
                    <a:pt x="25194" y="1346"/>
                  </a:moveTo>
                  <a:cubicBezTo>
                    <a:pt x="25146" y="1168"/>
                    <a:pt x="25265" y="989"/>
                    <a:pt x="25444" y="941"/>
                  </a:cubicBezTo>
                  <a:lnTo>
                    <a:pt x="25444" y="941"/>
                  </a:lnTo>
                  <a:lnTo>
                    <a:pt x="25444" y="941"/>
                  </a:lnTo>
                  <a:lnTo>
                    <a:pt x="25444" y="941"/>
                  </a:lnTo>
                  <a:cubicBezTo>
                    <a:pt x="25622" y="894"/>
                    <a:pt x="25801" y="1013"/>
                    <a:pt x="25849" y="1191"/>
                  </a:cubicBezTo>
                  <a:lnTo>
                    <a:pt x="25849" y="1191"/>
                  </a:lnTo>
                  <a:cubicBezTo>
                    <a:pt x="25896" y="1370"/>
                    <a:pt x="25777" y="1549"/>
                    <a:pt x="25599" y="1596"/>
                  </a:cubicBezTo>
                  <a:lnTo>
                    <a:pt x="25599" y="1596"/>
                  </a:lnTo>
                  <a:cubicBezTo>
                    <a:pt x="25563" y="1596"/>
                    <a:pt x="25551" y="1608"/>
                    <a:pt x="25515" y="1608"/>
                  </a:cubicBezTo>
                  <a:lnTo>
                    <a:pt x="25515" y="1608"/>
                  </a:lnTo>
                  <a:cubicBezTo>
                    <a:pt x="25372" y="1608"/>
                    <a:pt x="25218" y="1501"/>
                    <a:pt x="25194" y="1346"/>
                  </a:cubicBezTo>
                  <a:close/>
                  <a:moveTo>
                    <a:pt x="40815" y="1561"/>
                  </a:moveTo>
                  <a:cubicBezTo>
                    <a:pt x="40636" y="1525"/>
                    <a:pt x="40517" y="1346"/>
                    <a:pt x="40565" y="1168"/>
                  </a:cubicBezTo>
                  <a:lnTo>
                    <a:pt x="40565" y="1168"/>
                  </a:lnTo>
                  <a:cubicBezTo>
                    <a:pt x="40612" y="989"/>
                    <a:pt x="40791" y="870"/>
                    <a:pt x="40970" y="906"/>
                  </a:cubicBezTo>
                  <a:lnTo>
                    <a:pt x="40970" y="906"/>
                  </a:lnTo>
                  <a:cubicBezTo>
                    <a:pt x="41148" y="953"/>
                    <a:pt x="41267" y="1132"/>
                    <a:pt x="41220" y="1311"/>
                  </a:cubicBezTo>
                  <a:lnTo>
                    <a:pt x="41220" y="1311"/>
                  </a:lnTo>
                  <a:cubicBezTo>
                    <a:pt x="41196" y="1465"/>
                    <a:pt x="41041" y="1584"/>
                    <a:pt x="40898" y="1584"/>
                  </a:cubicBezTo>
                  <a:lnTo>
                    <a:pt x="40898" y="1584"/>
                  </a:lnTo>
                  <a:cubicBezTo>
                    <a:pt x="40862" y="1584"/>
                    <a:pt x="40851" y="1561"/>
                    <a:pt x="40815" y="1561"/>
                  </a:cubicBezTo>
                  <a:close/>
                  <a:moveTo>
                    <a:pt x="27718" y="810"/>
                  </a:moveTo>
                  <a:cubicBezTo>
                    <a:pt x="27694" y="632"/>
                    <a:pt x="27813" y="453"/>
                    <a:pt x="28004" y="418"/>
                  </a:cubicBezTo>
                  <a:lnTo>
                    <a:pt x="28004" y="418"/>
                  </a:lnTo>
                  <a:cubicBezTo>
                    <a:pt x="28182" y="394"/>
                    <a:pt x="28361" y="513"/>
                    <a:pt x="28397" y="703"/>
                  </a:cubicBezTo>
                  <a:lnTo>
                    <a:pt x="28397" y="703"/>
                  </a:lnTo>
                  <a:cubicBezTo>
                    <a:pt x="28420" y="894"/>
                    <a:pt x="28301" y="1060"/>
                    <a:pt x="28111" y="1084"/>
                  </a:cubicBezTo>
                  <a:lnTo>
                    <a:pt x="28111" y="1084"/>
                  </a:lnTo>
                  <a:lnTo>
                    <a:pt x="28051" y="1084"/>
                  </a:lnTo>
                  <a:lnTo>
                    <a:pt x="28051" y="1084"/>
                  </a:lnTo>
                  <a:cubicBezTo>
                    <a:pt x="27885" y="1108"/>
                    <a:pt x="27754" y="989"/>
                    <a:pt x="27718" y="810"/>
                  </a:cubicBezTo>
                  <a:close/>
                  <a:moveTo>
                    <a:pt x="38303" y="1072"/>
                  </a:moveTo>
                  <a:cubicBezTo>
                    <a:pt x="38124" y="1049"/>
                    <a:pt x="37993" y="882"/>
                    <a:pt x="38017" y="691"/>
                  </a:cubicBezTo>
                  <a:lnTo>
                    <a:pt x="38017" y="691"/>
                  </a:lnTo>
                  <a:cubicBezTo>
                    <a:pt x="38053" y="513"/>
                    <a:pt x="38219" y="370"/>
                    <a:pt x="38410" y="406"/>
                  </a:cubicBezTo>
                  <a:lnTo>
                    <a:pt x="38410" y="406"/>
                  </a:lnTo>
                  <a:cubicBezTo>
                    <a:pt x="38588" y="429"/>
                    <a:pt x="38719" y="596"/>
                    <a:pt x="38696" y="787"/>
                  </a:cubicBezTo>
                  <a:lnTo>
                    <a:pt x="38696" y="787"/>
                  </a:lnTo>
                  <a:cubicBezTo>
                    <a:pt x="38660" y="953"/>
                    <a:pt x="38529" y="1072"/>
                    <a:pt x="38362" y="1072"/>
                  </a:cubicBezTo>
                  <a:lnTo>
                    <a:pt x="38362" y="1072"/>
                  </a:lnTo>
                  <a:close/>
                  <a:moveTo>
                    <a:pt x="30278" y="477"/>
                  </a:moveTo>
                  <a:cubicBezTo>
                    <a:pt x="30266" y="298"/>
                    <a:pt x="30397" y="132"/>
                    <a:pt x="30599" y="120"/>
                  </a:cubicBezTo>
                  <a:lnTo>
                    <a:pt x="30599" y="120"/>
                  </a:lnTo>
                  <a:cubicBezTo>
                    <a:pt x="30778" y="108"/>
                    <a:pt x="30933" y="239"/>
                    <a:pt x="30956" y="429"/>
                  </a:cubicBezTo>
                  <a:lnTo>
                    <a:pt x="30956" y="429"/>
                  </a:lnTo>
                  <a:cubicBezTo>
                    <a:pt x="30968" y="608"/>
                    <a:pt x="30837" y="775"/>
                    <a:pt x="30635" y="787"/>
                  </a:cubicBezTo>
                  <a:lnTo>
                    <a:pt x="30635" y="787"/>
                  </a:lnTo>
                  <a:lnTo>
                    <a:pt x="30611" y="787"/>
                  </a:lnTo>
                  <a:lnTo>
                    <a:pt x="30611" y="787"/>
                  </a:lnTo>
                  <a:cubicBezTo>
                    <a:pt x="30444" y="787"/>
                    <a:pt x="30302" y="656"/>
                    <a:pt x="30278" y="477"/>
                  </a:cubicBezTo>
                  <a:close/>
                  <a:moveTo>
                    <a:pt x="35755" y="775"/>
                  </a:moveTo>
                  <a:cubicBezTo>
                    <a:pt x="35564" y="763"/>
                    <a:pt x="35433" y="596"/>
                    <a:pt x="35445" y="418"/>
                  </a:cubicBezTo>
                  <a:lnTo>
                    <a:pt x="35445" y="418"/>
                  </a:lnTo>
                  <a:cubicBezTo>
                    <a:pt x="35457" y="227"/>
                    <a:pt x="35624" y="96"/>
                    <a:pt x="35802" y="108"/>
                  </a:cubicBezTo>
                  <a:lnTo>
                    <a:pt x="35802" y="108"/>
                  </a:lnTo>
                  <a:cubicBezTo>
                    <a:pt x="35993" y="120"/>
                    <a:pt x="36136" y="287"/>
                    <a:pt x="36112" y="465"/>
                  </a:cubicBezTo>
                  <a:lnTo>
                    <a:pt x="36112" y="465"/>
                  </a:lnTo>
                  <a:cubicBezTo>
                    <a:pt x="36100" y="644"/>
                    <a:pt x="35957" y="775"/>
                    <a:pt x="35790" y="775"/>
                  </a:cubicBezTo>
                  <a:lnTo>
                    <a:pt x="35790" y="775"/>
                  </a:lnTo>
                  <a:cubicBezTo>
                    <a:pt x="35778" y="787"/>
                    <a:pt x="35778" y="787"/>
                    <a:pt x="35755" y="775"/>
                  </a:cubicBezTo>
                  <a:close/>
                  <a:moveTo>
                    <a:pt x="32873" y="346"/>
                  </a:moveTo>
                  <a:cubicBezTo>
                    <a:pt x="32873" y="156"/>
                    <a:pt x="33016" y="1"/>
                    <a:pt x="33219" y="1"/>
                  </a:cubicBezTo>
                  <a:lnTo>
                    <a:pt x="33219" y="1"/>
                  </a:lnTo>
                  <a:cubicBezTo>
                    <a:pt x="33397" y="1"/>
                    <a:pt x="33552" y="156"/>
                    <a:pt x="33552" y="346"/>
                  </a:cubicBezTo>
                  <a:lnTo>
                    <a:pt x="33552" y="346"/>
                  </a:lnTo>
                  <a:cubicBezTo>
                    <a:pt x="33552" y="537"/>
                    <a:pt x="33409" y="691"/>
                    <a:pt x="33219" y="691"/>
                  </a:cubicBezTo>
                  <a:lnTo>
                    <a:pt x="33219" y="691"/>
                  </a:lnTo>
                  <a:cubicBezTo>
                    <a:pt x="33016" y="691"/>
                    <a:pt x="32873" y="537"/>
                    <a:pt x="32873" y="34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8"/>
            <p:cNvSpPr/>
            <p:nvPr/>
          </p:nvSpPr>
          <p:spPr>
            <a:xfrm>
              <a:off x="2930700" y="2013475"/>
              <a:ext cx="1801450" cy="1801725"/>
            </a:xfrm>
            <a:custGeom>
              <a:avLst/>
              <a:gdLst/>
              <a:ahLst/>
              <a:cxnLst/>
              <a:rect l="l" t="t" r="r" b="b"/>
              <a:pathLst>
                <a:path w="72058" h="72069" extrusionOk="0">
                  <a:moveTo>
                    <a:pt x="35398" y="72069"/>
                  </a:moveTo>
                  <a:cubicBezTo>
                    <a:pt x="35243" y="72069"/>
                    <a:pt x="35124" y="71926"/>
                    <a:pt x="35124" y="71783"/>
                  </a:cubicBezTo>
                  <a:lnTo>
                    <a:pt x="35124" y="71783"/>
                  </a:lnTo>
                  <a:cubicBezTo>
                    <a:pt x="35124" y="71628"/>
                    <a:pt x="35267" y="71509"/>
                    <a:pt x="35410" y="71509"/>
                  </a:cubicBezTo>
                  <a:lnTo>
                    <a:pt x="35410" y="71509"/>
                  </a:lnTo>
                  <a:cubicBezTo>
                    <a:pt x="35565" y="71509"/>
                    <a:pt x="35684" y="71652"/>
                    <a:pt x="35684" y="71795"/>
                  </a:cubicBezTo>
                  <a:lnTo>
                    <a:pt x="35684" y="71795"/>
                  </a:lnTo>
                  <a:cubicBezTo>
                    <a:pt x="35684" y="71950"/>
                    <a:pt x="35565" y="72069"/>
                    <a:pt x="35398" y="72069"/>
                  </a:cubicBezTo>
                  <a:lnTo>
                    <a:pt x="35398" y="72069"/>
                  </a:lnTo>
                  <a:cubicBezTo>
                    <a:pt x="35410" y="72069"/>
                    <a:pt x="35410" y="72069"/>
                    <a:pt x="35398" y="72069"/>
                  </a:cubicBezTo>
                  <a:close/>
                  <a:moveTo>
                    <a:pt x="37720" y="71747"/>
                  </a:moveTo>
                  <a:cubicBezTo>
                    <a:pt x="37708" y="71604"/>
                    <a:pt x="37827" y="71473"/>
                    <a:pt x="37970" y="71473"/>
                  </a:cubicBezTo>
                  <a:lnTo>
                    <a:pt x="37970" y="71473"/>
                  </a:lnTo>
                  <a:cubicBezTo>
                    <a:pt x="38125" y="71450"/>
                    <a:pt x="38256" y="71569"/>
                    <a:pt x="38268" y="71724"/>
                  </a:cubicBezTo>
                  <a:lnTo>
                    <a:pt x="38268" y="71724"/>
                  </a:lnTo>
                  <a:cubicBezTo>
                    <a:pt x="38280" y="71866"/>
                    <a:pt x="38160" y="72009"/>
                    <a:pt x="38018" y="72009"/>
                  </a:cubicBezTo>
                  <a:lnTo>
                    <a:pt x="38018" y="72009"/>
                  </a:lnTo>
                  <a:lnTo>
                    <a:pt x="38006" y="72009"/>
                  </a:lnTo>
                  <a:lnTo>
                    <a:pt x="38006" y="72009"/>
                  </a:lnTo>
                  <a:cubicBezTo>
                    <a:pt x="37839" y="72021"/>
                    <a:pt x="37720" y="71902"/>
                    <a:pt x="37720" y="71747"/>
                  </a:cubicBezTo>
                  <a:close/>
                  <a:moveTo>
                    <a:pt x="32803" y="71914"/>
                  </a:moveTo>
                  <a:lnTo>
                    <a:pt x="32803" y="71914"/>
                  </a:lnTo>
                  <a:lnTo>
                    <a:pt x="32803" y="71914"/>
                  </a:lnTo>
                  <a:cubicBezTo>
                    <a:pt x="32660" y="71902"/>
                    <a:pt x="32541" y="71771"/>
                    <a:pt x="32553" y="71616"/>
                  </a:cubicBezTo>
                  <a:lnTo>
                    <a:pt x="32553" y="71616"/>
                  </a:lnTo>
                  <a:cubicBezTo>
                    <a:pt x="32565" y="71473"/>
                    <a:pt x="32707" y="71354"/>
                    <a:pt x="32850" y="71366"/>
                  </a:cubicBezTo>
                  <a:lnTo>
                    <a:pt x="32850" y="71366"/>
                  </a:lnTo>
                  <a:cubicBezTo>
                    <a:pt x="33005" y="71378"/>
                    <a:pt x="33124" y="71509"/>
                    <a:pt x="33100" y="71664"/>
                  </a:cubicBezTo>
                  <a:lnTo>
                    <a:pt x="33100" y="71664"/>
                  </a:lnTo>
                  <a:cubicBezTo>
                    <a:pt x="33088" y="71795"/>
                    <a:pt x="32969" y="71914"/>
                    <a:pt x="32838" y="71914"/>
                  </a:cubicBezTo>
                  <a:lnTo>
                    <a:pt x="32838" y="71914"/>
                  </a:lnTo>
                  <a:cubicBezTo>
                    <a:pt x="32826" y="71926"/>
                    <a:pt x="32826" y="71926"/>
                    <a:pt x="32803" y="71914"/>
                  </a:cubicBezTo>
                  <a:close/>
                  <a:moveTo>
                    <a:pt x="40292" y="71545"/>
                  </a:moveTo>
                  <a:cubicBezTo>
                    <a:pt x="40280" y="71390"/>
                    <a:pt x="40387" y="71259"/>
                    <a:pt x="40530" y="71235"/>
                  </a:cubicBezTo>
                  <a:lnTo>
                    <a:pt x="40530" y="71235"/>
                  </a:lnTo>
                  <a:cubicBezTo>
                    <a:pt x="40685" y="71212"/>
                    <a:pt x="40816" y="71319"/>
                    <a:pt x="40839" y="71473"/>
                  </a:cubicBezTo>
                  <a:lnTo>
                    <a:pt x="40839" y="71473"/>
                  </a:lnTo>
                  <a:cubicBezTo>
                    <a:pt x="40863" y="71616"/>
                    <a:pt x="40756" y="71747"/>
                    <a:pt x="40601" y="71783"/>
                  </a:cubicBezTo>
                  <a:lnTo>
                    <a:pt x="40601" y="71783"/>
                  </a:lnTo>
                  <a:lnTo>
                    <a:pt x="40577" y="71783"/>
                  </a:lnTo>
                  <a:lnTo>
                    <a:pt x="40577" y="71783"/>
                  </a:lnTo>
                  <a:cubicBezTo>
                    <a:pt x="40423" y="71783"/>
                    <a:pt x="40304" y="71676"/>
                    <a:pt x="40292" y="71545"/>
                  </a:cubicBezTo>
                  <a:close/>
                  <a:moveTo>
                    <a:pt x="30231" y="71604"/>
                  </a:moveTo>
                  <a:cubicBezTo>
                    <a:pt x="30088" y="71569"/>
                    <a:pt x="29981" y="71438"/>
                    <a:pt x="30005" y="71295"/>
                  </a:cubicBezTo>
                  <a:lnTo>
                    <a:pt x="30005" y="71295"/>
                  </a:lnTo>
                  <a:cubicBezTo>
                    <a:pt x="30040" y="71140"/>
                    <a:pt x="30171" y="71033"/>
                    <a:pt x="30326" y="71069"/>
                  </a:cubicBezTo>
                  <a:lnTo>
                    <a:pt x="30326" y="71069"/>
                  </a:lnTo>
                  <a:cubicBezTo>
                    <a:pt x="30469" y="71092"/>
                    <a:pt x="30576" y="71235"/>
                    <a:pt x="30540" y="71378"/>
                  </a:cubicBezTo>
                  <a:lnTo>
                    <a:pt x="30540" y="71378"/>
                  </a:lnTo>
                  <a:cubicBezTo>
                    <a:pt x="30529" y="71509"/>
                    <a:pt x="30410" y="71604"/>
                    <a:pt x="30279" y="71604"/>
                  </a:cubicBezTo>
                  <a:lnTo>
                    <a:pt x="30279" y="71604"/>
                  </a:lnTo>
                  <a:close/>
                  <a:moveTo>
                    <a:pt x="42840" y="71140"/>
                  </a:moveTo>
                  <a:cubicBezTo>
                    <a:pt x="42804" y="70997"/>
                    <a:pt x="42899" y="70842"/>
                    <a:pt x="43042" y="70819"/>
                  </a:cubicBezTo>
                  <a:lnTo>
                    <a:pt x="43042" y="70819"/>
                  </a:lnTo>
                  <a:cubicBezTo>
                    <a:pt x="43197" y="70783"/>
                    <a:pt x="43340" y="70890"/>
                    <a:pt x="43375" y="71021"/>
                  </a:cubicBezTo>
                  <a:lnTo>
                    <a:pt x="43375" y="71021"/>
                  </a:lnTo>
                  <a:cubicBezTo>
                    <a:pt x="43399" y="71176"/>
                    <a:pt x="43304" y="71319"/>
                    <a:pt x="43161" y="71354"/>
                  </a:cubicBezTo>
                  <a:lnTo>
                    <a:pt x="43161" y="71354"/>
                  </a:lnTo>
                  <a:lnTo>
                    <a:pt x="43161" y="71354"/>
                  </a:lnTo>
                  <a:lnTo>
                    <a:pt x="43161" y="71354"/>
                  </a:lnTo>
                  <a:lnTo>
                    <a:pt x="43125" y="71354"/>
                  </a:lnTo>
                  <a:lnTo>
                    <a:pt x="43125" y="71354"/>
                  </a:lnTo>
                  <a:cubicBezTo>
                    <a:pt x="42971" y="71366"/>
                    <a:pt x="42863" y="71271"/>
                    <a:pt x="42840" y="71140"/>
                  </a:cubicBezTo>
                  <a:close/>
                  <a:moveTo>
                    <a:pt x="27671" y="71092"/>
                  </a:moveTo>
                  <a:lnTo>
                    <a:pt x="27671" y="71092"/>
                  </a:lnTo>
                  <a:lnTo>
                    <a:pt x="27671" y="71092"/>
                  </a:lnTo>
                  <a:cubicBezTo>
                    <a:pt x="27528" y="71069"/>
                    <a:pt x="27433" y="70914"/>
                    <a:pt x="27469" y="70771"/>
                  </a:cubicBezTo>
                  <a:lnTo>
                    <a:pt x="27469" y="70771"/>
                  </a:lnTo>
                  <a:cubicBezTo>
                    <a:pt x="27492" y="70616"/>
                    <a:pt x="27647" y="70533"/>
                    <a:pt x="27790" y="70557"/>
                  </a:cubicBezTo>
                  <a:lnTo>
                    <a:pt x="27790" y="70557"/>
                  </a:lnTo>
                  <a:cubicBezTo>
                    <a:pt x="27945" y="70592"/>
                    <a:pt x="28028" y="70735"/>
                    <a:pt x="28004" y="70890"/>
                  </a:cubicBezTo>
                  <a:lnTo>
                    <a:pt x="28004" y="70890"/>
                  </a:lnTo>
                  <a:cubicBezTo>
                    <a:pt x="27969" y="71021"/>
                    <a:pt x="27850" y="71092"/>
                    <a:pt x="27731" y="71092"/>
                  </a:cubicBezTo>
                  <a:lnTo>
                    <a:pt x="27731" y="71092"/>
                  </a:lnTo>
                  <a:close/>
                  <a:moveTo>
                    <a:pt x="45352" y="70557"/>
                  </a:moveTo>
                  <a:cubicBezTo>
                    <a:pt x="45304" y="70414"/>
                    <a:pt x="45399" y="70259"/>
                    <a:pt x="45542" y="70223"/>
                  </a:cubicBezTo>
                  <a:lnTo>
                    <a:pt x="45542" y="70223"/>
                  </a:lnTo>
                  <a:cubicBezTo>
                    <a:pt x="45697" y="70176"/>
                    <a:pt x="45840" y="70259"/>
                    <a:pt x="45888" y="70414"/>
                  </a:cubicBezTo>
                  <a:lnTo>
                    <a:pt x="45888" y="70414"/>
                  </a:lnTo>
                  <a:cubicBezTo>
                    <a:pt x="45935" y="70557"/>
                    <a:pt x="45840" y="70711"/>
                    <a:pt x="45697" y="70759"/>
                  </a:cubicBezTo>
                  <a:lnTo>
                    <a:pt x="45697" y="70759"/>
                  </a:lnTo>
                  <a:cubicBezTo>
                    <a:pt x="45661" y="70771"/>
                    <a:pt x="45650" y="70771"/>
                    <a:pt x="45626" y="70771"/>
                  </a:cubicBezTo>
                  <a:lnTo>
                    <a:pt x="45626" y="70771"/>
                  </a:lnTo>
                  <a:cubicBezTo>
                    <a:pt x="45507" y="70771"/>
                    <a:pt x="45376" y="70676"/>
                    <a:pt x="45352" y="70557"/>
                  </a:cubicBezTo>
                  <a:close/>
                  <a:moveTo>
                    <a:pt x="25171" y="70402"/>
                  </a:moveTo>
                  <a:cubicBezTo>
                    <a:pt x="25028" y="70354"/>
                    <a:pt x="24945" y="70200"/>
                    <a:pt x="24992" y="70057"/>
                  </a:cubicBezTo>
                  <a:lnTo>
                    <a:pt x="24992" y="70057"/>
                  </a:lnTo>
                  <a:cubicBezTo>
                    <a:pt x="25040" y="69902"/>
                    <a:pt x="25183" y="69830"/>
                    <a:pt x="25337" y="69878"/>
                  </a:cubicBezTo>
                  <a:lnTo>
                    <a:pt x="25337" y="69878"/>
                  </a:lnTo>
                  <a:cubicBezTo>
                    <a:pt x="25480" y="69926"/>
                    <a:pt x="25552" y="70069"/>
                    <a:pt x="25516" y="70223"/>
                  </a:cubicBezTo>
                  <a:lnTo>
                    <a:pt x="25516" y="70223"/>
                  </a:lnTo>
                  <a:cubicBezTo>
                    <a:pt x="25480" y="70342"/>
                    <a:pt x="25361" y="70414"/>
                    <a:pt x="25242" y="70414"/>
                  </a:cubicBezTo>
                  <a:lnTo>
                    <a:pt x="25242" y="70414"/>
                  </a:lnTo>
                  <a:cubicBezTo>
                    <a:pt x="25218" y="70414"/>
                    <a:pt x="25183" y="70414"/>
                    <a:pt x="25171" y="70402"/>
                  </a:cubicBezTo>
                  <a:close/>
                  <a:moveTo>
                    <a:pt x="47828" y="69807"/>
                  </a:moveTo>
                  <a:cubicBezTo>
                    <a:pt x="47781" y="69652"/>
                    <a:pt x="47852" y="69509"/>
                    <a:pt x="47983" y="69449"/>
                  </a:cubicBezTo>
                  <a:lnTo>
                    <a:pt x="47983" y="69449"/>
                  </a:lnTo>
                  <a:cubicBezTo>
                    <a:pt x="48138" y="69402"/>
                    <a:pt x="48281" y="69461"/>
                    <a:pt x="48340" y="69604"/>
                  </a:cubicBezTo>
                  <a:lnTo>
                    <a:pt x="48340" y="69604"/>
                  </a:lnTo>
                  <a:cubicBezTo>
                    <a:pt x="48388" y="69759"/>
                    <a:pt x="48317" y="69902"/>
                    <a:pt x="48186" y="69961"/>
                  </a:cubicBezTo>
                  <a:lnTo>
                    <a:pt x="48186" y="69961"/>
                  </a:lnTo>
                  <a:lnTo>
                    <a:pt x="48186" y="69961"/>
                  </a:lnTo>
                  <a:lnTo>
                    <a:pt x="48186" y="69961"/>
                  </a:lnTo>
                  <a:cubicBezTo>
                    <a:pt x="48150" y="69985"/>
                    <a:pt x="48126" y="69985"/>
                    <a:pt x="48090" y="69985"/>
                  </a:cubicBezTo>
                  <a:lnTo>
                    <a:pt x="48090" y="69985"/>
                  </a:lnTo>
                  <a:cubicBezTo>
                    <a:pt x="47971" y="69985"/>
                    <a:pt x="47852" y="69926"/>
                    <a:pt x="47828" y="69807"/>
                  </a:cubicBezTo>
                  <a:close/>
                  <a:moveTo>
                    <a:pt x="22718" y="69521"/>
                  </a:moveTo>
                  <a:cubicBezTo>
                    <a:pt x="22587" y="69461"/>
                    <a:pt x="22504" y="69307"/>
                    <a:pt x="22563" y="69164"/>
                  </a:cubicBezTo>
                  <a:lnTo>
                    <a:pt x="22563" y="69164"/>
                  </a:lnTo>
                  <a:cubicBezTo>
                    <a:pt x="22623" y="69033"/>
                    <a:pt x="22778" y="68949"/>
                    <a:pt x="22920" y="69009"/>
                  </a:cubicBezTo>
                  <a:lnTo>
                    <a:pt x="22920" y="69009"/>
                  </a:lnTo>
                  <a:cubicBezTo>
                    <a:pt x="23051" y="69068"/>
                    <a:pt x="23135" y="69223"/>
                    <a:pt x="23075" y="69366"/>
                  </a:cubicBezTo>
                  <a:lnTo>
                    <a:pt x="23075" y="69366"/>
                  </a:lnTo>
                  <a:cubicBezTo>
                    <a:pt x="23028" y="69473"/>
                    <a:pt x="22920" y="69545"/>
                    <a:pt x="22813" y="69545"/>
                  </a:cubicBezTo>
                  <a:lnTo>
                    <a:pt x="22813" y="69545"/>
                  </a:lnTo>
                  <a:cubicBezTo>
                    <a:pt x="22778" y="69545"/>
                    <a:pt x="22742" y="69533"/>
                    <a:pt x="22718" y="69521"/>
                  </a:cubicBezTo>
                  <a:close/>
                  <a:moveTo>
                    <a:pt x="50222" y="68866"/>
                  </a:moveTo>
                  <a:cubicBezTo>
                    <a:pt x="50162" y="68735"/>
                    <a:pt x="50222" y="68568"/>
                    <a:pt x="50352" y="68509"/>
                  </a:cubicBezTo>
                  <a:lnTo>
                    <a:pt x="50352" y="68509"/>
                  </a:lnTo>
                  <a:cubicBezTo>
                    <a:pt x="50483" y="68449"/>
                    <a:pt x="50650" y="68509"/>
                    <a:pt x="50710" y="68640"/>
                  </a:cubicBezTo>
                  <a:lnTo>
                    <a:pt x="50710" y="68640"/>
                  </a:lnTo>
                  <a:cubicBezTo>
                    <a:pt x="50769" y="68771"/>
                    <a:pt x="50710" y="68937"/>
                    <a:pt x="50579" y="68997"/>
                  </a:cubicBezTo>
                  <a:lnTo>
                    <a:pt x="50579" y="68997"/>
                  </a:lnTo>
                  <a:cubicBezTo>
                    <a:pt x="50543" y="69009"/>
                    <a:pt x="50507" y="69033"/>
                    <a:pt x="50472" y="69033"/>
                  </a:cubicBezTo>
                  <a:lnTo>
                    <a:pt x="50472" y="69033"/>
                  </a:lnTo>
                  <a:cubicBezTo>
                    <a:pt x="50364" y="69033"/>
                    <a:pt x="50269" y="68973"/>
                    <a:pt x="50222" y="68866"/>
                  </a:cubicBezTo>
                  <a:close/>
                  <a:moveTo>
                    <a:pt x="20337" y="68473"/>
                  </a:moveTo>
                  <a:cubicBezTo>
                    <a:pt x="20206" y="68402"/>
                    <a:pt x="20146" y="68235"/>
                    <a:pt x="20206" y="68104"/>
                  </a:cubicBezTo>
                  <a:lnTo>
                    <a:pt x="20206" y="68104"/>
                  </a:lnTo>
                  <a:cubicBezTo>
                    <a:pt x="20265" y="67973"/>
                    <a:pt x="20444" y="67914"/>
                    <a:pt x="20575" y="67973"/>
                  </a:cubicBezTo>
                  <a:lnTo>
                    <a:pt x="20575" y="67973"/>
                  </a:lnTo>
                  <a:cubicBezTo>
                    <a:pt x="20706" y="68033"/>
                    <a:pt x="20765" y="68199"/>
                    <a:pt x="20706" y="68342"/>
                  </a:cubicBezTo>
                  <a:lnTo>
                    <a:pt x="20706" y="68342"/>
                  </a:lnTo>
                  <a:cubicBezTo>
                    <a:pt x="20658" y="68449"/>
                    <a:pt x="20563" y="68497"/>
                    <a:pt x="20456" y="68497"/>
                  </a:cubicBezTo>
                  <a:lnTo>
                    <a:pt x="20456" y="68497"/>
                  </a:lnTo>
                  <a:cubicBezTo>
                    <a:pt x="20408" y="68509"/>
                    <a:pt x="20361" y="68497"/>
                    <a:pt x="20337" y="68473"/>
                  </a:cubicBezTo>
                  <a:close/>
                  <a:moveTo>
                    <a:pt x="52555" y="67759"/>
                  </a:moveTo>
                  <a:cubicBezTo>
                    <a:pt x="52484" y="67628"/>
                    <a:pt x="52543" y="67461"/>
                    <a:pt x="52662" y="67390"/>
                  </a:cubicBezTo>
                  <a:lnTo>
                    <a:pt x="52662" y="67390"/>
                  </a:lnTo>
                  <a:cubicBezTo>
                    <a:pt x="52793" y="67318"/>
                    <a:pt x="52960" y="67378"/>
                    <a:pt x="53031" y="67509"/>
                  </a:cubicBezTo>
                  <a:lnTo>
                    <a:pt x="53031" y="67509"/>
                  </a:lnTo>
                  <a:cubicBezTo>
                    <a:pt x="53103" y="67640"/>
                    <a:pt x="53043" y="67806"/>
                    <a:pt x="52912" y="67878"/>
                  </a:cubicBezTo>
                  <a:lnTo>
                    <a:pt x="52912" y="67878"/>
                  </a:lnTo>
                  <a:lnTo>
                    <a:pt x="52912" y="67878"/>
                  </a:lnTo>
                  <a:lnTo>
                    <a:pt x="52912" y="67878"/>
                  </a:lnTo>
                  <a:cubicBezTo>
                    <a:pt x="52865" y="67902"/>
                    <a:pt x="52829" y="67914"/>
                    <a:pt x="52781" y="67914"/>
                  </a:cubicBezTo>
                  <a:lnTo>
                    <a:pt x="52781" y="67914"/>
                  </a:lnTo>
                  <a:cubicBezTo>
                    <a:pt x="52686" y="67902"/>
                    <a:pt x="52603" y="67854"/>
                    <a:pt x="52555" y="67759"/>
                  </a:cubicBezTo>
                  <a:close/>
                  <a:moveTo>
                    <a:pt x="18027" y="67259"/>
                  </a:moveTo>
                  <a:cubicBezTo>
                    <a:pt x="17896" y="67187"/>
                    <a:pt x="17848" y="67021"/>
                    <a:pt x="17920" y="66890"/>
                  </a:cubicBezTo>
                  <a:lnTo>
                    <a:pt x="17920" y="66890"/>
                  </a:lnTo>
                  <a:cubicBezTo>
                    <a:pt x="17991" y="66747"/>
                    <a:pt x="18158" y="66711"/>
                    <a:pt x="18289" y="66782"/>
                  </a:cubicBezTo>
                  <a:lnTo>
                    <a:pt x="18289" y="66782"/>
                  </a:lnTo>
                  <a:cubicBezTo>
                    <a:pt x="18432" y="66854"/>
                    <a:pt x="18479" y="67021"/>
                    <a:pt x="18396" y="67152"/>
                  </a:cubicBezTo>
                  <a:lnTo>
                    <a:pt x="18396" y="67152"/>
                  </a:lnTo>
                  <a:cubicBezTo>
                    <a:pt x="18360" y="67247"/>
                    <a:pt x="18253" y="67282"/>
                    <a:pt x="18158" y="67282"/>
                  </a:cubicBezTo>
                  <a:lnTo>
                    <a:pt x="18158" y="67282"/>
                  </a:lnTo>
                  <a:cubicBezTo>
                    <a:pt x="18122" y="67282"/>
                    <a:pt x="18075" y="67271"/>
                    <a:pt x="18027" y="67259"/>
                  </a:cubicBezTo>
                  <a:close/>
                  <a:moveTo>
                    <a:pt x="54794" y="66485"/>
                  </a:moveTo>
                  <a:cubicBezTo>
                    <a:pt x="54710" y="66354"/>
                    <a:pt x="54746" y="66187"/>
                    <a:pt x="54877" y="66116"/>
                  </a:cubicBezTo>
                  <a:lnTo>
                    <a:pt x="54877" y="66116"/>
                  </a:lnTo>
                  <a:cubicBezTo>
                    <a:pt x="55008" y="66032"/>
                    <a:pt x="55175" y="66068"/>
                    <a:pt x="55246" y="66199"/>
                  </a:cubicBezTo>
                  <a:lnTo>
                    <a:pt x="55246" y="66199"/>
                  </a:lnTo>
                  <a:cubicBezTo>
                    <a:pt x="55341" y="66330"/>
                    <a:pt x="55294" y="66497"/>
                    <a:pt x="55163" y="66568"/>
                  </a:cubicBezTo>
                  <a:lnTo>
                    <a:pt x="55163" y="66568"/>
                  </a:lnTo>
                  <a:lnTo>
                    <a:pt x="55163" y="66568"/>
                  </a:lnTo>
                  <a:lnTo>
                    <a:pt x="55163" y="66568"/>
                  </a:lnTo>
                  <a:cubicBezTo>
                    <a:pt x="55115" y="66604"/>
                    <a:pt x="55067" y="66616"/>
                    <a:pt x="55008" y="66616"/>
                  </a:cubicBezTo>
                  <a:lnTo>
                    <a:pt x="55008" y="66616"/>
                  </a:lnTo>
                  <a:cubicBezTo>
                    <a:pt x="54936" y="66604"/>
                    <a:pt x="54853" y="66556"/>
                    <a:pt x="54794" y="66485"/>
                  </a:cubicBezTo>
                  <a:close/>
                  <a:moveTo>
                    <a:pt x="15824" y="65878"/>
                  </a:moveTo>
                  <a:cubicBezTo>
                    <a:pt x="15705" y="65782"/>
                    <a:pt x="15658" y="65616"/>
                    <a:pt x="15753" y="65485"/>
                  </a:cubicBezTo>
                  <a:lnTo>
                    <a:pt x="15753" y="65485"/>
                  </a:lnTo>
                  <a:cubicBezTo>
                    <a:pt x="15836" y="65366"/>
                    <a:pt x="16003" y="65342"/>
                    <a:pt x="16134" y="65413"/>
                  </a:cubicBezTo>
                  <a:lnTo>
                    <a:pt x="16134" y="65413"/>
                  </a:lnTo>
                  <a:cubicBezTo>
                    <a:pt x="16253" y="65497"/>
                    <a:pt x="16301" y="65663"/>
                    <a:pt x="16217" y="65794"/>
                  </a:cubicBezTo>
                  <a:lnTo>
                    <a:pt x="16217" y="65794"/>
                  </a:lnTo>
                  <a:cubicBezTo>
                    <a:pt x="16158" y="65878"/>
                    <a:pt x="16074" y="65913"/>
                    <a:pt x="15991" y="65913"/>
                  </a:cubicBezTo>
                  <a:lnTo>
                    <a:pt x="15991" y="65913"/>
                  </a:lnTo>
                  <a:cubicBezTo>
                    <a:pt x="15932" y="65913"/>
                    <a:pt x="15872" y="65901"/>
                    <a:pt x="15824" y="65878"/>
                  </a:cubicBezTo>
                  <a:close/>
                  <a:moveTo>
                    <a:pt x="56937" y="65044"/>
                  </a:moveTo>
                  <a:cubicBezTo>
                    <a:pt x="56841" y="64925"/>
                    <a:pt x="56877" y="64746"/>
                    <a:pt x="56996" y="64651"/>
                  </a:cubicBezTo>
                  <a:lnTo>
                    <a:pt x="56996" y="64651"/>
                  </a:lnTo>
                  <a:cubicBezTo>
                    <a:pt x="57115" y="64568"/>
                    <a:pt x="57294" y="64592"/>
                    <a:pt x="57377" y="64711"/>
                  </a:cubicBezTo>
                  <a:lnTo>
                    <a:pt x="57377" y="64711"/>
                  </a:lnTo>
                  <a:cubicBezTo>
                    <a:pt x="57472" y="64830"/>
                    <a:pt x="57437" y="65008"/>
                    <a:pt x="57318" y="65104"/>
                  </a:cubicBezTo>
                  <a:lnTo>
                    <a:pt x="57318" y="65104"/>
                  </a:lnTo>
                  <a:lnTo>
                    <a:pt x="57318" y="65104"/>
                  </a:lnTo>
                  <a:lnTo>
                    <a:pt x="57318" y="65104"/>
                  </a:lnTo>
                  <a:cubicBezTo>
                    <a:pt x="57270" y="65127"/>
                    <a:pt x="57210" y="65163"/>
                    <a:pt x="57151" y="65163"/>
                  </a:cubicBezTo>
                  <a:lnTo>
                    <a:pt x="57151" y="65163"/>
                  </a:lnTo>
                  <a:cubicBezTo>
                    <a:pt x="57080" y="65163"/>
                    <a:pt x="56984" y="65116"/>
                    <a:pt x="56937" y="65044"/>
                  </a:cubicBezTo>
                  <a:close/>
                  <a:moveTo>
                    <a:pt x="13729" y="64342"/>
                  </a:moveTo>
                  <a:cubicBezTo>
                    <a:pt x="13610" y="64246"/>
                    <a:pt x="13598" y="64068"/>
                    <a:pt x="13681" y="63949"/>
                  </a:cubicBezTo>
                  <a:lnTo>
                    <a:pt x="13681" y="63949"/>
                  </a:lnTo>
                  <a:cubicBezTo>
                    <a:pt x="13776" y="63830"/>
                    <a:pt x="13955" y="63818"/>
                    <a:pt x="14074" y="63913"/>
                  </a:cubicBezTo>
                  <a:lnTo>
                    <a:pt x="14074" y="63913"/>
                  </a:lnTo>
                  <a:cubicBezTo>
                    <a:pt x="14193" y="63996"/>
                    <a:pt x="14205" y="64175"/>
                    <a:pt x="14110" y="64294"/>
                  </a:cubicBezTo>
                  <a:lnTo>
                    <a:pt x="14110" y="64294"/>
                  </a:lnTo>
                  <a:cubicBezTo>
                    <a:pt x="14050" y="64365"/>
                    <a:pt x="13979" y="64401"/>
                    <a:pt x="13907" y="64401"/>
                  </a:cubicBezTo>
                  <a:lnTo>
                    <a:pt x="13907" y="64401"/>
                  </a:lnTo>
                  <a:cubicBezTo>
                    <a:pt x="13836" y="64401"/>
                    <a:pt x="13776" y="64365"/>
                    <a:pt x="13729" y="64342"/>
                  </a:cubicBezTo>
                  <a:close/>
                  <a:moveTo>
                    <a:pt x="58973" y="63461"/>
                  </a:moveTo>
                  <a:cubicBezTo>
                    <a:pt x="58865" y="63342"/>
                    <a:pt x="58877" y="63175"/>
                    <a:pt x="58996" y="63080"/>
                  </a:cubicBezTo>
                  <a:lnTo>
                    <a:pt x="58996" y="63080"/>
                  </a:lnTo>
                  <a:cubicBezTo>
                    <a:pt x="59115" y="62972"/>
                    <a:pt x="59282" y="62984"/>
                    <a:pt x="59389" y="63103"/>
                  </a:cubicBezTo>
                  <a:lnTo>
                    <a:pt x="59389" y="63103"/>
                  </a:lnTo>
                  <a:cubicBezTo>
                    <a:pt x="59496" y="63222"/>
                    <a:pt x="59473" y="63389"/>
                    <a:pt x="59354" y="63496"/>
                  </a:cubicBezTo>
                  <a:lnTo>
                    <a:pt x="59354" y="63496"/>
                  </a:lnTo>
                  <a:lnTo>
                    <a:pt x="59354" y="63496"/>
                  </a:lnTo>
                  <a:lnTo>
                    <a:pt x="59354" y="63496"/>
                  </a:lnTo>
                  <a:cubicBezTo>
                    <a:pt x="59318" y="63532"/>
                    <a:pt x="59235" y="63556"/>
                    <a:pt x="59175" y="63556"/>
                  </a:cubicBezTo>
                  <a:lnTo>
                    <a:pt x="59175" y="63556"/>
                  </a:lnTo>
                  <a:cubicBezTo>
                    <a:pt x="59104" y="63556"/>
                    <a:pt x="59032" y="63520"/>
                    <a:pt x="58973" y="63461"/>
                  </a:cubicBezTo>
                  <a:close/>
                  <a:moveTo>
                    <a:pt x="11752" y="62639"/>
                  </a:moveTo>
                  <a:lnTo>
                    <a:pt x="11752" y="62639"/>
                  </a:lnTo>
                  <a:lnTo>
                    <a:pt x="11752" y="62639"/>
                  </a:lnTo>
                  <a:cubicBezTo>
                    <a:pt x="11645" y="62544"/>
                    <a:pt x="11633" y="62377"/>
                    <a:pt x="11729" y="62258"/>
                  </a:cubicBezTo>
                  <a:lnTo>
                    <a:pt x="11729" y="62258"/>
                  </a:lnTo>
                  <a:cubicBezTo>
                    <a:pt x="11836" y="62139"/>
                    <a:pt x="12002" y="62139"/>
                    <a:pt x="12122" y="62246"/>
                  </a:cubicBezTo>
                  <a:lnTo>
                    <a:pt x="12122" y="62246"/>
                  </a:lnTo>
                  <a:cubicBezTo>
                    <a:pt x="12229" y="62341"/>
                    <a:pt x="12241" y="62508"/>
                    <a:pt x="12133" y="62627"/>
                  </a:cubicBezTo>
                  <a:lnTo>
                    <a:pt x="12133" y="62627"/>
                  </a:lnTo>
                  <a:cubicBezTo>
                    <a:pt x="12074" y="62687"/>
                    <a:pt x="12002" y="62722"/>
                    <a:pt x="11931" y="62722"/>
                  </a:cubicBezTo>
                  <a:lnTo>
                    <a:pt x="11931" y="62722"/>
                  </a:lnTo>
                  <a:cubicBezTo>
                    <a:pt x="11871" y="62722"/>
                    <a:pt x="11788" y="62699"/>
                    <a:pt x="11752" y="62639"/>
                  </a:cubicBezTo>
                  <a:close/>
                  <a:moveTo>
                    <a:pt x="60890" y="61734"/>
                  </a:moveTo>
                  <a:cubicBezTo>
                    <a:pt x="60782" y="61627"/>
                    <a:pt x="60782" y="61448"/>
                    <a:pt x="60890" y="61353"/>
                  </a:cubicBezTo>
                  <a:lnTo>
                    <a:pt x="60890" y="61353"/>
                  </a:lnTo>
                  <a:cubicBezTo>
                    <a:pt x="60997" y="61246"/>
                    <a:pt x="61175" y="61246"/>
                    <a:pt x="61271" y="61353"/>
                  </a:cubicBezTo>
                  <a:lnTo>
                    <a:pt x="61271" y="61353"/>
                  </a:lnTo>
                  <a:cubicBezTo>
                    <a:pt x="61378" y="61448"/>
                    <a:pt x="61378" y="61627"/>
                    <a:pt x="61271" y="61734"/>
                  </a:cubicBezTo>
                  <a:lnTo>
                    <a:pt x="61271" y="61734"/>
                  </a:lnTo>
                  <a:lnTo>
                    <a:pt x="61271" y="61734"/>
                  </a:lnTo>
                  <a:lnTo>
                    <a:pt x="61271" y="61734"/>
                  </a:lnTo>
                  <a:cubicBezTo>
                    <a:pt x="61211" y="61782"/>
                    <a:pt x="61151" y="61806"/>
                    <a:pt x="61080" y="61806"/>
                  </a:cubicBezTo>
                  <a:lnTo>
                    <a:pt x="61080" y="61806"/>
                  </a:lnTo>
                  <a:cubicBezTo>
                    <a:pt x="61020" y="61806"/>
                    <a:pt x="60949" y="61794"/>
                    <a:pt x="60890" y="61734"/>
                  </a:cubicBezTo>
                  <a:close/>
                  <a:moveTo>
                    <a:pt x="9883" y="60829"/>
                  </a:moveTo>
                  <a:lnTo>
                    <a:pt x="9883" y="60829"/>
                  </a:lnTo>
                  <a:lnTo>
                    <a:pt x="9883" y="60829"/>
                  </a:lnTo>
                  <a:cubicBezTo>
                    <a:pt x="9788" y="60722"/>
                    <a:pt x="9788" y="60544"/>
                    <a:pt x="9907" y="60436"/>
                  </a:cubicBezTo>
                  <a:lnTo>
                    <a:pt x="9907" y="60436"/>
                  </a:lnTo>
                  <a:cubicBezTo>
                    <a:pt x="10002" y="60329"/>
                    <a:pt x="10181" y="60329"/>
                    <a:pt x="10288" y="60460"/>
                  </a:cubicBezTo>
                  <a:lnTo>
                    <a:pt x="10288" y="60460"/>
                  </a:lnTo>
                  <a:cubicBezTo>
                    <a:pt x="10395" y="60555"/>
                    <a:pt x="10395" y="60734"/>
                    <a:pt x="10276" y="60841"/>
                  </a:cubicBezTo>
                  <a:lnTo>
                    <a:pt x="10276" y="60841"/>
                  </a:lnTo>
                  <a:cubicBezTo>
                    <a:pt x="10217" y="60889"/>
                    <a:pt x="10157" y="60913"/>
                    <a:pt x="10086" y="60913"/>
                  </a:cubicBezTo>
                  <a:lnTo>
                    <a:pt x="10086" y="60913"/>
                  </a:lnTo>
                  <a:cubicBezTo>
                    <a:pt x="10002" y="60913"/>
                    <a:pt x="9931" y="60889"/>
                    <a:pt x="9883" y="60829"/>
                  </a:cubicBezTo>
                  <a:close/>
                  <a:moveTo>
                    <a:pt x="62687" y="59877"/>
                  </a:moveTo>
                  <a:cubicBezTo>
                    <a:pt x="62568" y="59770"/>
                    <a:pt x="62568" y="59603"/>
                    <a:pt x="62664" y="59484"/>
                  </a:cubicBezTo>
                  <a:lnTo>
                    <a:pt x="62664" y="59484"/>
                  </a:lnTo>
                  <a:cubicBezTo>
                    <a:pt x="62771" y="59365"/>
                    <a:pt x="62925" y="59365"/>
                    <a:pt x="63045" y="59460"/>
                  </a:cubicBezTo>
                  <a:lnTo>
                    <a:pt x="63045" y="59460"/>
                  </a:lnTo>
                  <a:cubicBezTo>
                    <a:pt x="63164" y="59567"/>
                    <a:pt x="63164" y="59722"/>
                    <a:pt x="63080" y="59841"/>
                  </a:cubicBezTo>
                  <a:lnTo>
                    <a:pt x="63080" y="59841"/>
                  </a:lnTo>
                  <a:cubicBezTo>
                    <a:pt x="63021" y="59901"/>
                    <a:pt x="62937" y="59936"/>
                    <a:pt x="62866" y="59936"/>
                  </a:cubicBezTo>
                  <a:lnTo>
                    <a:pt x="62866" y="59936"/>
                  </a:lnTo>
                  <a:cubicBezTo>
                    <a:pt x="62795" y="59936"/>
                    <a:pt x="62735" y="59924"/>
                    <a:pt x="62687" y="59877"/>
                  </a:cubicBezTo>
                  <a:close/>
                  <a:moveTo>
                    <a:pt x="8157" y="58877"/>
                  </a:moveTo>
                  <a:lnTo>
                    <a:pt x="8157" y="58877"/>
                  </a:lnTo>
                  <a:lnTo>
                    <a:pt x="8157" y="58877"/>
                  </a:lnTo>
                  <a:cubicBezTo>
                    <a:pt x="8073" y="58758"/>
                    <a:pt x="8085" y="58591"/>
                    <a:pt x="8204" y="58496"/>
                  </a:cubicBezTo>
                  <a:lnTo>
                    <a:pt x="8204" y="58496"/>
                  </a:lnTo>
                  <a:cubicBezTo>
                    <a:pt x="8323" y="58400"/>
                    <a:pt x="8502" y="58412"/>
                    <a:pt x="8597" y="58520"/>
                  </a:cubicBezTo>
                  <a:lnTo>
                    <a:pt x="8597" y="58520"/>
                  </a:lnTo>
                  <a:cubicBezTo>
                    <a:pt x="8681" y="58639"/>
                    <a:pt x="8669" y="58817"/>
                    <a:pt x="8550" y="58912"/>
                  </a:cubicBezTo>
                  <a:lnTo>
                    <a:pt x="8550" y="58912"/>
                  </a:lnTo>
                  <a:cubicBezTo>
                    <a:pt x="8502" y="58948"/>
                    <a:pt x="8442" y="58972"/>
                    <a:pt x="8371" y="58972"/>
                  </a:cubicBezTo>
                  <a:lnTo>
                    <a:pt x="8371" y="58972"/>
                  </a:lnTo>
                  <a:cubicBezTo>
                    <a:pt x="8300" y="58984"/>
                    <a:pt x="8216" y="58936"/>
                    <a:pt x="8157" y="58877"/>
                  </a:cubicBezTo>
                  <a:close/>
                  <a:moveTo>
                    <a:pt x="64342" y="57877"/>
                  </a:moveTo>
                  <a:cubicBezTo>
                    <a:pt x="64223" y="57793"/>
                    <a:pt x="64199" y="57615"/>
                    <a:pt x="64295" y="57496"/>
                  </a:cubicBezTo>
                  <a:lnTo>
                    <a:pt x="64295" y="57496"/>
                  </a:lnTo>
                  <a:cubicBezTo>
                    <a:pt x="64390" y="57377"/>
                    <a:pt x="64569" y="57341"/>
                    <a:pt x="64688" y="57448"/>
                  </a:cubicBezTo>
                  <a:lnTo>
                    <a:pt x="64688" y="57448"/>
                  </a:lnTo>
                  <a:cubicBezTo>
                    <a:pt x="64807" y="57543"/>
                    <a:pt x="64830" y="57722"/>
                    <a:pt x="64723" y="57841"/>
                  </a:cubicBezTo>
                  <a:lnTo>
                    <a:pt x="64723" y="57841"/>
                  </a:lnTo>
                  <a:cubicBezTo>
                    <a:pt x="64664" y="57912"/>
                    <a:pt x="64592" y="57936"/>
                    <a:pt x="64509" y="57936"/>
                  </a:cubicBezTo>
                  <a:lnTo>
                    <a:pt x="64509" y="57936"/>
                  </a:lnTo>
                  <a:cubicBezTo>
                    <a:pt x="64449" y="57936"/>
                    <a:pt x="64390" y="57924"/>
                    <a:pt x="64342" y="57877"/>
                  </a:cubicBezTo>
                  <a:close/>
                  <a:moveTo>
                    <a:pt x="6585" y="56805"/>
                  </a:moveTo>
                  <a:lnTo>
                    <a:pt x="6585" y="56805"/>
                  </a:lnTo>
                  <a:lnTo>
                    <a:pt x="6585" y="56805"/>
                  </a:lnTo>
                  <a:cubicBezTo>
                    <a:pt x="6490" y="56686"/>
                    <a:pt x="6526" y="56507"/>
                    <a:pt x="6645" y="56424"/>
                  </a:cubicBezTo>
                  <a:lnTo>
                    <a:pt x="6645" y="56424"/>
                  </a:lnTo>
                  <a:cubicBezTo>
                    <a:pt x="6764" y="56329"/>
                    <a:pt x="6942" y="56364"/>
                    <a:pt x="7026" y="56484"/>
                  </a:cubicBezTo>
                  <a:lnTo>
                    <a:pt x="7026" y="56484"/>
                  </a:lnTo>
                  <a:cubicBezTo>
                    <a:pt x="7121" y="56603"/>
                    <a:pt x="7085" y="56781"/>
                    <a:pt x="6954" y="56865"/>
                  </a:cubicBezTo>
                  <a:lnTo>
                    <a:pt x="6954" y="56865"/>
                  </a:lnTo>
                  <a:cubicBezTo>
                    <a:pt x="6907" y="56900"/>
                    <a:pt x="6847" y="56912"/>
                    <a:pt x="6788" y="56912"/>
                  </a:cubicBezTo>
                  <a:lnTo>
                    <a:pt x="6788" y="56912"/>
                  </a:lnTo>
                  <a:cubicBezTo>
                    <a:pt x="6716" y="56924"/>
                    <a:pt x="6645" y="56888"/>
                    <a:pt x="6585" y="56805"/>
                  </a:cubicBezTo>
                  <a:close/>
                  <a:moveTo>
                    <a:pt x="65843" y="55793"/>
                  </a:moveTo>
                  <a:cubicBezTo>
                    <a:pt x="65712" y="55710"/>
                    <a:pt x="65688" y="55543"/>
                    <a:pt x="65771" y="55412"/>
                  </a:cubicBezTo>
                  <a:lnTo>
                    <a:pt x="65771" y="55412"/>
                  </a:lnTo>
                  <a:cubicBezTo>
                    <a:pt x="65854" y="55281"/>
                    <a:pt x="66021" y="55245"/>
                    <a:pt x="66140" y="55341"/>
                  </a:cubicBezTo>
                  <a:lnTo>
                    <a:pt x="66140" y="55341"/>
                  </a:lnTo>
                  <a:cubicBezTo>
                    <a:pt x="66283" y="55424"/>
                    <a:pt x="66307" y="55591"/>
                    <a:pt x="66212" y="55710"/>
                  </a:cubicBezTo>
                  <a:lnTo>
                    <a:pt x="66212" y="55710"/>
                  </a:lnTo>
                  <a:lnTo>
                    <a:pt x="66212" y="55710"/>
                  </a:lnTo>
                  <a:lnTo>
                    <a:pt x="66212" y="55710"/>
                  </a:lnTo>
                  <a:cubicBezTo>
                    <a:pt x="66176" y="55781"/>
                    <a:pt x="66081" y="55829"/>
                    <a:pt x="65997" y="55829"/>
                  </a:cubicBezTo>
                  <a:lnTo>
                    <a:pt x="65997" y="55829"/>
                  </a:lnTo>
                  <a:cubicBezTo>
                    <a:pt x="65938" y="55829"/>
                    <a:pt x="65890" y="55817"/>
                    <a:pt x="65843" y="55793"/>
                  </a:cubicBezTo>
                  <a:close/>
                  <a:moveTo>
                    <a:pt x="5168" y="54638"/>
                  </a:moveTo>
                  <a:lnTo>
                    <a:pt x="5168" y="54638"/>
                  </a:lnTo>
                  <a:lnTo>
                    <a:pt x="5168" y="54638"/>
                  </a:lnTo>
                  <a:cubicBezTo>
                    <a:pt x="5097" y="54507"/>
                    <a:pt x="5144" y="54340"/>
                    <a:pt x="5264" y="54269"/>
                  </a:cubicBezTo>
                  <a:lnTo>
                    <a:pt x="5264" y="54269"/>
                  </a:lnTo>
                  <a:cubicBezTo>
                    <a:pt x="5394" y="54186"/>
                    <a:pt x="5561" y="54233"/>
                    <a:pt x="5633" y="54352"/>
                  </a:cubicBezTo>
                  <a:lnTo>
                    <a:pt x="5633" y="54352"/>
                  </a:lnTo>
                  <a:cubicBezTo>
                    <a:pt x="5704" y="54483"/>
                    <a:pt x="5656" y="54650"/>
                    <a:pt x="5537" y="54721"/>
                  </a:cubicBezTo>
                  <a:lnTo>
                    <a:pt x="5537" y="54721"/>
                  </a:lnTo>
                  <a:cubicBezTo>
                    <a:pt x="5502" y="54757"/>
                    <a:pt x="5454" y="54769"/>
                    <a:pt x="5394" y="54769"/>
                  </a:cubicBezTo>
                  <a:lnTo>
                    <a:pt x="5394" y="54769"/>
                  </a:lnTo>
                  <a:cubicBezTo>
                    <a:pt x="5299" y="54769"/>
                    <a:pt x="5216" y="54721"/>
                    <a:pt x="5168" y="54638"/>
                  </a:cubicBezTo>
                  <a:close/>
                  <a:moveTo>
                    <a:pt x="67188" y="53578"/>
                  </a:moveTo>
                  <a:cubicBezTo>
                    <a:pt x="67045" y="53507"/>
                    <a:pt x="67009" y="53340"/>
                    <a:pt x="67081" y="53209"/>
                  </a:cubicBezTo>
                  <a:lnTo>
                    <a:pt x="67081" y="53209"/>
                  </a:lnTo>
                  <a:cubicBezTo>
                    <a:pt x="67152" y="53078"/>
                    <a:pt x="67319" y="53031"/>
                    <a:pt x="67450" y="53102"/>
                  </a:cubicBezTo>
                  <a:lnTo>
                    <a:pt x="67450" y="53102"/>
                  </a:lnTo>
                  <a:cubicBezTo>
                    <a:pt x="67593" y="53174"/>
                    <a:pt x="67628" y="53340"/>
                    <a:pt x="67557" y="53471"/>
                  </a:cubicBezTo>
                  <a:lnTo>
                    <a:pt x="67557" y="53471"/>
                  </a:lnTo>
                  <a:cubicBezTo>
                    <a:pt x="67509" y="53567"/>
                    <a:pt x="67402" y="53614"/>
                    <a:pt x="67319" y="53614"/>
                  </a:cubicBezTo>
                  <a:lnTo>
                    <a:pt x="67319" y="53614"/>
                  </a:lnTo>
                  <a:cubicBezTo>
                    <a:pt x="67271" y="53626"/>
                    <a:pt x="67236" y="53614"/>
                    <a:pt x="67188" y="53578"/>
                  </a:cubicBezTo>
                  <a:close/>
                  <a:moveTo>
                    <a:pt x="3906" y="52364"/>
                  </a:moveTo>
                  <a:cubicBezTo>
                    <a:pt x="3835" y="52221"/>
                    <a:pt x="3894" y="52066"/>
                    <a:pt x="4025" y="51983"/>
                  </a:cubicBezTo>
                  <a:lnTo>
                    <a:pt x="4025" y="51983"/>
                  </a:lnTo>
                  <a:cubicBezTo>
                    <a:pt x="4156" y="51912"/>
                    <a:pt x="4323" y="51971"/>
                    <a:pt x="4394" y="52102"/>
                  </a:cubicBezTo>
                  <a:lnTo>
                    <a:pt x="4394" y="52102"/>
                  </a:lnTo>
                  <a:cubicBezTo>
                    <a:pt x="4466" y="52233"/>
                    <a:pt x="4406" y="52400"/>
                    <a:pt x="4275" y="52483"/>
                  </a:cubicBezTo>
                  <a:lnTo>
                    <a:pt x="4275" y="52483"/>
                  </a:lnTo>
                  <a:cubicBezTo>
                    <a:pt x="4228" y="52495"/>
                    <a:pt x="4192" y="52507"/>
                    <a:pt x="4156" y="52507"/>
                  </a:cubicBezTo>
                  <a:lnTo>
                    <a:pt x="4156" y="52507"/>
                  </a:lnTo>
                  <a:cubicBezTo>
                    <a:pt x="4037" y="52507"/>
                    <a:pt x="3954" y="52459"/>
                    <a:pt x="3906" y="52364"/>
                  </a:cubicBezTo>
                  <a:close/>
                  <a:moveTo>
                    <a:pt x="68379" y="51292"/>
                  </a:moveTo>
                  <a:cubicBezTo>
                    <a:pt x="68236" y="51233"/>
                    <a:pt x="68188" y="51066"/>
                    <a:pt x="68236" y="50935"/>
                  </a:cubicBezTo>
                  <a:lnTo>
                    <a:pt x="68236" y="50935"/>
                  </a:lnTo>
                  <a:cubicBezTo>
                    <a:pt x="68295" y="50792"/>
                    <a:pt x="68462" y="50733"/>
                    <a:pt x="68593" y="50792"/>
                  </a:cubicBezTo>
                  <a:lnTo>
                    <a:pt x="68593" y="50792"/>
                  </a:lnTo>
                  <a:cubicBezTo>
                    <a:pt x="68736" y="50852"/>
                    <a:pt x="68795" y="51019"/>
                    <a:pt x="68736" y="51173"/>
                  </a:cubicBezTo>
                  <a:lnTo>
                    <a:pt x="68736" y="51173"/>
                  </a:lnTo>
                  <a:cubicBezTo>
                    <a:pt x="68688" y="51269"/>
                    <a:pt x="68581" y="51328"/>
                    <a:pt x="68486" y="51328"/>
                  </a:cubicBezTo>
                  <a:lnTo>
                    <a:pt x="68486" y="51328"/>
                  </a:lnTo>
                  <a:cubicBezTo>
                    <a:pt x="68462" y="51316"/>
                    <a:pt x="68426" y="51316"/>
                    <a:pt x="68379" y="51292"/>
                  </a:cubicBezTo>
                  <a:close/>
                  <a:moveTo>
                    <a:pt x="2799" y="50007"/>
                  </a:moveTo>
                  <a:lnTo>
                    <a:pt x="2799" y="50007"/>
                  </a:lnTo>
                  <a:lnTo>
                    <a:pt x="2799" y="50007"/>
                  </a:lnTo>
                  <a:cubicBezTo>
                    <a:pt x="2739" y="49876"/>
                    <a:pt x="2823" y="49709"/>
                    <a:pt x="2954" y="49649"/>
                  </a:cubicBezTo>
                  <a:lnTo>
                    <a:pt x="2954" y="49649"/>
                  </a:lnTo>
                  <a:cubicBezTo>
                    <a:pt x="3085" y="49590"/>
                    <a:pt x="3251" y="49661"/>
                    <a:pt x="3311" y="49804"/>
                  </a:cubicBezTo>
                  <a:lnTo>
                    <a:pt x="3311" y="49804"/>
                  </a:lnTo>
                  <a:cubicBezTo>
                    <a:pt x="3370" y="49935"/>
                    <a:pt x="3311" y="50102"/>
                    <a:pt x="3156" y="50161"/>
                  </a:cubicBezTo>
                  <a:lnTo>
                    <a:pt x="3156" y="50161"/>
                  </a:lnTo>
                  <a:cubicBezTo>
                    <a:pt x="3132" y="50173"/>
                    <a:pt x="3085" y="50173"/>
                    <a:pt x="3061" y="50173"/>
                  </a:cubicBezTo>
                  <a:lnTo>
                    <a:pt x="3061" y="50173"/>
                  </a:lnTo>
                  <a:cubicBezTo>
                    <a:pt x="2954" y="50173"/>
                    <a:pt x="2847" y="50114"/>
                    <a:pt x="2799" y="50007"/>
                  </a:cubicBezTo>
                  <a:close/>
                  <a:moveTo>
                    <a:pt x="69402" y="48923"/>
                  </a:moveTo>
                  <a:cubicBezTo>
                    <a:pt x="69272" y="48864"/>
                    <a:pt x="69188" y="48709"/>
                    <a:pt x="69236" y="48566"/>
                  </a:cubicBezTo>
                  <a:lnTo>
                    <a:pt x="69236" y="48566"/>
                  </a:lnTo>
                  <a:cubicBezTo>
                    <a:pt x="69283" y="48411"/>
                    <a:pt x="69450" y="48352"/>
                    <a:pt x="69593" y="48399"/>
                  </a:cubicBezTo>
                  <a:lnTo>
                    <a:pt x="69593" y="48399"/>
                  </a:lnTo>
                  <a:cubicBezTo>
                    <a:pt x="69736" y="48459"/>
                    <a:pt x="69807" y="48602"/>
                    <a:pt x="69760" y="48756"/>
                  </a:cubicBezTo>
                  <a:lnTo>
                    <a:pt x="69760" y="48756"/>
                  </a:lnTo>
                  <a:cubicBezTo>
                    <a:pt x="69712" y="48864"/>
                    <a:pt x="69617" y="48935"/>
                    <a:pt x="69510" y="48935"/>
                  </a:cubicBezTo>
                  <a:lnTo>
                    <a:pt x="69510" y="48935"/>
                  </a:lnTo>
                  <a:cubicBezTo>
                    <a:pt x="69462" y="48935"/>
                    <a:pt x="69438" y="48923"/>
                    <a:pt x="69402" y="48923"/>
                  </a:cubicBezTo>
                  <a:close/>
                  <a:moveTo>
                    <a:pt x="1882" y="47578"/>
                  </a:moveTo>
                  <a:cubicBezTo>
                    <a:pt x="1835" y="47435"/>
                    <a:pt x="1906" y="47280"/>
                    <a:pt x="2049" y="47244"/>
                  </a:cubicBezTo>
                  <a:lnTo>
                    <a:pt x="2049" y="47244"/>
                  </a:lnTo>
                  <a:cubicBezTo>
                    <a:pt x="2192" y="47197"/>
                    <a:pt x="2346" y="47268"/>
                    <a:pt x="2382" y="47399"/>
                  </a:cubicBezTo>
                  <a:lnTo>
                    <a:pt x="2382" y="47399"/>
                  </a:lnTo>
                  <a:cubicBezTo>
                    <a:pt x="2430" y="47554"/>
                    <a:pt x="2358" y="47697"/>
                    <a:pt x="2216" y="47744"/>
                  </a:cubicBezTo>
                  <a:lnTo>
                    <a:pt x="2216" y="47744"/>
                  </a:lnTo>
                  <a:cubicBezTo>
                    <a:pt x="2192" y="47756"/>
                    <a:pt x="2168" y="47756"/>
                    <a:pt x="2132" y="47756"/>
                  </a:cubicBezTo>
                  <a:lnTo>
                    <a:pt x="2132" y="47756"/>
                  </a:lnTo>
                  <a:cubicBezTo>
                    <a:pt x="2025" y="47756"/>
                    <a:pt x="1930" y="47685"/>
                    <a:pt x="1882" y="47578"/>
                  </a:cubicBezTo>
                  <a:close/>
                  <a:moveTo>
                    <a:pt x="70236" y="46482"/>
                  </a:moveTo>
                  <a:cubicBezTo>
                    <a:pt x="70081" y="46435"/>
                    <a:pt x="70010" y="46292"/>
                    <a:pt x="70057" y="46137"/>
                  </a:cubicBezTo>
                  <a:lnTo>
                    <a:pt x="70057" y="46137"/>
                  </a:lnTo>
                  <a:cubicBezTo>
                    <a:pt x="70105" y="45994"/>
                    <a:pt x="70248" y="45911"/>
                    <a:pt x="70403" y="45958"/>
                  </a:cubicBezTo>
                  <a:lnTo>
                    <a:pt x="70403" y="45958"/>
                  </a:lnTo>
                  <a:cubicBezTo>
                    <a:pt x="70545" y="46006"/>
                    <a:pt x="70617" y="46149"/>
                    <a:pt x="70581" y="46304"/>
                  </a:cubicBezTo>
                  <a:lnTo>
                    <a:pt x="70581" y="46304"/>
                  </a:lnTo>
                  <a:cubicBezTo>
                    <a:pt x="70545" y="46423"/>
                    <a:pt x="70426" y="46494"/>
                    <a:pt x="70307" y="46494"/>
                  </a:cubicBezTo>
                  <a:lnTo>
                    <a:pt x="70307" y="46494"/>
                  </a:lnTo>
                  <a:cubicBezTo>
                    <a:pt x="70295" y="46494"/>
                    <a:pt x="70272" y="46482"/>
                    <a:pt x="70236" y="46482"/>
                  </a:cubicBezTo>
                  <a:close/>
                  <a:moveTo>
                    <a:pt x="1132" y="45077"/>
                  </a:moveTo>
                  <a:cubicBezTo>
                    <a:pt x="1108" y="44934"/>
                    <a:pt x="1180" y="44780"/>
                    <a:pt x="1323" y="44756"/>
                  </a:cubicBezTo>
                  <a:lnTo>
                    <a:pt x="1323" y="44756"/>
                  </a:lnTo>
                  <a:cubicBezTo>
                    <a:pt x="1477" y="44708"/>
                    <a:pt x="1620" y="44792"/>
                    <a:pt x="1656" y="44946"/>
                  </a:cubicBezTo>
                  <a:lnTo>
                    <a:pt x="1656" y="44946"/>
                  </a:lnTo>
                  <a:cubicBezTo>
                    <a:pt x="1704" y="45089"/>
                    <a:pt x="1608" y="45244"/>
                    <a:pt x="1465" y="45268"/>
                  </a:cubicBezTo>
                  <a:lnTo>
                    <a:pt x="1465" y="45268"/>
                  </a:lnTo>
                  <a:cubicBezTo>
                    <a:pt x="1430" y="45268"/>
                    <a:pt x="1418" y="45292"/>
                    <a:pt x="1394" y="45292"/>
                  </a:cubicBezTo>
                  <a:lnTo>
                    <a:pt x="1394" y="45292"/>
                  </a:lnTo>
                  <a:cubicBezTo>
                    <a:pt x="1287" y="45292"/>
                    <a:pt x="1180" y="45196"/>
                    <a:pt x="1132" y="45077"/>
                  </a:cubicBezTo>
                  <a:close/>
                  <a:moveTo>
                    <a:pt x="70903" y="43982"/>
                  </a:moveTo>
                  <a:cubicBezTo>
                    <a:pt x="70760" y="43946"/>
                    <a:pt x="70665" y="43803"/>
                    <a:pt x="70700" y="43649"/>
                  </a:cubicBezTo>
                  <a:lnTo>
                    <a:pt x="70700" y="43649"/>
                  </a:lnTo>
                  <a:cubicBezTo>
                    <a:pt x="70724" y="43506"/>
                    <a:pt x="70879" y="43410"/>
                    <a:pt x="71022" y="43446"/>
                  </a:cubicBezTo>
                  <a:lnTo>
                    <a:pt x="71022" y="43446"/>
                  </a:lnTo>
                  <a:cubicBezTo>
                    <a:pt x="71177" y="43470"/>
                    <a:pt x="71260" y="43625"/>
                    <a:pt x="71236" y="43768"/>
                  </a:cubicBezTo>
                  <a:lnTo>
                    <a:pt x="71236" y="43768"/>
                  </a:lnTo>
                  <a:lnTo>
                    <a:pt x="71236" y="43768"/>
                  </a:lnTo>
                  <a:lnTo>
                    <a:pt x="71236" y="43768"/>
                  </a:lnTo>
                  <a:cubicBezTo>
                    <a:pt x="71200" y="43911"/>
                    <a:pt x="71093" y="43982"/>
                    <a:pt x="70962" y="43982"/>
                  </a:cubicBezTo>
                  <a:lnTo>
                    <a:pt x="70962" y="43982"/>
                  </a:lnTo>
                  <a:close/>
                  <a:moveTo>
                    <a:pt x="584" y="42541"/>
                  </a:moveTo>
                  <a:cubicBezTo>
                    <a:pt x="561" y="42387"/>
                    <a:pt x="656" y="42244"/>
                    <a:pt x="811" y="42220"/>
                  </a:cubicBezTo>
                  <a:lnTo>
                    <a:pt x="811" y="42220"/>
                  </a:lnTo>
                  <a:cubicBezTo>
                    <a:pt x="953" y="42196"/>
                    <a:pt x="1108" y="42291"/>
                    <a:pt x="1120" y="42446"/>
                  </a:cubicBezTo>
                  <a:lnTo>
                    <a:pt x="1120" y="42446"/>
                  </a:lnTo>
                  <a:cubicBezTo>
                    <a:pt x="1156" y="42589"/>
                    <a:pt x="1049" y="42744"/>
                    <a:pt x="894" y="42756"/>
                  </a:cubicBezTo>
                  <a:lnTo>
                    <a:pt x="894" y="42756"/>
                  </a:lnTo>
                  <a:lnTo>
                    <a:pt x="858" y="42756"/>
                  </a:lnTo>
                  <a:lnTo>
                    <a:pt x="858" y="42756"/>
                  </a:lnTo>
                  <a:cubicBezTo>
                    <a:pt x="715" y="42756"/>
                    <a:pt x="596" y="42672"/>
                    <a:pt x="584" y="42541"/>
                  </a:cubicBezTo>
                  <a:close/>
                  <a:moveTo>
                    <a:pt x="71379" y="41446"/>
                  </a:moveTo>
                  <a:cubicBezTo>
                    <a:pt x="71236" y="41422"/>
                    <a:pt x="71129" y="41291"/>
                    <a:pt x="71141" y="41136"/>
                  </a:cubicBezTo>
                  <a:lnTo>
                    <a:pt x="71141" y="41136"/>
                  </a:lnTo>
                  <a:cubicBezTo>
                    <a:pt x="71177" y="40994"/>
                    <a:pt x="71307" y="40886"/>
                    <a:pt x="71462" y="40898"/>
                  </a:cubicBezTo>
                  <a:lnTo>
                    <a:pt x="71462" y="40898"/>
                  </a:lnTo>
                  <a:cubicBezTo>
                    <a:pt x="71605" y="40910"/>
                    <a:pt x="71712" y="41065"/>
                    <a:pt x="71688" y="41208"/>
                  </a:cubicBezTo>
                  <a:lnTo>
                    <a:pt x="71688" y="41208"/>
                  </a:lnTo>
                  <a:cubicBezTo>
                    <a:pt x="71677" y="41351"/>
                    <a:pt x="71558" y="41446"/>
                    <a:pt x="71427" y="41446"/>
                  </a:cubicBezTo>
                  <a:lnTo>
                    <a:pt x="71427" y="41446"/>
                  </a:lnTo>
                  <a:close/>
                  <a:moveTo>
                    <a:pt x="215" y="39982"/>
                  </a:moveTo>
                  <a:cubicBezTo>
                    <a:pt x="203" y="39827"/>
                    <a:pt x="299" y="39696"/>
                    <a:pt x="453" y="39684"/>
                  </a:cubicBezTo>
                  <a:lnTo>
                    <a:pt x="453" y="39684"/>
                  </a:lnTo>
                  <a:cubicBezTo>
                    <a:pt x="596" y="39660"/>
                    <a:pt x="739" y="39767"/>
                    <a:pt x="751" y="39922"/>
                  </a:cubicBezTo>
                  <a:lnTo>
                    <a:pt x="751" y="39922"/>
                  </a:lnTo>
                  <a:cubicBezTo>
                    <a:pt x="763" y="40065"/>
                    <a:pt x="656" y="40196"/>
                    <a:pt x="513" y="40220"/>
                  </a:cubicBezTo>
                  <a:lnTo>
                    <a:pt x="513" y="40220"/>
                  </a:lnTo>
                  <a:lnTo>
                    <a:pt x="477" y="40220"/>
                  </a:lnTo>
                  <a:lnTo>
                    <a:pt x="477" y="40220"/>
                  </a:lnTo>
                  <a:cubicBezTo>
                    <a:pt x="346" y="40208"/>
                    <a:pt x="227" y="40112"/>
                    <a:pt x="215" y="39982"/>
                  </a:cubicBezTo>
                  <a:close/>
                  <a:moveTo>
                    <a:pt x="71677" y="38886"/>
                  </a:moveTo>
                  <a:cubicBezTo>
                    <a:pt x="71534" y="38874"/>
                    <a:pt x="71415" y="38743"/>
                    <a:pt x="71427" y="38588"/>
                  </a:cubicBezTo>
                  <a:lnTo>
                    <a:pt x="71427" y="38588"/>
                  </a:lnTo>
                  <a:cubicBezTo>
                    <a:pt x="71438" y="38446"/>
                    <a:pt x="71569" y="38327"/>
                    <a:pt x="71724" y="38338"/>
                  </a:cubicBezTo>
                  <a:lnTo>
                    <a:pt x="71724" y="38338"/>
                  </a:lnTo>
                  <a:cubicBezTo>
                    <a:pt x="71867" y="38350"/>
                    <a:pt x="71986" y="38469"/>
                    <a:pt x="71974" y="38636"/>
                  </a:cubicBezTo>
                  <a:lnTo>
                    <a:pt x="71974" y="38636"/>
                  </a:lnTo>
                  <a:cubicBezTo>
                    <a:pt x="71962" y="38779"/>
                    <a:pt x="71843" y="38886"/>
                    <a:pt x="71712" y="38886"/>
                  </a:cubicBezTo>
                  <a:lnTo>
                    <a:pt x="71712" y="38886"/>
                  </a:lnTo>
                  <a:close/>
                  <a:moveTo>
                    <a:pt x="25" y="37374"/>
                  </a:moveTo>
                  <a:cubicBezTo>
                    <a:pt x="25" y="37219"/>
                    <a:pt x="132" y="37088"/>
                    <a:pt x="287" y="37088"/>
                  </a:cubicBezTo>
                  <a:lnTo>
                    <a:pt x="287" y="37088"/>
                  </a:lnTo>
                  <a:cubicBezTo>
                    <a:pt x="430" y="37088"/>
                    <a:pt x="572" y="37207"/>
                    <a:pt x="572" y="37362"/>
                  </a:cubicBezTo>
                  <a:lnTo>
                    <a:pt x="572" y="37362"/>
                  </a:lnTo>
                  <a:cubicBezTo>
                    <a:pt x="572" y="37505"/>
                    <a:pt x="453" y="37636"/>
                    <a:pt x="299" y="37636"/>
                  </a:cubicBezTo>
                  <a:lnTo>
                    <a:pt x="299" y="37636"/>
                  </a:lnTo>
                  <a:lnTo>
                    <a:pt x="287" y="37636"/>
                  </a:lnTo>
                  <a:lnTo>
                    <a:pt x="287" y="37636"/>
                  </a:lnTo>
                  <a:cubicBezTo>
                    <a:pt x="156" y="37636"/>
                    <a:pt x="25" y="37517"/>
                    <a:pt x="25" y="37374"/>
                  </a:cubicBezTo>
                  <a:close/>
                  <a:moveTo>
                    <a:pt x="71522" y="36029"/>
                  </a:moveTo>
                  <a:lnTo>
                    <a:pt x="71522" y="35993"/>
                  </a:lnTo>
                  <a:lnTo>
                    <a:pt x="71522" y="35993"/>
                  </a:lnTo>
                  <a:lnTo>
                    <a:pt x="71522" y="35945"/>
                  </a:lnTo>
                  <a:lnTo>
                    <a:pt x="71522" y="35945"/>
                  </a:lnTo>
                  <a:cubicBezTo>
                    <a:pt x="71522" y="35791"/>
                    <a:pt x="71641" y="35671"/>
                    <a:pt x="71784" y="35671"/>
                  </a:cubicBezTo>
                  <a:lnTo>
                    <a:pt x="71784" y="35671"/>
                  </a:lnTo>
                  <a:cubicBezTo>
                    <a:pt x="71939" y="35671"/>
                    <a:pt x="72058" y="35791"/>
                    <a:pt x="72058" y="35945"/>
                  </a:cubicBezTo>
                  <a:lnTo>
                    <a:pt x="72058" y="35945"/>
                  </a:lnTo>
                  <a:lnTo>
                    <a:pt x="72058" y="35993"/>
                  </a:lnTo>
                  <a:lnTo>
                    <a:pt x="72058" y="35993"/>
                  </a:lnTo>
                  <a:lnTo>
                    <a:pt x="72058" y="36029"/>
                  </a:lnTo>
                  <a:lnTo>
                    <a:pt x="72058" y="36029"/>
                  </a:lnTo>
                  <a:cubicBezTo>
                    <a:pt x="72058" y="36183"/>
                    <a:pt x="71939" y="36302"/>
                    <a:pt x="71784" y="36302"/>
                  </a:cubicBezTo>
                  <a:lnTo>
                    <a:pt x="71784" y="36302"/>
                  </a:lnTo>
                  <a:cubicBezTo>
                    <a:pt x="71641" y="36302"/>
                    <a:pt x="71522" y="36183"/>
                    <a:pt x="71522" y="36029"/>
                  </a:cubicBezTo>
                  <a:close/>
                  <a:moveTo>
                    <a:pt x="275" y="35052"/>
                  </a:moveTo>
                  <a:cubicBezTo>
                    <a:pt x="120" y="35052"/>
                    <a:pt x="1" y="34921"/>
                    <a:pt x="1" y="34767"/>
                  </a:cubicBezTo>
                  <a:lnTo>
                    <a:pt x="1" y="34767"/>
                  </a:lnTo>
                  <a:cubicBezTo>
                    <a:pt x="1" y="34624"/>
                    <a:pt x="144" y="34505"/>
                    <a:pt x="287" y="34505"/>
                  </a:cubicBezTo>
                  <a:lnTo>
                    <a:pt x="287" y="34505"/>
                  </a:lnTo>
                  <a:cubicBezTo>
                    <a:pt x="441" y="34505"/>
                    <a:pt x="561" y="34636"/>
                    <a:pt x="561" y="34778"/>
                  </a:cubicBezTo>
                  <a:lnTo>
                    <a:pt x="561" y="34778"/>
                  </a:lnTo>
                  <a:cubicBezTo>
                    <a:pt x="561" y="34945"/>
                    <a:pt x="441" y="35052"/>
                    <a:pt x="275" y="35052"/>
                  </a:cubicBezTo>
                  <a:lnTo>
                    <a:pt x="275" y="35052"/>
                  </a:lnTo>
                  <a:cubicBezTo>
                    <a:pt x="287" y="35052"/>
                    <a:pt x="287" y="35052"/>
                    <a:pt x="275" y="35052"/>
                  </a:cubicBezTo>
                  <a:close/>
                  <a:moveTo>
                    <a:pt x="71427" y="33385"/>
                  </a:moveTo>
                  <a:lnTo>
                    <a:pt x="71427" y="33385"/>
                  </a:lnTo>
                  <a:cubicBezTo>
                    <a:pt x="71415" y="33231"/>
                    <a:pt x="71534" y="33100"/>
                    <a:pt x="71677" y="33088"/>
                  </a:cubicBezTo>
                  <a:lnTo>
                    <a:pt x="71677" y="33088"/>
                  </a:lnTo>
                  <a:cubicBezTo>
                    <a:pt x="71831" y="33064"/>
                    <a:pt x="71962" y="33195"/>
                    <a:pt x="71974" y="33338"/>
                  </a:cubicBezTo>
                  <a:lnTo>
                    <a:pt x="71974" y="33338"/>
                  </a:lnTo>
                  <a:cubicBezTo>
                    <a:pt x="71986" y="33493"/>
                    <a:pt x="71867" y="33624"/>
                    <a:pt x="71724" y="33635"/>
                  </a:cubicBezTo>
                  <a:lnTo>
                    <a:pt x="71724" y="33635"/>
                  </a:lnTo>
                  <a:lnTo>
                    <a:pt x="71712" y="33635"/>
                  </a:lnTo>
                  <a:lnTo>
                    <a:pt x="71712" y="33635"/>
                  </a:lnTo>
                  <a:cubicBezTo>
                    <a:pt x="71546" y="33635"/>
                    <a:pt x="71427" y="33528"/>
                    <a:pt x="71427" y="33385"/>
                  </a:cubicBezTo>
                  <a:close/>
                  <a:moveTo>
                    <a:pt x="441" y="32469"/>
                  </a:moveTo>
                  <a:cubicBezTo>
                    <a:pt x="287" y="32457"/>
                    <a:pt x="180" y="32326"/>
                    <a:pt x="203" y="32171"/>
                  </a:cubicBezTo>
                  <a:lnTo>
                    <a:pt x="203" y="32171"/>
                  </a:lnTo>
                  <a:cubicBezTo>
                    <a:pt x="215" y="32028"/>
                    <a:pt x="346" y="31921"/>
                    <a:pt x="501" y="31933"/>
                  </a:cubicBezTo>
                  <a:lnTo>
                    <a:pt x="501" y="31933"/>
                  </a:lnTo>
                  <a:cubicBezTo>
                    <a:pt x="644" y="31957"/>
                    <a:pt x="751" y="32088"/>
                    <a:pt x="739" y="32231"/>
                  </a:cubicBezTo>
                  <a:lnTo>
                    <a:pt x="739" y="32231"/>
                  </a:lnTo>
                  <a:cubicBezTo>
                    <a:pt x="715" y="32385"/>
                    <a:pt x="596" y="32492"/>
                    <a:pt x="465" y="32492"/>
                  </a:cubicBezTo>
                  <a:lnTo>
                    <a:pt x="465" y="32492"/>
                  </a:lnTo>
                  <a:cubicBezTo>
                    <a:pt x="465" y="32469"/>
                    <a:pt x="453" y="32469"/>
                    <a:pt x="441" y="32469"/>
                  </a:cubicBezTo>
                  <a:close/>
                  <a:moveTo>
                    <a:pt x="71141" y="30838"/>
                  </a:moveTo>
                  <a:lnTo>
                    <a:pt x="71141" y="30838"/>
                  </a:lnTo>
                  <a:cubicBezTo>
                    <a:pt x="71117" y="30683"/>
                    <a:pt x="71224" y="30552"/>
                    <a:pt x="71379" y="30528"/>
                  </a:cubicBezTo>
                  <a:lnTo>
                    <a:pt x="71379" y="30528"/>
                  </a:lnTo>
                  <a:cubicBezTo>
                    <a:pt x="71534" y="30504"/>
                    <a:pt x="71665" y="30611"/>
                    <a:pt x="71688" y="30766"/>
                  </a:cubicBezTo>
                  <a:lnTo>
                    <a:pt x="71688" y="30766"/>
                  </a:lnTo>
                  <a:cubicBezTo>
                    <a:pt x="71712" y="30909"/>
                    <a:pt x="71605" y="31040"/>
                    <a:pt x="71462" y="31076"/>
                  </a:cubicBezTo>
                  <a:lnTo>
                    <a:pt x="71462" y="31076"/>
                  </a:lnTo>
                  <a:lnTo>
                    <a:pt x="71415" y="31076"/>
                  </a:lnTo>
                  <a:lnTo>
                    <a:pt x="71415" y="31076"/>
                  </a:lnTo>
                  <a:cubicBezTo>
                    <a:pt x="71272" y="31076"/>
                    <a:pt x="71165" y="30968"/>
                    <a:pt x="71141" y="30838"/>
                  </a:cubicBezTo>
                  <a:close/>
                  <a:moveTo>
                    <a:pt x="775" y="29921"/>
                  </a:moveTo>
                  <a:cubicBezTo>
                    <a:pt x="632" y="29885"/>
                    <a:pt x="525" y="29754"/>
                    <a:pt x="561" y="29599"/>
                  </a:cubicBezTo>
                  <a:lnTo>
                    <a:pt x="561" y="29599"/>
                  </a:lnTo>
                  <a:cubicBezTo>
                    <a:pt x="584" y="29456"/>
                    <a:pt x="715" y="29349"/>
                    <a:pt x="870" y="29385"/>
                  </a:cubicBezTo>
                  <a:lnTo>
                    <a:pt x="870" y="29385"/>
                  </a:lnTo>
                  <a:cubicBezTo>
                    <a:pt x="1013" y="29409"/>
                    <a:pt x="1120" y="29540"/>
                    <a:pt x="1096" y="29695"/>
                  </a:cubicBezTo>
                  <a:lnTo>
                    <a:pt x="1096" y="29695"/>
                  </a:lnTo>
                  <a:cubicBezTo>
                    <a:pt x="1061" y="29825"/>
                    <a:pt x="953" y="29921"/>
                    <a:pt x="822" y="29921"/>
                  </a:cubicBezTo>
                  <a:lnTo>
                    <a:pt x="822" y="29921"/>
                  </a:lnTo>
                  <a:cubicBezTo>
                    <a:pt x="822" y="29933"/>
                    <a:pt x="811" y="29933"/>
                    <a:pt x="775" y="29921"/>
                  </a:cubicBezTo>
                  <a:close/>
                  <a:moveTo>
                    <a:pt x="70676" y="28325"/>
                  </a:moveTo>
                  <a:cubicBezTo>
                    <a:pt x="70653" y="28171"/>
                    <a:pt x="70748" y="28028"/>
                    <a:pt x="70891" y="27992"/>
                  </a:cubicBezTo>
                  <a:lnTo>
                    <a:pt x="70891" y="27992"/>
                  </a:lnTo>
                  <a:cubicBezTo>
                    <a:pt x="71046" y="27968"/>
                    <a:pt x="71188" y="28051"/>
                    <a:pt x="71224" y="28206"/>
                  </a:cubicBezTo>
                  <a:lnTo>
                    <a:pt x="71224" y="28206"/>
                  </a:lnTo>
                  <a:cubicBezTo>
                    <a:pt x="71248" y="28349"/>
                    <a:pt x="71165" y="28504"/>
                    <a:pt x="71010" y="28528"/>
                  </a:cubicBezTo>
                  <a:lnTo>
                    <a:pt x="71010" y="28528"/>
                  </a:lnTo>
                  <a:lnTo>
                    <a:pt x="70950" y="28528"/>
                  </a:lnTo>
                  <a:lnTo>
                    <a:pt x="70950" y="28528"/>
                  </a:lnTo>
                  <a:cubicBezTo>
                    <a:pt x="70819" y="28528"/>
                    <a:pt x="70712" y="28444"/>
                    <a:pt x="70676" y="28325"/>
                  </a:cubicBezTo>
                  <a:close/>
                  <a:moveTo>
                    <a:pt x="1311" y="27397"/>
                  </a:moveTo>
                  <a:cubicBezTo>
                    <a:pt x="1168" y="27361"/>
                    <a:pt x="1073" y="27206"/>
                    <a:pt x="1120" y="27075"/>
                  </a:cubicBezTo>
                  <a:lnTo>
                    <a:pt x="1120" y="27075"/>
                  </a:lnTo>
                  <a:cubicBezTo>
                    <a:pt x="1156" y="26920"/>
                    <a:pt x="1311" y="26837"/>
                    <a:pt x="1454" y="26885"/>
                  </a:cubicBezTo>
                  <a:lnTo>
                    <a:pt x="1454" y="26885"/>
                  </a:lnTo>
                  <a:cubicBezTo>
                    <a:pt x="1596" y="26920"/>
                    <a:pt x="1692" y="27075"/>
                    <a:pt x="1644" y="27206"/>
                  </a:cubicBezTo>
                  <a:lnTo>
                    <a:pt x="1644" y="27206"/>
                  </a:lnTo>
                  <a:cubicBezTo>
                    <a:pt x="1608" y="27325"/>
                    <a:pt x="1489" y="27409"/>
                    <a:pt x="1370" y="27409"/>
                  </a:cubicBezTo>
                  <a:lnTo>
                    <a:pt x="1370" y="27409"/>
                  </a:lnTo>
                  <a:cubicBezTo>
                    <a:pt x="1358" y="27397"/>
                    <a:pt x="1346" y="27397"/>
                    <a:pt x="1311" y="27397"/>
                  </a:cubicBezTo>
                  <a:close/>
                  <a:moveTo>
                    <a:pt x="70034" y="25837"/>
                  </a:moveTo>
                  <a:lnTo>
                    <a:pt x="70034" y="25837"/>
                  </a:lnTo>
                  <a:cubicBezTo>
                    <a:pt x="69986" y="25694"/>
                    <a:pt x="70069" y="25539"/>
                    <a:pt x="70212" y="25492"/>
                  </a:cubicBezTo>
                  <a:lnTo>
                    <a:pt x="70212" y="25492"/>
                  </a:lnTo>
                  <a:cubicBezTo>
                    <a:pt x="70355" y="25456"/>
                    <a:pt x="70510" y="25539"/>
                    <a:pt x="70545" y="25670"/>
                  </a:cubicBezTo>
                  <a:lnTo>
                    <a:pt x="70545" y="25670"/>
                  </a:lnTo>
                  <a:cubicBezTo>
                    <a:pt x="70593" y="25825"/>
                    <a:pt x="70510" y="25968"/>
                    <a:pt x="70367" y="26016"/>
                  </a:cubicBezTo>
                  <a:lnTo>
                    <a:pt x="70367" y="26016"/>
                  </a:lnTo>
                  <a:cubicBezTo>
                    <a:pt x="70343" y="26027"/>
                    <a:pt x="70331" y="26027"/>
                    <a:pt x="70295" y="26027"/>
                  </a:cubicBezTo>
                  <a:lnTo>
                    <a:pt x="70295" y="26027"/>
                  </a:lnTo>
                  <a:cubicBezTo>
                    <a:pt x="70176" y="26027"/>
                    <a:pt x="70069" y="25956"/>
                    <a:pt x="70034" y="25837"/>
                  </a:cubicBezTo>
                  <a:close/>
                  <a:moveTo>
                    <a:pt x="2025" y="24920"/>
                  </a:moveTo>
                  <a:cubicBezTo>
                    <a:pt x="1882" y="24873"/>
                    <a:pt x="1811" y="24706"/>
                    <a:pt x="1846" y="24575"/>
                  </a:cubicBezTo>
                  <a:lnTo>
                    <a:pt x="1846" y="24575"/>
                  </a:lnTo>
                  <a:cubicBezTo>
                    <a:pt x="1894" y="24420"/>
                    <a:pt x="2061" y="24349"/>
                    <a:pt x="2192" y="24396"/>
                  </a:cubicBezTo>
                  <a:lnTo>
                    <a:pt x="2192" y="24396"/>
                  </a:lnTo>
                  <a:cubicBezTo>
                    <a:pt x="2335" y="24444"/>
                    <a:pt x="2418" y="24599"/>
                    <a:pt x="2358" y="24742"/>
                  </a:cubicBezTo>
                  <a:lnTo>
                    <a:pt x="2358" y="24742"/>
                  </a:lnTo>
                  <a:cubicBezTo>
                    <a:pt x="2311" y="24861"/>
                    <a:pt x="2204" y="24932"/>
                    <a:pt x="2096" y="24932"/>
                  </a:cubicBezTo>
                  <a:lnTo>
                    <a:pt x="2096" y="24932"/>
                  </a:lnTo>
                  <a:cubicBezTo>
                    <a:pt x="2085" y="24932"/>
                    <a:pt x="2061" y="24932"/>
                    <a:pt x="2025" y="24920"/>
                  </a:cubicBezTo>
                  <a:close/>
                  <a:moveTo>
                    <a:pt x="69212" y="23408"/>
                  </a:moveTo>
                  <a:lnTo>
                    <a:pt x="69212" y="23408"/>
                  </a:lnTo>
                  <a:cubicBezTo>
                    <a:pt x="69152" y="23277"/>
                    <a:pt x="69224" y="23110"/>
                    <a:pt x="69379" y="23051"/>
                  </a:cubicBezTo>
                  <a:lnTo>
                    <a:pt x="69379" y="23051"/>
                  </a:lnTo>
                  <a:cubicBezTo>
                    <a:pt x="69522" y="22991"/>
                    <a:pt x="69676" y="23075"/>
                    <a:pt x="69736" y="23218"/>
                  </a:cubicBezTo>
                  <a:lnTo>
                    <a:pt x="69736" y="23218"/>
                  </a:lnTo>
                  <a:lnTo>
                    <a:pt x="69736" y="23218"/>
                  </a:lnTo>
                  <a:lnTo>
                    <a:pt x="69736" y="23218"/>
                  </a:lnTo>
                  <a:cubicBezTo>
                    <a:pt x="69795" y="23372"/>
                    <a:pt x="69712" y="23515"/>
                    <a:pt x="69569" y="23575"/>
                  </a:cubicBezTo>
                  <a:lnTo>
                    <a:pt x="69569" y="23575"/>
                  </a:lnTo>
                  <a:cubicBezTo>
                    <a:pt x="69533" y="23587"/>
                    <a:pt x="69510" y="23587"/>
                    <a:pt x="69474" y="23587"/>
                  </a:cubicBezTo>
                  <a:lnTo>
                    <a:pt x="69474" y="23587"/>
                  </a:lnTo>
                  <a:cubicBezTo>
                    <a:pt x="69355" y="23587"/>
                    <a:pt x="69260" y="23527"/>
                    <a:pt x="69212" y="23408"/>
                  </a:cubicBezTo>
                  <a:close/>
                  <a:moveTo>
                    <a:pt x="2918" y="22491"/>
                  </a:moveTo>
                  <a:cubicBezTo>
                    <a:pt x="2787" y="22432"/>
                    <a:pt x="2716" y="22265"/>
                    <a:pt x="2775" y="22134"/>
                  </a:cubicBezTo>
                  <a:lnTo>
                    <a:pt x="2775" y="22134"/>
                  </a:lnTo>
                  <a:lnTo>
                    <a:pt x="2775" y="22134"/>
                  </a:lnTo>
                  <a:lnTo>
                    <a:pt x="2775" y="22134"/>
                  </a:lnTo>
                  <a:cubicBezTo>
                    <a:pt x="2835" y="22003"/>
                    <a:pt x="3001" y="21920"/>
                    <a:pt x="3132" y="21979"/>
                  </a:cubicBezTo>
                  <a:lnTo>
                    <a:pt x="3132" y="21979"/>
                  </a:lnTo>
                  <a:cubicBezTo>
                    <a:pt x="3263" y="22039"/>
                    <a:pt x="3335" y="22206"/>
                    <a:pt x="3275" y="22336"/>
                  </a:cubicBezTo>
                  <a:lnTo>
                    <a:pt x="3275" y="22336"/>
                  </a:lnTo>
                  <a:cubicBezTo>
                    <a:pt x="3239" y="22444"/>
                    <a:pt x="3132" y="22503"/>
                    <a:pt x="3025" y="22503"/>
                  </a:cubicBezTo>
                  <a:lnTo>
                    <a:pt x="3025" y="22503"/>
                  </a:lnTo>
                  <a:cubicBezTo>
                    <a:pt x="2978" y="22503"/>
                    <a:pt x="2954" y="22503"/>
                    <a:pt x="2918" y="22491"/>
                  </a:cubicBezTo>
                  <a:close/>
                  <a:moveTo>
                    <a:pt x="68212" y="21063"/>
                  </a:moveTo>
                  <a:cubicBezTo>
                    <a:pt x="68152" y="20932"/>
                    <a:pt x="68212" y="20765"/>
                    <a:pt x="68343" y="20705"/>
                  </a:cubicBezTo>
                  <a:lnTo>
                    <a:pt x="68343" y="20705"/>
                  </a:lnTo>
                  <a:cubicBezTo>
                    <a:pt x="68486" y="20646"/>
                    <a:pt x="68640" y="20705"/>
                    <a:pt x="68700" y="20836"/>
                  </a:cubicBezTo>
                  <a:lnTo>
                    <a:pt x="68700" y="20836"/>
                  </a:lnTo>
                  <a:cubicBezTo>
                    <a:pt x="68760" y="20967"/>
                    <a:pt x="68700" y="21134"/>
                    <a:pt x="68569" y="21193"/>
                  </a:cubicBezTo>
                  <a:lnTo>
                    <a:pt x="68569" y="21193"/>
                  </a:lnTo>
                  <a:cubicBezTo>
                    <a:pt x="68545" y="21205"/>
                    <a:pt x="68498" y="21229"/>
                    <a:pt x="68450" y="21229"/>
                  </a:cubicBezTo>
                  <a:lnTo>
                    <a:pt x="68450" y="21229"/>
                  </a:lnTo>
                  <a:cubicBezTo>
                    <a:pt x="68367" y="21205"/>
                    <a:pt x="68259" y="21146"/>
                    <a:pt x="68212" y="21063"/>
                  </a:cubicBezTo>
                  <a:close/>
                  <a:moveTo>
                    <a:pt x="3978" y="20134"/>
                  </a:moveTo>
                  <a:cubicBezTo>
                    <a:pt x="3847" y="20062"/>
                    <a:pt x="3787" y="19896"/>
                    <a:pt x="3859" y="19765"/>
                  </a:cubicBezTo>
                  <a:lnTo>
                    <a:pt x="3859" y="19765"/>
                  </a:lnTo>
                  <a:cubicBezTo>
                    <a:pt x="3930" y="19634"/>
                    <a:pt x="4097" y="19574"/>
                    <a:pt x="4228" y="19646"/>
                  </a:cubicBezTo>
                  <a:lnTo>
                    <a:pt x="4228" y="19646"/>
                  </a:lnTo>
                  <a:cubicBezTo>
                    <a:pt x="4371" y="19717"/>
                    <a:pt x="4430" y="19884"/>
                    <a:pt x="4347" y="20015"/>
                  </a:cubicBezTo>
                  <a:lnTo>
                    <a:pt x="4347" y="20015"/>
                  </a:lnTo>
                  <a:cubicBezTo>
                    <a:pt x="4311" y="20110"/>
                    <a:pt x="4204" y="20170"/>
                    <a:pt x="4109" y="20170"/>
                  </a:cubicBezTo>
                  <a:lnTo>
                    <a:pt x="4109" y="20170"/>
                  </a:lnTo>
                  <a:cubicBezTo>
                    <a:pt x="4073" y="20170"/>
                    <a:pt x="4025" y="20158"/>
                    <a:pt x="3978" y="20134"/>
                  </a:cubicBezTo>
                  <a:close/>
                  <a:moveTo>
                    <a:pt x="67057" y="18788"/>
                  </a:moveTo>
                  <a:cubicBezTo>
                    <a:pt x="66974" y="18646"/>
                    <a:pt x="67021" y="18491"/>
                    <a:pt x="67152" y="18407"/>
                  </a:cubicBezTo>
                  <a:lnTo>
                    <a:pt x="67152" y="18407"/>
                  </a:lnTo>
                  <a:cubicBezTo>
                    <a:pt x="67295" y="18336"/>
                    <a:pt x="67450" y="18384"/>
                    <a:pt x="67533" y="18515"/>
                  </a:cubicBezTo>
                  <a:lnTo>
                    <a:pt x="67533" y="18515"/>
                  </a:lnTo>
                  <a:cubicBezTo>
                    <a:pt x="67605" y="18646"/>
                    <a:pt x="67557" y="18812"/>
                    <a:pt x="67426" y="18884"/>
                  </a:cubicBezTo>
                  <a:lnTo>
                    <a:pt x="67426" y="18884"/>
                  </a:lnTo>
                  <a:cubicBezTo>
                    <a:pt x="67378" y="18919"/>
                    <a:pt x="67331" y="18919"/>
                    <a:pt x="67295" y="18919"/>
                  </a:cubicBezTo>
                  <a:lnTo>
                    <a:pt x="67295" y="18919"/>
                  </a:lnTo>
                  <a:cubicBezTo>
                    <a:pt x="67188" y="18919"/>
                    <a:pt x="67093" y="18872"/>
                    <a:pt x="67057" y="18788"/>
                  </a:cubicBezTo>
                  <a:close/>
                  <a:moveTo>
                    <a:pt x="5216" y="17860"/>
                  </a:moveTo>
                  <a:cubicBezTo>
                    <a:pt x="5085" y="17788"/>
                    <a:pt x="5049" y="17610"/>
                    <a:pt x="5121" y="17491"/>
                  </a:cubicBezTo>
                  <a:lnTo>
                    <a:pt x="5121" y="17491"/>
                  </a:lnTo>
                  <a:lnTo>
                    <a:pt x="5121" y="17491"/>
                  </a:lnTo>
                  <a:lnTo>
                    <a:pt x="5121" y="17491"/>
                  </a:lnTo>
                  <a:cubicBezTo>
                    <a:pt x="5204" y="17360"/>
                    <a:pt x="5383" y="17324"/>
                    <a:pt x="5502" y="17395"/>
                  </a:cubicBezTo>
                  <a:lnTo>
                    <a:pt x="5502" y="17395"/>
                  </a:lnTo>
                  <a:cubicBezTo>
                    <a:pt x="5633" y="17479"/>
                    <a:pt x="5656" y="17657"/>
                    <a:pt x="5585" y="17776"/>
                  </a:cubicBezTo>
                  <a:lnTo>
                    <a:pt x="5585" y="17776"/>
                  </a:lnTo>
                  <a:cubicBezTo>
                    <a:pt x="5537" y="17860"/>
                    <a:pt x="5442" y="17907"/>
                    <a:pt x="5347" y="17907"/>
                  </a:cubicBezTo>
                  <a:lnTo>
                    <a:pt x="5347" y="17907"/>
                  </a:lnTo>
                  <a:cubicBezTo>
                    <a:pt x="5323" y="17907"/>
                    <a:pt x="5264" y="17895"/>
                    <a:pt x="5216" y="17860"/>
                  </a:cubicBezTo>
                  <a:close/>
                  <a:moveTo>
                    <a:pt x="65723" y="16586"/>
                  </a:moveTo>
                  <a:cubicBezTo>
                    <a:pt x="65640" y="16443"/>
                    <a:pt x="65688" y="16288"/>
                    <a:pt x="65807" y="16205"/>
                  </a:cubicBezTo>
                  <a:lnTo>
                    <a:pt x="65807" y="16205"/>
                  </a:lnTo>
                  <a:cubicBezTo>
                    <a:pt x="65938" y="16121"/>
                    <a:pt x="66104" y="16169"/>
                    <a:pt x="66176" y="16288"/>
                  </a:cubicBezTo>
                  <a:lnTo>
                    <a:pt x="66176" y="16288"/>
                  </a:lnTo>
                  <a:lnTo>
                    <a:pt x="66176" y="16288"/>
                  </a:lnTo>
                  <a:lnTo>
                    <a:pt x="66176" y="16288"/>
                  </a:lnTo>
                  <a:cubicBezTo>
                    <a:pt x="66259" y="16419"/>
                    <a:pt x="66212" y="16586"/>
                    <a:pt x="66104" y="16657"/>
                  </a:cubicBezTo>
                  <a:lnTo>
                    <a:pt x="66104" y="16657"/>
                  </a:lnTo>
                  <a:cubicBezTo>
                    <a:pt x="66057" y="16681"/>
                    <a:pt x="65997" y="16705"/>
                    <a:pt x="65950" y="16705"/>
                  </a:cubicBezTo>
                  <a:lnTo>
                    <a:pt x="65950" y="16705"/>
                  </a:lnTo>
                  <a:cubicBezTo>
                    <a:pt x="65866" y="16717"/>
                    <a:pt x="65771" y="16669"/>
                    <a:pt x="65723" y="16586"/>
                  </a:cubicBezTo>
                  <a:close/>
                  <a:moveTo>
                    <a:pt x="6609" y="15693"/>
                  </a:moveTo>
                  <a:cubicBezTo>
                    <a:pt x="6490" y="15598"/>
                    <a:pt x="6466" y="15431"/>
                    <a:pt x="6549" y="15300"/>
                  </a:cubicBezTo>
                  <a:lnTo>
                    <a:pt x="6549" y="15300"/>
                  </a:lnTo>
                  <a:cubicBezTo>
                    <a:pt x="6645" y="15181"/>
                    <a:pt x="6811" y="15157"/>
                    <a:pt x="6942" y="15240"/>
                  </a:cubicBezTo>
                  <a:lnTo>
                    <a:pt x="6942" y="15240"/>
                  </a:lnTo>
                  <a:cubicBezTo>
                    <a:pt x="7061" y="15336"/>
                    <a:pt x="7085" y="15490"/>
                    <a:pt x="7002" y="15633"/>
                  </a:cubicBezTo>
                  <a:lnTo>
                    <a:pt x="7002" y="15633"/>
                  </a:lnTo>
                  <a:cubicBezTo>
                    <a:pt x="6954" y="15705"/>
                    <a:pt x="6871" y="15752"/>
                    <a:pt x="6776" y="15752"/>
                  </a:cubicBezTo>
                  <a:lnTo>
                    <a:pt x="6776" y="15752"/>
                  </a:lnTo>
                  <a:cubicBezTo>
                    <a:pt x="6716" y="15729"/>
                    <a:pt x="6657" y="15717"/>
                    <a:pt x="6609" y="15693"/>
                  </a:cubicBezTo>
                  <a:close/>
                  <a:moveTo>
                    <a:pt x="64235" y="14502"/>
                  </a:moveTo>
                  <a:lnTo>
                    <a:pt x="64235" y="14502"/>
                  </a:lnTo>
                  <a:cubicBezTo>
                    <a:pt x="64152" y="14383"/>
                    <a:pt x="64164" y="14205"/>
                    <a:pt x="64283" y="14109"/>
                  </a:cubicBezTo>
                  <a:lnTo>
                    <a:pt x="64283" y="14109"/>
                  </a:lnTo>
                  <a:cubicBezTo>
                    <a:pt x="64402" y="14014"/>
                    <a:pt x="64580" y="14038"/>
                    <a:pt x="64664" y="14157"/>
                  </a:cubicBezTo>
                  <a:lnTo>
                    <a:pt x="64664" y="14157"/>
                  </a:lnTo>
                  <a:cubicBezTo>
                    <a:pt x="64759" y="14276"/>
                    <a:pt x="64747" y="14455"/>
                    <a:pt x="64628" y="14538"/>
                  </a:cubicBezTo>
                  <a:lnTo>
                    <a:pt x="64628" y="14538"/>
                  </a:lnTo>
                  <a:cubicBezTo>
                    <a:pt x="64580" y="14574"/>
                    <a:pt x="64521" y="14597"/>
                    <a:pt x="64461" y="14597"/>
                  </a:cubicBezTo>
                  <a:lnTo>
                    <a:pt x="64461" y="14597"/>
                  </a:lnTo>
                  <a:cubicBezTo>
                    <a:pt x="64378" y="14597"/>
                    <a:pt x="64295" y="14574"/>
                    <a:pt x="64235" y="14502"/>
                  </a:cubicBezTo>
                  <a:close/>
                  <a:moveTo>
                    <a:pt x="8157" y="13621"/>
                  </a:moveTo>
                  <a:cubicBezTo>
                    <a:pt x="8038" y="13526"/>
                    <a:pt x="8026" y="13347"/>
                    <a:pt x="8121" y="13228"/>
                  </a:cubicBezTo>
                  <a:lnTo>
                    <a:pt x="8121" y="13228"/>
                  </a:lnTo>
                  <a:cubicBezTo>
                    <a:pt x="8204" y="13109"/>
                    <a:pt x="8383" y="13097"/>
                    <a:pt x="8502" y="13193"/>
                  </a:cubicBezTo>
                  <a:lnTo>
                    <a:pt x="8502" y="13193"/>
                  </a:lnTo>
                  <a:cubicBezTo>
                    <a:pt x="8621" y="13276"/>
                    <a:pt x="8633" y="13454"/>
                    <a:pt x="8538" y="13574"/>
                  </a:cubicBezTo>
                  <a:lnTo>
                    <a:pt x="8538" y="13574"/>
                  </a:lnTo>
                  <a:cubicBezTo>
                    <a:pt x="8478" y="13633"/>
                    <a:pt x="8395" y="13681"/>
                    <a:pt x="8323" y="13681"/>
                  </a:cubicBezTo>
                  <a:lnTo>
                    <a:pt x="8323" y="13681"/>
                  </a:lnTo>
                  <a:cubicBezTo>
                    <a:pt x="8264" y="13681"/>
                    <a:pt x="8204" y="13669"/>
                    <a:pt x="8157" y="13621"/>
                  </a:cubicBezTo>
                  <a:close/>
                  <a:moveTo>
                    <a:pt x="62616" y="12514"/>
                  </a:moveTo>
                  <a:cubicBezTo>
                    <a:pt x="62509" y="12395"/>
                    <a:pt x="62533" y="12240"/>
                    <a:pt x="62652" y="12133"/>
                  </a:cubicBezTo>
                  <a:lnTo>
                    <a:pt x="62652" y="12133"/>
                  </a:lnTo>
                  <a:cubicBezTo>
                    <a:pt x="62747" y="12026"/>
                    <a:pt x="62925" y="12038"/>
                    <a:pt x="63033" y="12157"/>
                  </a:cubicBezTo>
                  <a:lnTo>
                    <a:pt x="63033" y="12157"/>
                  </a:lnTo>
                  <a:cubicBezTo>
                    <a:pt x="63140" y="12276"/>
                    <a:pt x="63128" y="12442"/>
                    <a:pt x="63009" y="12550"/>
                  </a:cubicBezTo>
                  <a:lnTo>
                    <a:pt x="63009" y="12550"/>
                  </a:lnTo>
                  <a:cubicBezTo>
                    <a:pt x="62937" y="12597"/>
                    <a:pt x="62890" y="12621"/>
                    <a:pt x="62830" y="12621"/>
                  </a:cubicBezTo>
                  <a:lnTo>
                    <a:pt x="62830" y="12621"/>
                  </a:lnTo>
                  <a:cubicBezTo>
                    <a:pt x="62735" y="12609"/>
                    <a:pt x="62664" y="12573"/>
                    <a:pt x="62616" y="12514"/>
                  </a:cubicBezTo>
                  <a:close/>
                  <a:moveTo>
                    <a:pt x="9847" y="11669"/>
                  </a:moveTo>
                  <a:cubicBezTo>
                    <a:pt x="9740" y="11561"/>
                    <a:pt x="9728" y="11383"/>
                    <a:pt x="9824" y="11288"/>
                  </a:cubicBezTo>
                  <a:lnTo>
                    <a:pt x="9824" y="11288"/>
                  </a:lnTo>
                  <a:cubicBezTo>
                    <a:pt x="9931" y="11180"/>
                    <a:pt x="10109" y="11168"/>
                    <a:pt x="10217" y="11264"/>
                  </a:cubicBezTo>
                  <a:lnTo>
                    <a:pt x="10217" y="11264"/>
                  </a:lnTo>
                  <a:cubicBezTo>
                    <a:pt x="10324" y="11371"/>
                    <a:pt x="10336" y="11549"/>
                    <a:pt x="10228" y="11657"/>
                  </a:cubicBezTo>
                  <a:lnTo>
                    <a:pt x="10228" y="11657"/>
                  </a:lnTo>
                  <a:cubicBezTo>
                    <a:pt x="10169" y="11716"/>
                    <a:pt x="10097" y="11740"/>
                    <a:pt x="10038" y="11740"/>
                  </a:cubicBezTo>
                  <a:lnTo>
                    <a:pt x="10038" y="11740"/>
                  </a:lnTo>
                  <a:cubicBezTo>
                    <a:pt x="9966" y="11740"/>
                    <a:pt x="9907" y="11716"/>
                    <a:pt x="9847" y="11669"/>
                  </a:cubicBezTo>
                  <a:close/>
                  <a:moveTo>
                    <a:pt x="60842" y="10656"/>
                  </a:moveTo>
                  <a:cubicBezTo>
                    <a:pt x="60747" y="10549"/>
                    <a:pt x="60747" y="10371"/>
                    <a:pt x="60842" y="10275"/>
                  </a:cubicBezTo>
                  <a:lnTo>
                    <a:pt x="60842" y="10275"/>
                  </a:lnTo>
                  <a:cubicBezTo>
                    <a:pt x="60949" y="10168"/>
                    <a:pt x="61128" y="10168"/>
                    <a:pt x="61235" y="10275"/>
                  </a:cubicBezTo>
                  <a:lnTo>
                    <a:pt x="61235" y="10275"/>
                  </a:lnTo>
                  <a:cubicBezTo>
                    <a:pt x="61342" y="10371"/>
                    <a:pt x="61342" y="10549"/>
                    <a:pt x="61235" y="10656"/>
                  </a:cubicBezTo>
                  <a:lnTo>
                    <a:pt x="61235" y="10656"/>
                  </a:lnTo>
                  <a:cubicBezTo>
                    <a:pt x="61175" y="10716"/>
                    <a:pt x="61116" y="10752"/>
                    <a:pt x="61044" y="10752"/>
                  </a:cubicBezTo>
                  <a:lnTo>
                    <a:pt x="61044" y="10752"/>
                  </a:lnTo>
                  <a:cubicBezTo>
                    <a:pt x="60961" y="10752"/>
                    <a:pt x="60901" y="10716"/>
                    <a:pt x="60842" y="10656"/>
                  </a:cubicBezTo>
                  <a:close/>
                  <a:moveTo>
                    <a:pt x="11669" y="9835"/>
                  </a:moveTo>
                  <a:cubicBezTo>
                    <a:pt x="11574" y="9740"/>
                    <a:pt x="11586" y="9561"/>
                    <a:pt x="11693" y="9454"/>
                  </a:cubicBezTo>
                  <a:lnTo>
                    <a:pt x="11693" y="9454"/>
                  </a:lnTo>
                  <a:cubicBezTo>
                    <a:pt x="11788" y="9347"/>
                    <a:pt x="11967" y="9359"/>
                    <a:pt x="12074" y="9466"/>
                  </a:cubicBezTo>
                  <a:lnTo>
                    <a:pt x="12074" y="9466"/>
                  </a:lnTo>
                  <a:cubicBezTo>
                    <a:pt x="12181" y="9585"/>
                    <a:pt x="12169" y="9752"/>
                    <a:pt x="12062" y="9859"/>
                  </a:cubicBezTo>
                  <a:lnTo>
                    <a:pt x="12062" y="9859"/>
                  </a:lnTo>
                  <a:cubicBezTo>
                    <a:pt x="12014" y="9894"/>
                    <a:pt x="11943" y="9930"/>
                    <a:pt x="11883" y="9930"/>
                  </a:cubicBezTo>
                  <a:lnTo>
                    <a:pt x="11883" y="9930"/>
                  </a:lnTo>
                  <a:cubicBezTo>
                    <a:pt x="11788" y="9930"/>
                    <a:pt x="11729" y="9894"/>
                    <a:pt x="11669" y="9835"/>
                  </a:cubicBezTo>
                  <a:close/>
                  <a:moveTo>
                    <a:pt x="58961" y="8930"/>
                  </a:moveTo>
                  <a:cubicBezTo>
                    <a:pt x="58842" y="8823"/>
                    <a:pt x="58818" y="8668"/>
                    <a:pt x="58925" y="8549"/>
                  </a:cubicBezTo>
                  <a:lnTo>
                    <a:pt x="58925" y="8549"/>
                  </a:lnTo>
                  <a:cubicBezTo>
                    <a:pt x="59032" y="8430"/>
                    <a:pt x="59187" y="8406"/>
                    <a:pt x="59306" y="8513"/>
                  </a:cubicBezTo>
                  <a:lnTo>
                    <a:pt x="59306" y="8513"/>
                  </a:lnTo>
                  <a:cubicBezTo>
                    <a:pt x="59425" y="8621"/>
                    <a:pt x="59449" y="8787"/>
                    <a:pt x="59342" y="8906"/>
                  </a:cubicBezTo>
                  <a:lnTo>
                    <a:pt x="59342" y="8906"/>
                  </a:lnTo>
                  <a:cubicBezTo>
                    <a:pt x="59282" y="8966"/>
                    <a:pt x="59211" y="8990"/>
                    <a:pt x="59127" y="8990"/>
                  </a:cubicBezTo>
                  <a:lnTo>
                    <a:pt x="59127" y="8990"/>
                  </a:lnTo>
                  <a:cubicBezTo>
                    <a:pt x="59068" y="9002"/>
                    <a:pt x="58996" y="8978"/>
                    <a:pt x="58961" y="8930"/>
                  </a:cubicBezTo>
                  <a:close/>
                  <a:moveTo>
                    <a:pt x="13622" y="8156"/>
                  </a:moveTo>
                  <a:cubicBezTo>
                    <a:pt x="13538" y="8037"/>
                    <a:pt x="13550" y="7859"/>
                    <a:pt x="13669" y="7763"/>
                  </a:cubicBezTo>
                  <a:lnTo>
                    <a:pt x="13669" y="7763"/>
                  </a:lnTo>
                  <a:lnTo>
                    <a:pt x="13669" y="7763"/>
                  </a:lnTo>
                  <a:lnTo>
                    <a:pt x="13669" y="7763"/>
                  </a:lnTo>
                  <a:cubicBezTo>
                    <a:pt x="13788" y="7680"/>
                    <a:pt x="13967" y="7692"/>
                    <a:pt x="14050" y="7811"/>
                  </a:cubicBezTo>
                  <a:lnTo>
                    <a:pt x="14050" y="7811"/>
                  </a:lnTo>
                  <a:cubicBezTo>
                    <a:pt x="14146" y="7930"/>
                    <a:pt x="14134" y="8109"/>
                    <a:pt x="14015" y="8204"/>
                  </a:cubicBezTo>
                  <a:lnTo>
                    <a:pt x="14015" y="8204"/>
                  </a:lnTo>
                  <a:cubicBezTo>
                    <a:pt x="13967" y="8251"/>
                    <a:pt x="13907" y="8263"/>
                    <a:pt x="13848" y="8263"/>
                  </a:cubicBezTo>
                  <a:lnTo>
                    <a:pt x="13848" y="8263"/>
                  </a:lnTo>
                  <a:cubicBezTo>
                    <a:pt x="13753" y="8263"/>
                    <a:pt x="13681" y="8216"/>
                    <a:pt x="13622" y="8156"/>
                  </a:cubicBezTo>
                  <a:close/>
                  <a:moveTo>
                    <a:pt x="56949" y="7358"/>
                  </a:moveTo>
                  <a:lnTo>
                    <a:pt x="56949" y="7358"/>
                  </a:lnTo>
                  <a:cubicBezTo>
                    <a:pt x="56829" y="7263"/>
                    <a:pt x="56794" y="7085"/>
                    <a:pt x="56889" y="6966"/>
                  </a:cubicBezTo>
                  <a:lnTo>
                    <a:pt x="56889" y="6966"/>
                  </a:lnTo>
                  <a:cubicBezTo>
                    <a:pt x="56972" y="6846"/>
                    <a:pt x="57139" y="6823"/>
                    <a:pt x="57270" y="6906"/>
                  </a:cubicBezTo>
                  <a:lnTo>
                    <a:pt x="57270" y="6906"/>
                  </a:lnTo>
                  <a:lnTo>
                    <a:pt x="57270" y="6906"/>
                  </a:lnTo>
                  <a:lnTo>
                    <a:pt x="57270" y="6906"/>
                  </a:lnTo>
                  <a:cubicBezTo>
                    <a:pt x="57389" y="7001"/>
                    <a:pt x="57425" y="7180"/>
                    <a:pt x="57330" y="7299"/>
                  </a:cubicBezTo>
                  <a:lnTo>
                    <a:pt x="57330" y="7299"/>
                  </a:lnTo>
                  <a:cubicBezTo>
                    <a:pt x="57282" y="7370"/>
                    <a:pt x="57199" y="7418"/>
                    <a:pt x="57103" y="7418"/>
                  </a:cubicBezTo>
                  <a:lnTo>
                    <a:pt x="57103" y="7418"/>
                  </a:lnTo>
                  <a:cubicBezTo>
                    <a:pt x="57056" y="7394"/>
                    <a:pt x="56984" y="7382"/>
                    <a:pt x="56949" y="7358"/>
                  </a:cubicBezTo>
                  <a:close/>
                  <a:moveTo>
                    <a:pt x="15693" y="6608"/>
                  </a:moveTo>
                  <a:cubicBezTo>
                    <a:pt x="15598" y="6489"/>
                    <a:pt x="15646" y="6311"/>
                    <a:pt x="15765" y="6227"/>
                  </a:cubicBezTo>
                  <a:lnTo>
                    <a:pt x="15765" y="6227"/>
                  </a:lnTo>
                  <a:cubicBezTo>
                    <a:pt x="15896" y="6132"/>
                    <a:pt x="16062" y="6168"/>
                    <a:pt x="16158" y="6299"/>
                  </a:cubicBezTo>
                  <a:lnTo>
                    <a:pt x="16158" y="6299"/>
                  </a:lnTo>
                  <a:cubicBezTo>
                    <a:pt x="16241" y="6418"/>
                    <a:pt x="16217" y="6596"/>
                    <a:pt x="16074" y="6680"/>
                  </a:cubicBezTo>
                  <a:lnTo>
                    <a:pt x="16074" y="6680"/>
                  </a:lnTo>
                  <a:cubicBezTo>
                    <a:pt x="16039" y="6716"/>
                    <a:pt x="15979" y="6727"/>
                    <a:pt x="15932" y="6727"/>
                  </a:cubicBezTo>
                  <a:lnTo>
                    <a:pt x="15932" y="6727"/>
                  </a:lnTo>
                  <a:cubicBezTo>
                    <a:pt x="15824" y="6727"/>
                    <a:pt x="15753" y="6680"/>
                    <a:pt x="15693" y="6608"/>
                  </a:cubicBezTo>
                  <a:close/>
                  <a:moveTo>
                    <a:pt x="54817" y="5906"/>
                  </a:moveTo>
                  <a:cubicBezTo>
                    <a:pt x="54686" y="5834"/>
                    <a:pt x="54651" y="5656"/>
                    <a:pt x="54734" y="5537"/>
                  </a:cubicBezTo>
                  <a:lnTo>
                    <a:pt x="54734" y="5537"/>
                  </a:lnTo>
                  <a:cubicBezTo>
                    <a:pt x="54805" y="5406"/>
                    <a:pt x="54984" y="5370"/>
                    <a:pt x="55103" y="5453"/>
                  </a:cubicBezTo>
                  <a:lnTo>
                    <a:pt x="55103" y="5453"/>
                  </a:lnTo>
                  <a:cubicBezTo>
                    <a:pt x="55234" y="5525"/>
                    <a:pt x="55270" y="5703"/>
                    <a:pt x="55186" y="5823"/>
                  </a:cubicBezTo>
                  <a:lnTo>
                    <a:pt x="55186" y="5823"/>
                  </a:lnTo>
                  <a:cubicBezTo>
                    <a:pt x="55151" y="5906"/>
                    <a:pt x="55055" y="5954"/>
                    <a:pt x="54972" y="5954"/>
                  </a:cubicBezTo>
                  <a:lnTo>
                    <a:pt x="54972" y="5954"/>
                  </a:lnTo>
                  <a:cubicBezTo>
                    <a:pt x="54901" y="5954"/>
                    <a:pt x="54865" y="5942"/>
                    <a:pt x="54817" y="5906"/>
                  </a:cubicBezTo>
                  <a:close/>
                  <a:moveTo>
                    <a:pt x="17860" y="5215"/>
                  </a:moveTo>
                  <a:cubicBezTo>
                    <a:pt x="17789" y="5072"/>
                    <a:pt x="17837" y="4918"/>
                    <a:pt x="17967" y="4834"/>
                  </a:cubicBezTo>
                  <a:lnTo>
                    <a:pt x="17967" y="4834"/>
                  </a:lnTo>
                  <a:cubicBezTo>
                    <a:pt x="18098" y="4763"/>
                    <a:pt x="18265" y="4811"/>
                    <a:pt x="18337" y="4941"/>
                  </a:cubicBezTo>
                  <a:lnTo>
                    <a:pt x="18337" y="4941"/>
                  </a:lnTo>
                  <a:cubicBezTo>
                    <a:pt x="18420" y="5072"/>
                    <a:pt x="18372" y="5239"/>
                    <a:pt x="18241" y="5311"/>
                  </a:cubicBezTo>
                  <a:lnTo>
                    <a:pt x="18241" y="5311"/>
                  </a:lnTo>
                  <a:cubicBezTo>
                    <a:pt x="18194" y="5346"/>
                    <a:pt x="18146" y="5346"/>
                    <a:pt x="18098" y="5346"/>
                  </a:cubicBezTo>
                  <a:lnTo>
                    <a:pt x="18098" y="5346"/>
                  </a:lnTo>
                  <a:cubicBezTo>
                    <a:pt x="18015" y="5358"/>
                    <a:pt x="17908" y="5299"/>
                    <a:pt x="17860" y="5215"/>
                  </a:cubicBezTo>
                  <a:close/>
                  <a:moveTo>
                    <a:pt x="52603" y="4632"/>
                  </a:moveTo>
                  <a:cubicBezTo>
                    <a:pt x="52460" y="4560"/>
                    <a:pt x="52424" y="4394"/>
                    <a:pt x="52484" y="4263"/>
                  </a:cubicBezTo>
                  <a:lnTo>
                    <a:pt x="52484" y="4263"/>
                  </a:lnTo>
                  <a:cubicBezTo>
                    <a:pt x="52555" y="4120"/>
                    <a:pt x="52722" y="4084"/>
                    <a:pt x="52853" y="4144"/>
                  </a:cubicBezTo>
                  <a:lnTo>
                    <a:pt x="52853" y="4144"/>
                  </a:lnTo>
                  <a:cubicBezTo>
                    <a:pt x="52984" y="4215"/>
                    <a:pt x="53031" y="4382"/>
                    <a:pt x="52972" y="4513"/>
                  </a:cubicBezTo>
                  <a:lnTo>
                    <a:pt x="52972" y="4513"/>
                  </a:lnTo>
                  <a:cubicBezTo>
                    <a:pt x="52924" y="4596"/>
                    <a:pt x="52817" y="4656"/>
                    <a:pt x="52734" y="4656"/>
                  </a:cubicBezTo>
                  <a:lnTo>
                    <a:pt x="52734" y="4656"/>
                  </a:lnTo>
                  <a:cubicBezTo>
                    <a:pt x="52674" y="4680"/>
                    <a:pt x="52627" y="4656"/>
                    <a:pt x="52603" y="4632"/>
                  </a:cubicBezTo>
                  <a:close/>
                  <a:moveTo>
                    <a:pt x="20123" y="3989"/>
                  </a:moveTo>
                  <a:cubicBezTo>
                    <a:pt x="20063" y="3858"/>
                    <a:pt x="20111" y="3691"/>
                    <a:pt x="20265" y="3620"/>
                  </a:cubicBezTo>
                  <a:lnTo>
                    <a:pt x="20265" y="3620"/>
                  </a:lnTo>
                  <a:cubicBezTo>
                    <a:pt x="20396" y="3548"/>
                    <a:pt x="20563" y="3596"/>
                    <a:pt x="20634" y="3739"/>
                  </a:cubicBezTo>
                  <a:lnTo>
                    <a:pt x="20634" y="3739"/>
                  </a:lnTo>
                  <a:cubicBezTo>
                    <a:pt x="20706" y="3870"/>
                    <a:pt x="20646" y="4037"/>
                    <a:pt x="20515" y="4108"/>
                  </a:cubicBezTo>
                  <a:lnTo>
                    <a:pt x="20515" y="4108"/>
                  </a:lnTo>
                  <a:cubicBezTo>
                    <a:pt x="20468" y="4120"/>
                    <a:pt x="20444" y="4144"/>
                    <a:pt x="20396" y="4144"/>
                  </a:cubicBezTo>
                  <a:lnTo>
                    <a:pt x="20396" y="4144"/>
                  </a:lnTo>
                  <a:cubicBezTo>
                    <a:pt x="20277" y="4144"/>
                    <a:pt x="20182" y="4084"/>
                    <a:pt x="20123" y="3989"/>
                  </a:cubicBezTo>
                  <a:close/>
                  <a:moveTo>
                    <a:pt x="50293" y="3525"/>
                  </a:moveTo>
                  <a:cubicBezTo>
                    <a:pt x="50162" y="3465"/>
                    <a:pt x="50102" y="3310"/>
                    <a:pt x="50162" y="3167"/>
                  </a:cubicBezTo>
                  <a:lnTo>
                    <a:pt x="50162" y="3167"/>
                  </a:lnTo>
                  <a:cubicBezTo>
                    <a:pt x="50222" y="3036"/>
                    <a:pt x="50376" y="2965"/>
                    <a:pt x="50519" y="3025"/>
                  </a:cubicBezTo>
                  <a:lnTo>
                    <a:pt x="50519" y="3025"/>
                  </a:lnTo>
                  <a:cubicBezTo>
                    <a:pt x="50650" y="3084"/>
                    <a:pt x="50722" y="3251"/>
                    <a:pt x="50650" y="3382"/>
                  </a:cubicBezTo>
                  <a:lnTo>
                    <a:pt x="50650" y="3382"/>
                  </a:lnTo>
                  <a:cubicBezTo>
                    <a:pt x="50603" y="3489"/>
                    <a:pt x="50507" y="3548"/>
                    <a:pt x="50400" y="3548"/>
                  </a:cubicBezTo>
                  <a:lnTo>
                    <a:pt x="50400" y="3548"/>
                  </a:lnTo>
                  <a:cubicBezTo>
                    <a:pt x="50364" y="3548"/>
                    <a:pt x="50329" y="3548"/>
                    <a:pt x="50293" y="3525"/>
                  </a:cubicBezTo>
                  <a:close/>
                  <a:moveTo>
                    <a:pt x="22480" y="2917"/>
                  </a:moveTo>
                  <a:cubicBezTo>
                    <a:pt x="22420" y="2786"/>
                    <a:pt x="22492" y="2620"/>
                    <a:pt x="22623" y="2560"/>
                  </a:cubicBezTo>
                  <a:lnTo>
                    <a:pt x="22623" y="2560"/>
                  </a:lnTo>
                  <a:cubicBezTo>
                    <a:pt x="22778" y="2501"/>
                    <a:pt x="22920" y="2572"/>
                    <a:pt x="22980" y="2715"/>
                  </a:cubicBezTo>
                  <a:lnTo>
                    <a:pt x="22980" y="2715"/>
                  </a:lnTo>
                  <a:cubicBezTo>
                    <a:pt x="23040" y="2846"/>
                    <a:pt x="22968" y="3013"/>
                    <a:pt x="22837" y="3072"/>
                  </a:cubicBezTo>
                  <a:lnTo>
                    <a:pt x="22837" y="3072"/>
                  </a:lnTo>
                  <a:cubicBezTo>
                    <a:pt x="22801" y="3084"/>
                    <a:pt x="22766" y="3084"/>
                    <a:pt x="22730" y="3084"/>
                  </a:cubicBezTo>
                  <a:lnTo>
                    <a:pt x="22730" y="3084"/>
                  </a:lnTo>
                  <a:cubicBezTo>
                    <a:pt x="22623" y="3096"/>
                    <a:pt x="22528" y="3025"/>
                    <a:pt x="22480" y="2917"/>
                  </a:cubicBezTo>
                  <a:close/>
                  <a:moveTo>
                    <a:pt x="47900" y="2572"/>
                  </a:moveTo>
                  <a:cubicBezTo>
                    <a:pt x="47745" y="2536"/>
                    <a:pt x="47674" y="2370"/>
                    <a:pt x="47733" y="2215"/>
                  </a:cubicBezTo>
                  <a:lnTo>
                    <a:pt x="47733" y="2215"/>
                  </a:lnTo>
                  <a:cubicBezTo>
                    <a:pt x="47781" y="2072"/>
                    <a:pt x="47947" y="2013"/>
                    <a:pt x="48090" y="2048"/>
                  </a:cubicBezTo>
                  <a:lnTo>
                    <a:pt x="48090" y="2048"/>
                  </a:lnTo>
                  <a:lnTo>
                    <a:pt x="48090" y="2048"/>
                  </a:lnTo>
                  <a:lnTo>
                    <a:pt x="48090" y="2048"/>
                  </a:lnTo>
                  <a:cubicBezTo>
                    <a:pt x="48245" y="2096"/>
                    <a:pt x="48317" y="2263"/>
                    <a:pt x="48257" y="2405"/>
                  </a:cubicBezTo>
                  <a:lnTo>
                    <a:pt x="48257" y="2405"/>
                  </a:lnTo>
                  <a:cubicBezTo>
                    <a:pt x="48209" y="2536"/>
                    <a:pt x="48102" y="2584"/>
                    <a:pt x="48007" y="2584"/>
                  </a:cubicBezTo>
                  <a:lnTo>
                    <a:pt x="48007" y="2584"/>
                  </a:lnTo>
                  <a:cubicBezTo>
                    <a:pt x="47959" y="2596"/>
                    <a:pt x="47924" y="2596"/>
                    <a:pt x="47900" y="2572"/>
                  </a:cubicBezTo>
                  <a:close/>
                  <a:moveTo>
                    <a:pt x="24909" y="2024"/>
                  </a:moveTo>
                  <a:cubicBezTo>
                    <a:pt x="24861" y="1882"/>
                    <a:pt x="24933" y="1727"/>
                    <a:pt x="25087" y="1679"/>
                  </a:cubicBezTo>
                  <a:lnTo>
                    <a:pt x="25087" y="1679"/>
                  </a:lnTo>
                  <a:cubicBezTo>
                    <a:pt x="25230" y="1632"/>
                    <a:pt x="25385" y="1715"/>
                    <a:pt x="25421" y="1858"/>
                  </a:cubicBezTo>
                  <a:lnTo>
                    <a:pt x="25421" y="1858"/>
                  </a:lnTo>
                  <a:cubicBezTo>
                    <a:pt x="25468" y="2013"/>
                    <a:pt x="25397" y="2155"/>
                    <a:pt x="25242" y="2203"/>
                  </a:cubicBezTo>
                  <a:lnTo>
                    <a:pt x="25242" y="2203"/>
                  </a:lnTo>
                  <a:cubicBezTo>
                    <a:pt x="25218" y="2215"/>
                    <a:pt x="25183" y="2215"/>
                    <a:pt x="25159" y="2215"/>
                  </a:cubicBezTo>
                  <a:lnTo>
                    <a:pt x="25159" y="2215"/>
                  </a:lnTo>
                  <a:cubicBezTo>
                    <a:pt x="25052" y="2215"/>
                    <a:pt x="24945" y="2144"/>
                    <a:pt x="24909" y="2024"/>
                  </a:cubicBezTo>
                  <a:close/>
                  <a:moveTo>
                    <a:pt x="45459" y="1798"/>
                  </a:moveTo>
                  <a:lnTo>
                    <a:pt x="45459" y="1798"/>
                  </a:lnTo>
                  <a:cubicBezTo>
                    <a:pt x="45304" y="1751"/>
                    <a:pt x="45221" y="1608"/>
                    <a:pt x="45269" y="1453"/>
                  </a:cubicBezTo>
                  <a:lnTo>
                    <a:pt x="45269" y="1453"/>
                  </a:lnTo>
                  <a:cubicBezTo>
                    <a:pt x="45304" y="1310"/>
                    <a:pt x="45459" y="1215"/>
                    <a:pt x="45602" y="1262"/>
                  </a:cubicBezTo>
                  <a:lnTo>
                    <a:pt x="45602" y="1262"/>
                  </a:lnTo>
                  <a:cubicBezTo>
                    <a:pt x="45757" y="1310"/>
                    <a:pt x="45840" y="1453"/>
                    <a:pt x="45792" y="1608"/>
                  </a:cubicBezTo>
                  <a:lnTo>
                    <a:pt x="45792" y="1608"/>
                  </a:lnTo>
                  <a:cubicBezTo>
                    <a:pt x="45769" y="1727"/>
                    <a:pt x="45650" y="1798"/>
                    <a:pt x="45530" y="1798"/>
                  </a:cubicBezTo>
                  <a:lnTo>
                    <a:pt x="45530" y="1798"/>
                  </a:lnTo>
                  <a:cubicBezTo>
                    <a:pt x="45507" y="1822"/>
                    <a:pt x="45483" y="1822"/>
                    <a:pt x="45459" y="1798"/>
                  </a:cubicBezTo>
                  <a:close/>
                  <a:moveTo>
                    <a:pt x="27385" y="1310"/>
                  </a:moveTo>
                  <a:cubicBezTo>
                    <a:pt x="27362" y="1155"/>
                    <a:pt x="27445" y="1012"/>
                    <a:pt x="27600" y="989"/>
                  </a:cubicBezTo>
                  <a:lnTo>
                    <a:pt x="27600" y="989"/>
                  </a:lnTo>
                  <a:cubicBezTo>
                    <a:pt x="27743" y="953"/>
                    <a:pt x="27897" y="1036"/>
                    <a:pt x="27921" y="1191"/>
                  </a:cubicBezTo>
                  <a:lnTo>
                    <a:pt x="27921" y="1191"/>
                  </a:lnTo>
                  <a:cubicBezTo>
                    <a:pt x="27957" y="1334"/>
                    <a:pt x="27862" y="1489"/>
                    <a:pt x="27719" y="1512"/>
                  </a:cubicBezTo>
                  <a:lnTo>
                    <a:pt x="27719" y="1512"/>
                  </a:lnTo>
                  <a:cubicBezTo>
                    <a:pt x="27683" y="1512"/>
                    <a:pt x="27671" y="1536"/>
                    <a:pt x="27659" y="1536"/>
                  </a:cubicBezTo>
                  <a:lnTo>
                    <a:pt x="27659" y="1536"/>
                  </a:lnTo>
                  <a:cubicBezTo>
                    <a:pt x="27528" y="1536"/>
                    <a:pt x="27421" y="1441"/>
                    <a:pt x="27385" y="1310"/>
                  </a:cubicBezTo>
                  <a:close/>
                  <a:moveTo>
                    <a:pt x="42971" y="1227"/>
                  </a:moveTo>
                  <a:lnTo>
                    <a:pt x="42971" y="1227"/>
                  </a:lnTo>
                  <a:cubicBezTo>
                    <a:pt x="42828" y="1191"/>
                    <a:pt x="42732" y="1048"/>
                    <a:pt x="42768" y="893"/>
                  </a:cubicBezTo>
                  <a:lnTo>
                    <a:pt x="42768" y="893"/>
                  </a:lnTo>
                  <a:cubicBezTo>
                    <a:pt x="42792" y="750"/>
                    <a:pt x="42947" y="643"/>
                    <a:pt x="43090" y="667"/>
                  </a:cubicBezTo>
                  <a:lnTo>
                    <a:pt x="43090" y="667"/>
                  </a:lnTo>
                  <a:cubicBezTo>
                    <a:pt x="43244" y="703"/>
                    <a:pt x="43340" y="846"/>
                    <a:pt x="43304" y="1001"/>
                  </a:cubicBezTo>
                  <a:lnTo>
                    <a:pt x="43304" y="1001"/>
                  </a:lnTo>
                  <a:cubicBezTo>
                    <a:pt x="43268" y="1131"/>
                    <a:pt x="43161" y="1227"/>
                    <a:pt x="43030" y="1227"/>
                  </a:cubicBezTo>
                  <a:lnTo>
                    <a:pt x="43030" y="1227"/>
                  </a:lnTo>
                  <a:close/>
                  <a:moveTo>
                    <a:pt x="29909" y="786"/>
                  </a:moveTo>
                  <a:cubicBezTo>
                    <a:pt x="29874" y="643"/>
                    <a:pt x="29981" y="489"/>
                    <a:pt x="30124" y="477"/>
                  </a:cubicBezTo>
                  <a:lnTo>
                    <a:pt x="30124" y="477"/>
                  </a:lnTo>
                  <a:lnTo>
                    <a:pt x="30124" y="477"/>
                  </a:lnTo>
                  <a:lnTo>
                    <a:pt x="30124" y="477"/>
                  </a:lnTo>
                  <a:cubicBezTo>
                    <a:pt x="30279" y="441"/>
                    <a:pt x="30421" y="548"/>
                    <a:pt x="30445" y="703"/>
                  </a:cubicBezTo>
                  <a:lnTo>
                    <a:pt x="30445" y="703"/>
                  </a:lnTo>
                  <a:cubicBezTo>
                    <a:pt x="30469" y="846"/>
                    <a:pt x="30362" y="1001"/>
                    <a:pt x="30219" y="1012"/>
                  </a:cubicBezTo>
                  <a:lnTo>
                    <a:pt x="30219" y="1012"/>
                  </a:lnTo>
                  <a:lnTo>
                    <a:pt x="30171" y="1012"/>
                  </a:lnTo>
                  <a:lnTo>
                    <a:pt x="30171" y="1012"/>
                  </a:lnTo>
                  <a:cubicBezTo>
                    <a:pt x="30052" y="1012"/>
                    <a:pt x="29933" y="929"/>
                    <a:pt x="29909" y="786"/>
                  </a:cubicBezTo>
                  <a:close/>
                  <a:moveTo>
                    <a:pt x="40446" y="822"/>
                  </a:moveTo>
                  <a:cubicBezTo>
                    <a:pt x="40292" y="810"/>
                    <a:pt x="40185" y="667"/>
                    <a:pt x="40208" y="512"/>
                  </a:cubicBezTo>
                  <a:lnTo>
                    <a:pt x="40208" y="512"/>
                  </a:lnTo>
                  <a:cubicBezTo>
                    <a:pt x="40220" y="358"/>
                    <a:pt x="40351" y="250"/>
                    <a:pt x="40518" y="262"/>
                  </a:cubicBezTo>
                  <a:lnTo>
                    <a:pt x="40518" y="262"/>
                  </a:lnTo>
                  <a:lnTo>
                    <a:pt x="40518" y="262"/>
                  </a:lnTo>
                  <a:lnTo>
                    <a:pt x="40518" y="262"/>
                  </a:lnTo>
                  <a:cubicBezTo>
                    <a:pt x="40661" y="286"/>
                    <a:pt x="40768" y="417"/>
                    <a:pt x="40756" y="584"/>
                  </a:cubicBezTo>
                  <a:lnTo>
                    <a:pt x="40756" y="584"/>
                  </a:lnTo>
                  <a:cubicBezTo>
                    <a:pt x="40744" y="715"/>
                    <a:pt x="40625" y="822"/>
                    <a:pt x="40482" y="822"/>
                  </a:cubicBezTo>
                  <a:lnTo>
                    <a:pt x="40482" y="822"/>
                  </a:lnTo>
                  <a:close/>
                  <a:moveTo>
                    <a:pt x="32469" y="453"/>
                  </a:moveTo>
                  <a:cubicBezTo>
                    <a:pt x="32445" y="298"/>
                    <a:pt x="32553" y="167"/>
                    <a:pt x="32719" y="155"/>
                  </a:cubicBezTo>
                  <a:lnTo>
                    <a:pt x="32719" y="155"/>
                  </a:lnTo>
                  <a:cubicBezTo>
                    <a:pt x="32862" y="131"/>
                    <a:pt x="33005" y="239"/>
                    <a:pt x="33017" y="405"/>
                  </a:cubicBezTo>
                  <a:lnTo>
                    <a:pt x="33017" y="405"/>
                  </a:lnTo>
                  <a:cubicBezTo>
                    <a:pt x="33029" y="548"/>
                    <a:pt x="32910" y="691"/>
                    <a:pt x="32767" y="703"/>
                  </a:cubicBezTo>
                  <a:lnTo>
                    <a:pt x="32767" y="703"/>
                  </a:lnTo>
                  <a:lnTo>
                    <a:pt x="32731" y="703"/>
                  </a:lnTo>
                  <a:lnTo>
                    <a:pt x="32731" y="703"/>
                  </a:lnTo>
                  <a:cubicBezTo>
                    <a:pt x="32600" y="691"/>
                    <a:pt x="32481" y="584"/>
                    <a:pt x="32469" y="453"/>
                  </a:cubicBezTo>
                  <a:close/>
                  <a:moveTo>
                    <a:pt x="37887" y="596"/>
                  </a:moveTo>
                  <a:lnTo>
                    <a:pt x="37887" y="596"/>
                  </a:lnTo>
                  <a:cubicBezTo>
                    <a:pt x="37732" y="584"/>
                    <a:pt x="37613" y="465"/>
                    <a:pt x="37625" y="310"/>
                  </a:cubicBezTo>
                  <a:lnTo>
                    <a:pt x="37625" y="310"/>
                  </a:lnTo>
                  <a:cubicBezTo>
                    <a:pt x="37649" y="167"/>
                    <a:pt x="37768" y="48"/>
                    <a:pt x="37910" y="60"/>
                  </a:cubicBezTo>
                  <a:lnTo>
                    <a:pt x="37910" y="60"/>
                  </a:lnTo>
                  <a:lnTo>
                    <a:pt x="37910" y="60"/>
                  </a:lnTo>
                  <a:lnTo>
                    <a:pt x="37910" y="60"/>
                  </a:lnTo>
                  <a:cubicBezTo>
                    <a:pt x="38065" y="72"/>
                    <a:pt x="38184" y="191"/>
                    <a:pt x="38160" y="358"/>
                  </a:cubicBezTo>
                  <a:lnTo>
                    <a:pt x="38160" y="358"/>
                  </a:lnTo>
                  <a:cubicBezTo>
                    <a:pt x="38160" y="512"/>
                    <a:pt x="38030" y="608"/>
                    <a:pt x="37899" y="608"/>
                  </a:cubicBezTo>
                  <a:lnTo>
                    <a:pt x="37899" y="608"/>
                  </a:lnTo>
                  <a:cubicBezTo>
                    <a:pt x="37899" y="596"/>
                    <a:pt x="37899" y="596"/>
                    <a:pt x="37887" y="596"/>
                  </a:cubicBezTo>
                  <a:close/>
                  <a:moveTo>
                    <a:pt x="35053" y="286"/>
                  </a:moveTo>
                  <a:cubicBezTo>
                    <a:pt x="35053" y="131"/>
                    <a:pt x="35172" y="12"/>
                    <a:pt x="35327" y="0"/>
                  </a:cubicBezTo>
                  <a:lnTo>
                    <a:pt x="35327" y="0"/>
                  </a:lnTo>
                  <a:lnTo>
                    <a:pt x="35327" y="0"/>
                  </a:lnTo>
                  <a:lnTo>
                    <a:pt x="35327" y="0"/>
                  </a:lnTo>
                  <a:cubicBezTo>
                    <a:pt x="35470" y="0"/>
                    <a:pt x="35601" y="119"/>
                    <a:pt x="35601" y="274"/>
                  </a:cubicBezTo>
                  <a:lnTo>
                    <a:pt x="35601" y="274"/>
                  </a:lnTo>
                  <a:cubicBezTo>
                    <a:pt x="35601" y="417"/>
                    <a:pt x="35482" y="548"/>
                    <a:pt x="35339" y="548"/>
                  </a:cubicBezTo>
                  <a:lnTo>
                    <a:pt x="35339" y="548"/>
                  </a:lnTo>
                  <a:lnTo>
                    <a:pt x="35339" y="548"/>
                  </a:lnTo>
                  <a:lnTo>
                    <a:pt x="35339" y="548"/>
                  </a:lnTo>
                  <a:cubicBezTo>
                    <a:pt x="35172" y="548"/>
                    <a:pt x="35053" y="429"/>
                    <a:pt x="35053" y="28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8"/>
            <p:cNvSpPr/>
            <p:nvPr/>
          </p:nvSpPr>
          <p:spPr>
            <a:xfrm>
              <a:off x="2861650" y="1944725"/>
              <a:ext cx="1939550" cy="1938950"/>
            </a:xfrm>
            <a:custGeom>
              <a:avLst/>
              <a:gdLst/>
              <a:ahLst/>
              <a:cxnLst/>
              <a:rect l="l" t="t" r="r" b="b"/>
              <a:pathLst>
                <a:path w="77582" h="77558" extrusionOk="0">
                  <a:moveTo>
                    <a:pt x="37517" y="77557"/>
                  </a:moveTo>
                  <a:cubicBezTo>
                    <a:pt x="37398" y="77557"/>
                    <a:pt x="37315" y="77450"/>
                    <a:pt x="37315" y="77343"/>
                  </a:cubicBezTo>
                  <a:lnTo>
                    <a:pt x="37315" y="77343"/>
                  </a:lnTo>
                  <a:cubicBezTo>
                    <a:pt x="37315" y="77224"/>
                    <a:pt x="37410" y="77140"/>
                    <a:pt x="37517" y="77140"/>
                  </a:cubicBezTo>
                  <a:lnTo>
                    <a:pt x="37517" y="77140"/>
                  </a:lnTo>
                  <a:cubicBezTo>
                    <a:pt x="37636" y="77140"/>
                    <a:pt x="37732" y="77236"/>
                    <a:pt x="37732" y="77355"/>
                  </a:cubicBezTo>
                  <a:lnTo>
                    <a:pt x="37732" y="77355"/>
                  </a:lnTo>
                  <a:cubicBezTo>
                    <a:pt x="37732" y="77462"/>
                    <a:pt x="37636" y="77557"/>
                    <a:pt x="37517" y="77557"/>
                  </a:cubicBezTo>
                  <a:lnTo>
                    <a:pt x="37517" y="77557"/>
                  </a:lnTo>
                  <a:close/>
                  <a:moveTo>
                    <a:pt x="39899" y="77343"/>
                  </a:moveTo>
                  <a:cubicBezTo>
                    <a:pt x="39899" y="77224"/>
                    <a:pt x="39994" y="77140"/>
                    <a:pt x="40113" y="77117"/>
                  </a:cubicBezTo>
                  <a:lnTo>
                    <a:pt x="40113" y="77117"/>
                  </a:lnTo>
                  <a:cubicBezTo>
                    <a:pt x="40232" y="77117"/>
                    <a:pt x="40315" y="77212"/>
                    <a:pt x="40315" y="77331"/>
                  </a:cubicBezTo>
                  <a:lnTo>
                    <a:pt x="40315" y="77331"/>
                  </a:lnTo>
                  <a:cubicBezTo>
                    <a:pt x="40315" y="77450"/>
                    <a:pt x="40232" y="77533"/>
                    <a:pt x="40113" y="77557"/>
                  </a:cubicBezTo>
                  <a:lnTo>
                    <a:pt x="40113" y="77557"/>
                  </a:lnTo>
                  <a:lnTo>
                    <a:pt x="40113" y="77557"/>
                  </a:lnTo>
                  <a:lnTo>
                    <a:pt x="40113" y="77557"/>
                  </a:lnTo>
                  <a:cubicBezTo>
                    <a:pt x="39994" y="77557"/>
                    <a:pt x="39899" y="77462"/>
                    <a:pt x="39899" y="77343"/>
                  </a:cubicBezTo>
                  <a:close/>
                  <a:moveTo>
                    <a:pt x="34934" y="77391"/>
                  </a:moveTo>
                  <a:cubicBezTo>
                    <a:pt x="34815" y="77379"/>
                    <a:pt x="34719" y="77271"/>
                    <a:pt x="34731" y="77164"/>
                  </a:cubicBezTo>
                  <a:lnTo>
                    <a:pt x="34731" y="77164"/>
                  </a:lnTo>
                  <a:cubicBezTo>
                    <a:pt x="34755" y="77045"/>
                    <a:pt x="34850" y="76974"/>
                    <a:pt x="34957" y="76974"/>
                  </a:cubicBezTo>
                  <a:lnTo>
                    <a:pt x="34957" y="76974"/>
                  </a:lnTo>
                  <a:cubicBezTo>
                    <a:pt x="35077" y="76986"/>
                    <a:pt x="35148" y="77093"/>
                    <a:pt x="35148" y="77200"/>
                  </a:cubicBezTo>
                  <a:lnTo>
                    <a:pt x="35148" y="77200"/>
                  </a:lnTo>
                  <a:cubicBezTo>
                    <a:pt x="35136" y="77295"/>
                    <a:pt x="35041" y="77391"/>
                    <a:pt x="34946" y="77391"/>
                  </a:cubicBezTo>
                  <a:lnTo>
                    <a:pt x="34946" y="77391"/>
                  </a:lnTo>
                  <a:close/>
                  <a:moveTo>
                    <a:pt x="42470" y="77200"/>
                  </a:moveTo>
                  <a:cubicBezTo>
                    <a:pt x="42458" y="77081"/>
                    <a:pt x="42554" y="76974"/>
                    <a:pt x="42673" y="76974"/>
                  </a:cubicBezTo>
                  <a:lnTo>
                    <a:pt x="42673" y="76974"/>
                  </a:lnTo>
                  <a:cubicBezTo>
                    <a:pt x="42780" y="76962"/>
                    <a:pt x="42887" y="77045"/>
                    <a:pt x="42911" y="77164"/>
                  </a:cubicBezTo>
                  <a:lnTo>
                    <a:pt x="42911" y="77164"/>
                  </a:lnTo>
                  <a:cubicBezTo>
                    <a:pt x="42923" y="77283"/>
                    <a:pt x="42827" y="77391"/>
                    <a:pt x="42708" y="77391"/>
                  </a:cubicBezTo>
                  <a:lnTo>
                    <a:pt x="42708" y="77391"/>
                  </a:lnTo>
                  <a:lnTo>
                    <a:pt x="42697" y="77391"/>
                  </a:lnTo>
                  <a:lnTo>
                    <a:pt x="42697" y="77391"/>
                  </a:lnTo>
                  <a:cubicBezTo>
                    <a:pt x="42566" y="77379"/>
                    <a:pt x="42470" y="77295"/>
                    <a:pt x="42470" y="77200"/>
                  </a:cubicBezTo>
                  <a:close/>
                  <a:moveTo>
                    <a:pt x="32374" y="77045"/>
                  </a:moveTo>
                  <a:cubicBezTo>
                    <a:pt x="32255" y="77033"/>
                    <a:pt x="32171" y="76914"/>
                    <a:pt x="32195" y="76807"/>
                  </a:cubicBezTo>
                  <a:lnTo>
                    <a:pt x="32195" y="76807"/>
                  </a:lnTo>
                  <a:cubicBezTo>
                    <a:pt x="32207" y="76688"/>
                    <a:pt x="32326" y="76617"/>
                    <a:pt x="32433" y="76640"/>
                  </a:cubicBezTo>
                  <a:lnTo>
                    <a:pt x="32433" y="76640"/>
                  </a:lnTo>
                  <a:cubicBezTo>
                    <a:pt x="32552" y="76664"/>
                    <a:pt x="32624" y="76771"/>
                    <a:pt x="32612" y="76879"/>
                  </a:cubicBezTo>
                  <a:lnTo>
                    <a:pt x="32612" y="76879"/>
                  </a:lnTo>
                  <a:cubicBezTo>
                    <a:pt x="32588" y="76986"/>
                    <a:pt x="32505" y="77057"/>
                    <a:pt x="32398" y="77057"/>
                  </a:cubicBezTo>
                  <a:lnTo>
                    <a:pt x="32398" y="77057"/>
                  </a:lnTo>
                  <a:cubicBezTo>
                    <a:pt x="32386" y="77045"/>
                    <a:pt x="32374" y="77045"/>
                    <a:pt x="32374" y="77045"/>
                  </a:cubicBezTo>
                  <a:close/>
                  <a:moveTo>
                    <a:pt x="45018" y="76867"/>
                  </a:moveTo>
                  <a:cubicBezTo>
                    <a:pt x="45006" y="76748"/>
                    <a:pt x="45078" y="76640"/>
                    <a:pt x="45185" y="76629"/>
                  </a:cubicBezTo>
                  <a:lnTo>
                    <a:pt x="45185" y="76629"/>
                  </a:lnTo>
                  <a:cubicBezTo>
                    <a:pt x="45304" y="76617"/>
                    <a:pt x="45411" y="76688"/>
                    <a:pt x="45423" y="76795"/>
                  </a:cubicBezTo>
                  <a:lnTo>
                    <a:pt x="45423" y="76795"/>
                  </a:lnTo>
                  <a:cubicBezTo>
                    <a:pt x="45435" y="76914"/>
                    <a:pt x="45364" y="77021"/>
                    <a:pt x="45244" y="77033"/>
                  </a:cubicBezTo>
                  <a:lnTo>
                    <a:pt x="45244" y="77033"/>
                  </a:lnTo>
                  <a:lnTo>
                    <a:pt x="45209" y="77033"/>
                  </a:lnTo>
                  <a:lnTo>
                    <a:pt x="45209" y="77033"/>
                  </a:lnTo>
                  <a:cubicBezTo>
                    <a:pt x="45125" y="77033"/>
                    <a:pt x="45030" y="76974"/>
                    <a:pt x="45018" y="76867"/>
                  </a:cubicBezTo>
                  <a:close/>
                  <a:moveTo>
                    <a:pt x="29826" y="76521"/>
                  </a:moveTo>
                  <a:lnTo>
                    <a:pt x="29826" y="76521"/>
                  </a:lnTo>
                  <a:lnTo>
                    <a:pt x="29826" y="76521"/>
                  </a:lnTo>
                  <a:cubicBezTo>
                    <a:pt x="29719" y="76498"/>
                    <a:pt x="29647" y="76390"/>
                    <a:pt x="29671" y="76271"/>
                  </a:cubicBezTo>
                  <a:lnTo>
                    <a:pt x="29671" y="76271"/>
                  </a:lnTo>
                  <a:cubicBezTo>
                    <a:pt x="29707" y="76164"/>
                    <a:pt x="29814" y="76093"/>
                    <a:pt x="29933" y="76117"/>
                  </a:cubicBezTo>
                  <a:lnTo>
                    <a:pt x="29933" y="76117"/>
                  </a:lnTo>
                  <a:cubicBezTo>
                    <a:pt x="30052" y="76152"/>
                    <a:pt x="30112" y="76259"/>
                    <a:pt x="30076" y="76379"/>
                  </a:cubicBezTo>
                  <a:lnTo>
                    <a:pt x="30076" y="76379"/>
                  </a:lnTo>
                  <a:cubicBezTo>
                    <a:pt x="30052" y="76462"/>
                    <a:pt x="29969" y="76545"/>
                    <a:pt x="29873" y="76545"/>
                  </a:cubicBezTo>
                  <a:lnTo>
                    <a:pt x="29873" y="76545"/>
                  </a:lnTo>
                  <a:cubicBezTo>
                    <a:pt x="29850" y="76545"/>
                    <a:pt x="29838" y="76545"/>
                    <a:pt x="29826" y="76521"/>
                  </a:cubicBezTo>
                  <a:close/>
                  <a:moveTo>
                    <a:pt x="47542" y="76367"/>
                  </a:moveTo>
                  <a:cubicBezTo>
                    <a:pt x="47519" y="76248"/>
                    <a:pt x="47590" y="76140"/>
                    <a:pt x="47697" y="76105"/>
                  </a:cubicBezTo>
                  <a:lnTo>
                    <a:pt x="47697" y="76105"/>
                  </a:lnTo>
                  <a:cubicBezTo>
                    <a:pt x="47804" y="76081"/>
                    <a:pt x="47923" y="76152"/>
                    <a:pt x="47947" y="76259"/>
                  </a:cubicBezTo>
                  <a:lnTo>
                    <a:pt x="47947" y="76259"/>
                  </a:lnTo>
                  <a:cubicBezTo>
                    <a:pt x="47983" y="76379"/>
                    <a:pt x="47911" y="76486"/>
                    <a:pt x="47804" y="76509"/>
                  </a:cubicBezTo>
                  <a:lnTo>
                    <a:pt x="47804" y="76509"/>
                  </a:lnTo>
                  <a:lnTo>
                    <a:pt x="47757" y="76509"/>
                  </a:lnTo>
                  <a:lnTo>
                    <a:pt x="47757" y="76509"/>
                  </a:lnTo>
                  <a:cubicBezTo>
                    <a:pt x="47673" y="76521"/>
                    <a:pt x="47578" y="76462"/>
                    <a:pt x="47542" y="76367"/>
                  </a:cubicBezTo>
                  <a:close/>
                  <a:moveTo>
                    <a:pt x="27326" y="75855"/>
                  </a:moveTo>
                  <a:cubicBezTo>
                    <a:pt x="27218" y="75819"/>
                    <a:pt x="27147" y="75712"/>
                    <a:pt x="27195" y="75593"/>
                  </a:cubicBezTo>
                  <a:lnTo>
                    <a:pt x="27195" y="75593"/>
                  </a:lnTo>
                  <a:cubicBezTo>
                    <a:pt x="27218" y="75474"/>
                    <a:pt x="27337" y="75414"/>
                    <a:pt x="27457" y="75450"/>
                  </a:cubicBezTo>
                  <a:lnTo>
                    <a:pt x="27457" y="75450"/>
                  </a:lnTo>
                  <a:cubicBezTo>
                    <a:pt x="27564" y="75486"/>
                    <a:pt x="27623" y="75605"/>
                    <a:pt x="27587" y="75724"/>
                  </a:cubicBezTo>
                  <a:lnTo>
                    <a:pt x="27587" y="75724"/>
                  </a:lnTo>
                  <a:cubicBezTo>
                    <a:pt x="27564" y="75807"/>
                    <a:pt x="27492" y="75867"/>
                    <a:pt x="27397" y="75867"/>
                  </a:cubicBezTo>
                  <a:lnTo>
                    <a:pt x="27397" y="75867"/>
                  </a:lnTo>
                  <a:cubicBezTo>
                    <a:pt x="27373" y="75855"/>
                    <a:pt x="27337" y="75855"/>
                    <a:pt x="27326" y="75855"/>
                  </a:cubicBezTo>
                  <a:close/>
                  <a:moveTo>
                    <a:pt x="50031" y="75688"/>
                  </a:moveTo>
                  <a:cubicBezTo>
                    <a:pt x="50007" y="75593"/>
                    <a:pt x="50066" y="75474"/>
                    <a:pt x="50174" y="75426"/>
                  </a:cubicBezTo>
                  <a:lnTo>
                    <a:pt x="50174" y="75426"/>
                  </a:lnTo>
                  <a:cubicBezTo>
                    <a:pt x="50269" y="75390"/>
                    <a:pt x="50388" y="75450"/>
                    <a:pt x="50436" y="75557"/>
                  </a:cubicBezTo>
                  <a:lnTo>
                    <a:pt x="50436" y="75557"/>
                  </a:lnTo>
                  <a:cubicBezTo>
                    <a:pt x="50471" y="75664"/>
                    <a:pt x="50412" y="75783"/>
                    <a:pt x="50305" y="75831"/>
                  </a:cubicBezTo>
                  <a:lnTo>
                    <a:pt x="50305" y="75831"/>
                  </a:lnTo>
                  <a:cubicBezTo>
                    <a:pt x="50293" y="75831"/>
                    <a:pt x="50257" y="75843"/>
                    <a:pt x="50245" y="75843"/>
                  </a:cubicBezTo>
                  <a:lnTo>
                    <a:pt x="50245" y="75843"/>
                  </a:lnTo>
                  <a:cubicBezTo>
                    <a:pt x="50150" y="75843"/>
                    <a:pt x="50066" y="75783"/>
                    <a:pt x="50031" y="75688"/>
                  </a:cubicBezTo>
                  <a:close/>
                  <a:moveTo>
                    <a:pt x="24873" y="74997"/>
                  </a:moveTo>
                  <a:cubicBezTo>
                    <a:pt x="24766" y="74950"/>
                    <a:pt x="24706" y="74831"/>
                    <a:pt x="24754" y="74724"/>
                  </a:cubicBezTo>
                  <a:lnTo>
                    <a:pt x="24754" y="74724"/>
                  </a:lnTo>
                  <a:cubicBezTo>
                    <a:pt x="24790" y="74616"/>
                    <a:pt x="24909" y="74557"/>
                    <a:pt x="25016" y="74604"/>
                  </a:cubicBezTo>
                  <a:lnTo>
                    <a:pt x="25016" y="74604"/>
                  </a:lnTo>
                  <a:cubicBezTo>
                    <a:pt x="25123" y="74652"/>
                    <a:pt x="25182" y="74771"/>
                    <a:pt x="25135" y="74878"/>
                  </a:cubicBezTo>
                  <a:lnTo>
                    <a:pt x="25135" y="74878"/>
                  </a:lnTo>
                  <a:cubicBezTo>
                    <a:pt x="25111" y="74962"/>
                    <a:pt x="25028" y="75009"/>
                    <a:pt x="24944" y="75009"/>
                  </a:cubicBezTo>
                  <a:lnTo>
                    <a:pt x="24944" y="75009"/>
                  </a:lnTo>
                  <a:cubicBezTo>
                    <a:pt x="24909" y="75009"/>
                    <a:pt x="24897" y="75009"/>
                    <a:pt x="24873" y="74997"/>
                  </a:cubicBezTo>
                  <a:close/>
                  <a:moveTo>
                    <a:pt x="52472" y="74855"/>
                  </a:moveTo>
                  <a:cubicBezTo>
                    <a:pt x="52436" y="74759"/>
                    <a:pt x="52495" y="74616"/>
                    <a:pt x="52591" y="74593"/>
                  </a:cubicBezTo>
                  <a:lnTo>
                    <a:pt x="52591" y="74593"/>
                  </a:lnTo>
                  <a:cubicBezTo>
                    <a:pt x="52698" y="74545"/>
                    <a:pt x="52817" y="74604"/>
                    <a:pt x="52864" y="74712"/>
                  </a:cubicBezTo>
                  <a:lnTo>
                    <a:pt x="52864" y="74712"/>
                  </a:lnTo>
                  <a:cubicBezTo>
                    <a:pt x="52900" y="74819"/>
                    <a:pt x="52853" y="74938"/>
                    <a:pt x="52745" y="74974"/>
                  </a:cubicBezTo>
                  <a:lnTo>
                    <a:pt x="52745" y="74974"/>
                  </a:lnTo>
                  <a:cubicBezTo>
                    <a:pt x="52710" y="74997"/>
                    <a:pt x="52698" y="74997"/>
                    <a:pt x="52674" y="74997"/>
                  </a:cubicBezTo>
                  <a:lnTo>
                    <a:pt x="52674" y="74997"/>
                  </a:lnTo>
                  <a:cubicBezTo>
                    <a:pt x="52591" y="74997"/>
                    <a:pt x="52519" y="74950"/>
                    <a:pt x="52472" y="74855"/>
                  </a:cubicBezTo>
                  <a:close/>
                  <a:moveTo>
                    <a:pt x="22492" y="73985"/>
                  </a:moveTo>
                  <a:cubicBezTo>
                    <a:pt x="22384" y="73938"/>
                    <a:pt x="22337" y="73807"/>
                    <a:pt x="22384" y="73700"/>
                  </a:cubicBezTo>
                  <a:lnTo>
                    <a:pt x="22384" y="73700"/>
                  </a:lnTo>
                  <a:cubicBezTo>
                    <a:pt x="22432" y="73592"/>
                    <a:pt x="22551" y="73545"/>
                    <a:pt x="22670" y="73592"/>
                  </a:cubicBezTo>
                  <a:lnTo>
                    <a:pt x="22670" y="73592"/>
                  </a:lnTo>
                  <a:cubicBezTo>
                    <a:pt x="22765" y="73640"/>
                    <a:pt x="22813" y="73771"/>
                    <a:pt x="22765" y="73878"/>
                  </a:cubicBezTo>
                  <a:lnTo>
                    <a:pt x="22765" y="73878"/>
                  </a:lnTo>
                  <a:cubicBezTo>
                    <a:pt x="22742" y="73950"/>
                    <a:pt x="22670" y="73997"/>
                    <a:pt x="22575" y="73997"/>
                  </a:cubicBezTo>
                  <a:lnTo>
                    <a:pt x="22575" y="73997"/>
                  </a:lnTo>
                  <a:cubicBezTo>
                    <a:pt x="22527" y="74009"/>
                    <a:pt x="22515" y="73997"/>
                    <a:pt x="22492" y="73985"/>
                  </a:cubicBezTo>
                  <a:close/>
                  <a:moveTo>
                    <a:pt x="54853" y="73878"/>
                  </a:moveTo>
                  <a:cubicBezTo>
                    <a:pt x="54817" y="73771"/>
                    <a:pt x="54853" y="73640"/>
                    <a:pt x="54960" y="73592"/>
                  </a:cubicBezTo>
                  <a:lnTo>
                    <a:pt x="54960" y="73592"/>
                  </a:lnTo>
                  <a:cubicBezTo>
                    <a:pt x="55067" y="73545"/>
                    <a:pt x="55186" y="73592"/>
                    <a:pt x="55246" y="73700"/>
                  </a:cubicBezTo>
                  <a:lnTo>
                    <a:pt x="55246" y="73700"/>
                  </a:lnTo>
                  <a:cubicBezTo>
                    <a:pt x="55293" y="73807"/>
                    <a:pt x="55246" y="73926"/>
                    <a:pt x="55139" y="73985"/>
                  </a:cubicBezTo>
                  <a:lnTo>
                    <a:pt x="55139" y="73985"/>
                  </a:lnTo>
                  <a:cubicBezTo>
                    <a:pt x="55115" y="73997"/>
                    <a:pt x="55079" y="73997"/>
                    <a:pt x="55055" y="73997"/>
                  </a:cubicBezTo>
                  <a:lnTo>
                    <a:pt x="55055" y="73997"/>
                  </a:lnTo>
                  <a:cubicBezTo>
                    <a:pt x="54960" y="73997"/>
                    <a:pt x="54889" y="73950"/>
                    <a:pt x="54853" y="73878"/>
                  </a:cubicBezTo>
                  <a:close/>
                  <a:moveTo>
                    <a:pt x="20170" y="72819"/>
                  </a:moveTo>
                  <a:lnTo>
                    <a:pt x="20170" y="72819"/>
                  </a:lnTo>
                  <a:lnTo>
                    <a:pt x="20170" y="72819"/>
                  </a:lnTo>
                  <a:cubicBezTo>
                    <a:pt x="20063" y="72759"/>
                    <a:pt x="20027" y="72640"/>
                    <a:pt x="20075" y="72533"/>
                  </a:cubicBezTo>
                  <a:lnTo>
                    <a:pt x="20075" y="72533"/>
                  </a:lnTo>
                  <a:cubicBezTo>
                    <a:pt x="20134" y="72438"/>
                    <a:pt x="20253" y="72402"/>
                    <a:pt x="20360" y="72449"/>
                  </a:cubicBezTo>
                  <a:lnTo>
                    <a:pt x="20360" y="72449"/>
                  </a:lnTo>
                  <a:cubicBezTo>
                    <a:pt x="20468" y="72509"/>
                    <a:pt x="20491" y="72628"/>
                    <a:pt x="20444" y="72735"/>
                  </a:cubicBezTo>
                  <a:lnTo>
                    <a:pt x="20444" y="72735"/>
                  </a:lnTo>
                  <a:cubicBezTo>
                    <a:pt x="20408" y="72807"/>
                    <a:pt x="20348" y="72830"/>
                    <a:pt x="20265" y="72830"/>
                  </a:cubicBezTo>
                  <a:lnTo>
                    <a:pt x="20265" y="72830"/>
                  </a:lnTo>
                  <a:cubicBezTo>
                    <a:pt x="20229" y="72830"/>
                    <a:pt x="20194" y="72830"/>
                    <a:pt x="20170" y="72819"/>
                  </a:cubicBezTo>
                  <a:close/>
                  <a:moveTo>
                    <a:pt x="57163" y="72711"/>
                  </a:moveTo>
                  <a:cubicBezTo>
                    <a:pt x="57103" y="72616"/>
                    <a:pt x="57151" y="72497"/>
                    <a:pt x="57258" y="72438"/>
                  </a:cubicBezTo>
                  <a:lnTo>
                    <a:pt x="57258" y="72438"/>
                  </a:lnTo>
                  <a:cubicBezTo>
                    <a:pt x="57353" y="72378"/>
                    <a:pt x="57484" y="72414"/>
                    <a:pt x="57532" y="72521"/>
                  </a:cubicBezTo>
                  <a:lnTo>
                    <a:pt x="57532" y="72521"/>
                  </a:lnTo>
                  <a:cubicBezTo>
                    <a:pt x="57591" y="72628"/>
                    <a:pt x="57556" y="72759"/>
                    <a:pt x="57448" y="72807"/>
                  </a:cubicBezTo>
                  <a:lnTo>
                    <a:pt x="57448" y="72807"/>
                  </a:lnTo>
                  <a:cubicBezTo>
                    <a:pt x="57413" y="72819"/>
                    <a:pt x="57377" y="72830"/>
                    <a:pt x="57341" y="72830"/>
                  </a:cubicBezTo>
                  <a:lnTo>
                    <a:pt x="57341" y="72830"/>
                  </a:lnTo>
                  <a:cubicBezTo>
                    <a:pt x="57270" y="72830"/>
                    <a:pt x="57198" y="72795"/>
                    <a:pt x="57163" y="72711"/>
                  </a:cubicBezTo>
                  <a:close/>
                  <a:moveTo>
                    <a:pt x="17932" y="71497"/>
                  </a:moveTo>
                  <a:cubicBezTo>
                    <a:pt x="17824" y="71437"/>
                    <a:pt x="17801" y="71306"/>
                    <a:pt x="17872" y="71199"/>
                  </a:cubicBezTo>
                  <a:lnTo>
                    <a:pt x="17872" y="71199"/>
                  </a:lnTo>
                  <a:cubicBezTo>
                    <a:pt x="17932" y="71092"/>
                    <a:pt x="18062" y="71068"/>
                    <a:pt x="18170" y="71140"/>
                  </a:cubicBezTo>
                  <a:lnTo>
                    <a:pt x="18170" y="71140"/>
                  </a:lnTo>
                  <a:cubicBezTo>
                    <a:pt x="18277" y="71199"/>
                    <a:pt x="18301" y="71330"/>
                    <a:pt x="18229" y="71437"/>
                  </a:cubicBezTo>
                  <a:lnTo>
                    <a:pt x="18229" y="71437"/>
                  </a:lnTo>
                  <a:cubicBezTo>
                    <a:pt x="18182" y="71497"/>
                    <a:pt x="18122" y="71545"/>
                    <a:pt x="18051" y="71545"/>
                  </a:cubicBezTo>
                  <a:lnTo>
                    <a:pt x="18051" y="71545"/>
                  </a:lnTo>
                  <a:cubicBezTo>
                    <a:pt x="18003" y="71521"/>
                    <a:pt x="17967" y="71509"/>
                    <a:pt x="17932" y="71497"/>
                  </a:cubicBezTo>
                  <a:close/>
                  <a:moveTo>
                    <a:pt x="59377" y="71426"/>
                  </a:moveTo>
                  <a:cubicBezTo>
                    <a:pt x="59318" y="71318"/>
                    <a:pt x="59353" y="71199"/>
                    <a:pt x="59437" y="71140"/>
                  </a:cubicBezTo>
                  <a:lnTo>
                    <a:pt x="59437" y="71140"/>
                  </a:lnTo>
                  <a:cubicBezTo>
                    <a:pt x="59532" y="71080"/>
                    <a:pt x="59663" y="71104"/>
                    <a:pt x="59734" y="71199"/>
                  </a:cubicBezTo>
                  <a:lnTo>
                    <a:pt x="59734" y="71199"/>
                  </a:lnTo>
                  <a:cubicBezTo>
                    <a:pt x="59794" y="71306"/>
                    <a:pt x="59770" y="71426"/>
                    <a:pt x="59675" y="71497"/>
                  </a:cubicBezTo>
                  <a:lnTo>
                    <a:pt x="59675" y="71497"/>
                  </a:lnTo>
                  <a:cubicBezTo>
                    <a:pt x="59651" y="71509"/>
                    <a:pt x="59603" y="71521"/>
                    <a:pt x="59568" y="71521"/>
                  </a:cubicBezTo>
                  <a:lnTo>
                    <a:pt x="59568" y="71521"/>
                  </a:lnTo>
                  <a:cubicBezTo>
                    <a:pt x="59484" y="71509"/>
                    <a:pt x="59425" y="71485"/>
                    <a:pt x="59377" y="71426"/>
                  </a:cubicBezTo>
                  <a:close/>
                  <a:moveTo>
                    <a:pt x="15788" y="70021"/>
                  </a:moveTo>
                  <a:cubicBezTo>
                    <a:pt x="15705" y="69949"/>
                    <a:pt x="15669" y="69830"/>
                    <a:pt x="15741" y="69723"/>
                  </a:cubicBezTo>
                  <a:lnTo>
                    <a:pt x="15741" y="69723"/>
                  </a:lnTo>
                  <a:cubicBezTo>
                    <a:pt x="15824" y="69640"/>
                    <a:pt x="15943" y="69604"/>
                    <a:pt x="16038" y="69675"/>
                  </a:cubicBezTo>
                  <a:lnTo>
                    <a:pt x="16038" y="69675"/>
                  </a:lnTo>
                  <a:cubicBezTo>
                    <a:pt x="16134" y="69759"/>
                    <a:pt x="16157" y="69878"/>
                    <a:pt x="16086" y="69973"/>
                  </a:cubicBezTo>
                  <a:lnTo>
                    <a:pt x="16086" y="69973"/>
                  </a:lnTo>
                  <a:cubicBezTo>
                    <a:pt x="16038" y="70032"/>
                    <a:pt x="15979" y="70068"/>
                    <a:pt x="15919" y="70068"/>
                  </a:cubicBezTo>
                  <a:lnTo>
                    <a:pt x="15919" y="70068"/>
                  </a:lnTo>
                  <a:cubicBezTo>
                    <a:pt x="15884" y="70068"/>
                    <a:pt x="15836" y="70056"/>
                    <a:pt x="15788" y="70021"/>
                  </a:cubicBezTo>
                  <a:close/>
                  <a:moveTo>
                    <a:pt x="61508" y="69961"/>
                  </a:moveTo>
                  <a:cubicBezTo>
                    <a:pt x="61437" y="69878"/>
                    <a:pt x="61461" y="69735"/>
                    <a:pt x="61556" y="69663"/>
                  </a:cubicBezTo>
                  <a:lnTo>
                    <a:pt x="61556" y="69663"/>
                  </a:lnTo>
                  <a:cubicBezTo>
                    <a:pt x="61639" y="69592"/>
                    <a:pt x="61782" y="69616"/>
                    <a:pt x="61854" y="69711"/>
                  </a:cubicBezTo>
                  <a:lnTo>
                    <a:pt x="61854" y="69711"/>
                  </a:lnTo>
                  <a:cubicBezTo>
                    <a:pt x="61925" y="69794"/>
                    <a:pt x="61901" y="69937"/>
                    <a:pt x="61806" y="70009"/>
                  </a:cubicBezTo>
                  <a:lnTo>
                    <a:pt x="61806" y="70009"/>
                  </a:lnTo>
                  <a:cubicBezTo>
                    <a:pt x="61782" y="70032"/>
                    <a:pt x="61735" y="70056"/>
                    <a:pt x="61687" y="70056"/>
                  </a:cubicBezTo>
                  <a:lnTo>
                    <a:pt x="61687" y="70056"/>
                  </a:lnTo>
                  <a:cubicBezTo>
                    <a:pt x="61616" y="70056"/>
                    <a:pt x="61556" y="70021"/>
                    <a:pt x="61508" y="69961"/>
                  </a:cubicBezTo>
                  <a:close/>
                  <a:moveTo>
                    <a:pt x="13764" y="68413"/>
                  </a:moveTo>
                  <a:lnTo>
                    <a:pt x="13764" y="68413"/>
                  </a:lnTo>
                  <a:lnTo>
                    <a:pt x="13764" y="68413"/>
                  </a:lnTo>
                  <a:cubicBezTo>
                    <a:pt x="13681" y="68342"/>
                    <a:pt x="13657" y="68211"/>
                    <a:pt x="13741" y="68116"/>
                  </a:cubicBezTo>
                  <a:lnTo>
                    <a:pt x="13741" y="68116"/>
                  </a:lnTo>
                  <a:cubicBezTo>
                    <a:pt x="13812" y="68032"/>
                    <a:pt x="13943" y="68008"/>
                    <a:pt x="14038" y="68080"/>
                  </a:cubicBezTo>
                  <a:lnTo>
                    <a:pt x="14038" y="68080"/>
                  </a:lnTo>
                  <a:cubicBezTo>
                    <a:pt x="14122" y="68163"/>
                    <a:pt x="14133" y="68294"/>
                    <a:pt x="14062" y="68378"/>
                  </a:cubicBezTo>
                  <a:lnTo>
                    <a:pt x="14062" y="68378"/>
                  </a:lnTo>
                  <a:cubicBezTo>
                    <a:pt x="14014" y="68425"/>
                    <a:pt x="13955" y="68461"/>
                    <a:pt x="13895" y="68461"/>
                  </a:cubicBezTo>
                  <a:lnTo>
                    <a:pt x="13895" y="68461"/>
                  </a:lnTo>
                  <a:cubicBezTo>
                    <a:pt x="13860" y="68473"/>
                    <a:pt x="13800" y="68449"/>
                    <a:pt x="13764" y="68413"/>
                  </a:cubicBezTo>
                  <a:close/>
                  <a:moveTo>
                    <a:pt x="63544" y="68389"/>
                  </a:moveTo>
                  <a:cubicBezTo>
                    <a:pt x="63473" y="68294"/>
                    <a:pt x="63485" y="68163"/>
                    <a:pt x="63580" y="68092"/>
                  </a:cubicBezTo>
                  <a:lnTo>
                    <a:pt x="63580" y="68092"/>
                  </a:lnTo>
                  <a:cubicBezTo>
                    <a:pt x="63663" y="68008"/>
                    <a:pt x="63806" y="68032"/>
                    <a:pt x="63878" y="68116"/>
                  </a:cubicBezTo>
                  <a:lnTo>
                    <a:pt x="63878" y="68116"/>
                  </a:lnTo>
                  <a:cubicBezTo>
                    <a:pt x="63949" y="68211"/>
                    <a:pt x="63937" y="68342"/>
                    <a:pt x="63842" y="68413"/>
                  </a:cubicBezTo>
                  <a:lnTo>
                    <a:pt x="63842" y="68413"/>
                  </a:lnTo>
                  <a:cubicBezTo>
                    <a:pt x="63806" y="68449"/>
                    <a:pt x="63759" y="68461"/>
                    <a:pt x="63711" y="68461"/>
                  </a:cubicBezTo>
                  <a:lnTo>
                    <a:pt x="63711" y="68461"/>
                  </a:lnTo>
                  <a:cubicBezTo>
                    <a:pt x="63640" y="68461"/>
                    <a:pt x="63580" y="68425"/>
                    <a:pt x="63544" y="68389"/>
                  </a:cubicBezTo>
                  <a:close/>
                  <a:moveTo>
                    <a:pt x="11836" y="66675"/>
                  </a:moveTo>
                  <a:cubicBezTo>
                    <a:pt x="11740" y="66603"/>
                    <a:pt x="11740" y="66461"/>
                    <a:pt x="11836" y="66377"/>
                  </a:cubicBezTo>
                  <a:lnTo>
                    <a:pt x="11836" y="66377"/>
                  </a:lnTo>
                  <a:cubicBezTo>
                    <a:pt x="11919" y="66282"/>
                    <a:pt x="12038" y="66282"/>
                    <a:pt x="12133" y="66377"/>
                  </a:cubicBezTo>
                  <a:lnTo>
                    <a:pt x="12133" y="66377"/>
                  </a:lnTo>
                  <a:cubicBezTo>
                    <a:pt x="12217" y="66449"/>
                    <a:pt x="12217" y="66580"/>
                    <a:pt x="12133" y="66675"/>
                  </a:cubicBezTo>
                  <a:lnTo>
                    <a:pt x="12133" y="66675"/>
                  </a:lnTo>
                  <a:cubicBezTo>
                    <a:pt x="12086" y="66723"/>
                    <a:pt x="12038" y="66734"/>
                    <a:pt x="11978" y="66734"/>
                  </a:cubicBezTo>
                  <a:lnTo>
                    <a:pt x="11978" y="66734"/>
                  </a:lnTo>
                  <a:cubicBezTo>
                    <a:pt x="11931" y="66734"/>
                    <a:pt x="11871" y="66723"/>
                    <a:pt x="11836" y="66675"/>
                  </a:cubicBezTo>
                  <a:close/>
                  <a:moveTo>
                    <a:pt x="65473" y="66663"/>
                  </a:moveTo>
                  <a:cubicBezTo>
                    <a:pt x="65390" y="66568"/>
                    <a:pt x="65390" y="66449"/>
                    <a:pt x="65473" y="66365"/>
                  </a:cubicBezTo>
                  <a:lnTo>
                    <a:pt x="65473" y="66365"/>
                  </a:lnTo>
                  <a:cubicBezTo>
                    <a:pt x="65557" y="66282"/>
                    <a:pt x="65687" y="66282"/>
                    <a:pt x="65771" y="66365"/>
                  </a:cubicBezTo>
                  <a:lnTo>
                    <a:pt x="65771" y="66365"/>
                  </a:lnTo>
                  <a:cubicBezTo>
                    <a:pt x="65842" y="66449"/>
                    <a:pt x="65842" y="66580"/>
                    <a:pt x="65771" y="66663"/>
                  </a:cubicBezTo>
                  <a:lnTo>
                    <a:pt x="65771" y="66663"/>
                  </a:lnTo>
                  <a:cubicBezTo>
                    <a:pt x="65723" y="66699"/>
                    <a:pt x="65676" y="66723"/>
                    <a:pt x="65616" y="66723"/>
                  </a:cubicBezTo>
                  <a:lnTo>
                    <a:pt x="65616" y="66723"/>
                  </a:lnTo>
                  <a:cubicBezTo>
                    <a:pt x="65557" y="66723"/>
                    <a:pt x="65497" y="66699"/>
                    <a:pt x="65473" y="66663"/>
                  </a:cubicBezTo>
                  <a:close/>
                  <a:moveTo>
                    <a:pt x="10026" y="64818"/>
                  </a:moveTo>
                  <a:cubicBezTo>
                    <a:pt x="9954" y="64722"/>
                    <a:pt x="9954" y="64591"/>
                    <a:pt x="10050" y="64520"/>
                  </a:cubicBezTo>
                  <a:lnTo>
                    <a:pt x="10050" y="64520"/>
                  </a:lnTo>
                  <a:cubicBezTo>
                    <a:pt x="10133" y="64437"/>
                    <a:pt x="10264" y="64437"/>
                    <a:pt x="10347" y="64532"/>
                  </a:cubicBezTo>
                  <a:lnTo>
                    <a:pt x="10347" y="64532"/>
                  </a:lnTo>
                  <a:cubicBezTo>
                    <a:pt x="10419" y="64615"/>
                    <a:pt x="10419" y="64758"/>
                    <a:pt x="10323" y="64829"/>
                  </a:cubicBezTo>
                  <a:lnTo>
                    <a:pt x="10323" y="64829"/>
                  </a:lnTo>
                  <a:cubicBezTo>
                    <a:pt x="10288" y="64853"/>
                    <a:pt x="10240" y="64889"/>
                    <a:pt x="10181" y="64889"/>
                  </a:cubicBezTo>
                  <a:lnTo>
                    <a:pt x="10181" y="64889"/>
                  </a:lnTo>
                  <a:cubicBezTo>
                    <a:pt x="10133" y="64889"/>
                    <a:pt x="10073" y="64853"/>
                    <a:pt x="10026" y="64818"/>
                  </a:cubicBezTo>
                  <a:close/>
                  <a:moveTo>
                    <a:pt x="67271" y="64818"/>
                  </a:moveTo>
                  <a:cubicBezTo>
                    <a:pt x="67176" y="64734"/>
                    <a:pt x="67176" y="64603"/>
                    <a:pt x="67259" y="64520"/>
                  </a:cubicBezTo>
                  <a:lnTo>
                    <a:pt x="67259" y="64520"/>
                  </a:lnTo>
                  <a:cubicBezTo>
                    <a:pt x="67331" y="64425"/>
                    <a:pt x="67462" y="64425"/>
                    <a:pt x="67557" y="64496"/>
                  </a:cubicBezTo>
                  <a:lnTo>
                    <a:pt x="67557" y="64496"/>
                  </a:lnTo>
                  <a:cubicBezTo>
                    <a:pt x="67640" y="64579"/>
                    <a:pt x="67640" y="64710"/>
                    <a:pt x="67569" y="64794"/>
                  </a:cubicBezTo>
                  <a:lnTo>
                    <a:pt x="67569" y="64794"/>
                  </a:lnTo>
                  <a:lnTo>
                    <a:pt x="67569" y="64794"/>
                  </a:lnTo>
                  <a:lnTo>
                    <a:pt x="67569" y="64794"/>
                  </a:lnTo>
                  <a:cubicBezTo>
                    <a:pt x="67521" y="64841"/>
                    <a:pt x="67462" y="64877"/>
                    <a:pt x="67414" y="64877"/>
                  </a:cubicBezTo>
                  <a:lnTo>
                    <a:pt x="67414" y="64877"/>
                  </a:lnTo>
                  <a:cubicBezTo>
                    <a:pt x="67354" y="64877"/>
                    <a:pt x="67295" y="64853"/>
                    <a:pt x="67271" y="64818"/>
                  </a:cubicBezTo>
                  <a:close/>
                  <a:moveTo>
                    <a:pt x="8359" y="62829"/>
                  </a:moveTo>
                  <a:cubicBezTo>
                    <a:pt x="8287" y="62746"/>
                    <a:pt x="8299" y="62615"/>
                    <a:pt x="8395" y="62532"/>
                  </a:cubicBezTo>
                  <a:lnTo>
                    <a:pt x="8395" y="62532"/>
                  </a:lnTo>
                  <a:cubicBezTo>
                    <a:pt x="8478" y="62460"/>
                    <a:pt x="8621" y="62472"/>
                    <a:pt x="8692" y="62567"/>
                  </a:cubicBezTo>
                  <a:lnTo>
                    <a:pt x="8692" y="62567"/>
                  </a:lnTo>
                  <a:cubicBezTo>
                    <a:pt x="8764" y="62651"/>
                    <a:pt x="8752" y="62793"/>
                    <a:pt x="8657" y="62865"/>
                  </a:cubicBezTo>
                  <a:lnTo>
                    <a:pt x="8657" y="62865"/>
                  </a:lnTo>
                  <a:cubicBezTo>
                    <a:pt x="8621" y="62889"/>
                    <a:pt x="8573" y="62913"/>
                    <a:pt x="8526" y="62913"/>
                  </a:cubicBezTo>
                  <a:lnTo>
                    <a:pt x="8526" y="62913"/>
                  </a:lnTo>
                  <a:cubicBezTo>
                    <a:pt x="8466" y="62924"/>
                    <a:pt x="8407" y="62889"/>
                    <a:pt x="8359" y="62829"/>
                  </a:cubicBezTo>
                  <a:close/>
                  <a:moveTo>
                    <a:pt x="68938" y="62865"/>
                  </a:moveTo>
                  <a:cubicBezTo>
                    <a:pt x="68843" y="62793"/>
                    <a:pt x="68831" y="62651"/>
                    <a:pt x="68902" y="62567"/>
                  </a:cubicBezTo>
                  <a:lnTo>
                    <a:pt x="68902" y="62567"/>
                  </a:lnTo>
                  <a:cubicBezTo>
                    <a:pt x="68974" y="62472"/>
                    <a:pt x="69116" y="62460"/>
                    <a:pt x="69200" y="62532"/>
                  </a:cubicBezTo>
                  <a:lnTo>
                    <a:pt x="69200" y="62532"/>
                  </a:lnTo>
                  <a:cubicBezTo>
                    <a:pt x="69295" y="62615"/>
                    <a:pt x="69307" y="62746"/>
                    <a:pt x="69236" y="62829"/>
                  </a:cubicBezTo>
                  <a:lnTo>
                    <a:pt x="69236" y="62829"/>
                  </a:lnTo>
                  <a:cubicBezTo>
                    <a:pt x="69188" y="62877"/>
                    <a:pt x="69128" y="62913"/>
                    <a:pt x="69069" y="62913"/>
                  </a:cubicBezTo>
                  <a:lnTo>
                    <a:pt x="69069" y="62913"/>
                  </a:lnTo>
                  <a:cubicBezTo>
                    <a:pt x="69021" y="62913"/>
                    <a:pt x="68974" y="62889"/>
                    <a:pt x="68938" y="62865"/>
                  </a:cubicBezTo>
                  <a:close/>
                  <a:moveTo>
                    <a:pt x="6811" y="60746"/>
                  </a:moveTo>
                  <a:cubicBezTo>
                    <a:pt x="6740" y="60662"/>
                    <a:pt x="6775" y="60531"/>
                    <a:pt x="6859" y="60448"/>
                  </a:cubicBezTo>
                  <a:lnTo>
                    <a:pt x="6859" y="60448"/>
                  </a:lnTo>
                  <a:cubicBezTo>
                    <a:pt x="6954" y="60388"/>
                    <a:pt x="7085" y="60412"/>
                    <a:pt x="7156" y="60508"/>
                  </a:cubicBezTo>
                  <a:lnTo>
                    <a:pt x="7156" y="60508"/>
                  </a:lnTo>
                  <a:cubicBezTo>
                    <a:pt x="7228" y="60603"/>
                    <a:pt x="7204" y="60734"/>
                    <a:pt x="7097" y="60805"/>
                  </a:cubicBezTo>
                  <a:lnTo>
                    <a:pt x="7097" y="60805"/>
                  </a:lnTo>
                  <a:cubicBezTo>
                    <a:pt x="7061" y="60841"/>
                    <a:pt x="7025" y="60841"/>
                    <a:pt x="6978" y="60841"/>
                  </a:cubicBezTo>
                  <a:lnTo>
                    <a:pt x="6978" y="60841"/>
                  </a:lnTo>
                  <a:cubicBezTo>
                    <a:pt x="6930" y="60853"/>
                    <a:pt x="6859" y="60805"/>
                    <a:pt x="6811" y="60746"/>
                  </a:cubicBezTo>
                  <a:close/>
                  <a:moveTo>
                    <a:pt x="70486" y="60793"/>
                  </a:moveTo>
                  <a:cubicBezTo>
                    <a:pt x="70390" y="60734"/>
                    <a:pt x="70367" y="60603"/>
                    <a:pt x="70426" y="60496"/>
                  </a:cubicBezTo>
                  <a:lnTo>
                    <a:pt x="70426" y="60496"/>
                  </a:lnTo>
                  <a:cubicBezTo>
                    <a:pt x="70498" y="60412"/>
                    <a:pt x="70617" y="60377"/>
                    <a:pt x="70724" y="60436"/>
                  </a:cubicBezTo>
                  <a:lnTo>
                    <a:pt x="70724" y="60436"/>
                  </a:lnTo>
                  <a:cubicBezTo>
                    <a:pt x="70807" y="60508"/>
                    <a:pt x="70843" y="60627"/>
                    <a:pt x="70783" y="60734"/>
                  </a:cubicBezTo>
                  <a:lnTo>
                    <a:pt x="70783" y="60734"/>
                  </a:lnTo>
                  <a:cubicBezTo>
                    <a:pt x="70736" y="60793"/>
                    <a:pt x="70676" y="60829"/>
                    <a:pt x="70605" y="60829"/>
                  </a:cubicBezTo>
                  <a:lnTo>
                    <a:pt x="70605" y="60829"/>
                  </a:lnTo>
                  <a:cubicBezTo>
                    <a:pt x="70557" y="60829"/>
                    <a:pt x="70510" y="60805"/>
                    <a:pt x="70486" y="60793"/>
                  </a:cubicBezTo>
                  <a:close/>
                  <a:moveTo>
                    <a:pt x="5418" y="58579"/>
                  </a:moveTo>
                  <a:cubicBezTo>
                    <a:pt x="5359" y="58472"/>
                    <a:pt x="5382" y="58341"/>
                    <a:pt x="5489" y="58293"/>
                  </a:cubicBezTo>
                  <a:lnTo>
                    <a:pt x="5489" y="58293"/>
                  </a:lnTo>
                  <a:cubicBezTo>
                    <a:pt x="5597" y="58233"/>
                    <a:pt x="5716" y="58269"/>
                    <a:pt x="5775" y="58364"/>
                  </a:cubicBezTo>
                  <a:lnTo>
                    <a:pt x="5775" y="58364"/>
                  </a:lnTo>
                  <a:cubicBezTo>
                    <a:pt x="5835" y="58472"/>
                    <a:pt x="5799" y="58591"/>
                    <a:pt x="5704" y="58650"/>
                  </a:cubicBezTo>
                  <a:lnTo>
                    <a:pt x="5704" y="58650"/>
                  </a:lnTo>
                  <a:cubicBezTo>
                    <a:pt x="5668" y="58662"/>
                    <a:pt x="5620" y="58686"/>
                    <a:pt x="5597" y="58686"/>
                  </a:cubicBezTo>
                  <a:lnTo>
                    <a:pt x="5597" y="58686"/>
                  </a:lnTo>
                  <a:cubicBezTo>
                    <a:pt x="5537" y="58686"/>
                    <a:pt x="5466" y="58638"/>
                    <a:pt x="5418" y="58579"/>
                  </a:cubicBezTo>
                  <a:close/>
                  <a:moveTo>
                    <a:pt x="71879" y="58626"/>
                  </a:moveTo>
                  <a:cubicBezTo>
                    <a:pt x="71772" y="58567"/>
                    <a:pt x="71748" y="58424"/>
                    <a:pt x="71807" y="58341"/>
                  </a:cubicBezTo>
                  <a:lnTo>
                    <a:pt x="71807" y="58341"/>
                  </a:lnTo>
                  <a:cubicBezTo>
                    <a:pt x="71867" y="58233"/>
                    <a:pt x="71998" y="58210"/>
                    <a:pt x="72093" y="58269"/>
                  </a:cubicBezTo>
                  <a:lnTo>
                    <a:pt x="72093" y="58269"/>
                  </a:lnTo>
                  <a:cubicBezTo>
                    <a:pt x="72200" y="58329"/>
                    <a:pt x="72224" y="58460"/>
                    <a:pt x="72164" y="58543"/>
                  </a:cubicBezTo>
                  <a:lnTo>
                    <a:pt x="72164" y="58543"/>
                  </a:lnTo>
                  <a:cubicBezTo>
                    <a:pt x="72117" y="58626"/>
                    <a:pt x="72057" y="58650"/>
                    <a:pt x="71986" y="58650"/>
                  </a:cubicBezTo>
                  <a:lnTo>
                    <a:pt x="71986" y="58650"/>
                  </a:lnTo>
                  <a:cubicBezTo>
                    <a:pt x="71950" y="58650"/>
                    <a:pt x="71926" y="58638"/>
                    <a:pt x="71879" y="58626"/>
                  </a:cubicBezTo>
                  <a:close/>
                  <a:moveTo>
                    <a:pt x="4180" y="56305"/>
                  </a:moveTo>
                  <a:lnTo>
                    <a:pt x="4180" y="56305"/>
                  </a:lnTo>
                  <a:lnTo>
                    <a:pt x="4180" y="56305"/>
                  </a:lnTo>
                  <a:cubicBezTo>
                    <a:pt x="4132" y="56197"/>
                    <a:pt x="4168" y="56078"/>
                    <a:pt x="4275" y="56019"/>
                  </a:cubicBezTo>
                  <a:lnTo>
                    <a:pt x="4275" y="56019"/>
                  </a:lnTo>
                  <a:cubicBezTo>
                    <a:pt x="4370" y="55971"/>
                    <a:pt x="4489" y="56007"/>
                    <a:pt x="4549" y="56102"/>
                  </a:cubicBezTo>
                  <a:lnTo>
                    <a:pt x="4549" y="56102"/>
                  </a:lnTo>
                  <a:cubicBezTo>
                    <a:pt x="4597" y="56209"/>
                    <a:pt x="4573" y="56328"/>
                    <a:pt x="4466" y="56388"/>
                  </a:cubicBezTo>
                  <a:lnTo>
                    <a:pt x="4466" y="56388"/>
                  </a:lnTo>
                  <a:cubicBezTo>
                    <a:pt x="4430" y="56400"/>
                    <a:pt x="4406" y="56424"/>
                    <a:pt x="4370" y="56424"/>
                  </a:cubicBezTo>
                  <a:lnTo>
                    <a:pt x="4370" y="56424"/>
                  </a:lnTo>
                  <a:cubicBezTo>
                    <a:pt x="4287" y="56424"/>
                    <a:pt x="4216" y="56376"/>
                    <a:pt x="4180" y="56305"/>
                  </a:cubicBezTo>
                  <a:close/>
                  <a:moveTo>
                    <a:pt x="73141" y="56376"/>
                  </a:moveTo>
                  <a:cubicBezTo>
                    <a:pt x="73046" y="56317"/>
                    <a:pt x="72998" y="56197"/>
                    <a:pt x="73057" y="56090"/>
                  </a:cubicBezTo>
                  <a:lnTo>
                    <a:pt x="73057" y="56090"/>
                  </a:lnTo>
                  <a:cubicBezTo>
                    <a:pt x="73105" y="55983"/>
                    <a:pt x="73236" y="55947"/>
                    <a:pt x="73343" y="56007"/>
                  </a:cubicBezTo>
                  <a:lnTo>
                    <a:pt x="73343" y="56007"/>
                  </a:lnTo>
                  <a:cubicBezTo>
                    <a:pt x="73450" y="56043"/>
                    <a:pt x="73486" y="56186"/>
                    <a:pt x="73427" y="56281"/>
                  </a:cubicBezTo>
                  <a:lnTo>
                    <a:pt x="73427" y="56281"/>
                  </a:lnTo>
                  <a:cubicBezTo>
                    <a:pt x="73403" y="56364"/>
                    <a:pt x="73331" y="56400"/>
                    <a:pt x="73236" y="56400"/>
                  </a:cubicBezTo>
                  <a:lnTo>
                    <a:pt x="73236" y="56400"/>
                  </a:lnTo>
                  <a:cubicBezTo>
                    <a:pt x="73212" y="56388"/>
                    <a:pt x="73177" y="56388"/>
                    <a:pt x="73141" y="56376"/>
                  </a:cubicBezTo>
                  <a:close/>
                  <a:moveTo>
                    <a:pt x="3084" y="53959"/>
                  </a:moveTo>
                  <a:cubicBezTo>
                    <a:pt x="3037" y="53864"/>
                    <a:pt x="3084" y="53745"/>
                    <a:pt x="3180" y="53685"/>
                  </a:cubicBezTo>
                  <a:lnTo>
                    <a:pt x="3180" y="53685"/>
                  </a:lnTo>
                  <a:cubicBezTo>
                    <a:pt x="3287" y="53638"/>
                    <a:pt x="3418" y="53685"/>
                    <a:pt x="3465" y="53780"/>
                  </a:cubicBezTo>
                  <a:lnTo>
                    <a:pt x="3465" y="53780"/>
                  </a:lnTo>
                  <a:cubicBezTo>
                    <a:pt x="3513" y="53888"/>
                    <a:pt x="3465" y="54007"/>
                    <a:pt x="3358" y="54066"/>
                  </a:cubicBezTo>
                  <a:lnTo>
                    <a:pt x="3358" y="54066"/>
                  </a:lnTo>
                  <a:cubicBezTo>
                    <a:pt x="3334" y="54078"/>
                    <a:pt x="3299" y="54078"/>
                    <a:pt x="3275" y="54078"/>
                  </a:cubicBezTo>
                  <a:lnTo>
                    <a:pt x="3275" y="54078"/>
                  </a:lnTo>
                  <a:cubicBezTo>
                    <a:pt x="3203" y="54078"/>
                    <a:pt x="3108" y="54042"/>
                    <a:pt x="3084" y="53959"/>
                  </a:cubicBezTo>
                  <a:close/>
                  <a:moveTo>
                    <a:pt x="74248" y="54042"/>
                  </a:moveTo>
                  <a:cubicBezTo>
                    <a:pt x="74141" y="53995"/>
                    <a:pt x="74081" y="53876"/>
                    <a:pt x="74141" y="53769"/>
                  </a:cubicBezTo>
                  <a:lnTo>
                    <a:pt x="74141" y="53769"/>
                  </a:lnTo>
                  <a:cubicBezTo>
                    <a:pt x="74189" y="53661"/>
                    <a:pt x="74308" y="53602"/>
                    <a:pt x="74415" y="53650"/>
                  </a:cubicBezTo>
                  <a:lnTo>
                    <a:pt x="74415" y="53650"/>
                  </a:lnTo>
                  <a:cubicBezTo>
                    <a:pt x="74522" y="53697"/>
                    <a:pt x="74558" y="53816"/>
                    <a:pt x="74522" y="53923"/>
                  </a:cubicBezTo>
                  <a:lnTo>
                    <a:pt x="74522" y="53923"/>
                  </a:lnTo>
                  <a:cubicBezTo>
                    <a:pt x="74486" y="53995"/>
                    <a:pt x="74415" y="54054"/>
                    <a:pt x="74320" y="54054"/>
                  </a:cubicBezTo>
                  <a:lnTo>
                    <a:pt x="74320" y="54054"/>
                  </a:lnTo>
                  <a:cubicBezTo>
                    <a:pt x="74296" y="54054"/>
                    <a:pt x="74260" y="54054"/>
                    <a:pt x="74248" y="54042"/>
                  </a:cubicBezTo>
                  <a:close/>
                  <a:moveTo>
                    <a:pt x="2144" y="51554"/>
                  </a:moveTo>
                  <a:cubicBezTo>
                    <a:pt x="2108" y="51435"/>
                    <a:pt x="2156" y="51316"/>
                    <a:pt x="2275" y="51280"/>
                  </a:cubicBezTo>
                  <a:lnTo>
                    <a:pt x="2275" y="51280"/>
                  </a:lnTo>
                  <a:cubicBezTo>
                    <a:pt x="2382" y="51256"/>
                    <a:pt x="2501" y="51304"/>
                    <a:pt x="2549" y="51423"/>
                  </a:cubicBezTo>
                  <a:lnTo>
                    <a:pt x="2549" y="51423"/>
                  </a:lnTo>
                  <a:cubicBezTo>
                    <a:pt x="2572" y="51518"/>
                    <a:pt x="2525" y="51637"/>
                    <a:pt x="2406" y="51685"/>
                  </a:cubicBezTo>
                  <a:lnTo>
                    <a:pt x="2406" y="51685"/>
                  </a:lnTo>
                  <a:cubicBezTo>
                    <a:pt x="2382" y="51697"/>
                    <a:pt x="2370" y="51697"/>
                    <a:pt x="2334" y="51697"/>
                  </a:cubicBezTo>
                  <a:lnTo>
                    <a:pt x="2334" y="51697"/>
                  </a:lnTo>
                  <a:cubicBezTo>
                    <a:pt x="2263" y="51685"/>
                    <a:pt x="2168" y="51625"/>
                    <a:pt x="2144" y="51554"/>
                  </a:cubicBezTo>
                  <a:close/>
                  <a:moveTo>
                    <a:pt x="75189" y="51625"/>
                  </a:moveTo>
                  <a:cubicBezTo>
                    <a:pt x="75082" y="51578"/>
                    <a:pt x="75022" y="51459"/>
                    <a:pt x="75046" y="51364"/>
                  </a:cubicBezTo>
                  <a:lnTo>
                    <a:pt x="75046" y="51364"/>
                  </a:lnTo>
                  <a:cubicBezTo>
                    <a:pt x="75093" y="51256"/>
                    <a:pt x="75212" y="51197"/>
                    <a:pt x="75320" y="51221"/>
                  </a:cubicBezTo>
                  <a:lnTo>
                    <a:pt x="75320" y="51221"/>
                  </a:lnTo>
                  <a:cubicBezTo>
                    <a:pt x="75427" y="51256"/>
                    <a:pt x="75486" y="51387"/>
                    <a:pt x="75451" y="51494"/>
                  </a:cubicBezTo>
                  <a:lnTo>
                    <a:pt x="75451" y="51494"/>
                  </a:lnTo>
                  <a:cubicBezTo>
                    <a:pt x="75427" y="51578"/>
                    <a:pt x="75343" y="51625"/>
                    <a:pt x="75260" y="51625"/>
                  </a:cubicBezTo>
                  <a:lnTo>
                    <a:pt x="75260" y="51625"/>
                  </a:lnTo>
                  <a:cubicBezTo>
                    <a:pt x="75224" y="51637"/>
                    <a:pt x="75201" y="51637"/>
                    <a:pt x="75189" y="51625"/>
                  </a:cubicBezTo>
                  <a:close/>
                  <a:moveTo>
                    <a:pt x="1382" y="49066"/>
                  </a:moveTo>
                  <a:lnTo>
                    <a:pt x="1382" y="49066"/>
                  </a:lnTo>
                  <a:lnTo>
                    <a:pt x="1382" y="49066"/>
                  </a:lnTo>
                  <a:cubicBezTo>
                    <a:pt x="1358" y="48947"/>
                    <a:pt x="1418" y="48839"/>
                    <a:pt x="1537" y="48816"/>
                  </a:cubicBezTo>
                  <a:lnTo>
                    <a:pt x="1537" y="48816"/>
                  </a:lnTo>
                  <a:cubicBezTo>
                    <a:pt x="1632" y="48780"/>
                    <a:pt x="1751" y="48839"/>
                    <a:pt x="1787" y="48958"/>
                  </a:cubicBezTo>
                  <a:lnTo>
                    <a:pt x="1787" y="48958"/>
                  </a:lnTo>
                  <a:cubicBezTo>
                    <a:pt x="1810" y="49078"/>
                    <a:pt x="1751" y="49185"/>
                    <a:pt x="1632" y="49208"/>
                  </a:cubicBezTo>
                  <a:lnTo>
                    <a:pt x="1632" y="49208"/>
                  </a:lnTo>
                  <a:cubicBezTo>
                    <a:pt x="1620" y="49208"/>
                    <a:pt x="1608" y="49232"/>
                    <a:pt x="1572" y="49232"/>
                  </a:cubicBezTo>
                  <a:lnTo>
                    <a:pt x="1572" y="49232"/>
                  </a:lnTo>
                  <a:cubicBezTo>
                    <a:pt x="1489" y="49232"/>
                    <a:pt x="1394" y="49173"/>
                    <a:pt x="1382" y="49066"/>
                  </a:cubicBezTo>
                  <a:close/>
                  <a:moveTo>
                    <a:pt x="75963" y="49173"/>
                  </a:moveTo>
                  <a:cubicBezTo>
                    <a:pt x="75855" y="49137"/>
                    <a:pt x="75784" y="49018"/>
                    <a:pt x="75808" y="48911"/>
                  </a:cubicBezTo>
                  <a:lnTo>
                    <a:pt x="75808" y="48911"/>
                  </a:lnTo>
                  <a:cubicBezTo>
                    <a:pt x="75844" y="48816"/>
                    <a:pt x="75963" y="48732"/>
                    <a:pt x="76070" y="48768"/>
                  </a:cubicBezTo>
                  <a:lnTo>
                    <a:pt x="76070" y="48768"/>
                  </a:lnTo>
                  <a:cubicBezTo>
                    <a:pt x="76165" y="48804"/>
                    <a:pt x="76248" y="48911"/>
                    <a:pt x="76213" y="49018"/>
                  </a:cubicBezTo>
                  <a:lnTo>
                    <a:pt x="76213" y="49018"/>
                  </a:lnTo>
                  <a:cubicBezTo>
                    <a:pt x="76189" y="49113"/>
                    <a:pt x="76105" y="49173"/>
                    <a:pt x="76010" y="49173"/>
                  </a:cubicBezTo>
                  <a:lnTo>
                    <a:pt x="76010" y="49173"/>
                  </a:lnTo>
                  <a:cubicBezTo>
                    <a:pt x="75986" y="49185"/>
                    <a:pt x="75974" y="49185"/>
                    <a:pt x="75963" y="49173"/>
                  </a:cubicBezTo>
                  <a:close/>
                  <a:moveTo>
                    <a:pt x="775" y="46553"/>
                  </a:moveTo>
                  <a:lnTo>
                    <a:pt x="775" y="46553"/>
                  </a:lnTo>
                  <a:lnTo>
                    <a:pt x="775" y="46553"/>
                  </a:lnTo>
                  <a:cubicBezTo>
                    <a:pt x="739" y="46434"/>
                    <a:pt x="810" y="46327"/>
                    <a:pt x="941" y="46291"/>
                  </a:cubicBezTo>
                  <a:lnTo>
                    <a:pt x="941" y="46291"/>
                  </a:lnTo>
                  <a:cubicBezTo>
                    <a:pt x="1060" y="46268"/>
                    <a:pt x="1156" y="46339"/>
                    <a:pt x="1191" y="46458"/>
                  </a:cubicBezTo>
                  <a:lnTo>
                    <a:pt x="1191" y="46458"/>
                  </a:lnTo>
                  <a:cubicBezTo>
                    <a:pt x="1215" y="46577"/>
                    <a:pt x="1144" y="46684"/>
                    <a:pt x="1025" y="46720"/>
                  </a:cubicBezTo>
                  <a:lnTo>
                    <a:pt x="1025" y="46720"/>
                  </a:lnTo>
                  <a:lnTo>
                    <a:pt x="977" y="46720"/>
                  </a:lnTo>
                  <a:lnTo>
                    <a:pt x="977" y="46720"/>
                  </a:lnTo>
                  <a:cubicBezTo>
                    <a:pt x="894" y="46720"/>
                    <a:pt x="798" y="46661"/>
                    <a:pt x="775" y="46553"/>
                  </a:cubicBezTo>
                  <a:close/>
                  <a:moveTo>
                    <a:pt x="76570" y="46672"/>
                  </a:moveTo>
                  <a:cubicBezTo>
                    <a:pt x="76451" y="46637"/>
                    <a:pt x="76379" y="46541"/>
                    <a:pt x="76403" y="46422"/>
                  </a:cubicBezTo>
                  <a:lnTo>
                    <a:pt x="76403" y="46422"/>
                  </a:lnTo>
                  <a:cubicBezTo>
                    <a:pt x="76415" y="46303"/>
                    <a:pt x="76546" y="46220"/>
                    <a:pt x="76665" y="46256"/>
                  </a:cubicBezTo>
                  <a:lnTo>
                    <a:pt x="76665" y="46256"/>
                  </a:lnTo>
                  <a:cubicBezTo>
                    <a:pt x="76784" y="46280"/>
                    <a:pt x="76856" y="46387"/>
                    <a:pt x="76820" y="46506"/>
                  </a:cubicBezTo>
                  <a:lnTo>
                    <a:pt x="76820" y="46506"/>
                  </a:lnTo>
                  <a:lnTo>
                    <a:pt x="76820" y="46506"/>
                  </a:lnTo>
                  <a:lnTo>
                    <a:pt x="76820" y="46506"/>
                  </a:lnTo>
                  <a:cubicBezTo>
                    <a:pt x="76808" y="46613"/>
                    <a:pt x="76713" y="46672"/>
                    <a:pt x="76617" y="46672"/>
                  </a:cubicBezTo>
                  <a:lnTo>
                    <a:pt x="76617" y="46672"/>
                  </a:lnTo>
                  <a:close/>
                  <a:moveTo>
                    <a:pt x="346" y="43994"/>
                  </a:moveTo>
                  <a:cubicBezTo>
                    <a:pt x="322" y="43875"/>
                    <a:pt x="406" y="43767"/>
                    <a:pt x="525" y="43755"/>
                  </a:cubicBezTo>
                  <a:lnTo>
                    <a:pt x="525" y="43755"/>
                  </a:lnTo>
                  <a:cubicBezTo>
                    <a:pt x="644" y="43744"/>
                    <a:pt x="739" y="43815"/>
                    <a:pt x="763" y="43934"/>
                  </a:cubicBezTo>
                  <a:lnTo>
                    <a:pt x="763" y="43934"/>
                  </a:lnTo>
                  <a:cubicBezTo>
                    <a:pt x="775" y="44053"/>
                    <a:pt x="703" y="44160"/>
                    <a:pt x="584" y="44172"/>
                  </a:cubicBezTo>
                  <a:lnTo>
                    <a:pt x="584" y="44172"/>
                  </a:lnTo>
                  <a:lnTo>
                    <a:pt x="548" y="44172"/>
                  </a:lnTo>
                  <a:lnTo>
                    <a:pt x="548" y="44172"/>
                  </a:lnTo>
                  <a:cubicBezTo>
                    <a:pt x="441" y="44172"/>
                    <a:pt x="358" y="44101"/>
                    <a:pt x="346" y="43994"/>
                  </a:cubicBezTo>
                  <a:close/>
                  <a:moveTo>
                    <a:pt x="76998" y="44125"/>
                  </a:moveTo>
                  <a:cubicBezTo>
                    <a:pt x="76879" y="44113"/>
                    <a:pt x="76808" y="44005"/>
                    <a:pt x="76820" y="43886"/>
                  </a:cubicBezTo>
                  <a:lnTo>
                    <a:pt x="76820" y="43886"/>
                  </a:lnTo>
                  <a:cubicBezTo>
                    <a:pt x="76832" y="43767"/>
                    <a:pt x="76939" y="43696"/>
                    <a:pt x="77058" y="43708"/>
                  </a:cubicBezTo>
                  <a:lnTo>
                    <a:pt x="77058" y="43708"/>
                  </a:lnTo>
                  <a:cubicBezTo>
                    <a:pt x="77177" y="43720"/>
                    <a:pt x="77248" y="43827"/>
                    <a:pt x="77237" y="43946"/>
                  </a:cubicBezTo>
                  <a:lnTo>
                    <a:pt x="77237" y="43946"/>
                  </a:lnTo>
                  <a:cubicBezTo>
                    <a:pt x="77225" y="44053"/>
                    <a:pt x="77129" y="44125"/>
                    <a:pt x="77034" y="44125"/>
                  </a:cubicBezTo>
                  <a:lnTo>
                    <a:pt x="77034" y="44125"/>
                  </a:lnTo>
                  <a:close/>
                  <a:moveTo>
                    <a:pt x="84" y="41422"/>
                  </a:moveTo>
                  <a:lnTo>
                    <a:pt x="84" y="41422"/>
                  </a:lnTo>
                  <a:lnTo>
                    <a:pt x="84" y="41422"/>
                  </a:lnTo>
                  <a:cubicBezTo>
                    <a:pt x="72" y="41303"/>
                    <a:pt x="167" y="41196"/>
                    <a:pt x="286" y="41196"/>
                  </a:cubicBezTo>
                  <a:lnTo>
                    <a:pt x="286" y="41196"/>
                  </a:lnTo>
                  <a:cubicBezTo>
                    <a:pt x="406" y="41172"/>
                    <a:pt x="489" y="41267"/>
                    <a:pt x="501" y="41386"/>
                  </a:cubicBezTo>
                  <a:lnTo>
                    <a:pt x="501" y="41386"/>
                  </a:lnTo>
                  <a:cubicBezTo>
                    <a:pt x="525" y="41505"/>
                    <a:pt x="429" y="41589"/>
                    <a:pt x="310" y="41612"/>
                  </a:cubicBezTo>
                  <a:lnTo>
                    <a:pt x="310" y="41612"/>
                  </a:lnTo>
                  <a:lnTo>
                    <a:pt x="298" y="41612"/>
                  </a:lnTo>
                  <a:lnTo>
                    <a:pt x="298" y="41612"/>
                  </a:lnTo>
                  <a:cubicBezTo>
                    <a:pt x="191" y="41612"/>
                    <a:pt x="84" y="41517"/>
                    <a:pt x="84" y="41422"/>
                  </a:cubicBezTo>
                  <a:close/>
                  <a:moveTo>
                    <a:pt x="77272" y="41565"/>
                  </a:moveTo>
                  <a:cubicBezTo>
                    <a:pt x="77153" y="41553"/>
                    <a:pt x="77058" y="41458"/>
                    <a:pt x="77082" y="41338"/>
                  </a:cubicBezTo>
                  <a:lnTo>
                    <a:pt x="77082" y="41338"/>
                  </a:lnTo>
                  <a:cubicBezTo>
                    <a:pt x="77094" y="41219"/>
                    <a:pt x="77177" y="41136"/>
                    <a:pt x="77296" y="41148"/>
                  </a:cubicBezTo>
                  <a:lnTo>
                    <a:pt x="77296" y="41148"/>
                  </a:lnTo>
                  <a:cubicBezTo>
                    <a:pt x="77415" y="41160"/>
                    <a:pt x="77510" y="41255"/>
                    <a:pt x="77498" y="41374"/>
                  </a:cubicBezTo>
                  <a:lnTo>
                    <a:pt x="77498" y="41374"/>
                  </a:lnTo>
                  <a:lnTo>
                    <a:pt x="77498" y="41374"/>
                  </a:lnTo>
                  <a:lnTo>
                    <a:pt x="77498" y="41374"/>
                  </a:lnTo>
                  <a:cubicBezTo>
                    <a:pt x="77498" y="41469"/>
                    <a:pt x="77403" y="41565"/>
                    <a:pt x="77272" y="41565"/>
                  </a:cubicBezTo>
                  <a:lnTo>
                    <a:pt x="77272" y="41565"/>
                  </a:lnTo>
                  <a:cubicBezTo>
                    <a:pt x="77284" y="41565"/>
                    <a:pt x="77284" y="41565"/>
                    <a:pt x="77272" y="41565"/>
                  </a:cubicBezTo>
                  <a:close/>
                  <a:moveTo>
                    <a:pt x="1" y="38826"/>
                  </a:moveTo>
                  <a:lnTo>
                    <a:pt x="1" y="38826"/>
                  </a:lnTo>
                  <a:lnTo>
                    <a:pt x="1" y="38826"/>
                  </a:lnTo>
                  <a:cubicBezTo>
                    <a:pt x="1" y="38707"/>
                    <a:pt x="84" y="38624"/>
                    <a:pt x="203" y="38624"/>
                  </a:cubicBezTo>
                  <a:lnTo>
                    <a:pt x="203" y="38624"/>
                  </a:lnTo>
                  <a:cubicBezTo>
                    <a:pt x="322" y="38624"/>
                    <a:pt x="417" y="38707"/>
                    <a:pt x="417" y="38826"/>
                  </a:cubicBezTo>
                  <a:lnTo>
                    <a:pt x="417" y="38826"/>
                  </a:lnTo>
                  <a:cubicBezTo>
                    <a:pt x="417" y="38945"/>
                    <a:pt x="322" y="39041"/>
                    <a:pt x="203" y="39041"/>
                  </a:cubicBezTo>
                  <a:lnTo>
                    <a:pt x="203" y="39041"/>
                  </a:lnTo>
                  <a:cubicBezTo>
                    <a:pt x="84" y="39041"/>
                    <a:pt x="1" y="38945"/>
                    <a:pt x="1" y="38826"/>
                  </a:cubicBezTo>
                  <a:close/>
                  <a:moveTo>
                    <a:pt x="77165" y="38779"/>
                  </a:moveTo>
                  <a:lnTo>
                    <a:pt x="77165" y="38743"/>
                  </a:lnTo>
                  <a:lnTo>
                    <a:pt x="77165" y="38743"/>
                  </a:lnTo>
                  <a:lnTo>
                    <a:pt x="77165" y="38695"/>
                  </a:lnTo>
                  <a:lnTo>
                    <a:pt x="77165" y="38695"/>
                  </a:lnTo>
                  <a:cubicBezTo>
                    <a:pt x="77165" y="38576"/>
                    <a:pt x="77248" y="38481"/>
                    <a:pt x="77379" y="38481"/>
                  </a:cubicBezTo>
                  <a:lnTo>
                    <a:pt x="77379" y="38481"/>
                  </a:lnTo>
                  <a:cubicBezTo>
                    <a:pt x="77498" y="38481"/>
                    <a:pt x="77582" y="38576"/>
                    <a:pt x="77582" y="38695"/>
                  </a:cubicBezTo>
                  <a:lnTo>
                    <a:pt x="77582" y="38695"/>
                  </a:lnTo>
                  <a:lnTo>
                    <a:pt x="77582" y="38695"/>
                  </a:lnTo>
                  <a:lnTo>
                    <a:pt x="77582" y="38695"/>
                  </a:lnTo>
                  <a:lnTo>
                    <a:pt x="77582" y="38743"/>
                  </a:lnTo>
                  <a:lnTo>
                    <a:pt x="77582" y="38743"/>
                  </a:lnTo>
                  <a:lnTo>
                    <a:pt x="77582" y="38779"/>
                  </a:lnTo>
                  <a:lnTo>
                    <a:pt x="77582" y="38779"/>
                  </a:lnTo>
                  <a:cubicBezTo>
                    <a:pt x="77582" y="38898"/>
                    <a:pt x="77498" y="38993"/>
                    <a:pt x="77379" y="38993"/>
                  </a:cubicBezTo>
                  <a:lnTo>
                    <a:pt x="77379" y="38993"/>
                  </a:lnTo>
                  <a:cubicBezTo>
                    <a:pt x="77260" y="38993"/>
                    <a:pt x="77165" y="38898"/>
                    <a:pt x="77165" y="38779"/>
                  </a:cubicBezTo>
                  <a:close/>
                  <a:moveTo>
                    <a:pt x="286" y="36457"/>
                  </a:moveTo>
                  <a:cubicBezTo>
                    <a:pt x="167" y="36445"/>
                    <a:pt x="72" y="36362"/>
                    <a:pt x="84" y="36243"/>
                  </a:cubicBezTo>
                  <a:lnTo>
                    <a:pt x="84" y="36243"/>
                  </a:lnTo>
                  <a:cubicBezTo>
                    <a:pt x="108" y="36124"/>
                    <a:pt x="191" y="36028"/>
                    <a:pt x="310" y="36040"/>
                  </a:cubicBezTo>
                  <a:lnTo>
                    <a:pt x="310" y="36040"/>
                  </a:lnTo>
                  <a:cubicBezTo>
                    <a:pt x="429" y="36064"/>
                    <a:pt x="525" y="36147"/>
                    <a:pt x="501" y="36266"/>
                  </a:cubicBezTo>
                  <a:lnTo>
                    <a:pt x="501" y="36266"/>
                  </a:lnTo>
                  <a:cubicBezTo>
                    <a:pt x="489" y="36374"/>
                    <a:pt x="406" y="36457"/>
                    <a:pt x="286" y="36457"/>
                  </a:cubicBezTo>
                  <a:lnTo>
                    <a:pt x="286" y="36457"/>
                  </a:lnTo>
                  <a:close/>
                  <a:moveTo>
                    <a:pt x="77082" y="36135"/>
                  </a:moveTo>
                  <a:cubicBezTo>
                    <a:pt x="77058" y="36016"/>
                    <a:pt x="77153" y="35909"/>
                    <a:pt x="77272" y="35909"/>
                  </a:cubicBezTo>
                  <a:lnTo>
                    <a:pt x="77272" y="35909"/>
                  </a:lnTo>
                  <a:cubicBezTo>
                    <a:pt x="77391" y="35897"/>
                    <a:pt x="77498" y="35981"/>
                    <a:pt x="77498" y="36100"/>
                  </a:cubicBezTo>
                  <a:lnTo>
                    <a:pt x="77498" y="36100"/>
                  </a:lnTo>
                  <a:cubicBezTo>
                    <a:pt x="77510" y="36219"/>
                    <a:pt x="77415" y="36314"/>
                    <a:pt x="77296" y="36326"/>
                  </a:cubicBezTo>
                  <a:lnTo>
                    <a:pt x="77296" y="36326"/>
                  </a:lnTo>
                  <a:lnTo>
                    <a:pt x="77284" y="36326"/>
                  </a:lnTo>
                  <a:lnTo>
                    <a:pt x="77284" y="36326"/>
                  </a:lnTo>
                  <a:cubicBezTo>
                    <a:pt x="77177" y="36326"/>
                    <a:pt x="77082" y="36243"/>
                    <a:pt x="77082" y="36135"/>
                  </a:cubicBezTo>
                  <a:close/>
                  <a:moveTo>
                    <a:pt x="525" y="33885"/>
                  </a:moveTo>
                  <a:cubicBezTo>
                    <a:pt x="406" y="33873"/>
                    <a:pt x="322" y="33766"/>
                    <a:pt x="346" y="33647"/>
                  </a:cubicBezTo>
                  <a:lnTo>
                    <a:pt x="346" y="33647"/>
                  </a:lnTo>
                  <a:lnTo>
                    <a:pt x="346" y="33647"/>
                  </a:lnTo>
                  <a:lnTo>
                    <a:pt x="346" y="33647"/>
                  </a:lnTo>
                  <a:cubicBezTo>
                    <a:pt x="358" y="33528"/>
                    <a:pt x="465" y="33457"/>
                    <a:pt x="584" y="33468"/>
                  </a:cubicBezTo>
                  <a:lnTo>
                    <a:pt x="584" y="33468"/>
                  </a:lnTo>
                  <a:cubicBezTo>
                    <a:pt x="703" y="33480"/>
                    <a:pt x="775" y="33588"/>
                    <a:pt x="763" y="33707"/>
                  </a:cubicBezTo>
                  <a:lnTo>
                    <a:pt x="763" y="33707"/>
                  </a:lnTo>
                  <a:cubicBezTo>
                    <a:pt x="739" y="33814"/>
                    <a:pt x="656" y="33885"/>
                    <a:pt x="548" y="33885"/>
                  </a:cubicBezTo>
                  <a:lnTo>
                    <a:pt x="548" y="33885"/>
                  </a:lnTo>
                  <a:close/>
                  <a:moveTo>
                    <a:pt x="76808" y="33576"/>
                  </a:moveTo>
                  <a:lnTo>
                    <a:pt x="76808" y="33576"/>
                  </a:lnTo>
                  <a:cubicBezTo>
                    <a:pt x="76796" y="33457"/>
                    <a:pt x="76867" y="33349"/>
                    <a:pt x="76987" y="33337"/>
                  </a:cubicBezTo>
                  <a:lnTo>
                    <a:pt x="76987" y="33337"/>
                  </a:lnTo>
                  <a:cubicBezTo>
                    <a:pt x="77106" y="33326"/>
                    <a:pt x="77213" y="33397"/>
                    <a:pt x="77225" y="33516"/>
                  </a:cubicBezTo>
                  <a:lnTo>
                    <a:pt x="77225" y="33516"/>
                  </a:lnTo>
                  <a:cubicBezTo>
                    <a:pt x="77237" y="33635"/>
                    <a:pt x="77165" y="33742"/>
                    <a:pt x="77046" y="33754"/>
                  </a:cubicBezTo>
                  <a:lnTo>
                    <a:pt x="77046" y="33754"/>
                  </a:lnTo>
                  <a:lnTo>
                    <a:pt x="77010" y="33754"/>
                  </a:lnTo>
                  <a:lnTo>
                    <a:pt x="77010" y="33754"/>
                  </a:lnTo>
                  <a:cubicBezTo>
                    <a:pt x="76915" y="33754"/>
                    <a:pt x="76820" y="33683"/>
                    <a:pt x="76808" y="33576"/>
                  </a:cubicBezTo>
                  <a:close/>
                  <a:moveTo>
                    <a:pt x="917" y="31337"/>
                  </a:moveTo>
                  <a:cubicBezTo>
                    <a:pt x="798" y="31313"/>
                    <a:pt x="727" y="31206"/>
                    <a:pt x="763" y="31087"/>
                  </a:cubicBezTo>
                  <a:lnTo>
                    <a:pt x="763" y="31087"/>
                  </a:lnTo>
                  <a:cubicBezTo>
                    <a:pt x="775" y="30968"/>
                    <a:pt x="894" y="30897"/>
                    <a:pt x="1013" y="30921"/>
                  </a:cubicBezTo>
                  <a:lnTo>
                    <a:pt x="1013" y="30921"/>
                  </a:lnTo>
                  <a:cubicBezTo>
                    <a:pt x="1132" y="30956"/>
                    <a:pt x="1203" y="31051"/>
                    <a:pt x="1179" y="31182"/>
                  </a:cubicBezTo>
                  <a:lnTo>
                    <a:pt x="1179" y="31182"/>
                  </a:lnTo>
                  <a:cubicBezTo>
                    <a:pt x="1156" y="31278"/>
                    <a:pt x="1072" y="31337"/>
                    <a:pt x="965" y="31337"/>
                  </a:cubicBezTo>
                  <a:lnTo>
                    <a:pt x="965" y="31337"/>
                  </a:lnTo>
                  <a:cubicBezTo>
                    <a:pt x="953" y="31361"/>
                    <a:pt x="941" y="31361"/>
                    <a:pt x="917" y="31337"/>
                  </a:cubicBezTo>
                  <a:close/>
                  <a:moveTo>
                    <a:pt x="76391" y="31040"/>
                  </a:moveTo>
                  <a:cubicBezTo>
                    <a:pt x="76367" y="30921"/>
                    <a:pt x="76439" y="30825"/>
                    <a:pt x="76558" y="30790"/>
                  </a:cubicBezTo>
                  <a:lnTo>
                    <a:pt x="76558" y="30790"/>
                  </a:lnTo>
                  <a:cubicBezTo>
                    <a:pt x="76677" y="30766"/>
                    <a:pt x="76784" y="30837"/>
                    <a:pt x="76808" y="30956"/>
                  </a:cubicBezTo>
                  <a:lnTo>
                    <a:pt x="76808" y="30956"/>
                  </a:lnTo>
                  <a:lnTo>
                    <a:pt x="76808" y="30956"/>
                  </a:lnTo>
                  <a:lnTo>
                    <a:pt x="76808" y="30956"/>
                  </a:lnTo>
                  <a:cubicBezTo>
                    <a:pt x="76844" y="31075"/>
                    <a:pt x="76760" y="31182"/>
                    <a:pt x="76641" y="31206"/>
                  </a:cubicBezTo>
                  <a:lnTo>
                    <a:pt x="76641" y="31206"/>
                  </a:lnTo>
                  <a:lnTo>
                    <a:pt x="76606" y="31206"/>
                  </a:lnTo>
                  <a:lnTo>
                    <a:pt x="76606" y="31206"/>
                  </a:lnTo>
                  <a:cubicBezTo>
                    <a:pt x="76498" y="31218"/>
                    <a:pt x="76403" y="31147"/>
                    <a:pt x="76391" y="31040"/>
                  </a:cubicBezTo>
                  <a:close/>
                  <a:moveTo>
                    <a:pt x="1501" y="28837"/>
                  </a:moveTo>
                  <a:cubicBezTo>
                    <a:pt x="1394" y="28813"/>
                    <a:pt x="1322" y="28694"/>
                    <a:pt x="1358" y="28587"/>
                  </a:cubicBezTo>
                  <a:lnTo>
                    <a:pt x="1358" y="28587"/>
                  </a:lnTo>
                  <a:cubicBezTo>
                    <a:pt x="1382" y="28480"/>
                    <a:pt x="1501" y="28408"/>
                    <a:pt x="1608" y="28444"/>
                  </a:cubicBezTo>
                  <a:lnTo>
                    <a:pt x="1608" y="28444"/>
                  </a:lnTo>
                  <a:cubicBezTo>
                    <a:pt x="1715" y="28468"/>
                    <a:pt x="1787" y="28587"/>
                    <a:pt x="1751" y="28694"/>
                  </a:cubicBezTo>
                  <a:lnTo>
                    <a:pt x="1751" y="28694"/>
                  </a:lnTo>
                  <a:cubicBezTo>
                    <a:pt x="1727" y="28777"/>
                    <a:pt x="1656" y="28837"/>
                    <a:pt x="1549" y="28837"/>
                  </a:cubicBezTo>
                  <a:lnTo>
                    <a:pt x="1549" y="28837"/>
                  </a:lnTo>
                  <a:close/>
                  <a:moveTo>
                    <a:pt x="75784" y="28563"/>
                  </a:moveTo>
                  <a:lnTo>
                    <a:pt x="75784" y="28563"/>
                  </a:lnTo>
                  <a:cubicBezTo>
                    <a:pt x="75748" y="28456"/>
                    <a:pt x="75808" y="28337"/>
                    <a:pt x="75927" y="28301"/>
                  </a:cubicBezTo>
                  <a:lnTo>
                    <a:pt x="75927" y="28301"/>
                  </a:lnTo>
                  <a:cubicBezTo>
                    <a:pt x="76034" y="28277"/>
                    <a:pt x="76153" y="28337"/>
                    <a:pt x="76189" y="28456"/>
                  </a:cubicBezTo>
                  <a:lnTo>
                    <a:pt x="76189" y="28456"/>
                  </a:lnTo>
                  <a:lnTo>
                    <a:pt x="76189" y="28456"/>
                  </a:lnTo>
                  <a:lnTo>
                    <a:pt x="76189" y="28456"/>
                  </a:lnTo>
                  <a:cubicBezTo>
                    <a:pt x="76213" y="28563"/>
                    <a:pt x="76153" y="28682"/>
                    <a:pt x="76034" y="28706"/>
                  </a:cubicBezTo>
                  <a:lnTo>
                    <a:pt x="76034" y="28706"/>
                  </a:lnTo>
                  <a:cubicBezTo>
                    <a:pt x="76022" y="28706"/>
                    <a:pt x="75986" y="28718"/>
                    <a:pt x="75974" y="28718"/>
                  </a:cubicBezTo>
                  <a:lnTo>
                    <a:pt x="75974" y="28718"/>
                  </a:lnTo>
                  <a:cubicBezTo>
                    <a:pt x="75903" y="28706"/>
                    <a:pt x="75808" y="28646"/>
                    <a:pt x="75784" y="28563"/>
                  </a:cubicBezTo>
                  <a:close/>
                  <a:moveTo>
                    <a:pt x="2251" y="26372"/>
                  </a:moveTo>
                  <a:cubicBezTo>
                    <a:pt x="2144" y="26325"/>
                    <a:pt x="2084" y="26206"/>
                    <a:pt x="2108" y="26099"/>
                  </a:cubicBezTo>
                  <a:lnTo>
                    <a:pt x="2108" y="26099"/>
                  </a:lnTo>
                  <a:cubicBezTo>
                    <a:pt x="2156" y="26003"/>
                    <a:pt x="2275" y="25944"/>
                    <a:pt x="2382" y="25968"/>
                  </a:cubicBezTo>
                  <a:lnTo>
                    <a:pt x="2382" y="25968"/>
                  </a:lnTo>
                  <a:cubicBezTo>
                    <a:pt x="2489" y="26003"/>
                    <a:pt x="2549" y="26122"/>
                    <a:pt x="2513" y="26241"/>
                  </a:cubicBezTo>
                  <a:lnTo>
                    <a:pt x="2513" y="26241"/>
                  </a:lnTo>
                  <a:cubicBezTo>
                    <a:pt x="2489" y="26325"/>
                    <a:pt x="2406" y="26372"/>
                    <a:pt x="2322" y="26372"/>
                  </a:cubicBezTo>
                  <a:lnTo>
                    <a:pt x="2322" y="26372"/>
                  </a:lnTo>
                  <a:close/>
                  <a:moveTo>
                    <a:pt x="75022" y="26122"/>
                  </a:moveTo>
                  <a:cubicBezTo>
                    <a:pt x="74974" y="26015"/>
                    <a:pt x="75034" y="25896"/>
                    <a:pt x="75153" y="25848"/>
                  </a:cubicBezTo>
                  <a:lnTo>
                    <a:pt x="75153" y="25848"/>
                  </a:lnTo>
                  <a:cubicBezTo>
                    <a:pt x="75260" y="25801"/>
                    <a:pt x="75379" y="25860"/>
                    <a:pt x="75427" y="25979"/>
                  </a:cubicBezTo>
                  <a:lnTo>
                    <a:pt x="75427" y="25979"/>
                  </a:lnTo>
                  <a:lnTo>
                    <a:pt x="75427" y="25979"/>
                  </a:lnTo>
                  <a:lnTo>
                    <a:pt x="75427" y="25979"/>
                  </a:lnTo>
                  <a:cubicBezTo>
                    <a:pt x="75474" y="26087"/>
                    <a:pt x="75415" y="26206"/>
                    <a:pt x="75296" y="26253"/>
                  </a:cubicBezTo>
                  <a:lnTo>
                    <a:pt x="75296" y="26253"/>
                  </a:lnTo>
                  <a:cubicBezTo>
                    <a:pt x="75272" y="26265"/>
                    <a:pt x="75248" y="26265"/>
                    <a:pt x="75212" y="26265"/>
                  </a:cubicBezTo>
                  <a:lnTo>
                    <a:pt x="75212" y="26265"/>
                  </a:lnTo>
                  <a:cubicBezTo>
                    <a:pt x="75141" y="26253"/>
                    <a:pt x="75058" y="26194"/>
                    <a:pt x="75022" y="26122"/>
                  </a:cubicBezTo>
                  <a:close/>
                  <a:moveTo>
                    <a:pt x="3156" y="23943"/>
                  </a:moveTo>
                  <a:cubicBezTo>
                    <a:pt x="3049" y="23896"/>
                    <a:pt x="2989" y="23777"/>
                    <a:pt x="3049" y="23682"/>
                  </a:cubicBezTo>
                  <a:lnTo>
                    <a:pt x="3049" y="23682"/>
                  </a:lnTo>
                  <a:lnTo>
                    <a:pt x="3049" y="23682"/>
                  </a:lnTo>
                  <a:lnTo>
                    <a:pt x="3049" y="23682"/>
                  </a:lnTo>
                  <a:cubicBezTo>
                    <a:pt x="3096" y="23574"/>
                    <a:pt x="3215" y="23515"/>
                    <a:pt x="3311" y="23562"/>
                  </a:cubicBezTo>
                  <a:lnTo>
                    <a:pt x="3311" y="23562"/>
                  </a:lnTo>
                  <a:cubicBezTo>
                    <a:pt x="3418" y="23598"/>
                    <a:pt x="3477" y="23717"/>
                    <a:pt x="3418" y="23824"/>
                  </a:cubicBezTo>
                  <a:lnTo>
                    <a:pt x="3418" y="23824"/>
                  </a:lnTo>
                  <a:cubicBezTo>
                    <a:pt x="3394" y="23896"/>
                    <a:pt x="3311" y="23955"/>
                    <a:pt x="3227" y="23955"/>
                  </a:cubicBezTo>
                  <a:lnTo>
                    <a:pt x="3227" y="23955"/>
                  </a:lnTo>
                  <a:cubicBezTo>
                    <a:pt x="3215" y="23979"/>
                    <a:pt x="3180" y="23955"/>
                    <a:pt x="3156" y="23943"/>
                  </a:cubicBezTo>
                  <a:close/>
                  <a:moveTo>
                    <a:pt x="74105" y="23717"/>
                  </a:moveTo>
                  <a:cubicBezTo>
                    <a:pt x="74058" y="23622"/>
                    <a:pt x="74105" y="23503"/>
                    <a:pt x="74200" y="23443"/>
                  </a:cubicBezTo>
                  <a:lnTo>
                    <a:pt x="74200" y="23443"/>
                  </a:lnTo>
                  <a:cubicBezTo>
                    <a:pt x="74308" y="23396"/>
                    <a:pt x="74439" y="23443"/>
                    <a:pt x="74474" y="23562"/>
                  </a:cubicBezTo>
                  <a:lnTo>
                    <a:pt x="74474" y="23562"/>
                  </a:lnTo>
                  <a:cubicBezTo>
                    <a:pt x="74522" y="23658"/>
                    <a:pt x="74474" y="23777"/>
                    <a:pt x="74367" y="23836"/>
                  </a:cubicBezTo>
                  <a:lnTo>
                    <a:pt x="74367" y="23836"/>
                  </a:lnTo>
                  <a:cubicBezTo>
                    <a:pt x="74331" y="23860"/>
                    <a:pt x="74308" y="23860"/>
                    <a:pt x="74284" y="23860"/>
                  </a:cubicBezTo>
                  <a:lnTo>
                    <a:pt x="74284" y="23860"/>
                  </a:lnTo>
                  <a:cubicBezTo>
                    <a:pt x="74200" y="23860"/>
                    <a:pt x="74129" y="23813"/>
                    <a:pt x="74105" y="23717"/>
                  </a:cubicBezTo>
                  <a:close/>
                  <a:moveTo>
                    <a:pt x="4227" y="21610"/>
                  </a:moveTo>
                  <a:cubicBezTo>
                    <a:pt x="4120" y="21562"/>
                    <a:pt x="4073" y="21431"/>
                    <a:pt x="4132" y="21324"/>
                  </a:cubicBezTo>
                  <a:lnTo>
                    <a:pt x="4132" y="21324"/>
                  </a:lnTo>
                  <a:lnTo>
                    <a:pt x="4132" y="21324"/>
                  </a:lnTo>
                  <a:lnTo>
                    <a:pt x="4132" y="21324"/>
                  </a:lnTo>
                  <a:cubicBezTo>
                    <a:pt x="4180" y="21217"/>
                    <a:pt x="4311" y="21181"/>
                    <a:pt x="4418" y="21241"/>
                  </a:cubicBezTo>
                  <a:lnTo>
                    <a:pt x="4418" y="21241"/>
                  </a:lnTo>
                  <a:cubicBezTo>
                    <a:pt x="4525" y="21276"/>
                    <a:pt x="4573" y="21419"/>
                    <a:pt x="4513" y="21515"/>
                  </a:cubicBezTo>
                  <a:lnTo>
                    <a:pt x="4513" y="21515"/>
                  </a:lnTo>
                  <a:cubicBezTo>
                    <a:pt x="4477" y="21598"/>
                    <a:pt x="4406" y="21634"/>
                    <a:pt x="4311" y="21634"/>
                  </a:cubicBezTo>
                  <a:lnTo>
                    <a:pt x="4311" y="21634"/>
                  </a:lnTo>
                  <a:cubicBezTo>
                    <a:pt x="4299" y="21622"/>
                    <a:pt x="4251" y="21622"/>
                    <a:pt x="4227" y="21610"/>
                  </a:cubicBezTo>
                  <a:close/>
                  <a:moveTo>
                    <a:pt x="73010" y="21396"/>
                  </a:moveTo>
                  <a:lnTo>
                    <a:pt x="73010" y="21396"/>
                  </a:lnTo>
                  <a:cubicBezTo>
                    <a:pt x="72950" y="21300"/>
                    <a:pt x="72998" y="21181"/>
                    <a:pt x="73105" y="21122"/>
                  </a:cubicBezTo>
                  <a:lnTo>
                    <a:pt x="73105" y="21122"/>
                  </a:lnTo>
                  <a:cubicBezTo>
                    <a:pt x="73212" y="21062"/>
                    <a:pt x="73331" y="21098"/>
                    <a:pt x="73391" y="21205"/>
                  </a:cubicBezTo>
                  <a:lnTo>
                    <a:pt x="73391" y="21205"/>
                  </a:lnTo>
                  <a:lnTo>
                    <a:pt x="73391" y="21205"/>
                  </a:lnTo>
                  <a:lnTo>
                    <a:pt x="73391" y="21205"/>
                  </a:lnTo>
                  <a:cubicBezTo>
                    <a:pt x="73450" y="21312"/>
                    <a:pt x="73403" y="21431"/>
                    <a:pt x="73296" y="21491"/>
                  </a:cubicBezTo>
                  <a:lnTo>
                    <a:pt x="73296" y="21491"/>
                  </a:lnTo>
                  <a:cubicBezTo>
                    <a:pt x="73272" y="21503"/>
                    <a:pt x="73236" y="21515"/>
                    <a:pt x="73212" y="21515"/>
                  </a:cubicBezTo>
                  <a:lnTo>
                    <a:pt x="73212" y="21515"/>
                  </a:lnTo>
                  <a:cubicBezTo>
                    <a:pt x="73129" y="21515"/>
                    <a:pt x="73046" y="21479"/>
                    <a:pt x="73010" y="21396"/>
                  </a:cubicBezTo>
                  <a:close/>
                  <a:moveTo>
                    <a:pt x="5466" y="19336"/>
                  </a:moveTo>
                  <a:cubicBezTo>
                    <a:pt x="5359" y="19276"/>
                    <a:pt x="5323" y="19133"/>
                    <a:pt x="5382" y="19050"/>
                  </a:cubicBezTo>
                  <a:lnTo>
                    <a:pt x="5382" y="19050"/>
                  </a:lnTo>
                  <a:cubicBezTo>
                    <a:pt x="5442" y="18943"/>
                    <a:pt x="5573" y="18919"/>
                    <a:pt x="5668" y="18979"/>
                  </a:cubicBezTo>
                  <a:lnTo>
                    <a:pt x="5668" y="18979"/>
                  </a:lnTo>
                  <a:cubicBezTo>
                    <a:pt x="5775" y="19038"/>
                    <a:pt x="5799" y="19169"/>
                    <a:pt x="5740" y="19276"/>
                  </a:cubicBezTo>
                  <a:lnTo>
                    <a:pt x="5740" y="19276"/>
                  </a:lnTo>
                  <a:cubicBezTo>
                    <a:pt x="5704" y="19336"/>
                    <a:pt x="5632" y="19371"/>
                    <a:pt x="5561" y="19371"/>
                  </a:cubicBezTo>
                  <a:lnTo>
                    <a:pt x="5561" y="19371"/>
                  </a:lnTo>
                  <a:cubicBezTo>
                    <a:pt x="5537" y="19360"/>
                    <a:pt x="5489" y="19360"/>
                    <a:pt x="5466" y="19336"/>
                  </a:cubicBezTo>
                  <a:close/>
                  <a:moveTo>
                    <a:pt x="71783" y="19169"/>
                  </a:moveTo>
                  <a:cubicBezTo>
                    <a:pt x="71724" y="19062"/>
                    <a:pt x="71748" y="18943"/>
                    <a:pt x="71855" y="18883"/>
                  </a:cubicBezTo>
                  <a:lnTo>
                    <a:pt x="71855" y="18883"/>
                  </a:lnTo>
                  <a:cubicBezTo>
                    <a:pt x="71962" y="18824"/>
                    <a:pt x="72081" y="18860"/>
                    <a:pt x="72141" y="18955"/>
                  </a:cubicBezTo>
                  <a:lnTo>
                    <a:pt x="72141" y="18955"/>
                  </a:lnTo>
                  <a:cubicBezTo>
                    <a:pt x="72200" y="19062"/>
                    <a:pt x="72164" y="19181"/>
                    <a:pt x="72057" y="19241"/>
                  </a:cubicBezTo>
                  <a:lnTo>
                    <a:pt x="72057" y="19241"/>
                  </a:lnTo>
                  <a:cubicBezTo>
                    <a:pt x="72034" y="19252"/>
                    <a:pt x="71986" y="19276"/>
                    <a:pt x="71962" y="19276"/>
                  </a:cubicBezTo>
                  <a:lnTo>
                    <a:pt x="71962" y="19276"/>
                  </a:lnTo>
                  <a:cubicBezTo>
                    <a:pt x="71879" y="19252"/>
                    <a:pt x="71819" y="19229"/>
                    <a:pt x="71783" y="19169"/>
                  </a:cubicBezTo>
                  <a:close/>
                  <a:moveTo>
                    <a:pt x="6835" y="17157"/>
                  </a:moveTo>
                  <a:cubicBezTo>
                    <a:pt x="6740" y="17097"/>
                    <a:pt x="6716" y="16966"/>
                    <a:pt x="6775" y="16871"/>
                  </a:cubicBezTo>
                  <a:lnTo>
                    <a:pt x="6775" y="16871"/>
                  </a:lnTo>
                  <a:cubicBezTo>
                    <a:pt x="6847" y="16788"/>
                    <a:pt x="6966" y="16752"/>
                    <a:pt x="7073" y="16812"/>
                  </a:cubicBezTo>
                  <a:lnTo>
                    <a:pt x="7073" y="16812"/>
                  </a:lnTo>
                  <a:cubicBezTo>
                    <a:pt x="7156" y="16895"/>
                    <a:pt x="7192" y="17014"/>
                    <a:pt x="7133" y="17109"/>
                  </a:cubicBezTo>
                  <a:lnTo>
                    <a:pt x="7133" y="17109"/>
                  </a:lnTo>
                  <a:cubicBezTo>
                    <a:pt x="7085" y="17169"/>
                    <a:pt x="7025" y="17205"/>
                    <a:pt x="6954" y="17205"/>
                  </a:cubicBezTo>
                  <a:lnTo>
                    <a:pt x="6954" y="17205"/>
                  </a:lnTo>
                  <a:cubicBezTo>
                    <a:pt x="6906" y="17193"/>
                    <a:pt x="6871" y="17169"/>
                    <a:pt x="6835" y="17157"/>
                  </a:cubicBezTo>
                  <a:close/>
                  <a:moveTo>
                    <a:pt x="70390" y="17014"/>
                  </a:moveTo>
                  <a:lnTo>
                    <a:pt x="70390" y="17014"/>
                  </a:lnTo>
                  <a:cubicBezTo>
                    <a:pt x="70331" y="16919"/>
                    <a:pt x="70355" y="16788"/>
                    <a:pt x="70450" y="16716"/>
                  </a:cubicBezTo>
                  <a:lnTo>
                    <a:pt x="70450" y="16716"/>
                  </a:lnTo>
                  <a:cubicBezTo>
                    <a:pt x="70545" y="16657"/>
                    <a:pt x="70676" y="16669"/>
                    <a:pt x="70748" y="16764"/>
                  </a:cubicBezTo>
                  <a:lnTo>
                    <a:pt x="70748" y="16764"/>
                  </a:lnTo>
                  <a:lnTo>
                    <a:pt x="70748" y="16764"/>
                  </a:lnTo>
                  <a:lnTo>
                    <a:pt x="70748" y="16764"/>
                  </a:lnTo>
                  <a:cubicBezTo>
                    <a:pt x="70807" y="16859"/>
                    <a:pt x="70795" y="16990"/>
                    <a:pt x="70688" y="17062"/>
                  </a:cubicBezTo>
                  <a:lnTo>
                    <a:pt x="70688" y="17062"/>
                  </a:lnTo>
                  <a:cubicBezTo>
                    <a:pt x="70664" y="17097"/>
                    <a:pt x="70617" y="17097"/>
                    <a:pt x="70569" y="17097"/>
                  </a:cubicBezTo>
                  <a:lnTo>
                    <a:pt x="70569" y="17097"/>
                  </a:lnTo>
                  <a:cubicBezTo>
                    <a:pt x="70498" y="17097"/>
                    <a:pt x="70438" y="17074"/>
                    <a:pt x="70390" y="17014"/>
                  </a:cubicBezTo>
                  <a:close/>
                  <a:moveTo>
                    <a:pt x="8347" y="15073"/>
                  </a:moveTo>
                  <a:cubicBezTo>
                    <a:pt x="8264" y="15002"/>
                    <a:pt x="8240" y="14871"/>
                    <a:pt x="8323" y="14776"/>
                  </a:cubicBezTo>
                  <a:lnTo>
                    <a:pt x="8323" y="14776"/>
                  </a:lnTo>
                  <a:lnTo>
                    <a:pt x="8323" y="14776"/>
                  </a:lnTo>
                  <a:lnTo>
                    <a:pt x="8323" y="14776"/>
                  </a:lnTo>
                  <a:cubicBezTo>
                    <a:pt x="8395" y="14680"/>
                    <a:pt x="8526" y="14669"/>
                    <a:pt x="8621" y="14752"/>
                  </a:cubicBezTo>
                  <a:lnTo>
                    <a:pt x="8621" y="14752"/>
                  </a:lnTo>
                  <a:cubicBezTo>
                    <a:pt x="8704" y="14823"/>
                    <a:pt x="8716" y="14954"/>
                    <a:pt x="8645" y="15050"/>
                  </a:cubicBezTo>
                  <a:lnTo>
                    <a:pt x="8645" y="15050"/>
                  </a:lnTo>
                  <a:cubicBezTo>
                    <a:pt x="8597" y="15109"/>
                    <a:pt x="8537" y="15121"/>
                    <a:pt x="8478" y="15121"/>
                  </a:cubicBezTo>
                  <a:lnTo>
                    <a:pt x="8478" y="15121"/>
                  </a:lnTo>
                  <a:close/>
                  <a:moveTo>
                    <a:pt x="68866" y="14942"/>
                  </a:moveTo>
                  <a:cubicBezTo>
                    <a:pt x="68783" y="14847"/>
                    <a:pt x="68795" y="14716"/>
                    <a:pt x="68890" y="14645"/>
                  </a:cubicBezTo>
                  <a:lnTo>
                    <a:pt x="68890" y="14645"/>
                  </a:lnTo>
                  <a:cubicBezTo>
                    <a:pt x="68974" y="14573"/>
                    <a:pt x="69116" y="14585"/>
                    <a:pt x="69188" y="14669"/>
                  </a:cubicBezTo>
                  <a:lnTo>
                    <a:pt x="69188" y="14669"/>
                  </a:lnTo>
                  <a:cubicBezTo>
                    <a:pt x="69259" y="14764"/>
                    <a:pt x="69247" y="14895"/>
                    <a:pt x="69164" y="14966"/>
                  </a:cubicBezTo>
                  <a:lnTo>
                    <a:pt x="69164" y="14966"/>
                  </a:lnTo>
                  <a:cubicBezTo>
                    <a:pt x="69116" y="15002"/>
                    <a:pt x="69069" y="15014"/>
                    <a:pt x="69021" y="15014"/>
                  </a:cubicBezTo>
                  <a:lnTo>
                    <a:pt x="69021" y="15014"/>
                  </a:lnTo>
                  <a:cubicBezTo>
                    <a:pt x="68962" y="15026"/>
                    <a:pt x="68902" y="15002"/>
                    <a:pt x="68866" y="14942"/>
                  </a:cubicBezTo>
                  <a:close/>
                  <a:moveTo>
                    <a:pt x="10002" y="13085"/>
                  </a:moveTo>
                  <a:cubicBezTo>
                    <a:pt x="9907" y="13002"/>
                    <a:pt x="9907" y="12871"/>
                    <a:pt x="9990" y="12787"/>
                  </a:cubicBezTo>
                  <a:lnTo>
                    <a:pt x="9990" y="12787"/>
                  </a:lnTo>
                  <a:lnTo>
                    <a:pt x="9990" y="12787"/>
                  </a:lnTo>
                  <a:lnTo>
                    <a:pt x="9990" y="12787"/>
                  </a:lnTo>
                  <a:cubicBezTo>
                    <a:pt x="10061" y="12692"/>
                    <a:pt x="10192" y="12692"/>
                    <a:pt x="10288" y="12764"/>
                  </a:cubicBezTo>
                  <a:lnTo>
                    <a:pt x="10288" y="12764"/>
                  </a:lnTo>
                  <a:cubicBezTo>
                    <a:pt x="10371" y="12847"/>
                    <a:pt x="10371" y="12978"/>
                    <a:pt x="10300" y="13061"/>
                  </a:cubicBezTo>
                  <a:lnTo>
                    <a:pt x="10300" y="13061"/>
                  </a:lnTo>
                  <a:cubicBezTo>
                    <a:pt x="10252" y="13109"/>
                    <a:pt x="10192" y="13145"/>
                    <a:pt x="10145" y="13145"/>
                  </a:cubicBezTo>
                  <a:lnTo>
                    <a:pt x="10145" y="13145"/>
                  </a:lnTo>
                  <a:cubicBezTo>
                    <a:pt x="10085" y="13145"/>
                    <a:pt x="10050" y="13121"/>
                    <a:pt x="10002" y="13085"/>
                  </a:cubicBezTo>
                  <a:close/>
                  <a:moveTo>
                    <a:pt x="67211" y="12990"/>
                  </a:moveTo>
                  <a:lnTo>
                    <a:pt x="67211" y="12990"/>
                  </a:lnTo>
                  <a:cubicBezTo>
                    <a:pt x="67140" y="12895"/>
                    <a:pt x="67140" y="12764"/>
                    <a:pt x="67223" y="12692"/>
                  </a:cubicBezTo>
                  <a:lnTo>
                    <a:pt x="67223" y="12692"/>
                  </a:lnTo>
                  <a:cubicBezTo>
                    <a:pt x="67307" y="12621"/>
                    <a:pt x="67450" y="12621"/>
                    <a:pt x="67521" y="12704"/>
                  </a:cubicBezTo>
                  <a:lnTo>
                    <a:pt x="67521" y="12704"/>
                  </a:lnTo>
                  <a:cubicBezTo>
                    <a:pt x="67592" y="12799"/>
                    <a:pt x="67592" y="12930"/>
                    <a:pt x="67509" y="13002"/>
                  </a:cubicBezTo>
                  <a:lnTo>
                    <a:pt x="67509" y="13002"/>
                  </a:lnTo>
                  <a:cubicBezTo>
                    <a:pt x="67462" y="13037"/>
                    <a:pt x="67414" y="13061"/>
                    <a:pt x="67378" y="13061"/>
                  </a:cubicBezTo>
                  <a:lnTo>
                    <a:pt x="67378" y="13061"/>
                  </a:lnTo>
                  <a:cubicBezTo>
                    <a:pt x="67295" y="13061"/>
                    <a:pt x="67259" y="13037"/>
                    <a:pt x="67211" y="12990"/>
                  </a:cubicBezTo>
                  <a:close/>
                  <a:moveTo>
                    <a:pt x="11788" y="11216"/>
                  </a:moveTo>
                  <a:cubicBezTo>
                    <a:pt x="11716" y="11132"/>
                    <a:pt x="11716" y="11001"/>
                    <a:pt x="11788" y="10918"/>
                  </a:cubicBezTo>
                  <a:lnTo>
                    <a:pt x="11788" y="10918"/>
                  </a:lnTo>
                  <a:cubicBezTo>
                    <a:pt x="11871" y="10847"/>
                    <a:pt x="11990" y="10847"/>
                    <a:pt x="12086" y="10918"/>
                  </a:cubicBezTo>
                  <a:lnTo>
                    <a:pt x="12086" y="10918"/>
                  </a:lnTo>
                  <a:cubicBezTo>
                    <a:pt x="12157" y="11013"/>
                    <a:pt x="12157" y="11132"/>
                    <a:pt x="12086" y="11216"/>
                  </a:cubicBezTo>
                  <a:lnTo>
                    <a:pt x="12086" y="11216"/>
                  </a:lnTo>
                  <a:cubicBezTo>
                    <a:pt x="12038" y="11263"/>
                    <a:pt x="11990" y="11275"/>
                    <a:pt x="11931" y="11275"/>
                  </a:cubicBezTo>
                  <a:lnTo>
                    <a:pt x="11931" y="11275"/>
                  </a:lnTo>
                  <a:cubicBezTo>
                    <a:pt x="11871" y="11275"/>
                    <a:pt x="11836" y="11263"/>
                    <a:pt x="11788" y="11216"/>
                  </a:cubicBezTo>
                  <a:close/>
                  <a:moveTo>
                    <a:pt x="65426" y="11144"/>
                  </a:moveTo>
                  <a:cubicBezTo>
                    <a:pt x="65330" y="11073"/>
                    <a:pt x="65330" y="10942"/>
                    <a:pt x="65426" y="10847"/>
                  </a:cubicBezTo>
                  <a:lnTo>
                    <a:pt x="65426" y="10847"/>
                  </a:lnTo>
                  <a:cubicBezTo>
                    <a:pt x="65497" y="10763"/>
                    <a:pt x="65628" y="10763"/>
                    <a:pt x="65723" y="10847"/>
                  </a:cubicBezTo>
                  <a:lnTo>
                    <a:pt x="65723" y="10847"/>
                  </a:lnTo>
                  <a:cubicBezTo>
                    <a:pt x="65807" y="10918"/>
                    <a:pt x="65807" y="11061"/>
                    <a:pt x="65735" y="11144"/>
                  </a:cubicBezTo>
                  <a:lnTo>
                    <a:pt x="65735" y="11144"/>
                  </a:lnTo>
                  <a:cubicBezTo>
                    <a:pt x="65687" y="11192"/>
                    <a:pt x="65628" y="11204"/>
                    <a:pt x="65592" y="11204"/>
                  </a:cubicBezTo>
                  <a:lnTo>
                    <a:pt x="65592" y="11204"/>
                  </a:lnTo>
                  <a:cubicBezTo>
                    <a:pt x="65509" y="11204"/>
                    <a:pt x="65473" y="11192"/>
                    <a:pt x="65426" y="11144"/>
                  </a:cubicBezTo>
                  <a:close/>
                  <a:moveTo>
                    <a:pt x="13693" y="9477"/>
                  </a:moveTo>
                  <a:cubicBezTo>
                    <a:pt x="13621" y="9394"/>
                    <a:pt x="13633" y="9251"/>
                    <a:pt x="13717" y="9180"/>
                  </a:cubicBezTo>
                  <a:lnTo>
                    <a:pt x="13717" y="9180"/>
                  </a:lnTo>
                  <a:cubicBezTo>
                    <a:pt x="13812" y="9108"/>
                    <a:pt x="13943" y="9120"/>
                    <a:pt x="14014" y="9215"/>
                  </a:cubicBezTo>
                  <a:lnTo>
                    <a:pt x="14014" y="9215"/>
                  </a:lnTo>
                  <a:cubicBezTo>
                    <a:pt x="14098" y="9299"/>
                    <a:pt x="14074" y="9430"/>
                    <a:pt x="13991" y="9513"/>
                  </a:cubicBezTo>
                  <a:lnTo>
                    <a:pt x="13991" y="9513"/>
                  </a:lnTo>
                  <a:cubicBezTo>
                    <a:pt x="13943" y="9537"/>
                    <a:pt x="13895" y="9549"/>
                    <a:pt x="13860" y="9549"/>
                  </a:cubicBezTo>
                  <a:lnTo>
                    <a:pt x="13860" y="9549"/>
                  </a:lnTo>
                  <a:cubicBezTo>
                    <a:pt x="13776" y="9549"/>
                    <a:pt x="13717" y="9525"/>
                    <a:pt x="13693" y="9477"/>
                  </a:cubicBezTo>
                  <a:close/>
                  <a:moveTo>
                    <a:pt x="63521" y="9430"/>
                  </a:moveTo>
                  <a:cubicBezTo>
                    <a:pt x="63425" y="9358"/>
                    <a:pt x="63413" y="9227"/>
                    <a:pt x="63485" y="9132"/>
                  </a:cubicBezTo>
                  <a:lnTo>
                    <a:pt x="63485" y="9132"/>
                  </a:lnTo>
                  <a:cubicBezTo>
                    <a:pt x="63568" y="9049"/>
                    <a:pt x="63699" y="9037"/>
                    <a:pt x="63782" y="9108"/>
                  </a:cubicBezTo>
                  <a:lnTo>
                    <a:pt x="63782" y="9108"/>
                  </a:lnTo>
                  <a:cubicBezTo>
                    <a:pt x="63878" y="9180"/>
                    <a:pt x="63890" y="9311"/>
                    <a:pt x="63818" y="9406"/>
                  </a:cubicBezTo>
                  <a:lnTo>
                    <a:pt x="63818" y="9406"/>
                  </a:lnTo>
                  <a:cubicBezTo>
                    <a:pt x="63771" y="9454"/>
                    <a:pt x="63711" y="9477"/>
                    <a:pt x="63652" y="9477"/>
                  </a:cubicBezTo>
                  <a:lnTo>
                    <a:pt x="63652" y="9477"/>
                  </a:lnTo>
                  <a:cubicBezTo>
                    <a:pt x="63604" y="9477"/>
                    <a:pt x="63544" y="9466"/>
                    <a:pt x="63521" y="9430"/>
                  </a:cubicBezTo>
                  <a:close/>
                  <a:moveTo>
                    <a:pt x="15705" y="7870"/>
                  </a:moveTo>
                  <a:cubicBezTo>
                    <a:pt x="15622" y="7787"/>
                    <a:pt x="15657" y="7644"/>
                    <a:pt x="15741" y="7572"/>
                  </a:cubicBezTo>
                  <a:lnTo>
                    <a:pt x="15741" y="7572"/>
                  </a:lnTo>
                  <a:cubicBezTo>
                    <a:pt x="15836" y="7501"/>
                    <a:pt x="15967" y="7525"/>
                    <a:pt x="16038" y="7620"/>
                  </a:cubicBezTo>
                  <a:lnTo>
                    <a:pt x="16038" y="7620"/>
                  </a:lnTo>
                  <a:cubicBezTo>
                    <a:pt x="16122" y="7703"/>
                    <a:pt x="16086" y="7846"/>
                    <a:pt x="16003" y="7918"/>
                  </a:cubicBezTo>
                  <a:lnTo>
                    <a:pt x="16003" y="7918"/>
                  </a:lnTo>
                  <a:cubicBezTo>
                    <a:pt x="15967" y="7942"/>
                    <a:pt x="15919" y="7965"/>
                    <a:pt x="15884" y="7965"/>
                  </a:cubicBezTo>
                  <a:lnTo>
                    <a:pt x="15884" y="7965"/>
                  </a:lnTo>
                  <a:cubicBezTo>
                    <a:pt x="15800" y="7965"/>
                    <a:pt x="15741" y="7930"/>
                    <a:pt x="15705" y="7870"/>
                  </a:cubicBezTo>
                  <a:close/>
                  <a:moveTo>
                    <a:pt x="61496" y="7846"/>
                  </a:moveTo>
                  <a:cubicBezTo>
                    <a:pt x="61401" y="7763"/>
                    <a:pt x="61377" y="7644"/>
                    <a:pt x="61449" y="7549"/>
                  </a:cubicBezTo>
                  <a:lnTo>
                    <a:pt x="61449" y="7549"/>
                  </a:lnTo>
                  <a:cubicBezTo>
                    <a:pt x="61520" y="7453"/>
                    <a:pt x="61639" y="7430"/>
                    <a:pt x="61747" y="7501"/>
                  </a:cubicBezTo>
                  <a:lnTo>
                    <a:pt x="61747" y="7501"/>
                  </a:lnTo>
                  <a:cubicBezTo>
                    <a:pt x="61830" y="7572"/>
                    <a:pt x="61866" y="7703"/>
                    <a:pt x="61794" y="7799"/>
                  </a:cubicBezTo>
                  <a:lnTo>
                    <a:pt x="61794" y="7799"/>
                  </a:lnTo>
                  <a:cubicBezTo>
                    <a:pt x="61747" y="7858"/>
                    <a:pt x="61687" y="7882"/>
                    <a:pt x="61627" y="7882"/>
                  </a:cubicBezTo>
                  <a:lnTo>
                    <a:pt x="61627" y="7882"/>
                  </a:lnTo>
                  <a:cubicBezTo>
                    <a:pt x="61580" y="7882"/>
                    <a:pt x="61532" y="7870"/>
                    <a:pt x="61496" y="7846"/>
                  </a:cubicBezTo>
                  <a:close/>
                  <a:moveTo>
                    <a:pt x="17812" y="6394"/>
                  </a:moveTo>
                  <a:cubicBezTo>
                    <a:pt x="17753" y="6298"/>
                    <a:pt x="17777" y="6179"/>
                    <a:pt x="17872" y="6120"/>
                  </a:cubicBezTo>
                  <a:lnTo>
                    <a:pt x="17872" y="6120"/>
                  </a:lnTo>
                  <a:cubicBezTo>
                    <a:pt x="17967" y="6060"/>
                    <a:pt x="18098" y="6084"/>
                    <a:pt x="18170" y="6179"/>
                  </a:cubicBezTo>
                  <a:lnTo>
                    <a:pt x="18170" y="6179"/>
                  </a:lnTo>
                  <a:cubicBezTo>
                    <a:pt x="18229" y="6275"/>
                    <a:pt x="18205" y="6394"/>
                    <a:pt x="18110" y="6477"/>
                  </a:cubicBezTo>
                  <a:lnTo>
                    <a:pt x="18110" y="6477"/>
                  </a:lnTo>
                  <a:cubicBezTo>
                    <a:pt x="18074" y="6501"/>
                    <a:pt x="18039" y="6501"/>
                    <a:pt x="17991" y="6501"/>
                  </a:cubicBezTo>
                  <a:lnTo>
                    <a:pt x="17991" y="6501"/>
                  </a:lnTo>
                  <a:cubicBezTo>
                    <a:pt x="17920" y="6489"/>
                    <a:pt x="17848" y="6453"/>
                    <a:pt x="17812" y="6394"/>
                  </a:cubicBezTo>
                  <a:close/>
                  <a:moveTo>
                    <a:pt x="59377" y="6394"/>
                  </a:moveTo>
                  <a:cubicBezTo>
                    <a:pt x="59270" y="6334"/>
                    <a:pt x="59246" y="6203"/>
                    <a:pt x="59318" y="6096"/>
                  </a:cubicBezTo>
                  <a:lnTo>
                    <a:pt x="59318" y="6096"/>
                  </a:lnTo>
                  <a:cubicBezTo>
                    <a:pt x="59377" y="6001"/>
                    <a:pt x="59508" y="5965"/>
                    <a:pt x="59615" y="6037"/>
                  </a:cubicBezTo>
                  <a:lnTo>
                    <a:pt x="59615" y="6037"/>
                  </a:lnTo>
                  <a:cubicBezTo>
                    <a:pt x="59711" y="6096"/>
                    <a:pt x="59746" y="6239"/>
                    <a:pt x="59675" y="6334"/>
                  </a:cubicBezTo>
                  <a:lnTo>
                    <a:pt x="59675" y="6334"/>
                  </a:lnTo>
                  <a:cubicBezTo>
                    <a:pt x="59639" y="6394"/>
                    <a:pt x="59568" y="6429"/>
                    <a:pt x="59496" y="6429"/>
                  </a:cubicBezTo>
                  <a:lnTo>
                    <a:pt x="59496" y="6429"/>
                  </a:lnTo>
                  <a:cubicBezTo>
                    <a:pt x="59449" y="6429"/>
                    <a:pt x="59425" y="6418"/>
                    <a:pt x="59377" y="6394"/>
                  </a:cubicBezTo>
                  <a:close/>
                  <a:moveTo>
                    <a:pt x="20015" y="5060"/>
                  </a:moveTo>
                  <a:cubicBezTo>
                    <a:pt x="19956" y="4953"/>
                    <a:pt x="20003" y="4834"/>
                    <a:pt x="20110" y="4774"/>
                  </a:cubicBezTo>
                  <a:lnTo>
                    <a:pt x="20110" y="4774"/>
                  </a:lnTo>
                  <a:lnTo>
                    <a:pt x="20110" y="4774"/>
                  </a:lnTo>
                  <a:lnTo>
                    <a:pt x="20110" y="4774"/>
                  </a:lnTo>
                  <a:cubicBezTo>
                    <a:pt x="20206" y="4715"/>
                    <a:pt x="20325" y="4763"/>
                    <a:pt x="20384" y="4870"/>
                  </a:cubicBezTo>
                  <a:lnTo>
                    <a:pt x="20384" y="4870"/>
                  </a:lnTo>
                  <a:cubicBezTo>
                    <a:pt x="20444" y="4965"/>
                    <a:pt x="20408" y="5084"/>
                    <a:pt x="20301" y="5144"/>
                  </a:cubicBezTo>
                  <a:lnTo>
                    <a:pt x="20301" y="5144"/>
                  </a:lnTo>
                  <a:cubicBezTo>
                    <a:pt x="20265" y="5167"/>
                    <a:pt x="20229" y="5179"/>
                    <a:pt x="20194" y="5179"/>
                  </a:cubicBezTo>
                  <a:lnTo>
                    <a:pt x="20194" y="5179"/>
                  </a:lnTo>
                  <a:cubicBezTo>
                    <a:pt x="20122" y="5179"/>
                    <a:pt x="20063" y="5132"/>
                    <a:pt x="20015" y="5060"/>
                  </a:cubicBezTo>
                  <a:close/>
                  <a:moveTo>
                    <a:pt x="57175" y="5084"/>
                  </a:moveTo>
                  <a:cubicBezTo>
                    <a:pt x="57067" y="5024"/>
                    <a:pt x="57044" y="4905"/>
                    <a:pt x="57091" y="4810"/>
                  </a:cubicBezTo>
                  <a:lnTo>
                    <a:pt x="57091" y="4810"/>
                  </a:lnTo>
                  <a:cubicBezTo>
                    <a:pt x="57151" y="4703"/>
                    <a:pt x="57270" y="4667"/>
                    <a:pt x="57377" y="4715"/>
                  </a:cubicBezTo>
                  <a:lnTo>
                    <a:pt x="57377" y="4715"/>
                  </a:lnTo>
                  <a:cubicBezTo>
                    <a:pt x="57472" y="4774"/>
                    <a:pt x="57508" y="4894"/>
                    <a:pt x="57460" y="5001"/>
                  </a:cubicBezTo>
                  <a:lnTo>
                    <a:pt x="57460" y="5001"/>
                  </a:lnTo>
                  <a:cubicBezTo>
                    <a:pt x="57413" y="5072"/>
                    <a:pt x="57353" y="5108"/>
                    <a:pt x="57270" y="5108"/>
                  </a:cubicBezTo>
                  <a:lnTo>
                    <a:pt x="57270" y="5108"/>
                  </a:lnTo>
                  <a:cubicBezTo>
                    <a:pt x="57234" y="5120"/>
                    <a:pt x="57210" y="5108"/>
                    <a:pt x="57175" y="5084"/>
                  </a:cubicBezTo>
                  <a:close/>
                  <a:moveTo>
                    <a:pt x="22313" y="3881"/>
                  </a:moveTo>
                  <a:cubicBezTo>
                    <a:pt x="22265" y="3774"/>
                    <a:pt x="22313" y="3655"/>
                    <a:pt x="22408" y="3596"/>
                  </a:cubicBezTo>
                  <a:lnTo>
                    <a:pt x="22408" y="3596"/>
                  </a:lnTo>
                  <a:lnTo>
                    <a:pt x="22408" y="3596"/>
                  </a:lnTo>
                  <a:lnTo>
                    <a:pt x="22408" y="3596"/>
                  </a:lnTo>
                  <a:cubicBezTo>
                    <a:pt x="22515" y="3560"/>
                    <a:pt x="22634" y="3596"/>
                    <a:pt x="22694" y="3703"/>
                  </a:cubicBezTo>
                  <a:lnTo>
                    <a:pt x="22694" y="3703"/>
                  </a:lnTo>
                  <a:cubicBezTo>
                    <a:pt x="22742" y="3810"/>
                    <a:pt x="22694" y="3929"/>
                    <a:pt x="22587" y="3989"/>
                  </a:cubicBezTo>
                  <a:lnTo>
                    <a:pt x="22587" y="3989"/>
                  </a:lnTo>
                  <a:cubicBezTo>
                    <a:pt x="22563" y="4001"/>
                    <a:pt x="22527" y="4001"/>
                    <a:pt x="22504" y="4001"/>
                  </a:cubicBezTo>
                  <a:lnTo>
                    <a:pt x="22504" y="4001"/>
                  </a:lnTo>
                  <a:cubicBezTo>
                    <a:pt x="22408" y="4001"/>
                    <a:pt x="22337" y="3953"/>
                    <a:pt x="22313" y="3881"/>
                  </a:cubicBezTo>
                  <a:close/>
                  <a:moveTo>
                    <a:pt x="54889" y="3929"/>
                  </a:moveTo>
                  <a:cubicBezTo>
                    <a:pt x="54781" y="3881"/>
                    <a:pt x="54734" y="3751"/>
                    <a:pt x="54781" y="3643"/>
                  </a:cubicBezTo>
                  <a:lnTo>
                    <a:pt x="54781" y="3643"/>
                  </a:lnTo>
                  <a:cubicBezTo>
                    <a:pt x="54829" y="3536"/>
                    <a:pt x="54960" y="3500"/>
                    <a:pt x="55067" y="3536"/>
                  </a:cubicBezTo>
                  <a:lnTo>
                    <a:pt x="55067" y="3536"/>
                  </a:lnTo>
                  <a:lnTo>
                    <a:pt x="55067" y="3536"/>
                  </a:lnTo>
                  <a:lnTo>
                    <a:pt x="55067" y="3536"/>
                  </a:lnTo>
                  <a:cubicBezTo>
                    <a:pt x="55174" y="3584"/>
                    <a:pt x="55210" y="3715"/>
                    <a:pt x="55174" y="3822"/>
                  </a:cubicBezTo>
                  <a:lnTo>
                    <a:pt x="55174" y="3822"/>
                  </a:lnTo>
                  <a:cubicBezTo>
                    <a:pt x="55139" y="3893"/>
                    <a:pt x="55067" y="3941"/>
                    <a:pt x="54972" y="3941"/>
                  </a:cubicBezTo>
                  <a:lnTo>
                    <a:pt x="54972" y="3941"/>
                  </a:lnTo>
                  <a:cubicBezTo>
                    <a:pt x="54948" y="3953"/>
                    <a:pt x="54912" y="3941"/>
                    <a:pt x="54889" y="3929"/>
                  </a:cubicBezTo>
                  <a:close/>
                  <a:moveTo>
                    <a:pt x="24670" y="2858"/>
                  </a:moveTo>
                  <a:cubicBezTo>
                    <a:pt x="24635" y="2750"/>
                    <a:pt x="24694" y="2619"/>
                    <a:pt x="24790" y="2584"/>
                  </a:cubicBezTo>
                  <a:lnTo>
                    <a:pt x="24790" y="2584"/>
                  </a:lnTo>
                  <a:lnTo>
                    <a:pt x="24790" y="2584"/>
                  </a:lnTo>
                  <a:lnTo>
                    <a:pt x="24790" y="2584"/>
                  </a:lnTo>
                  <a:cubicBezTo>
                    <a:pt x="24897" y="2548"/>
                    <a:pt x="25028" y="2608"/>
                    <a:pt x="25063" y="2703"/>
                  </a:cubicBezTo>
                  <a:lnTo>
                    <a:pt x="25063" y="2703"/>
                  </a:lnTo>
                  <a:cubicBezTo>
                    <a:pt x="25099" y="2810"/>
                    <a:pt x="25040" y="2941"/>
                    <a:pt x="24944" y="2977"/>
                  </a:cubicBezTo>
                  <a:lnTo>
                    <a:pt x="24944" y="2977"/>
                  </a:lnTo>
                  <a:cubicBezTo>
                    <a:pt x="24909" y="2989"/>
                    <a:pt x="24897" y="2989"/>
                    <a:pt x="24873" y="2989"/>
                  </a:cubicBezTo>
                  <a:lnTo>
                    <a:pt x="24873" y="2989"/>
                  </a:lnTo>
                  <a:cubicBezTo>
                    <a:pt x="24778" y="3000"/>
                    <a:pt x="24706" y="2941"/>
                    <a:pt x="24670" y="2858"/>
                  </a:cubicBezTo>
                  <a:close/>
                  <a:moveTo>
                    <a:pt x="52519" y="2929"/>
                  </a:moveTo>
                  <a:lnTo>
                    <a:pt x="52519" y="2929"/>
                  </a:lnTo>
                  <a:cubicBezTo>
                    <a:pt x="52412" y="2881"/>
                    <a:pt x="52352" y="2762"/>
                    <a:pt x="52400" y="2667"/>
                  </a:cubicBezTo>
                  <a:lnTo>
                    <a:pt x="52400" y="2667"/>
                  </a:lnTo>
                  <a:cubicBezTo>
                    <a:pt x="52448" y="2560"/>
                    <a:pt x="52567" y="2500"/>
                    <a:pt x="52674" y="2548"/>
                  </a:cubicBezTo>
                  <a:lnTo>
                    <a:pt x="52674" y="2548"/>
                  </a:lnTo>
                  <a:lnTo>
                    <a:pt x="52674" y="2548"/>
                  </a:lnTo>
                  <a:lnTo>
                    <a:pt x="52674" y="2548"/>
                  </a:lnTo>
                  <a:cubicBezTo>
                    <a:pt x="52769" y="2584"/>
                    <a:pt x="52829" y="2703"/>
                    <a:pt x="52793" y="2810"/>
                  </a:cubicBezTo>
                  <a:lnTo>
                    <a:pt x="52793" y="2810"/>
                  </a:lnTo>
                  <a:cubicBezTo>
                    <a:pt x="52757" y="2905"/>
                    <a:pt x="52686" y="2941"/>
                    <a:pt x="52591" y="2941"/>
                  </a:cubicBezTo>
                  <a:lnTo>
                    <a:pt x="52591" y="2941"/>
                  </a:lnTo>
                  <a:cubicBezTo>
                    <a:pt x="52567" y="2941"/>
                    <a:pt x="52555" y="2941"/>
                    <a:pt x="52519" y="2929"/>
                  </a:cubicBezTo>
                  <a:close/>
                  <a:moveTo>
                    <a:pt x="27099" y="1988"/>
                  </a:moveTo>
                  <a:cubicBezTo>
                    <a:pt x="27076" y="1869"/>
                    <a:pt x="27135" y="1774"/>
                    <a:pt x="27230" y="1726"/>
                  </a:cubicBezTo>
                  <a:lnTo>
                    <a:pt x="27230" y="1726"/>
                  </a:lnTo>
                  <a:cubicBezTo>
                    <a:pt x="27337" y="1691"/>
                    <a:pt x="27457" y="1750"/>
                    <a:pt x="27504" y="1857"/>
                  </a:cubicBezTo>
                  <a:lnTo>
                    <a:pt x="27504" y="1857"/>
                  </a:lnTo>
                  <a:cubicBezTo>
                    <a:pt x="27528" y="1965"/>
                    <a:pt x="27468" y="2084"/>
                    <a:pt x="27373" y="2119"/>
                  </a:cubicBezTo>
                  <a:lnTo>
                    <a:pt x="27373" y="2119"/>
                  </a:lnTo>
                  <a:cubicBezTo>
                    <a:pt x="27349" y="2143"/>
                    <a:pt x="27326" y="2143"/>
                    <a:pt x="27314" y="2143"/>
                  </a:cubicBezTo>
                  <a:lnTo>
                    <a:pt x="27314" y="2143"/>
                  </a:lnTo>
                  <a:cubicBezTo>
                    <a:pt x="27206" y="2143"/>
                    <a:pt x="27135" y="2096"/>
                    <a:pt x="27099" y="1988"/>
                  </a:cubicBezTo>
                  <a:close/>
                  <a:moveTo>
                    <a:pt x="50090" y="2096"/>
                  </a:moveTo>
                  <a:lnTo>
                    <a:pt x="50090" y="2096"/>
                  </a:lnTo>
                  <a:cubicBezTo>
                    <a:pt x="49995" y="2072"/>
                    <a:pt x="49912" y="1953"/>
                    <a:pt x="49959" y="1822"/>
                  </a:cubicBezTo>
                  <a:lnTo>
                    <a:pt x="49959" y="1822"/>
                  </a:lnTo>
                  <a:cubicBezTo>
                    <a:pt x="49995" y="1726"/>
                    <a:pt x="50114" y="1667"/>
                    <a:pt x="50221" y="1691"/>
                  </a:cubicBezTo>
                  <a:lnTo>
                    <a:pt x="50221" y="1691"/>
                  </a:lnTo>
                  <a:cubicBezTo>
                    <a:pt x="50328" y="1726"/>
                    <a:pt x="50412" y="1846"/>
                    <a:pt x="50364" y="1965"/>
                  </a:cubicBezTo>
                  <a:lnTo>
                    <a:pt x="50364" y="1965"/>
                  </a:lnTo>
                  <a:cubicBezTo>
                    <a:pt x="50328" y="2048"/>
                    <a:pt x="50257" y="2107"/>
                    <a:pt x="50174" y="2107"/>
                  </a:cubicBezTo>
                  <a:lnTo>
                    <a:pt x="50174" y="2107"/>
                  </a:lnTo>
                  <a:cubicBezTo>
                    <a:pt x="50138" y="2107"/>
                    <a:pt x="50114" y="2096"/>
                    <a:pt x="50090" y="2096"/>
                  </a:cubicBezTo>
                  <a:close/>
                  <a:moveTo>
                    <a:pt x="29576" y="1310"/>
                  </a:moveTo>
                  <a:cubicBezTo>
                    <a:pt x="29540" y="1191"/>
                    <a:pt x="29612" y="1084"/>
                    <a:pt x="29719" y="1060"/>
                  </a:cubicBezTo>
                  <a:lnTo>
                    <a:pt x="29719" y="1060"/>
                  </a:lnTo>
                  <a:cubicBezTo>
                    <a:pt x="29838" y="1024"/>
                    <a:pt x="29945" y="1095"/>
                    <a:pt x="29969" y="1203"/>
                  </a:cubicBezTo>
                  <a:lnTo>
                    <a:pt x="29969" y="1203"/>
                  </a:lnTo>
                  <a:cubicBezTo>
                    <a:pt x="30004" y="1322"/>
                    <a:pt x="29933" y="1429"/>
                    <a:pt x="29826" y="1453"/>
                  </a:cubicBezTo>
                  <a:lnTo>
                    <a:pt x="29826" y="1453"/>
                  </a:lnTo>
                  <a:lnTo>
                    <a:pt x="29778" y="1453"/>
                  </a:lnTo>
                  <a:lnTo>
                    <a:pt x="29778" y="1453"/>
                  </a:lnTo>
                  <a:cubicBezTo>
                    <a:pt x="29695" y="1453"/>
                    <a:pt x="29600" y="1393"/>
                    <a:pt x="29576" y="1310"/>
                  </a:cubicBezTo>
                  <a:close/>
                  <a:moveTo>
                    <a:pt x="47626" y="1429"/>
                  </a:moveTo>
                  <a:cubicBezTo>
                    <a:pt x="47507" y="1393"/>
                    <a:pt x="47447" y="1298"/>
                    <a:pt x="47459" y="1179"/>
                  </a:cubicBezTo>
                  <a:lnTo>
                    <a:pt x="47459" y="1179"/>
                  </a:lnTo>
                  <a:cubicBezTo>
                    <a:pt x="47483" y="1072"/>
                    <a:pt x="47590" y="1000"/>
                    <a:pt x="47709" y="1024"/>
                  </a:cubicBezTo>
                  <a:lnTo>
                    <a:pt x="47709" y="1024"/>
                  </a:lnTo>
                  <a:cubicBezTo>
                    <a:pt x="47816" y="1060"/>
                    <a:pt x="47888" y="1155"/>
                    <a:pt x="47864" y="1274"/>
                  </a:cubicBezTo>
                  <a:lnTo>
                    <a:pt x="47864" y="1274"/>
                  </a:lnTo>
                  <a:cubicBezTo>
                    <a:pt x="47828" y="1369"/>
                    <a:pt x="47757" y="1441"/>
                    <a:pt x="47650" y="1441"/>
                  </a:cubicBezTo>
                  <a:lnTo>
                    <a:pt x="47650" y="1441"/>
                  </a:lnTo>
                  <a:cubicBezTo>
                    <a:pt x="47650" y="1429"/>
                    <a:pt x="47638" y="1429"/>
                    <a:pt x="47626" y="1429"/>
                  </a:cubicBezTo>
                  <a:close/>
                  <a:moveTo>
                    <a:pt x="32100" y="774"/>
                  </a:moveTo>
                  <a:cubicBezTo>
                    <a:pt x="32088" y="655"/>
                    <a:pt x="32159" y="548"/>
                    <a:pt x="32279" y="536"/>
                  </a:cubicBezTo>
                  <a:lnTo>
                    <a:pt x="32279" y="536"/>
                  </a:lnTo>
                  <a:cubicBezTo>
                    <a:pt x="32398" y="512"/>
                    <a:pt x="32505" y="595"/>
                    <a:pt x="32517" y="703"/>
                  </a:cubicBezTo>
                  <a:lnTo>
                    <a:pt x="32517" y="703"/>
                  </a:lnTo>
                  <a:cubicBezTo>
                    <a:pt x="32529" y="822"/>
                    <a:pt x="32457" y="917"/>
                    <a:pt x="32350" y="941"/>
                  </a:cubicBezTo>
                  <a:lnTo>
                    <a:pt x="32350" y="941"/>
                  </a:lnTo>
                  <a:lnTo>
                    <a:pt x="32326" y="941"/>
                  </a:lnTo>
                  <a:lnTo>
                    <a:pt x="32326" y="941"/>
                  </a:lnTo>
                  <a:cubicBezTo>
                    <a:pt x="32207" y="953"/>
                    <a:pt x="32112" y="881"/>
                    <a:pt x="32100" y="774"/>
                  </a:cubicBezTo>
                  <a:close/>
                  <a:moveTo>
                    <a:pt x="45113" y="917"/>
                  </a:moveTo>
                  <a:cubicBezTo>
                    <a:pt x="44994" y="905"/>
                    <a:pt x="44911" y="786"/>
                    <a:pt x="44935" y="679"/>
                  </a:cubicBezTo>
                  <a:lnTo>
                    <a:pt x="44935" y="679"/>
                  </a:lnTo>
                  <a:cubicBezTo>
                    <a:pt x="44947" y="560"/>
                    <a:pt x="45066" y="488"/>
                    <a:pt x="45173" y="500"/>
                  </a:cubicBezTo>
                  <a:lnTo>
                    <a:pt x="45173" y="500"/>
                  </a:lnTo>
                  <a:cubicBezTo>
                    <a:pt x="45292" y="524"/>
                    <a:pt x="45364" y="631"/>
                    <a:pt x="45328" y="738"/>
                  </a:cubicBezTo>
                  <a:lnTo>
                    <a:pt x="45328" y="738"/>
                  </a:lnTo>
                  <a:cubicBezTo>
                    <a:pt x="45316" y="845"/>
                    <a:pt x="45233" y="917"/>
                    <a:pt x="45125" y="917"/>
                  </a:cubicBezTo>
                  <a:lnTo>
                    <a:pt x="45125" y="917"/>
                  </a:lnTo>
                  <a:close/>
                  <a:moveTo>
                    <a:pt x="34660" y="417"/>
                  </a:moveTo>
                  <a:cubicBezTo>
                    <a:pt x="34648" y="298"/>
                    <a:pt x="34731" y="191"/>
                    <a:pt x="34850" y="191"/>
                  </a:cubicBezTo>
                  <a:lnTo>
                    <a:pt x="34850" y="191"/>
                  </a:lnTo>
                  <a:cubicBezTo>
                    <a:pt x="34969" y="179"/>
                    <a:pt x="35077" y="262"/>
                    <a:pt x="35088" y="381"/>
                  </a:cubicBezTo>
                  <a:lnTo>
                    <a:pt x="35088" y="381"/>
                  </a:lnTo>
                  <a:cubicBezTo>
                    <a:pt x="35112" y="500"/>
                    <a:pt x="35017" y="607"/>
                    <a:pt x="34898" y="607"/>
                  </a:cubicBezTo>
                  <a:lnTo>
                    <a:pt x="34898" y="607"/>
                  </a:lnTo>
                  <a:lnTo>
                    <a:pt x="34886" y="607"/>
                  </a:lnTo>
                  <a:lnTo>
                    <a:pt x="34886" y="607"/>
                  </a:lnTo>
                  <a:cubicBezTo>
                    <a:pt x="34755" y="607"/>
                    <a:pt x="34660" y="524"/>
                    <a:pt x="34660" y="417"/>
                  </a:cubicBezTo>
                  <a:close/>
                  <a:moveTo>
                    <a:pt x="42566" y="595"/>
                  </a:moveTo>
                  <a:lnTo>
                    <a:pt x="42566" y="595"/>
                  </a:lnTo>
                  <a:cubicBezTo>
                    <a:pt x="42446" y="583"/>
                    <a:pt x="42351" y="476"/>
                    <a:pt x="42375" y="369"/>
                  </a:cubicBezTo>
                  <a:lnTo>
                    <a:pt x="42375" y="369"/>
                  </a:lnTo>
                  <a:cubicBezTo>
                    <a:pt x="42387" y="250"/>
                    <a:pt x="42494" y="167"/>
                    <a:pt x="42589" y="179"/>
                  </a:cubicBezTo>
                  <a:lnTo>
                    <a:pt x="42589" y="179"/>
                  </a:lnTo>
                  <a:lnTo>
                    <a:pt x="42589" y="179"/>
                  </a:lnTo>
                  <a:lnTo>
                    <a:pt x="42589" y="179"/>
                  </a:lnTo>
                  <a:cubicBezTo>
                    <a:pt x="42708" y="191"/>
                    <a:pt x="42792" y="298"/>
                    <a:pt x="42792" y="405"/>
                  </a:cubicBezTo>
                  <a:lnTo>
                    <a:pt x="42792" y="405"/>
                  </a:lnTo>
                  <a:cubicBezTo>
                    <a:pt x="42768" y="500"/>
                    <a:pt x="42685" y="595"/>
                    <a:pt x="42577" y="595"/>
                  </a:cubicBezTo>
                  <a:lnTo>
                    <a:pt x="42577" y="595"/>
                  </a:lnTo>
                  <a:close/>
                  <a:moveTo>
                    <a:pt x="37220" y="226"/>
                  </a:moveTo>
                  <a:cubicBezTo>
                    <a:pt x="37220" y="107"/>
                    <a:pt x="37315" y="12"/>
                    <a:pt x="37434" y="0"/>
                  </a:cubicBezTo>
                  <a:lnTo>
                    <a:pt x="37434" y="0"/>
                  </a:lnTo>
                  <a:cubicBezTo>
                    <a:pt x="37553" y="0"/>
                    <a:pt x="37636" y="83"/>
                    <a:pt x="37648" y="202"/>
                  </a:cubicBezTo>
                  <a:lnTo>
                    <a:pt x="37648" y="202"/>
                  </a:lnTo>
                  <a:cubicBezTo>
                    <a:pt x="37648" y="322"/>
                    <a:pt x="37565" y="417"/>
                    <a:pt x="37446" y="429"/>
                  </a:cubicBezTo>
                  <a:lnTo>
                    <a:pt x="37446" y="429"/>
                  </a:lnTo>
                  <a:lnTo>
                    <a:pt x="37434" y="429"/>
                  </a:lnTo>
                  <a:lnTo>
                    <a:pt x="37434" y="429"/>
                  </a:lnTo>
                  <a:cubicBezTo>
                    <a:pt x="37327" y="429"/>
                    <a:pt x="37220" y="333"/>
                    <a:pt x="37220" y="226"/>
                  </a:cubicBezTo>
                  <a:close/>
                  <a:moveTo>
                    <a:pt x="40006" y="429"/>
                  </a:moveTo>
                  <a:cubicBezTo>
                    <a:pt x="39887" y="429"/>
                    <a:pt x="39791" y="322"/>
                    <a:pt x="39791" y="202"/>
                  </a:cubicBezTo>
                  <a:lnTo>
                    <a:pt x="39791" y="202"/>
                  </a:lnTo>
                  <a:cubicBezTo>
                    <a:pt x="39791" y="83"/>
                    <a:pt x="39899" y="0"/>
                    <a:pt x="40018" y="0"/>
                  </a:cubicBezTo>
                  <a:lnTo>
                    <a:pt x="40018" y="0"/>
                  </a:lnTo>
                  <a:lnTo>
                    <a:pt x="40018" y="0"/>
                  </a:lnTo>
                  <a:lnTo>
                    <a:pt x="40018" y="0"/>
                  </a:lnTo>
                  <a:cubicBezTo>
                    <a:pt x="40137" y="0"/>
                    <a:pt x="40232" y="107"/>
                    <a:pt x="40232" y="226"/>
                  </a:cubicBezTo>
                  <a:lnTo>
                    <a:pt x="40232" y="226"/>
                  </a:lnTo>
                  <a:cubicBezTo>
                    <a:pt x="40208" y="333"/>
                    <a:pt x="40125" y="429"/>
                    <a:pt x="40006" y="429"/>
                  </a:cubicBezTo>
                  <a:lnTo>
                    <a:pt x="40006" y="429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8"/>
            <p:cNvSpPr/>
            <p:nvPr/>
          </p:nvSpPr>
          <p:spPr>
            <a:xfrm>
              <a:off x="2792900" y="1875350"/>
              <a:ext cx="2077650" cy="2077675"/>
            </a:xfrm>
            <a:custGeom>
              <a:avLst/>
              <a:gdLst/>
              <a:ahLst/>
              <a:cxnLst/>
              <a:rect l="l" t="t" r="r" b="b"/>
              <a:pathLst>
                <a:path w="83106" h="83107" extrusionOk="0">
                  <a:moveTo>
                    <a:pt x="41565" y="83106"/>
                  </a:moveTo>
                  <a:cubicBezTo>
                    <a:pt x="41494" y="83106"/>
                    <a:pt x="41410" y="83035"/>
                    <a:pt x="41410" y="82963"/>
                  </a:cubicBezTo>
                  <a:lnTo>
                    <a:pt x="41410" y="82963"/>
                  </a:lnTo>
                  <a:cubicBezTo>
                    <a:pt x="41410" y="82892"/>
                    <a:pt x="41494" y="82809"/>
                    <a:pt x="41565" y="82809"/>
                  </a:cubicBezTo>
                  <a:lnTo>
                    <a:pt x="41565" y="82809"/>
                  </a:lnTo>
                  <a:cubicBezTo>
                    <a:pt x="41637" y="82809"/>
                    <a:pt x="41708" y="82868"/>
                    <a:pt x="41708" y="82963"/>
                  </a:cubicBezTo>
                  <a:lnTo>
                    <a:pt x="41708" y="82963"/>
                  </a:lnTo>
                  <a:cubicBezTo>
                    <a:pt x="41708" y="83035"/>
                    <a:pt x="41637" y="83106"/>
                    <a:pt x="41565" y="83106"/>
                  </a:cubicBezTo>
                  <a:close/>
                  <a:moveTo>
                    <a:pt x="38958" y="83023"/>
                  </a:moveTo>
                  <a:cubicBezTo>
                    <a:pt x="38886" y="83023"/>
                    <a:pt x="38815" y="82952"/>
                    <a:pt x="38827" y="82868"/>
                  </a:cubicBezTo>
                  <a:lnTo>
                    <a:pt x="38827" y="82868"/>
                  </a:lnTo>
                  <a:cubicBezTo>
                    <a:pt x="38827" y="82797"/>
                    <a:pt x="38898" y="82725"/>
                    <a:pt x="38970" y="82737"/>
                  </a:cubicBezTo>
                  <a:lnTo>
                    <a:pt x="38970" y="82737"/>
                  </a:lnTo>
                  <a:cubicBezTo>
                    <a:pt x="39053" y="82737"/>
                    <a:pt x="39124" y="82809"/>
                    <a:pt x="39112" y="82892"/>
                  </a:cubicBezTo>
                  <a:lnTo>
                    <a:pt x="39112" y="82892"/>
                  </a:lnTo>
                  <a:cubicBezTo>
                    <a:pt x="39112" y="82963"/>
                    <a:pt x="39053" y="83023"/>
                    <a:pt x="38958" y="83023"/>
                  </a:cubicBezTo>
                  <a:lnTo>
                    <a:pt x="38958" y="83023"/>
                  </a:lnTo>
                  <a:close/>
                  <a:moveTo>
                    <a:pt x="44018" y="82892"/>
                  </a:moveTo>
                  <a:cubicBezTo>
                    <a:pt x="44018" y="82809"/>
                    <a:pt x="44077" y="82737"/>
                    <a:pt x="44149" y="82737"/>
                  </a:cubicBezTo>
                  <a:lnTo>
                    <a:pt x="44149" y="82737"/>
                  </a:lnTo>
                  <a:cubicBezTo>
                    <a:pt x="44232" y="82737"/>
                    <a:pt x="44304" y="82797"/>
                    <a:pt x="44304" y="82868"/>
                  </a:cubicBezTo>
                  <a:lnTo>
                    <a:pt x="44304" y="82868"/>
                  </a:lnTo>
                  <a:cubicBezTo>
                    <a:pt x="44304" y="82952"/>
                    <a:pt x="44244" y="83023"/>
                    <a:pt x="44173" y="83023"/>
                  </a:cubicBezTo>
                  <a:lnTo>
                    <a:pt x="44173" y="83023"/>
                  </a:lnTo>
                  <a:lnTo>
                    <a:pt x="44149" y="83023"/>
                  </a:lnTo>
                  <a:lnTo>
                    <a:pt x="44149" y="83023"/>
                  </a:lnTo>
                  <a:cubicBezTo>
                    <a:pt x="44089" y="83023"/>
                    <a:pt x="44018" y="82963"/>
                    <a:pt x="44018" y="82892"/>
                  </a:cubicBezTo>
                  <a:close/>
                  <a:moveTo>
                    <a:pt x="36350" y="82785"/>
                  </a:moveTo>
                  <a:cubicBezTo>
                    <a:pt x="36279" y="82773"/>
                    <a:pt x="36219" y="82690"/>
                    <a:pt x="36219" y="82618"/>
                  </a:cubicBezTo>
                  <a:lnTo>
                    <a:pt x="36219" y="82618"/>
                  </a:lnTo>
                  <a:cubicBezTo>
                    <a:pt x="36231" y="82547"/>
                    <a:pt x="36314" y="82487"/>
                    <a:pt x="36386" y="82487"/>
                  </a:cubicBezTo>
                  <a:lnTo>
                    <a:pt x="36386" y="82487"/>
                  </a:lnTo>
                  <a:cubicBezTo>
                    <a:pt x="36457" y="82499"/>
                    <a:pt x="36517" y="82571"/>
                    <a:pt x="36517" y="82654"/>
                  </a:cubicBezTo>
                  <a:lnTo>
                    <a:pt x="36517" y="82654"/>
                  </a:lnTo>
                  <a:cubicBezTo>
                    <a:pt x="36505" y="82725"/>
                    <a:pt x="36445" y="82785"/>
                    <a:pt x="36374" y="82785"/>
                  </a:cubicBezTo>
                  <a:lnTo>
                    <a:pt x="36374" y="82785"/>
                  </a:lnTo>
                  <a:close/>
                  <a:moveTo>
                    <a:pt x="46613" y="82654"/>
                  </a:moveTo>
                  <a:cubicBezTo>
                    <a:pt x="46590" y="82571"/>
                    <a:pt x="46649" y="82499"/>
                    <a:pt x="46744" y="82487"/>
                  </a:cubicBezTo>
                  <a:lnTo>
                    <a:pt x="46744" y="82487"/>
                  </a:lnTo>
                  <a:cubicBezTo>
                    <a:pt x="46816" y="82463"/>
                    <a:pt x="46887" y="82523"/>
                    <a:pt x="46911" y="82618"/>
                  </a:cubicBezTo>
                  <a:lnTo>
                    <a:pt x="46911" y="82618"/>
                  </a:lnTo>
                  <a:cubicBezTo>
                    <a:pt x="46923" y="82690"/>
                    <a:pt x="46863" y="82761"/>
                    <a:pt x="46768" y="82785"/>
                  </a:cubicBezTo>
                  <a:lnTo>
                    <a:pt x="46768" y="82785"/>
                  </a:lnTo>
                  <a:lnTo>
                    <a:pt x="46756" y="82785"/>
                  </a:lnTo>
                  <a:lnTo>
                    <a:pt x="46756" y="82785"/>
                  </a:lnTo>
                  <a:cubicBezTo>
                    <a:pt x="46685" y="82785"/>
                    <a:pt x="46625" y="82725"/>
                    <a:pt x="46613" y="82654"/>
                  </a:cubicBezTo>
                  <a:close/>
                  <a:moveTo>
                    <a:pt x="33778" y="82380"/>
                  </a:moveTo>
                  <a:cubicBezTo>
                    <a:pt x="33707" y="82368"/>
                    <a:pt x="33647" y="82297"/>
                    <a:pt x="33659" y="82213"/>
                  </a:cubicBezTo>
                  <a:lnTo>
                    <a:pt x="33659" y="82213"/>
                  </a:lnTo>
                  <a:cubicBezTo>
                    <a:pt x="33671" y="82142"/>
                    <a:pt x="33755" y="82082"/>
                    <a:pt x="33826" y="82094"/>
                  </a:cubicBezTo>
                  <a:lnTo>
                    <a:pt x="33826" y="82094"/>
                  </a:lnTo>
                  <a:cubicBezTo>
                    <a:pt x="33897" y="82118"/>
                    <a:pt x="33957" y="82190"/>
                    <a:pt x="33945" y="82273"/>
                  </a:cubicBezTo>
                  <a:lnTo>
                    <a:pt x="33945" y="82273"/>
                  </a:lnTo>
                  <a:cubicBezTo>
                    <a:pt x="33933" y="82356"/>
                    <a:pt x="33874" y="82392"/>
                    <a:pt x="33790" y="82392"/>
                  </a:cubicBezTo>
                  <a:lnTo>
                    <a:pt x="33790" y="82392"/>
                  </a:lnTo>
                  <a:cubicBezTo>
                    <a:pt x="33790" y="82380"/>
                    <a:pt x="33790" y="82380"/>
                    <a:pt x="33778" y="82380"/>
                  </a:cubicBezTo>
                  <a:close/>
                  <a:moveTo>
                    <a:pt x="49185" y="82261"/>
                  </a:moveTo>
                  <a:cubicBezTo>
                    <a:pt x="49173" y="82190"/>
                    <a:pt x="49209" y="82118"/>
                    <a:pt x="49304" y="82094"/>
                  </a:cubicBezTo>
                  <a:lnTo>
                    <a:pt x="49304" y="82094"/>
                  </a:lnTo>
                  <a:cubicBezTo>
                    <a:pt x="49376" y="82082"/>
                    <a:pt x="49471" y="82130"/>
                    <a:pt x="49483" y="82213"/>
                  </a:cubicBezTo>
                  <a:lnTo>
                    <a:pt x="49483" y="82213"/>
                  </a:lnTo>
                  <a:cubicBezTo>
                    <a:pt x="49495" y="82297"/>
                    <a:pt x="49435" y="82368"/>
                    <a:pt x="49364" y="82380"/>
                  </a:cubicBezTo>
                  <a:lnTo>
                    <a:pt x="49364" y="82380"/>
                  </a:lnTo>
                  <a:lnTo>
                    <a:pt x="49328" y="82380"/>
                  </a:lnTo>
                  <a:lnTo>
                    <a:pt x="49328" y="82380"/>
                  </a:lnTo>
                  <a:cubicBezTo>
                    <a:pt x="49257" y="82380"/>
                    <a:pt x="49197" y="82321"/>
                    <a:pt x="49185" y="82261"/>
                  </a:cubicBezTo>
                  <a:close/>
                  <a:moveTo>
                    <a:pt x="31230" y="81820"/>
                  </a:moveTo>
                  <a:cubicBezTo>
                    <a:pt x="31159" y="81797"/>
                    <a:pt x="31111" y="81713"/>
                    <a:pt x="31135" y="81642"/>
                  </a:cubicBezTo>
                  <a:lnTo>
                    <a:pt x="31135" y="81642"/>
                  </a:lnTo>
                  <a:cubicBezTo>
                    <a:pt x="31147" y="81559"/>
                    <a:pt x="31230" y="81499"/>
                    <a:pt x="31314" y="81535"/>
                  </a:cubicBezTo>
                  <a:lnTo>
                    <a:pt x="31314" y="81535"/>
                  </a:lnTo>
                  <a:cubicBezTo>
                    <a:pt x="31385" y="81547"/>
                    <a:pt x="31445" y="81642"/>
                    <a:pt x="31409" y="81713"/>
                  </a:cubicBezTo>
                  <a:lnTo>
                    <a:pt x="31409" y="81713"/>
                  </a:lnTo>
                  <a:cubicBezTo>
                    <a:pt x="31397" y="81773"/>
                    <a:pt x="31338" y="81820"/>
                    <a:pt x="31266" y="81820"/>
                  </a:cubicBezTo>
                  <a:lnTo>
                    <a:pt x="31266" y="81820"/>
                  </a:lnTo>
                  <a:close/>
                  <a:moveTo>
                    <a:pt x="51709" y="81701"/>
                  </a:moveTo>
                  <a:cubicBezTo>
                    <a:pt x="51697" y="81618"/>
                    <a:pt x="51745" y="81535"/>
                    <a:pt x="51816" y="81523"/>
                  </a:cubicBezTo>
                  <a:lnTo>
                    <a:pt x="51816" y="81523"/>
                  </a:lnTo>
                  <a:cubicBezTo>
                    <a:pt x="51888" y="81499"/>
                    <a:pt x="51983" y="81547"/>
                    <a:pt x="51995" y="81618"/>
                  </a:cubicBezTo>
                  <a:lnTo>
                    <a:pt x="51995" y="81618"/>
                  </a:lnTo>
                  <a:cubicBezTo>
                    <a:pt x="52007" y="81701"/>
                    <a:pt x="51971" y="81785"/>
                    <a:pt x="51888" y="81797"/>
                  </a:cubicBezTo>
                  <a:lnTo>
                    <a:pt x="51888" y="81797"/>
                  </a:lnTo>
                  <a:lnTo>
                    <a:pt x="51864" y="81797"/>
                  </a:lnTo>
                  <a:lnTo>
                    <a:pt x="51864" y="81797"/>
                  </a:lnTo>
                  <a:cubicBezTo>
                    <a:pt x="51781" y="81820"/>
                    <a:pt x="51733" y="81773"/>
                    <a:pt x="51709" y="81701"/>
                  </a:cubicBezTo>
                  <a:close/>
                  <a:moveTo>
                    <a:pt x="28718" y="81082"/>
                  </a:moveTo>
                  <a:cubicBezTo>
                    <a:pt x="28647" y="81058"/>
                    <a:pt x="28599" y="80975"/>
                    <a:pt x="28635" y="80904"/>
                  </a:cubicBezTo>
                  <a:lnTo>
                    <a:pt x="28635" y="80904"/>
                  </a:lnTo>
                  <a:cubicBezTo>
                    <a:pt x="28659" y="80832"/>
                    <a:pt x="28730" y="80785"/>
                    <a:pt x="28813" y="80820"/>
                  </a:cubicBezTo>
                  <a:lnTo>
                    <a:pt x="28813" y="80820"/>
                  </a:lnTo>
                  <a:cubicBezTo>
                    <a:pt x="28885" y="80844"/>
                    <a:pt x="28933" y="80928"/>
                    <a:pt x="28897" y="80999"/>
                  </a:cubicBezTo>
                  <a:lnTo>
                    <a:pt x="28897" y="80999"/>
                  </a:lnTo>
                  <a:cubicBezTo>
                    <a:pt x="28885" y="81058"/>
                    <a:pt x="28825" y="81106"/>
                    <a:pt x="28766" y="81106"/>
                  </a:cubicBezTo>
                  <a:lnTo>
                    <a:pt x="28766" y="81106"/>
                  </a:lnTo>
                  <a:cubicBezTo>
                    <a:pt x="28754" y="81106"/>
                    <a:pt x="28730" y="81106"/>
                    <a:pt x="28718" y="81082"/>
                  </a:cubicBezTo>
                  <a:close/>
                  <a:moveTo>
                    <a:pt x="54210" y="80987"/>
                  </a:moveTo>
                  <a:cubicBezTo>
                    <a:pt x="54186" y="80904"/>
                    <a:pt x="54233" y="80820"/>
                    <a:pt x="54305" y="80808"/>
                  </a:cubicBezTo>
                  <a:lnTo>
                    <a:pt x="54305" y="80808"/>
                  </a:lnTo>
                  <a:cubicBezTo>
                    <a:pt x="54376" y="80773"/>
                    <a:pt x="54460" y="80820"/>
                    <a:pt x="54483" y="80892"/>
                  </a:cubicBezTo>
                  <a:lnTo>
                    <a:pt x="54483" y="80892"/>
                  </a:lnTo>
                  <a:cubicBezTo>
                    <a:pt x="54507" y="80963"/>
                    <a:pt x="54471" y="81058"/>
                    <a:pt x="54388" y="81070"/>
                  </a:cubicBezTo>
                  <a:lnTo>
                    <a:pt x="54388" y="81070"/>
                  </a:lnTo>
                  <a:lnTo>
                    <a:pt x="54388" y="81070"/>
                  </a:lnTo>
                  <a:lnTo>
                    <a:pt x="54388" y="81070"/>
                  </a:lnTo>
                  <a:cubicBezTo>
                    <a:pt x="54376" y="81070"/>
                    <a:pt x="54364" y="81082"/>
                    <a:pt x="54352" y="81082"/>
                  </a:cubicBezTo>
                  <a:lnTo>
                    <a:pt x="54352" y="81082"/>
                  </a:lnTo>
                  <a:cubicBezTo>
                    <a:pt x="54293" y="81082"/>
                    <a:pt x="54233" y="81047"/>
                    <a:pt x="54210" y="80987"/>
                  </a:cubicBezTo>
                  <a:close/>
                  <a:moveTo>
                    <a:pt x="26266" y="80213"/>
                  </a:moveTo>
                  <a:cubicBezTo>
                    <a:pt x="26194" y="80177"/>
                    <a:pt x="26146" y="80094"/>
                    <a:pt x="26170" y="80011"/>
                  </a:cubicBezTo>
                  <a:lnTo>
                    <a:pt x="26170" y="80011"/>
                  </a:lnTo>
                  <a:cubicBezTo>
                    <a:pt x="26206" y="79939"/>
                    <a:pt x="26289" y="79892"/>
                    <a:pt x="26373" y="79939"/>
                  </a:cubicBezTo>
                  <a:lnTo>
                    <a:pt x="26373" y="79939"/>
                  </a:lnTo>
                  <a:cubicBezTo>
                    <a:pt x="26444" y="79975"/>
                    <a:pt x="26468" y="80058"/>
                    <a:pt x="26456" y="80130"/>
                  </a:cubicBezTo>
                  <a:lnTo>
                    <a:pt x="26456" y="80130"/>
                  </a:lnTo>
                  <a:cubicBezTo>
                    <a:pt x="26432" y="80189"/>
                    <a:pt x="26385" y="80225"/>
                    <a:pt x="26325" y="80225"/>
                  </a:cubicBezTo>
                  <a:lnTo>
                    <a:pt x="26325" y="80225"/>
                  </a:lnTo>
                  <a:cubicBezTo>
                    <a:pt x="26313" y="80225"/>
                    <a:pt x="26277" y="80213"/>
                    <a:pt x="26266" y="80213"/>
                  </a:cubicBezTo>
                  <a:close/>
                  <a:moveTo>
                    <a:pt x="56674" y="80106"/>
                  </a:moveTo>
                  <a:cubicBezTo>
                    <a:pt x="56638" y="80035"/>
                    <a:pt x="56686" y="79939"/>
                    <a:pt x="56757" y="79915"/>
                  </a:cubicBezTo>
                  <a:lnTo>
                    <a:pt x="56757" y="79915"/>
                  </a:lnTo>
                  <a:cubicBezTo>
                    <a:pt x="56829" y="79880"/>
                    <a:pt x="56924" y="79915"/>
                    <a:pt x="56948" y="79987"/>
                  </a:cubicBezTo>
                  <a:lnTo>
                    <a:pt x="56948" y="79987"/>
                  </a:lnTo>
                  <a:cubicBezTo>
                    <a:pt x="56984" y="80058"/>
                    <a:pt x="56936" y="80154"/>
                    <a:pt x="56865" y="80177"/>
                  </a:cubicBezTo>
                  <a:lnTo>
                    <a:pt x="56865" y="80177"/>
                  </a:lnTo>
                  <a:cubicBezTo>
                    <a:pt x="56853" y="80189"/>
                    <a:pt x="56829" y="80189"/>
                    <a:pt x="56805" y="80189"/>
                  </a:cubicBezTo>
                  <a:lnTo>
                    <a:pt x="56805" y="80189"/>
                  </a:lnTo>
                  <a:cubicBezTo>
                    <a:pt x="56746" y="80213"/>
                    <a:pt x="56686" y="80166"/>
                    <a:pt x="56674" y="80106"/>
                  </a:cubicBezTo>
                  <a:close/>
                  <a:moveTo>
                    <a:pt x="23872" y="79165"/>
                  </a:moveTo>
                  <a:cubicBezTo>
                    <a:pt x="23789" y="79142"/>
                    <a:pt x="23765" y="79046"/>
                    <a:pt x="23789" y="78975"/>
                  </a:cubicBezTo>
                  <a:lnTo>
                    <a:pt x="23789" y="78975"/>
                  </a:lnTo>
                  <a:cubicBezTo>
                    <a:pt x="23825" y="78903"/>
                    <a:pt x="23908" y="78868"/>
                    <a:pt x="23991" y="78903"/>
                  </a:cubicBezTo>
                  <a:lnTo>
                    <a:pt x="23991" y="78903"/>
                  </a:lnTo>
                  <a:cubicBezTo>
                    <a:pt x="24063" y="78927"/>
                    <a:pt x="24087" y="79023"/>
                    <a:pt x="24063" y="79094"/>
                  </a:cubicBezTo>
                  <a:lnTo>
                    <a:pt x="24063" y="79094"/>
                  </a:lnTo>
                  <a:cubicBezTo>
                    <a:pt x="24027" y="79154"/>
                    <a:pt x="23991" y="79177"/>
                    <a:pt x="23932" y="79177"/>
                  </a:cubicBezTo>
                  <a:lnTo>
                    <a:pt x="23932" y="79177"/>
                  </a:lnTo>
                  <a:cubicBezTo>
                    <a:pt x="23908" y="79177"/>
                    <a:pt x="23884" y="79177"/>
                    <a:pt x="23872" y="79165"/>
                  </a:cubicBezTo>
                  <a:close/>
                  <a:moveTo>
                    <a:pt x="59055" y="79094"/>
                  </a:moveTo>
                  <a:cubicBezTo>
                    <a:pt x="59020" y="79023"/>
                    <a:pt x="59055" y="78927"/>
                    <a:pt x="59127" y="78903"/>
                  </a:cubicBezTo>
                  <a:lnTo>
                    <a:pt x="59127" y="78903"/>
                  </a:lnTo>
                  <a:cubicBezTo>
                    <a:pt x="59198" y="78868"/>
                    <a:pt x="59293" y="78903"/>
                    <a:pt x="59317" y="78975"/>
                  </a:cubicBezTo>
                  <a:lnTo>
                    <a:pt x="59317" y="78975"/>
                  </a:lnTo>
                  <a:cubicBezTo>
                    <a:pt x="59353" y="79046"/>
                    <a:pt x="59317" y="79142"/>
                    <a:pt x="59246" y="79165"/>
                  </a:cubicBezTo>
                  <a:lnTo>
                    <a:pt x="59246" y="79165"/>
                  </a:lnTo>
                  <a:cubicBezTo>
                    <a:pt x="59234" y="79177"/>
                    <a:pt x="59198" y="79177"/>
                    <a:pt x="59186" y="79177"/>
                  </a:cubicBezTo>
                  <a:lnTo>
                    <a:pt x="59186" y="79177"/>
                  </a:lnTo>
                  <a:cubicBezTo>
                    <a:pt x="59127" y="79165"/>
                    <a:pt x="59079" y="79142"/>
                    <a:pt x="59055" y="79094"/>
                  </a:cubicBezTo>
                  <a:close/>
                  <a:moveTo>
                    <a:pt x="21551" y="77975"/>
                  </a:moveTo>
                  <a:lnTo>
                    <a:pt x="21551" y="77975"/>
                  </a:lnTo>
                  <a:lnTo>
                    <a:pt x="21551" y="77975"/>
                  </a:lnTo>
                  <a:cubicBezTo>
                    <a:pt x="21467" y="77927"/>
                    <a:pt x="21455" y="77844"/>
                    <a:pt x="21491" y="77784"/>
                  </a:cubicBezTo>
                  <a:lnTo>
                    <a:pt x="21491" y="77784"/>
                  </a:lnTo>
                  <a:cubicBezTo>
                    <a:pt x="21527" y="77713"/>
                    <a:pt x="21622" y="77689"/>
                    <a:pt x="21682" y="77725"/>
                  </a:cubicBezTo>
                  <a:lnTo>
                    <a:pt x="21682" y="77725"/>
                  </a:lnTo>
                  <a:cubicBezTo>
                    <a:pt x="21753" y="77772"/>
                    <a:pt x="21765" y="77856"/>
                    <a:pt x="21741" y="77915"/>
                  </a:cubicBezTo>
                  <a:lnTo>
                    <a:pt x="21741" y="77915"/>
                  </a:lnTo>
                  <a:cubicBezTo>
                    <a:pt x="21705" y="77963"/>
                    <a:pt x="21670" y="77987"/>
                    <a:pt x="21610" y="77987"/>
                  </a:cubicBezTo>
                  <a:lnTo>
                    <a:pt x="21610" y="77987"/>
                  </a:lnTo>
                  <a:cubicBezTo>
                    <a:pt x="21586" y="78011"/>
                    <a:pt x="21563" y="77987"/>
                    <a:pt x="21551" y="77975"/>
                  </a:cubicBezTo>
                  <a:close/>
                  <a:moveTo>
                    <a:pt x="61377" y="77915"/>
                  </a:moveTo>
                  <a:cubicBezTo>
                    <a:pt x="61329" y="77844"/>
                    <a:pt x="61353" y="77749"/>
                    <a:pt x="61437" y="77725"/>
                  </a:cubicBezTo>
                  <a:lnTo>
                    <a:pt x="61437" y="77725"/>
                  </a:lnTo>
                  <a:cubicBezTo>
                    <a:pt x="61508" y="77677"/>
                    <a:pt x="61591" y="77713"/>
                    <a:pt x="61627" y="77784"/>
                  </a:cubicBezTo>
                  <a:lnTo>
                    <a:pt x="61627" y="77784"/>
                  </a:lnTo>
                  <a:cubicBezTo>
                    <a:pt x="61675" y="77856"/>
                    <a:pt x="61639" y="77951"/>
                    <a:pt x="61568" y="77975"/>
                  </a:cubicBezTo>
                  <a:lnTo>
                    <a:pt x="61568" y="77975"/>
                  </a:lnTo>
                  <a:lnTo>
                    <a:pt x="61568" y="77975"/>
                  </a:lnTo>
                  <a:lnTo>
                    <a:pt x="61568" y="77975"/>
                  </a:lnTo>
                  <a:cubicBezTo>
                    <a:pt x="61532" y="77987"/>
                    <a:pt x="61520" y="77987"/>
                    <a:pt x="61496" y="77987"/>
                  </a:cubicBezTo>
                  <a:lnTo>
                    <a:pt x="61496" y="77987"/>
                  </a:lnTo>
                  <a:cubicBezTo>
                    <a:pt x="61449" y="77987"/>
                    <a:pt x="61401" y="77963"/>
                    <a:pt x="61377" y="77915"/>
                  </a:cubicBezTo>
                  <a:close/>
                  <a:moveTo>
                    <a:pt x="19300" y="76653"/>
                  </a:moveTo>
                  <a:lnTo>
                    <a:pt x="19300" y="76653"/>
                  </a:lnTo>
                  <a:lnTo>
                    <a:pt x="19300" y="76653"/>
                  </a:lnTo>
                  <a:cubicBezTo>
                    <a:pt x="19229" y="76606"/>
                    <a:pt x="19205" y="76522"/>
                    <a:pt x="19253" y="76439"/>
                  </a:cubicBezTo>
                  <a:lnTo>
                    <a:pt x="19253" y="76439"/>
                  </a:lnTo>
                  <a:cubicBezTo>
                    <a:pt x="19300" y="76367"/>
                    <a:pt x="19384" y="76356"/>
                    <a:pt x="19467" y="76403"/>
                  </a:cubicBezTo>
                  <a:lnTo>
                    <a:pt x="19467" y="76403"/>
                  </a:lnTo>
                  <a:cubicBezTo>
                    <a:pt x="19539" y="76439"/>
                    <a:pt x="19550" y="76534"/>
                    <a:pt x="19503" y="76606"/>
                  </a:cubicBezTo>
                  <a:lnTo>
                    <a:pt x="19503" y="76606"/>
                  </a:lnTo>
                  <a:cubicBezTo>
                    <a:pt x="19479" y="76653"/>
                    <a:pt x="19431" y="76677"/>
                    <a:pt x="19384" y="76677"/>
                  </a:cubicBezTo>
                  <a:lnTo>
                    <a:pt x="19384" y="76677"/>
                  </a:lnTo>
                  <a:cubicBezTo>
                    <a:pt x="19348" y="76677"/>
                    <a:pt x="19312" y="76665"/>
                    <a:pt x="19300" y="76653"/>
                  </a:cubicBezTo>
                  <a:close/>
                  <a:moveTo>
                    <a:pt x="63604" y="76594"/>
                  </a:moveTo>
                  <a:cubicBezTo>
                    <a:pt x="63556" y="76522"/>
                    <a:pt x="63580" y="76427"/>
                    <a:pt x="63651" y="76379"/>
                  </a:cubicBezTo>
                  <a:lnTo>
                    <a:pt x="63651" y="76379"/>
                  </a:lnTo>
                  <a:cubicBezTo>
                    <a:pt x="63723" y="76344"/>
                    <a:pt x="63806" y="76356"/>
                    <a:pt x="63854" y="76427"/>
                  </a:cubicBezTo>
                  <a:lnTo>
                    <a:pt x="63854" y="76427"/>
                  </a:lnTo>
                  <a:cubicBezTo>
                    <a:pt x="63901" y="76498"/>
                    <a:pt x="63889" y="76594"/>
                    <a:pt x="63818" y="76641"/>
                  </a:cubicBezTo>
                  <a:lnTo>
                    <a:pt x="63818" y="76641"/>
                  </a:lnTo>
                  <a:cubicBezTo>
                    <a:pt x="63782" y="76653"/>
                    <a:pt x="63770" y="76665"/>
                    <a:pt x="63735" y="76665"/>
                  </a:cubicBezTo>
                  <a:lnTo>
                    <a:pt x="63735" y="76665"/>
                  </a:lnTo>
                  <a:cubicBezTo>
                    <a:pt x="63675" y="76665"/>
                    <a:pt x="63639" y="76641"/>
                    <a:pt x="63604" y="76594"/>
                  </a:cubicBezTo>
                  <a:close/>
                  <a:moveTo>
                    <a:pt x="17122" y="75177"/>
                  </a:moveTo>
                  <a:lnTo>
                    <a:pt x="17122" y="75177"/>
                  </a:lnTo>
                  <a:lnTo>
                    <a:pt x="17122" y="75177"/>
                  </a:lnTo>
                  <a:cubicBezTo>
                    <a:pt x="17062" y="75129"/>
                    <a:pt x="17050" y="75046"/>
                    <a:pt x="17098" y="74974"/>
                  </a:cubicBezTo>
                  <a:lnTo>
                    <a:pt x="17098" y="74974"/>
                  </a:lnTo>
                  <a:cubicBezTo>
                    <a:pt x="17145" y="74915"/>
                    <a:pt x="17229" y="74891"/>
                    <a:pt x="17300" y="74939"/>
                  </a:cubicBezTo>
                  <a:lnTo>
                    <a:pt x="17300" y="74939"/>
                  </a:lnTo>
                  <a:cubicBezTo>
                    <a:pt x="17360" y="74986"/>
                    <a:pt x="17383" y="75070"/>
                    <a:pt x="17336" y="75153"/>
                  </a:cubicBezTo>
                  <a:lnTo>
                    <a:pt x="17336" y="75153"/>
                  </a:lnTo>
                  <a:cubicBezTo>
                    <a:pt x="17300" y="75189"/>
                    <a:pt x="17264" y="75213"/>
                    <a:pt x="17217" y="75213"/>
                  </a:cubicBezTo>
                  <a:lnTo>
                    <a:pt x="17217" y="75213"/>
                  </a:lnTo>
                  <a:cubicBezTo>
                    <a:pt x="17181" y="75213"/>
                    <a:pt x="17157" y="75213"/>
                    <a:pt x="17122" y="75177"/>
                  </a:cubicBezTo>
                  <a:close/>
                  <a:moveTo>
                    <a:pt x="65759" y="75129"/>
                  </a:moveTo>
                  <a:cubicBezTo>
                    <a:pt x="65723" y="75070"/>
                    <a:pt x="65735" y="74974"/>
                    <a:pt x="65794" y="74927"/>
                  </a:cubicBezTo>
                  <a:lnTo>
                    <a:pt x="65794" y="74927"/>
                  </a:lnTo>
                  <a:cubicBezTo>
                    <a:pt x="65854" y="74879"/>
                    <a:pt x="65937" y="74891"/>
                    <a:pt x="65997" y="74951"/>
                  </a:cubicBezTo>
                  <a:lnTo>
                    <a:pt x="65997" y="74951"/>
                  </a:lnTo>
                  <a:cubicBezTo>
                    <a:pt x="66044" y="75010"/>
                    <a:pt x="66032" y="75105"/>
                    <a:pt x="65973" y="75165"/>
                  </a:cubicBezTo>
                  <a:lnTo>
                    <a:pt x="65973" y="75165"/>
                  </a:lnTo>
                  <a:lnTo>
                    <a:pt x="65973" y="75165"/>
                  </a:lnTo>
                  <a:lnTo>
                    <a:pt x="65973" y="75165"/>
                  </a:lnTo>
                  <a:cubicBezTo>
                    <a:pt x="65937" y="75177"/>
                    <a:pt x="65913" y="75189"/>
                    <a:pt x="65878" y="75189"/>
                  </a:cubicBezTo>
                  <a:lnTo>
                    <a:pt x="65878" y="75189"/>
                  </a:lnTo>
                  <a:cubicBezTo>
                    <a:pt x="65842" y="75189"/>
                    <a:pt x="65794" y="75177"/>
                    <a:pt x="65759" y="75129"/>
                  </a:cubicBezTo>
                  <a:close/>
                  <a:moveTo>
                    <a:pt x="15074" y="73581"/>
                  </a:moveTo>
                  <a:cubicBezTo>
                    <a:pt x="15014" y="73546"/>
                    <a:pt x="15002" y="73439"/>
                    <a:pt x="15062" y="73379"/>
                  </a:cubicBezTo>
                  <a:lnTo>
                    <a:pt x="15062" y="73379"/>
                  </a:lnTo>
                  <a:cubicBezTo>
                    <a:pt x="15097" y="73319"/>
                    <a:pt x="15205" y="73308"/>
                    <a:pt x="15264" y="73367"/>
                  </a:cubicBezTo>
                  <a:lnTo>
                    <a:pt x="15264" y="73367"/>
                  </a:lnTo>
                  <a:cubicBezTo>
                    <a:pt x="15324" y="73403"/>
                    <a:pt x="15336" y="73510"/>
                    <a:pt x="15276" y="73569"/>
                  </a:cubicBezTo>
                  <a:lnTo>
                    <a:pt x="15276" y="73569"/>
                  </a:lnTo>
                  <a:cubicBezTo>
                    <a:pt x="15252" y="73605"/>
                    <a:pt x="15205" y="73617"/>
                    <a:pt x="15169" y="73617"/>
                  </a:cubicBezTo>
                  <a:lnTo>
                    <a:pt x="15169" y="73617"/>
                  </a:lnTo>
                  <a:cubicBezTo>
                    <a:pt x="15133" y="73617"/>
                    <a:pt x="15097" y="73605"/>
                    <a:pt x="15074" y="73581"/>
                  </a:cubicBezTo>
                  <a:close/>
                  <a:moveTo>
                    <a:pt x="67818" y="73558"/>
                  </a:moveTo>
                  <a:cubicBezTo>
                    <a:pt x="67771" y="73498"/>
                    <a:pt x="67771" y="73403"/>
                    <a:pt x="67830" y="73343"/>
                  </a:cubicBezTo>
                  <a:lnTo>
                    <a:pt x="67830" y="73343"/>
                  </a:lnTo>
                  <a:cubicBezTo>
                    <a:pt x="67890" y="73308"/>
                    <a:pt x="67973" y="73308"/>
                    <a:pt x="68045" y="73367"/>
                  </a:cubicBezTo>
                  <a:lnTo>
                    <a:pt x="68045" y="73367"/>
                  </a:lnTo>
                  <a:cubicBezTo>
                    <a:pt x="68080" y="73427"/>
                    <a:pt x="68080" y="73510"/>
                    <a:pt x="68021" y="73569"/>
                  </a:cubicBezTo>
                  <a:lnTo>
                    <a:pt x="68021" y="73569"/>
                  </a:lnTo>
                  <a:cubicBezTo>
                    <a:pt x="67997" y="73605"/>
                    <a:pt x="67961" y="73605"/>
                    <a:pt x="67937" y="73605"/>
                  </a:cubicBezTo>
                  <a:lnTo>
                    <a:pt x="67937" y="73605"/>
                  </a:lnTo>
                  <a:cubicBezTo>
                    <a:pt x="67890" y="73605"/>
                    <a:pt x="67842" y="73581"/>
                    <a:pt x="67818" y="73558"/>
                  </a:cubicBezTo>
                  <a:close/>
                  <a:moveTo>
                    <a:pt x="13109" y="71855"/>
                  </a:moveTo>
                  <a:cubicBezTo>
                    <a:pt x="13050" y="71795"/>
                    <a:pt x="13050" y="71712"/>
                    <a:pt x="13109" y="71653"/>
                  </a:cubicBezTo>
                  <a:lnTo>
                    <a:pt x="13109" y="71653"/>
                  </a:lnTo>
                  <a:cubicBezTo>
                    <a:pt x="13169" y="71593"/>
                    <a:pt x="13252" y="71593"/>
                    <a:pt x="13312" y="71641"/>
                  </a:cubicBezTo>
                  <a:lnTo>
                    <a:pt x="13312" y="71641"/>
                  </a:lnTo>
                  <a:cubicBezTo>
                    <a:pt x="13371" y="71700"/>
                    <a:pt x="13371" y="71784"/>
                    <a:pt x="13312" y="71843"/>
                  </a:cubicBezTo>
                  <a:lnTo>
                    <a:pt x="13312" y="71843"/>
                  </a:lnTo>
                  <a:cubicBezTo>
                    <a:pt x="13288" y="71879"/>
                    <a:pt x="13240" y="71891"/>
                    <a:pt x="13216" y="71891"/>
                  </a:cubicBezTo>
                  <a:lnTo>
                    <a:pt x="13216" y="71891"/>
                  </a:lnTo>
                  <a:cubicBezTo>
                    <a:pt x="13181" y="71903"/>
                    <a:pt x="13133" y="71891"/>
                    <a:pt x="13109" y="71855"/>
                  </a:cubicBezTo>
                  <a:close/>
                  <a:moveTo>
                    <a:pt x="69783" y="71843"/>
                  </a:moveTo>
                  <a:cubicBezTo>
                    <a:pt x="69723" y="71784"/>
                    <a:pt x="69735" y="71700"/>
                    <a:pt x="69783" y="71641"/>
                  </a:cubicBezTo>
                  <a:lnTo>
                    <a:pt x="69783" y="71641"/>
                  </a:lnTo>
                  <a:cubicBezTo>
                    <a:pt x="69842" y="71581"/>
                    <a:pt x="69926" y="71581"/>
                    <a:pt x="69985" y="71641"/>
                  </a:cubicBezTo>
                  <a:lnTo>
                    <a:pt x="69985" y="71641"/>
                  </a:lnTo>
                  <a:cubicBezTo>
                    <a:pt x="70045" y="71700"/>
                    <a:pt x="70033" y="71784"/>
                    <a:pt x="69973" y="71843"/>
                  </a:cubicBezTo>
                  <a:lnTo>
                    <a:pt x="69973" y="71843"/>
                  </a:lnTo>
                  <a:cubicBezTo>
                    <a:pt x="69950" y="71879"/>
                    <a:pt x="69914" y="71891"/>
                    <a:pt x="69866" y="71891"/>
                  </a:cubicBezTo>
                  <a:lnTo>
                    <a:pt x="69866" y="71891"/>
                  </a:lnTo>
                  <a:cubicBezTo>
                    <a:pt x="69842" y="71891"/>
                    <a:pt x="69807" y="71879"/>
                    <a:pt x="69783" y="71843"/>
                  </a:cubicBezTo>
                  <a:close/>
                  <a:moveTo>
                    <a:pt x="11264" y="70010"/>
                  </a:moveTo>
                  <a:cubicBezTo>
                    <a:pt x="11204" y="69950"/>
                    <a:pt x="11216" y="69867"/>
                    <a:pt x="11276" y="69807"/>
                  </a:cubicBezTo>
                  <a:lnTo>
                    <a:pt x="11276" y="69807"/>
                  </a:lnTo>
                  <a:cubicBezTo>
                    <a:pt x="11335" y="69748"/>
                    <a:pt x="11430" y="69759"/>
                    <a:pt x="11490" y="69819"/>
                  </a:cubicBezTo>
                  <a:lnTo>
                    <a:pt x="11490" y="69819"/>
                  </a:lnTo>
                  <a:cubicBezTo>
                    <a:pt x="11549" y="69879"/>
                    <a:pt x="11549" y="69974"/>
                    <a:pt x="11490" y="70033"/>
                  </a:cubicBezTo>
                  <a:lnTo>
                    <a:pt x="11490" y="70033"/>
                  </a:lnTo>
                  <a:cubicBezTo>
                    <a:pt x="11454" y="70057"/>
                    <a:pt x="11430" y="70069"/>
                    <a:pt x="11383" y="70069"/>
                  </a:cubicBezTo>
                  <a:lnTo>
                    <a:pt x="11383" y="70069"/>
                  </a:lnTo>
                  <a:cubicBezTo>
                    <a:pt x="11335" y="70057"/>
                    <a:pt x="11287" y="70045"/>
                    <a:pt x="11264" y="70010"/>
                  </a:cubicBezTo>
                  <a:close/>
                  <a:moveTo>
                    <a:pt x="71628" y="70010"/>
                  </a:moveTo>
                  <a:cubicBezTo>
                    <a:pt x="71569" y="69950"/>
                    <a:pt x="71569" y="69867"/>
                    <a:pt x="71628" y="69807"/>
                  </a:cubicBezTo>
                  <a:lnTo>
                    <a:pt x="71628" y="69807"/>
                  </a:lnTo>
                  <a:cubicBezTo>
                    <a:pt x="71688" y="69748"/>
                    <a:pt x="71771" y="69748"/>
                    <a:pt x="71831" y="69807"/>
                  </a:cubicBezTo>
                  <a:lnTo>
                    <a:pt x="71831" y="69807"/>
                  </a:lnTo>
                  <a:cubicBezTo>
                    <a:pt x="71890" y="69867"/>
                    <a:pt x="71890" y="69950"/>
                    <a:pt x="71855" y="70010"/>
                  </a:cubicBezTo>
                  <a:lnTo>
                    <a:pt x="71855" y="70010"/>
                  </a:lnTo>
                  <a:lnTo>
                    <a:pt x="71855" y="70010"/>
                  </a:lnTo>
                  <a:lnTo>
                    <a:pt x="71855" y="70010"/>
                  </a:lnTo>
                  <a:cubicBezTo>
                    <a:pt x="71819" y="70045"/>
                    <a:pt x="71771" y="70057"/>
                    <a:pt x="71747" y="70057"/>
                  </a:cubicBezTo>
                  <a:lnTo>
                    <a:pt x="71747" y="70057"/>
                  </a:lnTo>
                  <a:cubicBezTo>
                    <a:pt x="71688" y="70045"/>
                    <a:pt x="71652" y="70033"/>
                    <a:pt x="71628" y="70010"/>
                  </a:cubicBezTo>
                  <a:close/>
                  <a:moveTo>
                    <a:pt x="9537" y="68069"/>
                  </a:moveTo>
                  <a:cubicBezTo>
                    <a:pt x="9490" y="68009"/>
                    <a:pt x="9490" y="67914"/>
                    <a:pt x="9549" y="67854"/>
                  </a:cubicBezTo>
                  <a:lnTo>
                    <a:pt x="9549" y="67854"/>
                  </a:lnTo>
                  <a:cubicBezTo>
                    <a:pt x="9609" y="67807"/>
                    <a:pt x="9704" y="67807"/>
                    <a:pt x="9763" y="67866"/>
                  </a:cubicBezTo>
                  <a:lnTo>
                    <a:pt x="9763" y="67866"/>
                  </a:lnTo>
                  <a:cubicBezTo>
                    <a:pt x="9799" y="67926"/>
                    <a:pt x="9799" y="68021"/>
                    <a:pt x="9740" y="68081"/>
                  </a:cubicBezTo>
                  <a:lnTo>
                    <a:pt x="9740" y="68081"/>
                  </a:lnTo>
                  <a:cubicBezTo>
                    <a:pt x="9716" y="68105"/>
                    <a:pt x="9680" y="68105"/>
                    <a:pt x="9656" y="68105"/>
                  </a:cubicBezTo>
                  <a:lnTo>
                    <a:pt x="9656" y="68105"/>
                  </a:lnTo>
                  <a:cubicBezTo>
                    <a:pt x="9609" y="68105"/>
                    <a:pt x="9561" y="68093"/>
                    <a:pt x="9537" y="68069"/>
                  </a:cubicBezTo>
                  <a:close/>
                  <a:moveTo>
                    <a:pt x="73355" y="68069"/>
                  </a:moveTo>
                  <a:cubicBezTo>
                    <a:pt x="73295" y="68021"/>
                    <a:pt x="73283" y="67914"/>
                    <a:pt x="73343" y="67854"/>
                  </a:cubicBezTo>
                  <a:lnTo>
                    <a:pt x="73343" y="67854"/>
                  </a:lnTo>
                  <a:cubicBezTo>
                    <a:pt x="73379" y="67795"/>
                    <a:pt x="73486" y="67783"/>
                    <a:pt x="73545" y="67843"/>
                  </a:cubicBezTo>
                  <a:lnTo>
                    <a:pt x="73545" y="67843"/>
                  </a:lnTo>
                  <a:cubicBezTo>
                    <a:pt x="73605" y="67878"/>
                    <a:pt x="73617" y="67985"/>
                    <a:pt x="73557" y="68045"/>
                  </a:cubicBezTo>
                  <a:lnTo>
                    <a:pt x="73557" y="68045"/>
                  </a:lnTo>
                  <a:lnTo>
                    <a:pt x="73557" y="68045"/>
                  </a:lnTo>
                  <a:lnTo>
                    <a:pt x="73557" y="68045"/>
                  </a:lnTo>
                  <a:cubicBezTo>
                    <a:pt x="73533" y="68081"/>
                    <a:pt x="73486" y="68105"/>
                    <a:pt x="73438" y="68105"/>
                  </a:cubicBezTo>
                  <a:lnTo>
                    <a:pt x="73438" y="68105"/>
                  </a:lnTo>
                  <a:close/>
                  <a:moveTo>
                    <a:pt x="7942" y="65997"/>
                  </a:moveTo>
                  <a:cubicBezTo>
                    <a:pt x="7894" y="65938"/>
                    <a:pt x="7918" y="65842"/>
                    <a:pt x="7978" y="65783"/>
                  </a:cubicBezTo>
                  <a:lnTo>
                    <a:pt x="7978" y="65783"/>
                  </a:lnTo>
                  <a:cubicBezTo>
                    <a:pt x="8049" y="65747"/>
                    <a:pt x="8132" y="65759"/>
                    <a:pt x="8180" y="65819"/>
                  </a:cubicBezTo>
                  <a:lnTo>
                    <a:pt x="8180" y="65819"/>
                  </a:lnTo>
                  <a:cubicBezTo>
                    <a:pt x="8228" y="65878"/>
                    <a:pt x="8216" y="65961"/>
                    <a:pt x="8156" y="66021"/>
                  </a:cubicBezTo>
                  <a:lnTo>
                    <a:pt x="8156" y="66021"/>
                  </a:lnTo>
                  <a:cubicBezTo>
                    <a:pt x="8120" y="66045"/>
                    <a:pt x="8097" y="66057"/>
                    <a:pt x="8061" y="66057"/>
                  </a:cubicBezTo>
                  <a:lnTo>
                    <a:pt x="8061" y="66057"/>
                  </a:lnTo>
                  <a:cubicBezTo>
                    <a:pt x="8013" y="66057"/>
                    <a:pt x="7978" y="66045"/>
                    <a:pt x="7942" y="65997"/>
                  </a:cubicBezTo>
                  <a:close/>
                  <a:moveTo>
                    <a:pt x="74962" y="66009"/>
                  </a:moveTo>
                  <a:cubicBezTo>
                    <a:pt x="74903" y="65961"/>
                    <a:pt x="74891" y="65878"/>
                    <a:pt x="74926" y="65807"/>
                  </a:cubicBezTo>
                  <a:lnTo>
                    <a:pt x="74926" y="65807"/>
                  </a:lnTo>
                  <a:cubicBezTo>
                    <a:pt x="74974" y="65747"/>
                    <a:pt x="75069" y="65723"/>
                    <a:pt x="75141" y="65771"/>
                  </a:cubicBezTo>
                  <a:lnTo>
                    <a:pt x="75141" y="65771"/>
                  </a:lnTo>
                  <a:cubicBezTo>
                    <a:pt x="75200" y="65819"/>
                    <a:pt x="75212" y="65902"/>
                    <a:pt x="75165" y="65985"/>
                  </a:cubicBezTo>
                  <a:lnTo>
                    <a:pt x="75165" y="65985"/>
                  </a:lnTo>
                  <a:cubicBezTo>
                    <a:pt x="75141" y="66021"/>
                    <a:pt x="75093" y="66045"/>
                    <a:pt x="75045" y="66045"/>
                  </a:cubicBezTo>
                  <a:lnTo>
                    <a:pt x="75045" y="66045"/>
                  </a:lnTo>
                  <a:cubicBezTo>
                    <a:pt x="74998" y="66045"/>
                    <a:pt x="74974" y="66045"/>
                    <a:pt x="74962" y="66009"/>
                  </a:cubicBezTo>
                  <a:close/>
                  <a:moveTo>
                    <a:pt x="6465" y="63842"/>
                  </a:moveTo>
                  <a:cubicBezTo>
                    <a:pt x="6430" y="63759"/>
                    <a:pt x="6442" y="63675"/>
                    <a:pt x="6513" y="63628"/>
                  </a:cubicBezTo>
                  <a:lnTo>
                    <a:pt x="6513" y="63628"/>
                  </a:lnTo>
                  <a:cubicBezTo>
                    <a:pt x="6585" y="63580"/>
                    <a:pt x="6680" y="63604"/>
                    <a:pt x="6727" y="63675"/>
                  </a:cubicBezTo>
                  <a:lnTo>
                    <a:pt x="6727" y="63675"/>
                  </a:lnTo>
                  <a:cubicBezTo>
                    <a:pt x="6763" y="63747"/>
                    <a:pt x="6751" y="63842"/>
                    <a:pt x="6680" y="63878"/>
                  </a:cubicBezTo>
                  <a:lnTo>
                    <a:pt x="6680" y="63878"/>
                  </a:lnTo>
                  <a:cubicBezTo>
                    <a:pt x="6644" y="63902"/>
                    <a:pt x="6632" y="63914"/>
                    <a:pt x="6608" y="63914"/>
                  </a:cubicBezTo>
                  <a:lnTo>
                    <a:pt x="6608" y="63914"/>
                  </a:lnTo>
                  <a:cubicBezTo>
                    <a:pt x="6549" y="63914"/>
                    <a:pt x="6501" y="63878"/>
                    <a:pt x="6465" y="63842"/>
                  </a:cubicBezTo>
                  <a:close/>
                  <a:moveTo>
                    <a:pt x="76415" y="63866"/>
                  </a:moveTo>
                  <a:cubicBezTo>
                    <a:pt x="76343" y="63818"/>
                    <a:pt x="76331" y="63735"/>
                    <a:pt x="76379" y="63664"/>
                  </a:cubicBezTo>
                  <a:lnTo>
                    <a:pt x="76379" y="63664"/>
                  </a:lnTo>
                  <a:cubicBezTo>
                    <a:pt x="76415" y="63580"/>
                    <a:pt x="76510" y="63568"/>
                    <a:pt x="76581" y="63616"/>
                  </a:cubicBezTo>
                  <a:lnTo>
                    <a:pt x="76581" y="63616"/>
                  </a:lnTo>
                  <a:cubicBezTo>
                    <a:pt x="76653" y="63664"/>
                    <a:pt x="76677" y="63747"/>
                    <a:pt x="76629" y="63818"/>
                  </a:cubicBezTo>
                  <a:lnTo>
                    <a:pt x="76629" y="63818"/>
                  </a:lnTo>
                  <a:cubicBezTo>
                    <a:pt x="76593" y="63866"/>
                    <a:pt x="76558" y="63902"/>
                    <a:pt x="76510" y="63902"/>
                  </a:cubicBezTo>
                  <a:lnTo>
                    <a:pt x="76510" y="63902"/>
                  </a:lnTo>
                  <a:cubicBezTo>
                    <a:pt x="76474" y="63902"/>
                    <a:pt x="76450" y="63878"/>
                    <a:pt x="76415" y="63866"/>
                  </a:cubicBezTo>
                  <a:close/>
                  <a:moveTo>
                    <a:pt x="5144" y="61604"/>
                  </a:moveTo>
                  <a:cubicBezTo>
                    <a:pt x="5096" y="61532"/>
                    <a:pt x="5132" y="61437"/>
                    <a:pt x="5203" y="61413"/>
                  </a:cubicBezTo>
                  <a:lnTo>
                    <a:pt x="5203" y="61413"/>
                  </a:lnTo>
                  <a:cubicBezTo>
                    <a:pt x="5275" y="61366"/>
                    <a:pt x="5370" y="61401"/>
                    <a:pt x="5394" y="61473"/>
                  </a:cubicBezTo>
                  <a:lnTo>
                    <a:pt x="5394" y="61473"/>
                  </a:lnTo>
                  <a:cubicBezTo>
                    <a:pt x="5442" y="61544"/>
                    <a:pt x="5418" y="61639"/>
                    <a:pt x="5334" y="61663"/>
                  </a:cubicBezTo>
                  <a:lnTo>
                    <a:pt x="5334" y="61663"/>
                  </a:lnTo>
                  <a:cubicBezTo>
                    <a:pt x="5311" y="61675"/>
                    <a:pt x="5299" y="61675"/>
                    <a:pt x="5263" y="61675"/>
                  </a:cubicBezTo>
                  <a:lnTo>
                    <a:pt x="5263" y="61675"/>
                  </a:lnTo>
                  <a:cubicBezTo>
                    <a:pt x="5215" y="61675"/>
                    <a:pt x="5156" y="61651"/>
                    <a:pt x="5144" y="61604"/>
                  </a:cubicBezTo>
                  <a:close/>
                  <a:moveTo>
                    <a:pt x="77760" y="61639"/>
                  </a:moveTo>
                  <a:cubicBezTo>
                    <a:pt x="77677" y="61592"/>
                    <a:pt x="77653" y="61497"/>
                    <a:pt x="77701" y="61437"/>
                  </a:cubicBezTo>
                  <a:lnTo>
                    <a:pt x="77701" y="61437"/>
                  </a:lnTo>
                  <a:cubicBezTo>
                    <a:pt x="77736" y="61366"/>
                    <a:pt x="77832" y="61342"/>
                    <a:pt x="77891" y="61378"/>
                  </a:cubicBezTo>
                  <a:lnTo>
                    <a:pt x="77891" y="61378"/>
                  </a:lnTo>
                  <a:cubicBezTo>
                    <a:pt x="77962" y="61425"/>
                    <a:pt x="77974" y="61520"/>
                    <a:pt x="77951" y="61580"/>
                  </a:cubicBezTo>
                  <a:lnTo>
                    <a:pt x="77951" y="61580"/>
                  </a:lnTo>
                  <a:cubicBezTo>
                    <a:pt x="77915" y="61616"/>
                    <a:pt x="77879" y="61651"/>
                    <a:pt x="77820" y="61651"/>
                  </a:cubicBezTo>
                  <a:lnTo>
                    <a:pt x="77820" y="61651"/>
                  </a:lnTo>
                  <a:cubicBezTo>
                    <a:pt x="77808" y="61651"/>
                    <a:pt x="77784" y="61651"/>
                    <a:pt x="77760" y="61639"/>
                  </a:cubicBezTo>
                  <a:close/>
                  <a:moveTo>
                    <a:pt x="3953" y="59282"/>
                  </a:moveTo>
                  <a:lnTo>
                    <a:pt x="3953" y="59282"/>
                  </a:lnTo>
                  <a:lnTo>
                    <a:pt x="3953" y="59282"/>
                  </a:lnTo>
                  <a:cubicBezTo>
                    <a:pt x="3929" y="59211"/>
                    <a:pt x="3953" y="59115"/>
                    <a:pt x="4025" y="59092"/>
                  </a:cubicBezTo>
                  <a:lnTo>
                    <a:pt x="4025" y="59092"/>
                  </a:lnTo>
                  <a:cubicBezTo>
                    <a:pt x="4108" y="59056"/>
                    <a:pt x="4191" y="59092"/>
                    <a:pt x="4227" y="59163"/>
                  </a:cubicBezTo>
                  <a:lnTo>
                    <a:pt x="4227" y="59163"/>
                  </a:lnTo>
                  <a:cubicBezTo>
                    <a:pt x="4251" y="59234"/>
                    <a:pt x="4227" y="59330"/>
                    <a:pt x="4144" y="59353"/>
                  </a:cubicBezTo>
                  <a:lnTo>
                    <a:pt x="4144" y="59353"/>
                  </a:lnTo>
                  <a:cubicBezTo>
                    <a:pt x="4132" y="59377"/>
                    <a:pt x="4108" y="59377"/>
                    <a:pt x="4084" y="59377"/>
                  </a:cubicBezTo>
                  <a:lnTo>
                    <a:pt x="4084" y="59377"/>
                  </a:lnTo>
                  <a:cubicBezTo>
                    <a:pt x="4025" y="59353"/>
                    <a:pt x="3965" y="59330"/>
                    <a:pt x="3953" y="59282"/>
                  </a:cubicBezTo>
                  <a:close/>
                  <a:moveTo>
                    <a:pt x="78951" y="59318"/>
                  </a:moveTo>
                  <a:cubicBezTo>
                    <a:pt x="78867" y="59282"/>
                    <a:pt x="78844" y="59199"/>
                    <a:pt x="78867" y="59115"/>
                  </a:cubicBezTo>
                  <a:lnTo>
                    <a:pt x="78867" y="59115"/>
                  </a:lnTo>
                  <a:cubicBezTo>
                    <a:pt x="78903" y="59044"/>
                    <a:pt x="78986" y="59020"/>
                    <a:pt x="79070" y="59044"/>
                  </a:cubicBezTo>
                  <a:lnTo>
                    <a:pt x="79070" y="59044"/>
                  </a:lnTo>
                  <a:cubicBezTo>
                    <a:pt x="79141" y="59080"/>
                    <a:pt x="79165" y="59163"/>
                    <a:pt x="79141" y="59234"/>
                  </a:cubicBezTo>
                  <a:lnTo>
                    <a:pt x="79141" y="59234"/>
                  </a:lnTo>
                  <a:cubicBezTo>
                    <a:pt x="79105" y="59282"/>
                    <a:pt x="79070" y="59330"/>
                    <a:pt x="79010" y="59330"/>
                  </a:cubicBezTo>
                  <a:lnTo>
                    <a:pt x="79010" y="59330"/>
                  </a:lnTo>
                  <a:cubicBezTo>
                    <a:pt x="78998" y="59330"/>
                    <a:pt x="78975" y="59330"/>
                    <a:pt x="78951" y="59318"/>
                  </a:cubicBezTo>
                  <a:close/>
                  <a:moveTo>
                    <a:pt x="2917" y="56889"/>
                  </a:moveTo>
                  <a:cubicBezTo>
                    <a:pt x="2882" y="56817"/>
                    <a:pt x="2929" y="56722"/>
                    <a:pt x="3001" y="56698"/>
                  </a:cubicBezTo>
                  <a:lnTo>
                    <a:pt x="3001" y="56698"/>
                  </a:lnTo>
                  <a:cubicBezTo>
                    <a:pt x="3072" y="56663"/>
                    <a:pt x="3167" y="56710"/>
                    <a:pt x="3191" y="56782"/>
                  </a:cubicBezTo>
                  <a:lnTo>
                    <a:pt x="3191" y="56782"/>
                  </a:lnTo>
                  <a:cubicBezTo>
                    <a:pt x="3227" y="56853"/>
                    <a:pt x="3179" y="56948"/>
                    <a:pt x="3108" y="56972"/>
                  </a:cubicBezTo>
                  <a:lnTo>
                    <a:pt x="3108" y="56972"/>
                  </a:lnTo>
                  <a:cubicBezTo>
                    <a:pt x="3096" y="56996"/>
                    <a:pt x="3072" y="56996"/>
                    <a:pt x="3048" y="56996"/>
                  </a:cubicBezTo>
                  <a:lnTo>
                    <a:pt x="3048" y="56996"/>
                  </a:lnTo>
                  <a:cubicBezTo>
                    <a:pt x="2989" y="56972"/>
                    <a:pt x="2929" y="56948"/>
                    <a:pt x="2917" y="56889"/>
                  </a:cubicBezTo>
                  <a:close/>
                  <a:moveTo>
                    <a:pt x="79987" y="56936"/>
                  </a:moveTo>
                  <a:cubicBezTo>
                    <a:pt x="79915" y="56901"/>
                    <a:pt x="79879" y="56817"/>
                    <a:pt x="79903" y="56734"/>
                  </a:cubicBezTo>
                  <a:lnTo>
                    <a:pt x="79903" y="56734"/>
                  </a:lnTo>
                  <a:cubicBezTo>
                    <a:pt x="79927" y="56663"/>
                    <a:pt x="80022" y="56639"/>
                    <a:pt x="80094" y="56651"/>
                  </a:cubicBezTo>
                  <a:lnTo>
                    <a:pt x="80094" y="56651"/>
                  </a:lnTo>
                  <a:cubicBezTo>
                    <a:pt x="80165" y="56675"/>
                    <a:pt x="80201" y="56770"/>
                    <a:pt x="80177" y="56841"/>
                  </a:cubicBezTo>
                  <a:lnTo>
                    <a:pt x="80177" y="56841"/>
                  </a:lnTo>
                  <a:cubicBezTo>
                    <a:pt x="80153" y="56901"/>
                    <a:pt x="80106" y="56936"/>
                    <a:pt x="80046" y="56936"/>
                  </a:cubicBezTo>
                  <a:lnTo>
                    <a:pt x="80046" y="56936"/>
                  </a:lnTo>
                  <a:cubicBezTo>
                    <a:pt x="80034" y="56948"/>
                    <a:pt x="80022" y="56936"/>
                    <a:pt x="79987" y="56936"/>
                  </a:cubicBezTo>
                  <a:close/>
                  <a:moveTo>
                    <a:pt x="2024" y="54436"/>
                  </a:moveTo>
                  <a:cubicBezTo>
                    <a:pt x="1989" y="54353"/>
                    <a:pt x="2036" y="54269"/>
                    <a:pt x="2108" y="54258"/>
                  </a:cubicBezTo>
                  <a:lnTo>
                    <a:pt x="2108" y="54258"/>
                  </a:lnTo>
                  <a:cubicBezTo>
                    <a:pt x="2179" y="54222"/>
                    <a:pt x="2274" y="54269"/>
                    <a:pt x="2286" y="54341"/>
                  </a:cubicBezTo>
                  <a:lnTo>
                    <a:pt x="2286" y="54341"/>
                  </a:lnTo>
                  <a:cubicBezTo>
                    <a:pt x="2322" y="54412"/>
                    <a:pt x="2274" y="54508"/>
                    <a:pt x="2203" y="54520"/>
                  </a:cubicBezTo>
                  <a:lnTo>
                    <a:pt x="2203" y="54520"/>
                  </a:lnTo>
                  <a:cubicBezTo>
                    <a:pt x="2179" y="54520"/>
                    <a:pt x="2167" y="54531"/>
                    <a:pt x="2155" y="54531"/>
                  </a:cubicBezTo>
                  <a:lnTo>
                    <a:pt x="2155" y="54531"/>
                  </a:lnTo>
                  <a:cubicBezTo>
                    <a:pt x="2108" y="54531"/>
                    <a:pt x="2048" y="54496"/>
                    <a:pt x="2024" y="54436"/>
                  </a:cubicBezTo>
                  <a:close/>
                  <a:moveTo>
                    <a:pt x="80880" y="54496"/>
                  </a:moveTo>
                  <a:cubicBezTo>
                    <a:pt x="80808" y="54460"/>
                    <a:pt x="80760" y="54389"/>
                    <a:pt x="80796" y="54293"/>
                  </a:cubicBezTo>
                  <a:lnTo>
                    <a:pt x="80796" y="54293"/>
                  </a:lnTo>
                  <a:cubicBezTo>
                    <a:pt x="80820" y="54222"/>
                    <a:pt x="80903" y="54174"/>
                    <a:pt x="80975" y="54210"/>
                  </a:cubicBezTo>
                  <a:lnTo>
                    <a:pt x="80975" y="54210"/>
                  </a:lnTo>
                  <a:cubicBezTo>
                    <a:pt x="81046" y="54234"/>
                    <a:pt x="81094" y="54317"/>
                    <a:pt x="81058" y="54389"/>
                  </a:cubicBezTo>
                  <a:lnTo>
                    <a:pt x="81058" y="54389"/>
                  </a:lnTo>
                  <a:cubicBezTo>
                    <a:pt x="81046" y="54448"/>
                    <a:pt x="80987" y="54496"/>
                    <a:pt x="80927" y="54496"/>
                  </a:cubicBezTo>
                  <a:lnTo>
                    <a:pt x="80927" y="54496"/>
                  </a:lnTo>
                  <a:close/>
                  <a:moveTo>
                    <a:pt x="1286" y="51936"/>
                  </a:moveTo>
                  <a:cubicBezTo>
                    <a:pt x="1274" y="51853"/>
                    <a:pt x="1322" y="51769"/>
                    <a:pt x="1393" y="51745"/>
                  </a:cubicBezTo>
                  <a:lnTo>
                    <a:pt x="1393" y="51745"/>
                  </a:lnTo>
                  <a:cubicBezTo>
                    <a:pt x="1465" y="51733"/>
                    <a:pt x="1560" y="51781"/>
                    <a:pt x="1572" y="51853"/>
                  </a:cubicBezTo>
                  <a:lnTo>
                    <a:pt x="1572" y="51853"/>
                  </a:lnTo>
                  <a:cubicBezTo>
                    <a:pt x="1584" y="51936"/>
                    <a:pt x="1548" y="52019"/>
                    <a:pt x="1465" y="52031"/>
                  </a:cubicBezTo>
                  <a:lnTo>
                    <a:pt x="1465" y="52031"/>
                  </a:lnTo>
                  <a:lnTo>
                    <a:pt x="1441" y="52031"/>
                  </a:lnTo>
                  <a:lnTo>
                    <a:pt x="1441" y="52031"/>
                  </a:lnTo>
                  <a:cubicBezTo>
                    <a:pt x="1381" y="52031"/>
                    <a:pt x="1322" y="51983"/>
                    <a:pt x="1286" y="51936"/>
                  </a:cubicBezTo>
                  <a:close/>
                  <a:moveTo>
                    <a:pt x="81630" y="51983"/>
                  </a:moveTo>
                  <a:cubicBezTo>
                    <a:pt x="81546" y="51972"/>
                    <a:pt x="81487" y="51888"/>
                    <a:pt x="81522" y="51805"/>
                  </a:cubicBezTo>
                  <a:lnTo>
                    <a:pt x="81522" y="51805"/>
                  </a:lnTo>
                  <a:cubicBezTo>
                    <a:pt x="81534" y="51733"/>
                    <a:pt x="81630" y="51686"/>
                    <a:pt x="81701" y="51710"/>
                  </a:cubicBezTo>
                  <a:lnTo>
                    <a:pt x="81701" y="51710"/>
                  </a:lnTo>
                  <a:cubicBezTo>
                    <a:pt x="81772" y="51722"/>
                    <a:pt x="81820" y="51805"/>
                    <a:pt x="81808" y="51888"/>
                  </a:cubicBezTo>
                  <a:lnTo>
                    <a:pt x="81808" y="51888"/>
                  </a:lnTo>
                  <a:cubicBezTo>
                    <a:pt x="81796" y="51960"/>
                    <a:pt x="81737" y="52007"/>
                    <a:pt x="81653" y="52007"/>
                  </a:cubicBezTo>
                  <a:lnTo>
                    <a:pt x="81653" y="52007"/>
                  </a:lnTo>
                  <a:cubicBezTo>
                    <a:pt x="81642" y="51983"/>
                    <a:pt x="81630" y="51983"/>
                    <a:pt x="81630" y="51983"/>
                  </a:cubicBezTo>
                  <a:close/>
                  <a:moveTo>
                    <a:pt x="727" y="49388"/>
                  </a:moveTo>
                  <a:lnTo>
                    <a:pt x="727" y="49388"/>
                  </a:lnTo>
                  <a:lnTo>
                    <a:pt x="727" y="49388"/>
                  </a:lnTo>
                  <a:cubicBezTo>
                    <a:pt x="715" y="49305"/>
                    <a:pt x="750" y="49233"/>
                    <a:pt x="846" y="49221"/>
                  </a:cubicBezTo>
                  <a:lnTo>
                    <a:pt x="846" y="49221"/>
                  </a:lnTo>
                  <a:cubicBezTo>
                    <a:pt x="917" y="49209"/>
                    <a:pt x="989" y="49257"/>
                    <a:pt x="1012" y="49340"/>
                  </a:cubicBezTo>
                  <a:lnTo>
                    <a:pt x="1012" y="49340"/>
                  </a:lnTo>
                  <a:cubicBezTo>
                    <a:pt x="1024" y="49412"/>
                    <a:pt x="977" y="49483"/>
                    <a:pt x="893" y="49507"/>
                  </a:cubicBezTo>
                  <a:lnTo>
                    <a:pt x="893" y="49507"/>
                  </a:lnTo>
                  <a:lnTo>
                    <a:pt x="858" y="49507"/>
                  </a:lnTo>
                  <a:lnTo>
                    <a:pt x="858" y="49507"/>
                  </a:lnTo>
                  <a:cubicBezTo>
                    <a:pt x="798" y="49507"/>
                    <a:pt x="739" y="49447"/>
                    <a:pt x="727" y="49388"/>
                  </a:cubicBezTo>
                  <a:close/>
                  <a:moveTo>
                    <a:pt x="82189" y="49459"/>
                  </a:moveTo>
                  <a:cubicBezTo>
                    <a:pt x="82118" y="49447"/>
                    <a:pt x="82058" y="49364"/>
                    <a:pt x="82070" y="49293"/>
                  </a:cubicBezTo>
                  <a:lnTo>
                    <a:pt x="82070" y="49293"/>
                  </a:lnTo>
                  <a:cubicBezTo>
                    <a:pt x="82094" y="49221"/>
                    <a:pt x="82165" y="49162"/>
                    <a:pt x="82237" y="49174"/>
                  </a:cubicBezTo>
                  <a:lnTo>
                    <a:pt x="82237" y="49174"/>
                  </a:lnTo>
                  <a:cubicBezTo>
                    <a:pt x="82308" y="49197"/>
                    <a:pt x="82368" y="49269"/>
                    <a:pt x="82356" y="49340"/>
                  </a:cubicBezTo>
                  <a:lnTo>
                    <a:pt x="82356" y="49340"/>
                  </a:lnTo>
                  <a:cubicBezTo>
                    <a:pt x="82344" y="49412"/>
                    <a:pt x="82284" y="49459"/>
                    <a:pt x="82213" y="49459"/>
                  </a:cubicBezTo>
                  <a:lnTo>
                    <a:pt x="82213" y="49459"/>
                  </a:lnTo>
                  <a:close/>
                  <a:moveTo>
                    <a:pt x="322" y="46816"/>
                  </a:moveTo>
                  <a:cubicBezTo>
                    <a:pt x="310" y="46733"/>
                    <a:pt x="369" y="46661"/>
                    <a:pt x="453" y="46650"/>
                  </a:cubicBezTo>
                  <a:lnTo>
                    <a:pt x="453" y="46650"/>
                  </a:lnTo>
                  <a:cubicBezTo>
                    <a:pt x="536" y="46626"/>
                    <a:pt x="608" y="46685"/>
                    <a:pt x="619" y="46769"/>
                  </a:cubicBezTo>
                  <a:lnTo>
                    <a:pt x="619" y="46769"/>
                  </a:lnTo>
                  <a:cubicBezTo>
                    <a:pt x="631" y="46852"/>
                    <a:pt x="572" y="46911"/>
                    <a:pt x="500" y="46923"/>
                  </a:cubicBezTo>
                  <a:lnTo>
                    <a:pt x="500" y="46923"/>
                  </a:lnTo>
                  <a:lnTo>
                    <a:pt x="489" y="46923"/>
                  </a:lnTo>
                  <a:lnTo>
                    <a:pt x="489" y="46923"/>
                  </a:lnTo>
                  <a:cubicBezTo>
                    <a:pt x="393" y="46923"/>
                    <a:pt x="322" y="46888"/>
                    <a:pt x="322" y="46816"/>
                  </a:cubicBezTo>
                  <a:close/>
                  <a:moveTo>
                    <a:pt x="82606" y="46888"/>
                  </a:moveTo>
                  <a:cubicBezTo>
                    <a:pt x="82534" y="46876"/>
                    <a:pt x="82475" y="46792"/>
                    <a:pt x="82475" y="46721"/>
                  </a:cubicBezTo>
                  <a:lnTo>
                    <a:pt x="82475" y="46721"/>
                  </a:lnTo>
                  <a:cubicBezTo>
                    <a:pt x="82487" y="46650"/>
                    <a:pt x="82558" y="46590"/>
                    <a:pt x="82642" y="46590"/>
                  </a:cubicBezTo>
                  <a:lnTo>
                    <a:pt x="82642" y="46590"/>
                  </a:lnTo>
                  <a:cubicBezTo>
                    <a:pt x="82713" y="46602"/>
                    <a:pt x="82773" y="46673"/>
                    <a:pt x="82773" y="46757"/>
                  </a:cubicBezTo>
                  <a:lnTo>
                    <a:pt x="82773" y="46757"/>
                  </a:lnTo>
                  <a:lnTo>
                    <a:pt x="82773" y="46757"/>
                  </a:lnTo>
                  <a:lnTo>
                    <a:pt x="82773" y="46757"/>
                  </a:lnTo>
                  <a:cubicBezTo>
                    <a:pt x="82761" y="46828"/>
                    <a:pt x="82701" y="46888"/>
                    <a:pt x="82630" y="46888"/>
                  </a:cubicBezTo>
                  <a:lnTo>
                    <a:pt x="82630" y="46888"/>
                  </a:lnTo>
                  <a:close/>
                  <a:moveTo>
                    <a:pt x="72" y="44209"/>
                  </a:moveTo>
                  <a:cubicBezTo>
                    <a:pt x="72" y="44137"/>
                    <a:pt x="131" y="44054"/>
                    <a:pt x="203" y="44054"/>
                  </a:cubicBezTo>
                  <a:lnTo>
                    <a:pt x="203" y="44054"/>
                  </a:lnTo>
                  <a:cubicBezTo>
                    <a:pt x="274" y="44054"/>
                    <a:pt x="358" y="44113"/>
                    <a:pt x="358" y="44197"/>
                  </a:cubicBezTo>
                  <a:lnTo>
                    <a:pt x="358" y="44197"/>
                  </a:lnTo>
                  <a:cubicBezTo>
                    <a:pt x="358" y="44268"/>
                    <a:pt x="298" y="44340"/>
                    <a:pt x="215" y="44340"/>
                  </a:cubicBezTo>
                  <a:lnTo>
                    <a:pt x="215" y="44340"/>
                  </a:lnTo>
                  <a:lnTo>
                    <a:pt x="203" y="44340"/>
                  </a:lnTo>
                  <a:lnTo>
                    <a:pt x="203" y="44340"/>
                  </a:lnTo>
                  <a:cubicBezTo>
                    <a:pt x="143" y="44340"/>
                    <a:pt x="84" y="44280"/>
                    <a:pt x="72" y="44209"/>
                  </a:cubicBezTo>
                  <a:close/>
                  <a:moveTo>
                    <a:pt x="82868" y="44292"/>
                  </a:moveTo>
                  <a:cubicBezTo>
                    <a:pt x="82785" y="44292"/>
                    <a:pt x="82713" y="44221"/>
                    <a:pt x="82725" y="44149"/>
                  </a:cubicBezTo>
                  <a:lnTo>
                    <a:pt x="82725" y="44149"/>
                  </a:lnTo>
                  <a:cubicBezTo>
                    <a:pt x="82725" y="44078"/>
                    <a:pt x="82808" y="43994"/>
                    <a:pt x="82880" y="44018"/>
                  </a:cubicBezTo>
                  <a:lnTo>
                    <a:pt x="82880" y="44018"/>
                  </a:lnTo>
                  <a:cubicBezTo>
                    <a:pt x="82951" y="44018"/>
                    <a:pt x="83023" y="44090"/>
                    <a:pt x="83011" y="44161"/>
                  </a:cubicBezTo>
                  <a:lnTo>
                    <a:pt x="83011" y="44161"/>
                  </a:lnTo>
                  <a:lnTo>
                    <a:pt x="83011" y="44161"/>
                  </a:lnTo>
                  <a:lnTo>
                    <a:pt x="83011" y="44161"/>
                  </a:lnTo>
                  <a:cubicBezTo>
                    <a:pt x="83011" y="44233"/>
                    <a:pt x="82939" y="44292"/>
                    <a:pt x="82868" y="44292"/>
                  </a:cubicBezTo>
                  <a:lnTo>
                    <a:pt x="82868" y="44292"/>
                  </a:lnTo>
                  <a:close/>
                  <a:moveTo>
                    <a:pt x="0" y="41601"/>
                  </a:moveTo>
                  <a:lnTo>
                    <a:pt x="0" y="41601"/>
                  </a:lnTo>
                  <a:lnTo>
                    <a:pt x="0" y="41601"/>
                  </a:lnTo>
                  <a:cubicBezTo>
                    <a:pt x="0" y="41530"/>
                    <a:pt x="72" y="41458"/>
                    <a:pt x="143" y="41458"/>
                  </a:cubicBezTo>
                  <a:lnTo>
                    <a:pt x="143" y="41458"/>
                  </a:lnTo>
                  <a:cubicBezTo>
                    <a:pt x="215" y="41458"/>
                    <a:pt x="298" y="41518"/>
                    <a:pt x="298" y="41601"/>
                  </a:cubicBezTo>
                  <a:lnTo>
                    <a:pt x="298" y="41601"/>
                  </a:lnTo>
                  <a:cubicBezTo>
                    <a:pt x="298" y="41697"/>
                    <a:pt x="238" y="41756"/>
                    <a:pt x="143" y="41756"/>
                  </a:cubicBezTo>
                  <a:lnTo>
                    <a:pt x="143" y="41756"/>
                  </a:lnTo>
                  <a:cubicBezTo>
                    <a:pt x="60" y="41756"/>
                    <a:pt x="0" y="41673"/>
                    <a:pt x="0" y="41601"/>
                  </a:cubicBezTo>
                  <a:close/>
                  <a:moveTo>
                    <a:pt x="82808" y="41554"/>
                  </a:moveTo>
                  <a:lnTo>
                    <a:pt x="82808" y="41518"/>
                  </a:lnTo>
                  <a:lnTo>
                    <a:pt x="82808" y="41518"/>
                  </a:lnTo>
                  <a:lnTo>
                    <a:pt x="82808" y="41470"/>
                  </a:lnTo>
                  <a:lnTo>
                    <a:pt x="82808" y="41470"/>
                  </a:lnTo>
                  <a:cubicBezTo>
                    <a:pt x="82808" y="41399"/>
                    <a:pt x="82868" y="41316"/>
                    <a:pt x="82951" y="41316"/>
                  </a:cubicBezTo>
                  <a:lnTo>
                    <a:pt x="82951" y="41316"/>
                  </a:lnTo>
                  <a:cubicBezTo>
                    <a:pt x="83023" y="41316"/>
                    <a:pt x="83106" y="41399"/>
                    <a:pt x="83106" y="41470"/>
                  </a:cubicBezTo>
                  <a:lnTo>
                    <a:pt x="83106" y="41470"/>
                  </a:lnTo>
                  <a:cubicBezTo>
                    <a:pt x="83106" y="41482"/>
                    <a:pt x="83106" y="41494"/>
                    <a:pt x="83082" y="41518"/>
                  </a:cubicBezTo>
                  <a:lnTo>
                    <a:pt x="83082" y="41518"/>
                  </a:lnTo>
                  <a:cubicBezTo>
                    <a:pt x="83082" y="41530"/>
                    <a:pt x="83106" y="41542"/>
                    <a:pt x="83106" y="41554"/>
                  </a:cubicBezTo>
                  <a:lnTo>
                    <a:pt x="83106" y="41554"/>
                  </a:lnTo>
                  <a:cubicBezTo>
                    <a:pt x="83106" y="41637"/>
                    <a:pt x="83035" y="41708"/>
                    <a:pt x="82951" y="41708"/>
                  </a:cubicBezTo>
                  <a:lnTo>
                    <a:pt x="82951" y="41708"/>
                  </a:lnTo>
                  <a:cubicBezTo>
                    <a:pt x="82868" y="41708"/>
                    <a:pt x="82808" y="41637"/>
                    <a:pt x="82808" y="41554"/>
                  </a:cubicBezTo>
                  <a:close/>
                  <a:moveTo>
                    <a:pt x="203" y="39149"/>
                  </a:moveTo>
                  <a:cubicBezTo>
                    <a:pt x="119" y="39149"/>
                    <a:pt x="60" y="39077"/>
                    <a:pt x="72" y="38994"/>
                  </a:cubicBezTo>
                  <a:lnTo>
                    <a:pt x="72" y="38994"/>
                  </a:lnTo>
                  <a:cubicBezTo>
                    <a:pt x="72" y="38922"/>
                    <a:pt x="143" y="38851"/>
                    <a:pt x="215" y="38863"/>
                  </a:cubicBezTo>
                  <a:lnTo>
                    <a:pt x="215" y="38863"/>
                  </a:lnTo>
                  <a:cubicBezTo>
                    <a:pt x="310" y="38863"/>
                    <a:pt x="369" y="38934"/>
                    <a:pt x="358" y="39018"/>
                  </a:cubicBezTo>
                  <a:lnTo>
                    <a:pt x="358" y="39018"/>
                  </a:lnTo>
                  <a:cubicBezTo>
                    <a:pt x="358" y="39089"/>
                    <a:pt x="298" y="39149"/>
                    <a:pt x="203" y="39149"/>
                  </a:cubicBezTo>
                  <a:lnTo>
                    <a:pt x="203" y="39149"/>
                  </a:lnTo>
                  <a:cubicBezTo>
                    <a:pt x="215" y="39149"/>
                    <a:pt x="203" y="39149"/>
                    <a:pt x="203" y="39149"/>
                  </a:cubicBezTo>
                  <a:close/>
                  <a:moveTo>
                    <a:pt x="82713" y="38875"/>
                  </a:moveTo>
                  <a:cubicBezTo>
                    <a:pt x="82713" y="38803"/>
                    <a:pt x="82773" y="38732"/>
                    <a:pt x="82844" y="38732"/>
                  </a:cubicBezTo>
                  <a:lnTo>
                    <a:pt x="82844" y="38732"/>
                  </a:lnTo>
                  <a:cubicBezTo>
                    <a:pt x="82927" y="38732"/>
                    <a:pt x="82999" y="38791"/>
                    <a:pt x="82999" y="38863"/>
                  </a:cubicBezTo>
                  <a:lnTo>
                    <a:pt x="82999" y="38863"/>
                  </a:lnTo>
                  <a:cubicBezTo>
                    <a:pt x="82999" y="38934"/>
                    <a:pt x="82939" y="39018"/>
                    <a:pt x="82868" y="39018"/>
                  </a:cubicBezTo>
                  <a:lnTo>
                    <a:pt x="82868" y="39018"/>
                  </a:lnTo>
                  <a:lnTo>
                    <a:pt x="82844" y="39018"/>
                  </a:lnTo>
                  <a:lnTo>
                    <a:pt x="82844" y="39018"/>
                  </a:lnTo>
                  <a:cubicBezTo>
                    <a:pt x="82785" y="39018"/>
                    <a:pt x="82713" y="38958"/>
                    <a:pt x="82713" y="38875"/>
                  </a:cubicBezTo>
                  <a:close/>
                  <a:moveTo>
                    <a:pt x="441" y="36553"/>
                  </a:moveTo>
                  <a:cubicBezTo>
                    <a:pt x="369" y="36541"/>
                    <a:pt x="310" y="36470"/>
                    <a:pt x="310" y="36398"/>
                  </a:cubicBezTo>
                  <a:lnTo>
                    <a:pt x="310" y="36398"/>
                  </a:lnTo>
                  <a:lnTo>
                    <a:pt x="310" y="36398"/>
                  </a:lnTo>
                  <a:lnTo>
                    <a:pt x="310" y="36398"/>
                  </a:lnTo>
                  <a:cubicBezTo>
                    <a:pt x="322" y="36315"/>
                    <a:pt x="393" y="36255"/>
                    <a:pt x="477" y="36255"/>
                  </a:cubicBezTo>
                  <a:lnTo>
                    <a:pt x="477" y="36255"/>
                  </a:lnTo>
                  <a:cubicBezTo>
                    <a:pt x="548" y="36279"/>
                    <a:pt x="608" y="36351"/>
                    <a:pt x="608" y="36422"/>
                  </a:cubicBezTo>
                  <a:lnTo>
                    <a:pt x="608" y="36422"/>
                  </a:lnTo>
                  <a:cubicBezTo>
                    <a:pt x="596" y="36493"/>
                    <a:pt x="536" y="36553"/>
                    <a:pt x="453" y="36553"/>
                  </a:cubicBezTo>
                  <a:lnTo>
                    <a:pt x="453" y="36553"/>
                  </a:lnTo>
                  <a:close/>
                  <a:moveTo>
                    <a:pt x="82463" y="36303"/>
                  </a:moveTo>
                  <a:cubicBezTo>
                    <a:pt x="82451" y="36232"/>
                    <a:pt x="82511" y="36160"/>
                    <a:pt x="82594" y="36136"/>
                  </a:cubicBezTo>
                  <a:lnTo>
                    <a:pt x="82594" y="36136"/>
                  </a:lnTo>
                  <a:cubicBezTo>
                    <a:pt x="82665" y="36124"/>
                    <a:pt x="82749" y="36184"/>
                    <a:pt x="82761" y="36267"/>
                  </a:cubicBezTo>
                  <a:lnTo>
                    <a:pt x="82761" y="36267"/>
                  </a:lnTo>
                  <a:cubicBezTo>
                    <a:pt x="82773" y="36351"/>
                    <a:pt x="82713" y="36422"/>
                    <a:pt x="82630" y="36434"/>
                  </a:cubicBezTo>
                  <a:lnTo>
                    <a:pt x="82630" y="36434"/>
                  </a:lnTo>
                  <a:lnTo>
                    <a:pt x="82606" y="36434"/>
                  </a:lnTo>
                  <a:lnTo>
                    <a:pt x="82606" y="36434"/>
                  </a:lnTo>
                  <a:cubicBezTo>
                    <a:pt x="82534" y="36422"/>
                    <a:pt x="82475" y="36374"/>
                    <a:pt x="82463" y="36303"/>
                  </a:cubicBezTo>
                  <a:close/>
                  <a:moveTo>
                    <a:pt x="834" y="33981"/>
                  </a:moveTo>
                  <a:cubicBezTo>
                    <a:pt x="750" y="33969"/>
                    <a:pt x="691" y="33898"/>
                    <a:pt x="715" y="33815"/>
                  </a:cubicBezTo>
                  <a:lnTo>
                    <a:pt x="715" y="33815"/>
                  </a:lnTo>
                  <a:cubicBezTo>
                    <a:pt x="727" y="33743"/>
                    <a:pt x="798" y="33684"/>
                    <a:pt x="870" y="33696"/>
                  </a:cubicBezTo>
                  <a:lnTo>
                    <a:pt x="870" y="33696"/>
                  </a:lnTo>
                  <a:cubicBezTo>
                    <a:pt x="953" y="33719"/>
                    <a:pt x="1012" y="33791"/>
                    <a:pt x="989" y="33874"/>
                  </a:cubicBezTo>
                  <a:lnTo>
                    <a:pt x="989" y="33874"/>
                  </a:lnTo>
                  <a:cubicBezTo>
                    <a:pt x="977" y="33957"/>
                    <a:pt x="917" y="33993"/>
                    <a:pt x="846" y="33993"/>
                  </a:cubicBezTo>
                  <a:lnTo>
                    <a:pt x="846" y="33993"/>
                  </a:lnTo>
                  <a:cubicBezTo>
                    <a:pt x="846" y="33981"/>
                    <a:pt x="846" y="33981"/>
                    <a:pt x="834" y="33981"/>
                  </a:cubicBezTo>
                  <a:close/>
                  <a:moveTo>
                    <a:pt x="82058" y="33743"/>
                  </a:moveTo>
                  <a:cubicBezTo>
                    <a:pt x="82046" y="33672"/>
                    <a:pt x="82106" y="33600"/>
                    <a:pt x="82177" y="33576"/>
                  </a:cubicBezTo>
                  <a:lnTo>
                    <a:pt x="82177" y="33576"/>
                  </a:lnTo>
                  <a:cubicBezTo>
                    <a:pt x="82249" y="33565"/>
                    <a:pt x="82332" y="33612"/>
                    <a:pt x="82356" y="33696"/>
                  </a:cubicBezTo>
                  <a:lnTo>
                    <a:pt x="82356" y="33696"/>
                  </a:lnTo>
                  <a:cubicBezTo>
                    <a:pt x="82368" y="33779"/>
                    <a:pt x="82308" y="33850"/>
                    <a:pt x="82237" y="33862"/>
                  </a:cubicBezTo>
                  <a:lnTo>
                    <a:pt x="82237" y="33862"/>
                  </a:lnTo>
                  <a:lnTo>
                    <a:pt x="82213" y="33862"/>
                  </a:lnTo>
                  <a:lnTo>
                    <a:pt x="82213" y="33862"/>
                  </a:lnTo>
                  <a:cubicBezTo>
                    <a:pt x="82130" y="33862"/>
                    <a:pt x="82070" y="33803"/>
                    <a:pt x="82058" y="33743"/>
                  </a:cubicBezTo>
                  <a:close/>
                  <a:moveTo>
                    <a:pt x="1381" y="31433"/>
                  </a:moveTo>
                  <a:cubicBezTo>
                    <a:pt x="1310" y="31421"/>
                    <a:pt x="1251" y="31338"/>
                    <a:pt x="1274" y="31255"/>
                  </a:cubicBezTo>
                  <a:lnTo>
                    <a:pt x="1274" y="31255"/>
                  </a:lnTo>
                  <a:cubicBezTo>
                    <a:pt x="1286" y="31183"/>
                    <a:pt x="1381" y="31124"/>
                    <a:pt x="1453" y="31160"/>
                  </a:cubicBezTo>
                  <a:lnTo>
                    <a:pt x="1453" y="31160"/>
                  </a:lnTo>
                  <a:cubicBezTo>
                    <a:pt x="1524" y="31171"/>
                    <a:pt x="1584" y="31255"/>
                    <a:pt x="1560" y="31338"/>
                  </a:cubicBezTo>
                  <a:lnTo>
                    <a:pt x="1560" y="31338"/>
                  </a:lnTo>
                  <a:cubicBezTo>
                    <a:pt x="1548" y="31398"/>
                    <a:pt x="1489" y="31433"/>
                    <a:pt x="1429" y="31433"/>
                  </a:cubicBezTo>
                  <a:lnTo>
                    <a:pt x="1429" y="31433"/>
                  </a:lnTo>
                  <a:cubicBezTo>
                    <a:pt x="1405" y="31457"/>
                    <a:pt x="1393" y="31457"/>
                    <a:pt x="1381" y="31433"/>
                  </a:cubicBezTo>
                  <a:close/>
                  <a:moveTo>
                    <a:pt x="81499" y="31219"/>
                  </a:moveTo>
                  <a:cubicBezTo>
                    <a:pt x="81475" y="31136"/>
                    <a:pt x="81522" y="31052"/>
                    <a:pt x="81594" y="31040"/>
                  </a:cubicBezTo>
                  <a:lnTo>
                    <a:pt x="81594" y="31040"/>
                  </a:lnTo>
                  <a:cubicBezTo>
                    <a:pt x="81677" y="31017"/>
                    <a:pt x="81761" y="31064"/>
                    <a:pt x="81772" y="31136"/>
                  </a:cubicBezTo>
                  <a:lnTo>
                    <a:pt x="81772" y="31136"/>
                  </a:lnTo>
                  <a:cubicBezTo>
                    <a:pt x="81796" y="31219"/>
                    <a:pt x="81749" y="31302"/>
                    <a:pt x="81677" y="31314"/>
                  </a:cubicBezTo>
                  <a:lnTo>
                    <a:pt x="81677" y="31314"/>
                  </a:lnTo>
                  <a:lnTo>
                    <a:pt x="81642" y="31314"/>
                  </a:lnTo>
                  <a:lnTo>
                    <a:pt x="81642" y="31314"/>
                  </a:lnTo>
                  <a:cubicBezTo>
                    <a:pt x="81570" y="31314"/>
                    <a:pt x="81511" y="31279"/>
                    <a:pt x="81499" y="31219"/>
                  </a:cubicBezTo>
                  <a:close/>
                  <a:moveTo>
                    <a:pt x="2096" y="28957"/>
                  </a:moveTo>
                  <a:cubicBezTo>
                    <a:pt x="2024" y="28921"/>
                    <a:pt x="1977" y="28850"/>
                    <a:pt x="2001" y="28778"/>
                  </a:cubicBezTo>
                  <a:lnTo>
                    <a:pt x="2001" y="28778"/>
                  </a:lnTo>
                  <a:cubicBezTo>
                    <a:pt x="2036" y="28695"/>
                    <a:pt x="2108" y="28659"/>
                    <a:pt x="2179" y="28683"/>
                  </a:cubicBezTo>
                  <a:lnTo>
                    <a:pt x="2179" y="28683"/>
                  </a:lnTo>
                  <a:cubicBezTo>
                    <a:pt x="2263" y="28719"/>
                    <a:pt x="2298" y="28790"/>
                    <a:pt x="2274" y="28862"/>
                  </a:cubicBezTo>
                  <a:lnTo>
                    <a:pt x="2274" y="28862"/>
                  </a:lnTo>
                  <a:cubicBezTo>
                    <a:pt x="2263" y="28921"/>
                    <a:pt x="2203" y="28969"/>
                    <a:pt x="2143" y="28969"/>
                  </a:cubicBezTo>
                  <a:lnTo>
                    <a:pt x="2143" y="28969"/>
                  </a:lnTo>
                  <a:cubicBezTo>
                    <a:pt x="2120" y="28957"/>
                    <a:pt x="2108" y="28957"/>
                    <a:pt x="2096" y="28957"/>
                  </a:cubicBezTo>
                  <a:close/>
                  <a:moveTo>
                    <a:pt x="80760" y="28731"/>
                  </a:moveTo>
                  <a:cubicBezTo>
                    <a:pt x="80737" y="28659"/>
                    <a:pt x="80772" y="28564"/>
                    <a:pt x="80856" y="28552"/>
                  </a:cubicBezTo>
                  <a:lnTo>
                    <a:pt x="80856" y="28552"/>
                  </a:lnTo>
                  <a:cubicBezTo>
                    <a:pt x="80927" y="28516"/>
                    <a:pt x="81010" y="28564"/>
                    <a:pt x="81046" y="28635"/>
                  </a:cubicBezTo>
                  <a:lnTo>
                    <a:pt x="81046" y="28635"/>
                  </a:lnTo>
                  <a:cubicBezTo>
                    <a:pt x="81070" y="28719"/>
                    <a:pt x="81034" y="28802"/>
                    <a:pt x="80951" y="28814"/>
                  </a:cubicBezTo>
                  <a:lnTo>
                    <a:pt x="80951" y="28814"/>
                  </a:lnTo>
                  <a:cubicBezTo>
                    <a:pt x="80939" y="28814"/>
                    <a:pt x="80927" y="28838"/>
                    <a:pt x="80915" y="28838"/>
                  </a:cubicBezTo>
                  <a:lnTo>
                    <a:pt x="80915" y="28838"/>
                  </a:lnTo>
                  <a:cubicBezTo>
                    <a:pt x="80844" y="28814"/>
                    <a:pt x="80784" y="28790"/>
                    <a:pt x="80760" y="28731"/>
                  </a:cubicBezTo>
                  <a:close/>
                  <a:moveTo>
                    <a:pt x="2953" y="26492"/>
                  </a:moveTo>
                  <a:cubicBezTo>
                    <a:pt x="2882" y="26468"/>
                    <a:pt x="2858" y="26373"/>
                    <a:pt x="2870" y="26302"/>
                  </a:cubicBezTo>
                  <a:lnTo>
                    <a:pt x="2870" y="26302"/>
                  </a:lnTo>
                  <a:cubicBezTo>
                    <a:pt x="2894" y="26230"/>
                    <a:pt x="2989" y="26195"/>
                    <a:pt x="3060" y="26218"/>
                  </a:cubicBezTo>
                  <a:lnTo>
                    <a:pt x="3060" y="26218"/>
                  </a:lnTo>
                  <a:cubicBezTo>
                    <a:pt x="3132" y="26242"/>
                    <a:pt x="3167" y="26337"/>
                    <a:pt x="3156" y="26409"/>
                  </a:cubicBezTo>
                  <a:lnTo>
                    <a:pt x="3156" y="26409"/>
                  </a:lnTo>
                  <a:cubicBezTo>
                    <a:pt x="3120" y="26468"/>
                    <a:pt x="3072" y="26492"/>
                    <a:pt x="3013" y="26492"/>
                  </a:cubicBezTo>
                  <a:lnTo>
                    <a:pt x="3013" y="26492"/>
                  </a:lnTo>
                  <a:close/>
                  <a:moveTo>
                    <a:pt x="79891" y="26290"/>
                  </a:moveTo>
                  <a:lnTo>
                    <a:pt x="79891" y="26290"/>
                  </a:lnTo>
                  <a:cubicBezTo>
                    <a:pt x="79856" y="26218"/>
                    <a:pt x="79903" y="26123"/>
                    <a:pt x="79975" y="26099"/>
                  </a:cubicBezTo>
                  <a:lnTo>
                    <a:pt x="79975" y="26099"/>
                  </a:lnTo>
                  <a:cubicBezTo>
                    <a:pt x="80046" y="26064"/>
                    <a:pt x="80141" y="26111"/>
                    <a:pt x="80165" y="26183"/>
                  </a:cubicBezTo>
                  <a:lnTo>
                    <a:pt x="80165" y="26183"/>
                  </a:lnTo>
                  <a:cubicBezTo>
                    <a:pt x="80201" y="26254"/>
                    <a:pt x="80153" y="26349"/>
                    <a:pt x="80082" y="26373"/>
                  </a:cubicBezTo>
                  <a:lnTo>
                    <a:pt x="80082" y="26373"/>
                  </a:lnTo>
                  <a:cubicBezTo>
                    <a:pt x="80070" y="26397"/>
                    <a:pt x="80046" y="26397"/>
                    <a:pt x="80022" y="26397"/>
                  </a:cubicBezTo>
                  <a:lnTo>
                    <a:pt x="80022" y="26397"/>
                  </a:lnTo>
                  <a:cubicBezTo>
                    <a:pt x="79963" y="26373"/>
                    <a:pt x="79903" y="26349"/>
                    <a:pt x="79891" y="26290"/>
                  </a:cubicBezTo>
                  <a:close/>
                  <a:moveTo>
                    <a:pt x="3989" y="24099"/>
                  </a:moveTo>
                  <a:cubicBezTo>
                    <a:pt x="3906" y="24075"/>
                    <a:pt x="3882" y="23980"/>
                    <a:pt x="3906" y="23909"/>
                  </a:cubicBezTo>
                  <a:lnTo>
                    <a:pt x="3906" y="23909"/>
                  </a:lnTo>
                  <a:lnTo>
                    <a:pt x="3906" y="23909"/>
                  </a:lnTo>
                  <a:lnTo>
                    <a:pt x="3906" y="23909"/>
                  </a:lnTo>
                  <a:cubicBezTo>
                    <a:pt x="3941" y="23837"/>
                    <a:pt x="4025" y="23801"/>
                    <a:pt x="4108" y="23837"/>
                  </a:cubicBezTo>
                  <a:lnTo>
                    <a:pt x="4108" y="23837"/>
                  </a:lnTo>
                  <a:cubicBezTo>
                    <a:pt x="4179" y="23861"/>
                    <a:pt x="4203" y="23956"/>
                    <a:pt x="4179" y="24028"/>
                  </a:cubicBezTo>
                  <a:lnTo>
                    <a:pt x="4179" y="24028"/>
                  </a:lnTo>
                  <a:cubicBezTo>
                    <a:pt x="4144" y="24087"/>
                    <a:pt x="4108" y="24111"/>
                    <a:pt x="4048" y="24111"/>
                  </a:cubicBezTo>
                  <a:lnTo>
                    <a:pt x="4048" y="24111"/>
                  </a:lnTo>
                  <a:cubicBezTo>
                    <a:pt x="4025" y="24111"/>
                    <a:pt x="4013" y="24099"/>
                    <a:pt x="3989" y="24099"/>
                  </a:cubicBezTo>
                  <a:close/>
                  <a:moveTo>
                    <a:pt x="78844" y="23909"/>
                  </a:moveTo>
                  <a:cubicBezTo>
                    <a:pt x="78820" y="23837"/>
                    <a:pt x="78844" y="23742"/>
                    <a:pt x="78915" y="23718"/>
                  </a:cubicBezTo>
                  <a:lnTo>
                    <a:pt x="78915" y="23718"/>
                  </a:lnTo>
                  <a:cubicBezTo>
                    <a:pt x="78998" y="23682"/>
                    <a:pt x="79082" y="23718"/>
                    <a:pt x="79117" y="23790"/>
                  </a:cubicBezTo>
                  <a:lnTo>
                    <a:pt x="79117" y="23790"/>
                  </a:lnTo>
                  <a:cubicBezTo>
                    <a:pt x="79141" y="23861"/>
                    <a:pt x="79117" y="23956"/>
                    <a:pt x="79034" y="23980"/>
                  </a:cubicBezTo>
                  <a:lnTo>
                    <a:pt x="79034" y="23980"/>
                  </a:lnTo>
                  <a:cubicBezTo>
                    <a:pt x="79022" y="23992"/>
                    <a:pt x="78998" y="23992"/>
                    <a:pt x="78975" y="23992"/>
                  </a:cubicBezTo>
                  <a:lnTo>
                    <a:pt x="78975" y="23992"/>
                  </a:lnTo>
                  <a:cubicBezTo>
                    <a:pt x="78939" y="23992"/>
                    <a:pt x="78867" y="23968"/>
                    <a:pt x="78844" y="23909"/>
                  </a:cubicBezTo>
                  <a:close/>
                  <a:moveTo>
                    <a:pt x="5156" y="21765"/>
                  </a:moveTo>
                  <a:cubicBezTo>
                    <a:pt x="5084" y="21718"/>
                    <a:pt x="5049" y="21635"/>
                    <a:pt x="5096" y="21575"/>
                  </a:cubicBezTo>
                  <a:lnTo>
                    <a:pt x="5096" y="21575"/>
                  </a:lnTo>
                  <a:cubicBezTo>
                    <a:pt x="5144" y="21492"/>
                    <a:pt x="5239" y="21468"/>
                    <a:pt x="5299" y="21515"/>
                  </a:cubicBezTo>
                  <a:lnTo>
                    <a:pt x="5299" y="21515"/>
                  </a:lnTo>
                  <a:cubicBezTo>
                    <a:pt x="5370" y="21551"/>
                    <a:pt x="5394" y="21646"/>
                    <a:pt x="5346" y="21706"/>
                  </a:cubicBezTo>
                  <a:lnTo>
                    <a:pt x="5346" y="21706"/>
                  </a:lnTo>
                  <a:cubicBezTo>
                    <a:pt x="5322" y="21754"/>
                    <a:pt x="5275" y="21777"/>
                    <a:pt x="5215" y="21777"/>
                  </a:cubicBezTo>
                  <a:lnTo>
                    <a:pt x="5215" y="21777"/>
                  </a:lnTo>
                  <a:cubicBezTo>
                    <a:pt x="5203" y="21789"/>
                    <a:pt x="5180" y="21777"/>
                    <a:pt x="5156" y="21765"/>
                  </a:cubicBezTo>
                  <a:close/>
                  <a:moveTo>
                    <a:pt x="77665" y="21611"/>
                  </a:moveTo>
                  <a:cubicBezTo>
                    <a:pt x="77629" y="21539"/>
                    <a:pt x="77653" y="21456"/>
                    <a:pt x="77724" y="21420"/>
                  </a:cubicBezTo>
                  <a:lnTo>
                    <a:pt x="77724" y="21420"/>
                  </a:lnTo>
                  <a:cubicBezTo>
                    <a:pt x="77808" y="21373"/>
                    <a:pt x="77891" y="21408"/>
                    <a:pt x="77927" y="21480"/>
                  </a:cubicBezTo>
                  <a:lnTo>
                    <a:pt x="77927" y="21480"/>
                  </a:lnTo>
                  <a:cubicBezTo>
                    <a:pt x="77962" y="21551"/>
                    <a:pt x="77939" y="21646"/>
                    <a:pt x="77867" y="21670"/>
                  </a:cubicBezTo>
                  <a:lnTo>
                    <a:pt x="77867" y="21670"/>
                  </a:lnTo>
                  <a:cubicBezTo>
                    <a:pt x="77832" y="21694"/>
                    <a:pt x="77820" y="21694"/>
                    <a:pt x="77784" y="21694"/>
                  </a:cubicBezTo>
                  <a:lnTo>
                    <a:pt x="77784" y="21694"/>
                  </a:lnTo>
                  <a:cubicBezTo>
                    <a:pt x="77748" y="21694"/>
                    <a:pt x="77701" y="21658"/>
                    <a:pt x="77665" y="21611"/>
                  </a:cubicBezTo>
                  <a:close/>
                  <a:moveTo>
                    <a:pt x="6489" y="19527"/>
                  </a:moveTo>
                  <a:cubicBezTo>
                    <a:pt x="6406" y="19491"/>
                    <a:pt x="6394" y="19396"/>
                    <a:pt x="6442" y="19325"/>
                  </a:cubicBezTo>
                  <a:lnTo>
                    <a:pt x="6442" y="19325"/>
                  </a:lnTo>
                  <a:cubicBezTo>
                    <a:pt x="6489" y="19253"/>
                    <a:pt x="6573" y="19229"/>
                    <a:pt x="6644" y="19277"/>
                  </a:cubicBezTo>
                  <a:lnTo>
                    <a:pt x="6644" y="19277"/>
                  </a:lnTo>
                  <a:cubicBezTo>
                    <a:pt x="6727" y="19325"/>
                    <a:pt x="6739" y="19408"/>
                    <a:pt x="6692" y="19491"/>
                  </a:cubicBezTo>
                  <a:lnTo>
                    <a:pt x="6692" y="19491"/>
                  </a:lnTo>
                  <a:cubicBezTo>
                    <a:pt x="6668" y="19527"/>
                    <a:pt x="6620" y="19563"/>
                    <a:pt x="6573" y="19563"/>
                  </a:cubicBezTo>
                  <a:lnTo>
                    <a:pt x="6573" y="19563"/>
                  </a:lnTo>
                  <a:cubicBezTo>
                    <a:pt x="6525" y="19551"/>
                    <a:pt x="6501" y="19551"/>
                    <a:pt x="6489" y="19527"/>
                  </a:cubicBezTo>
                  <a:close/>
                  <a:moveTo>
                    <a:pt x="76343" y="19384"/>
                  </a:moveTo>
                  <a:lnTo>
                    <a:pt x="76343" y="19384"/>
                  </a:lnTo>
                  <a:cubicBezTo>
                    <a:pt x="76296" y="19313"/>
                    <a:pt x="76308" y="19218"/>
                    <a:pt x="76391" y="19170"/>
                  </a:cubicBezTo>
                  <a:lnTo>
                    <a:pt x="76391" y="19170"/>
                  </a:lnTo>
                  <a:cubicBezTo>
                    <a:pt x="76462" y="19134"/>
                    <a:pt x="76546" y="19146"/>
                    <a:pt x="76593" y="19218"/>
                  </a:cubicBezTo>
                  <a:lnTo>
                    <a:pt x="76593" y="19218"/>
                  </a:lnTo>
                  <a:cubicBezTo>
                    <a:pt x="76641" y="19289"/>
                    <a:pt x="76629" y="19384"/>
                    <a:pt x="76558" y="19432"/>
                  </a:cubicBezTo>
                  <a:lnTo>
                    <a:pt x="76558" y="19432"/>
                  </a:lnTo>
                  <a:cubicBezTo>
                    <a:pt x="76522" y="19444"/>
                    <a:pt x="76510" y="19456"/>
                    <a:pt x="76474" y="19456"/>
                  </a:cubicBezTo>
                  <a:lnTo>
                    <a:pt x="76474" y="19456"/>
                  </a:lnTo>
                  <a:cubicBezTo>
                    <a:pt x="76415" y="19456"/>
                    <a:pt x="76379" y="19432"/>
                    <a:pt x="76343" y="19384"/>
                  </a:cubicBezTo>
                  <a:close/>
                  <a:moveTo>
                    <a:pt x="7930" y="17372"/>
                  </a:moveTo>
                  <a:cubicBezTo>
                    <a:pt x="7870" y="17324"/>
                    <a:pt x="7858" y="17241"/>
                    <a:pt x="7894" y="17170"/>
                  </a:cubicBezTo>
                  <a:lnTo>
                    <a:pt x="7894" y="17170"/>
                  </a:lnTo>
                  <a:lnTo>
                    <a:pt x="7894" y="17170"/>
                  </a:lnTo>
                  <a:lnTo>
                    <a:pt x="7894" y="17170"/>
                  </a:lnTo>
                  <a:cubicBezTo>
                    <a:pt x="7942" y="17110"/>
                    <a:pt x="8025" y="17086"/>
                    <a:pt x="8109" y="17134"/>
                  </a:cubicBezTo>
                  <a:lnTo>
                    <a:pt x="8109" y="17134"/>
                  </a:lnTo>
                  <a:cubicBezTo>
                    <a:pt x="8168" y="17182"/>
                    <a:pt x="8180" y="17265"/>
                    <a:pt x="8132" y="17348"/>
                  </a:cubicBezTo>
                  <a:lnTo>
                    <a:pt x="8132" y="17348"/>
                  </a:lnTo>
                  <a:cubicBezTo>
                    <a:pt x="8109" y="17384"/>
                    <a:pt x="8061" y="17408"/>
                    <a:pt x="8013" y="17408"/>
                  </a:cubicBezTo>
                  <a:lnTo>
                    <a:pt x="8013" y="17408"/>
                  </a:lnTo>
                  <a:cubicBezTo>
                    <a:pt x="7989" y="17408"/>
                    <a:pt x="7954" y="17384"/>
                    <a:pt x="7930" y="17372"/>
                  </a:cubicBezTo>
                  <a:close/>
                  <a:moveTo>
                    <a:pt x="74891" y="17253"/>
                  </a:moveTo>
                  <a:lnTo>
                    <a:pt x="74891" y="17253"/>
                  </a:lnTo>
                  <a:cubicBezTo>
                    <a:pt x="74843" y="17194"/>
                    <a:pt x="74855" y="17086"/>
                    <a:pt x="74914" y="17051"/>
                  </a:cubicBezTo>
                  <a:lnTo>
                    <a:pt x="74914" y="17051"/>
                  </a:lnTo>
                  <a:cubicBezTo>
                    <a:pt x="74986" y="17003"/>
                    <a:pt x="75081" y="17015"/>
                    <a:pt x="75129" y="17074"/>
                  </a:cubicBezTo>
                  <a:lnTo>
                    <a:pt x="75129" y="17074"/>
                  </a:lnTo>
                  <a:cubicBezTo>
                    <a:pt x="75165" y="17134"/>
                    <a:pt x="75153" y="17241"/>
                    <a:pt x="75093" y="17289"/>
                  </a:cubicBezTo>
                  <a:lnTo>
                    <a:pt x="75093" y="17289"/>
                  </a:lnTo>
                  <a:cubicBezTo>
                    <a:pt x="75069" y="17301"/>
                    <a:pt x="75034" y="17313"/>
                    <a:pt x="75010" y="17313"/>
                  </a:cubicBezTo>
                  <a:lnTo>
                    <a:pt x="75010" y="17313"/>
                  </a:lnTo>
                  <a:cubicBezTo>
                    <a:pt x="74962" y="17313"/>
                    <a:pt x="74914" y="17289"/>
                    <a:pt x="74891" y="17253"/>
                  </a:cubicBezTo>
                  <a:close/>
                  <a:moveTo>
                    <a:pt x="9525" y="15300"/>
                  </a:moveTo>
                  <a:cubicBezTo>
                    <a:pt x="9466" y="15265"/>
                    <a:pt x="9442" y="15158"/>
                    <a:pt x="9502" y="15098"/>
                  </a:cubicBezTo>
                  <a:lnTo>
                    <a:pt x="9502" y="15098"/>
                  </a:lnTo>
                  <a:cubicBezTo>
                    <a:pt x="9549" y="15038"/>
                    <a:pt x="9656" y="15027"/>
                    <a:pt x="9716" y="15086"/>
                  </a:cubicBezTo>
                  <a:lnTo>
                    <a:pt x="9716" y="15086"/>
                  </a:lnTo>
                  <a:cubicBezTo>
                    <a:pt x="9775" y="15122"/>
                    <a:pt x="9787" y="15229"/>
                    <a:pt x="9728" y="15289"/>
                  </a:cubicBezTo>
                  <a:lnTo>
                    <a:pt x="9728" y="15289"/>
                  </a:lnTo>
                  <a:cubicBezTo>
                    <a:pt x="9704" y="15324"/>
                    <a:pt x="9656" y="15348"/>
                    <a:pt x="9609" y="15348"/>
                  </a:cubicBezTo>
                  <a:lnTo>
                    <a:pt x="9609" y="15348"/>
                  </a:lnTo>
                  <a:cubicBezTo>
                    <a:pt x="9585" y="15336"/>
                    <a:pt x="9549" y="15336"/>
                    <a:pt x="9525" y="15300"/>
                  </a:cubicBezTo>
                  <a:close/>
                  <a:moveTo>
                    <a:pt x="73295" y="15205"/>
                  </a:moveTo>
                  <a:cubicBezTo>
                    <a:pt x="73248" y="15146"/>
                    <a:pt x="73248" y="15050"/>
                    <a:pt x="73307" y="14991"/>
                  </a:cubicBezTo>
                  <a:lnTo>
                    <a:pt x="73307" y="14991"/>
                  </a:lnTo>
                  <a:cubicBezTo>
                    <a:pt x="73367" y="14943"/>
                    <a:pt x="73450" y="14943"/>
                    <a:pt x="73510" y="15003"/>
                  </a:cubicBezTo>
                  <a:lnTo>
                    <a:pt x="73510" y="15003"/>
                  </a:lnTo>
                  <a:cubicBezTo>
                    <a:pt x="73557" y="15062"/>
                    <a:pt x="73557" y="15158"/>
                    <a:pt x="73498" y="15217"/>
                  </a:cubicBezTo>
                  <a:lnTo>
                    <a:pt x="73498" y="15217"/>
                  </a:lnTo>
                  <a:cubicBezTo>
                    <a:pt x="73474" y="15241"/>
                    <a:pt x="73438" y="15241"/>
                    <a:pt x="73414" y="15241"/>
                  </a:cubicBezTo>
                  <a:lnTo>
                    <a:pt x="73414" y="15241"/>
                  </a:lnTo>
                  <a:cubicBezTo>
                    <a:pt x="73367" y="15265"/>
                    <a:pt x="73319" y="15241"/>
                    <a:pt x="73295" y="15205"/>
                  </a:cubicBezTo>
                  <a:close/>
                  <a:moveTo>
                    <a:pt x="11228" y="13336"/>
                  </a:moveTo>
                  <a:cubicBezTo>
                    <a:pt x="11168" y="13276"/>
                    <a:pt x="11168" y="13193"/>
                    <a:pt x="11228" y="13133"/>
                  </a:cubicBezTo>
                  <a:lnTo>
                    <a:pt x="11228" y="13133"/>
                  </a:lnTo>
                  <a:lnTo>
                    <a:pt x="11228" y="13133"/>
                  </a:lnTo>
                  <a:lnTo>
                    <a:pt x="11228" y="13133"/>
                  </a:lnTo>
                  <a:cubicBezTo>
                    <a:pt x="11287" y="13074"/>
                    <a:pt x="11383" y="13074"/>
                    <a:pt x="11442" y="13133"/>
                  </a:cubicBezTo>
                  <a:lnTo>
                    <a:pt x="11442" y="13133"/>
                  </a:lnTo>
                  <a:cubicBezTo>
                    <a:pt x="11502" y="13193"/>
                    <a:pt x="11502" y="13276"/>
                    <a:pt x="11442" y="13336"/>
                  </a:cubicBezTo>
                  <a:lnTo>
                    <a:pt x="11442" y="13336"/>
                  </a:lnTo>
                  <a:cubicBezTo>
                    <a:pt x="11407" y="13372"/>
                    <a:pt x="11371" y="13384"/>
                    <a:pt x="11335" y="13384"/>
                  </a:cubicBezTo>
                  <a:lnTo>
                    <a:pt x="11335" y="13384"/>
                  </a:lnTo>
                  <a:cubicBezTo>
                    <a:pt x="11287" y="13384"/>
                    <a:pt x="11264" y="13372"/>
                    <a:pt x="11228" y="13336"/>
                  </a:cubicBezTo>
                  <a:close/>
                  <a:moveTo>
                    <a:pt x="71569" y="13264"/>
                  </a:moveTo>
                  <a:cubicBezTo>
                    <a:pt x="71509" y="13205"/>
                    <a:pt x="71521" y="13122"/>
                    <a:pt x="71581" y="13062"/>
                  </a:cubicBezTo>
                  <a:lnTo>
                    <a:pt x="71581" y="13062"/>
                  </a:lnTo>
                  <a:cubicBezTo>
                    <a:pt x="71640" y="13003"/>
                    <a:pt x="71724" y="13014"/>
                    <a:pt x="71795" y="13074"/>
                  </a:cubicBezTo>
                  <a:lnTo>
                    <a:pt x="71795" y="13074"/>
                  </a:lnTo>
                  <a:cubicBezTo>
                    <a:pt x="71855" y="13133"/>
                    <a:pt x="71831" y="13217"/>
                    <a:pt x="71771" y="13276"/>
                  </a:cubicBezTo>
                  <a:lnTo>
                    <a:pt x="71771" y="13276"/>
                  </a:lnTo>
                  <a:cubicBezTo>
                    <a:pt x="71747" y="13312"/>
                    <a:pt x="71712" y="13324"/>
                    <a:pt x="71676" y="13324"/>
                  </a:cubicBezTo>
                  <a:lnTo>
                    <a:pt x="71676" y="13324"/>
                  </a:lnTo>
                  <a:cubicBezTo>
                    <a:pt x="71640" y="13312"/>
                    <a:pt x="71593" y="13300"/>
                    <a:pt x="71569" y="13264"/>
                  </a:cubicBezTo>
                  <a:close/>
                  <a:moveTo>
                    <a:pt x="13062" y="11490"/>
                  </a:moveTo>
                  <a:cubicBezTo>
                    <a:pt x="13002" y="11431"/>
                    <a:pt x="13002" y="11348"/>
                    <a:pt x="13062" y="11288"/>
                  </a:cubicBezTo>
                  <a:lnTo>
                    <a:pt x="13062" y="11288"/>
                  </a:lnTo>
                  <a:cubicBezTo>
                    <a:pt x="13121" y="11228"/>
                    <a:pt x="13216" y="11228"/>
                    <a:pt x="13276" y="11288"/>
                  </a:cubicBezTo>
                  <a:lnTo>
                    <a:pt x="13276" y="11288"/>
                  </a:lnTo>
                  <a:cubicBezTo>
                    <a:pt x="13335" y="11348"/>
                    <a:pt x="13312" y="11431"/>
                    <a:pt x="13252" y="11490"/>
                  </a:cubicBezTo>
                  <a:lnTo>
                    <a:pt x="13252" y="11490"/>
                  </a:lnTo>
                  <a:cubicBezTo>
                    <a:pt x="13228" y="11526"/>
                    <a:pt x="13192" y="11538"/>
                    <a:pt x="13145" y="11538"/>
                  </a:cubicBezTo>
                  <a:lnTo>
                    <a:pt x="13145" y="11538"/>
                  </a:lnTo>
                  <a:cubicBezTo>
                    <a:pt x="13133" y="11550"/>
                    <a:pt x="13097" y="11538"/>
                    <a:pt x="13062" y="11490"/>
                  </a:cubicBezTo>
                  <a:close/>
                  <a:moveTo>
                    <a:pt x="69735" y="11431"/>
                  </a:moveTo>
                  <a:cubicBezTo>
                    <a:pt x="69676" y="11371"/>
                    <a:pt x="69676" y="11288"/>
                    <a:pt x="69723" y="11228"/>
                  </a:cubicBezTo>
                  <a:lnTo>
                    <a:pt x="69723" y="11228"/>
                  </a:lnTo>
                  <a:cubicBezTo>
                    <a:pt x="69783" y="11169"/>
                    <a:pt x="69866" y="11169"/>
                    <a:pt x="69926" y="11228"/>
                  </a:cubicBezTo>
                  <a:lnTo>
                    <a:pt x="69926" y="11228"/>
                  </a:lnTo>
                  <a:cubicBezTo>
                    <a:pt x="69985" y="11288"/>
                    <a:pt x="69985" y="11371"/>
                    <a:pt x="69926" y="11431"/>
                  </a:cubicBezTo>
                  <a:lnTo>
                    <a:pt x="69926" y="11431"/>
                  </a:lnTo>
                  <a:cubicBezTo>
                    <a:pt x="69902" y="11467"/>
                    <a:pt x="69854" y="11479"/>
                    <a:pt x="69831" y="11479"/>
                  </a:cubicBezTo>
                  <a:lnTo>
                    <a:pt x="69831" y="11479"/>
                  </a:lnTo>
                  <a:cubicBezTo>
                    <a:pt x="69795" y="11479"/>
                    <a:pt x="69771" y="11467"/>
                    <a:pt x="69735" y="11431"/>
                  </a:cubicBezTo>
                  <a:close/>
                  <a:moveTo>
                    <a:pt x="15002" y="9764"/>
                  </a:moveTo>
                  <a:cubicBezTo>
                    <a:pt x="14955" y="9704"/>
                    <a:pt x="14955" y="9621"/>
                    <a:pt x="15014" y="9562"/>
                  </a:cubicBezTo>
                  <a:lnTo>
                    <a:pt x="15014" y="9562"/>
                  </a:lnTo>
                  <a:cubicBezTo>
                    <a:pt x="15074" y="9514"/>
                    <a:pt x="15157" y="9514"/>
                    <a:pt x="15217" y="9574"/>
                  </a:cubicBezTo>
                  <a:lnTo>
                    <a:pt x="15217" y="9574"/>
                  </a:lnTo>
                  <a:cubicBezTo>
                    <a:pt x="15264" y="9633"/>
                    <a:pt x="15264" y="9728"/>
                    <a:pt x="15205" y="9788"/>
                  </a:cubicBezTo>
                  <a:lnTo>
                    <a:pt x="15205" y="9788"/>
                  </a:lnTo>
                  <a:cubicBezTo>
                    <a:pt x="15169" y="9812"/>
                    <a:pt x="15145" y="9812"/>
                    <a:pt x="15121" y="9812"/>
                  </a:cubicBezTo>
                  <a:lnTo>
                    <a:pt x="15121" y="9812"/>
                  </a:lnTo>
                  <a:cubicBezTo>
                    <a:pt x="15074" y="9824"/>
                    <a:pt x="15026" y="9812"/>
                    <a:pt x="15002" y="9764"/>
                  </a:cubicBezTo>
                  <a:close/>
                  <a:moveTo>
                    <a:pt x="67783" y="9728"/>
                  </a:moveTo>
                  <a:lnTo>
                    <a:pt x="67783" y="9728"/>
                  </a:lnTo>
                  <a:cubicBezTo>
                    <a:pt x="67723" y="9681"/>
                    <a:pt x="67711" y="9574"/>
                    <a:pt x="67771" y="9514"/>
                  </a:cubicBezTo>
                  <a:lnTo>
                    <a:pt x="67771" y="9514"/>
                  </a:lnTo>
                  <a:cubicBezTo>
                    <a:pt x="67818" y="9454"/>
                    <a:pt x="67926" y="9443"/>
                    <a:pt x="67985" y="9502"/>
                  </a:cubicBezTo>
                  <a:lnTo>
                    <a:pt x="67985" y="9502"/>
                  </a:lnTo>
                  <a:cubicBezTo>
                    <a:pt x="68045" y="9550"/>
                    <a:pt x="68056" y="9645"/>
                    <a:pt x="67997" y="9704"/>
                  </a:cubicBezTo>
                  <a:lnTo>
                    <a:pt x="67997" y="9704"/>
                  </a:lnTo>
                  <a:cubicBezTo>
                    <a:pt x="67961" y="9740"/>
                    <a:pt x="67926" y="9764"/>
                    <a:pt x="67878" y="9764"/>
                  </a:cubicBezTo>
                  <a:lnTo>
                    <a:pt x="67878" y="9764"/>
                  </a:lnTo>
                  <a:cubicBezTo>
                    <a:pt x="67842" y="9752"/>
                    <a:pt x="67818" y="9752"/>
                    <a:pt x="67783" y="9728"/>
                  </a:cubicBezTo>
                  <a:close/>
                  <a:moveTo>
                    <a:pt x="17050" y="8157"/>
                  </a:moveTo>
                  <a:cubicBezTo>
                    <a:pt x="17002" y="8097"/>
                    <a:pt x="17026" y="8002"/>
                    <a:pt x="17086" y="7954"/>
                  </a:cubicBezTo>
                  <a:lnTo>
                    <a:pt x="17086" y="7954"/>
                  </a:lnTo>
                  <a:cubicBezTo>
                    <a:pt x="17145" y="7907"/>
                    <a:pt x="17241" y="7919"/>
                    <a:pt x="17288" y="7978"/>
                  </a:cubicBezTo>
                  <a:lnTo>
                    <a:pt x="17288" y="7978"/>
                  </a:lnTo>
                  <a:cubicBezTo>
                    <a:pt x="17336" y="8061"/>
                    <a:pt x="17324" y="8145"/>
                    <a:pt x="17264" y="8192"/>
                  </a:cubicBezTo>
                  <a:lnTo>
                    <a:pt x="17264" y="8192"/>
                  </a:lnTo>
                  <a:cubicBezTo>
                    <a:pt x="17229" y="8204"/>
                    <a:pt x="17205" y="8216"/>
                    <a:pt x="17169" y="8216"/>
                  </a:cubicBezTo>
                  <a:lnTo>
                    <a:pt x="17169" y="8216"/>
                  </a:lnTo>
                  <a:cubicBezTo>
                    <a:pt x="17122" y="8216"/>
                    <a:pt x="17086" y="8204"/>
                    <a:pt x="17050" y="8157"/>
                  </a:cubicBezTo>
                  <a:close/>
                  <a:moveTo>
                    <a:pt x="65747" y="8133"/>
                  </a:moveTo>
                  <a:cubicBezTo>
                    <a:pt x="65687" y="8085"/>
                    <a:pt x="65675" y="8002"/>
                    <a:pt x="65723" y="7919"/>
                  </a:cubicBezTo>
                  <a:lnTo>
                    <a:pt x="65723" y="7919"/>
                  </a:lnTo>
                  <a:cubicBezTo>
                    <a:pt x="65759" y="7847"/>
                    <a:pt x="65854" y="7847"/>
                    <a:pt x="65925" y="7895"/>
                  </a:cubicBezTo>
                  <a:lnTo>
                    <a:pt x="65925" y="7895"/>
                  </a:lnTo>
                  <a:cubicBezTo>
                    <a:pt x="65997" y="7942"/>
                    <a:pt x="65997" y="8026"/>
                    <a:pt x="65961" y="8097"/>
                  </a:cubicBezTo>
                  <a:lnTo>
                    <a:pt x="65961" y="8097"/>
                  </a:lnTo>
                  <a:cubicBezTo>
                    <a:pt x="65925" y="8145"/>
                    <a:pt x="65878" y="8157"/>
                    <a:pt x="65842" y="8157"/>
                  </a:cubicBezTo>
                  <a:lnTo>
                    <a:pt x="65842" y="8157"/>
                  </a:lnTo>
                  <a:cubicBezTo>
                    <a:pt x="65794" y="8157"/>
                    <a:pt x="65759" y="8157"/>
                    <a:pt x="65747" y="8133"/>
                  </a:cubicBezTo>
                  <a:close/>
                  <a:moveTo>
                    <a:pt x="19193" y="6704"/>
                  </a:moveTo>
                  <a:cubicBezTo>
                    <a:pt x="19146" y="6633"/>
                    <a:pt x="19169" y="6537"/>
                    <a:pt x="19241" y="6490"/>
                  </a:cubicBezTo>
                  <a:lnTo>
                    <a:pt x="19241" y="6490"/>
                  </a:lnTo>
                  <a:cubicBezTo>
                    <a:pt x="19312" y="6454"/>
                    <a:pt x="19408" y="6466"/>
                    <a:pt x="19443" y="6537"/>
                  </a:cubicBezTo>
                  <a:lnTo>
                    <a:pt x="19443" y="6537"/>
                  </a:lnTo>
                  <a:cubicBezTo>
                    <a:pt x="19491" y="6609"/>
                    <a:pt x="19479" y="6704"/>
                    <a:pt x="19408" y="6752"/>
                  </a:cubicBezTo>
                  <a:lnTo>
                    <a:pt x="19408" y="6752"/>
                  </a:lnTo>
                  <a:cubicBezTo>
                    <a:pt x="19372" y="6764"/>
                    <a:pt x="19360" y="6776"/>
                    <a:pt x="19324" y="6776"/>
                  </a:cubicBezTo>
                  <a:lnTo>
                    <a:pt x="19324" y="6776"/>
                  </a:lnTo>
                  <a:cubicBezTo>
                    <a:pt x="19265" y="6764"/>
                    <a:pt x="19229" y="6752"/>
                    <a:pt x="19193" y="6704"/>
                  </a:cubicBezTo>
                  <a:close/>
                  <a:moveTo>
                    <a:pt x="63592" y="6680"/>
                  </a:moveTo>
                  <a:lnTo>
                    <a:pt x="63592" y="6680"/>
                  </a:lnTo>
                  <a:cubicBezTo>
                    <a:pt x="63520" y="6645"/>
                    <a:pt x="63496" y="6549"/>
                    <a:pt x="63544" y="6478"/>
                  </a:cubicBezTo>
                  <a:lnTo>
                    <a:pt x="63544" y="6478"/>
                  </a:lnTo>
                  <a:cubicBezTo>
                    <a:pt x="63592" y="6406"/>
                    <a:pt x="63675" y="6383"/>
                    <a:pt x="63758" y="6430"/>
                  </a:cubicBezTo>
                  <a:lnTo>
                    <a:pt x="63758" y="6430"/>
                  </a:lnTo>
                  <a:cubicBezTo>
                    <a:pt x="63830" y="6478"/>
                    <a:pt x="63842" y="6561"/>
                    <a:pt x="63794" y="6645"/>
                  </a:cubicBezTo>
                  <a:lnTo>
                    <a:pt x="63794" y="6645"/>
                  </a:lnTo>
                  <a:cubicBezTo>
                    <a:pt x="63770" y="6680"/>
                    <a:pt x="63723" y="6716"/>
                    <a:pt x="63675" y="6716"/>
                  </a:cubicBezTo>
                  <a:lnTo>
                    <a:pt x="63675" y="6716"/>
                  </a:lnTo>
                  <a:cubicBezTo>
                    <a:pt x="63651" y="6704"/>
                    <a:pt x="63615" y="6704"/>
                    <a:pt x="63592" y="6680"/>
                  </a:cubicBezTo>
                  <a:close/>
                  <a:moveTo>
                    <a:pt x="21432" y="5359"/>
                  </a:moveTo>
                  <a:cubicBezTo>
                    <a:pt x="21384" y="5287"/>
                    <a:pt x="21408" y="5192"/>
                    <a:pt x="21491" y="5168"/>
                  </a:cubicBezTo>
                  <a:lnTo>
                    <a:pt x="21491" y="5168"/>
                  </a:lnTo>
                  <a:cubicBezTo>
                    <a:pt x="21563" y="5121"/>
                    <a:pt x="21646" y="5156"/>
                    <a:pt x="21682" y="5228"/>
                  </a:cubicBezTo>
                  <a:lnTo>
                    <a:pt x="21682" y="5228"/>
                  </a:lnTo>
                  <a:cubicBezTo>
                    <a:pt x="21717" y="5299"/>
                    <a:pt x="21694" y="5394"/>
                    <a:pt x="21622" y="5418"/>
                  </a:cubicBezTo>
                  <a:lnTo>
                    <a:pt x="21622" y="5418"/>
                  </a:lnTo>
                  <a:cubicBezTo>
                    <a:pt x="21586" y="5442"/>
                    <a:pt x="21574" y="5442"/>
                    <a:pt x="21551" y="5442"/>
                  </a:cubicBezTo>
                  <a:lnTo>
                    <a:pt x="21551" y="5442"/>
                  </a:lnTo>
                  <a:cubicBezTo>
                    <a:pt x="21503" y="5442"/>
                    <a:pt x="21444" y="5406"/>
                    <a:pt x="21432" y="5359"/>
                  </a:cubicBezTo>
                  <a:close/>
                  <a:moveTo>
                    <a:pt x="61353" y="5359"/>
                  </a:moveTo>
                  <a:cubicBezTo>
                    <a:pt x="61282" y="5323"/>
                    <a:pt x="61258" y="5228"/>
                    <a:pt x="61294" y="5168"/>
                  </a:cubicBezTo>
                  <a:lnTo>
                    <a:pt x="61294" y="5168"/>
                  </a:lnTo>
                  <a:cubicBezTo>
                    <a:pt x="61341" y="5097"/>
                    <a:pt x="61437" y="5073"/>
                    <a:pt x="61496" y="5109"/>
                  </a:cubicBezTo>
                  <a:lnTo>
                    <a:pt x="61496" y="5109"/>
                  </a:lnTo>
                  <a:cubicBezTo>
                    <a:pt x="61568" y="5156"/>
                    <a:pt x="61591" y="5240"/>
                    <a:pt x="61556" y="5299"/>
                  </a:cubicBezTo>
                  <a:lnTo>
                    <a:pt x="61556" y="5299"/>
                  </a:lnTo>
                  <a:cubicBezTo>
                    <a:pt x="61520" y="5347"/>
                    <a:pt x="61472" y="5383"/>
                    <a:pt x="61413" y="5383"/>
                  </a:cubicBezTo>
                  <a:lnTo>
                    <a:pt x="61413" y="5383"/>
                  </a:lnTo>
                  <a:cubicBezTo>
                    <a:pt x="61413" y="5383"/>
                    <a:pt x="61389" y="5383"/>
                    <a:pt x="61353" y="5359"/>
                  </a:cubicBezTo>
                  <a:close/>
                  <a:moveTo>
                    <a:pt x="23730" y="4168"/>
                  </a:moveTo>
                  <a:cubicBezTo>
                    <a:pt x="23706" y="4097"/>
                    <a:pt x="23730" y="4001"/>
                    <a:pt x="23813" y="3978"/>
                  </a:cubicBezTo>
                  <a:lnTo>
                    <a:pt x="23813" y="3978"/>
                  </a:lnTo>
                  <a:cubicBezTo>
                    <a:pt x="23884" y="3954"/>
                    <a:pt x="23968" y="3978"/>
                    <a:pt x="24003" y="4049"/>
                  </a:cubicBezTo>
                  <a:lnTo>
                    <a:pt x="24003" y="4049"/>
                  </a:lnTo>
                  <a:cubicBezTo>
                    <a:pt x="24027" y="4132"/>
                    <a:pt x="24003" y="4216"/>
                    <a:pt x="23932" y="4251"/>
                  </a:cubicBezTo>
                  <a:lnTo>
                    <a:pt x="23932" y="4251"/>
                  </a:lnTo>
                  <a:cubicBezTo>
                    <a:pt x="23908" y="4263"/>
                    <a:pt x="23884" y="4263"/>
                    <a:pt x="23872" y="4263"/>
                  </a:cubicBezTo>
                  <a:lnTo>
                    <a:pt x="23872" y="4263"/>
                  </a:lnTo>
                  <a:cubicBezTo>
                    <a:pt x="23813" y="4251"/>
                    <a:pt x="23753" y="4216"/>
                    <a:pt x="23730" y="4168"/>
                  </a:cubicBezTo>
                  <a:close/>
                  <a:moveTo>
                    <a:pt x="59055" y="4192"/>
                  </a:moveTo>
                  <a:lnTo>
                    <a:pt x="59055" y="4192"/>
                  </a:lnTo>
                  <a:cubicBezTo>
                    <a:pt x="58972" y="4156"/>
                    <a:pt x="58948" y="4073"/>
                    <a:pt x="58972" y="3990"/>
                  </a:cubicBezTo>
                  <a:lnTo>
                    <a:pt x="58972" y="3990"/>
                  </a:lnTo>
                  <a:cubicBezTo>
                    <a:pt x="59008" y="3918"/>
                    <a:pt x="59091" y="3894"/>
                    <a:pt x="59174" y="3918"/>
                  </a:cubicBezTo>
                  <a:lnTo>
                    <a:pt x="59174" y="3918"/>
                  </a:lnTo>
                  <a:lnTo>
                    <a:pt x="59174" y="3918"/>
                  </a:lnTo>
                  <a:lnTo>
                    <a:pt x="59174" y="3918"/>
                  </a:lnTo>
                  <a:cubicBezTo>
                    <a:pt x="59246" y="3954"/>
                    <a:pt x="59270" y="4037"/>
                    <a:pt x="59246" y="4109"/>
                  </a:cubicBezTo>
                  <a:lnTo>
                    <a:pt x="59246" y="4109"/>
                  </a:lnTo>
                  <a:cubicBezTo>
                    <a:pt x="59210" y="4156"/>
                    <a:pt x="59174" y="4204"/>
                    <a:pt x="59115" y="4204"/>
                  </a:cubicBezTo>
                  <a:lnTo>
                    <a:pt x="59115" y="4204"/>
                  </a:lnTo>
                  <a:cubicBezTo>
                    <a:pt x="59091" y="4204"/>
                    <a:pt x="59067" y="4192"/>
                    <a:pt x="59055" y="4192"/>
                  </a:cubicBezTo>
                  <a:close/>
                  <a:moveTo>
                    <a:pt x="26099" y="3132"/>
                  </a:moveTo>
                  <a:cubicBezTo>
                    <a:pt x="26075" y="3061"/>
                    <a:pt x="26111" y="2966"/>
                    <a:pt x="26194" y="2942"/>
                  </a:cubicBezTo>
                  <a:lnTo>
                    <a:pt x="26194" y="2942"/>
                  </a:lnTo>
                  <a:cubicBezTo>
                    <a:pt x="26266" y="2906"/>
                    <a:pt x="26349" y="2942"/>
                    <a:pt x="26385" y="3013"/>
                  </a:cubicBezTo>
                  <a:lnTo>
                    <a:pt x="26385" y="3013"/>
                  </a:lnTo>
                  <a:cubicBezTo>
                    <a:pt x="26408" y="3085"/>
                    <a:pt x="26385" y="3180"/>
                    <a:pt x="26313" y="3204"/>
                  </a:cubicBezTo>
                  <a:lnTo>
                    <a:pt x="26313" y="3204"/>
                  </a:lnTo>
                  <a:cubicBezTo>
                    <a:pt x="26289" y="3204"/>
                    <a:pt x="26277" y="3216"/>
                    <a:pt x="26254" y="3216"/>
                  </a:cubicBezTo>
                  <a:lnTo>
                    <a:pt x="26254" y="3216"/>
                  </a:lnTo>
                  <a:cubicBezTo>
                    <a:pt x="26194" y="3216"/>
                    <a:pt x="26135" y="3180"/>
                    <a:pt x="26099" y="3132"/>
                  </a:cubicBezTo>
                  <a:close/>
                  <a:moveTo>
                    <a:pt x="56674" y="3156"/>
                  </a:moveTo>
                  <a:lnTo>
                    <a:pt x="56674" y="3156"/>
                  </a:lnTo>
                  <a:cubicBezTo>
                    <a:pt x="56591" y="3132"/>
                    <a:pt x="56555" y="3037"/>
                    <a:pt x="56579" y="2966"/>
                  </a:cubicBezTo>
                  <a:lnTo>
                    <a:pt x="56579" y="2966"/>
                  </a:lnTo>
                  <a:cubicBezTo>
                    <a:pt x="56615" y="2894"/>
                    <a:pt x="56698" y="2858"/>
                    <a:pt x="56769" y="2870"/>
                  </a:cubicBezTo>
                  <a:lnTo>
                    <a:pt x="56769" y="2870"/>
                  </a:lnTo>
                  <a:lnTo>
                    <a:pt x="56769" y="2870"/>
                  </a:lnTo>
                  <a:lnTo>
                    <a:pt x="56769" y="2870"/>
                  </a:lnTo>
                  <a:cubicBezTo>
                    <a:pt x="56853" y="2906"/>
                    <a:pt x="56877" y="2989"/>
                    <a:pt x="56865" y="3073"/>
                  </a:cubicBezTo>
                  <a:lnTo>
                    <a:pt x="56865" y="3073"/>
                  </a:lnTo>
                  <a:cubicBezTo>
                    <a:pt x="56829" y="3132"/>
                    <a:pt x="56793" y="3156"/>
                    <a:pt x="56734" y="3156"/>
                  </a:cubicBezTo>
                  <a:lnTo>
                    <a:pt x="56734" y="3156"/>
                  </a:lnTo>
                  <a:cubicBezTo>
                    <a:pt x="56698" y="3180"/>
                    <a:pt x="56686" y="3156"/>
                    <a:pt x="56674" y="3156"/>
                  </a:cubicBezTo>
                  <a:close/>
                  <a:moveTo>
                    <a:pt x="28540" y="2239"/>
                  </a:moveTo>
                  <a:cubicBezTo>
                    <a:pt x="28516" y="2168"/>
                    <a:pt x="28552" y="2073"/>
                    <a:pt x="28635" y="2049"/>
                  </a:cubicBezTo>
                  <a:lnTo>
                    <a:pt x="28635" y="2049"/>
                  </a:lnTo>
                  <a:cubicBezTo>
                    <a:pt x="28706" y="2013"/>
                    <a:pt x="28790" y="2061"/>
                    <a:pt x="28825" y="2132"/>
                  </a:cubicBezTo>
                  <a:lnTo>
                    <a:pt x="28825" y="2132"/>
                  </a:lnTo>
                  <a:cubicBezTo>
                    <a:pt x="28849" y="2204"/>
                    <a:pt x="28813" y="2299"/>
                    <a:pt x="28730" y="2311"/>
                  </a:cubicBezTo>
                  <a:lnTo>
                    <a:pt x="28730" y="2311"/>
                  </a:lnTo>
                  <a:lnTo>
                    <a:pt x="28694" y="2311"/>
                  </a:lnTo>
                  <a:lnTo>
                    <a:pt x="28694" y="2311"/>
                  </a:lnTo>
                  <a:cubicBezTo>
                    <a:pt x="28635" y="2323"/>
                    <a:pt x="28575" y="2299"/>
                    <a:pt x="28540" y="2239"/>
                  </a:cubicBezTo>
                  <a:close/>
                  <a:moveTo>
                    <a:pt x="54233" y="2287"/>
                  </a:moveTo>
                  <a:cubicBezTo>
                    <a:pt x="54150" y="2251"/>
                    <a:pt x="54114" y="2180"/>
                    <a:pt x="54138" y="2108"/>
                  </a:cubicBezTo>
                  <a:lnTo>
                    <a:pt x="54138" y="2108"/>
                  </a:lnTo>
                  <a:cubicBezTo>
                    <a:pt x="54174" y="2025"/>
                    <a:pt x="54245" y="1989"/>
                    <a:pt x="54329" y="2013"/>
                  </a:cubicBezTo>
                  <a:lnTo>
                    <a:pt x="54329" y="2013"/>
                  </a:lnTo>
                  <a:lnTo>
                    <a:pt x="54329" y="2013"/>
                  </a:lnTo>
                  <a:lnTo>
                    <a:pt x="54329" y="2013"/>
                  </a:lnTo>
                  <a:cubicBezTo>
                    <a:pt x="54412" y="2049"/>
                    <a:pt x="54448" y="2120"/>
                    <a:pt x="54424" y="2192"/>
                  </a:cubicBezTo>
                  <a:lnTo>
                    <a:pt x="54424" y="2192"/>
                  </a:lnTo>
                  <a:cubicBezTo>
                    <a:pt x="54412" y="2251"/>
                    <a:pt x="54352" y="2299"/>
                    <a:pt x="54281" y="2299"/>
                  </a:cubicBezTo>
                  <a:lnTo>
                    <a:pt x="54281" y="2299"/>
                  </a:lnTo>
                  <a:cubicBezTo>
                    <a:pt x="54257" y="2299"/>
                    <a:pt x="54245" y="2287"/>
                    <a:pt x="54233" y="2287"/>
                  </a:cubicBezTo>
                  <a:close/>
                  <a:moveTo>
                    <a:pt x="31040" y="1489"/>
                  </a:moveTo>
                  <a:cubicBezTo>
                    <a:pt x="31028" y="1418"/>
                    <a:pt x="31076" y="1323"/>
                    <a:pt x="31147" y="1311"/>
                  </a:cubicBezTo>
                  <a:lnTo>
                    <a:pt x="31147" y="1311"/>
                  </a:lnTo>
                  <a:cubicBezTo>
                    <a:pt x="31219" y="1299"/>
                    <a:pt x="31314" y="1346"/>
                    <a:pt x="31326" y="1418"/>
                  </a:cubicBezTo>
                  <a:lnTo>
                    <a:pt x="31326" y="1418"/>
                  </a:lnTo>
                  <a:cubicBezTo>
                    <a:pt x="31338" y="1489"/>
                    <a:pt x="31290" y="1584"/>
                    <a:pt x="31219" y="1596"/>
                  </a:cubicBezTo>
                  <a:lnTo>
                    <a:pt x="31219" y="1596"/>
                  </a:lnTo>
                  <a:lnTo>
                    <a:pt x="31195" y="1596"/>
                  </a:lnTo>
                  <a:lnTo>
                    <a:pt x="31195" y="1596"/>
                  </a:lnTo>
                  <a:cubicBezTo>
                    <a:pt x="31111" y="1596"/>
                    <a:pt x="31052" y="1573"/>
                    <a:pt x="31040" y="1489"/>
                  </a:cubicBezTo>
                  <a:close/>
                  <a:moveTo>
                    <a:pt x="51745" y="1573"/>
                  </a:moveTo>
                  <a:lnTo>
                    <a:pt x="51745" y="1573"/>
                  </a:lnTo>
                  <a:cubicBezTo>
                    <a:pt x="51673" y="1549"/>
                    <a:pt x="51602" y="1465"/>
                    <a:pt x="51638" y="1394"/>
                  </a:cubicBezTo>
                  <a:lnTo>
                    <a:pt x="51638" y="1394"/>
                  </a:lnTo>
                  <a:cubicBezTo>
                    <a:pt x="51650" y="1311"/>
                    <a:pt x="51745" y="1275"/>
                    <a:pt x="51816" y="1287"/>
                  </a:cubicBezTo>
                  <a:lnTo>
                    <a:pt x="51816" y="1287"/>
                  </a:lnTo>
                  <a:cubicBezTo>
                    <a:pt x="51888" y="1299"/>
                    <a:pt x="51947" y="1394"/>
                    <a:pt x="51924" y="1465"/>
                  </a:cubicBezTo>
                  <a:lnTo>
                    <a:pt x="51924" y="1465"/>
                  </a:lnTo>
                  <a:cubicBezTo>
                    <a:pt x="51912" y="1537"/>
                    <a:pt x="51852" y="1573"/>
                    <a:pt x="51781" y="1573"/>
                  </a:cubicBezTo>
                  <a:lnTo>
                    <a:pt x="51781" y="1573"/>
                  </a:lnTo>
                  <a:close/>
                  <a:moveTo>
                    <a:pt x="33576" y="918"/>
                  </a:moveTo>
                  <a:cubicBezTo>
                    <a:pt x="33552" y="834"/>
                    <a:pt x="33600" y="763"/>
                    <a:pt x="33695" y="751"/>
                  </a:cubicBezTo>
                  <a:lnTo>
                    <a:pt x="33695" y="751"/>
                  </a:lnTo>
                  <a:cubicBezTo>
                    <a:pt x="33766" y="727"/>
                    <a:pt x="33838" y="775"/>
                    <a:pt x="33850" y="870"/>
                  </a:cubicBezTo>
                  <a:lnTo>
                    <a:pt x="33850" y="870"/>
                  </a:lnTo>
                  <a:cubicBezTo>
                    <a:pt x="33874" y="942"/>
                    <a:pt x="33826" y="1013"/>
                    <a:pt x="33731" y="1037"/>
                  </a:cubicBezTo>
                  <a:lnTo>
                    <a:pt x="33731" y="1037"/>
                  </a:lnTo>
                  <a:lnTo>
                    <a:pt x="33707" y="1037"/>
                  </a:lnTo>
                  <a:lnTo>
                    <a:pt x="33707" y="1037"/>
                  </a:lnTo>
                  <a:cubicBezTo>
                    <a:pt x="33647" y="1025"/>
                    <a:pt x="33588" y="989"/>
                    <a:pt x="33576" y="918"/>
                  </a:cubicBezTo>
                  <a:close/>
                  <a:moveTo>
                    <a:pt x="49197" y="1001"/>
                  </a:moveTo>
                  <a:cubicBezTo>
                    <a:pt x="49126" y="989"/>
                    <a:pt x="49066" y="906"/>
                    <a:pt x="49078" y="834"/>
                  </a:cubicBezTo>
                  <a:lnTo>
                    <a:pt x="49078" y="834"/>
                  </a:lnTo>
                  <a:cubicBezTo>
                    <a:pt x="49090" y="763"/>
                    <a:pt x="49173" y="703"/>
                    <a:pt x="49245" y="715"/>
                  </a:cubicBezTo>
                  <a:lnTo>
                    <a:pt x="49245" y="715"/>
                  </a:lnTo>
                  <a:cubicBezTo>
                    <a:pt x="49316" y="727"/>
                    <a:pt x="49376" y="811"/>
                    <a:pt x="49364" y="882"/>
                  </a:cubicBezTo>
                  <a:lnTo>
                    <a:pt x="49364" y="882"/>
                  </a:lnTo>
                  <a:cubicBezTo>
                    <a:pt x="49352" y="953"/>
                    <a:pt x="49292" y="1001"/>
                    <a:pt x="49209" y="1001"/>
                  </a:cubicBezTo>
                  <a:lnTo>
                    <a:pt x="49209" y="1001"/>
                  </a:lnTo>
                  <a:cubicBezTo>
                    <a:pt x="49233" y="1013"/>
                    <a:pt x="49209" y="1001"/>
                    <a:pt x="49197" y="1001"/>
                  </a:cubicBezTo>
                  <a:close/>
                  <a:moveTo>
                    <a:pt x="36148" y="501"/>
                  </a:moveTo>
                  <a:cubicBezTo>
                    <a:pt x="36136" y="418"/>
                    <a:pt x="36195" y="346"/>
                    <a:pt x="36279" y="334"/>
                  </a:cubicBezTo>
                  <a:lnTo>
                    <a:pt x="36279" y="334"/>
                  </a:lnTo>
                  <a:cubicBezTo>
                    <a:pt x="36350" y="310"/>
                    <a:pt x="36433" y="382"/>
                    <a:pt x="36445" y="465"/>
                  </a:cubicBezTo>
                  <a:lnTo>
                    <a:pt x="36445" y="465"/>
                  </a:lnTo>
                  <a:cubicBezTo>
                    <a:pt x="36457" y="537"/>
                    <a:pt x="36398" y="608"/>
                    <a:pt x="36314" y="632"/>
                  </a:cubicBezTo>
                  <a:lnTo>
                    <a:pt x="36314" y="632"/>
                  </a:lnTo>
                  <a:lnTo>
                    <a:pt x="36291" y="632"/>
                  </a:lnTo>
                  <a:lnTo>
                    <a:pt x="36291" y="632"/>
                  </a:lnTo>
                  <a:cubicBezTo>
                    <a:pt x="36219" y="632"/>
                    <a:pt x="36148" y="572"/>
                    <a:pt x="36148" y="501"/>
                  </a:cubicBezTo>
                  <a:close/>
                  <a:moveTo>
                    <a:pt x="46637" y="620"/>
                  </a:moveTo>
                  <a:cubicBezTo>
                    <a:pt x="46566" y="596"/>
                    <a:pt x="46506" y="525"/>
                    <a:pt x="46506" y="453"/>
                  </a:cubicBezTo>
                  <a:lnTo>
                    <a:pt x="46506" y="453"/>
                  </a:lnTo>
                  <a:cubicBezTo>
                    <a:pt x="46518" y="382"/>
                    <a:pt x="46590" y="322"/>
                    <a:pt x="46673" y="322"/>
                  </a:cubicBezTo>
                  <a:lnTo>
                    <a:pt x="46673" y="322"/>
                  </a:lnTo>
                  <a:cubicBezTo>
                    <a:pt x="46744" y="334"/>
                    <a:pt x="46804" y="406"/>
                    <a:pt x="46804" y="477"/>
                  </a:cubicBezTo>
                  <a:lnTo>
                    <a:pt x="46804" y="477"/>
                  </a:lnTo>
                  <a:cubicBezTo>
                    <a:pt x="46792" y="561"/>
                    <a:pt x="46732" y="620"/>
                    <a:pt x="46649" y="620"/>
                  </a:cubicBezTo>
                  <a:lnTo>
                    <a:pt x="46649" y="620"/>
                  </a:lnTo>
                  <a:close/>
                  <a:moveTo>
                    <a:pt x="38731" y="239"/>
                  </a:moveTo>
                  <a:cubicBezTo>
                    <a:pt x="38731" y="168"/>
                    <a:pt x="38791" y="96"/>
                    <a:pt x="38874" y="96"/>
                  </a:cubicBezTo>
                  <a:lnTo>
                    <a:pt x="38874" y="96"/>
                  </a:lnTo>
                  <a:lnTo>
                    <a:pt x="38874" y="96"/>
                  </a:lnTo>
                  <a:lnTo>
                    <a:pt x="38874" y="96"/>
                  </a:lnTo>
                  <a:cubicBezTo>
                    <a:pt x="38946" y="96"/>
                    <a:pt x="39017" y="156"/>
                    <a:pt x="39017" y="227"/>
                  </a:cubicBezTo>
                  <a:lnTo>
                    <a:pt x="39017" y="227"/>
                  </a:lnTo>
                  <a:cubicBezTo>
                    <a:pt x="39017" y="299"/>
                    <a:pt x="38958" y="382"/>
                    <a:pt x="38886" y="382"/>
                  </a:cubicBezTo>
                  <a:lnTo>
                    <a:pt x="38886" y="382"/>
                  </a:lnTo>
                  <a:lnTo>
                    <a:pt x="38874" y="382"/>
                  </a:lnTo>
                  <a:lnTo>
                    <a:pt x="38874" y="382"/>
                  </a:lnTo>
                  <a:cubicBezTo>
                    <a:pt x="38791" y="382"/>
                    <a:pt x="38731" y="322"/>
                    <a:pt x="38731" y="239"/>
                  </a:cubicBezTo>
                  <a:close/>
                  <a:moveTo>
                    <a:pt x="44065" y="382"/>
                  </a:moveTo>
                  <a:cubicBezTo>
                    <a:pt x="43970" y="382"/>
                    <a:pt x="43911" y="299"/>
                    <a:pt x="43934" y="227"/>
                  </a:cubicBezTo>
                  <a:lnTo>
                    <a:pt x="43934" y="227"/>
                  </a:lnTo>
                  <a:cubicBezTo>
                    <a:pt x="43934" y="156"/>
                    <a:pt x="44006" y="84"/>
                    <a:pt x="44077" y="96"/>
                  </a:cubicBezTo>
                  <a:lnTo>
                    <a:pt x="44077" y="96"/>
                  </a:lnTo>
                  <a:cubicBezTo>
                    <a:pt x="44173" y="96"/>
                    <a:pt x="44232" y="168"/>
                    <a:pt x="44208" y="239"/>
                  </a:cubicBezTo>
                  <a:lnTo>
                    <a:pt x="44208" y="239"/>
                  </a:lnTo>
                  <a:cubicBezTo>
                    <a:pt x="44208" y="322"/>
                    <a:pt x="44149" y="382"/>
                    <a:pt x="44065" y="382"/>
                  </a:cubicBezTo>
                  <a:lnTo>
                    <a:pt x="44065" y="382"/>
                  </a:lnTo>
                  <a:cubicBezTo>
                    <a:pt x="44077" y="382"/>
                    <a:pt x="44065" y="382"/>
                    <a:pt x="44065" y="382"/>
                  </a:cubicBezTo>
                  <a:close/>
                  <a:moveTo>
                    <a:pt x="41327" y="156"/>
                  </a:moveTo>
                  <a:cubicBezTo>
                    <a:pt x="41327" y="84"/>
                    <a:pt x="41386" y="1"/>
                    <a:pt x="41470" y="1"/>
                  </a:cubicBezTo>
                  <a:lnTo>
                    <a:pt x="41470" y="1"/>
                  </a:lnTo>
                  <a:cubicBezTo>
                    <a:pt x="41565" y="1"/>
                    <a:pt x="41625" y="84"/>
                    <a:pt x="41625" y="156"/>
                  </a:cubicBezTo>
                  <a:lnTo>
                    <a:pt x="41625" y="156"/>
                  </a:lnTo>
                  <a:cubicBezTo>
                    <a:pt x="41625" y="227"/>
                    <a:pt x="41565" y="299"/>
                    <a:pt x="41470" y="299"/>
                  </a:cubicBezTo>
                  <a:lnTo>
                    <a:pt x="41470" y="299"/>
                  </a:lnTo>
                  <a:cubicBezTo>
                    <a:pt x="41398" y="299"/>
                    <a:pt x="41327" y="227"/>
                    <a:pt x="41327" y="156"/>
                  </a:cubicBezTo>
                  <a:close/>
                  <a:moveTo>
                    <a:pt x="41470" y="1"/>
                  </a:moveTo>
                  <a:lnTo>
                    <a:pt x="41470" y="1"/>
                  </a:lnTo>
                  <a:lnTo>
                    <a:pt x="41470" y="1"/>
                  </a:lnTo>
                  <a:lnTo>
                    <a:pt x="41470" y="1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8"/>
            <p:cNvSpPr/>
            <p:nvPr/>
          </p:nvSpPr>
          <p:spPr>
            <a:xfrm>
              <a:off x="2723850" y="1806600"/>
              <a:ext cx="2215775" cy="2215475"/>
            </a:xfrm>
            <a:custGeom>
              <a:avLst/>
              <a:gdLst/>
              <a:ahLst/>
              <a:cxnLst/>
              <a:rect l="l" t="t" r="r" b="b"/>
              <a:pathLst>
                <a:path w="88631" h="88619" extrusionOk="0">
                  <a:moveTo>
                    <a:pt x="43684" y="88619"/>
                  </a:moveTo>
                  <a:cubicBezTo>
                    <a:pt x="43637" y="88619"/>
                    <a:pt x="43601" y="88571"/>
                    <a:pt x="43613" y="88523"/>
                  </a:cubicBezTo>
                  <a:lnTo>
                    <a:pt x="43613" y="88523"/>
                  </a:lnTo>
                  <a:cubicBezTo>
                    <a:pt x="43613" y="88476"/>
                    <a:pt x="43637" y="88452"/>
                    <a:pt x="43696" y="88452"/>
                  </a:cubicBezTo>
                  <a:lnTo>
                    <a:pt x="43696" y="88452"/>
                  </a:lnTo>
                  <a:cubicBezTo>
                    <a:pt x="43744" y="88452"/>
                    <a:pt x="43791" y="88476"/>
                    <a:pt x="43791" y="88535"/>
                  </a:cubicBezTo>
                  <a:lnTo>
                    <a:pt x="43791" y="88535"/>
                  </a:lnTo>
                  <a:cubicBezTo>
                    <a:pt x="43756" y="88571"/>
                    <a:pt x="43732" y="88619"/>
                    <a:pt x="43684" y="88619"/>
                  </a:cubicBezTo>
                  <a:close/>
                  <a:moveTo>
                    <a:pt x="46184" y="88500"/>
                  </a:moveTo>
                  <a:cubicBezTo>
                    <a:pt x="46184" y="88452"/>
                    <a:pt x="46220" y="88404"/>
                    <a:pt x="46256" y="88404"/>
                  </a:cubicBezTo>
                  <a:lnTo>
                    <a:pt x="46256" y="88404"/>
                  </a:lnTo>
                  <a:cubicBezTo>
                    <a:pt x="46304" y="88404"/>
                    <a:pt x="46351" y="88440"/>
                    <a:pt x="46351" y="88476"/>
                  </a:cubicBezTo>
                  <a:lnTo>
                    <a:pt x="46351" y="88476"/>
                  </a:lnTo>
                  <a:cubicBezTo>
                    <a:pt x="46351" y="88523"/>
                    <a:pt x="46315" y="88571"/>
                    <a:pt x="46280" y="88571"/>
                  </a:cubicBezTo>
                  <a:lnTo>
                    <a:pt x="46280" y="88571"/>
                  </a:lnTo>
                  <a:lnTo>
                    <a:pt x="46280" y="88571"/>
                  </a:lnTo>
                  <a:lnTo>
                    <a:pt x="46280" y="88571"/>
                  </a:lnTo>
                  <a:cubicBezTo>
                    <a:pt x="46232" y="88571"/>
                    <a:pt x="46196" y="88535"/>
                    <a:pt x="46184" y="88500"/>
                  </a:cubicBezTo>
                  <a:close/>
                  <a:moveTo>
                    <a:pt x="41077" y="88500"/>
                  </a:moveTo>
                  <a:lnTo>
                    <a:pt x="41077" y="88500"/>
                  </a:lnTo>
                  <a:lnTo>
                    <a:pt x="41077" y="88500"/>
                  </a:lnTo>
                  <a:cubicBezTo>
                    <a:pt x="41041" y="88500"/>
                    <a:pt x="41005" y="88452"/>
                    <a:pt x="41005" y="88404"/>
                  </a:cubicBezTo>
                  <a:lnTo>
                    <a:pt x="41005" y="88404"/>
                  </a:lnTo>
                  <a:cubicBezTo>
                    <a:pt x="41005" y="88357"/>
                    <a:pt x="41053" y="88333"/>
                    <a:pt x="41100" y="88333"/>
                  </a:cubicBezTo>
                  <a:lnTo>
                    <a:pt x="41100" y="88333"/>
                  </a:lnTo>
                  <a:cubicBezTo>
                    <a:pt x="41136" y="88333"/>
                    <a:pt x="41172" y="88380"/>
                    <a:pt x="41172" y="88416"/>
                  </a:cubicBezTo>
                  <a:lnTo>
                    <a:pt x="41172" y="88416"/>
                  </a:lnTo>
                  <a:cubicBezTo>
                    <a:pt x="41172" y="88464"/>
                    <a:pt x="41124" y="88500"/>
                    <a:pt x="41077" y="88500"/>
                  </a:cubicBezTo>
                  <a:lnTo>
                    <a:pt x="41077" y="88500"/>
                  </a:lnTo>
                  <a:close/>
                  <a:moveTo>
                    <a:pt x="48780" y="88297"/>
                  </a:moveTo>
                  <a:cubicBezTo>
                    <a:pt x="48780" y="88261"/>
                    <a:pt x="48804" y="88214"/>
                    <a:pt x="48851" y="88214"/>
                  </a:cubicBezTo>
                  <a:lnTo>
                    <a:pt x="48851" y="88214"/>
                  </a:lnTo>
                  <a:cubicBezTo>
                    <a:pt x="48887" y="88214"/>
                    <a:pt x="48935" y="88238"/>
                    <a:pt x="48935" y="88285"/>
                  </a:cubicBezTo>
                  <a:lnTo>
                    <a:pt x="48935" y="88285"/>
                  </a:lnTo>
                  <a:cubicBezTo>
                    <a:pt x="48935" y="88333"/>
                    <a:pt x="48911" y="88380"/>
                    <a:pt x="48863" y="88380"/>
                  </a:cubicBezTo>
                  <a:lnTo>
                    <a:pt x="48863" y="88380"/>
                  </a:lnTo>
                  <a:lnTo>
                    <a:pt x="48851" y="88380"/>
                  </a:lnTo>
                  <a:lnTo>
                    <a:pt x="48851" y="88380"/>
                  </a:lnTo>
                  <a:cubicBezTo>
                    <a:pt x="48816" y="88380"/>
                    <a:pt x="48792" y="88345"/>
                    <a:pt x="48780" y="88297"/>
                  </a:cubicBezTo>
                  <a:close/>
                  <a:moveTo>
                    <a:pt x="38493" y="88238"/>
                  </a:moveTo>
                  <a:cubicBezTo>
                    <a:pt x="38445" y="88238"/>
                    <a:pt x="38422" y="88202"/>
                    <a:pt x="38422" y="88154"/>
                  </a:cubicBezTo>
                  <a:lnTo>
                    <a:pt x="38422" y="88154"/>
                  </a:lnTo>
                  <a:cubicBezTo>
                    <a:pt x="38422" y="88107"/>
                    <a:pt x="38457" y="88083"/>
                    <a:pt x="38505" y="88083"/>
                  </a:cubicBezTo>
                  <a:lnTo>
                    <a:pt x="38505" y="88083"/>
                  </a:lnTo>
                  <a:cubicBezTo>
                    <a:pt x="38553" y="88083"/>
                    <a:pt x="38576" y="88119"/>
                    <a:pt x="38576" y="88166"/>
                  </a:cubicBezTo>
                  <a:lnTo>
                    <a:pt x="38576" y="88166"/>
                  </a:lnTo>
                  <a:cubicBezTo>
                    <a:pt x="38576" y="88202"/>
                    <a:pt x="38553" y="88238"/>
                    <a:pt x="38493" y="88238"/>
                  </a:cubicBezTo>
                  <a:lnTo>
                    <a:pt x="38493" y="88238"/>
                  </a:lnTo>
                  <a:cubicBezTo>
                    <a:pt x="38505" y="88238"/>
                    <a:pt x="38493" y="88238"/>
                    <a:pt x="38493" y="88238"/>
                  </a:cubicBezTo>
                  <a:close/>
                  <a:moveTo>
                    <a:pt x="51352" y="87976"/>
                  </a:moveTo>
                  <a:cubicBezTo>
                    <a:pt x="51340" y="87928"/>
                    <a:pt x="51376" y="87880"/>
                    <a:pt x="51423" y="87880"/>
                  </a:cubicBezTo>
                  <a:lnTo>
                    <a:pt x="51423" y="87880"/>
                  </a:lnTo>
                  <a:cubicBezTo>
                    <a:pt x="51471" y="87869"/>
                    <a:pt x="51518" y="87916"/>
                    <a:pt x="51518" y="87964"/>
                  </a:cubicBezTo>
                  <a:lnTo>
                    <a:pt x="51518" y="87964"/>
                  </a:lnTo>
                  <a:cubicBezTo>
                    <a:pt x="51530" y="87999"/>
                    <a:pt x="51483" y="88047"/>
                    <a:pt x="51435" y="88047"/>
                  </a:cubicBezTo>
                  <a:lnTo>
                    <a:pt x="51435" y="88047"/>
                  </a:lnTo>
                  <a:lnTo>
                    <a:pt x="51423" y="88047"/>
                  </a:lnTo>
                  <a:lnTo>
                    <a:pt x="51423" y="88047"/>
                  </a:lnTo>
                  <a:cubicBezTo>
                    <a:pt x="51399" y="88035"/>
                    <a:pt x="51364" y="88023"/>
                    <a:pt x="51352" y="87976"/>
                  </a:cubicBezTo>
                  <a:close/>
                  <a:moveTo>
                    <a:pt x="35933" y="87821"/>
                  </a:moveTo>
                  <a:cubicBezTo>
                    <a:pt x="35886" y="87809"/>
                    <a:pt x="35862" y="87785"/>
                    <a:pt x="35874" y="87738"/>
                  </a:cubicBezTo>
                  <a:lnTo>
                    <a:pt x="35874" y="87738"/>
                  </a:lnTo>
                  <a:cubicBezTo>
                    <a:pt x="35886" y="87690"/>
                    <a:pt x="35921" y="87666"/>
                    <a:pt x="35981" y="87678"/>
                  </a:cubicBezTo>
                  <a:lnTo>
                    <a:pt x="35981" y="87678"/>
                  </a:lnTo>
                  <a:cubicBezTo>
                    <a:pt x="36017" y="87690"/>
                    <a:pt x="36052" y="87726"/>
                    <a:pt x="36040" y="87761"/>
                  </a:cubicBezTo>
                  <a:lnTo>
                    <a:pt x="36040" y="87761"/>
                  </a:lnTo>
                  <a:cubicBezTo>
                    <a:pt x="36017" y="87809"/>
                    <a:pt x="35993" y="87845"/>
                    <a:pt x="35945" y="87845"/>
                  </a:cubicBezTo>
                  <a:lnTo>
                    <a:pt x="35945" y="87845"/>
                  </a:lnTo>
                  <a:close/>
                  <a:moveTo>
                    <a:pt x="53912" y="87488"/>
                  </a:moveTo>
                  <a:cubicBezTo>
                    <a:pt x="53900" y="87440"/>
                    <a:pt x="53924" y="87392"/>
                    <a:pt x="53971" y="87380"/>
                  </a:cubicBezTo>
                  <a:lnTo>
                    <a:pt x="53971" y="87380"/>
                  </a:lnTo>
                  <a:cubicBezTo>
                    <a:pt x="54019" y="87357"/>
                    <a:pt x="54054" y="87392"/>
                    <a:pt x="54078" y="87440"/>
                  </a:cubicBezTo>
                  <a:lnTo>
                    <a:pt x="54078" y="87440"/>
                  </a:lnTo>
                  <a:cubicBezTo>
                    <a:pt x="54090" y="87476"/>
                    <a:pt x="54054" y="87523"/>
                    <a:pt x="54019" y="87547"/>
                  </a:cubicBezTo>
                  <a:lnTo>
                    <a:pt x="54019" y="87547"/>
                  </a:lnTo>
                  <a:lnTo>
                    <a:pt x="53995" y="87547"/>
                  </a:lnTo>
                  <a:lnTo>
                    <a:pt x="53995" y="87547"/>
                  </a:lnTo>
                  <a:cubicBezTo>
                    <a:pt x="53947" y="87547"/>
                    <a:pt x="53912" y="87523"/>
                    <a:pt x="53912" y="87488"/>
                  </a:cubicBezTo>
                  <a:close/>
                  <a:moveTo>
                    <a:pt x="33385" y="87261"/>
                  </a:moveTo>
                  <a:cubicBezTo>
                    <a:pt x="33338" y="87249"/>
                    <a:pt x="33314" y="87202"/>
                    <a:pt x="33326" y="87154"/>
                  </a:cubicBezTo>
                  <a:lnTo>
                    <a:pt x="33326" y="87154"/>
                  </a:lnTo>
                  <a:cubicBezTo>
                    <a:pt x="33338" y="87107"/>
                    <a:pt x="33385" y="87083"/>
                    <a:pt x="33433" y="87095"/>
                  </a:cubicBezTo>
                  <a:lnTo>
                    <a:pt x="33433" y="87095"/>
                  </a:lnTo>
                  <a:cubicBezTo>
                    <a:pt x="33480" y="87107"/>
                    <a:pt x="33504" y="87154"/>
                    <a:pt x="33492" y="87202"/>
                  </a:cubicBezTo>
                  <a:lnTo>
                    <a:pt x="33492" y="87202"/>
                  </a:lnTo>
                  <a:cubicBezTo>
                    <a:pt x="33480" y="87226"/>
                    <a:pt x="33445" y="87261"/>
                    <a:pt x="33421" y="87261"/>
                  </a:cubicBezTo>
                  <a:lnTo>
                    <a:pt x="33421" y="87261"/>
                  </a:lnTo>
                  <a:close/>
                  <a:moveTo>
                    <a:pt x="56424" y="86845"/>
                  </a:moveTo>
                  <a:cubicBezTo>
                    <a:pt x="56412" y="86797"/>
                    <a:pt x="56436" y="86749"/>
                    <a:pt x="56483" y="86737"/>
                  </a:cubicBezTo>
                  <a:lnTo>
                    <a:pt x="56483" y="86737"/>
                  </a:lnTo>
                  <a:cubicBezTo>
                    <a:pt x="56531" y="86726"/>
                    <a:pt x="56579" y="86749"/>
                    <a:pt x="56591" y="86797"/>
                  </a:cubicBezTo>
                  <a:lnTo>
                    <a:pt x="56591" y="86797"/>
                  </a:lnTo>
                  <a:cubicBezTo>
                    <a:pt x="56602" y="86845"/>
                    <a:pt x="56579" y="86892"/>
                    <a:pt x="56531" y="86904"/>
                  </a:cubicBezTo>
                  <a:lnTo>
                    <a:pt x="56531" y="86904"/>
                  </a:lnTo>
                  <a:lnTo>
                    <a:pt x="56531" y="86904"/>
                  </a:lnTo>
                  <a:lnTo>
                    <a:pt x="56531" y="86904"/>
                  </a:lnTo>
                  <a:lnTo>
                    <a:pt x="56495" y="86904"/>
                  </a:lnTo>
                  <a:lnTo>
                    <a:pt x="56495" y="86904"/>
                  </a:lnTo>
                  <a:cubicBezTo>
                    <a:pt x="56471" y="86904"/>
                    <a:pt x="56436" y="86892"/>
                    <a:pt x="56424" y="86845"/>
                  </a:cubicBezTo>
                  <a:close/>
                  <a:moveTo>
                    <a:pt x="30885" y="86547"/>
                  </a:moveTo>
                  <a:cubicBezTo>
                    <a:pt x="30837" y="86535"/>
                    <a:pt x="30813" y="86487"/>
                    <a:pt x="30825" y="86440"/>
                  </a:cubicBezTo>
                  <a:lnTo>
                    <a:pt x="30825" y="86440"/>
                  </a:lnTo>
                  <a:cubicBezTo>
                    <a:pt x="30837" y="86392"/>
                    <a:pt x="30885" y="86368"/>
                    <a:pt x="30933" y="86380"/>
                  </a:cubicBezTo>
                  <a:lnTo>
                    <a:pt x="30933" y="86380"/>
                  </a:lnTo>
                  <a:cubicBezTo>
                    <a:pt x="30980" y="86392"/>
                    <a:pt x="31004" y="86440"/>
                    <a:pt x="30980" y="86487"/>
                  </a:cubicBezTo>
                  <a:lnTo>
                    <a:pt x="30980" y="86487"/>
                  </a:lnTo>
                  <a:cubicBezTo>
                    <a:pt x="30956" y="86511"/>
                    <a:pt x="30933" y="86547"/>
                    <a:pt x="30897" y="86547"/>
                  </a:cubicBezTo>
                  <a:lnTo>
                    <a:pt x="30897" y="86547"/>
                  </a:lnTo>
                  <a:close/>
                  <a:moveTo>
                    <a:pt x="58900" y="86071"/>
                  </a:moveTo>
                  <a:cubicBezTo>
                    <a:pt x="58877" y="86023"/>
                    <a:pt x="58912" y="85975"/>
                    <a:pt x="58936" y="85964"/>
                  </a:cubicBezTo>
                  <a:lnTo>
                    <a:pt x="58936" y="85964"/>
                  </a:lnTo>
                  <a:cubicBezTo>
                    <a:pt x="58984" y="85952"/>
                    <a:pt x="59031" y="85975"/>
                    <a:pt x="59043" y="86011"/>
                  </a:cubicBezTo>
                  <a:lnTo>
                    <a:pt x="59043" y="86011"/>
                  </a:lnTo>
                  <a:cubicBezTo>
                    <a:pt x="59055" y="86047"/>
                    <a:pt x="59031" y="86094"/>
                    <a:pt x="58996" y="86106"/>
                  </a:cubicBezTo>
                  <a:lnTo>
                    <a:pt x="58996" y="86106"/>
                  </a:lnTo>
                  <a:lnTo>
                    <a:pt x="58972" y="86106"/>
                  </a:lnTo>
                  <a:lnTo>
                    <a:pt x="58972" y="86106"/>
                  </a:lnTo>
                  <a:cubicBezTo>
                    <a:pt x="58936" y="86118"/>
                    <a:pt x="58912" y="86094"/>
                    <a:pt x="58900" y="86071"/>
                  </a:cubicBezTo>
                  <a:close/>
                  <a:moveTo>
                    <a:pt x="28432" y="85678"/>
                  </a:moveTo>
                  <a:cubicBezTo>
                    <a:pt x="28385" y="85666"/>
                    <a:pt x="28373" y="85618"/>
                    <a:pt x="28385" y="85583"/>
                  </a:cubicBezTo>
                  <a:lnTo>
                    <a:pt x="28385" y="85583"/>
                  </a:lnTo>
                  <a:cubicBezTo>
                    <a:pt x="28397" y="85535"/>
                    <a:pt x="28444" y="85523"/>
                    <a:pt x="28492" y="85535"/>
                  </a:cubicBezTo>
                  <a:lnTo>
                    <a:pt x="28492" y="85535"/>
                  </a:lnTo>
                  <a:cubicBezTo>
                    <a:pt x="28539" y="85547"/>
                    <a:pt x="28551" y="85594"/>
                    <a:pt x="28539" y="85642"/>
                  </a:cubicBezTo>
                  <a:lnTo>
                    <a:pt x="28539" y="85642"/>
                  </a:lnTo>
                  <a:cubicBezTo>
                    <a:pt x="28516" y="85666"/>
                    <a:pt x="28492" y="85702"/>
                    <a:pt x="28456" y="85702"/>
                  </a:cubicBezTo>
                  <a:lnTo>
                    <a:pt x="28456" y="85702"/>
                  </a:lnTo>
                  <a:cubicBezTo>
                    <a:pt x="28444" y="85702"/>
                    <a:pt x="28432" y="85678"/>
                    <a:pt x="28432" y="85678"/>
                  </a:cubicBezTo>
                  <a:close/>
                  <a:moveTo>
                    <a:pt x="61317" y="85142"/>
                  </a:moveTo>
                  <a:cubicBezTo>
                    <a:pt x="61305" y="85106"/>
                    <a:pt x="61317" y="85059"/>
                    <a:pt x="61365" y="85047"/>
                  </a:cubicBezTo>
                  <a:lnTo>
                    <a:pt x="61365" y="85047"/>
                  </a:lnTo>
                  <a:cubicBezTo>
                    <a:pt x="61413" y="85023"/>
                    <a:pt x="61448" y="85047"/>
                    <a:pt x="61472" y="85082"/>
                  </a:cubicBezTo>
                  <a:lnTo>
                    <a:pt x="61472" y="85082"/>
                  </a:lnTo>
                  <a:cubicBezTo>
                    <a:pt x="61484" y="85130"/>
                    <a:pt x="61472" y="85178"/>
                    <a:pt x="61424" y="85190"/>
                  </a:cubicBezTo>
                  <a:lnTo>
                    <a:pt x="61424" y="85190"/>
                  </a:lnTo>
                  <a:lnTo>
                    <a:pt x="61424" y="85190"/>
                  </a:lnTo>
                  <a:lnTo>
                    <a:pt x="61424" y="85190"/>
                  </a:lnTo>
                  <a:lnTo>
                    <a:pt x="61389" y="85190"/>
                  </a:lnTo>
                  <a:lnTo>
                    <a:pt x="61389" y="85190"/>
                  </a:lnTo>
                  <a:cubicBezTo>
                    <a:pt x="61365" y="85190"/>
                    <a:pt x="61341" y="85178"/>
                    <a:pt x="61317" y="85142"/>
                  </a:cubicBezTo>
                  <a:close/>
                  <a:moveTo>
                    <a:pt x="26015" y="84690"/>
                  </a:moveTo>
                  <a:cubicBezTo>
                    <a:pt x="25980" y="84666"/>
                    <a:pt x="25956" y="84606"/>
                    <a:pt x="25980" y="84570"/>
                  </a:cubicBezTo>
                  <a:lnTo>
                    <a:pt x="25980" y="84570"/>
                  </a:lnTo>
                  <a:cubicBezTo>
                    <a:pt x="25991" y="84523"/>
                    <a:pt x="26051" y="84511"/>
                    <a:pt x="26075" y="84523"/>
                  </a:cubicBezTo>
                  <a:lnTo>
                    <a:pt x="26075" y="84523"/>
                  </a:lnTo>
                  <a:cubicBezTo>
                    <a:pt x="26122" y="84535"/>
                    <a:pt x="26134" y="84594"/>
                    <a:pt x="26122" y="84630"/>
                  </a:cubicBezTo>
                  <a:lnTo>
                    <a:pt x="26122" y="84630"/>
                  </a:lnTo>
                  <a:cubicBezTo>
                    <a:pt x="26111" y="84654"/>
                    <a:pt x="26075" y="84666"/>
                    <a:pt x="26051" y="84666"/>
                  </a:cubicBezTo>
                  <a:lnTo>
                    <a:pt x="26051" y="84666"/>
                  </a:lnTo>
                  <a:cubicBezTo>
                    <a:pt x="26051" y="84690"/>
                    <a:pt x="26039" y="84690"/>
                    <a:pt x="26015" y="84690"/>
                  </a:cubicBezTo>
                  <a:close/>
                  <a:moveTo>
                    <a:pt x="63675" y="84070"/>
                  </a:moveTo>
                  <a:cubicBezTo>
                    <a:pt x="63663" y="84035"/>
                    <a:pt x="63675" y="83987"/>
                    <a:pt x="63722" y="83975"/>
                  </a:cubicBezTo>
                  <a:lnTo>
                    <a:pt x="63722" y="83975"/>
                  </a:lnTo>
                  <a:cubicBezTo>
                    <a:pt x="63758" y="83951"/>
                    <a:pt x="63806" y="83975"/>
                    <a:pt x="63818" y="83999"/>
                  </a:cubicBezTo>
                  <a:lnTo>
                    <a:pt x="63818" y="83999"/>
                  </a:lnTo>
                  <a:cubicBezTo>
                    <a:pt x="63841" y="84047"/>
                    <a:pt x="63818" y="84094"/>
                    <a:pt x="63782" y="84106"/>
                  </a:cubicBezTo>
                  <a:lnTo>
                    <a:pt x="63782" y="84106"/>
                  </a:lnTo>
                  <a:lnTo>
                    <a:pt x="63782" y="84106"/>
                  </a:lnTo>
                  <a:lnTo>
                    <a:pt x="63782" y="84106"/>
                  </a:lnTo>
                  <a:cubicBezTo>
                    <a:pt x="63758" y="84118"/>
                    <a:pt x="63746" y="84118"/>
                    <a:pt x="63746" y="84118"/>
                  </a:cubicBezTo>
                  <a:lnTo>
                    <a:pt x="63746" y="84118"/>
                  </a:lnTo>
                  <a:cubicBezTo>
                    <a:pt x="63722" y="84118"/>
                    <a:pt x="63687" y="84106"/>
                    <a:pt x="63675" y="84070"/>
                  </a:cubicBezTo>
                  <a:close/>
                  <a:moveTo>
                    <a:pt x="23682" y="83535"/>
                  </a:moveTo>
                  <a:cubicBezTo>
                    <a:pt x="23634" y="83523"/>
                    <a:pt x="23622" y="83463"/>
                    <a:pt x="23658" y="83416"/>
                  </a:cubicBezTo>
                  <a:lnTo>
                    <a:pt x="23658" y="83416"/>
                  </a:lnTo>
                  <a:cubicBezTo>
                    <a:pt x="23670" y="83380"/>
                    <a:pt x="23729" y="83356"/>
                    <a:pt x="23753" y="83392"/>
                  </a:cubicBezTo>
                  <a:lnTo>
                    <a:pt x="23753" y="83392"/>
                  </a:lnTo>
                  <a:cubicBezTo>
                    <a:pt x="23801" y="83416"/>
                    <a:pt x="23813" y="83463"/>
                    <a:pt x="23789" y="83499"/>
                  </a:cubicBezTo>
                  <a:lnTo>
                    <a:pt x="23789" y="83499"/>
                  </a:lnTo>
                  <a:cubicBezTo>
                    <a:pt x="23777" y="83523"/>
                    <a:pt x="23741" y="83535"/>
                    <a:pt x="23717" y="83535"/>
                  </a:cubicBezTo>
                  <a:lnTo>
                    <a:pt x="23717" y="83535"/>
                  </a:lnTo>
                  <a:close/>
                  <a:moveTo>
                    <a:pt x="65985" y="82868"/>
                  </a:moveTo>
                  <a:cubicBezTo>
                    <a:pt x="65949" y="82820"/>
                    <a:pt x="65961" y="82785"/>
                    <a:pt x="66008" y="82749"/>
                  </a:cubicBezTo>
                  <a:lnTo>
                    <a:pt x="66008" y="82749"/>
                  </a:lnTo>
                  <a:cubicBezTo>
                    <a:pt x="66056" y="82725"/>
                    <a:pt x="66104" y="82737"/>
                    <a:pt x="66127" y="82785"/>
                  </a:cubicBezTo>
                  <a:lnTo>
                    <a:pt x="66127" y="82785"/>
                  </a:lnTo>
                  <a:cubicBezTo>
                    <a:pt x="66139" y="82820"/>
                    <a:pt x="66139" y="82868"/>
                    <a:pt x="66104" y="82904"/>
                  </a:cubicBezTo>
                  <a:lnTo>
                    <a:pt x="66104" y="82904"/>
                  </a:lnTo>
                  <a:cubicBezTo>
                    <a:pt x="66080" y="82904"/>
                    <a:pt x="66068" y="82916"/>
                    <a:pt x="66056" y="82916"/>
                  </a:cubicBezTo>
                  <a:lnTo>
                    <a:pt x="66056" y="82916"/>
                  </a:lnTo>
                  <a:cubicBezTo>
                    <a:pt x="66020" y="82916"/>
                    <a:pt x="65996" y="82904"/>
                    <a:pt x="65985" y="82868"/>
                  </a:cubicBezTo>
                  <a:close/>
                  <a:moveTo>
                    <a:pt x="21419" y="82261"/>
                  </a:moveTo>
                  <a:cubicBezTo>
                    <a:pt x="21372" y="82225"/>
                    <a:pt x="21372" y="82189"/>
                    <a:pt x="21396" y="82142"/>
                  </a:cubicBezTo>
                  <a:lnTo>
                    <a:pt x="21396" y="82142"/>
                  </a:lnTo>
                  <a:cubicBezTo>
                    <a:pt x="21419" y="82094"/>
                    <a:pt x="21467" y="82094"/>
                    <a:pt x="21503" y="82106"/>
                  </a:cubicBezTo>
                  <a:lnTo>
                    <a:pt x="21503" y="82106"/>
                  </a:lnTo>
                  <a:cubicBezTo>
                    <a:pt x="21550" y="82142"/>
                    <a:pt x="21550" y="82189"/>
                    <a:pt x="21539" y="82225"/>
                  </a:cubicBezTo>
                  <a:lnTo>
                    <a:pt x="21539" y="82225"/>
                  </a:lnTo>
                  <a:cubicBezTo>
                    <a:pt x="21527" y="82261"/>
                    <a:pt x="21491" y="82273"/>
                    <a:pt x="21467" y="82273"/>
                  </a:cubicBezTo>
                  <a:lnTo>
                    <a:pt x="21467" y="82273"/>
                  </a:lnTo>
                  <a:cubicBezTo>
                    <a:pt x="21455" y="82261"/>
                    <a:pt x="21431" y="82261"/>
                    <a:pt x="21419" y="82261"/>
                  </a:cubicBezTo>
                  <a:close/>
                  <a:moveTo>
                    <a:pt x="68199" y="81534"/>
                  </a:moveTo>
                  <a:cubicBezTo>
                    <a:pt x="68163" y="81487"/>
                    <a:pt x="68187" y="81439"/>
                    <a:pt x="68223" y="81415"/>
                  </a:cubicBezTo>
                  <a:lnTo>
                    <a:pt x="68223" y="81415"/>
                  </a:lnTo>
                  <a:cubicBezTo>
                    <a:pt x="68271" y="81380"/>
                    <a:pt x="68318" y="81392"/>
                    <a:pt x="68342" y="81439"/>
                  </a:cubicBezTo>
                  <a:lnTo>
                    <a:pt x="68342" y="81439"/>
                  </a:lnTo>
                  <a:cubicBezTo>
                    <a:pt x="68378" y="81487"/>
                    <a:pt x="68354" y="81534"/>
                    <a:pt x="68318" y="81558"/>
                  </a:cubicBezTo>
                  <a:lnTo>
                    <a:pt x="68318" y="81558"/>
                  </a:lnTo>
                  <a:cubicBezTo>
                    <a:pt x="68306" y="81570"/>
                    <a:pt x="68282" y="81570"/>
                    <a:pt x="68271" y="81570"/>
                  </a:cubicBezTo>
                  <a:lnTo>
                    <a:pt x="68271" y="81570"/>
                  </a:lnTo>
                  <a:cubicBezTo>
                    <a:pt x="68235" y="81558"/>
                    <a:pt x="68211" y="81558"/>
                    <a:pt x="68199" y="81534"/>
                  </a:cubicBezTo>
                  <a:close/>
                  <a:moveTo>
                    <a:pt x="19229" y="80844"/>
                  </a:moveTo>
                  <a:cubicBezTo>
                    <a:pt x="19193" y="80820"/>
                    <a:pt x="19193" y="80772"/>
                    <a:pt x="19217" y="80725"/>
                  </a:cubicBezTo>
                  <a:lnTo>
                    <a:pt x="19217" y="80725"/>
                  </a:lnTo>
                  <a:cubicBezTo>
                    <a:pt x="19253" y="80677"/>
                    <a:pt x="19288" y="80677"/>
                    <a:pt x="19336" y="80713"/>
                  </a:cubicBezTo>
                  <a:lnTo>
                    <a:pt x="19336" y="80713"/>
                  </a:lnTo>
                  <a:cubicBezTo>
                    <a:pt x="19383" y="80737"/>
                    <a:pt x="19383" y="80784"/>
                    <a:pt x="19372" y="80832"/>
                  </a:cubicBezTo>
                  <a:lnTo>
                    <a:pt x="19372" y="80832"/>
                  </a:lnTo>
                  <a:cubicBezTo>
                    <a:pt x="19348" y="80856"/>
                    <a:pt x="19324" y="80856"/>
                    <a:pt x="19288" y="80856"/>
                  </a:cubicBezTo>
                  <a:lnTo>
                    <a:pt x="19288" y="80856"/>
                  </a:lnTo>
                  <a:cubicBezTo>
                    <a:pt x="19264" y="80856"/>
                    <a:pt x="19253" y="80844"/>
                    <a:pt x="19229" y="80844"/>
                  </a:cubicBezTo>
                  <a:close/>
                  <a:moveTo>
                    <a:pt x="70342" y="80058"/>
                  </a:moveTo>
                  <a:cubicBezTo>
                    <a:pt x="70307" y="80010"/>
                    <a:pt x="70330" y="79963"/>
                    <a:pt x="70354" y="79939"/>
                  </a:cubicBezTo>
                  <a:lnTo>
                    <a:pt x="70354" y="79939"/>
                  </a:lnTo>
                  <a:cubicBezTo>
                    <a:pt x="70390" y="79903"/>
                    <a:pt x="70437" y="79927"/>
                    <a:pt x="70473" y="79951"/>
                  </a:cubicBezTo>
                  <a:lnTo>
                    <a:pt x="70473" y="79951"/>
                  </a:lnTo>
                  <a:cubicBezTo>
                    <a:pt x="70509" y="79987"/>
                    <a:pt x="70485" y="80046"/>
                    <a:pt x="70461" y="80070"/>
                  </a:cubicBezTo>
                  <a:lnTo>
                    <a:pt x="70461" y="80070"/>
                  </a:lnTo>
                  <a:lnTo>
                    <a:pt x="70461" y="80070"/>
                  </a:lnTo>
                  <a:lnTo>
                    <a:pt x="70461" y="80070"/>
                  </a:lnTo>
                  <a:cubicBezTo>
                    <a:pt x="70449" y="80082"/>
                    <a:pt x="70426" y="80082"/>
                    <a:pt x="70414" y="80082"/>
                  </a:cubicBezTo>
                  <a:lnTo>
                    <a:pt x="70414" y="80082"/>
                  </a:lnTo>
                  <a:cubicBezTo>
                    <a:pt x="70366" y="80082"/>
                    <a:pt x="70354" y="80082"/>
                    <a:pt x="70342" y="80058"/>
                  </a:cubicBezTo>
                  <a:close/>
                  <a:moveTo>
                    <a:pt x="17133" y="79308"/>
                  </a:moveTo>
                  <a:cubicBezTo>
                    <a:pt x="17109" y="79284"/>
                    <a:pt x="17086" y="79237"/>
                    <a:pt x="17121" y="79189"/>
                  </a:cubicBezTo>
                  <a:lnTo>
                    <a:pt x="17121" y="79189"/>
                  </a:lnTo>
                  <a:cubicBezTo>
                    <a:pt x="17145" y="79165"/>
                    <a:pt x="17193" y="79153"/>
                    <a:pt x="17240" y="79177"/>
                  </a:cubicBezTo>
                  <a:lnTo>
                    <a:pt x="17240" y="79177"/>
                  </a:lnTo>
                  <a:cubicBezTo>
                    <a:pt x="17264" y="79213"/>
                    <a:pt x="17288" y="79248"/>
                    <a:pt x="17252" y="79296"/>
                  </a:cubicBezTo>
                  <a:lnTo>
                    <a:pt x="17252" y="79296"/>
                  </a:lnTo>
                  <a:cubicBezTo>
                    <a:pt x="17240" y="79308"/>
                    <a:pt x="17205" y="79332"/>
                    <a:pt x="17181" y="79332"/>
                  </a:cubicBezTo>
                  <a:lnTo>
                    <a:pt x="17181" y="79332"/>
                  </a:lnTo>
                  <a:cubicBezTo>
                    <a:pt x="17169" y="79332"/>
                    <a:pt x="17145" y="79308"/>
                    <a:pt x="17133" y="79308"/>
                  </a:cubicBezTo>
                  <a:close/>
                  <a:moveTo>
                    <a:pt x="72378" y="78463"/>
                  </a:moveTo>
                  <a:cubicBezTo>
                    <a:pt x="72354" y="78439"/>
                    <a:pt x="72354" y="78379"/>
                    <a:pt x="72390" y="78344"/>
                  </a:cubicBezTo>
                  <a:lnTo>
                    <a:pt x="72390" y="78344"/>
                  </a:lnTo>
                  <a:cubicBezTo>
                    <a:pt x="72426" y="78320"/>
                    <a:pt x="72485" y="78320"/>
                    <a:pt x="72509" y="78355"/>
                  </a:cubicBezTo>
                  <a:lnTo>
                    <a:pt x="72509" y="78355"/>
                  </a:lnTo>
                  <a:cubicBezTo>
                    <a:pt x="72545" y="78391"/>
                    <a:pt x="72545" y="78451"/>
                    <a:pt x="72497" y="78475"/>
                  </a:cubicBezTo>
                  <a:lnTo>
                    <a:pt x="72497" y="78475"/>
                  </a:lnTo>
                  <a:cubicBezTo>
                    <a:pt x="72485" y="78498"/>
                    <a:pt x="72473" y="78498"/>
                    <a:pt x="72438" y="78498"/>
                  </a:cubicBezTo>
                  <a:lnTo>
                    <a:pt x="72438" y="78498"/>
                  </a:lnTo>
                  <a:cubicBezTo>
                    <a:pt x="72426" y="78510"/>
                    <a:pt x="72402" y="78498"/>
                    <a:pt x="72378" y="78463"/>
                  </a:cubicBezTo>
                  <a:close/>
                  <a:moveTo>
                    <a:pt x="15121" y="77641"/>
                  </a:moveTo>
                  <a:lnTo>
                    <a:pt x="15121" y="77641"/>
                  </a:lnTo>
                  <a:lnTo>
                    <a:pt x="15121" y="77641"/>
                  </a:lnTo>
                  <a:cubicBezTo>
                    <a:pt x="15097" y="77617"/>
                    <a:pt x="15085" y="77558"/>
                    <a:pt x="15109" y="77522"/>
                  </a:cubicBezTo>
                  <a:lnTo>
                    <a:pt x="15109" y="77522"/>
                  </a:lnTo>
                  <a:cubicBezTo>
                    <a:pt x="15145" y="77498"/>
                    <a:pt x="15204" y="77486"/>
                    <a:pt x="15228" y="77510"/>
                  </a:cubicBezTo>
                  <a:lnTo>
                    <a:pt x="15228" y="77510"/>
                  </a:lnTo>
                  <a:cubicBezTo>
                    <a:pt x="15264" y="77546"/>
                    <a:pt x="15264" y="77605"/>
                    <a:pt x="15240" y="77629"/>
                  </a:cubicBezTo>
                  <a:lnTo>
                    <a:pt x="15240" y="77629"/>
                  </a:lnTo>
                  <a:cubicBezTo>
                    <a:pt x="15228" y="77641"/>
                    <a:pt x="15204" y="77665"/>
                    <a:pt x="15181" y="77665"/>
                  </a:cubicBezTo>
                  <a:lnTo>
                    <a:pt x="15181" y="77665"/>
                  </a:lnTo>
                  <a:cubicBezTo>
                    <a:pt x="15157" y="77677"/>
                    <a:pt x="15145" y="77665"/>
                    <a:pt x="15121" y="77641"/>
                  </a:cubicBezTo>
                  <a:close/>
                  <a:moveTo>
                    <a:pt x="74343" y="76772"/>
                  </a:moveTo>
                  <a:cubicBezTo>
                    <a:pt x="74307" y="76736"/>
                    <a:pt x="74307" y="76677"/>
                    <a:pt x="74343" y="76653"/>
                  </a:cubicBezTo>
                  <a:lnTo>
                    <a:pt x="74343" y="76653"/>
                  </a:lnTo>
                  <a:cubicBezTo>
                    <a:pt x="74378" y="76617"/>
                    <a:pt x="74426" y="76617"/>
                    <a:pt x="74462" y="76653"/>
                  </a:cubicBezTo>
                  <a:lnTo>
                    <a:pt x="74462" y="76653"/>
                  </a:lnTo>
                  <a:cubicBezTo>
                    <a:pt x="74486" y="76677"/>
                    <a:pt x="74486" y="76736"/>
                    <a:pt x="74462" y="76772"/>
                  </a:cubicBezTo>
                  <a:lnTo>
                    <a:pt x="74462" y="76772"/>
                  </a:lnTo>
                  <a:lnTo>
                    <a:pt x="74462" y="76772"/>
                  </a:lnTo>
                  <a:lnTo>
                    <a:pt x="74462" y="76772"/>
                  </a:lnTo>
                  <a:cubicBezTo>
                    <a:pt x="74450" y="76784"/>
                    <a:pt x="74426" y="76796"/>
                    <a:pt x="74402" y="76796"/>
                  </a:cubicBezTo>
                  <a:lnTo>
                    <a:pt x="74402" y="76796"/>
                  </a:lnTo>
                  <a:cubicBezTo>
                    <a:pt x="74390" y="76796"/>
                    <a:pt x="74355" y="76784"/>
                    <a:pt x="74343" y="76772"/>
                  </a:cubicBezTo>
                  <a:close/>
                  <a:moveTo>
                    <a:pt x="13216" y="75879"/>
                  </a:moveTo>
                  <a:cubicBezTo>
                    <a:pt x="13192" y="75843"/>
                    <a:pt x="13192" y="75784"/>
                    <a:pt x="13216" y="75760"/>
                  </a:cubicBezTo>
                  <a:lnTo>
                    <a:pt x="13216" y="75760"/>
                  </a:lnTo>
                  <a:cubicBezTo>
                    <a:pt x="13252" y="75724"/>
                    <a:pt x="13311" y="75724"/>
                    <a:pt x="13335" y="75760"/>
                  </a:cubicBezTo>
                  <a:lnTo>
                    <a:pt x="13335" y="75760"/>
                  </a:lnTo>
                  <a:cubicBezTo>
                    <a:pt x="13371" y="75784"/>
                    <a:pt x="13371" y="75843"/>
                    <a:pt x="13335" y="75879"/>
                  </a:cubicBezTo>
                  <a:lnTo>
                    <a:pt x="13335" y="75879"/>
                  </a:lnTo>
                  <a:cubicBezTo>
                    <a:pt x="13323" y="75891"/>
                    <a:pt x="13299" y="75903"/>
                    <a:pt x="13276" y="75903"/>
                  </a:cubicBezTo>
                  <a:lnTo>
                    <a:pt x="13276" y="75903"/>
                  </a:lnTo>
                  <a:cubicBezTo>
                    <a:pt x="13252" y="75903"/>
                    <a:pt x="13240" y="75891"/>
                    <a:pt x="13216" y="75879"/>
                  </a:cubicBezTo>
                  <a:close/>
                  <a:moveTo>
                    <a:pt x="76188" y="74950"/>
                  </a:moveTo>
                  <a:cubicBezTo>
                    <a:pt x="76164" y="74926"/>
                    <a:pt x="76164" y="74867"/>
                    <a:pt x="76188" y="74831"/>
                  </a:cubicBezTo>
                  <a:lnTo>
                    <a:pt x="76188" y="74831"/>
                  </a:lnTo>
                  <a:cubicBezTo>
                    <a:pt x="76224" y="74807"/>
                    <a:pt x="76272" y="74807"/>
                    <a:pt x="76307" y="74831"/>
                  </a:cubicBezTo>
                  <a:lnTo>
                    <a:pt x="76307" y="74831"/>
                  </a:lnTo>
                  <a:cubicBezTo>
                    <a:pt x="76343" y="74867"/>
                    <a:pt x="76343" y="74926"/>
                    <a:pt x="76307" y="74950"/>
                  </a:cubicBezTo>
                  <a:lnTo>
                    <a:pt x="76307" y="74950"/>
                  </a:lnTo>
                  <a:cubicBezTo>
                    <a:pt x="76295" y="74962"/>
                    <a:pt x="76260" y="74986"/>
                    <a:pt x="76248" y="74986"/>
                  </a:cubicBezTo>
                  <a:lnTo>
                    <a:pt x="76248" y="74986"/>
                  </a:lnTo>
                  <a:cubicBezTo>
                    <a:pt x="76236" y="74962"/>
                    <a:pt x="76200" y="74962"/>
                    <a:pt x="76188" y="74950"/>
                  </a:cubicBezTo>
                  <a:close/>
                  <a:moveTo>
                    <a:pt x="11418" y="73998"/>
                  </a:moveTo>
                  <a:cubicBezTo>
                    <a:pt x="11382" y="73974"/>
                    <a:pt x="11382" y="73914"/>
                    <a:pt x="11430" y="73879"/>
                  </a:cubicBezTo>
                  <a:lnTo>
                    <a:pt x="11430" y="73879"/>
                  </a:lnTo>
                  <a:cubicBezTo>
                    <a:pt x="11466" y="73855"/>
                    <a:pt x="11525" y="73855"/>
                    <a:pt x="11549" y="73891"/>
                  </a:cubicBezTo>
                  <a:lnTo>
                    <a:pt x="11549" y="73891"/>
                  </a:lnTo>
                  <a:cubicBezTo>
                    <a:pt x="11585" y="73926"/>
                    <a:pt x="11585" y="73986"/>
                    <a:pt x="11549" y="74010"/>
                  </a:cubicBezTo>
                  <a:lnTo>
                    <a:pt x="11549" y="74010"/>
                  </a:lnTo>
                  <a:cubicBezTo>
                    <a:pt x="11537" y="74033"/>
                    <a:pt x="11525" y="74033"/>
                    <a:pt x="11490" y="74033"/>
                  </a:cubicBezTo>
                  <a:lnTo>
                    <a:pt x="11490" y="74033"/>
                  </a:lnTo>
                  <a:cubicBezTo>
                    <a:pt x="11454" y="74033"/>
                    <a:pt x="11430" y="74010"/>
                    <a:pt x="11418" y="73998"/>
                  </a:cubicBezTo>
                  <a:close/>
                  <a:moveTo>
                    <a:pt x="77927" y="73021"/>
                  </a:moveTo>
                  <a:cubicBezTo>
                    <a:pt x="77903" y="72986"/>
                    <a:pt x="77891" y="72926"/>
                    <a:pt x="77915" y="72902"/>
                  </a:cubicBezTo>
                  <a:lnTo>
                    <a:pt x="77915" y="72902"/>
                  </a:lnTo>
                  <a:cubicBezTo>
                    <a:pt x="77950" y="72867"/>
                    <a:pt x="78010" y="72855"/>
                    <a:pt x="78034" y="72879"/>
                  </a:cubicBezTo>
                  <a:lnTo>
                    <a:pt x="78034" y="72879"/>
                  </a:lnTo>
                  <a:cubicBezTo>
                    <a:pt x="78069" y="72914"/>
                    <a:pt x="78081" y="72974"/>
                    <a:pt x="78046" y="72998"/>
                  </a:cubicBezTo>
                  <a:lnTo>
                    <a:pt x="78046" y="72998"/>
                  </a:lnTo>
                  <a:cubicBezTo>
                    <a:pt x="78034" y="73021"/>
                    <a:pt x="78010" y="73033"/>
                    <a:pt x="77986" y="73033"/>
                  </a:cubicBezTo>
                  <a:lnTo>
                    <a:pt x="77986" y="73033"/>
                  </a:lnTo>
                  <a:cubicBezTo>
                    <a:pt x="77974" y="73045"/>
                    <a:pt x="77962" y="73033"/>
                    <a:pt x="77927" y="73021"/>
                  </a:cubicBezTo>
                  <a:close/>
                  <a:moveTo>
                    <a:pt x="9739" y="72021"/>
                  </a:moveTo>
                  <a:lnTo>
                    <a:pt x="9739" y="72021"/>
                  </a:lnTo>
                  <a:lnTo>
                    <a:pt x="9739" y="72021"/>
                  </a:lnTo>
                  <a:cubicBezTo>
                    <a:pt x="9704" y="71986"/>
                    <a:pt x="9704" y="71926"/>
                    <a:pt x="9751" y="71902"/>
                  </a:cubicBezTo>
                  <a:lnTo>
                    <a:pt x="9751" y="71902"/>
                  </a:lnTo>
                  <a:cubicBezTo>
                    <a:pt x="9787" y="71867"/>
                    <a:pt x="9847" y="71867"/>
                    <a:pt x="9870" y="71914"/>
                  </a:cubicBezTo>
                  <a:lnTo>
                    <a:pt x="9870" y="71914"/>
                  </a:lnTo>
                  <a:cubicBezTo>
                    <a:pt x="9906" y="71950"/>
                    <a:pt x="9906" y="72009"/>
                    <a:pt x="9858" y="72033"/>
                  </a:cubicBezTo>
                  <a:lnTo>
                    <a:pt x="9858" y="72033"/>
                  </a:lnTo>
                  <a:cubicBezTo>
                    <a:pt x="9847" y="72045"/>
                    <a:pt x="9823" y="72045"/>
                    <a:pt x="9811" y="72045"/>
                  </a:cubicBezTo>
                  <a:lnTo>
                    <a:pt x="9811" y="72045"/>
                  </a:lnTo>
                  <a:cubicBezTo>
                    <a:pt x="9763" y="72045"/>
                    <a:pt x="9751" y="72033"/>
                    <a:pt x="9739" y="72021"/>
                  </a:cubicBezTo>
                  <a:close/>
                  <a:moveTo>
                    <a:pt x="79570" y="70997"/>
                  </a:moveTo>
                  <a:cubicBezTo>
                    <a:pt x="79522" y="70962"/>
                    <a:pt x="79522" y="70914"/>
                    <a:pt x="79558" y="70878"/>
                  </a:cubicBezTo>
                  <a:lnTo>
                    <a:pt x="79558" y="70878"/>
                  </a:lnTo>
                  <a:cubicBezTo>
                    <a:pt x="79581" y="70843"/>
                    <a:pt x="79629" y="70831"/>
                    <a:pt x="79677" y="70855"/>
                  </a:cubicBezTo>
                  <a:lnTo>
                    <a:pt x="79677" y="70855"/>
                  </a:lnTo>
                  <a:cubicBezTo>
                    <a:pt x="79701" y="70890"/>
                    <a:pt x="79712" y="70938"/>
                    <a:pt x="79689" y="70974"/>
                  </a:cubicBezTo>
                  <a:lnTo>
                    <a:pt x="79689" y="70974"/>
                  </a:lnTo>
                  <a:cubicBezTo>
                    <a:pt x="79677" y="70997"/>
                    <a:pt x="79641" y="71009"/>
                    <a:pt x="79629" y="71009"/>
                  </a:cubicBezTo>
                  <a:lnTo>
                    <a:pt x="79629" y="71009"/>
                  </a:lnTo>
                  <a:cubicBezTo>
                    <a:pt x="79593" y="71009"/>
                    <a:pt x="79581" y="71009"/>
                    <a:pt x="79570" y="70997"/>
                  </a:cubicBezTo>
                  <a:close/>
                  <a:moveTo>
                    <a:pt x="8156" y="69950"/>
                  </a:moveTo>
                  <a:lnTo>
                    <a:pt x="8156" y="69950"/>
                  </a:lnTo>
                  <a:lnTo>
                    <a:pt x="8156" y="69950"/>
                  </a:lnTo>
                  <a:cubicBezTo>
                    <a:pt x="8132" y="69902"/>
                    <a:pt x="8144" y="69866"/>
                    <a:pt x="8180" y="69831"/>
                  </a:cubicBezTo>
                  <a:lnTo>
                    <a:pt x="8180" y="69831"/>
                  </a:lnTo>
                  <a:cubicBezTo>
                    <a:pt x="8204" y="69807"/>
                    <a:pt x="8263" y="69819"/>
                    <a:pt x="8299" y="69842"/>
                  </a:cubicBezTo>
                  <a:lnTo>
                    <a:pt x="8299" y="69842"/>
                  </a:lnTo>
                  <a:cubicBezTo>
                    <a:pt x="8323" y="69878"/>
                    <a:pt x="8311" y="69938"/>
                    <a:pt x="8275" y="69962"/>
                  </a:cubicBezTo>
                  <a:lnTo>
                    <a:pt x="8275" y="69962"/>
                  </a:lnTo>
                  <a:cubicBezTo>
                    <a:pt x="8263" y="69985"/>
                    <a:pt x="8251" y="69985"/>
                    <a:pt x="8239" y="69985"/>
                  </a:cubicBezTo>
                  <a:lnTo>
                    <a:pt x="8239" y="69985"/>
                  </a:lnTo>
                  <a:cubicBezTo>
                    <a:pt x="8204" y="69985"/>
                    <a:pt x="8180" y="69962"/>
                    <a:pt x="8156" y="69950"/>
                  </a:cubicBezTo>
                  <a:close/>
                  <a:moveTo>
                    <a:pt x="81070" y="68878"/>
                  </a:moveTo>
                  <a:cubicBezTo>
                    <a:pt x="81022" y="68842"/>
                    <a:pt x="81022" y="68807"/>
                    <a:pt x="81034" y="68759"/>
                  </a:cubicBezTo>
                  <a:lnTo>
                    <a:pt x="81034" y="68759"/>
                  </a:lnTo>
                  <a:cubicBezTo>
                    <a:pt x="81070" y="68711"/>
                    <a:pt x="81117" y="68711"/>
                    <a:pt x="81153" y="68735"/>
                  </a:cubicBezTo>
                  <a:lnTo>
                    <a:pt x="81153" y="68735"/>
                  </a:lnTo>
                  <a:cubicBezTo>
                    <a:pt x="81189" y="68759"/>
                    <a:pt x="81201" y="68807"/>
                    <a:pt x="81189" y="68842"/>
                  </a:cubicBezTo>
                  <a:lnTo>
                    <a:pt x="81189" y="68842"/>
                  </a:lnTo>
                  <a:cubicBezTo>
                    <a:pt x="81177" y="68878"/>
                    <a:pt x="81141" y="68878"/>
                    <a:pt x="81117" y="68878"/>
                  </a:cubicBezTo>
                  <a:lnTo>
                    <a:pt x="81117" y="68878"/>
                  </a:lnTo>
                  <a:cubicBezTo>
                    <a:pt x="81105" y="68890"/>
                    <a:pt x="81082" y="68890"/>
                    <a:pt x="81070" y="68878"/>
                  </a:cubicBezTo>
                  <a:close/>
                  <a:moveTo>
                    <a:pt x="6715" y="67783"/>
                  </a:moveTo>
                  <a:cubicBezTo>
                    <a:pt x="6691" y="67735"/>
                    <a:pt x="6703" y="67687"/>
                    <a:pt x="6751" y="67664"/>
                  </a:cubicBezTo>
                  <a:lnTo>
                    <a:pt x="6751" y="67664"/>
                  </a:lnTo>
                  <a:cubicBezTo>
                    <a:pt x="6787" y="67628"/>
                    <a:pt x="6834" y="67640"/>
                    <a:pt x="6870" y="67687"/>
                  </a:cubicBezTo>
                  <a:lnTo>
                    <a:pt x="6870" y="67687"/>
                  </a:lnTo>
                  <a:cubicBezTo>
                    <a:pt x="6894" y="67735"/>
                    <a:pt x="6882" y="67783"/>
                    <a:pt x="6834" y="67807"/>
                  </a:cubicBezTo>
                  <a:lnTo>
                    <a:pt x="6834" y="67807"/>
                  </a:lnTo>
                  <a:cubicBezTo>
                    <a:pt x="6822" y="67818"/>
                    <a:pt x="6810" y="67818"/>
                    <a:pt x="6787" y="67818"/>
                  </a:cubicBezTo>
                  <a:lnTo>
                    <a:pt x="6787" y="67818"/>
                  </a:lnTo>
                  <a:cubicBezTo>
                    <a:pt x="6763" y="67818"/>
                    <a:pt x="6727" y="67807"/>
                    <a:pt x="6715" y="67783"/>
                  </a:cubicBezTo>
                  <a:close/>
                  <a:moveTo>
                    <a:pt x="82451" y="66675"/>
                  </a:moveTo>
                  <a:cubicBezTo>
                    <a:pt x="82415" y="66652"/>
                    <a:pt x="82415" y="66604"/>
                    <a:pt x="82427" y="66556"/>
                  </a:cubicBezTo>
                  <a:lnTo>
                    <a:pt x="82427" y="66556"/>
                  </a:lnTo>
                  <a:cubicBezTo>
                    <a:pt x="82451" y="66509"/>
                    <a:pt x="82499" y="66509"/>
                    <a:pt x="82546" y="66533"/>
                  </a:cubicBezTo>
                  <a:lnTo>
                    <a:pt x="82546" y="66533"/>
                  </a:lnTo>
                  <a:cubicBezTo>
                    <a:pt x="82582" y="66556"/>
                    <a:pt x="82582" y="66604"/>
                    <a:pt x="82570" y="66652"/>
                  </a:cubicBezTo>
                  <a:lnTo>
                    <a:pt x="82570" y="66652"/>
                  </a:lnTo>
                  <a:cubicBezTo>
                    <a:pt x="82558" y="66675"/>
                    <a:pt x="82522" y="66687"/>
                    <a:pt x="82499" y="66687"/>
                  </a:cubicBezTo>
                  <a:lnTo>
                    <a:pt x="82499" y="66687"/>
                  </a:lnTo>
                  <a:cubicBezTo>
                    <a:pt x="82487" y="66687"/>
                    <a:pt x="82475" y="66687"/>
                    <a:pt x="82451" y="66675"/>
                  </a:cubicBezTo>
                  <a:close/>
                  <a:moveTo>
                    <a:pt x="5406" y="65544"/>
                  </a:moveTo>
                  <a:lnTo>
                    <a:pt x="5406" y="65544"/>
                  </a:lnTo>
                  <a:lnTo>
                    <a:pt x="5406" y="65544"/>
                  </a:lnTo>
                  <a:cubicBezTo>
                    <a:pt x="5382" y="65497"/>
                    <a:pt x="5394" y="65461"/>
                    <a:pt x="5441" y="65437"/>
                  </a:cubicBezTo>
                  <a:lnTo>
                    <a:pt x="5441" y="65437"/>
                  </a:lnTo>
                  <a:cubicBezTo>
                    <a:pt x="5477" y="65413"/>
                    <a:pt x="5525" y="65425"/>
                    <a:pt x="5537" y="65473"/>
                  </a:cubicBezTo>
                  <a:lnTo>
                    <a:pt x="5537" y="65473"/>
                  </a:lnTo>
                  <a:cubicBezTo>
                    <a:pt x="5560" y="65521"/>
                    <a:pt x="5560" y="65556"/>
                    <a:pt x="5513" y="65592"/>
                  </a:cubicBezTo>
                  <a:lnTo>
                    <a:pt x="5513" y="65592"/>
                  </a:lnTo>
                  <a:cubicBezTo>
                    <a:pt x="5501" y="65604"/>
                    <a:pt x="5477" y="65604"/>
                    <a:pt x="5465" y="65604"/>
                  </a:cubicBezTo>
                  <a:lnTo>
                    <a:pt x="5465" y="65604"/>
                  </a:lnTo>
                  <a:cubicBezTo>
                    <a:pt x="5453" y="65592"/>
                    <a:pt x="5417" y="65580"/>
                    <a:pt x="5406" y="65544"/>
                  </a:cubicBezTo>
                  <a:close/>
                  <a:moveTo>
                    <a:pt x="83701" y="64401"/>
                  </a:moveTo>
                  <a:cubicBezTo>
                    <a:pt x="83665" y="64389"/>
                    <a:pt x="83642" y="64330"/>
                    <a:pt x="83677" y="64282"/>
                  </a:cubicBezTo>
                  <a:lnTo>
                    <a:pt x="83677" y="64282"/>
                  </a:lnTo>
                  <a:cubicBezTo>
                    <a:pt x="83689" y="64235"/>
                    <a:pt x="83749" y="64223"/>
                    <a:pt x="83784" y="64247"/>
                  </a:cubicBezTo>
                  <a:lnTo>
                    <a:pt x="83784" y="64247"/>
                  </a:lnTo>
                  <a:cubicBezTo>
                    <a:pt x="83820" y="64270"/>
                    <a:pt x="83844" y="64330"/>
                    <a:pt x="83808" y="64354"/>
                  </a:cubicBezTo>
                  <a:lnTo>
                    <a:pt x="83808" y="64354"/>
                  </a:lnTo>
                  <a:cubicBezTo>
                    <a:pt x="83796" y="64389"/>
                    <a:pt x="83761" y="64401"/>
                    <a:pt x="83737" y="64401"/>
                  </a:cubicBezTo>
                  <a:lnTo>
                    <a:pt x="83737" y="64401"/>
                  </a:lnTo>
                  <a:cubicBezTo>
                    <a:pt x="83737" y="64413"/>
                    <a:pt x="83713" y="64413"/>
                    <a:pt x="83701" y="64401"/>
                  </a:cubicBezTo>
                  <a:close/>
                  <a:moveTo>
                    <a:pt x="4227" y="63223"/>
                  </a:moveTo>
                  <a:cubicBezTo>
                    <a:pt x="4215" y="63175"/>
                    <a:pt x="4227" y="63139"/>
                    <a:pt x="4274" y="63115"/>
                  </a:cubicBezTo>
                  <a:lnTo>
                    <a:pt x="4274" y="63115"/>
                  </a:lnTo>
                  <a:cubicBezTo>
                    <a:pt x="4322" y="63104"/>
                    <a:pt x="4370" y="63115"/>
                    <a:pt x="4382" y="63163"/>
                  </a:cubicBezTo>
                  <a:lnTo>
                    <a:pt x="4382" y="63163"/>
                  </a:lnTo>
                  <a:cubicBezTo>
                    <a:pt x="4394" y="63211"/>
                    <a:pt x="4382" y="63246"/>
                    <a:pt x="4334" y="63282"/>
                  </a:cubicBezTo>
                  <a:lnTo>
                    <a:pt x="4334" y="63282"/>
                  </a:lnTo>
                  <a:cubicBezTo>
                    <a:pt x="4322" y="63282"/>
                    <a:pt x="4310" y="63294"/>
                    <a:pt x="4310" y="63294"/>
                  </a:cubicBezTo>
                  <a:lnTo>
                    <a:pt x="4310" y="63294"/>
                  </a:lnTo>
                  <a:cubicBezTo>
                    <a:pt x="4274" y="63282"/>
                    <a:pt x="4251" y="63258"/>
                    <a:pt x="4227" y="63223"/>
                  </a:cubicBezTo>
                  <a:close/>
                  <a:moveTo>
                    <a:pt x="84820" y="62068"/>
                  </a:moveTo>
                  <a:cubicBezTo>
                    <a:pt x="84773" y="62044"/>
                    <a:pt x="84761" y="61984"/>
                    <a:pt x="84773" y="61961"/>
                  </a:cubicBezTo>
                  <a:lnTo>
                    <a:pt x="84773" y="61961"/>
                  </a:lnTo>
                  <a:cubicBezTo>
                    <a:pt x="84796" y="61913"/>
                    <a:pt x="84856" y="61901"/>
                    <a:pt x="84880" y="61913"/>
                  </a:cubicBezTo>
                  <a:lnTo>
                    <a:pt x="84880" y="61913"/>
                  </a:lnTo>
                  <a:cubicBezTo>
                    <a:pt x="84927" y="61925"/>
                    <a:pt x="84939" y="61972"/>
                    <a:pt x="84927" y="62020"/>
                  </a:cubicBezTo>
                  <a:lnTo>
                    <a:pt x="84927" y="62020"/>
                  </a:lnTo>
                  <a:cubicBezTo>
                    <a:pt x="84915" y="62044"/>
                    <a:pt x="84880" y="62068"/>
                    <a:pt x="84856" y="62068"/>
                  </a:cubicBezTo>
                  <a:lnTo>
                    <a:pt x="84856" y="62068"/>
                  </a:lnTo>
                  <a:close/>
                  <a:moveTo>
                    <a:pt x="3191" y="60853"/>
                  </a:moveTo>
                  <a:cubicBezTo>
                    <a:pt x="3179" y="60818"/>
                    <a:pt x="3191" y="60770"/>
                    <a:pt x="3239" y="60758"/>
                  </a:cubicBezTo>
                  <a:lnTo>
                    <a:pt x="3239" y="60758"/>
                  </a:lnTo>
                  <a:cubicBezTo>
                    <a:pt x="3274" y="60734"/>
                    <a:pt x="3322" y="60758"/>
                    <a:pt x="3334" y="60794"/>
                  </a:cubicBezTo>
                  <a:lnTo>
                    <a:pt x="3334" y="60794"/>
                  </a:lnTo>
                  <a:cubicBezTo>
                    <a:pt x="3358" y="60841"/>
                    <a:pt x="3334" y="60889"/>
                    <a:pt x="3298" y="60901"/>
                  </a:cubicBezTo>
                  <a:lnTo>
                    <a:pt x="3298" y="60901"/>
                  </a:lnTo>
                  <a:lnTo>
                    <a:pt x="3262" y="60901"/>
                  </a:lnTo>
                  <a:lnTo>
                    <a:pt x="3262" y="60901"/>
                  </a:lnTo>
                  <a:cubicBezTo>
                    <a:pt x="3239" y="60901"/>
                    <a:pt x="3203" y="60889"/>
                    <a:pt x="3191" y="60853"/>
                  </a:cubicBezTo>
                  <a:close/>
                  <a:moveTo>
                    <a:pt x="85785" y="59651"/>
                  </a:moveTo>
                  <a:cubicBezTo>
                    <a:pt x="85749" y="59639"/>
                    <a:pt x="85725" y="59591"/>
                    <a:pt x="85749" y="59544"/>
                  </a:cubicBezTo>
                  <a:lnTo>
                    <a:pt x="85749" y="59544"/>
                  </a:lnTo>
                  <a:cubicBezTo>
                    <a:pt x="85761" y="59508"/>
                    <a:pt x="85808" y="59484"/>
                    <a:pt x="85844" y="59508"/>
                  </a:cubicBezTo>
                  <a:lnTo>
                    <a:pt x="85844" y="59508"/>
                  </a:lnTo>
                  <a:cubicBezTo>
                    <a:pt x="85892" y="59520"/>
                    <a:pt x="85928" y="59567"/>
                    <a:pt x="85892" y="59603"/>
                  </a:cubicBezTo>
                  <a:lnTo>
                    <a:pt x="85892" y="59603"/>
                  </a:lnTo>
                  <a:cubicBezTo>
                    <a:pt x="85880" y="59639"/>
                    <a:pt x="85844" y="59663"/>
                    <a:pt x="85820" y="59663"/>
                  </a:cubicBezTo>
                  <a:lnTo>
                    <a:pt x="85820" y="59663"/>
                  </a:lnTo>
                  <a:cubicBezTo>
                    <a:pt x="85820" y="59651"/>
                    <a:pt x="85797" y="59651"/>
                    <a:pt x="85785" y="59651"/>
                  </a:cubicBezTo>
                  <a:close/>
                  <a:moveTo>
                    <a:pt x="2286" y="58413"/>
                  </a:moveTo>
                  <a:cubicBezTo>
                    <a:pt x="2262" y="58377"/>
                    <a:pt x="2298" y="58329"/>
                    <a:pt x="2322" y="58305"/>
                  </a:cubicBezTo>
                  <a:lnTo>
                    <a:pt x="2322" y="58305"/>
                  </a:lnTo>
                  <a:cubicBezTo>
                    <a:pt x="2369" y="58293"/>
                    <a:pt x="2417" y="58329"/>
                    <a:pt x="2429" y="58353"/>
                  </a:cubicBezTo>
                  <a:lnTo>
                    <a:pt x="2429" y="58353"/>
                  </a:lnTo>
                  <a:cubicBezTo>
                    <a:pt x="2441" y="58401"/>
                    <a:pt x="2417" y="58448"/>
                    <a:pt x="2381" y="58460"/>
                  </a:cubicBezTo>
                  <a:lnTo>
                    <a:pt x="2381" y="58460"/>
                  </a:lnTo>
                  <a:lnTo>
                    <a:pt x="2358" y="58460"/>
                  </a:lnTo>
                  <a:lnTo>
                    <a:pt x="2358" y="58460"/>
                  </a:lnTo>
                  <a:cubicBezTo>
                    <a:pt x="2322" y="58460"/>
                    <a:pt x="2298" y="58448"/>
                    <a:pt x="2286" y="58413"/>
                  </a:cubicBezTo>
                  <a:close/>
                  <a:moveTo>
                    <a:pt x="86618" y="57186"/>
                  </a:moveTo>
                  <a:cubicBezTo>
                    <a:pt x="86582" y="57162"/>
                    <a:pt x="86547" y="57127"/>
                    <a:pt x="86559" y="57079"/>
                  </a:cubicBezTo>
                  <a:lnTo>
                    <a:pt x="86559" y="57079"/>
                  </a:lnTo>
                  <a:cubicBezTo>
                    <a:pt x="86570" y="57031"/>
                    <a:pt x="86618" y="57008"/>
                    <a:pt x="86666" y="57019"/>
                  </a:cubicBezTo>
                  <a:lnTo>
                    <a:pt x="86666" y="57019"/>
                  </a:lnTo>
                  <a:cubicBezTo>
                    <a:pt x="86713" y="57031"/>
                    <a:pt x="86737" y="57079"/>
                    <a:pt x="86725" y="57127"/>
                  </a:cubicBezTo>
                  <a:lnTo>
                    <a:pt x="86725" y="57127"/>
                  </a:lnTo>
                  <a:cubicBezTo>
                    <a:pt x="86713" y="57150"/>
                    <a:pt x="86678" y="57186"/>
                    <a:pt x="86654" y="57186"/>
                  </a:cubicBezTo>
                  <a:lnTo>
                    <a:pt x="86654" y="57186"/>
                  </a:lnTo>
                  <a:close/>
                  <a:moveTo>
                    <a:pt x="1536" y="55912"/>
                  </a:moveTo>
                  <a:cubicBezTo>
                    <a:pt x="1524" y="55876"/>
                    <a:pt x="1548" y="55829"/>
                    <a:pt x="1596" y="55817"/>
                  </a:cubicBezTo>
                  <a:lnTo>
                    <a:pt x="1596" y="55817"/>
                  </a:lnTo>
                  <a:cubicBezTo>
                    <a:pt x="1643" y="55793"/>
                    <a:pt x="1691" y="55829"/>
                    <a:pt x="1703" y="55876"/>
                  </a:cubicBezTo>
                  <a:lnTo>
                    <a:pt x="1703" y="55876"/>
                  </a:lnTo>
                  <a:cubicBezTo>
                    <a:pt x="1715" y="55912"/>
                    <a:pt x="1691" y="55960"/>
                    <a:pt x="1643" y="55972"/>
                  </a:cubicBezTo>
                  <a:lnTo>
                    <a:pt x="1643" y="55972"/>
                  </a:lnTo>
                  <a:lnTo>
                    <a:pt x="1607" y="55972"/>
                  </a:lnTo>
                  <a:lnTo>
                    <a:pt x="1607" y="55972"/>
                  </a:lnTo>
                  <a:cubicBezTo>
                    <a:pt x="1584" y="55972"/>
                    <a:pt x="1536" y="55960"/>
                    <a:pt x="1536" y="55912"/>
                  </a:cubicBezTo>
                  <a:close/>
                  <a:moveTo>
                    <a:pt x="87309" y="54686"/>
                  </a:moveTo>
                  <a:cubicBezTo>
                    <a:pt x="87261" y="54662"/>
                    <a:pt x="87237" y="54626"/>
                    <a:pt x="87249" y="54579"/>
                  </a:cubicBezTo>
                  <a:lnTo>
                    <a:pt x="87249" y="54579"/>
                  </a:lnTo>
                  <a:cubicBezTo>
                    <a:pt x="87261" y="54531"/>
                    <a:pt x="87309" y="54495"/>
                    <a:pt x="87356" y="54519"/>
                  </a:cubicBezTo>
                  <a:lnTo>
                    <a:pt x="87356" y="54519"/>
                  </a:lnTo>
                  <a:cubicBezTo>
                    <a:pt x="87392" y="54531"/>
                    <a:pt x="87428" y="54579"/>
                    <a:pt x="87416" y="54626"/>
                  </a:cubicBezTo>
                  <a:lnTo>
                    <a:pt x="87416" y="54626"/>
                  </a:lnTo>
                  <a:cubicBezTo>
                    <a:pt x="87392" y="54662"/>
                    <a:pt x="87368" y="54686"/>
                    <a:pt x="87332" y="54686"/>
                  </a:cubicBezTo>
                  <a:lnTo>
                    <a:pt x="87332" y="54686"/>
                  </a:lnTo>
                  <a:close/>
                  <a:moveTo>
                    <a:pt x="929" y="53388"/>
                  </a:moveTo>
                  <a:cubicBezTo>
                    <a:pt x="917" y="53340"/>
                    <a:pt x="941" y="53293"/>
                    <a:pt x="988" y="53281"/>
                  </a:cubicBezTo>
                  <a:lnTo>
                    <a:pt x="988" y="53281"/>
                  </a:lnTo>
                  <a:cubicBezTo>
                    <a:pt x="1024" y="53269"/>
                    <a:pt x="1072" y="53293"/>
                    <a:pt x="1072" y="53340"/>
                  </a:cubicBezTo>
                  <a:lnTo>
                    <a:pt x="1072" y="53340"/>
                  </a:lnTo>
                  <a:cubicBezTo>
                    <a:pt x="1095" y="53388"/>
                    <a:pt x="1060" y="53436"/>
                    <a:pt x="1012" y="53448"/>
                  </a:cubicBezTo>
                  <a:lnTo>
                    <a:pt x="1012" y="53448"/>
                  </a:lnTo>
                  <a:lnTo>
                    <a:pt x="1000" y="53448"/>
                  </a:lnTo>
                  <a:lnTo>
                    <a:pt x="1000" y="53448"/>
                  </a:lnTo>
                  <a:cubicBezTo>
                    <a:pt x="976" y="53460"/>
                    <a:pt x="941" y="53436"/>
                    <a:pt x="929" y="53388"/>
                  </a:cubicBezTo>
                  <a:close/>
                  <a:moveTo>
                    <a:pt x="87844" y="52138"/>
                  </a:moveTo>
                  <a:cubicBezTo>
                    <a:pt x="87797" y="52114"/>
                    <a:pt x="87773" y="52090"/>
                    <a:pt x="87773" y="52043"/>
                  </a:cubicBezTo>
                  <a:lnTo>
                    <a:pt x="87773" y="52043"/>
                  </a:lnTo>
                  <a:cubicBezTo>
                    <a:pt x="87785" y="52007"/>
                    <a:pt x="87809" y="51971"/>
                    <a:pt x="87856" y="51971"/>
                  </a:cubicBezTo>
                  <a:lnTo>
                    <a:pt x="87856" y="51971"/>
                  </a:lnTo>
                  <a:cubicBezTo>
                    <a:pt x="87904" y="51983"/>
                    <a:pt x="87928" y="52019"/>
                    <a:pt x="87928" y="52055"/>
                  </a:cubicBezTo>
                  <a:lnTo>
                    <a:pt x="87928" y="52055"/>
                  </a:lnTo>
                  <a:cubicBezTo>
                    <a:pt x="87916" y="52102"/>
                    <a:pt x="87880" y="52138"/>
                    <a:pt x="87856" y="52138"/>
                  </a:cubicBezTo>
                  <a:lnTo>
                    <a:pt x="87856" y="52138"/>
                  </a:lnTo>
                  <a:close/>
                  <a:moveTo>
                    <a:pt x="476" y="50828"/>
                  </a:moveTo>
                  <a:lnTo>
                    <a:pt x="476" y="50828"/>
                  </a:lnTo>
                  <a:lnTo>
                    <a:pt x="476" y="50828"/>
                  </a:lnTo>
                  <a:cubicBezTo>
                    <a:pt x="464" y="50781"/>
                    <a:pt x="512" y="50733"/>
                    <a:pt x="560" y="50733"/>
                  </a:cubicBezTo>
                  <a:lnTo>
                    <a:pt x="560" y="50733"/>
                  </a:lnTo>
                  <a:cubicBezTo>
                    <a:pt x="595" y="50721"/>
                    <a:pt x="643" y="50769"/>
                    <a:pt x="643" y="50816"/>
                  </a:cubicBezTo>
                  <a:lnTo>
                    <a:pt x="643" y="50816"/>
                  </a:lnTo>
                  <a:cubicBezTo>
                    <a:pt x="655" y="50852"/>
                    <a:pt x="619" y="50900"/>
                    <a:pt x="572" y="50900"/>
                  </a:cubicBezTo>
                  <a:lnTo>
                    <a:pt x="572" y="50900"/>
                  </a:lnTo>
                  <a:lnTo>
                    <a:pt x="560" y="50900"/>
                  </a:lnTo>
                  <a:lnTo>
                    <a:pt x="560" y="50900"/>
                  </a:lnTo>
                  <a:cubicBezTo>
                    <a:pt x="512" y="50900"/>
                    <a:pt x="476" y="50864"/>
                    <a:pt x="476" y="50828"/>
                  </a:cubicBezTo>
                  <a:close/>
                  <a:moveTo>
                    <a:pt x="88214" y="49566"/>
                  </a:moveTo>
                  <a:cubicBezTo>
                    <a:pt x="88166" y="49566"/>
                    <a:pt x="88142" y="49519"/>
                    <a:pt x="88142" y="49471"/>
                  </a:cubicBezTo>
                  <a:lnTo>
                    <a:pt x="88142" y="49471"/>
                  </a:lnTo>
                  <a:cubicBezTo>
                    <a:pt x="88142" y="49423"/>
                    <a:pt x="88178" y="49400"/>
                    <a:pt x="88225" y="49400"/>
                  </a:cubicBezTo>
                  <a:lnTo>
                    <a:pt x="88225" y="49400"/>
                  </a:lnTo>
                  <a:cubicBezTo>
                    <a:pt x="88273" y="49400"/>
                    <a:pt x="88297" y="49435"/>
                    <a:pt x="88297" y="49483"/>
                  </a:cubicBezTo>
                  <a:lnTo>
                    <a:pt x="88297" y="49483"/>
                  </a:lnTo>
                  <a:cubicBezTo>
                    <a:pt x="88309" y="49530"/>
                    <a:pt x="88273" y="49566"/>
                    <a:pt x="88214" y="49566"/>
                  </a:cubicBezTo>
                  <a:lnTo>
                    <a:pt x="88214" y="49566"/>
                  </a:lnTo>
                  <a:cubicBezTo>
                    <a:pt x="88225" y="49566"/>
                    <a:pt x="88214" y="49566"/>
                    <a:pt x="88214" y="49566"/>
                  </a:cubicBezTo>
                  <a:close/>
                  <a:moveTo>
                    <a:pt x="167" y="48257"/>
                  </a:moveTo>
                  <a:cubicBezTo>
                    <a:pt x="167" y="48209"/>
                    <a:pt x="203" y="48161"/>
                    <a:pt x="238" y="48161"/>
                  </a:cubicBezTo>
                  <a:lnTo>
                    <a:pt x="238" y="48161"/>
                  </a:lnTo>
                  <a:cubicBezTo>
                    <a:pt x="286" y="48161"/>
                    <a:pt x="333" y="48197"/>
                    <a:pt x="333" y="48233"/>
                  </a:cubicBezTo>
                  <a:lnTo>
                    <a:pt x="333" y="48233"/>
                  </a:lnTo>
                  <a:cubicBezTo>
                    <a:pt x="333" y="48280"/>
                    <a:pt x="298" y="48328"/>
                    <a:pt x="262" y="48328"/>
                  </a:cubicBezTo>
                  <a:lnTo>
                    <a:pt x="262" y="48328"/>
                  </a:lnTo>
                  <a:lnTo>
                    <a:pt x="262" y="48328"/>
                  </a:lnTo>
                  <a:lnTo>
                    <a:pt x="262" y="48328"/>
                  </a:lnTo>
                  <a:cubicBezTo>
                    <a:pt x="214" y="48328"/>
                    <a:pt x="167" y="48292"/>
                    <a:pt x="167" y="48257"/>
                  </a:cubicBezTo>
                  <a:close/>
                  <a:moveTo>
                    <a:pt x="88452" y="46983"/>
                  </a:moveTo>
                  <a:cubicBezTo>
                    <a:pt x="88404" y="46983"/>
                    <a:pt x="88380" y="46947"/>
                    <a:pt x="88380" y="46899"/>
                  </a:cubicBezTo>
                  <a:lnTo>
                    <a:pt x="88380" y="46899"/>
                  </a:lnTo>
                  <a:cubicBezTo>
                    <a:pt x="88380" y="46852"/>
                    <a:pt x="88428" y="46828"/>
                    <a:pt x="88464" y="46828"/>
                  </a:cubicBezTo>
                  <a:lnTo>
                    <a:pt x="88464" y="46828"/>
                  </a:lnTo>
                  <a:cubicBezTo>
                    <a:pt x="88511" y="46828"/>
                    <a:pt x="88547" y="46863"/>
                    <a:pt x="88547" y="46911"/>
                  </a:cubicBezTo>
                  <a:lnTo>
                    <a:pt x="88547" y="46911"/>
                  </a:lnTo>
                  <a:cubicBezTo>
                    <a:pt x="88547" y="46947"/>
                    <a:pt x="88499" y="46983"/>
                    <a:pt x="88452" y="46983"/>
                  </a:cubicBezTo>
                  <a:lnTo>
                    <a:pt x="88452" y="46983"/>
                  </a:lnTo>
                  <a:close/>
                  <a:moveTo>
                    <a:pt x="24" y="45649"/>
                  </a:moveTo>
                  <a:lnTo>
                    <a:pt x="24" y="45649"/>
                  </a:lnTo>
                  <a:lnTo>
                    <a:pt x="24" y="45649"/>
                  </a:lnTo>
                  <a:cubicBezTo>
                    <a:pt x="24" y="45601"/>
                    <a:pt x="48" y="45554"/>
                    <a:pt x="95" y="45554"/>
                  </a:cubicBezTo>
                  <a:lnTo>
                    <a:pt x="95" y="45554"/>
                  </a:lnTo>
                  <a:cubicBezTo>
                    <a:pt x="143" y="45554"/>
                    <a:pt x="179" y="45590"/>
                    <a:pt x="179" y="45649"/>
                  </a:cubicBezTo>
                  <a:lnTo>
                    <a:pt x="179" y="45649"/>
                  </a:lnTo>
                  <a:cubicBezTo>
                    <a:pt x="179" y="45697"/>
                    <a:pt x="155" y="45732"/>
                    <a:pt x="107" y="45732"/>
                  </a:cubicBezTo>
                  <a:lnTo>
                    <a:pt x="107" y="45732"/>
                  </a:lnTo>
                  <a:lnTo>
                    <a:pt x="107" y="45732"/>
                  </a:lnTo>
                  <a:lnTo>
                    <a:pt x="107" y="45732"/>
                  </a:lnTo>
                  <a:cubicBezTo>
                    <a:pt x="48" y="45732"/>
                    <a:pt x="24" y="45697"/>
                    <a:pt x="24" y="45649"/>
                  </a:cubicBezTo>
                  <a:close/>
                  <a:moveTo>
                    <a:pt x="88452" y="44304"/>
                  </a:moveTo>
                  <a:cubicBezTo>
                    <a:pt x="88452" y="44292"/>
                    <a:pt x="88452" y="44280"/>
                    <a:pt x="88464" y="44268"/>
                  </a:cubicBezTo>
                  <a:lnTo>
                    <a:pt x="88464" y="44268"/>
                  </a:lnTo>
                  <a:cubicBezTo>
                    <a:pt x="88452" y="44244"/>
                    <a:pt x="88452" y="44232"/>
                    <a:pt x="88452" y="44220"/>
                  </a:cubicBezTo>
                  <a:lnTo>
                    <a:pt x="88452" y="44220"/>
                  </a:lnTo>
                  <a:cubicBezTo>
                    <a:pt x="88452" y="44173"/>
                    <a:pt x="88499" y="44125"/>
                    <a:pt x="88547" y="44125"/>
                  </a:cubicBezTo>
                  <a:lnTo>
                    <a:pt x="88547" y="44125"/>
                  </a:lnTo>
                  <a:cubicBezTo>
                    <a:pt x="88583" y="44125"/>
                    <a:pt x="88618" y="44161"/>
                    <a:pt x="88630" y="44220"/>
                  </a:cubicBezTo>
                  <a:lnTo>
                    <a:pt x="88630" y="44220"/>
                  </a:lnTo>
                  <a:cubicBezTo>
                    <a:pt x="88630" y="44232"/>
                    <a:pt x="88618" y="44244"/>
                    <a:pt x="88618" y="44268"/>
                  </a:cubicBezTo>
                  <a:lnTo>
                    <a:pt x="88618" y="44268"/>
                  </a:lnTo>
                  <a:cubicBezTo>
                    <a:pt x="88630" y="44280"/>
                    <a:pt x="88630" y="44292"/>
                    <a:pt x="88630" y="44304"/>
                  </a:cubicBezTo>
                  <a:lnTo>
                    <a:pt x="88630" y="44304"/>
                  </a:lnTo>
                  <a:cubicBezTo>
                    <a:pt x="88630" y="44351"/>
                    <a:pt x="88583" y="44399"/>
                    <a:pt x="88547" y="44399"/>
                  </a:cubicBezTo>
                  <a:lnTo>
                    <a:pt x="88547" y="44399"/>
                  </a:lnTo>
                  <a:cubicBezTo>
                    <a:pt x="88475" y="44387"/>
                    <a:pt x="88452" y="44351"/>
                    <a:pt x="88452" y="44304"/>
                  </a:cubicBezTo>
                  <a:close/>
                  <a:moveTo>
                    <a:pt x="95" y="43125"/>
                  </a:moveTo>
                  <a:cubicBezTo>
                    <a:pt x="48" y="43125"/>
                    <a:pt x="0" y="43089"/>
                    <a:pt x="0" y="43042"/>
                  </a:cubicBezTo>
                  <a:lnTo>
                    <a:pt x="0" y="43042"/>
                  </a:lnTo>
                  <a:cubicBezTo>
                    <a:pt x="0" y="42994"/>
                    <a:pt x="48" y="42946"/>
                    <a:pt x="95" y="42970"/>
                  </a:cubicBezTo>
                  <a:lnTo>
                    <a:pt x="95" y="42970"/>
                  </a:lnTo>
                  <a:cubicBezTo>
                    <a:pt x="143" y="42970"/>
                    <a:pt x="179" y="43006"/>
                    <a:pt x="167" y="43053"/>
                  </a:cubicBezTo>
                  <a:lnTo>
                    <a:pt x="167" y="43053"/>
                  </a:lnTo>
                  <a:cubicBezTo>
                    <a:pt x="179" y="43101"/>
                    <a:pt x="143" y="43125"/>
                    <a:pt x="95" y="43125"/>
                  </a:cubicBezTo>
                  <a:close/>
                  <a:moveTo>
                    <a:pt x="88368" y="41613"/>
                  </a:moveTo>
                  <a:cubicBezTo>
                    <a:pt x="88368" y="41565"/>
                    <a:pt x="88392" y="41529"/>
                    <a:pt x="88440" y="41529"/>
                  </a:cubicBezTo>
                  <a:lnTo>
                    <a:pt x="88440" y="41529"/>
                  </a:lnTo>
                  <a:cubicBezTo>
                    <a:pt x="88475" y="41529"/>
                    <a:pt x="88523" y="41553"/>
                    <a:pt x="88523" y="41601"/>
                  </a:cubicBezTo>
                  <a:lnTo>
                    <a:pt x="88523" y="41601"/>
                  </a:lnTo>
                  <a:cubicBezTo>
                    <a:pt x="88523" y="41637"/>
                    <a:pt x="88499" y="41684"/>
                    <a:pt x="88452" y="41684"/>
                  </a:cubicBezTo>
                  <a:lnTo>
                    <a:pt x="88452" y="41684"/>
                  </a:lnTo>
                  <a:lnTo>
                    <a:pt x="88452" y="41684"/>
                  </a:lnTo>
                  <a:lnTo>
                    <a:pt x="88452" y="41684"/>
                  </a:lnTo>
                  <a:cubicBezTo>
                    <a:pt x="88404" y="41684"/>
                    <a:pt x="88368" y="41660"/>
                    <a:pt x="88368" y="41613"/>
                  </a:cubicBezTo>
                  <a:close/>
                  <a:moveTo>
                    <a:pt x="238" y="40541"/>
                  </a:moveTo>
                  <a:cubicBezTo>
                    <a:pt x="203" y="40541"/>
                    <a:pt x="167" y="40494"/>
                    <a:pt x="167" y="40446"/>
                  </a:cubicBezTo>
                  <a:lnTo>
                    <a:pt x="167" y="40446"/>
                  </a:lnTo>
                  <a:lnTo>
                    <a:pt x="167" y="40446"/>
                  </a:lnTo>
                  <a:lnTo>
                    <a:pt x="167" y="40446"/>
                  </a:lnTo>
                  <a:cubicBezTo>
                    <a:pt x="167" y="40410"/>
                    <a:pt x="214" y="40375"/>
                    <a:pt x="262" y="40375"/>
                  </a:cubicBezTo>
                  <a:lnTo>
                    <a:pt x="262" y="40375"/>
                  </a:lnTo>
                  <a:cubicBezTo>
                    <a:pt x="298" y="40375"/>
                    <a:pt x="333" y="40422"/>
                    <a:pt x="333" y="40470"/>
                  </a:cubicBezTo>
                  <a:lnTo>
                    <a:pt x="333" y="40470"/>
                  </a:lnTo>
                  <a:cubicBezTo>
                    <a:pt x="322" y="40517"/>
                    <a:pt x="286" y="40541"/>
                    <a:pt x="238" y="40541"/>
                  </a:cubicBezTo>
                  <a:lnTo>
                    <a:pt x="238" y="40541"/>
                  </a:lnTo>
                  <a:close/>
                  <a:moveTo>
                    <a:pt x="88142" y="39041"/>
                  </a:moveTo>
                  <a:cubicBezTo>
                    <a:pt x="88142" y="38993"/>
                    <a:pt x="88166" y="38946"/>
                    <a:pt x="88214" y="38946"/>
                  </a:cubicBezTo>
                  <a:lnTo>
                    <a:pt x="88214" y="38946"/>
                  </a:lnTo>
                  <a:cubicBezTo>
                    <a:pt x="88261" y="38934"/>
                    <a:pt x="88297" y="38982"/>
                    <a:pt x="88297" y="39017"/>
                  </a:cubicBezTo>
                  <a:lnTo>
                    <a:pt x="88297" y="39017"/>
                  </a:lnTo>
                  <a:cubicBezTo>
                    <a:pt x="88297" y="39065"/>
                    <a:pt x="88273" y="39113"/>
                    <a:pt x="88225" y="39113"/>
                  </a:cubicBezTo>
                  <a:lnTo>
                    <a:pt x="88225" y="39113"/>
                  </a:lnTo>
                  <a:lnTo>
                    <a:pt x="88214" y="39113"/>
                  </a:lnTo>
                  <a:lnTo>
                    <a:pt x="88214" y="39113"/>
                  </a:lnTo>
                  <a:cubicBezTo>
                    <a:pt x="88166" y="39113"/>
                    <a:pt x="88142" y="39065"/>
                    <a:pt x="88142" y="39041"/>
                  </a:cubicBezTo>
                  <a:close/>
                  <a:moveTo>
                    <a:pt x="524" y="37970"/>
                  </a:moveTo>
                  <a:cubicBezTo>
                    <a:pt x="476" y="37970"/>
                    <a:pt x="453" y="37922"/>
                    <a:pt x="453" y="37874"/>
                  </a:cubicBezTo>
                  <a:lnTo>
                    <a:pt x="453" y="37874"/>
                  </a:lnTo>
                  <a:cubicBezTo>
                    <a:pt x="453" y="37839"/>
                    <a:pt x="500" y="37803"/>
                    <a:pt x="536" y="37803"/>
                  </a:cubicBezTo>
                  <a:lnTo>
                    <a:pt x="536" y="37803"/>
                  </a:lnTo>
                  <a:cubicBezTo>
                    <a:pt x="584" y="37803"/>
                    <a:pt x="619" y="37850"/>
                    <a:pt x="619" y="37898"/>
                  </a:cubicBezTo>
                  <a:lnTo>
                    <a:pt x="619" y="37898"/>
                  </a:lnTo>
                  <a:cubicBezTo>
                    <a:pt x="619" y="37934"/>
                    <a:pt x="584" y="37970"/>
                    <a:pt x="524" y="37970"/>
                  </a:cubicBezTo>
                  <a:lnTo>
                    <a:pt x="524" y="37970"/>
                  </a:lnTo>
                  <a:cubicBezTo>
                    <a:pt x="536" y="37970"/>
                    <a:pt x="536" y="37970"/>
                    <a:pt x="524" y="37970"/>
                  </a:cubicBezTo>
                  <a:close/>
                  <a:moveTo>
                    <a:pt x="87749" y="36481"/>
                  </a:moveTo>
                  <a:cubicBezTo>
                    <a:pt x="87737" y="36434"/>
                    <a:pt x="87785" y="36386"/>
                    <a:pt x="87833" y="36374"/>
                  </a:cubicBezTo>
                  <a:lnTo>
                    <a:pt x="87833" y="36374"/>
                  </a:lnTo>
                  <a:cubicBezTo>
                    <a:pt x="87868" y="36362"/>
                    <a:pt x="87916" y="36410"/>
                    <a:pt x="87916" y="36446"/>
                  </a:cubicBezTo>
                  <a:lnTo>
                    <a:pt x="87916" y="36446"/>
                  </a:lnTo>
                  <a:lnTo>
                    <a:pt x="87916" y="36446"/>
                  </a:lnTo>
                  <a:lnTo>
                    <a:pt x="87916" y="36446"/>
                  </a:lnTo>
                  <a:cubicBezTo>
                    <a:pt x="87928" y="36493"/>
                    <a:pt x="87904" y="36541"/>
                    <a:pt x="87844" y="36541"/>
                  </a:cubicBezTo>
                  <a:lnTo>
                    <a:pt x="87844" y="36541"/>
                  </a:lnTo>
                  <a:lnTo>
                    <a:pt x="87833" y="36541"/>
                  </a:lnTo>
                  <a:lnTo>
                    <a:pt x="87833" y="36541"/>
                  </a:lnTo>
                  <a:cubicBezTo>
                    <a:pt x="87797" y="36541"/>
                    <a:pt x="87749" y="36505"/>
                    <a:pt x="87749" y="36481"/>
                  </a:cubicBezTo>
                  <a:close/>
                  <a:moveTo>
                    <a:pt x="976" y="35410"/>
                  </a:moveTo>
                  <a:cubicBezTo>
                    <a:pt x="929" y="35386"/>
                    <a:pt x="893" y="35350"/>
                    <a:pt x="917" y="35303"/>
                  </a:cubicBezTo>
                  <a:lnTo>
                    <a:pt x="917" y="35303"/>
                  </a:lnTo>
                  <a:cubicBezTo>
                    <a:pt x="929" y="35255"/>
                    <a:pt x="976" y="35231"/>
                    <a:pt x="1012" y="35243"/>
                  </a:cubicBezTo>
                  <a:lnTo>
                    <a:pt x="1012" y="35243"/>
                  </a:lnTo>
                  <a:cubicBezTo>
                    <a:pt x="1060" y="35255"/>
                    <a:pt x="1095" y="35291"/>
                    <a:pt x="1072" y="35350"/>
                  </a:cubicBezTo>
                  <a:lnTo>
                    <a:pt x="1072" y="35350"/>
                  </a:lnTo>
                  <a:cubicBezTo>
                    <a:pt x="1060" y="35398"/>
                    <a:pt x="1036" y="35410"/>
                    <a:pt x="1000" y="35410"/>
                  </a:cubicBezTo>
                  <a:lnTo>
                    <a:pt x="1000" y="35410"/>
                  </a:lnTo>
                  <a:close/>
                  <a:moveTo>
                    <a:pt x="87213" y="33933"/>
                  </a:moveTo>
                  <a:lnTo>
                    <a:pt x="87213" y="33933"/>
                  </a:lnTo>
                  <a:cubicBezTo>
                    <a:pt x="87201" y="33886"/>
                    <a:pt x="87225" y="33850"/>
                    <a:pt x="87273" y="33826"/>
                  </a:cubicBezTo>
                  <a:lnTo>
                    <a:pt x="87273" y="33826"/>
                  </a:lnTo>
                  <a:cubicBezTo>
                    <a:pt x="87321" y="33814"/>
                    <a:pt x="87368" y="33850"/>
                    <a:pt x="87380" y="33886"/>
                  </a:cubicBezTo>
                  <a:lnTo>
                    <a:pt x="87380" y="33886"/>
                  </a:lnTo>
                  <a:cubicBezTo>
                    <a:pt x="87392" y="33933"/>
                    <a:pt x="87368" y="33981"/>
                    <a:pt x="87321" y="33993"/>
                  </a:cubicBezTo>
                  <a:lnTo>
                    <a:pt x="87321" y="33993"/>
                  </a:lnTo>
                  <a:lnTo>
                    <a:pt x="87309" y="33993"/>
                  </a:lnTo>
                  <a:lnTo>
                    <a:pt x="87309" y="33993"/>
                  </a:lnTo>
                  <a:cubicBezTo>
                    <a:pt x="87261" y="33993"/>
                    <a:pt x="87237" y="33981"/>
                    <a:pt x="87213" y="33933"/>
                  </a:cubicBezTo>
                  <a:close/>
                  <a:moveTo>
                    <a:pt x="1572" y="32874"/>
                  </a:moveTo>
                  <a:cubicBezTo>
                    <a:pt x="1524" y="32862"/>
                    <a:pt x="1488" y="32814"/>
                    <a:pt x="1512" y="32778"/>
                  </a:cubicBezTo>
                  <a:lnTo>
                    <a:pt x="1512" y="32778"/>
                  </a:lnTo>
                  <a:lnTo>
                    <a:pt x="1512" y="32778"/>
                  </a:lnTo>
                  <a:lnTo>
                    <a:pt x="1512" y="32778"/>
                  </a:lnTo>
                  <a:cubicBezTo>
                    <a:pt x="1524" y="32731"/>
                    <a:pt x="1572" y="32695"/>
                    <a:pt x="1607" y="32719"/>
                  </a:cubicBezTo>
                  <a:lnTo>
                    <a:pt x="1607" y="32719"/>
                  </a:lnTo>
                  <a:cubicBezTo>
                    <a:pt x="1655" y="32731"/>
                    <a:pt x="1691" y="32778"/>
                    <a:pt x="1667" y="32814"/>
                  </a:cubicBezTo>
                  <a:lnTo>
                    <a:pt x="1667" y="32814"/>
                  </a:lnTo>
                  <a:cubicBezTo>
                    <a:pt x="1655" y="32850"/>
                    <a:pt x="1631" y="32874"/>
                    <a:pt x="1596" y="32874"/>
                  </a:cubicBezTo>
                  <a:lnTo>
                    <a:pt x="1596" y="32874"/>
                  </a:lnTo>
                  <a:close/>
                  <a:moveTo>
                    <a:pt x="86547" y="31433"/>
                  </a:moveTo>
                  <a:cubicBezTo>
                    <a:pt x="86535" y="31385"/>
                    <a:pt x="86559" y="31350"/>
                    <a:pt x="86606" y="31326"/>
                  </a:cubicBezTo>
                  <a:lnTo>
                    <a:pt x="86606" y="31326"/>
                  </a:lnTo>
                  <a:cubicBezTo>
                    <a:pt x="86654" y="31314"/>
                    <a:pt x="86690" y="31350"/>
                    <a:pt x="86713" y="31385"/>
                  </a:cubicBezTo>
                  <a:lnTo>
                    <a:pt x="86713" y="31385"/>
                  </a:lnTo>
                  <a:cubicBezTo>
                    <a:pt x="86725" y="31433"/>
                    <a:pt x="86701" y="31481"/>
                    <a:pt x="86654" y="31493"/>
                  </a:cubicBezTo>
                  <a:lnTo>
                    <a:pt x="86654" y="31493"/>
                  </a:lnTo>
                  <a:lnTo>
                    <a:pt x="86618" y="31493"/>
                  </a:lnTo>
                  <a:lnTo>
                    <a:pt x="86618" y="31493"/>
                  </a:lnTo>
                  <a:cubicBezTo>
                    <a:pt x="86594" y="31493"/>
                    <a:pt x="86547" y="31481"/>
                    <a:pt x="86547" y="31433"/>
                  </a:cubicBezTo>
                  <a:close/>
                  <a:moveTo>
                    <a:pt x="2310" y="30397"/>
                  </a:moveTo>
                  <a:cubicBezTo>
                    <a:pt x="2262" y="30373"/>
                    <a:pt x="2238" y="30338"/>
                    <a:pt x="2262" y="30290"/>
                  </a:cubicBezTo>
                  <a:lnTo>
                    <a:pt x="2262" y="30290"/>
                  </a:lnTo>
                  <a:cubicBezTo>
                    <a:pt x="2286" y="30242"/>
                    <a:pt x="2322" y="30219"/>
                    <a:pt x="2369" y="30230"/>
                  </a:cubicBezTo>
                  <a:lnTo>
                    <a:pt x="2369" y="30230"/>
                  </a:lnTo>
                  <a:cubicBezTo>
                    <a:pt x="2417" y="30242"/>
                    <a:pt x="2441" y="30290"/>
                    <a:pt x="2417" y="30338"/>
                  </a:cubicBezTo>
                  <a:lnTo>
                    <a:pt x="2417" y="30338"/>
                  </a:lnTo>
                  <a:cubicBezTo>
                    <a:pt x="2405" y="30361"/>
                    <a:pt x="2369" y="30397"/>
                    <a:pt x="2346" y="30397"/>
                  </a:cubicBezTo>
                  <a:lnTo>
                    <a:pt x="2346" y="30397"/>
                  </a:lnTo>
                  <a:close/>
                  <a:moveTo>
                    <a:pt x="85713" y="28980"/>
                  </a:moveTo>
                  <a:cubicBezTo>
                    <a:pt x="85701" y="28933"/>
                    <a:pt x="85713" y="28885"/>
                    <a:pt x="85761" y="28873"/>
                  </a:cubicBezTo>
                  <a:lnTo>
                    <a:pt x="85761" y="28873"/>
                  </a:lnTo>
                  <a:cubicBezTo>
                    <a:pt x="85797" y="28861"/>
                    <a:pt x="85844" y="28873"/>
                    <a:pt x="85868" y="28921"/>
                  </a:cubicBezTo>
                  <a:lnTo>
                    <a:pt x="85868" y="28921"/>
                  </a:lnTo>
                  <a:cubicBezTo>
                    <a:pt x="85880" y="28968"/>
                    <a:pt x="85844" y="29004"/>
                    <a:pt x="85820" y="29028"/>
                  </a:cubicBezTo>
                  <a:lnTo>
                    <a:pt x="85820" y="29028"/>
                  </a:lnTo>
                  <a:lnTo>
                    <a:pt x="85785" y="29028"/>
                  </a:lnTo>
                  <a:lnTo>
                    <a:pt x="85785" y="29028"/>
                  </a:lnTo>
                  <a:cubicBezTo>
                    <a:pt x="85761" y="29040"/>
                    <a:pt x="85725" y="29004"/>
                    <a:pt x="85713" y="28980"/>
                  </a:cubicBezTo>
                  <a:close/>
                  <a:moveTo>
                    <a:pt x="3203" y="27956"/>
                  </a:moveTo>
                  <a:cubicBezTo>
                    <a:pt x="3155" y="27933"/>
                    <a:pt x="3143" y="27873"/>
                    <a:pt x="3155" y="27849"/>
                  </a:cubicBezTo>
                  <a:lnTo>
                    <a:pt x="3155" y="27849"/>
                  </a:lnTo>
                  <a:cubicBezTo>
                    <a:pt x="3179" y="27802"/>
                    <a:pt x="3215" y="27790"/>
                    <a:pt x="3262" y="27802"/>
                  </a:cubicBezTo>
                  <a:lnTo>
                    <a:pt x="3262" y="27802"/>
                  </a:lnTo>
                  <a:cubicBezTo>
                    <a:pt x="3310" y="27814"/>
                    <a:pt x="3322" y="27861"/>
                    <a:pt x="3310" y="27909"/>
                  </a:cubicBezTo>
                  <a:lnTo>
                    <a:pt x="3310" y="27909"/>
                  </a:lnTo>
                  <a:cubicBezTo>
                    <a:pt x="3298" y="27933"/>
                    <a:pt x="3262" y="27956"/>
                    <a:pt x="3239" y="27956"/>
                  </a:cubicBezTo>
                  <a:lnTo>
                    <a:pt x="3239" y="27956"/>
                  </a:lnTo>
                  <a:close/>
                  <a:moveTo>
                    <a:pt x="84749" y="26587"/>
                  </a:moveTo>
                  <a:cubicBezTo>
                    <a:pt x="84737" y="26540"/>
                    <a:pt x="84749" y="26492"/>
                    <a:pt x="84796" y="26480"/>
                  </a:cubicBezTo>
                  <a:lnTo>
                    <a:pt x="84796" y="26480"/>
                  </a:lnTo>
                  <a:cubicBezTo>
                    <a:pt x="84832" y="26468"/>
                    <a:pt x="84880" y="26480"/>
                    <a:pt x="84892" y="26528"/>
                  </a:cubicBezTo>
                  <a:lnTo>
                    <a:pt x="84892" y="26528"/>
                  </a:lnTo>
                  <a:cubicBezTo>
                    <a:pt x="84904" y="26563"/>
                    <a:pt x="84892" y="26611"/>
                    <a:pt x="84856" y="26623"/>
                  </a:cubicBezTo>
                  <a:lnTo>
                    <a:pt x="84856" y="26623"/>
                  </a:lnTo>
                  <a:cubicBezTo>
                    <a:pt x="84832" y="26623"/>
                    <a:pt x="84832" y="26647"/>
                    <a:pt x="84820" y="26647"/>
                  </a:cubicBezTo>
                  <a:lnTo>
                    <a:pt x="84820" y="26647"/>
                  </a:lnTo>
                  <a:cubicBezTo>
                    <a:pt x="84796" y="26623"/>
                    <a:pt x="84761" y="26611"/>
                    <a:pt x="84749" y="26587"/>
                  </a:cubicBezTo>
                  <a:close/>
                  <a:moveTo>
                    <a:pt x="4227" y="25575"/>
                  </a:moveTo>
                  <a:cubicBezTo>
                    <a:pt x="4191" y="25551"/>
                    <a:pt x="4167" y="25492"/>
                    <a:pt x="4191" y="25468"/>
                  </a:cubicBezTo>
                  <a:lnTo>
                    <a:pt x="4191" y="25468"/>
                  </a:lnTo>
                  <a:lnTo>
                    <a:pt x="4191" y="25468"/>
                  </a:lnTo>
                  <a:lnTo>
                    <a:pt x="4191" y="25468"/>
                  </a:lnTo>
                  <a:cubicBezTo>
                    <a:pt x="4203" y="25420"/>
                    <a:pt x="4263" y="25408"/>
                    <a:pt x="4286" y="25420"/>
                  </a:cubicBezTo>
                  <a:lnTo>
                    <a:pt x="4286" y="25420"/>
                  </a:lnTo>
                  <a:cubicBezTo>
                    <a:pt x="4334" y="25432"/>
                    <a:pt x="4346" y="25492"/>
                    <a:pt x="4334" y="25528"/>
                  </a:cubicBezTo>
                  <a:lnTo>
                    <a:pt x="4334" y="25528"/>
                  </a:lnTo>
                  <a:cubicBezTo>
                    <a:pt x="4322" y="25551"/>
                    <a:pt x="4286" y="25575"/>
                    <a:pt x="4263" y="25575"/>
                  </a:cubicBezTo>
                  <a:lnTo>
                    <a:pt x="4263" y="25575"/>
                  </a:lnTo>
                  <a:close/>
                  <a:moveTo>
                    <a:pt x="83630" y="24242"/>
                  </a:moveTo>
                  <a:cubicBezTo>
                    <a:pt x="83618" y="24206"/>
                    <a:pt x="83630" y="24158"/>
                    <a:pt x="83665" y="24123"/>
                  </a:cubicBezTo>
                  <a:lnTo>
                    <a:pt x="83665" y="24123"/>
                  </a:lnTo>
                  <a:cubicBezTo>
                    <a:pt x="83701" y="24111"/>
                    <a:pt x="83749" y="24123"/>
                    <a:pt x="83761" y="24158"/>
                  </a:cubicBezTo>
                  <a:lnTo>
                    <a:pt x="83761" y="24158"/>
                  </a:lnTo>
                  <a:cubicBezTo>
                    <a:pt x="83784" y="24206"/>
                    <a:pt x="83761" y="24242"/>
                    <a:pt x="83737" y="24254"/>
                  </a:cubicBezTo>
                  <a:lnTo>
                    <a:pt x="83737" y="24254"/>
                  </a:lnTo>
                  <a:cubicBezTo>
                    <a:pt x="83725" y="24277"/>
                    <a:pt x="83701" y="24277"/>
                    <a:pt x="83701" y="24277"/>
                  </a:cubicBezTo>
                  <a:lnTo>
                    <a:pt x="83701" y="24277"/>
                  </a:lnTo>
                  <a:cubicBezTo>
                    <a:pt x="83677" y="24289"/>
                    <a:pt x="83642" y="24277"/>
                    <a:pt x="83630" y="24242"/>
                  </a:cubicBezTo>
                  <a:close/>
                  <a:moveTo>
                    <a:pt x="5406" y="23253"/>
                  </a:moveTo>
                  <a:cubicBezTo>
                    <a:pt x="5358" y="23230"/>
                    <a:pt x="5346" y="23170"/>
                    <a:pt x="5382" y="23146"/>
                  </a:cubicBezTo>
                  <a:lnTo>
                    <a:pt x="5382" y="23146"/>
                  </a:lnTo>
                  <a:cubicBezTo>
                    <a:pt x="5394" y="23099"/>
                    <a:pt x="5453" y="23087"/>
                    <a:pt x="5477" y="23111"/>
                  </a:cubicBezTo>
                  <a:lnTo>
                    <a:pt x="5477" y="23111"/>
                  </a:lnTo>
                  <a:cubicBezTo>
                    <a:pt x="5525" y="23134"/>
                    <a:pt x="5537" y="23194"/>
                    <a:pt x="5513" y="23218"/>
                  </a:cubicBezTo>
                  <a:lnTo>
                    <a:pt x="5513" y="23218"/>
                  </a:lnTo>
                  <a:cubicBezTo>
                    <a:pt x="5501" y="23253"/>
                    <a:pt x="5465" y="23265"/>
                    <a:pt x="5441" y="23265"/>
                  </a:cubicBezTo>
                  <a:lnTo>
                    <a:pt x="5441" y="23265"/>
                  </a:lnTo>
                  <a:cubicBezTo>
                    <a:pt x="5441" y="23253"/>
                    <a:pt x="5417" y="23253"/>
                    <a:pt x="5406" y="23253"/>
                  </a:cubicBezTo>
                  <a:close/>
                  <a:moveTo>
                    <a:pt x="82391" y="21979"/>
                  </a:moveTo>
                  <a:cubicBezTo>
                    <a:pt x="82368" y="21944"/>
                    <a:pt x="82379" y="21896"/>
                    <a:pt x="82427" y="21860"/>
                  </a:cubicBezTo>
                  <a:lnTo>
                    <a:pt x="82427" y="21860"/>
                  </a:lnTo>
                  <a:cubicBezTo>
                    <a:pt x="82475" y="21837"/>
                    <a:pt x="82510" y="21849"/>
                    <a:pt x="82546" y="21896"/>
                  </a:cubicBezTo>
                  <a:lnTo>
                    <a:pt x="82546" y="21896"/>
                  </a:lnTo>
                  <a:cubicBezTo>
                    <a:pt x="82570" y="21944"/>
                    <a:pt x="82558" y="21979"/>
                    <a:pt x="82510" y="21991"/>
                  </a:cubicBezTo>
                  <a:lnTo>
                    <a:pt x="82510" y="21991"/>
                  </a:lnTo>
                  <a:cubicBezTo>
                    <a:pt x="82499" y="22015"/>
                    <a:pt x="82487" y="22015"/>
                    <a:pt x="82475" y="22015"/>
                  </a:cubicBezTo>
                  <a:lnTo>
                    <a:pt x="82475" y="22015"/>
                  </a:lnTo>
                  <a:cubicBezTo>
                    <a:pt x="82439" y="22015"/>
                    <a:pt x="82415" y="22003"/>
                    <a:pt x="82391" y="21979"/>
                  </a:cubicBezTo>
                  <a:close/>
                  <a:moveTo>
                    <a:pt x="6715" y="21003"/>
                  </a:moveTo>
                  <a:cubicBezTo>
                    <a:pt x="6668" y="20967"/>
                    <a:pt x="6668" y="20932"/>
                    <a:pt x="6691" y="20884"/>
                  </a:cubicBezTo>
                  <a:lnTo>
                    <a:pt x="6691" y="20884"/>
                  </a:lnTo>
                  <a:cubicBezTo>
                    <a:pt x="6715" y="20836"/>
                    <a:pt x="6763" y="20836"/>
                    <a:pt x="6810" y="20848"/>
                  </a:cubicBezTo>
                  <a:lnTo>
                    <a:pt x="6810" y="20848"/>
                  </a:lnTo>
                  <a:cubicBezTo>
                    <a:pt x="6846" y="20884"/>
                    <a:pt x="6846" y="20932"/>
                    <a:pt x="6834" y="20967"/>
                  </a:cubicBezTo>
                  <a:lnTo>
                    <a:pt x="6834" y="20967"/>
                  </a:lnTo>
                  <a:cubicBezTo>
                    <a:pt x="6822" y="21003"/>
                    <a:pt x="6787" y="21015"/>
                    <a:pt x="6763" y="21015"/>
                  </a:cubicBezTo>
                  <a:lnTo>
                    <a:pt x="6763" y="21015"/>
                  </a:lnTo>
                  <a:cubicBezTo>
                    <a:pt x="6727" y="21015"/>
                    <a:pt x="6715" y="21003"/>
                    <a:pt x="6715" y="21003"/>
                  </a:cubicBezTo>
                  <a:close/>
                  <a:moveTo>
                    <a:pt x="81010" y="19777"/>
                  </a:moveTo>
                  <a:lnTo>
                    <a:pt x="81010" y="19777"/>
                  </a:lnTo>
                  <a:cubicBezTo>
                    <a:pt x="80986" y="19741"/>
                    <a:pt x="80998" y="19693"/>
                    <a:pt x="81046" y="19658"/>
                  </a:cubicBezTo>
                  <a:lnTo>
                    <a:pt x="81046" y="19658"/>
                  </a:lnTo>
                  <a:cubicBezTo>
                    <a:pt x="81070" y="19634"/>
                    <a:pt x="81129" y="19646"/>
                    <a:pt x="81165" y="19682"/>
                  </a:cubicBezTo>
                  <a:lnTo>
                    <a:pt x="81165" y="19682"/>
                  </a:lnTo>
                  <a:lnTo>
                    <a:pt x="81165" y="19682"/>
                  </a:lnTo>
                  <a:lnTo>
                    <a:pt x="81165" y="19682"/>
                  </a:lnTo>
                  <a:cubicBezTo>
                    <a:pt x="81189" y="19717"/>
                    <a:pt x="81177" y="19765"/>
                    <a:pt x="81129" y="19801"/>
                  </a:cubicBezTo>
                  <a:lnTo>
                    <a:pt x="81129" y="19801"/>
                  </a:lnTo>
                  <a:cubicBezTo>
                    <a:pt x="81117" y="19813"/>
                    <a:pt x="81105" y="19813"/>
                    <a:pt x="81082" y="19813"/>
                  </a:cubicBezTo>
                  <a:lnTo>
                    <a:pt x="81082" y="19813"/>
                  </a:lnTo>
                  <a:cubicBezTo>
                    <a:pt x="81058" y="19824"/>
                    <a:pt x="81022" y="19813"/>
                    <a:pt x="81010" y="19777"/>
                  </a:cubicBezTo>
                  <a:close/>
                  <a:moveTo>
                    <a:pt x="8144" y="18824"/>
                  </a:moveTo>
                  <a:cubicBezTo>
                    <a:pt x="8096" y="18801"/>
                    <a:pt x="8096" y="18753"/>
                    <a:pt x="8132" y="18705"/>
                  </a:cubicBezTo>
                  <a:lnTo>
                    <a:pt x="8132" y="18705"/>
                  </a:lnTo>
                  <a:cubicBezTo>
                    <a:pt x="8156" y="18670"/>
                    <a:pt x="8204" y="18670"/>
                    <a:pt x="8251" y="18693"/>
                  </a:cubicBezTo>
                  <a:lnTo>
                    <a:pt x="8251" y="18693"/>
                  </a:lnTo>
                  <a:cubicBezTo>
                    <a:pt x="8287" y="18717"/>
                    <a:pt x="8287" y="18765"/>
                    <a:pt x="8263" y="18812"/>
                  </a:cubicBezTo>
                  <a:lnTo>
                    <a:pt x="8263" y="18812"/>
                  </a:lnTo>
                  <a:cubicBezTo>
                    <a:pt x="8251" y="18848"/>
                    <a:pt x="8215" y="18848"/>
                    <a:pt x="8192" y="18848"/>
                  </a:cubicBezTo>
                  <a:lnTo>
                    <a:pt x="8192" y="18848"/>
                  </a:lnTo>
                  <a:cubicBezTo>
                    <a:pt x="8180" y="18848"/>
                    <a:pt x="8156" y="18848"/>
                    <a:pt x="8144" y="18824"/>
                  </a:cubicBezTo>
                  <a:close/>
                  <a:moveTo>
                    <a:pt x="79510" y="17669"/>
                  </a:moveTo>
                  <a:cubicBezTo>
                    <a:pt x="79474" y="17634"/>
                    <a:pt x="79498" y="17574"/>
                    <a:pt x="79522" y="17550"/>
                  </a:cubicBezTo>
                  <a:lnTo>
                    <a:pt x="79522" y="17550"/>
                  </a:lnTo>
                  <a:cubicBezTo>
                    <a:pt x="79546" y="17515"/>
                    <a:pt x="79605" y="17527"/>
                    <a:pt x="79641" y="17562"/>
                  </a:cubicBezTo>
                  <a:lnTo>
                    <a:pt x="79641" y="17562"/>
                  </a:lnTo>
                  <a:cubicBezTo>
                    <a:pt x="79665" y="17598"/>
                    <a:pt x="79653" y="17658"/>
                    <a:pt x="79629" y="17681"/>
                  </a:cubicBezTo>
                  <a:lnTo>
                    <a:pt x="79629" y="17681"/>
                  </a:lnTo>
                  <a:cubicBezTo>
                    <a:pt x="79617" y="17693"/>
                    <a:pt x="79593" y="17693"/>
                    <a:pt x="79581" y="17693"/>
                  </a:cubicBezTo>
                  <a:lnTo>
                    <a:pt x="79581" y="17693"/>
                  </a:lnTo>
                  <a:cubicBezTo>
                    <a:pt x="79546" y="17717"/>
                    <a:pt x="79522" y="17693"/>
                    <a:pt x="79510" y="17669"/>
                  </a:cubicBezTo>
                  <a:close/>
                  <a:moveTo>
                    <a:pt x="9704" y="16765"/>
                  </a:moveTo>
                  <a:cubicBezTo>
                    <a:pt x="9680" y="16729"/>
                    <a:pt x="9668" y="16669"/>
                    <a:pt x="9692" y="16645"/>
                  </a:cubicBezTo>
                  <a:lnTo>
                    <a:pt x="9692" y="16645"/>
                  </a:lnTo>
                  <a:cubicBezTo>
                    <a:pt x="9728" y="16610"/>
                    <a:pt x="9787" y="16598"/>
                    <a:pt x="9811" y="16622"/>
                  </a:cubicBezTo>
                  <a:lnTo>
                    <a:pt x="9811" y="16622"/>
                  </a:lnTo>
                  <a:cubicBezTo>
                    <a:pt x="9847" y="16657"/>
                    <a:pt x="9858" y="16705"/>
                    <a:pt x="9823" y="16741"/>
                  </a:cubicBezTo>
                  <a:lnTo>
                    <a:pt x="9823" y="16741"/>
                  </a:lnTo>
                  <a:cubicBezTo>
                    <a:pt x="9811" y="16765"/>
                    <a:pt x="9787" y="16776"/>
                    <a:pt x="9763" y="16776"/>
                  </a:cubicBezTo>
                  <a:lnTo>
                    <a:pt x="9763" y="16776"/>
                  </a:lnTo>
                  <a:cubicBezTo>
                    <a:pt x="9739" y="16776"/>
                    <a:pt x="9728" y="16765"/>
                    <a:pt x="9704" y="16765"/>
                  </a:cubicBezTo>
                  <a:close/>
                  <a:moveTo>
                    <a:pt x="77891" y="15657"/>
                  </a:moveTo>
                  <a:cubicBezTo>
                    <a:pt x="77855" y="15633"/>
                    <a:pt x="77855" y="15574"/>
                    <a:pt x="77903" y="15538"/>
                  </a:cubicBezTo>
                  <a:lnTo>
                    <a:pt x="77903" y="15538"/>
                  </a:lnTo>
                  <a:cubicBezTo>
                    <a:pt x="77927" y="15514"/>
                    <a:pt x="77986" y="15514"/>
                    <a:pt x="78022" y="15550"/>
                  </a:cubicBezTo>
                  <a:lnTo>
                    <a:pt x="78022" y="15550"/>
                  </a:lnTo>
                  <a:cubicBezTo>
                    <a:pt x="78046" y="15586"/>
                    <a:pt x="78046" y="15645"/>
                    <a:pt x="78010" y="15669"/>
                  </a:cubicBezTo>
                  <a:lnTo>
                    <a:pt x="78010" y="15669"/>
                  </a:lnTo>
                  <a:cubicBezTo>
                    <a:pt x="77986" y="15693"/>
                    <a:pt x="77974" y="15693"/>
                    <a:pt x="77950" y="15693"/>
                  </a:cubicBezTo>
                  <a:lnTo>
                    <a:pt x="77950" y="15693"/>
                  </a:lnTo>
                  <a:cubicBezTo>
                    <a:pt x="77927" y="15693"/>
                    <a:pt x="77903" y="15669"/>
                    <a:pt x="77891" y="15657"/>
                  </a:cubicBezTo>
                  <a:close/>
                  <a:moveTo>
                    <a:pt x="11394" y="14776"/>
                  </a:moveTo>
                  <a:cubicBezTo>
                    <a:pt x="11359" y="14752"/>
                    <a:pt x="11347" y="14693"/>
                    <a:pt x="11371" y="14657"/>
                  </a:cubicBezTo>
                  <a:lnTo>
                    <a:pt x="11371" y="14657"/>
                  </a:lnTo>
                  <a:cubicBezTo>
                    <a:pt x="11406" y="14633"/>
                    <a:pt x="11466" y="14621"/>
                    <a:pt x="11490" y="14645"/>
                  </a:cubicBezTo>
                  <a:lnTo>
                    <a:pt x="11490" y="14645"/>
                  </a:lnTo>
                  <a:cubicBezTo>
                    <a:pt x="11525" y="14681"/>
                    <a:pt x="11537" y="14740"/>
                    <a:pt x="11513" y="14764"/>
                  </a:cubicBezTo>
                  <a:lnTo>
                    <a:pt x="11513" y="14764"/>
                  </a:lnTo>
                  <a:cubicBezTo>
                    <a:pt x="11490" y="14776"/>
                    <a:pt x="11466" y="14800"/>
                    <a:pt x="11454" y="14800"/>
                  </a:cubicBezTo>
                  <a:lnTo>
                    <a:pt x="11454" y="14800"/>
                  </a:lnTo>
                  <a:cubicBezTo>
                    <a:pt x="11418" y="14800"/>
                    <a:pt x="11406" y="14776"/>
                    <a:pt x="11394" y="14776"/>
                  </a:cubicBezTo>
                  <a:close/>
                  <a:moveTo>
                    <a:pt x="76141" y="13740"/>
                  </a:moveTo>
                  <a:cubicBezTo>
                    <a:pt x="76117" y="13705"/>
                    <a:pt x="76117" y="13645"/>
                    <a:pt x="76141" y="13621"/>
                  </a:cubicBezTo>
                  <a:lnTo>
                    <a:pt x="76141" y="13621"/>
                  </a:lnTo>
                  <a:cubicBezTo>
                    <a:pt x="76176" y="13586"/>
                    <a:pt x="76236" y="13586"/>
                    <a:pt x="76260" y="13621"/>
                  </a:cubicBezTo>
                  <a:lnTo>
                    <a:pt x="76260" y="13621"/>
                  </a:lnTo>
                  <a:cubicBezTo>
                    <a:pt x="76295" y="13645"/>
                    <a:pt x="76295" y="13705"/>
                    <a:pt x="76260" y="13740"/>
                  </a:cubicBezTo>
                  <a:lnTo>
                    <a:pt x="76260" y="13740"/>
                  </a:lnTo>
                  <a:cubicBezTo>
                    <a:pt x="76248" y="13752"/>
                    <a:pt x="76236" y="13764"/>
                    <a:pt x="76200" y="13764"/>
                  </a:cubicBezTo>
                  <a:lnTo>
                    <a:pt x="76200" y="13764"/>
                  </a:lnTo>
                  <a:cubicBezTo>
                    <a:pt x="76188" y="13764"/>
                    <a:pt x="76164" y="13752"/>
                    <a:pt x="76141" y="13740"/>
                  </a:cubicBezTo>
                  <a:close/>
                  <a:moveTo>
                    <a:pt x="13180" y="12895"/>
                  </a:moveTo>
                  <a:cubicBezTo>
                    <a:pt x="13145" y="12859"/>
                    <a:pt x="13145" y="12800"/>
                    <a:pt x="13180" y="12776"/>
                  </a:cubicBezTo>
                  <a:lnTo>
                    <a:pt x="13180" y="12776"/>
                  </a:lnTo>
                  <a:lnTo>
                    <a:pt x="13180" y="12776"/>
                  </a:lnTo>
                  <a:lnTo>
                    <a:pt x="13180" y="12776"/>
                  </a:lnTo>
                  <a:cubicBezTo>
                    <a:pt x="13204" y="12740"/>
                    <a:pt x="13264" y="12740"/>
                    <a:pt x="13299" y="12776"/>
                  </a:cubicBezTo>
                  <a:lnTo>
                    <a:pt x="13299" y="12776"/>
                  </a:lnTo>
                  <a:cubicBezTo>
                    <a:pt x="13323" y="12800"/>
                    <a:pt x="13323" y="12859"/>
                    <a:pt x="13299" y="12895"/>
                  </a:cubicBezTo>
                  <a:lnTo>
                    <a:pt x="13299" y="12895"/>
                  </a:lnTo>
                  <a:cubicBezTo>
                    <a:pt x="13276" y="12907"/>
                    <a:pt x="13264" y="12919"/>
                    <a:pt x="13240" y="12919"/>
                  </a:cubicBezTo>
                  <a:lnTo>
                    <a:pt x="13240" y="12919"/>
                  </a:lnTo>
                  <a:cubicBezTo>
                    <a:pt x="13204" y="12919"/>
                    <a:pt x="13192" y="12907"/>
                    <a:pt x="13180" y="12895"/>
                  </a:cubicBezTo>
                  <a:close/>
                  <a:moveTo>
                    <a:pt x="74295" y="11919"/>
                  </a:moveTo>
                  <a:cubicBezTo>
                    <a:pt x="74271" y="11895"/>
                    <a:pt x="74271" y="11835"/>
                    <a:pt x="74295" y="11800"/>
                  </a:cubicBezTo>
                  <a:lnTo>
                    <a:pt x="74295" y="11800"/>
                  </a:lnTo>
                  <a:cubicBezTo>
                    <a:pt x="74331" y="11776"/>
                    <a:pt x="74390" y="11776"/>
                    <a:pt x="74414" y="11800"/>
                  </a:cubicBezTo>
                  <a:lnTo>
                    <a:pt x="74414" y="11800"/>
                  </a:lnTo>
                  <a:cubicBezTo>
                    <a:pt x="74450" y="11835"/>
                    <a:pt x="74450" y="11895"/>
                    <a:pt x="74414" y="11919"/>
                  </a:cubicBezTo>
                  <a:lnTo>
                    <a:pt x="74414" y="11919"/>
                  </a:lnTo>
                  <a:cubicBezTo>
                    <a:pt x="74402" y="11943"/>
                    <a:pt x="74378" y="11954"/>
                    <a:pt x="74355" y="11954"/>
                  </a:cubicBezTo>
                  <a:lnTo>
                    <a:pt x="74355" y="11954"/>
                  </a:lnTo>
                  <a:cubicBezTo>
                    <a:pt x="74343" y="11943"/>
                    <a:pt x="74319" y="11943"/>
                    <a:pt x="74295" y="11919"/>
                  </a:cubicBezTo>
                  <a:close/>
                  <a:moveTo>
                    <a:pt x="15062" y="11121"/>
                  </a:moveTo>
                  <a:cubicBezTo>
                    <a:pt x="15038" y="11085"/>
                    <a:pt x="15038" y="11026"/>
                    <a:pt x="15085" y="11002"/>
                  </a:cubicBezTo>
                  <a:lnTo>
                    <a:pt x="15085" y="11002"/>
                  </a:lnTo>
                  <a:cubicBezTo>
                    <a:pt x="15109" y="10966"/>
                    <a:pt x="15169" y="10966"/>
                    <a:pt x="15204" y="11014"/>
                  </a:cubicBezTo>
                  <a:lnTo>
                    <a:pt x="15204" y="11014"/>
                  </a:lnTo>
                  <a:cubicBezTo>
                    <a:pt x="15228" y="11050"/>
                    <a:pt x="15228" y="11109"/>
                    <a:pt x="15204" y="11133"/>
                  </a:cubicBezTo>
                  <a:lnTo>
                    <a:pt x="15204" y="11133"/>
                  </a:lnTo>
                  <a:cubicBezTo>
                    <a:pt x="15181" y="11145"/>
                    <a:pt x="15169" y="11145"/>
                    <a:pt x="15145" y="11145"/>
                  </a:cubicBezTo>
                  <a:lnTo>
                    <a:pt x="15145" y="11145"/>
                  </a:lnTo>
                  <a:cubicBezTo>
                    <a:pt x="15109" y="11145"/>
                    <a:pt x="15085" y="11133"/>
                    <a:pt x="15062" y="11121"/>
                  </a:cubicBezTo>
                  <a:close/>
                  <a:moveTo>
                    <a:pt x="72354" y="10216"/>
                  </a:moveTo>
                  <a:lnTo>
                    <a:pt x="72354" y="10216"/>
                  </a:lnTo>
                  <a:cubicBezTo>
                    <a:pt x="72319" y="10180"/>
                    <a:pt x="72307" y="10121"/>
                    <a:pt x="72331" y="10097"/>
                  </a:cubicBezTo>
                  <a:lnTo>
                    <a:pt x="72331" y="10097"/>
                  </a:lnTo>
                  <a:cubicBezTo>
                    <a:pt x="72366" y="10061"/>
                    <a:pt x="72414" y="10049"/>
                    <a:pt x="72450" y="10073"/>
                  </a:cubicBezTo>
                  <a:lnTo>
                    <a:pt x="72450" y="10073"/>
                  </a:lnTo>
                  <a:lnTo>
                    <a:pt x="72450" y="10073"/>
                  </a:lnTo>
                  <a:lnTo>
                    <a:pt x="72450" y="10073"/>
                  </a:lnTo>
                  <a:cubicBezTo>
                    <a:pt x="72485" y="10109"/>
                    <a:pt x="72497" y="10157"/>
                    <a:pt x="72473" y="10192"/>
                  </a:cubicBezTo>
                  <a:lnTo>
                    <a:pt x="72473" y="10192"/>
                  </a:lnTo>
                  <a:cubicBezTo>
                    <a:pt x="72450" y="10216"/>
                    <a:pt x="72426" y="10228"/>
                    <a:pt x="72402" y="10228"/>
                  </a:cubicBezTo>
                  <a:lnTo>
                    <a:pt x="72402" y="10228"/>
                  </a:lnTo>
                  <a:cubicBezTo>
                    <a:pt x="72378" y="10240"/>
                    <a:pt x="72366" y="10228"/>
                    <a:pt x="72354" y="10216"/>
                  </a:cubicBezTo>
                  <a:close/>
                  <a:moveTo>
                    <a:pt x="17062" y="9466"/>
                  </a:moveTo>
                  <a:cubicBezTo>
                    <a:pt x="17026" y="9442"/>
                    <a:pt x="17050" y="9383"/>
                    <a:pt x="17074" y="9347"/>
                  </a:cubicBezTo>
                  <a:lnTo>
                    <a:pt x="17074" y="9347"/>
                  </a:lnTo>
                  <a:cubicBezTo>
                    <a:pt x="17109" y="9323"/>
                    <a:pt x="17169" y="9323"/>
                    <a:pt x="17193" y="9359"/>
                  </a:cubicBezTo>
                  <a:lnTo>
                    <a:pt x="17193" y="9359"/>
                  </a:lnTo>
                  <a:cubicBezTo>
                    <a:pt x="17228" y="9395"/>
                    <a:pt x="17205" y="9454"/>
                    <a:pt x="17181" y="9478"/>
                  </a:cubicBezTo>
                  <a:lnTo>
                    <a:pt x="17181" y="9478"/>
                  </a:lnTo>
                  <a:cubicBezTo>
                    <a:pt x="17169" y="9502"/>
                    <a:pt x="17145" y="9502"/>
                    <a:pt x="17133" y="9502"/>
                  </a:cubicBezTo>
                  <a:lnTo>
                    <a:pt x="17133" y="9502"/>
                  </a:lnTo>
                  <a:cubicBezTo>
                    <a:pt x="17109" y="9502"/>
                    <a:pt x="17074" y="9478"/>
                    <a:pt x="17062" y="9466"/>
                  </a:cubicBezTo>
                  <a:close/>
                  <a:moveTo>
                    <a:pt x="70295" y="8633"/>
                  </a:moveTo>
                  <a:cubicBezTo>
                    <a:pt x="70247" y="8609"/>
                    <a:pt x="70247" y="8561"/>
                    <a:pt x="70283" y="8514"/>
                  </a:cubicBezTo>
                  <a:lnTo>
                    <a:pt x="70283" y="8514"/>
                  </a:lnTo>
                  <a:cubicBezTo>
                    <a:pt x="70307" y="8466"/>
                    <a:pt x="70354" y="8466"/>
                    <a:pt x="70402" y="8502"/>
                  </a:cubicBezTo>
                  <a:lnTo>
                    <a:pt x="70402" y="8502"/>
                  </a:lnTo>
                  <a:cubicBezTo>
                    <a:pt x="70426" y="8525"/>
                    <a:pt x="70449" y="8573"/>
                    <a:pt x="70414" y="8621"/>
                  </a:cubicBezTo>
                  <a:lnTo>
                    <a:pt x="70414" y="8621"/>
                  </a:lnTo>
                  <a:cubicBezTo>
                    <a:pt x="70402" y="8633"/>
                    <a:pt x="70366" y="8644"/>
                    <a:pt x="70342" y="8644"/>
                  </a:cubicBezTo>
                  <a:lnTo>
                    <a:pt x="70342" y="8644"/>
                  </a:lnTo>
                  <a:cubicBezTo>
                    <a:pt x="70318" y="8644"/>
                    <a:pt x="70307" y="8633"/>
                    <a:pt x="70295" y="8633"/>
                  </a:cubicBezTo>
                  <a:close/>
                  <a:moveTo>
                    <a:pt x="19157" y="7918"/>
                  </a:moveTo>
                  <a:cubicBezTo>
                    <a:pt x="19122" y="7894"/>
                    <a:pt x="19145" y="7823"/>
                    <a:pt x="19169" y="7799"/>
                  </a:cubicBezTo>
                  <a:lnTo>
                    <a:pt x="19169" y="7799"/>
                  </a:lnTo>
                  <a:cubicBezTo>
                    <a:pt x="19217" y="7775"/>
                    <a:pt x="19264" y="7787"/>
                    <a:pt x="19288" y="7811"/>
                  </a:cubicBezTo>
                  <a:lnTo>
                    <a:pt x="19288" y="7811"/>
                  </a:lnTo>
                  <a:cubicBezTo>
                    <a:pt x="19324" y="7847"/>
                    <a:pt x="19312" y="7906"/>
                    <a:pt x="19276" y="7930"/>
                  </a:cubicBezTo>
                  <a:lnTo>
                    <a:pt x="19276" y="7930"/>
                  </a:lnTo>
                  <a:cubicBezTo>
                    <a:pt x="19264" y="7954"/>
                    <a:pt x="19241" y="7954"/>
                    <a:pt x="19229" y="7954"/>
                  </a:cubicBezTo>
                  <a:lnTo>
                    <a:pt x="19229" y="7954"/>
                  </a:lnTo>
                  <a:cubicBezTo>
                    <a:pt x="19205" y="7966"/>
                    <a:pt x="19169" y="7942"/>
                    <a:pt x="19157" y="7918"/>
                  </a:cubicBezTo>
                  <a:close/>
                  <a:moveTo>
                    <a:pt x="68163" y="7156"/>
                  </a:moveTo>
                  <a:cubicBezTo>
                    <a:pt x="68128" y="7132"/>
                    <a:pt x="68128" y="7085"/>
                    <a:pt x="68140" y="7037"/>
                  </a:cubicBezTo>
                  <a:lnTo>
                    <a:pt x="68140" y="7037"/>
                  </a:lnTo>
                  <a:cubicBezTo>
                    <a:pt x="68163" y="7001"/>
                    <a:pt x="68211" y="7001"/>
                    <a:pt x="68259" y="7013"/>
                  </a:cubicBezTo>
                  <a:lnTo>
                    <a:pt x="68259" y="7013"/>
                  </a:lnTo>
                  <a:lnTo>
                    <a:pt x="68259" y="7013"/>
                  </a:lnTo>
                  <a:lnTo>
                    <a:pt x="68259" y="7013"/>
                  </a:lnTo>
                  <a:cubicBezTo>
                    <a:pt x="68282" y="7037"/>
                    <a:pt x="68294" y="7085"/>
                    <a:pt x="68282" y="7132"/>
                  </a:cubicBezTo>
                  <a:lnTo>
                    <a:pt x="68282" y="7132"/>
                  </a:lnTo>
                  <a:cubicBezTo>
                    <a:pt x="68271" y="7156"/>
                    <a:pt x="68235" y="7180"/>
                    <a:pt x="68211" y="7180"/>
                  </a:cubicBezTo>
                  <a:lnTo>
                    <a:pt x="68211" y="7180"/>
                  </a:lnTo>
                  <a:cubicBezTo>
                    <a:pt x="68199" y="7180"/>
                    <a:pt x="68187" y="7156"/>
                    <a:pt x="68163" y="7156"/>
                  </a:cubicBezTo>
                  <a:close/>
                  <a:moveTo>
                    <a:pt x="21336" y="6501"/>
                  </a:moveTo>
                  <a:cubicBezTo>
                    <a:pt x="21300" y="6454"/>
                    <a:pt x="21312" y="6418"/>
                    <a:pt x="21360" y="6382"/>
                  </a:cubicBezTo>
                  <a:lnTo>
                    <a:pt x="21360" y="6382"/>
                  </a:lnTo>
                  <a:cubicBezTo>
                    <a:pt x="21408" y="6359"/>
                    <a:pt x="21455" y="6370"/>
                    <a:pt x="21479" y="6418"/>
                  </a:cubicBezTo>
                  <a:lnTo>
                    <a:pt x="21479" y="6418"/>
                  </a:lnTo>
                  <a:cubicBezTo>
                    <a:pt x="21515" y="6454"/>
                    <a:pt x="21491" y="6501"/>
                    <a:pt x="21455" y="6537"/>
                  </a:cubicBezTo>
                  <a:lnTo>
                    <a:pt x="21455" y="6537"/>
                  </a:lnTo>
                  <a:cubicBezTo>
                    <a:pt x="21431" y="6549"/>
                    <a:pt x="21419" y="6549"/>
                    <a:pt x="21408" y="6549"/>
                  </a:cubicBezTo>
                  <a:lnTo>
                    <a:pt x="21408" y="6549"/>
                  </a:lnTo>
                  <a:cubicBezTo>
                    <a:pt x="21372" y="6549"/>
                    <a:pt x="21348" y="6537"/>
                    <a:pt x="21336" y="6501"/>
                  </a:cubicBezTo>
                  <a:close/>
                  <a:moveTo>
                    <a:pt x="65937" y="5823"/>
                  </a:moveTo>
                  <a:cubicBezTo>
                    <a:pt x="65889" y="5811"/>
                    <a:pt x="65877" y="5751"/>
                    <a:pt x="65901" y="5704"/>
                  </a:cubicBezTo>
                  <a:lnTo>
                    <a:pt x="65901" y="5704"/>
                  </a:lnTo>
                  <a:cubicBezTo>
                    <a:pt x="65937" y="5656"/>
                    <a:pt x="65973" y="5644"/>
                    <a:pt x="66020" y="5668"/>
                  </a:cubicBezTo>
                  <a:lnTo>
                    <a:pt x="66020" y="5668"/>
                  </a:lnTo>
                  <a:cubicBezTo>
                    <a:pt x="66068" y="5704"/>
                    <a:pt x="66068" y="5751"/>
                    <a:pt x="66056" y="5787"/>
                  </a:cubicBezTo>
                  <a:lnTo>
                    <a:pt x="66056" y="5787"/>
                  </a:lnTo>
                  <a:cubicBezTo>
                    <a:pt x="66044" y="5823"/>
                    <a:pt x="66008" y="5835"/>
                    <a:pt x="65973" y="5835"/>
                  </a:cubicBezTo>
                  <a:lnTo>
                    <a:pt x="65973" y="5835"/>
                  </a:lnTo>
                  <a:cubicBezTo>
                    <a:pt x="65961" y="5835"/>
                    <a:pt x="65949" y="5823"/>
                    <a:pt x="65937" y="5823"/>
                  </a:cubicBezTo>
                  <a:close/>
                  <a:moveTo>
                    <a:pt x="23574" y="5227"/>
                  </a:moveTo>
                  <a:cubicBezTo>
                    <a:pt x="23563" y="5180"/>
                    <a:pt x="23574" y="5132"/>
                    <a:pt x="23610" y="5108"/>
                  </a:cubicBezTo>
                  <a:lnTo>
                    <a:pt x="23610" y="5108"/>
                  </a:lnTo>
                  <a:cubicBezTo>
                    <a:pt x="23658" y="5096"/>
                    <a:pt x="23694" y="5108"/>
                    <a:pt x="23717" y="5132"/>
                  </a:cubicBezTo>
                  <a:lnTo>
                    <a:pt x="23717" y="5132"/>
                  </a:lnTo>
                  <a:cubicBezTo>
                    <a:pt x="23729" y="5180"/>
                    <a:pt x="23717" y="5227"/>
                    <a:pt x="23682" y="5251"/>
                  </a:cubicBezTo>
                  <a:lnTo>
                    <a:pt x="23682" y="5251"/>
                  </a:lnTo>
                  <a:cubicBezTo>
                    <a:pt x="23670" y="5251"/>
                    <a:pt x="23658" y="5275"/>
                    <a:pt x="23634" y="5275"/>
                  </a:cubicBezTo>
                  <a:lnTo>
                    <a:pt x="23634" y="5275"/>
                  </a:lnTo>
                  <a:cubicBezTo>
                    <a:pt x="23622" y="5263"/>
                    <a:pt x="23598" y="5251"/>
                    <a:pt x="23574" y="5227"/>
                  </a:cubicBezTo>
                  <a:close/>
                  <a:moveTo>
                    <a:pt x="63639" y="4620"/>
                  </a:moveTo>
                  <a:cubicBezTo>
                    <a:pt x="63603" y="4596"/>
                    <a:pt x="63579" y="4537"/>
                    <a:pt x="63603" y="4513"/>
                  </a:cubicBezTo>
                  <a:lnTo>
                    <a:pt x="63603" y="4513"/>
                  </a:lnTo>
                  <a:cubicBezTo>
                    <a:pt x="63615" y="4465"/>
                    <a:pt x="63675" y="4454"/>
                    <a:pt x="63699" y="4465"/>
                  </a:cubicBezTo>
                  <a:lnTo>
                    <a:pt x="63699" y="4465"/>
                  </a:lnTo>
                  <a:cubicBezTo>
                    <a:pt x="63746" y="4477"/>
                    <a:pt x="63758" y="4537"/>
                    <a:pt x="63746" y="4584"/>
                  </a:cubicBezTo>
                  <a:lnTo>
                    <a:pt x="63746" y="4584"/>
                  </a:lnTo>
                  <a:cubicBezTo>
                    <a:pt x="63734" y="4620"/>
                    <a:pt x="63699" y="4632"/>
                    <a:pt x="63675" y="4632"/>
                  </a:cubicBezTo>
                  <a:lnTo>
                    <a:pt x="63675" y="4632"/>
                  </a:lnTo>
                  <a:cubicBezTo>
                    <a:pt x="63675" y="4620"/>
                    <a:pt x="63663" y="4620"/>
                    <a:pt x="63639" y="4620"/>
                  </a:cubicBezTo>
                  <a:close/>
                  <a:moveTo>
                    <a:pt x="25896" y="4073"/>
                  </a:moveTo>
                  <a:cubicBezTo>
                    <a:pt x="25884" y="4037"/>
                    <a:pt x="25896" y="3989"/>
                    <a:pt x="25944" y="3977"/>
                  </a:cubicBezTo>
                  <a:lnTo>
                    <a:pt x="25944" y="3977"/>
                  </a:lnTo>
                  <a:cubicBezTo>
                    <a:pt x="25991" y="3953"/>
                    <a:pt x="26039" y="3977"/>
                    <a:pt x="26051" y="4025"/>
                  </a:cubicBezTo>
                  <a:lnTo>
                    <a:pt x="26051" y="4025"/>
                  </a:lnTo>
                  <a:cubicBezTo>
                    <a:pt x="26063" y="4061"/>
                    <a:pt x="26051" y="4108"/>
                    <a:pt x="26003" y="4120"/>
                  </a:cubicBezTo>
                  <a:lnTo>
                    <a:pt x="26003" y="4120"/>
                  </a:lnTo>
                  <a:cubicBezTo>
                    <a:pt x="25991" y="4120"/>
                    <a:pt x="25980" y="4144"/>
                    <a:pt x="25980" y="4144"/>
                  </a:cubicBezTo>
                  <a:lnTo>
                    <a:pt x="25980" y="4144"/>
                  </a:lnTo>
                  <a:cubicBezTo>
                    <a:pt x="25944" y="4120"/>
                    <a:pt x="25920" y="4108"/>
                    <a:pt x="25896" y="4073"/>
                  </a:cubicBezTo>
                  <a:close/>
                  <a:moveTo>
                    <a:pt x="61282" y="3549"/>
                  </a:moveTo>
                  <a:lnTo>
                    <a:pt x="61282" y="3549"/>
                  </a:lnTo>
                  <a:cubicBezTo>
                    <a:pt x="61234" y="3525"/>
                    <a:pt x="61210" y="3465"/>
                    <a:pt x="61234" y="3441"/>
                  </a:cubicBezTo>
                  <a:lnTo>
                    <a:pt x="61234" y="3441"/>
                  </a:lnTo>
                  <a:cubicBezTo>
                    <a:pt x="61246" y="3394"/>
                    <a:pt x="61293" y="3382"/>
                    <a:pt x="61341" y="3394"/>
                  </a:cubicBezTo>
                  <a:lnTo>
                    <a:pt x="61341" y="3394"/>
                  </a:lnTo>
                  <a:cubicBezTo>
                    <a:pt x="61377" y="3406"/>
                    <a:pt x="61401" y="3465"/>
                    <a:pt x="61377" y="3501"/>
                  </a:cubicBezTo>
                  <a:lnTo>
                    <a:pt x="61377" y="3501"/>
                  </a:lnTo>
                  <a:cubicBezTo>
                    <a:pt x="61365" y="3525"/>
                    <a:pt x="61341" y="3549"/>
                    <a:pt x="61305" y="3549"/>
                  </a:cubicBezTo>
                  <a:lnTo>
                    <a:pt x="61305" y="3549"/>
                  </a:lnTo>
                  <a:close/>
                  <a:moveTo>
                    <a:pt x="28301" y="3072"/>
                  </a:moveTo>
                  <a:cubicBezTo>
                    <a:pt x="28277" y="3025"/>
                    <a:pt x="28301" y="2977"/>
                    <a:pt x="28337" y="2965"/>
                  </a:cubicBezTo>
                  <a:lnTo>
                    <a:pt x="28337" y="2965"/>
                  </a:lnTo>
                  <a:lnTo>
                    <a:pt x="28337" y="2965"/>
                  </a:lnTo>
                  <a:lnTo>
                    <a:pt x="28337" y="2965"/>
                  </a:lnTo>
                  <a:cubicBezTo>
                    <a:pt x="28385" y="2953"/>
                    <a:pt x="28432" y="2965"/>
                    <a:pt x="28444" y="3013"/>
                  </a:cubicBezTo>
                  <a:lnTo>
                    <a:pt x="28444" y="3013"/>
                  </a:lnTo>
                  <a:cubicBezTo>
                    <a:pt x="28456" y="3049"/>
                    <a:pt x="28444" y="3096"/>
                    <a:pt x="28397" y="3108"/>
                  </a:cubicBezTo>
                  <a:lnTo>
                    <a:pt x="28397" y="3108"/>
                  </a:lnTo>
                  <a:lnTo>
                    <a:pt x="28373" y="3108"/>
                  </a:lnTo>
                  <a:lnTo>
                    <a:pt x="28373" y="3108"/>
                  </a:lnTo>
                  <a:cubicBezTo>
                    <a:pt x="28337" y="3132"/>
                    <a:pt x="28313" y="3096"/>
                    <a:pt x="28301" y="3072"/>
                  </a:cubicBezTo>
                  <a:close/>
                  <a:moveTo>
                    <a:pt x="58853" y="2620"/>
                  </a:moveTo>
                  <a:cubicBezTo>
                    <a:pt x="58805" y="2608"/>
                    <a:pt x="58781" y="2560"/>
                    <a:pt x="58805" y="2513"/>
                  </a:cubicBezTo>
                  <a:lnTo>
                    <a:pt x="58805" y="2513"/>
                  </a:lnTo>
                  <a:cubicBezTo>
                    <a:pt x="58817" y="2477"/>
                    <a:pt x="58865" y="2441"/>
                    <a:pt x="58912" y="2477"/>
                  </a:cubicBezTo>
                  <a:lnTo>
                    <a:pt x="58912" y="2477"/>
                  </a:lnTo>
                  <a:lnTo>
                    <a:pt x="58912" y="2477"/>
                  </a:lnTo>
                  <a:lnTo>
                    <a:pt x="58912" y="2477"/>
                  </a:lnTo>
                  <a:cubicBezTo>
                    <a:pt x="58960" y="2489"/>
                    <a:pt x="58984" y="2537"/>
                    <a:pt x="58960" y="2572"/>
                  </a:cubicBezTo>
                  <a:lnTo>
                    <a:pt x="58960" y="2572"/>
                  </a:lnTo>
                  <a:cubicBezTo>
                    <a:pt x="58936" y="2608"/>
                    <a:pt x="58912" y="2632"/>
                    <a:pt x="58877" y="2632"/>
                  </a:cubicBezTo>
                  <a:lnTo>
                    <a:pt x="58877" y="2632"/>
                  </a:lnTo>
                  <a:cubicBezTo>
                    <a:pt x="58877" y="2620"/>
                    <a:pt x="58865" y="2620"/>
                    <a:pt x="58853" y="2620"/>
                  </a:cubicBezTo>
                  <a:close/>
                  <a:moveTo>
                    <a:pt x="30742" y="2203"/>
                  </a:moveTo>
                  <a:cubicBezTo>
                    <a:pt x="30718" y="2156"/>
                    <a:pt x="30754" y="2120"/>
                    <a:pt x="30778" y="2096"/>
                  </a:cubicBezTo>
                  <a:lnTo>
                    <a:pt x="30778" y="2096"/>
                  </a:lnTo>
                  <a:cubicBezTo>
                    <a:pt x="30825" y="2084"/>
                    <a:pt x="30873" y="2120"/>
                    <a:pt x="30885" y="2156"/>
                  </a:cubicBezTo>
                  <a:lnTo>
                    <a:pt x="30885" y="2156"/>
                  </a:lnTo>
                  <a:cubicBezTo>
                    <a:pt x="30897" y="2203"/>
                    <a:pt x="30873" y="2251"/>
                    <a:pt x="30837" y="2263"/>
                  </a:cubicBezTo>
                  <a:lnTo>
                    <a:pt x="30837" y="2263"/>
                  </a:lnTo>
                  <a:lnTo>
                    <a:pt x="30813" y="2263"/>
                  </a:lnTo>
                  <a:lnTo>
                    <a:pt x="30813" y="2263"/>
                  </a:lnTo>
                  <a:cubicBezTo>
                    <a:pt x="30778" y="2251"/>
                    <a:pt x="30754" y="2239"/>
                    <a:pt x="30742" y="2203"/>
                  </a:cubicBezTo>
                  <a:close/>
                  <a:moveTo>
                    <a:pt x="56376" y="1834"/>
                  </a:moveTo>
                  <a:cubicBezTo>
                    <a:pt x="56340" y="1822"/>
                    <a:pt x="56305" y="1775"/>
                    <a:pt x="56317" y="1727"/>
                  </a:cubicBezTo>
                  <a:lnTo>
                    <a:pt x="56317" y="1727"/>
                  </a:lnTo>
                  <a:cubicBezTo>
                    <a:pt x="56329" y="1679"/>
                    <a:pt x="56376" y="1656"/>
                    <a:pt x="56424" y="1667"/>
                  </a:cubicBezTo>
                  <a:lnTo>
                    <a:pt x="56424" y="1667"/>
                  </a:lnTo>
                  <a:cubicBezTo>
                    <a:pt x="56471" y="1679"/>
                    <a:pt x="56495" y="1727"/>
                    <a:pt x="56483" y="1775"/>
                  </a:cubicBezTo>
                  <a:lnTo>
                    <a:pt x="56483" y="1775"/>
                  </a:lnTo>
                  <a:cubicBezTo>
                    <a:pt x="56471" y="1798"/>
                    <a:pt x="56436" y="1834"/>
                    <a:pt x="56412" y="1834"/>
                  </a:cubicBezTo>
                  <a:lnTo>
                    <a:pt x="56412" y="1834"/>
                  </a:lnTo>
                  <a:cubicBezTo>
                    <a:pt x="56400" y="1846"/>
                    <a:pt x="56400" y="1834"/>
                    <a:pt x="56376" y="1834"/>
                  </a:cubicBezTo>
                  <a:close/>
                  <a:moveTo>
                    <a:pt x="33242" y="1477"/>
                  </a:moveTo>
                  <a:cubicBezTo>
                    <a:pt x="33219" y="1429"/>
                    <a:pt x="33254" y="1382"/>
                    <a:pt x="33302" y="1370"/>
                  </a:cubicBezTo>
                  <a:lnTo>
                    <a:pt x="33302" y="1370"/>
                  </a:lnTo>
                  <a:cubicBezTo>
                    <a:pt x="33338" y="1358"/>
                    <a:pt x="33385" y="1382"/>
                    <a:pt x="33397" y="1429"/>
                  </a:cubicBezTo>
                  <a:lnTo>
                    <a:pt x="33397" y="1429"/>
                  </a:lnTo>
                  <a:cubicBezTo>
                    <a:pt x="33421" y="1477"/>
                    <a:pt x="33385" y="1525"/>
                    <a:pt x="33338" y="1536"/>
                  </a:cubicBezTo>
                  <a:lnTo>
                    <a:pt x="33338" y="1536"/>
                  </a:lnTo>
                  <a:lnTo>
                    <a:pt x="33326" y="1536"/>
                  </a:lnTo>
                  <a:lnTo>
                    <a:pt x="33326" y="1536"/>
                  </a:lnTo>
                  <a:cubicBezTo>
                    <a:pt x="33278" y="1536"/>
                    <a:pt x="33242" y="1525"/>
                    <a:pt x="33242" y="1477"/>
                  </a:cubicBezTo>
                  <a:close/>
                  <a:moveTo>
                    <a:pt x="53876" y="1203"/>
                  </a:moveTo>
                  <a:lnTo>
                    <a:pt x="53876" y="1203"/>
                  </a:lnTo>
                  <a:cubicBezTo>
                    <a:pt x="53840" y="1191"/>
                    <a:pt x="53804" y="1144"/>
                    <a:pt x="53816" y="1108"/>
                  </a:cubicBezTo>
                  <a:lnTo>
                    <a:pt x="53816" y="1108"/>
                  </a:lnTo>
                  <a:cubicBezTo>
                    <a:pt x="53828" y="1060"/>
                    <a:pt x="53864" y="1025"/>
                    <a:pt x="53924" y="1048"/>
                  </a:cubicBezTo>
                  <a:lnTo>
                    <a:pt x="53924" y="1048"/>
                  </a:lnTo>
                  <a:cubicBezTo>
                    <a:pt x="53971" y="1060"/>
                    <a:pt x="53995" y="1084"/>
                    <a:pt x="53983" y="1132"/>
                  </a:cubicBezTo>
                  <a:lnTo>
                    <a:pt x="53983" y="1132"/>
                  </a:lnTo>
                  <a:cubicBezTo>
                    <a:pt x="53971" y="1179"/>
                    <a:pt x="53935" y="1203"/>
                    <a:pt x="53912" y="1203"/>
                  </a:cubicBezTo>
                  <a:lnTo>
                    <a:pt x="53912" y="1203"/>
                  </a:lnTo>
                  <a:close/>
                  <a:moveTo>
                    <a:pt x="35766" y="894"/>
                  </a:moveTo>
                  <a:cubicBezTo>
                    <a:pt x="35755" y="846"/>
                    <a:pt x="35778" y="798"/>
                    <a:pt x="35826" y="798"/>
                  </a:cubicBezTo>
                  <a:lnTo>
                    <a:pt x="35826" y="798"/>
                  </a:lnTo>
                  <a:cubicBezTo>
                    <a:pt x="35874" y="786"/>
                    <a:pt x="35921" y="822"/>
                    <a:pt x="35933" y="858"/>
                  </a:cubicBezTo>
                  <a:lnTo>
                    <a:pt x="35933" y="858"/>
                  </a:lnTo>
                  <a:cubicBezTo>
                    <a:pt x="35945" y="905"/>
                    <a:pt x="35921" y="953"/>
                    <a:pt x="35862" y="965"/>
                  </a:cubicBezTo>
                  <a:lnTo>
                    <a:pt x="35862" y="965"/>
                  </a:lnTo>
                  <a:lnTo>
                    <a:pt x="35838" y="965"/>
                  </a:lnTo>
                  <a:lnTo>
                    <a:pt x="35838" y="965"/>
                  </a:lnTo>
                  <a:cubicBezTo>
                    <a:pt x="35814" y="965"/>
                    <a:pt x="35766" y="941"/>
                    <a:pt x="35766" y="894"/>
                  </a:cubicBezTo>
                  <a:close/>
                  <a:moveTo>
                    <a:pt x="51340" y="715"/>
                  </a:moveTo>
                  <a:cubicBezTo>
                    <a:pt x="51292" y="703"/>
                    <a:pt x="51257" y="667"/>
                    <a:pt x="51257" y="632"/>
                  </a:cubicBezTo>
                  <a:lnTo>
                    <a:pt x="51257" y="632"/>
                  </a:lnTo>
                  <a:cubicBezTo>
                    <a:pt x="51280" y="584"/>
                    <a:pt x="51304" y="548"/>
                    <a:pt x="51352" y="548"/>
                  </a:cubicBezTo>
                  <a:lnTo>
                    <a:pt x="51352" y="548"/>
                  </a:lnTo>
                  <a:cubicBezTo>
                    <a:pt x="51399" y="572"/>
                    <a:pt x="51423" y="596"/>
                    <a:pt x="51423" y="644"/>
                  </a:cubicBezTo>
                  <a:lnTo>
                    <a:pt x="51423" y="644"/>
                  </a:lnTo>
                  <a:cubicBezTo>
                    <a:pt x="51411" y="691"/>
                    <a:pt x="51376" y="715"/>
                    <a:pt x="51340" y="715"/>
                  </a:cubicBezTo>
                  <a:lnTo>
                    <a:pt x="51340" y="715"/>
                  </a:lnTo>
                  <a:close/>
                  <a:moveTo>
                    <a:pt x="38326" y="477"/>
                  </a:moveTo>
                  <a:cubicBezTo>
                    <a:pt x="38314" y="429"/>
                    <a:pt x="38362" y="382"/>
                    <a:pt x="38398" y="382"/>
                  </a:cubicBezTo>
                  <a:lnTo>
                    <a:pt x="38398" y="382"/>
                  </a:lnTo>
                  <a:cubicBezTo>
                    <a:pt x="38445" y="382"/>
                    <a:pt x="38493" y="417"/>
                    <a:pt x="38493" y="465"/>
                  </a:cubicBezTo>
                  <a:lnTo>
                    <a:pt x="38493" y="465"/>
                  </a:lnTo>
                  <a:cubicBezTo>
                    <a:pt x="38505" y="501"/>
                    <a:pt x="38457" y="548"/>
                    <a:pt x="38422" y="548"/>
                  </a:cubicBezTo>
                  <a:lnTo>
                    <a:pt x="38422" y="548"/>
                  </a:lnTo>
                  <a:lnTo>
                    <a:pt x="38398" y="548"/>
                  </a:lnTo>
                  <a:lnTo>
                    <a:pt x="38398" y="548"/>
                  </a:lnTo>
                  <a:cubicBezTo>
                    <a:pt x="38374" y="548"/>
                    <a:pt x="38326" y="524"/>
                    <a:pt x="38326" y="477"/>
                  </a:cubicBezTo>
                  <a:close/>
                  <a:moveTo>
                    <a:pt x="48756" y="393"/>
                  </a:moveTo>
                  <a:lnTo>
                    <a:pt x="48756" y="393"/>
                  </a:lnTo>
                  <a:cubicBezTo>
                    <a:pt x="48720" y="393"/>
                    <a:pt x="48685" y="346"/>
                    <a:pt x="48685" y="298"/>
                  </a:cubicBezTo>
                  <a:lnTo>
                    <a:pt x="48685" y="298"/>
                  </a:lnTo>
                  <a:cubicBezTo>
                    <a:pt x="48685" y="251"/>
                    <a:pt x="48732" y="227"/>
                    <a:pt x="48780" y="227"/>
                  </a:cubicBezTo>
                  <a:lnTo>
                    <a:pt x="48780" y="227"/>
                  </a:lnTo>
                  <a:lnTo>
                    <a:pt x="48780" y="227"/>
                  </a:lnTo>
                  <a:lnTo>
                    <a:pt x="48780" y="227"/>
                  </a:lnTo>
                  <a:cubicBezTo>
                    <a:pt x="48816" y="227"/>
                    <a:pt x="48851" y="274"/>
                    <a:pt x="48851" y="310"/>
                  </a:cubicBezTo>
                  <a:lnTo>
                    <a:pt x="48851" y="310"/>
                  </a:lnTo>
                  <a:cubicBezTo>
                    <a:pt x="48851" y="358"/>
                    <a:pt x="48804" y="393"/>
                    <a:pt x="48756" y="393"/>
                  </a:cubicBezTo>
                  <a:lnTo>
                    <a:pt x="48756" y="393"/>
                  </a:lnTo>
                  <a:close/>
                  <a:moveTo>
                    <a:pt x="40898" y="203"/>
                  </a:moveTo>
                  <a:cubicBezTo>
                    <a:pt x="40898" y="167"/>
                    <a:pt x="40934" y="120"/>
                    <a:pt x="40981" y="120"/>
                  </a:cubicBezTo>
                  <a:lnTo>
                    <a:pt x="40981" y="120"/>
                  </a:lnTo>
                  <a:cubicBezTo>
                    <a:pt x="41017" y="120"/>
                    <a:pt x="41065" y="143"/>
                    <a:pt x="41065" y="191"/>
                  </a:cubicBezTo>
                  <a:lnTo>
                    <a:pt x="41065" y="191"/>
                  </a:lnTo>
                  <a:cubicBezTo>
                    <a:pt x="41065" y="239"/>
                    <a:pt x="41041" y="286"/>
                    <a:pt x="40993" y="286"/>
                  </a:cubicBezTo>
                  <a:lnTo>
                    <a:pt x="40993" y="286"/>
                  </a:lnTo>
                  <a:lnTo>
                    <a:pt x="40993" y="286"/>
                  </a:lnTo>
                  <a:lnTo>
                    <a:pt x="40993" y="286"/>
                  </a:lnTo>
                  <a:cubicBezTo>
                    <a:pt x="40946" y="286"/>
                    <a:pt x="40922" y="251"/>
                    <a:pt x="40898" y="203"/>
                  </a:cubicBezTo>
                  <a:close/>
                  <a:moveTo>
                    <a:pt x="46173" y="191"/>
                  </a:moveTo>
                  <a:cubicBezTo>
                    <a:pt x="46125" y="191"/>
                    <a:pt x="46101" y="155"/>
                    <a:pt x="46101" y="108"/>
                  </a:cubicBezTo>
                  <a:lnTo>
                    <a:pt x="46101" y="108"/>
                  </a:lnTo>
                  <a:cubicBezTo>
                    <a:pt x="46101" y="60"/>
                    <a:pt x="46137" y="36"/>
                    <a:pt x="46184" y="36"/>
                  </a:cubicBezTo>
                  <a:lnTo>
                    <a:pt x="46184" y="36"/>
                  </a:lnTo>
                  <a:cubicBezTo>
                    <a:pt x="46232" y="36"/>
                    <a:pt x="46256" y="72"/>
                    <a:pt x="46256" y="120"/>
                  </a:cubicBezTo>
                  <a:lnTo>
                    <a:pt x="46256" y="120"/>
                  </a:lnTo>
                  <a:cubicBezTo>
                    <a:pt x="46256" y="167"/>
                    <a:pt x="46220" y="191"/>
                    <a:pt x="46173" y="191"/>
                  </a:cubicBezTo>
                  <a:close/>
                  <a:moveTo>
                    <a:pt x="43506" y="96"/>
                  </a:moveTo>
                  <a:cubicBezTo>
                    <a:pt x="43506" y="48"/>
                    <a:pt x="43541" y="1"/>
                    <a:pt x="43577" y="1"/>
                  </a:cubicBezTo>
                  <a:lnTo>
                    <a:pt x="43577" y="1"/>
                  </a:lnTo>
                  <a:cubicBezTo>
                    <a:pt x="43625" y="1"/>
                    <a:pt x="43672" y="36"/>
                    <a:pt x="43672" y="72"/>
                  </a:cubicBezTo>
                  <a:lnTo>
                    <a:pt x="43672" y="72"/>
                  </a:lnTo>
                  <a:cubicBezTo>
                    <a:pt x="43672" y="120"/>
                    <a:pt x="43637" y="167"/>
                    <a:pt x="43577" y="167"/>
                  </a:cubicBezTo>
                  <a:lnTo>
                    <a:pt x="43577" y="167"/>
                  </a:lnTo>
                  <a:lnTo>
                    <a:pt x="43577" y="167"/>
                  </a:lnTo>
                  <a:lnTo>
                    <a:pt x="43577" y="167"/>
                  </a:lnTo>
                  <a:cubicBezTo>
                    <a:pt x="43541" y="167"/>
                    <a:pt x="43506" y="132"/>
                    <a:pt x="43506" y="9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8"/>
            <p:cNvSpPr/>
            <p:nvPr/>
          </p:nvSpPr>
          <p:spPr>
            <a:xfrm>
              <a:off x="2654775" y="1738150"/>
              <a:ext cx="2353000" cy="2352400"/>
            </a:xfrm>
            <a:custGeom>
              <a:avLst/>
              <a:gdLst/>
              <a:ahLst/>
              <a:cxnLst/>
              <a:rect l="l" t="t" r="r" b="b"/>
              <a:pathLst>
                <a:path w="94120" h="94096" extrusionOk="0">
                  <a:moveTo>
                    <a:pt x="45780" y="94071"/>
                  </a:moveTo>
                  <a:cubicBezTo>
                    <a:pt x="45780" y="94059"/>
                    <a:pt x="45792" y="94059"/>
                    <a:pt x="45792" y="94059"/>
                  </a:cubicBezTo>
                  <a:lnTo>
                    <a:pt x="45792" y="94059"/>
                  </a:lnTo>
                  <a:cubicBezTo>
                    <a:pt x="45804" y="94059"/>
                    <a:pt x="45804" y="94071"/>
                    <a:pt x="45804" y="94071"/>
                  </a:cubicBezTo>
                  <a:lnTo>
                    <a:pt x="45804" y="94071"/>
                  </a:lnTo>
                  <a:cubicBezTo>
                    <a:pt x="45804" y="94095"/>
                    <a:pt x="45792" y="94095"/>
                    <a:pt x="45792" y="94095"/>
                  </a:cubicBezTo>
                  <a:lnTo>
                    <a:pt x="45792" y="94095"/>
                  </a:lnTo>
                  <a:close/>
                  <a:moveTo>
                    <a:pt x="48364" y="94071"/>
                  </a:moveTo>
                  <a:cubicBezTo>
                    <a:pt x="48364" y="94059"/>
                    <a:pt x="48388" y="94059"/>
                    <a:pt x="48388" y="94059"/>
                  </a:cubicBezTo>
                  <a:lnTo>
                    <a:pt x="48388" y="94059"/>
                  </a:lnTo>
                  <a:cubicBezTo>
                    <a:pt x="48400" y="94059"/>
                    <a:pt x="48400" y="94071"/>
                    <a:pt x="48400" y="94071"/>
                  </a:cubicBezTo>
                  <a:lnTo>
                    <a:pt x="48400" y="94071"/>
                  </a:lnTo>
                  <a:cubicBezTo>
                    <a:pt x="48400" y="94095"/>
                    <a:pt x="48388" y="94095"/>
                    <a:pt x="48388" y="94095"/>
                  </a:cubicBezTo>
                  <a:lnTo>
                    <a:pt x="48388" y="94095"/>
                  </a:lnTo>
                  <a:close/>
                  <a:moveTo>
                    <a:pt x="43209" y="93952"/>
                  </a:moveTo>
                  <a:cubicBezTo>
                    <a:pt x="43185" y="93952"/>
                    <a:pt x="43185" y="93940"/>
                    <a:pt x="43185" y="93940"/>
                  </a:cubicBezTo>
                  <a:lnTo>
                    <a:pt x="43185" y="93940"/>
                  </a:lnTo>
                  <a:cubicBezTo>
                    <a:pt x="43185" y="93928"/>
                    <a:pt x="43209" y="93928"/>
                    <a:pt x="43209" y="93928"/>
                  </a:cubicBezTo>
                  <a:lnTo>
                    <a:pt x="43209" y="93928"/>
                  </a:lnTo>
                  <a:cubicBezTo>
                    <a:pt x="43221" y="93928"/>
                    <a:pt x="43221" y="93940"/>
                    <a:pt x="43221" y="93940"/>
                  </a:cubicBezTo>
                  <a:lnTo>
                    <a:pt x="43221" y="93940"/>
                  </a:lnTo>
                  <a:cubicBezTo>
                    <a:pt x="43232" y="93940"/>
                    <a:pt x="43221" y="93952"/>
                    <a:pt x="43209" y="93952"/>
                  </a:cubicBezTo>
                  <a:close/>
                  <a:moveTo>
                    <a:pt x="50960" y="93928"/>
                  </a:moveTo>
                  <a:cubicBezTo>
                    <a:pt x="50960" y="93916"/>
                    <a:pt x="50972" y="93916"/>
                    <a:pt x="50972" y="93916"/>
                  </a:cubicBezTo>
                  <a:lnTo>
                    <a:pt x="50972" y="93916"/>
                  </a:lnTo>
                  <a:cubicBezTo>
                    <a:pt x="50983" y="93916"/>
                    <a:pt x="50983" y="93928"/>
                    <a:pt x="50983" y="93928"/>
                  </a:cubicBezTo>
                  <a:lnTo>
                    <a:pt x="50983" y="93928"/>
                  </a:lnTo>
                  <a:cubicBezTo>
                    <a:pt x="50983" y="93940"/>
                    <a:pt x="50972" y="93940"/>
                    <a:pt x="50972" y="93940"/>
                  </a:cubicBezTo>
                  <a:lnTo>
                    <a:pt x="50972" y="93940"/>
                  </a:lnTo>
                  <a:lnTo>
                    <a:pt x="50972" y="93940"/>
                  </a:lnTo>
                  <a:lnTo>
                    <a:pt x="50972" y="93940"/>
                  </a:lnTo>
                  <a:cubicBezTo>
                    <a:pt x="50972" y="93940"/>
                    <a:pt x="50960" y="93940"/>
                    <a:pt x="50960" y="93928"/>
                  </a:cubicBezTo>
                  <a:close/>
                  <a:moveTo>
                    <a:pt x="40625" y="93678"/>
                  </a:moveTo>
                  <a:cubicBezTo>
                    <a:pt x="40613" y="93678"/>
                    <a:pt x="40613" y="93655"/>
                    <a:pt x="40613" y="93643"/>
                  </a:cubicBezTo>
                  <a:lnTo>
                    <a:pt x="40613" y="93643"/>
                  </a:lnTo>
                  <a:cubicBezTo>
                    <a:pt x="40613" y="93631"/>
                    <a:pt x="40625" y="93631"/>
                    <a:pt x="40625" y="93631"/>
                  </a:cubicBezTo>
                  <a:lnTo>
                    <a:pt x="40625" y="93631"/>
                  </a:lnTo>
                  <a:cubicBezTo>
                    <a:pt x="40649" y="93631"/>
                    <a:pt x="40649" y="93643"/>
                    <a:pt x="40649" y="93655"/>
                  </a:cubicBezTo>
                  <a:lnTo>
                    <a:pt x="40649" y="93655"/>
                  </a:lnTo>
                  <a:cubicBezTo>
                    <a:pt x="40661" y="93655"/>
                    <a:pt x="40649" y="93678"/>
                    <a:pt x="40625" y="93678"/>
                  </a:cubicBezTo>
                  <a:lnTo>
                    <a:pt x="40625" y="93678"/>
                  </a:lnTo>
                  <a:close/>
                  <a:moveTo>
                    <a:pt x="53531" y="93643"/>
                  </a:moveTo>
                  <a:cubicBezTo>
                    <a:pt x="53531" y="93631"/>
                    <a:pt x="53531" y="93631"/>
                    <a:pt x="53543" y="93631"/>
                  </a:cubicBezTo>
                  <a:lnTo>
                    <a:pt x="53543" y="93631"/>
                  </a:lnTo>
                  <a:cubicBezTo>
                    <a:pt x="53567" y="93631"/>
                    <a:pt x="53567" y="93631"/>
                    <a:pt x="53579" y="93643"/>
                  </a:cubicBezTo>
                  <a:lnTo>
                    <a:pt x="53579" y="93643"/>
                  </a:lnTo>
                  <a:cubicBezTo>
                    <a:pt x="53579" y="93655"/>
                    <a:pt x="53567" y="93655"/>
                    <a:pt x="53567" y="93655"/>
                  </a:cubicBezTo>
                  <a:lnTo>
                    <a:pt x="53567" y="93655"/>
                  </a:lnTo>
                  <a:lnTo>
                    <a:pt x="53567" y="93655"/>
                  </a:lnTo>
                  <a:lnTo>
                    <a:pt x="53567" y="93655"/>
                  </a:lnTo>
                  <a:cubicBezTo>
                    <a:pt x="53543" y="93655"/>
                    <a:pt x="53531" y="93655"/>
                    <a:pt x="53531" y="93643"/>
                  </a:cubicBezTo>
                  <a:close/>
                  <a:moveTo>
                    <a:pt x="38065" y="93238"/>
                  </a:moveTo>
                  <a:cubicBezTo>
                    <a:pt x="38053" y="93238"/>
                    <a:pt x="38053" y="93226"/>
                    <a:pt x="38053" y="93214"/>
                  </a:cubicBezTo>
                  <a:lnTo>
                    <a:pt x="38053" y="93214"/>
                  </a:lnTo>
                  <a:cubicBezTo>
                    <a:pt x="38053" y="93202"/>
                    <a:pt x="38065" y="93202"/>
                    <a:pt x="38089" y="93202"/>
                  </a:cubicBezTo>
                  <a:lnTo>
                    <a:pt x="38089" y="93202"/>
                  </a:lnTo>
                  <a:cubicBezTo>
                    <a:pt x="38101" y="93202"/>
                    <a:pt x="38101" y="93214"/>
                    <a:pt x="38101" y="93226"/>
                  </a:cubicBezTo>
                  <a:lnTo>
                    <a:pt x="38101" y="93226"/>
                  </a:lnTo>
                  <a:cubicBezTo>
                    <a:pt x="38101" y="93238"/>
                    <a:pt x="38089" y="93238"/>
                    <a:pt x="38065" y="93238"/>
                  </a:cubicBezTo>
                  <a:close/>
                  <a:moveTo>
                    <a:pt x="56091" y="93226"/>
                  </a:moveTo>
                  <a:cubicBezTo>
                    <a:pt x="56091" y="93214"/>
                    <a:pt x="56091" y="93214"/>
                    <a:pt x="56103" y="93202"/>
                  </a:cubicBezTo>
                  <a:lnTo>
                    <a:pt x="56103" y="93202"/>
                  </a:lnTo>
                  <a:cubicBezTo>
                    <a:pt x="56115" y="93202"/>
                    <a:pt x="56115" y="93202"/>
                    <a:pt x="56139" y="93214"/>
                  </a:cubicBezTo>
                  <a:lnTo>
                    <a:pt x="56139" y="93214"/>
                  </a:lnTo>
                  <a:cubicBezTo>
                    <a:pt x="56139" y="93226"/>
                    <a:pt x="56139" y="93226"/>
                    <a:pt x="56127" y="93238"/>
                  </a:cubicBezTo>
                  <a:lnTo>
                    <a:pt x="56127" y="93238"/>
                  </a:lnTo>
                  <a:lnTo>
                    <a:pt x="56127" y="93238"/>
                  </a:lnTo>
                  <a:lnTo>
                    <a:pt x="56127" y="93238"/>
                  </a:lnTo>
                  <a:cubicBezTo>
                    <a:pt x="56103" y="93238"/>
                    <a:pt x="56091" y="93226"/>
                    <a:pt x="56091" y="93226"/>
                  </a:cubicBezTo>
                  <a:close/>
                  <a:moveTo>
                    <a:pt x="35541" y="92690"/>
                  </a:moveTo>
                  <a:cubicBezTo>
                    <a:pt x="35529" y="92690"/>
                    <a:pt x="35529" y="92678"/>
                    <a:pt x="35529" y="92666"/>
                  </a:cubicBezTo>
                  <a:lnTo>
                    <a:pt x="35529" y="92666"/>
                  </a:lnTo>
                  <a:cubicBezTo>
                    <a:pt x="35529" y="92642"/>
                    <a:pt x="35541" y="92642"/>
                    <a:pt x="35553" y="92642"/>
                  </a:cubicBezTo>
                  <a:lnTo>
                    <a:pt x="35553" y="92642"/>
                  </a:lnTo>
                  <a:cubicBezTo>
                    <a:pt x="35565" y="92642"/>
                    <a:pt x="35565" y="92666"/>
                    <a:pt x="35565" y="92678"/>
                  </a:cubicBezTo>
                  <a:lnTo>
                    <a:pt x="35565" y="92678"/>
                  </a:lnTo>
                  <a:cubicBezTo>
                    <a:pt x="35565" y="92678"/>
                    <a:pt x="35553" y="92690"/>
                    <a:pt x="35541" y="92690"/>
                  </a:cubicBezTo>
                  <a:close/>
                  <a:moveTo>
                    <a:pt x="58627" y="92666"/>
                  </a:moveTo>
                  <a:cubicBezTo>
                    <a:pt x="58627" y="92642"/>
                    <a:pt x="58627" y="92642"/>
                    <a:pt x="58639" y="92631"/>
                  </a:cubicBezTo>
                  <a:lnTo>
                    <a:pt x="58639" y="92631"/>
                  </a:lnTo>
                  <a:cubicBezTo>
                    <a:pt x="58651" y="92631"/>
                    <a:pt x="58651" y="92631"/>
                    <a:pt x="58663" y="92642"/>
                  </a:cubicBezTo>
                  <a:lnTo>
                    <a:pt x="58663" y="92642"/>
                  </a:lnTo>
                  <a:cubicBezTo>
                    <a:pt x="58663" y="92666"/>
                    <a:pt x="58663" y="92666"/>
                    <a:pt x="58651" y="92678"/>
                  </a:cubicBezTo>
                  <a:lnTo>
                    <a:pt x="58651" y="92678"/>
                  </a:lnTo>
                  <a:lnTo>
                    <a:pt x="58651" y="92678"/>
                  </a:lnTo>
                  <a:lnTo>
                    <a:pt x="58651" y="92678"/>
                  </a:lnTo>
                  <a:lnTo>
                    <a:pt x="58651" y="92678"/>
                  </a:lnTo>
                  <a:lnTo>
                    <a:pt x="58651" y="92678"/>
                  </a:lnTo>
                  <a:cubicBezTo>
                    <a:pt x="58639" y="92678"/>
                    <a:pt x="58627" y="92666"/>
                    <a:pt x="58627" y="92666"/>
                  </a:cubicBezTo>
                  <a:close/>
                  <a:moveTo>
                    <a:pt x="33053" y="91976"/>
                  </a:moveTo>
                  <a:cubicBezTo>
                    <a:pt x="33041" y="91976"/>
                    <a:pt x="33041" y="91964"/>
                    <a:pt x="33041" y="91952"/>
                  </a:cubicBezTo>
                  <a:lnTo>
                    <a:pt x="33041" y="91952"/>
                  </a:lnTo>
                  <a:cubicBezTo>
                    <a:pt x="33041" y="91928"/>
                    <a:pt x="33053" y="91928"/>
                    <a:pt x="33065" y="91928"/>
                  </a:cubicBezTo>
                  <a:lnTo>
                    <a:pt x="33065" y="91928"/>
                  </a:lnTo>
                  <a:cubicBezTo>
                    <a:pt x="33088" y="91928"/>
                    <a:pt x="33088" y="91952"/>
                    <a:pt x="33088" y="91964"/>
                  </a:cubicBezTo>
                  <a:lnTo>
                    <a:pt x="33088" y="91964"/>
                  </a:lnTo>
                  <a:cubicBezTo>
                    <a:pt x="33065" y="91976"/>
                    <a:pt x="33053" y="91976"/>
                    <a:pt x="33053" y="91976"/>
                  </a:cubicBezTo>
                  <a:lnTo>
                    <a:pt x="33053" y="91976"/>
                  </a:lnTo>
                  <a:close/>
                  <a:moveTo>
                    <a:pt x="61128" y="91964"/>
                  </a:moveTo>
                  <a:cubicBezTo>
                    <a:pt x="61128" y="91952"/>
                    <a:pt x="61128" y="91928"/>
                    <a:pt x="61139" y="91928"/>
                  </a:cubicBezTo>
                  <a:lnTo>
                    <a:pt x="61139" y="91928"/>
                  </a:lnTo>
                  <a:cubicBezTo>
                    <a:pt x="61151" y="91928"/>
                    <a:pt x="61151" y="91928"/>
                    <a:pt x="61163" y="91952"/>
                  </a:cubicBezTo>
                  <a:lnTo>
                    <a:pt x="61163" y="91952"/>
                  </a:lnTo>
                  <a:cubicBezTo>
                    <a:pt x="61163" y="91964"/>
                    <a:pt x="61163" y="91964"/>
                    <a:pt x="61151" y="91976"/>
                  </a:cubicBezTo>
                  <a:lnTo>
                    <a:pt x="61151" y="91976"/>
                  </a:lnTo>
                  <a:lnTo>
                    <a:pt x="61151" y="91976"/>
                  </a:lnTo>
                  <a:lnTo>
                    <a:pt x="61151" y="91976"/>
                  </a:lnTo>
                  <a:lnTo>
                    <a:pt x="61139" y="91976"/>
                  </a:lnTo>
                  <a:lnTo>
                    <a:pt x="61139" y="91976"/>
                  </a:lnTo>
                  <a:close/>
                  <a:moveTo>
                    <a:pt x="30588" y="91142"/>
                  </a:moveTo>
                  <a:cubicBezTo>
                    <a:pt x="30564" y="91142"/>
                    <a:pt x="30564" y="91130"/>
                    <a:pt x="30564" y="91118"/>
                  </a:cubicBezTo>
                  <a:lnTo>
                    <a:pt x="30564" y="91118"/>
                  </a:lnTo>
                  <a:cubicBezTo>
                    <a:pt x="30564" y="91095"/>
                    <a:pt x="30588" y="91095"/>
                    <a:pt x="30600" y="91095"/>
                  </a:cubicBezTo>
                  <a:lnTo>
                    <a:pt x="30600" y="91095"/>
                  </a:lnTo>
                  <a:cubicBezTo>
                    <a:pt x="30612" y="91095"/>
                    <a:pt x="30612" y="91118"/>
                    <a:pt x="30612" y="91130"/>
                  </a:cubicBezTo>
                  <a:lnTo>
                    <a:pt x="30612" y="91130"/>
                  </a:lnTo>
                  <a:cubicBezTo>
                    <a:pt x="30612" y="91142"/>
                    <a:pt x="30600" y="91142"/>
                    <a:pt x="30588" y="91142"/>
                  </a:cubicBezTo>
                  <a:lnTo>
                    <a:pt x="30588" y="91142"/>
                  </a:lnTo>
                  <a:cubicBezTo>
                    <a:pt x="30600" y="91142"/>
                    <a:pt x="30588" y="91142"/>
                    <a:pt x="30588" y="91142"/>
                  </a:cubicBezTo>
                  <a:close/>
                  <a:moveTo>
                    <a:pt x="63556" y="91118"/>
                  </a:moveTo>
                  <a:cubicBezTo>
                    <a:pt x="63556" y="91095"/>
                    <a:pt x="63556" y="91095"/>
                    <a:pt x="63580" y="91083"/>
                  </a:cubicBezTo>
                  <a:lnTo>
                    <a:pt x="63580" y="91083"/>
                  </a:lnTo>
                  <a:cubicBezTo>
                    <a:pt x="63592" y="91083"/>
                    <a:pt x="63592" y="91083"/>
                    <a:pt x="63604" y="91095"/>
                  </a:cubicBezTo>
                  <a:lnTo>
                    <a:pt x="63604" y="91095"/>
                  </a:lnTo>
                  <a:cubicBezTo>
                    <a:pt x="63604" y="91118"/>
                    <a:pt x="63604" y="91118"/>
                    <a:pt x="63592" y="91130"/>
                  </a:cubicBezTo>
                  <a:lnTo>
                    <a:pt x="63592" y="91130"/>
                  </a:lnTo>
                  <a:lnTo>
                    <a:pt x="63580" y="91130"/>
                  </a:lnTo>
                  <a:lnTo>
                    <a:pt x="63580" y="91130"/>
                  </a:lnTo>
                  <a:cubicBezTo>
                    <a:pt x="63580" y="91130"/>
                    <a:pt x="63580" y="91118"/>
                    <a:pt x="63556" y="91118"/>
                  </a:cubicBezTo>
                  <a:close/>
                  <a:moveTo>
                    <a:pt x="28183" y="90166"/>
                  </a:moveTo>
                  <a:cubicBezTo>
                    <a:pt x="28171" y="90166"/>
                    <a:pt x="28171" y="90142"/>
                    <a:pt x="28171" y="90130"/>
                  </a:cubicBezTo>
                  <a:lnTo>
                    <a:pt x="28171" y="90130"/>
                  </a:lnTo>
                  <a:cubicBezTo>
                    <a:pt x="28171" y="90118"/>
                    <a:pt x="28183" y="90118"/>
                    <a:pt x="28207" y="90118"/>
                  </a:cubicBezTo>
                  <a:lnTo>
                    <a:pt x="28207" y="90118"/>
                  </a:lnTo>
                  <a:cubicBezTo>
                    <a:pt x="28219" y="90118"/>
                    <a:pt x="28219" y="90130"/>
                    <a:pt x="28219" y="90142"/>
                  </a:cubicBezTo>
                  <a:lnTo>
                    <a:pt x="28219" y="90142"/>
                  </a:lnTo>
                  <a:cubicBezTo>
                    <a:pt x="28207" y="90166"/>
                    <a:pt x="28183" y="90166"/>
                    <a:pt x="28183" y="90166"/>
                  </a:cubicBezTo>
                  <a:lnTo>
                    <a:pt x="28183" y="90166"/>
                  </a:lnTo>
                  <a:close/>
                  <a:moveTo>
                    <a:pt x="65961" y="90130"/>
                  </a:moveTo>
                  <a:cubicBezTo>
                    <a:pt x="65961" y="90118"/>
                    <a:pt x="65961" y="90118"/>
                    <a:pt x="65973" y="90106"/>
                  </a:cubicBezTo>
                  <a:lnTo>
                    <a:pt x="65973" y="90106"/>
                  </a:lnTo>
                  <a:cubicBezTo>
                    <a:pt x="65985" y="90106"/>
                    <a:pt x="66009" y="90106"/>
                    <a:pt x="66009" y="90118"/>
                  </a:cubicBezTo>
                  <a:lnTo>
                    <a:pt x="66009" y="90118"/>
                  </a:lnTo>
                  <a:cubicBezTo>
                    <a:pt x="66009" y="90130"/>
                    <a:pt x="66009" y="90130"/>
                    <a:pt x="65985" y="90142"/>
                  </a:cubicBezTo>
                  <a:lnTo>
                    <a:pt x="65985" y="90142"/>
                  </a:lnTo>
                  <a:lnTo>
                    <a:pt x="65985" y="90142"/>
                  </a:lnTo>
                  <a:lnTo>
                    <a:pt x="65985" y="90142"/>
                  </a:lnTo>
                  <a:lnTo>
                    <a:pt x="65973" y="90142"/>
                  </a:lnTo>
                  <a:lnTo>
                    <a:pt x="65973" y="90142"/>
                  </a:lnTo>
                  <a:close/>
                  <a:moveTo>
                    <a:pt x="25837" y="89059"/>
                  </a:moveTo>
                  <a:lnTo>
                    <a:pt x="25837" y="89059"/>
                  </a:lnTo>
                  <a:lnTo>
                    <a:pt x="25837" y="89059"/>
                  </a:lnTo>
                  <a:cubicBezTo>
                    <a:pt x="25826" y="89059"/>
                    <a:pt x="25826" y="89047"/>
                    <a:pt x="25826" y="89035"/>
                  </a:cubicBezTo>
                  <a:lnTo>
                    <a:pt x="25826" y="89035"/>
                  </a:lnTo>
                  <a:cubicBezTo>
                    <a:pt x="25826" y="89011"/>
                    <a:pt x="25837" y="89011"/>
                    <a:pt x="25849" y="89011"/>
                  </a:cubicBezTo>
                  <a:lnTo>
                    <a:pt x="25849" y="89011"/>
                  </a:lnTo>
                  <a:cubicBezTo>
                    <a:pt x="25861" y="89011"/>
                    <a:pt x="25861" y="89035"/>
                    <a:pt x="25861" y="89047"/>
                  </a:cubicBezTo>
                  <a:lnTo>
                    <a:pt x="25861" y="89047"/>
                  </a:lnTo>
                  <a:cubicBezTo>
                    <a:pt x="25849" y="89059"/>
                    <a:pt x="25849" y="89059"/>
                    <a:pt x="25837" y="89059"/>
                  </a:cubicBezTo>
                  <a:lnTo>
                    <a:pt x="25837" y="89059"/>
                  </a:lnTo>
                  <a:close/>
                  <a:moveTo>
                    <a:pt x="68307" y="89035"/>
                  </a:moveTo>
                  <a:cubicBezTo>
                    <a:pt x="68307" y="89011"/>
                    <a:pt x="68307" y="88999"/>
                    <a:pt x="68319" y="88999"/>
                  </a:cubicBezTo>
                  <a:lnTo>
                    <a:pt x="68319" y="88999"/>
                  </a:lnTo>
                  <a:cubicBezTo>
                    <a:pt x="68343" y="88999"/>
                    <a:pt x="68343" y="88999"/>
                    <a:pt x="68355" y="89011"/>
                  </a:cubicBezTo>
                  <a:lnTo>
                    <a:pt x="68355" y="89011"/>
                  </a:lnTo>
                  <a:cubicBezTo>
                    <a:pt x="68355" y="89035"/>
                    <a:pt x="68355" y="89035"/>
                    <a:pt x="68343" y="89047"/>
                  </a:cubicBezTo>
                  <a:lnTo>
                    <a:pt x="68343" y="89047"/>
                  </a:lnTo>
                  <a:lnTo>
                    <a:pt x="68343" y="89047"/>
                  </a:lnTo>
                  <a:lnTo>
                    <a:pt x="68343" y="89047"/>
                  </a:lnTo>
                  <a:lnTo>
                    <a:pt x="68331" y="89047"/>
                  </a:lnTo>
                  <a:lnTo>
                    <a:pt x="68331" y="89047"/>
                  </a:lnTo>
                  <a:cubicBezTo>
                    <a:pt x="68307" y="89047"/>
                    <a:pt x="68307" y="89047"/>
                    <a:pt x="68307" y="89035"/>
                  </a:cubicBezTo>
                  <a:close/>
                  <a:moveTo>
                    <a:pt x="23540" y="87820"/>
                  </a:moveTo>
                  <a:lnTo>
                    <a:pt x="23540" y="87820"/>
                  </a:lnTo>
                  <a:lnTo>
                    <a:pt x="23540" y="87820"/>
                  </a:lnTo>
                  <a:cubicBezTo>
                    <a:pt x="23528" y="87820"/>
                    <a:pt x="23528" y="87809"/>
                    <a:pt x="23528" y="87797"/>
                  </a:cubicBezTo>
                  <a:lnTo>
                    <a:pt x="23528" y="87797"/>
                  </a:lnTo>
                  <a:cubicBezTo>
                    <a:pt x="23528" y="87785"/>
                    <a:pt x="23540" y="87785"/>
                    <a:pt x="23563" y="87785"/>
                  </a:cubicBezTo>
                  <a:lnTo>
                    <a:pt x="23563" y="87785"/>
                  </a:lnTo>
                  <a:cubicBezTo>
                    <a:pt x="23575" y="87785"/>
                    <a:pt x="23575" y="87797"/>
                    <a:pt x="23563" y="87809"/>
                  </a:cubicBezTo>
                  <a:lnTo>
                    <a:pt x="23563" y="87809"/>
                  </a:lnTo>
                  <a:cubicBezTo>
                    <a:pt x="23575" y="87820"/>
                    <a:pt x="23563" y="87820"/>
                    <a:pt x="23540" y="87820"/>
                  </a:cubicBezTo>
                  <a:lnTo>
                    <a:pt x="23540" y="87820"/>
                  </a:lnTo>
                  <a:cubicBezTo>
                    <a:pt x="23563" y="87820"/>
                    <a:pt x="23563" y="87820"/>
                    <a:pt x="23540" y="87820"/>
                  </a:cubicBezTo>
                  <a:close/>
                  <a:moveTo>
                    <a:pt x="70569" y="87797"/>
                  </a:moveTo>
                  <a:cubicBezTo>
                    <a:pt x="70569" y="87785"/>
                    <a:pt x="70569" y="87785"/>
                    <a:pt x="70593" y="87761"/>
                  </a:cubicBezTo>
                  <a:lnTo>
                    <a:pt x="70593" y="87761"/>
                  </a:lnTo>
                  <a:cubicBezTo>
                    <a:pt x="70605" y="87749"/>
                    <a:pt x="70605" y="87761"/>
                    <a:pt x="70617" y="87761"/>
                  </a:cubicBezTo>
                  <a:lnTo>
                    <a:pt x="70617" y="87761"/>
                  </a:lnTo>
                  <a:cubicBezTo>
                    <a:pt x="70617" y="87785"/>
                    <a:pt x="70617" y="87785"/>
                    <a:pt x="70605" y="87797"/>
                  </a:cubicBezTo>
                  <a:lnTo>
                    <a:pt x="70605" y="87797"/>
                  </a:lnTo>
                  <a:lnTo>
                    <a:pt x="70593" y="87797"/>
                  </a:lnTo>
                  <a:lnTo>
                    <a:pt x="70593" y="87797"/>
                  </a:lnTo>
                  <a:cubicBezTo>
                    <a:pt x="70593" y="87809"/>
                    <a:pt x="70593" y="87809"/>
                    <a:pt x="70569" y="87797"/>
                  </a:cubicBezTo>
                  <a:close/>
                  <a:moveTo>
                    <a:pt x="21337" y="86451"/>
                  </a:moveTo>
                  <a:cubicBezTo>
                    <a:pt x="21325" y="86451"/>
                    <a:pt x="21325" y="86439"/>
                    <a:pt x="21325" y="86427"/>
                  </a:cubicBezTo>
                  <a:lnTo>
                    <a:pt x="21325" y="86427"/>
                  </a:lnTo>
                  <a:cubicBezTo>
                    <a:pt x="21337" y="86416"/>
                    <a:pt x="21337" y="86416"/>
                    <a:pt x="21361" y="86416"/>
                  </a:cubicBezTo>
                  <a:lnTo>
                    <a:pt x="21361" y="86416"/>
                  </a:lnTo>
                  <a:cubicBezTo>
                    <a:pt x="21373" y="86427"/>
                    <a:pt x="21373" y="86427"/>
                    <a:pt x="21373" y="86439"/>
                  </a:cubicBezTo>
                  <a:lnTo>
                    <a:pt x="21373" y="86439"/>
                  </a:lnTo>
                  <a:cubicBezTo>
                    <a:pt x="21361" y="86451"/>
                    <a:pt x="21361" y="86451"/>
                    <a:pt x="21337" y="86451"/>
                  </a:cubicBezTo>
                  <a:lnTo>
                    <a:pt x="21337" y="86451"/>
                  </a:lnTo>
                  <a:close/>
                  <a:moveTo>
                    <a:pt x="72784" y="86439"/>
                  </a:moveTo>
                  <a:cubicBezTo>
                    <a:pt x="72772" y="86427"/>
                    <a:pt x="72784" y="86427"/>
                    <a:pt x="72784" y="86416"/>
                  </a:cubicBezTo>
                  <a:lnTo>
                    <a:pt x="72784" y="86416"/>
                  </a:lnTo>
                  <a:cubicBezTo>
                    <a:pt x="72808" y="86392"/>
                    <a:pt x="72808" y="86416"/>
                    <a:pt x="72819" y="86416"/>
                  </a:cubicBezTo>
                  <a:lnTo>
                    <a:pt x="72819" y="86416"/>
                  </a:lnTo>
                  <a:cubicBezTo>
                    <a:pt x="72831" y="86427"/>
                    <a:pt x="72819" y="86427"/>
                    <a:pt x="72819" y="86439"/>
                  </a:cubicBezTo>
                  <a:lnTo>
                    <a:pt x="72819" y="86439"/>
                  </a:lnTo>
                  <a:lnTo>
                    <a:pt x="72808" y="86439"/>
                  </a:lnTo>
                  <a:lnTo>
                    <a:pt x="72808" y="86439"/>
                  </a:lnTo>
                  <a:cubicBezTo>
                    <a:pt x="72784" y="86451"/>
                    <a:pt x="72784" y="86439"/>
                    <a:pt x="72784" y="86439"/>
                  </a:cubicBezTo>
                  <a:close/>
                  <a:moveTo>
                    <a:pt x="19218" y="84987"/>
                  </a:moveTo>
                  <a:cubicBezTo>
                    <a:pt x="19194" y="84987"/>
                    <a:pt x="19194" y="84963"/>
                    <a:pt x="19218" y="84951"/>
                  </a:cubicBezTo>
                  <a:lnTo>
                    <a:pt x="19218" y="84951"/>
                  </a:lnTo>
                  <a:cubicBezTo>
                    <a:pt x="19229" y="84939"/>
                    <a:pt x="19229" y="84939"/>
                    <a:pt x="19241" y="84951"/>
                  </a:cubicBezTo>
                  <a:lnTo>
                    <a:pt x="19241" y="84951"/>
                  </a:lnTo>
                  <a:cubicBezTo>
                    <a:pt x="19253" y="84963"/>
                    <a:pt x="19253" y="84963"/>
                    <a:pt x="19241" y="84987"/>
                  </a:cubicBezTo>
                  <a:lnTo>
                    <a:pt x="19241" y="84987"/>
                  </a:lnTo>
                  <a:lnTo>
                    <a:pt x="19218" y="84987"/>
                  </a:lnTo>
                  <a:lnTo>
                    <a:pt x="19218" y="84987"/>
                  </a:lnTo>
                  <a:close/>
                  <a:moveTo>
                    <a:pt x="74915" y="84963"/>
                  </a:moveTo>
                  <a:lnTo>
                    <a:pt x="74915" y="84939"/>
                  </a:lnTo>
                  <a:lnTo>
                    <a:pt x="74915" y="84939"/>
                  </a:lnTo>
                  <a:cubicBezTo>
                    <a:pt x="74939" y="84927"/>
                    <a:pt x="74939" y="84939"/>
                    <a:pt x="74951" y="84939"/>
                  </a:cubicBezTo>
                  <a:lnTo>
                    <a:pt x="74951" y="84939"/>
                  </a:lnTo>
                  <a:lnTo>
                    <a:pt x="74951" y="84963"/>
                  </a:lnTo>
                  <a:lnTo>
                    <a:pt x="74951" y="84963"/>
                  </a:lnTo>
                  <a:lnTo>
                    <a:pt x="74939" y="84963"/>
                  </a:lnTo>
                  <a:lnTo>
                    <a:pt x="74939" y="84963"/>
                  </a:lnTo>
                  <a:cubicBezTo>
                    <a:pt x="74915" y="84987"/>
                    <a:pt x="74915" y="84963"/>
                    <a:pt x="74915" y="84963"/>
                  </a:cubicBezTo>
                  <a:close/>
                  <a:moveTo>
                    <a:pt x="17158" y="83391"/>
                  </a:moveTo>
                  <a:lnTo>
                    <a:pt x="17158" y="83391"/>
                  </a:lnTo>
                  <a:lnTo>
                    <a:pt x="17158" y="83391"/>
                  </a:lnTo>
                  <a:cubicBezTo>
                    <a:pt x="17146" y="83379"/>
                    <a:pt x="17146" y="83379"/>
                    <a:pt x="17158" y="83356"/>
                  </a:cubicBezTo>
                  <a:lnTo>
                    <a:pt x="17158" y="83356"/>
                  </a:lnTo>
                  <a:cubicBezTo>
                    <a:pt x="17170" y="83344"/>
                    <a:pt x="17170" y="83344"/>
                    <a:pt x="17193" y="83356"/>
                  </a:cubicBezTo>
                  <a:lnTo>
                    <a:pt x="17193" y="83356"/>
                  </a:lnTo>
                  <a:cubicBezTo>
                    <a:pt x="17205" y="83356"/>
                    <a:pt x="17205" y="83379"/>
                    <a:pt x="17193" y="83391"/>
                  </a:cubicBezTo>
                  <a:lnTo>
                    <a:pt x="17193" y="83391"/>
                  </a:lnTo>
                  <a:lnTo>
                    <a:pt x="17158" y="83391"/>
                  </a:lnTo>
                  <a:lnTo>
                    <a:pt x="17158" y="83391"/>
                  </a:lnTo>
                  <a:cubicBezTo>
                    <a:pt x="17170" y="83391"/>
                    <a:pt x="17158" y="83391"/>
                    <a:pt x="17158" y="83391"/>
                  </a:cubicBezTo>
                  <a:close/>
                  <a:moveTo>
                    <a:pt x="76951" y="83379"/>
                  </a:moveTo>
                  <a:cubicBezTo>
                    <a:pt x="76939" y="83356"/>
                    <a:pt x="76951" y="83344"/>
                    <a:pt x="76951" y="83344"/>
                  </a:cubicBezTo>
                  <a:lnTo>
                    <a:pt x="76951" y="83344"/>
                  </a:lnTo>
                  <a:cubicBezTo>
                    <a:pt x="76975" y="83332"/>
                    <a:pt x="76975" y="83344"/>
                    <a:pt x="76987" y="83344"/>
                  </a:cubicBezTo>
                  <a:lnTo>
                    <a:pt x="76987" y="83344"/>
                  </a:lnTo>
                  <a:lnTo>
                    <a:pt x="76987" y="83379"/>
                  </a:lnTo>
                  <a:lnTo>
                    <a:pt x="76987" y="83379"/>
                  </a:lnTo>
                  <a:lnTo>
                    <a:pt x="76975" y="83379"/>
                  </a:lnTo>
                  <a:lnTo>
                    <a:pt x="76975" y="83379"/>
                  </a:lnTo>
                  <a:close/>
                  <a:moveTo>
                    <a:pt x="15205" y="81677"/>
                  </a:moveTo>
                  <a:lnTo>
                    <a:pt x="15205" y="81677"/>
                  </a:lnTo>
                  <a:lnTo>
                    <a:pt x="15205" y="81677"/>
                  </a:lnTo>
                  <a:cubicBezTo>
                    <a:pt x="15193" y="81665"/>
                    <a:pt x="15193" y="81665"/>
                    <a:pt x="15205" y="81653"/>
                  </a:cubicBezTo>
                  <a:lnTo>
                    <a:pt x="15205" y="81653"/>
                  </a:lnTo>
                  <a:cubicBezTo>
                    <a:pt x="15229" y="81629"/>
                    <a:pt x="15229" y="81629"/>
                    <a:pt x="15241" y="81653"/>
                  </a:cubicBezTo>
                  <a:lnTo>
                    <a:pt x="15241" y="81653"/>
                  </a:lnTo>
                  <a:cubicBezTo>
                    <a:pt x="15253" y="81665"/>
                    <a:pt x="15253" y="81665"/>
                    <a:pt x="15241" y="81677"/>
                  </a:cubicBezTo>
                  <a:lnTo>
                    <a:pt x="15241" y="81677"/>
                  </a:lnTo>
                  <a:cubicBezTo>
                    <a:pt x="15229" y="81677"/>
                    <a:pt x="15229" y="81689"/>
                    <a:pt x="15205" y="81677"/>
                  </a:cubicBezTo>
                  <a:lnTo>
                    <a:pt x="15205" y="81677"/>
                  </a:lnTo>
                  <a:cubicBezTo>
                    <a:pt x="15205" y="81689"/>
                    <a:pt x="15205" y="81677"/>
                    <a:pt x="15205" y="81677"/>
                  </a:cubicBezTo>
                  <a:close/>
                  <a:moveTo>
                    <a:pt x="78904" y="81677"/>
                  </a:moveTo>
                  <a:cubicBezTo>
                    <a:pt x="78892" y="81665"/>
                    <a:pt x="78892" y="81665"/>
                    <a:pt x="78904" y="81653"/>
                  </a:cubicBezTo>
                  <a:lnTo>
                    <a:pt x="78904" y="81653"/>
                  </a:lnTo>
                  <a:lnTo>
                    <a:pt x="78939" y="81653"/>
                  </a:lnTo>
                  <a:lnTo>
                    <a:pt x="78939" y="81653"/>
                  </a:lnTo>
                  <a:cubicBezTo>
                    <a:pt x="78951" y="81665"/>
                    <a:pt x="78951" y="81665"/>
                    <a:pt x="78939" y="81677"/>
                  </a:cubicBezTo>
                  <a:lnTo>
                    <a:pt x="78939" y="81677"/>
                  </a:lnTo>
                  <a:lnTo>
                    <a:pt x="78939" y="81677"/>
                  </a:lnTo>
                  <a:lnTo>
                    <a:pt x="78939" y="81677"/>
                  </a:lnTo>
                  <a:lnTo>
                    <a:pt x="78927" y="81677"/>
                  </a:lnTo>
                  <a:lnTo>
                    <a:pt x="78927" y="81677"/>
                  </a:lnTo>
                  <a:close/>
                  <a:moveTo>
                    <a:pt x="13348" y="79879"/>
                  </a:moveTo>
                  <a:lnTo>
                    <a:pt x="13348" y="79843"/>
                  </a:lnTo>
                  <a:lnTo>
                    <a:pt x="13348" y="79843"/>
                  </a:lnTo>
                  <a:cubicBezTo>
                    <a:pt x="13360" y="79831"/>
                    <a:pt x="13360" y="79831"/>
                    <a:pt x="13383" y="79843"/>
                  </a:cubicBezTo>
                  <a:lnTo>
                    <a:pt x="13383" y="79843"/>
                  </a:lnTo>
                  <a:cubicBezTo>
                    <a:pt x="13395" y="79867"/>
                    <a:pt x="13395" y="79867"/>
                    <a:pt x="13383" y="79879"/>
                  </a:cubicBezTo>
                  <a:lnTo>
                    <a:pt x="13383" y="79879"/>
                  </a:lnTo>
                  <a:lnTo>
                    <a:pt x="13360" y="79879"/>
                  </a:lnTo>
                  <a:lnTo>
                    <a:pt x="13360" y="79879"/>
                  </a:lnTo>
                  <a:close/>
                  <a:moveTo>
                    <a:pt x="80773" y="79867"/>
                  </a:moveTo>
                  <a:cubicBezTo>
                    <a:pt x="80749" y="79843"/>
                    <a:pt x="80749" y="79843"/>
                    <a:pt x="80773" y="79831"/>
                  </a:cubicBezTo>
                  <a:lnTo>
                    <a:pt x="80773" y="79831"/>
                  </a:lnTo>
                  <a:cubicBezTo>
                    <a:pt x="80785" y="79819"/>
                    <a:pt x="80785" y="79819"/>
                    <a:pt x="80797" y="79831"/>
                  </a:cubicBezTo>
                  <a:lnTo>
                    <a:pt x="80797" y="79831"/>
                  </a:lnTo>
                  <a:cubicBezTo>
                    <a:pt x="80809" y="79843"/>
                    <a:pt x="80809" y="79843"/>
                    <a:pt x="80797" y="79867"/>
                  </a:cubicBezTo>
                  <a:lnTo>
                    <a:pt x="80797" y="79867"/>
                  </a:lnTo>
                  <a:cubicBezTo>
                    <a:pt x="80797" y="79867"/>
                    <a:pt x="80785" y="79879"/>
                    <a:pt x="80773" y="79867"/>
                  </a:cubicBezTo>
                  <a:lnTo>
                    <a:pt x="80773" y="79867"/>
                  </a:lnTo>
                  <a:cubicBezTo>
                    <a:pt x="80785" y="79879"/>
                    <a:pt x="80785" y="79879"/>
                    <a:pt x="80773" y="79867"/>
                  </a:cubicBezTo>
                  <a:close/>
                  <a:moveTo>
                    <a:pt x="11598" y="77974"/>
                  </a:moveTo>
                  <a:cubicBezTo>
                    <a:pt x="11574" y="77962"/>
                    <a:pt x="11574" y="77962"/>
                    <a:pt x="11598" y="77938"/>
                  </a:cubicBezTo>
                  <a:lnTo>
                    <a:pt x="11598" y="77938"/>
                  </a:lnTo>
                  <a:cubicBezTo>
                    <a:pt x="11609" y="77926"/>
                    <a:pt x="11609" y="77926"/>
                    <a:pt x="11621" y="77938"/>
                  </a:cubicBezTo>
                  <a:lnTo>
                    <a:pt x="11621" y="77938"/>
                  </a:lnTo>
                  <a:cubicBezTo>
                    <a:pt x="11633" y="77938"/>
                    <a:pt x="11621" y="77962"/>
                    <a:pt x="11621" y="77974"/>
                  </a:cubicBezTo>
                  <a:lnTo>
                    <a:pt x="11621" y="77974"/>
                  </a:lnTo>
                  <a:lnTo>
                    <a:pt x="11598" y="77974"/>
                  </a:lnTo>
                  <a:lnTo>
                    <a:pt x="11598" y="77974"/>
                  </a:lnTo>
                  <a:close/>
                  <a:moveTo>
                    <a:pt x="82523" y="77962"/>
                  </a:moveTo>
                  <a:cubicBezTo>
                    <a:pt x="82511" y="77938"/>
                    <a:pt x="82511" y="77938"/>
                    <a:pt x="82523" y="77926"/>
                  </a:cubicBezTo>
                  <a:lnTo>
                    <a:pt x="82523" y="77926"/>
                  </a:lnTo>
                  <a:cubicBezTo>
                    <a:pt x="82535" y="77914"/>
                    <a:pt x="82535" y="77914"/>
                    <a:pt x="82559" y="77926"/>
                  </a:cubicBezTo>
                  <a:lnTo>
                    <a:pt x="82559" y="77926"/>
                  </a:lnTo>
                  <a:cubicBezTo>
                    <a:pt x="82571" y="77926"/>
                    <a:pt x="82571" y="77938"/>
                    <a:pt x="82559" y="77962"/>
                  </a:cubicBezTo>
                  <a:lnTo>
                    <a:pt x="82559" y="77962"/>
                  </a:lnTo>
                  <a:lnTo>
                    <a:pt x="82559" y="77962"/>
                  </a:lnTo>
                  <a:lnTo>
                    <a:pt x="82559" y="77962"/>
                  </a:lnTo>
                  <a:lnTo>
                    <a:pt x="82523" y="77962"/>
                  </a:lnTo>
                  <a:lnTo>
                    <a:pt x="82523" y="77962"/>
                  </a:lnTo>
                  <a:cubicBezTo>
                    <a:pt x="82535" y="77962"/>
                    <a:pt x="82535" y="77962"/>
                    <a:pt x="82523" y="77962"/>
                  </a:cubicBezTo>
                  <a:close/>
                  <a:moveTo>
                    <a:pt x="9943" y="75962"/>
                  </a:moveTo>
                  <a:cubicBezTo>
                    <a:pt x="9931" y="75950"/>
                    <a:pt x="9943" y="75950"/>
                    <a:pt x="9943" y="75938"/>
                  </a:cubicBezTo>
                  <a:lnTo>
                    <a:pt x="9943" y="75938"/>
                  </a:lnTo>
                  <a:lnTo>
                    <a:pt x="9966" y="75938"/>
                  </a:lnTo>
                  <a:lnTo>
                    <a:pt x="9966" y="75938"/>
                  </a:lnTo>
                  <a:cubicBezTo>
                    <a:pt x="9990" y="75950"/>
                    <a:pt x="9966" y="75950"/>
                    <a:pt x="9966" y="75962"/>
                  </a:cubicBezTo>
                  <a:lnTo>
                    <a:pt x="9966" y="75962"/>
                  </a:lnTo>
                  <a:lnTo>
                    <a:pt x="9954" y="75962"/>
                  </a:lnTo>
                  <a:lnTo>
                    <a:pt x="9954" y="75962"/>
                  </a:lnTo>
                  <a:cubicBezTo>
                    <a:pt x="9943" y="75974"/>
                    <a:pt x="9943" y="75974"/>
                    <a:pt x="9943" y="75962"/>
                  </a:cubicBezTo>
                  <a:close/>
                  <a:moveTo>
                    <a:pt x="84178" y="75962"/>
                  </a:moveTo>
                  <a:cubicBezTo>
                    <a:pt x="84166" y="75962"/>
                    <a:pt x="84166" y="75950"/>
                    <a:pt x="84178" y="75938"/>
                  </a:cubicBezTo>
                  <a:lnTo>
                    <a:pt x="84178" y="75938"/>
                  </a:lnTo>
                  <a:cubicBezTo>
                    <a:pt x="84190" y="75914"/>
                    <a:pt x="84190" y="75914"/>
                    <a:pt x="84202" y="75938"/>
                  </a:cubicBezTo>
                  <a:lnTo>
                    <a:pt x="84202" y="75938"/>
                  </a:lnTo>
                  <a:cubicBezTo>
                    <a:pt x="84214" y="75938"/>
                    <a:pt x="84214" y="75950"/>
                    <a:pt x="84202" y="75962"/>
                  </a:cubicBezTo>
                  <a:lnTo>
                    <a:pt x="84202" y="75962"/>
                  </a:lnTo>
                  <a:lnTo>
                    <a:pt x="84178" y="75962"/>
                  </a:lnTo>
                  <a:lnTo>
                    <a:pt x="84178" y="75962"/>
                  </a:lnTo>
                  <a:cubicBezTo>
                    <a:pt x="84190" y="75962"/>
                    <a:pt x="84178" y="75962"/>
                    <a:pt x="84178" y="75962"/>
                  </a:cubicBezTo>
                  <a:close/>
                  <a:moveTo>
                    <a:pt x="8395" y="73878"/>
                  </a:moveTo>
                  <a:lnTo>
                    <a:pt x="8395" y="73878"/>
                  </a:lnTo>
                  <a:lnTo>
                    <a:pt x="8395" y="73878"/>
                  </a:lnTo>
                  <a:cubicBezTo>
                    <a:pt x="8383" y="73866"/>
                    <a:pt x="8395" y="73866"/>
                    <a:pt x="8395" y="73854"/>
                  </a:cubicBezTo>
                  <a:lnTo>
                    <a:pt x="8395" y="73854"/>
                  </a:lnTo>
                  <a:lnTo>
                    <a:pt x="8419" y="73854"/>
                  </a:lnTo>
                  <a:lnTo>
                    <a:pt x="8419" y="73854"/>
                  </a:lnTo>
                  <a:lnTo>
                    <a:pt x="8419" y="73878"/>
                  </a:lnTo>
                  <a:lnTo>
                    <a:pt x="8419" y="73878"/>
                  </a:lnTo>
                  <a:lnTo>
                    <a:pt x="8407" y="73878"/>
                  </a:lnTo>
                  <a:lnTo>
                    <a:pt x="8407" y="73878"/>
                  </a:lnTo>
                  <a:cubicBezTo>
                    <a:pt x="8407" y="73890"/>
                    <a:pt x="8407" y="73890"/>
                    <a:pt x="8395" y="73878"/>
                  </a:cubicBezTo>
                  <a:close/>
                  <a:moveTo>
                    <a:pt x="85726" y="73866"/>
                  </a:moveTo>
                  <a:cubicBezTo>
                    <a:pt x="85714" y="73866"/>
                    <a:pt x="85714" y="73854"/>
                    <a:pt x="85726" y="73831"/>
                  </a:cubicBezTo>
                  <a:lnTo>
                    <a:pt x="85726" y="73831"/>
                  </a:lnTo>
                  <a:cubicBezTo>
                    <a:pt x="85726" y="73819"/>
                    <a:pt x="85738" y="73819"/>
                    <a:pt x="85750" y="73831"/>
                  </a:cubicBezTo>
                  <a:lnTo>
                    <a:pt x="85750" y="73831"/>
                  </a:lnTo>
                  <a:cubicBezTo>
                    <a:pt x="85773" y="73831"/>
                    <a:pt x="85773" y="73854"/>
                    <a:pt x="85750" y="73866"/>
                  </a:cubicBezTo>
                  <a:lnTo>
                    <a:pt x="85750" y="73866"/>
                  </a:lnTo>
                  <a:cubicBezTo>
                    <a:pt x="85738" y="73866"/>
                    <a:pt x="85738" y="73878"/>
                    <a:pt x="85726" y="73866"/>
                  </a:cubicBezTo>
                  <a:lnTo>
                    <a:pt x="85726" y="73866"/>
                  </a:lnTo>
                  <a:cubicBezTo>
                    <a:pt x="85726" y="73878"/>
                    <a:pt x="85726" y="73878"/>
                    <a:pt x="85726" y="73866"/>
                  </a:cubicBezTo>
                  <a:close/>
                  <a:moveTo>
                    <a:pt x="6978" y="71723"/>
                  </a:moveTo>
                  <a:cubicBezTo>
                    <a:pt x="6978" y="71711"/>
                    <a:pt x="6978" y="71711"/>
                    <a:pt x="6990" y="71688"/>
                  </a:cubicBezTo>
                  <a:lnTo>
                    <a:pt x="6990" y="71688"/>
                  </a:lnTo>
                  <a:cubicBezTo>
                    <a:pt x="7014" y="71688"/>
                    <a:pt x="7014" y="71688"/>
                    <a:pt x="7026" y="71711"/>
                  </a:cubicBezTo>
                  <a:lnTo>
                    <a:pt x="7026" y="71711"/>
                  </a:lnTo>
                  <a:cubicBezTo>
                    <a:pt x="7026" y="71723"/>
                    <a:pt x="7026" y="71723"/>
                    <a:pt x="7014" y="71735"/>
                  </a:cubicBezTo>
                  <a:lnTo>
                    <a:pt x="7014" y="71735"/>
                  </a:lnTo>
                  <a:lnTo>
                    <a:pt x="6990" y="71735"/>
                  </a:lnTo>
                  <a:lnTo>
                    <a:pt x="6990" y="71735"/>
                  </a:lnTo>
                  <a:cubicBezTo>
                    <a:pt x="6990" y="71723"/>
                    <a:pt x="6978" y="71723"/>
                    <a:pt x="6978" y="71723"/>
                  </a:cubicBezTo>
                  <a:close/>
                  <a:moveTo>
                    <a:pt x="87143" y="71711"/>
                  </a:moveTo>
                  <a:cubicBezTo>
                    <a:pt x="87119" y="71711"/>
                    <a:pt x="87119" y="71688"/>
                    <a:pt x="87143" y="71676"/>
                  </a:cubicBezTo>
                  <a:lnTo>
                    <a:pt x="87143" y="71676"/>
                  </a:lnTo>
                  <a:cubicBezTo>
                    <a:pt x="87143" y="71664"/>
                    <a:pt x="87155" y="71664"/>
                    <a:pt x="87167" y="71676"/>
                  </a:cubicBezTo>
                  <a:lnTo>
                    <a:pt x="87167" y="71676"/>
                  </a:lnTo>
                  <a:cubicBezTo>
                    <a:pt x="87178" y="71676"/>
                    <a:pt x="87178" y="71688"/>
                    <a:pt x="87167" y="71711"/>
                  </a:cubicBezTo>
                  <a:lnTo>
                    <a:pt x="87167" y="71711"/>
                  </a:lnTo>
                  <a:lnTo>
                    <a:pt x="87143" y="71711"/>
                  </a:lnTo>
                  <a:lnTo>
                    <a:pt x="87143" y="71711"/>
                  </a:lnTo>
                  <a:cubicBezTo>
                    <a:pt x="87155" y="71711"/>
                    <a:pt x="87143" y="71711"/>
                    <a:pt x="87143" y="71711"/>
                  </a:cubicBezTo>
                  <a:close/>
                  <a:moveTo>
                    <a:pt x="5680" y="69473"/>
                  </a:moveTo>
                  <a:lnTo>
                    <a:pt x="5680" y="69473"/>
                  </a:lnTo>
                  <a:lnTo>
                    <a:pt x="5680" y="69473"/>
                  </a:lnTo>
                  <a:cubicBezTo>
                    <a:pt x="5680" y="69461"/>
                    <a:pt x="5680" y="69449"/>
                    <a:pt x="5704" y="69449"/>
                  </a:cubicBezTo>
                  <a:lnTo>
                    <a:pt x="5704" y="69449"/>
                  </a:lnTo>
                  <a:cubicBezTo>
                    <a:pt x="5716" y="69449"/>
                    <a:pt x="5716" y="69449"/>
                    <a:pt x="5728" y="69461"/>
                  </a:cubicBezTo>
                  <a:lnTo>
                    <a:pt x="5728" y="69461"/>
                  </a:lnTo>
                  <a:cubicBezTo>
                    <a:pt x="5728" y="69473"/>
                    <a:pt x="5728" y="69473"/>
                    <a:pt x="5716" y="69485"/>
                  </a:cubicBezTo>
                  <a:lnTo>
                    <a:pt x="5716" y="69485"/>
                  </a:lnTo>
                  <a:lnTo>
                    <a:pt x="5704" y="69485"/>
                  </a:lnTo>
                  <a:lnTo>
                    <a:pt x="5704" y="69485"/>
                  </a:lnTo>
                  <a:cubicBezTo>
                    <a:pt x="5680" y="69485"/>
                    <a:pt x="5680" y="69473"/>
                    <a:pt x="5680" y="69473"/>
                  </a:cubicBezTo>
                  <a:close/>
                  <a:moveTo>
                    <a:pt x="88452" y="69461"/>
                  </a:moveTo>
                  <a:cubicBezTo>
                    <a:pt x="88429" y="69461"/>
                    <a:pt x="88429" y="69449"/>
                    <a:pt x="88429" y="69425"/>
                  </a:cubicBezTo>
                  <a:lnTo>
                    <a:pt x="88429" y="69425"/>
                  </a:lnTo>
                  <a:cubicBezTo>
                    <a:pt x="88429" y="69413"/>
                    <a:pt x="88452" y="69413"/>
                    <a:pt x="88464" y="69413"/>
                  </a:cubicBezTo>
                  <a:lnTo>
                    <a:pt x="88464" y="69413"/>
                  </a:lnTo>
                  <a:cubicBezTo>
                    <a:pt x="88476" y="69413"/>
                    <a:pt x="88476" y="69425"/>
                    <a:pt x="88476" y="69449"/>
                  </a:cubicBezTo>
                  <a:lnTo>
                    <a:pt x="88476" y="69449"/>
                  </a:lnTo>
                  <a:cubicBezTo>
                    <a:pt x="88464" y="69461"/>
                    <a:pt x="88464" y="69461"/>
                    <a:pt x="88452" y="69461"/>
                  </a:cubicBezTo>
                  <a:lnTo>
                    <a:pt x="88452" y="69461"/>
                  </a:lnTo>
                  <a:close/>
                  <a:moveTo>
                    <a:pt x="4513" y="67163"/>
                  </a:moveTo>
                  <a:cubicBezTo>
                    <a:pt x="4513" y="67151"/>
                    <a:pt x="4513" y="67151"/>
                    <a:pt x="4525" y="67139"/>
                  </a:cubicBezTo>
                  <a:lnTo>
                    <a:pt x="4525" y="67139"/>
                  </a:lnTo>
                  <a:cubicBezTo>
                    <a:pt x="4537" y="67139"/>
                    <a:pt x="4537" y="67139"/>
                    <a:pt x="4549" y="67151"/>
                  </a:cubicBezTo>
                  <a:lnTo>
                    <a:pt x="4549" y="67151"/>
                  </a:lnTo>
                  <a:cubicBezTo>
                    <a:pt x="4549" y="67163"/>
                    <a:pt x="4549" y="67163"/>
                    <a:pt x="4537" y="67187"/>
                  </a:cubicBezTo>
                  <a:lnTo>
                    <a:pt x="4537" y="67187"/>
                  </a:lnTo>
                  <a:lnTo>
                    <a:pt x="4525" y="67187"/>
                  </a:lnTo>
                  <a:lnTo>
                    <a:pt x="4525" y="67187"/>
                  </a:lnTo>
                  <a:close/>
                  <a:moveTo>
                    <a:pt x="89607" y="67139"/>
                  </a:moveTo>
                  <a:cubicBezTo>
                    <a:pt x="89595" y="67139"/>
                    <a:pt x="89595" y="67127"/>
                    <a:pt x="89595" y="67104"/>
                  </a:cubicBezTo>
                  <a:lnTo>
                    <a:pt x="89595" y="67104"/>
                  </a:lnTo>
                  <a:cubicBezTo>
                    <a:pt x="89595" y="67092"/>
                    <a:pt x="89607" y="67092"/>
                    <a:pt x="89619" y="67092"/>
                  </a:cubicBezTo>
                  <a:lnTo>
                    <a:pt x="89619" y="67092"/>
                  </a:lnTo>
                  <a:cubicBezTo>
                    <a:pt x="89643" y="67092"/>
                    <a:pt x="89643" y="67104"/>
                    <a:pt x="89643" y="67127"/>
                  </a:cubicBezTo>
                  <a:lnTo>
                    <a:pt x="89643" y="67127"/>
                  </a:lnTo>
                  <a:lnTo>
                    <a:pt x="89643" y="67127"/>
                  </a:lnTo>
                  <a:lnTo>
                    <a:pt x="89643" y="67127"/>
                  </a:lnTo>
                  <a:cubicBezTo>
                    <a:pt x="89643" y="67139"/>
                    <a:pt x="89643" y="67151"/>
                    <a:pt x="89607" y="67139"/>
                  </a:cubicBezTo>
                  <a:lnTo>
                    <a:pt x="89607" y="67139"/>
                  </a:lnTo>
                  <a:cubicBezTo>
                    <a:pt x="89619" y="67151"/>
                    <a:pt x="89619" y="67139"/>
                    <a:pt x="89607" y="67139"/>
                  </a:cubicBezTo>
                  <a:close/>
                  <a:moveTo>
                    <a:pt x="3466" y="64806"/>
                  </a:moveTo>
                  <a:cubicBezTo>
                    <a:pt x="3466" y="64782"/>
                    <a:pt x="3466" y="64782"/>
                    <a:pt x="3477" y="64770"/>
                  </a:cubicBezTo>
                  <a:lnTo>
                    <a:pt x="3477" y="64770"/>
                  </a:lnTo>
                  <a:cubicBezTo>
                    <a:pt x="3501" y="64770"/>
                    <a:pt x="3501" y="64770"/>
                    <a:pt x="3513" y="64782"/>
                  </a:cubicBezTo>
                  <a:lnTo>
                    <a:pt x="3513" y="64782"/>
                  </a:lnTo>
                  <a:cubicBezTo>
                    <a:pt x="3513" y="64806"/>
                    <a:pt x="3513" y="64806"/>
                    <a:pt x="3501" y="64818"/>
                  </a:cubicBezTo>
                  <a:lnTo>
                    <a:pt x="3501" y="64818"/>
                  </a:lnTo>
                  <a:lnTo>
                    <a:pt x="3477" y="64818"/>
                  </a:lnTo>
                  <a:lnTo>
                    <a:pt x="3477" y="64818"/>
                  </a:lnTo>
                  <a:close/>
                  <a:moveTo>
                    <a:pt x="90667" y="64770"/>
                  </a:moveTo>
                  <a:cubicBezTo>
                    <a:pt x="90655" y="64770"/>
                    <a:pt x="90655" y="64758"/>
                    <a:pt x="90655" y="64734"/>
                  </a:cubicBezTo>
                  <a:lnTo>
                    <a:pt x="90655" y="64734"/>
                  </a:lnTo>
                  <a:cubicBezTo>
                    <a:pt x="90655" y="64722"/>
                    <a:pt x="90667" y="64722"/>
                    <a:pt x="90679" y="64722"/>
                  </a:cubicBezTo>
                  <a:lnTo>
                    <a:pt x="90679" y="64722"/>
                  </a:lnTo>
                  <a:cubicBezTo>
                    <a:pt x="90691" y="64722"/>
                    <a:pt x="90691" y="64734"/>
                    <a:pt x="90691" y="64758"/>
                  </a:cubicBezTo>
                  <a:lnTo>
                    <a:pt x="90691" y="64758"/>
                  </a:lnTo>
                  <a:cubicBezTo>
                    <a:pt x="90679" y="64758"/>
                    <a:pt x="90679" y="64770"/>
                    <a:pt x="90667" y="64770"/>
                  </a:cubicBezTo>
                  <a:lnTo>
                    <a:pt x="90667" y="64770"/>
                  </a:lnTo>
                  <a:close/>
                  <a:moveTo>
                    <a:pt x="2561" y="62377"/>
                  </a:moveTo>
                  <a:cubicBezTo>
                    <a:pt x="2561" y="62365"/>
                    <a:pt x="2561" y="62365"/>
                    <a:pt x="2573" y="62341"/>
                  </a:cubicBezTo>
                  <a:lnTo>
                    <a:pt x="2573" y="62341"/>
                  </a:lnTo>
                  <a:cubicBezTo>
                    <a:pt x="2585" y="62341"/>
                    <a:pt x="2585" y="62341"/>
                    <a:pt x="2608" y="62365"/>
                  </a:cubicBezTo>
                  <a:lnTo>
                    <a:pt x="2608" y="62365"/>
                  </a:lnTo>
                  <a:cubicBezTo>
                    <a:pt x="2608" y="62377"/>
                    <a:pt x="2608" y="62377"/>
                    <a:pt x="2585" y="62389"/>
                  </a:cubicBezTo>
                  <a:lnTo>
                    <a:pt x="2585" y="62389"/>
                  </a:lnTo>
                  <a:lnTo>
                    <a:pt x="2585" y="62389"/>
                  </a:lnTo>
                  <a:lnTo>
                    <a:pt x="2585" y="62389"/>
                  </a:lnTo>
                  <a:cubicBezTo>
                    <a:pt x="2561" y="62389"/>
                    <a:pt x="2561" y="62377"/>
                    <a:pt x="2561" y="62377"/>
                  </a:cubicBezTo>
                  <a:close/>
                  <a:moveTo>
                    <a:pt x="91572" y="62329"/>
                  </a:moveTo>
                  <a:cubicBezTo>
                    <a:pt x="91560" y="62329"/>
                    <a:pt x="91560" y="62317"/>
                    <a:pt x="91560" y="62305"/>
                  </a:cubicBezTo>
                  <a:lnTo>
                    <a:pt x="91560" y="62305"/>
                  </a:lnTo>
                  <a:cubicBezTo>
                    <a:pt x="91560" y="62282"/>
                    <a:pt x="91572" y="62282"/>
                    <a:pt x="91584" y="62282"/>
                  </a:cubicBezTo>
                  <a:lnTo>
                    <a:pt x="91584" y="62282"/>
                  </a:lnTo>
                  <a:cubicBezTo>
                    <a:pt x="91608" y="62282"/>
                    <a:pt x="91608" y="62305"/>
                    <a:pt x="91608" y="62317"/>
                  </a:cubicBezTo>
                  <a:lnTo>
                    <a:pt x="91608" y="62317"/>
                  </a:lnTo>
                  <a:cubicBezTo>
                    <a:pt x="91584" y="62329"/>
                    <a:pt x="91584" y="62329"/>
                    <a:pt x="91572" y="62329"/>
                  </a:cubicBezTo>
                  <a:lnTo>
                    <a:pt x="91572" y="62329"/>
                  </a:lnTo>
                  <a:close/>
                  <a:moveTo>
                    <a:pt x="1775" y="59888"/>
                  </a:moveTo>
                  <a:lnTo>
                    <a:pt x="1775" y="59888"/>
                  </a:lnTo>
                  <a:lnTo>
                    <a:pt x="1775" y="59888"/>
                  </a:lnTo>
                  <a:cubicBezTo>
                    <a:pt x="1775" y="59877"/>
                    <a:pt x="1775" y="59877"/>
                    <a:pt x="1787" y="59853"/>
                  </a:cubicBezTo>
                  <a:lnTo>
                    <a:pt x="1787" y="59853"/>
                  </a:lnTo>
                  <a:cubicBezTo>
                    <a:pt x="1799" y="59853"/>
                    <a:pt x="1799" y="59853"/>
                    <a:pt x="1811" y="59877"/>
                  </a:cubicBezTo>
                  <a:lnTo>
                    <a:pt x="1811" y="59877"/>
                  </a:lnTo>
                  <a:cubicBezTo>
                    <a:pt x="1811" y="59888"/>
                    <a:pt x="1811" y="59888"/>
                    <a:pt x="1799" y="59900"/>
                  </a:cubicBezTo>
                  <a:lnTo>
                    <a:pt x="1799" y="59900"/>
                  </a:lnTo>
                  <a:lnTo>
                    <a:pt x="1799" y="59900"/>
                  </a:lnTo>
                  <a:lnTo>
                    <a:pt x="1799" y="59900"/>
                  </a:lnTo>
                  <a:cubicBezTo>
                    <a:pt x="1787" y="59900"/>
                    <a:pt x="1787" y="59900"/>
                    <a:pt x="1775" y="59888"/>
                  </a:cubicBezTo>
                  <a:close/>
                  <a:moveTo>
                    <a:pt x="92346" y="59853"/>
                  </a:moveTo>
                  <a:cubicBezTo>
                    <a:pt x="92334" y="59853"/>
                    <a:pt x="92334" y="59841"/>
                    <a:pt x="92334" y="59829"/>
                  </a:cubicBezTo>
                  <a:lnTo>
                    <a:pt x="92334" y="59829"/>
                  </a:lnTo>
                  <a:cubicBezTo>
                    <a:pt x="92334" y="59817"/>
                    <a:pt x="92346" y="59817"/>
                    <a:pt x="92358" y="59817"/>
                  </a:cubicBezTo>
                  <a:lnTo>
                    <a:pt x="92358" y="59817"/>
                  </a:lnTo>
                  <a:cubicBezTo>
                    <a:pt x="92381" y="59817"/>
                    <a:pt x="92381" y="59829"/>
                    <a:pt x="92381" y="59841"/>
                  </a:cubicBezTo>
                  <a:lnTo>
                    <a:pt x="92381" y="59841"/>
                  </a:lnTo>
                  <a:lnTo>
                    <a:pt x="92381" y="59841"/>
                  </a:lnTo>
                  <a:lnTo>
                    <a:pt x="92381" y="59841"/>
                  </a:lnTo>
                  <a:cubicBezTo>
                    <a:pt x="92358" y="59853"/>
                    <a:pt x="92358" y="59853"/>
                    <a:pt x="92346" y="59853"/>
                  </a:cubicBezTo>
                  <a:lnTo>
                    <a:pt x="92346" y="59853"/>
                  </a:lnTo>
                  <a:close/>
                  <a:moveTo>
                    <a:pt x="1144" y="57388"/>
                  </a:moveTo>
                  <a:cubicBezTo>
                    <a:pt x="1144" y="57376"/>
                    <a:pt x="1144" y="57376"/>
                    <a:pt x="1156" y="57364"/>
                  </a:cubicBezTo>
                  <a:lnTo>
                    <a:pt x="1156" y="57364"/>
                  </a:lnTo>
                  <a:cubicBezTo>
                    <a:pt x="1180" y="57364"/>
                    <a:pt x="1180" y="57364"/>
                    <a:pt x="1191" y="57376"/>
                  </a:cubicBezTo>
                  <a:lnTo>
                    <a:pt x="1191" y="57376"/>
                  </a:lnTo>
                  <a:cubicBezTo>
                    <a:pt x="1191" y="57388"/>
                    <a:pt x="1191" y="57400"/>
                    <a:pt x="1180" y="57400"/>
                  </a:cubicBezTo>
                  <a:lnTo>
                    <a:pt x="1180" y="57400"/>
                  </a:lnTo>
                  <a:lnTo>
                    <a:pt x="1180" y="57400"/>
                  </a:lnTo>
                  <a:lnTo>
                    <a:pt x="1180" y="57400"/>
                  </a:lnTo>
                  <a:cubicBezTo>
                    <a:pt x="1144" y="57400"/>
                    <a:pt x="1144" y="57388"/>
                    <a:pt x="1144" y="57388"/>
                  </a:cubicBezTo>
                  <a:close/>
                  <a:moveTo>
                    <a:pt x="92989" y="57341"/>
                  </a:moveTo>
                  <a:cubicBezTo>
                    <a:pt x="92977" y="57341"/>
                    <a:pt x="92977" y="57329"/>
                    <a:pt x="92977" y="57317"/>
                  </a:cubicBezTo>
                  <a:lnTo>
                    <a:pt x="92977" y="57317"/>
                  </a:lnTo>
                  <a:cubicBezTo>
                    <a:pt x="92977" y="57293"/>
                    <a:pt x="92989" y="57293"/>
                    <a:pt x="93001" y="57293"/>
                  </a:cubicBezTo>
                  <a:lnTo>
                    <a:pt x="93001" y="57293"/>
                  </a:lnTo>
                  <a:cubicBezTo>
                    <a:pt x="93012" y="57293"/>
                    <a:pt x="93012" y="57317"/>
                    <a:pt x="93012" y="57317"/>
                  </a:cubicBezTo>
                  <a:lnTo>
                    <a:pt x="93012" y="57317"/>
                  </a:lnTo>
                  <a:lnTo>
                    <a:pt x="93012" y="57317"/>
                  </a:lnTo>
                  <a:lnTo>
                    <a:pt x="93012" y="57317"/>
                  </a:lnTo>
                  <a:cubicBezTo>
                    <a:pt x="93001" y="57341"/>
                    <a:pt x="92989" y="57341"/>
                    <a:pt x="92989" y="57341"/>
                  </a:cubicBezTo>
                  <a:lnTo>
                    <a:pt x="92989" y="57341"/>
                  </a:lnTo>
                  <a:close/>
                  <a:moveTo>
                    <a:pt x="632" y="54828"/>
                  </a:moveTo>
                  <a:cubicBezTo>
                    <a:pt x="632" y="54816"/>
                    <a:pt x="632" y="54816"/>
                    <a:pt x="656" y="54793"/>
                  </a:cubicBezTo>
                  <a:lnTo>
                    <a:pt x="656" y="54793"/>
                  </a:lnTo>
                  <a:cubicBezTo>
                    <a:pt x="668" y="54793"/>
                    <a:pt x="668" y="54816"/>
                    <a:pt x="680" y="54816"/>
                  </a:cubicBezTo>
                  <a:lnTo>
                    <a:pt x="680" y="54816"/>
                  </a:lnTo>
                  <a:cubicBezTo>
                    <a:pt x="680" y="54828"/>
                    <a:pt x="680" y="54828"/>
                    <a:pt x="668" y="54828"/>
                  </a:cubicBezTo>
                  <a:lnTo>
                    <a:pt x="668" y="54828"/>
                  </a:lnTo>
                  <a:lnTo>
                    <a:pt x="668" y="54828"/>
                  </a:lnTo>
                  <a:lnTo>
                    <a:pt x="668" y="54828"/>
                  </a:lnTo>
                  <a:cubicBezTo>
                    <a:pt x="656" y="54864"/>
                    <a:pt x="632" y="54840"/>
                    <a:pt x="632" y="54828"/>
                  </a:cubicBezTo>
                  <a:close/>
                  <a:moveTo>
                    <a:pt x="93477" y="54793"/>
                  </a:moveTo>
                  <a:cubicBezTo>
                    <a:pt x="93465" y="54793"/>
                    <a:pt x="93465" y="54781"/>
                    <a:pt x="93465" y="54769"/>
                  </a:cubicBezTo>
                  <a:lnTo>
                    <a:pt x="93465" y="54769"/>
                  </a:lnTo>
                  <a:cubicBezTo>
                    <a:pt x="93465" y="54757"/>
                    <a:pt x="93477" y="54757"/>
                    <a:pt x="93489" y="54757"/>
                  </a:cubicBezTo>
                  <a:lnTo>
                    <a:pt x="93489" y="54757"/>
                  </a:lnTo>
                  <a:cubicBezTo>
                    <a:pt x="93513" y="54757"/>
                    <a:pt x="93513" y="54769"/>
                    <a:pt x="93513" y="54781"/>
                  </a:cubicBezTo>
                  <a:lnTo>
                    <a:pt x="93513" y="54781"/>
                  </a:lnTo>
                  <a:cubicBezTo>
                    <a:pt x="93489" y="54793"/>
                    <a:pt x="93489" y="54793"/>
                    <a:pt x="93477" y="54793"/>
                  </a:cubicBezTo>
                  <a:lnTo>
                    <a:pt x="93477" y="54793"/>
                  </a:lnTo>
                  <a:close/>
                  <a:moveTo>
                    <a:pt x="287" y="52268"/>
                  </a:moveTo>
                  <a:cubicBezTo>
                    <a:pt x="287" y="52257"/>
                    <a:pt x="287" y="52257"/>
                    <a:pt x="299" y="52257"/>
                  </a:cubicBezTo>
                  <a:lnTo>
                    <a:pt x="299" y="52257"/>
                  </a:lnTo>
                  <a:cubicBezTo>
                    <a:pt x="310" y="52257"/>
                    <a:pt x="310" y="52268"/>
                    <a:pt x="322" y="52268"/>
                  </a:cubicBezTo>
                  <a:lnTo>
                    <a:pt x="322" y="52268"/>
                  </a:lnTo>
                  <a:cubicBezTo>
                    <a:pt x="322" y="52280"/>
                    <a:pt x="310" y="52280"/>
                    <a:pt x="310" y="52280"/>
                  </a:cubicBezTo>
                  <a:lnTo>
                    <a:pt x="310" y="52280"/>
                  </a:lnTo>
                  <a:lnTo>
                    <a:pt x="310" y="52280"/>
                  </a:lnTo>
                  <a:lnTo>
                    <a:pt x="310" y="52280"/>
                  </a:lnTo>
                  <a:cubicBezTo>
                    <a:pt x="299" y="52280"/>
                    <a:pt x="287" y="52280"/>
                    <a:pt x="287" y="52268"/>
                  </a:cubicBezTo>
                  <a:close/>
                  <a:moveTo>
                    <a:pt x="93834" y="52245"/>
                  </a:moveTo>
                  <a:cubicBezTo>
                    <a:pt x="93822" y="52245"/>
                    <a:pt x="93822" y="52221"/>
                    <a:pt x="93822" y="52221"/>
                  </a:cubicBezTo>
                  <a:lnTo>
                    <a:pt x="93822" y="52221"/>
                  </a:lnTo>
                  <a:cubicBezTo>
                    <a:pt x="93822" y="52209"/>
                    <a:pt x="93834" y="52209"/>
                    <a:pt x="93834" y="52209"/>
                  </a:cubicBezTo>
                  <a:lnTo>
                    <a:pt x="93834" y="52209"/>
                  </a:lnTo>
                  <a:cubicBezTo>
                    <a:pt x="93846" y="52209"/>
                    <a:pt x="93846" y="52221"/>
                    <a:pt x="93846" y="52245"/>
                  </a:cubicBezTo>
                  <a:lnTo>
                    <a:pt x="93846" y="52245"/>
                  </a:lnTo>
                  <a:cubicBezTo>
                    <a:pt x="93846" y="52221"/>
                    <a:pt x="93834" y="52245"/>
                    <a:pt x="93834" y="52245"/>
                  </a:cubicBezTo>
                  <a:close/>
                  <a:moveTo>
                    <a:pt x="72" y="49685"/>
                  </a:moveTo>
                  <a:cubicBezTo>
                    <a:pt x="72" y="49661"/>
                    <a:pt x="84" y="49661"/>
                    <a:pt x="84" y="49661"/>
                  </a:cubicBezTo>
                  <a:lnTo>
                    <a:pt x="84" y="49661"/>
                  </a:lnTo>
                  <a:cubicBezTo>
                    <a:pt x="108" y="49661"/>
                    <a:pt x="108" y="49685"/>
                    <a:pt x="108" y="49685"/>
                  </a:cubicBezTo>
                  <a:lnTo>
                    <a:pt x="108" y="49685"/>
                  </a:lnTo>
                  <a:cubicBezTo>
                    <a:pt x="108" y="49697"/>
                    <a:pt x="84" y="49697"/>
                    <a:pt x="84" y="49697"/>
                  </a:cubicBezTo>
                  <a:lnTo>
                    <a:pt x="84" y="49697"/>
                  </a:lnTo>
                  <a:cubicBezTo>
                    <a:pt x="84" y="49709"/>
                    <a:pt x="72" y="49697"/>
                    <a:pt x="72" y="49685"/>
                  </a:cubicBezTo>
                  <a:close/>
                  <a:moveTo>
                    <a:pt x="94025" y="49637"/>
                  </a:moveTo>
                  <a:cubicBezTo>
                    <a:pt x="94025" y="49625"/>
                    <a:pt x="94036" y="49625"/>
                    <a:pt x="94036" y="49625"/>
                  </a:cubicBezTo>
                  <a:lnTo>
                    <a:pt x="94036" y="49625"/>
                  </a:lnTo>
                  <a:cubicBezTo>
                    <a:pt x="94060" y="49625"/>
                    <a:pt x="94060" y="49637"/>
                    <a:pt x="94060" y="49637"/>
                  </a:cubicBezTo>
                  <a:lnTo>
                    <a:pt x="94060" y="49637"/>
                  </a:lnTo>
                  <a:cubicBezTo>
                    <a:pt x="94060" y="49649"/>
                    <a:pt x="94036" y="49649"/>
                    <a:pt x="94036" y="49649"/>
                  </a:cubicBezTo>
                  <a:lnTo>
                    <a:pt x="94036" y="49649"/>
                  </a:lnTo>
                  <a:cubicBezTo>
                    <a:pt x="94025" y="49649"/>
                    <a:pt x="94025" y="49637"/>
                    <a:pt x="94025" y="49637"/>
                  </a:cubicBezTo>
                  <a:close/>
                  <a:moveTo>
                    <a:pt x="1" y="47089"/>
                  </a:moveTo>
                  <a:cubicBezTo>
                    <a:pt x="1" y="47077"/>
                    <a:pt x="13" y="47077"/>
                    <a:pt x="13" y="47077"/>
                  </a:cubicBezTo>
                  <a:lnTo>
                    <a:pt x="13" y="47077"/>
                  </a:lnTo>
                  <a:cubicBezTo>
                    <a:pt x="25" y="47077"/>
                    <a:pt x="25" y="47089"/>
                    <a:pt x="25" y="47089"/>
                  </a:cubicBezTo>
                  <a:lnTo>
                    <a:pt x="25" y="47089"/>
                  </a:lnTo>
                  <a:cubicBezTo>
                    <a:pt x="25" y="47101"/>
                    <a:pt x="13" y="47101"/>
                    <a:pt x="13" y="47101"/>
                  </a:cubicBezTo>
                  <a:lnTo>
                    <a:pt x="13" y="47101"/>
                  </a:lnTo>
                  <a:cubicBezTo>
                    <a:pt x="13" y="47101"/>
                    <a:pt x="1" y="47101"/>
                    <a:pt x="1" y="47089"/>
                  </a:cubicBezTo>
                  <a:close/>
                  <a:moveTo>
                    <a:pt x="94084" y="47042"/>
                  </a:moveTo>
                  <a:cubicBezTo>
                    <a:pt x="94084" y="47030"/>
                    <a:pt x="94108" y="47030"/>
                    <a:pt x="94108" y="47030"/>
                  </a:cubicBezTo>
                  <a:lnTo>
                    <a:pt x="94108" y="47030"/>
                  </a:lnTo>
                  <a:cubicBezTo>
                    <a:pt x="94120" y="47030"/>
                    <a:pt x="94120" y="47042"/>
                    <a:pt x="94120" y="47042"/>
                  </a:cubicBezTo>
                  <a:lnTo>
                    <a:pt x="94120" y="47042"/>
                  </a:lnTo>
                  <a:cubicBezTo>
                    <a:pt x="94120" y="47065"/>
                    <a:pt x="94108" y="47065"/>
                    <a:pt x="94108" y="47065"/>
                  </a:cubicBezTo>
                  <a:lnTo>
                    <a:pt x="94108" y="47065"/>
                  </a:lnTo>
                  <a:close/>
                  <a:moveTo>
                    <a:pt x="94084" y="46946"/>
                  </a:moveTo>
                  <a:cubicBezTo>
                    <a:pt x="94084" y="46923"/>
                    <a:pt x="94108" y="46923"/>
                    <a:pt x="94108" y="46923"/>
                  </a:cubicBezTo>
                  <a:lnTo>
                    <a:pt x="94108" y="46923"/>
                  </a:lnTo>
                  <a:cubicBezTo>
                    <a:pt x="94120" y="46923"/>
                    <a:pt x="94120" y="46946"/>
                    <a:pt x="94120" y="46946"/>
                  </a:cubicBezTo>
                  <a:lnTo>
                    <a:pt x="94120" y="46946"/>
                  </a:lnTo>
                  <a:cubicBezTo>
                    <a:pt x="94120" y="46958"/>
                    <a:pt x="94108" y="46958"/>
                    <a:pt x="94108" y="46958"/>
                  </a:cubicBezTo>
                  <a:lnTo>
                    <a:pt x="94108" y="46958"/>
                  </a:lnTo>
                  <a:cubicBezTo>
                    <a:pt x="94108" y="46958"/>
                    <a:pt x="94084" y="46958"/>
                    <a:pt x="94084" y="46946"/>
                  </a:cubicBezTo>
                  <a:close/>
                  <a:moveTo>
                    <a:pt x="84" y="44518"/>
                  </a:moveTo>
                  <a:cubicBezTo>
                    <a:pt x="72" y="44518"/>
                    <a:pt x="72" y="44506"/>
                    <a:pt x="72" y="44506"/>
                  </a:cubicBezTo>
                  <a:lnTo>
                    <a:pt x="72" y="44506"/>
                  </a:lnTo>
                  <a:cubicBezTo>
                    <a:pt x="72" y="44482"/>
                    <a:pt x="84" y="44482"/>
                    <a:pt x="84" y="44482"/>
                  </a:cubicBezTo>
                  <a:lnTo>
                    <a:pt x="84" y="44482"/>
                  </a:lnTo>
                  <a:cubicBezTo>
                    <a:pt x="108" y="44482"/>
                    <a:pt x="108" y="44506"/>
                    <a:pt x="108" y="44506"/>
                  </a:cubicBezTo>
                  <a:lnTo>
                    <a:pt x="108" y="44506"/>
                  </a:lnTo>
                  <a:cubicBezTo>
                    <a:pt x="108" y="44518"/>
                    <a:pt x="108" y="44518"/>
                    <a:pt x="84" y="44518"/>
                  </a:cubicBezTo>
                  <a:lnTo>
                    <a:pt x="84" y="44518"/>
                  </a:lnTo>
                  <a:close/>
                  <a:moveTo>
                    <a:pt x="94013" y="44351"/>
                  </a:moveTo>
                  <a:lnTo>
                    <a:pt x="94013" y="44351"/>
                  </a:lnTo>
                  <a:cubicBezTo>
                    <a:pt x="94013" y="44339"/>
                    <a:pt x="94025" y="44339"/>
                    <a:pt x="94025" y="44339"/>
                  </a:cubicBezTo>
                  <a:lnTo>
                    <a:pt x="94025" y="44339"/>
                  </a:lnTo>
                  <a:cubicBezTo>
                    <a:pt x="94036" y="44339"/>
                    <a:pt x="94036" y="44351"/>
                    <a:pt x="94036" y="44351"/>
                  </a:cubicBezTo>
                  <a:lnTo>
                    <a:pt x="94036" y="44351"/>
                  </a:lnTo>
                  <a:cubicBezTo>
                    <a:pt x="94036" y="44363"/>
                    <a:pt x="94025" y="44363"/>
                    <a:pt x="94025" y="44363"/>
                  </a:cubicBezTo>
                  <a:lnTo>
                    <a:pt x="94025" y="44363"/>
                  </a:lnTo>
                  <a:lnTo>
                    <a:pt x="94025" y="44363"/>
                  </a:lnTo>
                  <a:lnTo>
                    <a:pt x="94025" y="44363"/>
                  </a:lnTo>
                  <a:cubicBezTo>
                    <a:pt x="94025" y="44363"/>
                    <a:pt x="94013" y="44363"/>
                    <a:pt x="94013" y="44351"/>
                  </a:cubicBezTo>
                  <a:close/>
                  <a:moveTo>
                    <a:pt x="299" y="41946"/>
                  </a:moveTo>
                  <a:cubicBezTo>
                    <a:pt x="287" y="41946"/>
                    <a:pt x="287" y="41922"/>
                    <a:pt x="287" y="41922"/>
                  </a:cubicBezTo>
                  <a:lnTo>
                    <a:pt x="287" y="41922"/>
                  </a:lnTo>
                  <a:cubicBezTo>
                    <a:pt x="287" y="41910"/>
                    <a:pt x="299" y="41910"/>
                    <a:pt x="310" y="41910"/>
                  </a:cubicBezTo>
                  <a:lnTo>
                    <a:pt x="310" y="41910"/>
                  </a:lnTo>
                  <a:cubicBezTo>
                    <a:pt x="322" y="41910"/>
                    <a:pt x="322" y="41922"/>
                    <a:pt x="322" y="41922"/>
                  </a:cubicBezTo>
                  <a:lnTo>
                    <a:pt x="322" y="41922"/>
                  </a:lnTo>
                  <a:cubicBezTo>
                    <a:pt x="310" y="41922"/>
                    <a:pt x="310" y="41946"/>
                    <a:pt x="299" y="41946"/>
                  </a:cubicBezTo>
                  <a:lnTo>
                    <a:pt x="299" y="41946"/>
                  </a:lnTo>
                  <a:close/>
                  <a:moveTo>
                    <a:pt x="93810" y="41767"/>
                  </a:moveTo>
                  <a:cubicBezTo>
                    <a:pt x="93810" y="41743"/>
                    <a:pt x="93810" y="41743"/>
                    <a:pt x="93822" y="41743"/>
                  </a:cubicBezTo>
                  <a:lnTo>
                    <a:pt x="93822" y="41743"/>
                  </a:lnTo>
                  <a:cubicBezTo>
                    <a:pt x="93834" y="41743"/>
                    <a:pt x="93834" y="41767"/>
                    <a:pt x="93846" y="41767"/>
                  </a:cubicBezTo>
                  <a:lnTo>
                    <a:pt x="93846" y="41767"/>
                  </a:lnTo>
                  <a:cubicBezTo>
                    <a:pt x="93846" y="41779"/>
                    <a:pt x="93834" y="41779"/>
                    <a:pt x="93834" y="41779"/>
                  </a:cubicBezTo>
                  <a:lnTo>
                    <a:pt x="93834" y="41779"/>
                  </a:lnTo>
                  <a:lnTo>
                    <a:pt x="93834" y="41779"/>
                  </a:lnTo>
                  <a:lnTo>
                    <a:pt x="93834" y="41779"/>
                  </a:lnTo>
                  <a:cubicBezTo>
                    <a:pt x="93810" y="41791"/>
                    <a:pt x="93810" y="41779"/>
                    <a:pt x="93810" y="41767"/>
                  </a:cubicBezTo>
                  <a:close/>
                  <a:moveTo>
                    <a:pt x="632" y="39362"/>
                  </a:moveTo>
                  <a:cubicBezTo>
                    <a:pt x="620" y="39362"/>
                    <a:pt x="620" y="39350"/>
                    <a:pt x="620" y="39350"/>
                  </a:cubicBezTo>
                  <a:lnTo>
                    <a:pt x="620" y="39350"/>
                  </a:lnTo>
                  <a:cubicBezTo>
                    <a:pt x="620" y="39338"/>
                    <a:pt x="632" y="39338"/>
                    <a:pt x="656" y="39338"/>
                  </a:cubicBezTo>
                  <a:lnTo>
                    <a:pt x="656" y="39338"/>
                  </a:lnTo>
                  <a:cubicBezTo>
                    <a:pt x="668" y="39338"/>
                    <a:pt x="668" y="39350"/>
                    <a:pt x="668" y="39350"/>
                  </a:cubicBezTo>
                  <a:lnTo>
                    <a:pt x="668" y="39350"/>
                  </a:lnTo>
                  <a:cubicBezTo>
                    <a:pt x="668" y="39362"/>
                    <a:pt x="656" y="39362"/>
                    <a:pt x="632" y="39362"/>
                  </a:cubicBezTo>
                  <a:lnTo>
                    <a:pt x="632" y="39362"/>
                  </a:lnTo>
                  <a:close/>
                  <a:moveTo>
                    <a:pt x="93453" y="39207"/>
                  </a:moveTo>
                  <a:lnTo>
                    <a:pt x="93453" y="39207"/>
                  </a:lnTo>
                  <a:cubicBezTo>
                    <a:pt x="93453" y="39184"/>
                    <a:pt x="93453" y="39172"/>
                    <a:pt x="93465" y="39172"/>
                  </a:cubicBezTo>
                  <a:lnTo>
                    <a:pt x="93465" y="39172"/>
                  </a:lnTo>
                  <a:cubicBezTo>
                    <a:pt x="93477" y="39172"/>
                    <a:pt x="93477" y="39172"/>
                    <a:pt x="93477" y="39184"/>
                  </a:cubicBezTo>
                  <a:lnTo>
                    <a:pt x="93477" y="39184"/>
                  </a:lnTo>
                  <a:lnTo>
                    <a:pt x="93477" y="39184"/>
                  </a:lnTo>
                  <a:lnTo>
                    <a:pt x="93477" y="39184"/>
                  </a:lnTo>
                  <a:cubicBezTo>
                    <a:pt x="93477" y="39207"/>
                    <a:pt x="93477" y="39207"/>
                    <a:pt x="93465" y="39219"/>
                  </a:cubicBezTo>
                  <a:lnTo>
                    <a:pt x="93465" y="39219"/>
                  </a:lnTo>
                  <a:lnTo>
                    <a:pt x="93465" y="39219"/>
                  </a:lnTo>
                  <a:lnTo>
                    <a:pt x="93465" y="39219"/>
                  </a:lnTo>
                  <a:cubicBezTo>
                    <a:pt x="93453" y="39219"/>
                    <a:pt x="93453" y="39219"/>
                    <a:pt x="93453" y="39207"/>
                  </a:cubicBezTo>
                  <a:close/>
                  <a:moveTo>
                    <a:pt x="1132" y="36826"/>
                  </a:moveTo>
                  <a:cubicBezTo>
                    <a:pt x="1120" y="36826"/>
                    <a:pt x="1120" y="36802"/>
                    <a:pt x="1120" y="36790"/>
                  </a:cubicBezTo>
                  <a:lnTo>
                    <a:pt x="1120" y="36790"/>
                  </a:lnTo>
                  <a:lnTo>
                    <a:pt x="1120" y="36790"/>
                  </a:lnTo>
                  <a:lnTo>
                    <a:pt x="1120" y="36790"/>
                  </a:lnTo>
                  <a:cubicBezTo>
                    <a:pt x="1120" y="36778"/>
                    <a:pt x="1132" y="36778"/>
                    <a:pt x="1144" y="36778"/>
                  </a:cubicBezTo>
                  <a:lnTo>
                    <a:pt x="1144" y="36778"/>
                  </a:lnTo>
                  <a:cubicBezTo>
                    <a:pt x="1156" y="36778"/>
                    <a:pt x="1156" y="36790"/>
                    <a:pt x="1156" y="36802"/>
                  </a:cubicBezTo>
                  <a:lnTo>
                    <a:pt x="1156" y="36802"/>
                  </a:lnTo>
                  <a:cubicBezTo>
                    <a:pt x="1156" y="36826"/>
                    <a:pt x="1144" y="36826"/>
                    <a:pt x="1132" y="36826"/>
                  </a:cubicBezTo>
                  <a:close/>
                  <a:moveTo>
                    <a:pt x="92941" y="36659"/>
                  </a:moveTo>
                  <a:cubicBezTo>
                    <a:pt x="92941" y="36636"/>
                    <a:pt x="92941" y="36636"/>
                    <a:pt x="92953" y="36624"/>
                  </a:cubicBezTo>
                  <a:lnTo>
                    <a:pt x="92953" y="36624"/>
                  </a:lnTo>
                  <a:cubicBezTo>
                    <a:pt x="92965" y="36624"/>
                    <a:pt x="92965" y="36624"/>
                    <a:pt x="92989" y="36648"/>
                  </a:cubicBezTo>
                  <a:lnTo>
                    <a:pt x="92989" y="36648"/>
                  </a:lnTo>
                  <a:cubicBezTo>
                    <a:pt x="92989" y="36659"/>
                    <a:pt x="92989" y="36659"/>
                    <a:pt x="92977" y="36659"/>
                  </a:cubicBezTo>
                  <a:lnTo>
                    <a:pt x="92977" y="36659"/>
                  </a:lnTo>
                  <a:lnTo>
                    <a:pt x="92977" y="36659"/>
                  </a:lnTo>
                  <a:lnTo>
                    <a:pt x="92977" y="36659"/>
                  </a:lnTo>
                  <a:cubicBezTo>
                    <a:pt x="92953" y="36671"/>
                    <a:pt x="92941" y="36671"/>
                    <a:pt x="92941" y="36659"/>
                  </a:cubicBezTo>
                  <a:close/>
                  <a:moveTo>
                    <a:pt x="1775" y="34302"/>
                  </a:moveTo>
                  <a:cubicBezTo>
                    <a:pt x="1751" y="34302"/>
                    <a:pt x="1751" y="34290"/>
                    <a:pt x="1751" y="34278"/>
                  </a:cubicBezTo>
                  <a:lnTo>
                    <a:pt x="1751" y="34278"/>
                  </a:lnTo>
                  <a:lnTo>
                    <a:pt x="1751" y="34278"/>
                  </a:lnTo>
                  <a:lnTo>
                    <a:pt x="1751" y="34278"/>
                  </a:lnTo>
                  <a:cubicBezTo>
                    <a:pt x="1751" y="34266"/>
                    <a:pt x="1775" y="34266"/>
                    <a:pt x="1787" y="34266"/>
                  </a:cubicBezTo>
                  <a:lnTo>
                    <a:pt x="1787" y="34266"/>
                  </a:lnTo>
                  <a:cubicBezTo>
                    <a:pt x="1799" y="34266"/>
                    <a:pt x="1799" y="34278"/>
                    <a:pt x="1799" y="34290"/>
                  </a:cubicBezTo>
                  <a:lnTo>
                    <a:pt x="1799" y="34290"/>
                  </a:lnTo>
                  <a:cubicBezTo>
                    <a:pt x="1787" y="34302"/>
                    <a:pt x="1775" y="34302"/>
                    <a:pt x="1775" y="34302"/>
                  </a:cubicBezTo>
                  <a:lnTo>
                    <a:pt x="1775" y="34302"/>
                  </a:lnTo>
                  <a:close/>
                  <a:moveTo>
                    <a:pt x="92298" y="34159"/>
                  </a:moveTo>
                  <a:cubicBezTo>
                    <a:pt x="92298" y="34147"/>
                    <a:pt x="92298" y="34147"/>
                    <a:pt x="92322" y="34123"/>
                  </a:cubicBezTo>
                  <a:lnTo>
                    <a:pt x="92322" y="34123"/>
                  </a:lnTo>
                  <a:cubicBezTo>
                    <a:pt x="92334" y="34123"/>
                    <a:pt x="92346" y="34123"/>
                    <a:pt x="92346" y="34147"/>
                  </a:cubicBezTo>
                  <a:lnTo>
                    <a:pt x="92346" y="34147"/>
                  </a:lnTo>
                  <a:cubicBezTo>
                    <a:pt x="92346" y="34159"/>
                    <a:pt x="92346" y="34159"/>
                    <a:pt x="92334" y="34171"/>
                  </a:cubicBezTo>
                  <a:lnTo>
                    <a:pt x="92334" y="34171"/>
                  </a:lnTo>
                  <a:lnTo>
                    <a:pt x="92334" y="34171"/>
                  </a:lnTo>
                  <a:lnTo>
                    <a:pt x="92334" y="34171"/>
                  </a:lnTo>
                  <a:cubicBezTo>
                    <a:pt x="92322" y="34171"/>
                    <a:pt x="92298" y="34159"/>
                    <a:pt x="92298" y="34159"/>
                  </a:cubicBezTo>
                  <a:close/>
                  <a:moveTo>
                    <a:pt x="2525" y="31837"/>
                  </a:moveTo>
                  <a:cubicBezTo>
                    <a:pt x="2513" y="31837"/>
                    <a:pt x="2513" y="31825"/>
                    <a:pt x="2513" y="31802"/>
                  </a:cubicBezTo>
                  <a:lnTo>
                    <a:pt x="2513" y="31802"/>
                  </a:lnTo>
                  <a:cubicBezTo>
                    <a:pt x="2513" y="31790"/>
                    <a:pt x="2525" y="31790"/>
                    <a:pt x="2549" y="31790"/>
                  </a:cubicBezTo>
                  <a:lnTo>
                    <a:pt x="2549" y="31790"/>
                  </a:lnTo>
                  <a:cubicBezTo>
                    <a:pt x="2561" y="31790"/>
                    <a:pt x="2561" y="31802"/>
                    <a:pt x="2561" y="31825"/>
                  </a:cubicBezTo>
                  <a:lnTo>
                    <a:pt x="2561" y="31825"/>
                  </a:lnTo>
                  <a:cubicBezTo>
                    <a:pt x="2561" y="31837"/>
                    <a:pt x="2549" y="31837"/>
                    <a:pt x="2525" y="31837"/>
                  </a:cubicBezTo>
                  <a:lnTo>
                    <a:pt x="2525" y="31837"/>
                  </a:lnTo>
                  <a:close/>
                  <a:moveTo>
                    <a:pt x="91524" y="31683"/>
                  </a:moveTo>
                  <a:cubicBezTo>
                    <a:pt x="91524" y="31671"/>
                    <a:pt x="91524" y="31671"/>
                    <a:pt x="91536" y="31659"/>
                  </a:cubicBezTo>
                  <a:lnTo>
                    <a:pt x="91536" y="31659"/>
                  </a:lnTo>
                  <a:cubicBezTo>
                    <a:pt x="91560" y="31659"/>
                    <a:pt x="91560" y="31659"/>
                    <a:pt x="91572" y="31671"/>
                  </a:cubicBezTo>
                  <a:lnTo>
                    <a:pt x="91572" y="31671"/>
                  </a:lnTo>
                  <a:cubicBezTo>
                    <a:pt x="91572" y="31683"/>
                    <a:pt x="91572" y="31683"/>
                    <a:pt x="91560" y="31706"/>
                  </a:cubicBezTo>
                  <a:lnTo>
                    <a:pt x="91560" y="31706"/>
                  </a:lnTo>
                  <a:lnTo>
                    <a:pt x="91560" y="31706"/>
                  </a:lnTo>
                  <a:lnTo>
                    <a:pt x="91560" y="31706"/>
                  </a:lnTo>
                  <a:cubicBezTo>
                    <a:pt x="91536" y="31683"/>
                    <a:pt x="91524" y="31683"/>
                    <a:pt x="91524" y="31683"/>
                  </a:cubicBezTo>
                  <a:close/>
                  <a:moveTo>
                    <a:pt x="3442" y="29397"/>
                  </a:moveTo>
                  <a:cubicBezTo>
                    <a:pt x="3418" y="29397"/>
                    <a:pt x="3418" y="29385"/>
                    <a:pt x="3418" y="29361"/>
                  </a:cubicBezTo>
                  <a:lnTo>
                    <a:pt x="3418" y="29361"/>
                  </a:lnTo>
                  <a:cubicBezTo>
                    <a:pt x="3418" y="29349"/>
                    <a:pt x="3442" y="29349"/>
                    <a:pt x="3454" y="29349"/>
                  </a:cubicBezTo>
                  <a:lnTo>
                    <a:pt x="3454" y="29349"/>
                  </a:lnTo>
                  <a:cubicBezTo>
                    <a:pt x="3466" y="29349"/>
                    <a:pt x="3466" y="29361"/>
                    <a:pt x="3466" y="29385"/>
                  </a:cubicBezTo>
                  <a:lnTo>
                    <a:pt x="3466" y="29385"/>
                  </a:lnTo>
                  <a:cubicBezTo>
                    <a:pt x="3466" y="29397"/>
                    <a:pt x="3454" y="29409"/>
                    <a:pt x="3442" y="29397"/>
                  </a:cubicBezTo>
                  <a:lnTo>
                    <a:pt x="3442" y="29397"/>
                  </a:lnTo>
                  <a:cubicBezTo>
                    <a:pt x="3442" y="29409"/>
                    <a:pt x="3442" y="29397"/>
                    <a:pt x="3442" y="29397"/>
                  </a:cubicBezTo>
                  <a:close/>
                  <a:moveTo>
                    <a:pt x="90619" y="29266"/>
                  </a:moveTo>
                  <a:cubicBezTo>
                    <a:pt x="90619" y="29242"/>
                    <a:pt x="90619" y="29230"/>
                    <a:pt x="90631" y="29230"/>
                  </a:cubicBezTo>
                  <a:lnTo>
                    <a:pt x="90631" y="29230"/>
                  </a:lnTo>
                  <a:cubicBezTo>
                    <a:pt x="90643" y="29230"/>
                    <a:pt x="90643" y="29230"/>
                    <a:pt x="90667" y="29242"/>
                  </a:cubicBezTo>
                  <a:lnTo>
                    <a:pt x="90667" y="29242"/>
                  </a:lnTo>
                  <a:cubicBezTo>
                    <a:pt x="90667" y="29266"/>
                    <a:pt x="90667" y="29266"/>
                    <a:pt x="90655" y="29278"/>
                  </a:cubicBezTo>
                  <a:lnTo>
                    <a:pt x="90655" y="29278"/>
                  </a:lnTo>
                  <a:lnTo>
                    <a:pt x="90631" y="29278"/>
                  </a:lnTo>
                  <a:lnTo>
                    <a:pt x="90631" y="29278"/>
                  </a:lnTo>
                  <a:close/>
                  <a:moveTo>
                    <a:pt x="4478" y="27027"/>
                  </a:moveTo>
                  <a:cubicBezTo>
                    <a:pt x="4466" y="27027"/>
                    <a:pt x="4466" y="27015"/>
                    <a:pt x="4466" y="27003"/>
                  </a:cubicBezTo>
                  <a:lnTo>
                    <a:pt x="4466" y="27003"/>
                  </a:lnTo>
                  <a:lnTo>
                    <a:pt x="4466" y="27003"/>
                  </a:lnTo>
                  <a:lnTo>
                    <a:pt x="4466" y="27003"/>
                  </a:lnTo>
                  <a:cubicBezTo>
                    <a:pt x="4466" y="26980"/>
                    <a:pt x="4478" y="26980"/>
                    <a:pt x="4490" y="26980"/>
                  </a:cubicBezTo>
                  <a:lnTo>
                    <a:pt x="4490" y="26980"/>
                  </a:lnTo>
                  <a:cubicBezTo>
                    <a:pt x="4513" y="26980"/>
                    <a:pt x="4513" y="27003"/>
                    <a:pt x="4513" y="27015"/>
                  </a:cubicBezTo>
                  <a:lnTo>
                    <a:pt x="4513" y="27015"/>
                  </a:lnTo>
                  <a:cubicBezTo>
                    <a:pt x="4513" y="27027"/>
                    <a:pt x="4490" y="27027"/>
                    <a:pt x="4478" y="27027"/>
                  </a:cubicBezTo>
                  <a:lnTo>
                    <a:pt x="4478" y="27027"/>
                  </a:lnTo>
                  <a:close/>
                  <a:moveTo>
                    <a:pt x="89560" y="26896"/>
                  </a:moveTo>
                  <a:cubicBezTo>
                    <a:pt x="89560" y="26884"/>
                    <a:pt x="89560" y="26884"/>
                    <a:pt x="89572" y="26861"/>
                  </a:cubicBezTo>
                  <a:lnTo>
                    <a:pt x="89572" y="26861"/>
                  </a:lnTo>
                  <a:cubicBezTo>
                    <a:pt x="89595" y="26861"/>
                    <a:pt x="89607" y="26861"/>
                    <a:pt x="89607" y="26884"/>
                  </a:cubicBezTo>
                  <a:lnTo>
                    <a:pt x="89607" y="26884"/>
                  </a:lnTo>
                  <a:cubicBezTo>
                    <a:pt x="89607" y="26896"/>
                    <a:pt x="89607" y="26896"/>
                    <a:pt x="89595" y="26908"/>
                  </a:cubicBezTo>
                  <a:lnTo>
                    <a:pt x="89595" y="26908"/>
                  </a:lnTo>
                  <a:lnTo>
                    <a:pt x="89583" y="26908"/>
                  </a:lnTo>
                  <a:lnTo>
                    <a:pt x="89583" y="26908"/>
                  </a:lnTo>
                  <a:cubicBezTo>
                    <a:pt x="89583" y="26896"/>
                    <a:pt x="89583" y="26896"/>
                    <a:pt x="89560" y="26896"/>
                  </a:cubicBezTo>
                  <a:close/>
                  <a:moveTo>
                    <a:pt x="5656" y="24706"/>
                  </a:moveTo>
                  <a:cubicBezTo>
                    <a:pt x="5644" y="24706"/>
                    <a:pt x="5644" y="24694"/>
                    <a:pt x="5644" y="24682"/>
                  </a:cubicBezTo>
                  <a:lnTo>
                    <a:pt x="5644" y="24682"/>
                  </a:lnTo>
                  <a:cubicBezTo>
                    <a:pt x="5644" y="24658"/>
                    <a:pt x="5656" y="24658"/>
                    <a:pt x="5668" y="24658"/>
                  </a:cubicBezTo>
                  <a:lnTo>
                    <a:pt x="5668" y="24658"/>
                  </a:lnTo>
                  <a:cubicBezTo>
                    <a:pt x="5680" y="24658"/>
                    <a:pt x="5680" y="24682"/>
                    <a:pt x="5668" y="24694"/>
                  </a:cubicBezTo>
                  <a:lnTo>
                    <a:pt x="5668" y="24694"/>
                  </a:lnTo>
                  <a:cubicBezTo>
                    <a:pt x="5668" y="24706"/>
                    <a:pt x="5668" y="24706"/>
                    <a:pt x="5656" y="24706"/>
                  </a:cubicBezTo>
                  <a:lnTo>
                    <a:pt x="5656" y="24706"/>
                  </a:lnTo>
                  <a:close/>
                  <a:moveTo>
                    <a:pt x="88393" y="24587"/>
                  </a:moveTo>
                  <a:cubicBezTo>
                    <a:pt x="88393" y="24575"/>
                    <a:pt x="88393" y="24563"/>
                    <a:pt x="88405" y="24563"/>
                  </a:cubicBezTo>
                  <a:lnTo>
                    <a:pt x="88405" y="24563"/>
                  </a:lnTo>
                  <a:cubicBezTo>
                    <a:pt x="88417" y="24563"/>
                    <a:pt x="88417" y="24563"/>
                    <a:pt x="88429" y="24575"/>
                  </a:cubicBezTo>
                  <a:lnTo>
                    <a:pt x="88429" y="24575"/>
                  </a:lnTo>
                  <a:cubicBezTo>
                    <a:pt x="88429" y="24587"/>
                    <a:pt x="88429" y="24587"/>
                    <a:pt x="88417" y="24598"/>
                  </a:cubicBezTo>
                  <a:lnTo>
                    <a:pt x="88417" y="24598"/>
                  </a:lnTo>
                  <a:lnTo>
                    <a:pt x="88405" y="24598"/>
                  </a:lnTo>
                  <a:lnTo>
                    <a:pt x="88405" y="24598"/>
                  </a:lnTo>
                  <a:cubicBezTo>
                    <a:pt x="88405" y="24598"/>
                    <a:pt x="88405" y="24587"/>
                    <a:pt x="88393" y="24587"/>
                  </a:cubicBezTo>
                  <a:close/>
                  <a:moveTo>
                    <a:pt x="6954" y="22455"/>
                  </a:moveTo>
                  <a:cubicBezTo>
                    <a:pt x="6930" y="22455"/>
                    <a:pt x="6930" y="22443"/>
                    <a:pt x="6954" y="22431"/>
                  </a:cubicBezTo>
                  <a:lnTo>
                    <a:pt x="6954" y="22431"/>
                  </a:lnTo>
                  <a:cubicBezTo>
                    <a:pt x="6954" y="22420"/>
                    <a:pt x="6966" y="22420"/>
                    <a:pt x="6978" y="22431"/>
                  </a:cubicBezTo>
                  <a:lnTo>
                    <a:pt x="6978" y="22431"/>
                  </a:lnTo>
                  <a:cubicBezTo>
                    <a:pt x="6990" y="22431"/>
                    <a:pt x="6990" y="22443"/>
                    <a:pt x="6990" y="22455"/>
                  </a:cubicBezTo>
                  <a:lnTo>
                    <a:pt x="6990" y="22455"/>
                  </a:lnTo>
                  <a:lnTo>
                    <a:pt x="6954" y="22455"/>
                  </a:lnTo>
                  <a:lnTo>
                    <a:pt x="6954" y="22455"/>
                  </a:lnTo>
                  <a:close/>
                  <a:moveTo>
                    <a:pt x="87095" y="22336"/>
                  </a:moveTo>
                  <a:lnTo>
                    <a:pt x="87095" y="22336"/>
                  </a:lnTo>
                  <a:cubicBezTo>
                    <a:pt x="87083" y="22324"/>
                    <a:pt x="87095" y="22324"/>
                    <a:pt x="87095" y="22312"/>
                  </a:cubicBezTo>
                  <a:lnTo>
                    <a:pt x="87095" y="22312"/>
                  </a:lnTo>
                  <a:lnTo>
                    <a:pt x="87119" y="22312"/>
                  </a:lnTo>
                  <a:lnTo>
                    <a:pt x="87119" y="22312"/>
                  </a:lnTo>
                  <a:cubicBezTo>
                    <a:pt x="87143" y="22324"/>
                    <a:pt x="87119" y="22336"/>
                    <a:pt x="87119" y="22336"/>
                  </a:cubicBezTo>
                  <a:lnTo>
                    <a:pt x="87119" y="22336"/>
                  </a:lnTo>
                  <a:lnTo>
                    <a:pt x="87107" y="22336"/>
                  </a:lnTo>
                  <a:lnTo>
                    <a:pt x="87107" y="22336"/>
                  </a:lnTo>
                  <a:cubicBezTo>
                    <a:pt x="87107" y="22360"/>
                    <a:pt x="87095" y="22360"/>
                    <a:pt x="87095" y="22336"/>
                  </a:cubicBezTo>
                  <a:close/>
                  <a:moveTo>
                    <a:pt x="8359" y="20288"/>
                  </a:moveTo>
                  <a:cubicBezTo>
                    <a:pt x="8347" y="20288"/>
                    <a:pt x="8347" y="20265"/>
                    <a:pt x="8359" y="20253"/>
                  </a:cubicBezTo>
                  <a:lnTo>
                    <a:pt x="8359" y="20253"/>
                  </a:lnTo>
                  <a:cubicBezTo>
                    <a:pt x="8383" y="20241"/>
                    <a:pt x="8383" y="20241"/>
                    <a:pt x="8395" y="20253"/>
                  </a:cubicBezTo>
                  <a:lnTo>
                    <a:pt x="8395" y="20253"/>
                  </a:lnTo>
                  <a:cubicBezTo>
                    <a:pt x="8407" y="20276"/>
                    <a:pt x="8407" y="20276"/>
                    <a:pt x="8395" y="20288"/>
                  </a:cubicBezTo>
                  <a:lnTo>
                    <a:pt x="8395" y="20288"/>
                  </a:lnTo>
                  <a:lnTo>
                    <a:pt x="8359" y="20288"/>
                  </a:lnTo>
                  <a:lnTo>
                    <a:pt x="8359" y="20288"/>
                  </a:lnTo>
                  <a:cubicBezTo>
                    <a:pt x="8383" y="20288"/>
                    <a:pt x="8359" y="20288"/>
                    <a:pt x="8359" y="20288"/>
                  </a:cubicBezTo>
                  <a:close/>
                  <a:moveTo>
                    <a:pt x="85678" y="20181"/>
                  </a:moveTo>
                  <a:lnTo>
                    <a:pt x="85678" y="20157"/>
                  </a:lnTo>
                  <a:lnTo>
                    <a:pt x="85678" y="20157"/>
                  </a:lnTo>
                  <a:lnTo>
                    <a:pt x="85714" y="20157"/>
                  </a:lnTo>
                  <a:lnTo>
                    <a:pt x="85714" y="20157"/>
                  </a:lnTo>
                  <a:cubicBezTo>
                    <a:pt x="85726" y="20169"/>
                    <a:pt x="85714" y="20169"/>
                    <a:pt x="85714" y="20181"/>
                  </a:cubicBezTo>
                  <a:lnTo>
                    <a:pt x="85714" y="20181"/>
                  </a:lnTo>
                  <a:lnTo>
                    <a:pt x="85690" y="20181"/>
                  </a:lnTo>
                  <a:lnTo>
                    <a:pt x="85690" y="20181"/>
                  </a:lnTo>
                  <a:cubicBezTo>
                    <a:pt x="85678" y="20193"/>
                    <a:pt x="85678" y="20181"/>
                    <a:pt x="85678" y="20181"/>
                  </a:cubicBezTo>
                  <a:close/>
                  <a:moveTo>
                    <a:pt x="9895" y="18193"/>
                  </a:moveTo>
                  <a:cubicBezTo>
                    <a:pt x="9883" y="18169"/>
                    <a:pt x="9883" y="18169"/>
                    <a:pt x="9895" y="18157"/>
                  </a:cubicBezTo>
                  <a:lnTo>
                    <a:pt x="9895" y="18157"/>
                  </a:lnTo>
                  <a:cubicBezTo>
                    <a:pt x="9907" y="18145"/>
                    <a:pt x="9907" y="18145"/>
                    <a:pt x="9931" y="18157"/>
                  </a:cubicBezTo>
                  <a:lnTo>
                    <a:pt x="9931" y="18157"/>
                  </a:lnTo>
                  <a:cubicBezTo>
                    <a:pt x="9943" y="18169"/>
                    <a:pt x="9943" y="18169"/>
                    <a:pt x="9931" y="18193"/>
                  </a:cubicBezTo>
                  <a:lnTo>
                    <a:pt x="9931" y="18193"/>
                  </a:lnTo>
                  <a:cubicBezTo>
                    <a:pt x="9931" y="18205"/>
                    <a:pt x="9907" y="18205"/>
                    <a:pt x="9895" y="18193"/>
                  </a:cubicBezTo>
                  <a:lnTo>
                    <a:pt x="9895" y="18193"/>
                  </a:lnTo>
                  <a:cubicBezTo>
                    <a:pt x="9907" y="18205"/>
                    <a:pt x="9895" y="18205"/>
                    <a:pt x="9895" y="18193"/>
                  </a:cubicBezTo>
                  <a:close/>
                  <a:moveTo>
                    <a:pt x="84130" y="18098"/>
                  </a:moveTo>
                  <a:cubicBezTo>
                    <a:pt x="84119" y="18086"/>
                    <a:pt x="84130" y="18086"/>
                    <a:pt x="84130" y="18074"/>
                  </a:cubicBezTo>
                  <a:lnTo>
                    <a:pt x="84130" y="18074"/>
                  </a:lnTo>
                  <a:lnTo>
                    <a:pt x="84166" y="18074"/>
                  </a:lnTo>
                  <a:lnTo>
                    <a:pt x="84166" y="18074"/>
                  </a:lnTo>
                  <a:lnTo>
                    <a:pt x="84166" y="18098"/>
                  </a:lnTo>
                  <a:lnTo>
                    <a:pt x="84166" y="18098"/>
                  </a:lnTo>
                  <a:lnTo>
                    <a:pt x="84142" y="18098"/>
                  </a:lnTo>
                  <a:lnTo>
                    <a:pt x="84142" y="18098"/>
                  </a:lnTo>
                  <a:cubicBezTo>
                    <a:pt x="84142" y="18110"/>
                    <a:pt x="84130" y="18098"/>
                    <a:pt x="84130" y="18098"/>
                  </a:cubicBezTo>
                  <a:close/>
                  <a:moveTo>
                    <a:pt x="11550" y="16193"/>
                  </a:moveTo>
                  <a:cubicBezTo>
                    <a:pt x="11538" y="16193"/>
                    <a:pt x="11538" y="16181"/>
                    <a:pt x="11550" y="16169"/>
                  </a:cubicBezTo>
                  <a:lnTo>
                    <a:pt x="11550" y="16169"/>
                  </a:lnTo>
                  <a:cubicBezTo>
                    <a:pt x="11562" y="16145"/>
                    <a:pt x="11562" y="16145"/>
                    <a:pt x="11574" y="16169"/>
                  </a:cubicBezTo>
                  <a:lnTo>
                    <a:pt x="11574" y="16169"/>
                  </a:lnTo>
                  <a:cubicBezTo>
                    <a:pt x="11598" y="16181"/>
                    <a:pt x="11598" y="16181"/>
                    <a:pt x="11574" y="16193"/>
                  </a:cubicBezTo>
                  <a:lnTo>
                    <a:pt x="11574" y="16193"/>
                  </a:lnTo>
                  <a:lnTo>
                    <a:pt x="11550" y="16193"/>
                  </a:lnTo>
                  <a:lnTo>
                    <a:pt x="11550" y="16193"/>
                  </a:lnTo>
                  <a:close/>
                  <a:moveTo>
                    <a:pt x="82475" y="16109"/>
                  </a:moveTo>
                  <a:lnTo>
                    <a:pt x="82475" y="16109"/>
                  </a:lnTo>
                  <a:cubicBezTo>
                    <a:pt x="82464" y="16085"/>
                    <a:pt x="82475" y="16085"/>
                    <a:pt x="82475" y="16074"/>
                  </a:cubicBezTo>
                  <a:lnTo>
                    <a:pt x="82475" y="16074"/>
                  </a:lnTo>
                  <a:cubicBezTo>
                    <a:pt x="82499" y="16062"/>
                    <a:pt x="82499" y="16062"/>
                    <a:pt x="82511" y="16074"/>
                  </a:cubicBezTo>
                  <a:lnTo>
                    <a:pt x="82511" y="16074"/>
                  </a:lnTo>
                  <a:lnTo>
                    <a:pt x="82511" y="16074"/>
                  </a:lnTo>
                  <a:lnTo>
                    <a:pt x="82511" y="16074"/>
                  </a:lnTo>
                  <a:cubicBezTo>
                    <a:pt x="82523" y="16085"/>
                    <a:pt x="82523" y="16085"/>
                    <a:pt x="82511" y="16109"/>
                  </a:cubicBezTo>
                  <a:lnTo>
                    <a:pt x="82511" y="16109"/>
                  </a:lnTo>
                  <a:lnTo>
                    <a:pt x="82499" y="16109"/>
                  </a:lnTo>
                  <a:lnTo>
                    <a:pt x="82499" y="16109"/>
                  </a:lnTo>
                  <a:close/>
                  <a:moveTo>
                    <a:pt x="13300" y="14288"/>
                  </a:moveTo>
                  <a:cubicBezTo>
                    <a:pt x="13288" y="14276"/>
                    <a:pt x="13288" y="14276"/>
                    <a:pt x="13300" y="14264"/>
                  </a:cubicBezTo>
                  <a:lnTo>
                    <a:pt x="13300" y="14264"/>
                  </a:lnTo>
                  <a:cubicBezTo>
                    <a:pt x="13324" y="14240"/>
                    <a:pt x="13324" y="14240"/>
                    <a:pt x="13336" y="14264"/>
                  </a:cubicBezTo>
                  <a:lnTo>
                    <a:pt x="13336" y="14264"/>
                  </a:lnTo>
                  <a:cubicBezTo>
                    <a:pt x="13348" y="14276"/>
                    <a:pt x="13348" y="14276"/>
                    <a:pt x="13336" y="14288"/>
                  </a:cubicBezTo>
                  <a:lnTo>
                    <a:pt x="13336" y="14288"/>
                  </a:lnTo>
                  <a:lnTo>
                    <a:pt x="13324" y="14288"/>
                  </a:lnTo>
                  <a:lnTo>
                    <a:pt x="13324" y="14288"/>
                  </a:lnTo>
                  <a:close/>
                  <a:moveTo>
                    <a:pt x="80725" y="14204"/>
                  </a:moveTo>
                  <a:lnTo>
                    <a:pt x="80725" y="14204"/>
                  </a:lnTo>
                  <a:cubicBezTo>
                    <a:pt x="80713" y="14180"/>
                    <a:pt x="80713" y="14180"/>
                    <a:pt x="80725" y="14169"/>
                  </a:cubicBezTo>
                  <a:lnTo>
                    <a:pt x="80725" y="14169"/>
                  </a:lnTo>
                  <a:cubicBezTo>
                    <a:pt x="80737" y="14157"/>
                    <a:pt x="80737" y="14157"/>
                    <a:pt x="80749" y="14169"/>
                  </a:cubicBezTo>
                  <a:lnTo>
                    <a:pt x="80749" y="14169"/>
                  </a:lnTo>
                  <a:lnTo>
                    <a:pt x="80749" y="14169"/>
                  </a:lnTo>
                  <a:lnTo>
                    <a:pt x="80749" y="14169"/>
                  </a:lnTo>
                  <a:lnTo>
                    <a:pt x="80749" y="14204"/>
                  </a:lnTo>
                  <a:lnTo>
                    <a:pt x="80749" y="14204"/>
                  </a:lnTo>
                  <a:lnTo>
                    <a:pt x="80725" y="14204"/>
                  </a:lnTo>
                  <a:lnTo>
                    <a:pt x="80725" y="14204"/>
                  </a:lnTo>
                  <a:cubicBezTo>
                    <a:pt x="80737" y="14204"/>
                    <a:pt x="80725" y="14204"/>
                    <a:pt x="80725" y="14204"/>
                  </a:cubicBezTo>
                  <a:close/>
                  <a:moveTo>
                    <a:pt x="15146" y="12466"/>
                  </a:moveTo>
                  <a:cubicBezTo>
                    <a:pt x="15134" y="12454"/>
                    <a:pt x="15134" y="12454"/>
                    <a:pt x="15146" y="12442"/>
                  </a:cubicBezTo>
                  <a:lnTo>
                    <a:pt x="15146" y="12442"/>
                  </a:lnTo>
                  <a:cubicBezTo>
                    <a:pt x="15146" y="12430"/>
                    <a:pt x="15169" y="12430"/>
                    <a:pt x="15181" y="12442"/>
                  </a:cubicBezTo>
                  <a:lnTo>
                    <a:pt x="15181" y="12442"/>
                  </a:lnTo>
                  <a:cubicBezTo>
                    <a:pt x="15193" y="12454"/>
                    <a:pt x="15193" y="12454"/>
                    <a:pt x="15181" y="12466"/>
                  </a:cubicBezTo>
                  <a:lnTo>
                    <a:pt x="15181" y="12466"/>
                  </a:lnTo>
                  <a:lnTo>
                    <a:pt x="15146" y="12466"/>
                  </a:lnTo>
                  <a:lnTo>
                    <a:pt x="15146" y="12466"/>
                  </a:lnTo>
                  <a:cubicBezTo>
                    <a:pt x="15169" y="12466"/>
                    <a:pt x="15169" y="12466"/>
                    <a:pt x="15146" y="12466"/>
                  </a:cubicBezTo>
                  <a:close/>
                  <a:moveTo>
                    <a:pt x="78868" y="12395"/>
                  </a:moveTo>
                  <a:cubicBezTo>
                    <a:pt x="78844" y="12383"/>
                    <a:pt x="78844" y="12383"/>
                    <a:pt x="78868" y="12371"/>
                  </a:cubicBezTo>
                  <a:lnTo>
                    <a:pt x="78868" y="12371"/>
                  </a:lnTo>
                  <a:cubicBezTo>
                    <a:pt x="78880" y="12347"/>
                    <a:pt x="78880" y="12347"/>
                    <a:pt x="78892" y="12371"/>
                  </a:cubicBezTo>
                  <a:lnTo>
                    <a:pt x="78892" y="12371"/>
                  </a:lnTo>
                  <a:cubicBezTo>
                    <a:pt x="78892" y="12383"/>
                    <a:pt x="78904" y="12383"/>
                    <a:pt x="78892" y="12395"/>
                  </a:cubicBezTo>
                  <a:lnTo>
                    <a:pt x="78892" y="12395"/>
                  </a:lnTo>
                  <a:lnTo>
                    <a:pt x="78868" y="12395"/>
                  </a:lnTo>
                  <a:lnTo>
                    <a:pt x="78868" y="12395"/>
                  </a:lnTo>
                  <a:cubicBezTo>
                    <a:pt x="78880" y="12395"/>
                    <a:pt x="78880" y="12395"/>
                    <a:pt x="78868" y="12395"/>
                  </a:cubicBezTo>
                  <a:close/>
                  <a:moveTo>
                    <a:pt x="17110" y="10763"/>
                  </a:moveTo>
                  <a:cubicBezTo>
                    <a:pt x="17098" y="10740"/>
                    <a:pt x="17110" y="10740"/>
                    <a:pt x="17110" y="10728"/>
                  </a:cubicBezTo>
                  <a:lnTo>
                    <a:pt x="17110" y="10728"/>
                  </a:lnTo>
                  <a:lnTo>
                    <a:pt x="17146" y="10728"/>
                  </a:lnTo>
                  <a:lnTo>
                    <a:pt x="17146" y="10728"/>
                  </a:lnTo>
                  <a:cubicBezTo>
                    <a:pt x="17158" y="10751"/>
                    <a:pt x="17158" y="10751"/>
                    <a:pt x="17146" y="10763"/>
                  </a:cubicBezTo>
                  <a:lnTo>
                    <a:pt x="17146" y="10763"/>
                  </a:lnTo>
                  <a:lnTo>
                    <a:pt x="17134" y="10763"/>
                  </a:lnTo>
                  <a:lnTo>
                    <a:pt x="17134" y="10763"/>
                  </a:lnTo>
                  <a:cubicBezTo>
                    <a:pt x="17110" y="10775"/>
                    <a:pt x="17110" y="10775"/>
                    <a:pt x="17110" y="10763"/>
                  </a:cubicBezTo>
                  <a:close/>
                  <a:moveTo>
                    <a:pt x="76915" y="10704"/>
                  </a:moveTo>
                  <a:cubicBezTo>
                    <a:pt x="76903" y="10704"/>
                    <a:pt x="76903" y="10680"/>
                    <a:pt x="76915" y="10668"/>
                  </a:cubicBezTo>
                  <a:lnTo>
                    <a:pt x="76915" y="10668"/>
                  </a:lnTo>
                  <a:cubicBezTo>
                    <a:pt x="76915" y="10656"/>
                    <a:pt x="76927" y="10656"/>
                    <a:pt x="76939" y="10668"/>
                  </a:cubicBezTo>
                  <a:lnTo>
                    <a:pt x="76939" y="10668"/>
                  </a:lnTo>
                  <a:cubicBezTo>
                    <a:pt x="76951" y="10668"/>
                    <a:pt x="76951" y="10692"/>
                    <a:pt x="76939" y="10704"/>
                  </a:cubicBezTo>
                  <a:lnTo>
                    <a:pt x="76939" y="10704"/>
                  </a:lnTo>
                  <a:lnTo>
                    <a:pt x="76915" y="10704"/>
                  </a:lnTo>
                  <a:lnTo>
                    <a:pt x="76915" y="10704"/>
                  </a:lnTo>
                  <a:close/>
                  <a:moveTo>
                    <a:pt x="19158" y="9168"/>
                  </a:moveTo>
                  <a:lnTo>
                    <a:pt x="19158" y="9144"/>
                  </a:lnTo>
                  <a:lnTo>
                    <a:pt x="19158" y="9144"/>
                  </a:lnTo>
                  <a:cubicBezTo>
                    <a:pt x="19170" y="9120"/>
                    <a:pt x="19170" y="9144"/>
                    <a:pt x="19182" y="9144"/>
                  </a:cubicBezTo>
                  <a:lnTo>
                    <a:pt x="19182" y="9144"/>
                  </a:lnTo>
                  <a:cubicBezTo>
                    <a:pt x="19194" y="9156"/>
                    <a:pt x="19182" y="9156"/>
                    <a:pt x="19182" y="9168"/>
                  </a:cubicBezTo>
                  <a:lnTo>
                    <a:pt x="19182" y="9168"/>
                  </a:lnTo>
                  <a:lnTo>
                    <a:pt x="19170" y="9168"/>
                  </a:lnTo>
                  <a:lnTo>
                    <a:pt x="19170" y="9168"/>
                  </a:lnTo>
                  <a:cubicBezTo>
                    <a:pt x="19158" y="9180"/>
                    <a:pt x="19158" y="9180"/>
                    <a:pt x="19158" y="9168"/>
                  </a:cubicBezTo>
                  <a:close/>
                  <a:moveTo>
                    <a:pt x="74855" y="9108"/>
                  </a:moveTo>
                  <a:cubicBezTo>
                    <a:pt x="74844" y="9097"/>
                    <a:pt x="74844" y="9097"/>
                    <a:pt x="74855" y="9085"/>
                  </a:cubicBezTo>
                  <a:lnTo>
                    <a:pt x="74855" y="9085"/>
                  </a:lnTo>
                  <a:cubicBezTo>
                    <a:pt x="74867" y="9061"/>
                    <a:pt x="74867" y="9061"/>
                    <a:pt x="74891" y="9085"/>
                  </a:cubicBezTo>
                  <a:lnTo>
                    <a:pt x="74891" y="9085"/>
                  </a:lnTo>
                  <a:cubicBezTo>
                    <a:pt x="74903" y="9097"/>
                    <a:pt x="74903" y="9097"/>
                    <a:pt x="74891" y="9108"/>
                  </a:cubicBezTo>
                  <a:lnTo>
                    <a:pt x="74891" y="9108"/>
                  </a:lnTo>
                  <a:lnTo>
                    <a:pt x="74855" y="9108"/>
                  </a:lnTo>
                  <a:lnTo>
                    <a:pt x="74855" y="9108"/>
                  </a:lnTo>
                  <a:cubicBezTo>
                    <a:pt x="74867" y="9108"/>
                    <a:pt x="74855" y="9108"/>
                    <a:pt x="74855" y="9108"/>
                  </a:cubicBezTo>
                  <a:close/>
                  <a:moveTo>
                    <a:pt x="21265" y="7692"/>
                  </a:moveTo>
                  <a:lnTo>
                    <a:pt x="21265" y="7668"/>
                  </a:lnTo>
                  <a:lnTo>
                    <a:pt x="21265" y="7668"/>
                  </a:lnTo>
                  <a:lnTo>
                    <a:pt x="21265" y="7668"/>
                  </a:lnTo>
                  <a:lnTo>
                    <a:pt x="21265" y="7668"/>
                  </a:lnTo>
                  <a:cubicBezTo>
                    <a:pt x="21277" y="7668"/>
                    <a:pt x="21277" y="7668"/>
                    <a:pt x="21301" y="7680"/>
                  </a:cubicBezTo>
                  <a:lnTo>
                    <a:pt x="21301" y="7680"/>
                  </a:lnTo>
                  <a:cubicBezTo>
                    <a:pt x="21301" y="7692"/>
                    <a:pt x="21301" y="7692"/>
                    <a:pt x="21277" y="7715"/>
                  </a:cubicBezTo>
                  <a:lnTo>
                    <a:pt x="21277" y="7715"/>
                  </a:lnTo>
                  <a:lnTo>
                    <a:pt x="21265" y="7715"/>
                  </a:lnTo>
                  <a:lnTo>
                    <a:pt x="21265" y="7715"/>
                  </a:lnTo>
                  <a:cubicBezTo>
                    <a:pt x="21277" y="7692"/>
                    <a:pt x="21277" y="7692"/>
                    <a:pt x="21265" y="7692"/>
                  </a:cubicBezTo>
                  <a:close/>
                  <a:moveTo>
                    <a:pt x="72736" y="7632"/>
                  </a:moveTo>
                  <a:cubicBezTo>
                    <a:pt x="72712" y="7632"/>
                    <a:pt x="72712" y="7620"/>
                    <a:pt x="72736" y="7608"/>
                  </a:cubicBezTo>
                  <a:lnTo>
                    <a:pt x="72736" y="7608"/>
                  </a:lnTo>
                  <a:cubicBezTo>
                    <a:pt x="72736" y="7584"/>
                    <a:pt x="72748" y="7584"/>
                    <a:pt x="72760" y="7608"/>
                  </a:cubicBezTo>
                  <a:lnTo>
                    <a:pt x="72760" y="7608"/>
                  </a:lnTo>
                  <a:cubicBezTo>
                    <a:pt x="72772" y="7608"/>
                    <a:pt x="72772" y="7620"/>
                    <a:pt x="72760" y="7632"/>
                  </a:cubicBezTo>
                  <a:lnTo>
                    <a:pt x="72760" y="7632"/>
                  </a:lnTo>
                  <a:lnTo>
                    <a:pt x="72736" y="7632"/>
                  </a:lnTo>
                  <a:lnTo>
                    <a:pt x="72736" y="7632"/>
                  </a:lnTo>
                  <a:close/>
                  <a:moveTo>
                    <a:pt x="23468" y="6322"/>
                  </a:moveTo>
                  <a:lnTo>
                    <a:pt x="23468" y="6299"/>
                  </a:lnTo>
                  <a:lnTo>
                    <a:pt x="23468" y="6299"/>
                  </a:lnTo>
                  <a:lnTo>
                    <a:pt x="23468" y="6299"/>
                  </a:lnTo>
                  <a:lnTo>
                    <a:pt x="23468" y="6299"/>
                  </a:lnTo>
                  <a:cubicBezTo>
                    <a:pt x="23480" y="6299"/>
                    <a:pt x="23480" y="6299"/>
                    <a:pt x="23504" y="6310"/>
                  </a:cubicBezTo>
                  <a:lnTo>
                    <a:pt x="23504" y="6310"/>
                  </a:lnTo>
                  <a:cubicBezTo>
                    <a:pt x="23504" y="6322"/>
                    <a:pt x="23504" y="6322"/>
                    <a:pt x="23480" y="6346"/>
                  </a:cubicBezTo>
                  <a:lnTo>
                    <a:pt x="23480" y="6346"/>
                  </a:lnTo>
                  <a:lnTo>
                    <a:pt x="23468" y="6346"/>
                  </a:lnTo>
                  <a:lnTo>
                    <a:pt x="23468" y="6346"/>
                  </a:lnTo>
                  <a:cubicBezTo>
                    <a:pt x="23480" y="6346"/>
                    <a:pt x="23480" y="6346"/>
                    <a:pt x="23468" y="6322"/>
                  </a:cubicBezTo>
                  <a:close/>
                  <a:moveTo>
                    <a:pt x="70510" y="6263"/>
                  </a:moveTo>
                  <a:lnTo>
                    <a:pt x="70510" y="6263"/>
                  </a:lnTo>
                  <a:cubicBezTo>
                    <a:pt x="70498" y="6251"/>
                    <a:pt x="70498" y="6251"/>
                    <a:pt x="70498" y="6239"/>
                  </a:cubicBezTo>
                  <a:lnTo>
                    <a:pt x="70498" y="6239"/>
                  </a:lnTo>
                  <a:cubicBezTo>
                    <a:pt x="70510" y="6215"/>
                    <a:pt x="70510" y="6215"/>
                    <a:pt x="70533" y="6239"/>
                  </a:cubicBezTo>
                  <a:lnTo>
                    <a:pt x="70533" y="6239"/>
                  </a:lnTo>
                  <a:cubicBezTo>
                    <a:pt x="70545" y="6239"/>
                    <a:pt x="70545" y="6251"/>
                    <a:pt x="70533" y="6263"/>
                  </a:cubicBezTo>
                  <a:lnTo>
                    <a:pt x="70533" y="6263"/>
                  </a:lnTo>
                  <a:cubicBezTo>
                    <a:pt x="70545" y="6263"/>
                    <a:pt x="70545" y="6287"/>
                    <a:pt x="70510" y="6263"/>
                  </a:cubicBezTo>
                  <a:lnTo>
                    <a:pt x="70510" y="6263"/>
                  </a:lnTo>
                  <a:cubicBezTo>
                    <a:pt x="70533" y="6287"/>
                    <a:pt x="70533" y="6263"/>
                    <a:pt x="70510" y="6263"/>
                  </a:cubicBezTo>
                  <a:close/>
                  <a:moveTo>
                    <a:pt x="25742" y="5096"/>
                  </a:moveTo>
                  <a:cubicBezTo>
                    <a:pt x="25742" y="5072"/>
                    <a:pt x="25742" y="5072"/>
                    <a:pt x="25766" y="5060"/>
                  </a:cubicBezTo>
                  <a:lnTo>
                    <a:pt x="25766" y="5060"/>
                  </a:lnTo>
                  <a:cubicBezTo>
                    <a:pt x="25778" y="5060"/>
                    <a:pt x="25778" y="5060"/>
                    <a:pt x="25790" y="5072"/>
                  </a:cubicBezTo>
                  <a:lnTo>
                    <a:pt x="25790" y="5072"/>
                  </a:lnTo>
                  <a:cubicBezTo>
                    <a:pt x="25790" y="5096"/>
                    <a:pt x="25790" y="5096"/>
                    <a:pt x="25778" y="5108"/>
                  </a:cubicBezTo>
                  <a:lnTo>
                    <a:pt x="25778" y="5108"/>
                  </a:lnTo>
                  <a:lnTo>
                    <a:pt x="25766" y="5108"/>
                  </a:lnTo>
                  <a:lnTo>
                    <a:pt x="25766" y="5108"/>
                  </a:lnTo>
                  <a:cubicBezTo>
                    <a:pt x="25766" y="5108"/>
                    <a:pt x="25742" y="5108"/>
                    <a:pt x="25742" y="5096"/>
                  </a:cubicBezTo>
                  <a:close/>
                  <a:moveTo>
                    <a:pt x="68236" y="5048"/>
                  </a:moveTo>
                  <a:lnTo>
                    <a:pt x="68236" y="5048"/>
                  </a:lnTo>
                  <a:cubicBezTo>
                    <a:pt x="68224" y="5048"/>
                    <a:pt x="68224" y="5025"/>
                    <a:pt x="68224" y="5013"/>
                  </a:cubicBezTo>
                  <a:lnTo>
                    <a:pt x="68224" y="5013"/>
                  </a:lnTo>
                  <a:cubicBezTo>
                    <a:pt x="68224" y="5001"/>
                    <a:pt x="68236" y="5001"/>
                    <a:pt x="68247" y="5001"/>
                  </a:cubicBezTo>
                  <a:lnTo>
                    <a:pt x="68247" y="5001"/>
                  </a:lnTo>
                  <a:cubicBezTo>
                    <a:pt x="68271" y="5001"/>
                    <a:pt x="68271" y="5013"/>
                    <a:pt x="68271" y="5025"/>
                  </a:cubicBezTo>
                  <a:lnTo>
                    <a:pt x="68271" y="5025"/>
                  </a:lnTo>
                  <a:cubicBezTo>
                    <a:pt x="68271" y="5025"/>
                    <a:pt x="68247" y="5048"/>
                    <a:pt x="68236" y="5048"/>
                  </a:cubicBezTo>
                  <a:lnTo>
                    <a:pt x="68236" y="5048"/>
                  </a:lnTo>
                  <a:cubicBezTo>
                    <a:pt x="68247" y="5048"/>
                    <a:pt x="68236" y="5048"/>
                    <a:pt x="68236" y="5048"/>
                  </a:cubicBezTo>
                  <a:close/>
                  <a:moveTo>
                    <a:pt x="28088" y="3977"/>
                  </a:moveTo>
                  <a:cubicBezTo>
                    <a:pt x="28088" y="3965"/>
                    <a:pt x="28088" y="3965"/>
                    <a:pt x="28100" y="3941"/>
                  </a:cubicBezTo>
                  <a:lnTo>
                    <a:pt x="28100" y="3941"/>
                  </a:lnTo>
                  <a:cubicBezTo>
                    <a:pt x="28112" y="3941"/>
                    <a:pt x="28123" y="3941"/>
                    <a:pt x="28123" y="3965"/>
                  </a:cubicBezTo>
                  <a:lnTo>
                    <a:pt x="28123" y="3965"/>
                  </a:lnTo>
                  <a:cubicBezTo>
                    <a:pt x="28123" y="3977"/>
                    <a:pt x="28123" y="3977"/>
                    <a:pt x="28112" y="3989"/>
                  </a:cubicBezTo>
                  <a:lnTo>
                    <a:pt x="28112" y="3989"/>
                  </a:lnTo>
                  <a:lnTo>
                    <a:pt x="28100" y="3989"/>
                  </a:lnTo>
                  <a:lnTo>
                    <a:pt x="28100" y="3989"/>
                  </a:lnTo>
                  <a:close/>
                  <a:moveTo>
                    <a:pt x="65890" y="3929"/>
                  </a:moveTo>
                  <a:cubicBezTo>
                    <a:pt x="65866" y="3929"/>
                    <a:pt x="65866" y="3917"/>
                    <a:pt x="65866" y="3905"/>
                  </a:cubicBezTo>
                  <a:lnTo>
                    <a:pt x="65866" y="3905"/>
                  </a:lnTo>
                  <a:cubicBezTo>
                    <a:pt x="65866" y="3882"/>
                    <a:pt x="65890" y="3882"/>
                    <a:pt x="65902" y="3882"/>
                  </a:cubicBezTo>
                  <a:lnTo>
                    <a:pt x="65902" y="3882"/>
                  </a:lnTo>
                  <a:cubicBezTo>
                    <a:pt x="65914" y="3882"/>
                    <a:pt x="65914" y="3905"/>
                    <a:pt x="65914" y="3917"/>
                  </a:cubicBezTo>
                  <a:lnTo>
                    <a:pt x="65914" y="3917"/>
                  </a:lnTo>
                  <a:cubicBezTo>
                    <a:pt x="65914" y="3929"/>
                    <a:pt x="65902" y="3929"/>
                    <a:pt x="65890" y="3929"/>
                  </a:cubicBezTo>
                  <a:lnTo>
                    <a:pt x="65890" y="3929"/>
                  </a:lnTo>
                  <a:cubicBezTo>
                    <a:pt x="65902" y="3929"/>
                    <a:pt x="65902" y="3929"/>
                    <a:pt x="65890" y="3929"/>
                  </a:cubicBezTo>
                  <a:close/>
                  <a:moveTo>
                    <a:pt x="30481" y="3012"/>
                  </a:moveTo>
                  <a:cubicBezTo>
                    <a:pt x="30481" y="2989"/>
                    <a:pt x="30481" y="2989"/>
                    <a:pt x="30493" y="2977"/>
                  </a:cubicBezTo>
                  <a:lnTo>
                    <a:pt x="30493" y="2977"/>
                  </a:lnTo>
                  <a:cubicBezTo>
                    <a:pt x="30505" y="2977"/>
                    <a:pt x="30505" y="2977"/>
                    <a:pt x="30528" y="2989"/>
                  </a:cubicBezTo>
                  <a:lnTo>
                    <a:pt x="30528" y="2989"/>
                  </a:lnTo>
                  <a:cubicBezTo>
                    <a:pt x="30528" y="3012"/>
                    <a:pt x="30528" y="3012"/>
                    <a:pt x="30505" y="3024"/>
                  </a:cubicBezTo>
                  <a:lnTo>
                    <a:pt x="30505" y="3024"/>
                  </a:lnTo>
                  <a:lnTo>
                    <a:pt x="30493" y="3024"/>
                  </a:lnTo>
                  <a:lnTo>
                    <a:pt x="30493" y="3024"/>
                  </a:lnTo>
                  <a:cubicBezTo>
                    <a:pt x="30493" y="3012"/>
                    <a:pt x="30481" y="3012"/>
                    <a:pt x="30481" y="3012"/>
                  </a:cubicBezTo>
                  <a:close/>
                  <a:moveTo>
                    <a:pt x="63485" y="2965"/>
                  </a:moveTo>
                  <a:cubicBezTo>
                    <a:pt x="63473" y="2965"/>
                    <a:pt x="63473" y="2941"/>
                    <a:pt x="63473" y="2929"/>
                  </a:cubicBezTo>
                  <a:lnTo>
                    <a:pt x="63473" y="2929"/>
                  </a:lnTo>
                  <a:cubicBezTo>
                    <a:pt x="63473" y="2917"/>
                    <a:pt x="63485" y="2917"/>
                    <a:pt x="63509" y="2917"/>
                  </a:cubicBezTo>
                  <a:lnTo>
                    <a:pt x="63509" y="2917"/>
                  </a:lnTo>
                  <a:lnTo>
                    <a:pt x="63509" y="2917"/>
                  </a:lnTo>
                  <a:lnTo>
                    <a:pt x="63509" y="2917"/>
                  </a:lnTo>
                  <a:cubicBezTo>
                    <a:pt x="63521" y="2917"/>
                    <a:pt x="63521" y="2929"/>
                    <a:pt x="63521" y="2941"/>
                  </a:cubicBezTo>
                  <a:lnTo>
                    <a:pt x="63521" y="2941"/>
                  </a:lnTo>
                  <a:cubicBezTo>
                    <a:pt x="63509" y="2965"/>
                    <a:pt x="63509" y="2965"/>
                    <a:pt x="63485" y="2965"/>
                  </a:cubicBezTo>
                  <a:lnTo>
                    <a:pt x="63485" y="2965"/>
                  </a:lnTo>
                  <a:close/>
                  <a:moveTo>
                    <a:pt x="32934" y="2155"/>
                  </a:moveTo>
                  <a:cubicBezTo>
                    <a:pt x="32934" y="2143"/>
                    <a:pt x="32934" y="2143"/>
                    <a:pt x="32945" y="2131"/>
                  </a:cubicBezTo>
                  <a:lnTo>
                    <a:pt x="32945" y="2131"/>
                  </a:lnTo>
                  <a:cubicBezTo>
                    <a:pt x="32969" y="2131"/>
                    <a:pt x="32969" y="2131"/>
                    <a:pt x="32981" y="2143"/>
                  </a:cubicBezTo>
                  <a:lnTo>
                    <a:pt x="32981" y="2143"/>
                  </a:lnTo>
                  <a:cubicBezTo>
                    <a:pt x="32981" y="2155"/>
                    <a:pt x="32981" y="2155"/>
                    <a:pt x="32969" y="2179"/>
                  </a:cubicBezTo>
                  <a:lnTo>
                    <a:pt x="32969" y="2179"/>
                  </a:lnTo>
                  <a:lnTo>
                    <a:pt x="32969" y="2179"/>
                  </a:lnTo>
                  <a:lnTo>
                    <a:pt x="32969" y="2179"/>
                  </a:lnTo>
                  <a:cubicBezTo>
                    <a:pt x="32934" y="2179"/>
                    <a:pt x="32934" y="2155"/>
                    <a:pt x="32934" y="2155"/>
                  </a:cubicBezTo>
                  <a:close/>
                  <a:moveTo>
                    <a:pt x="61032" y="2131"/>
                  </a:moveTo>
                  <a:cubicBezTo>
                    <a:pt x="61020" y="2131"/>
                    <a:pt x="61020" y="2119"/>
                    <a:pt x="61020" y="2096"/>
                  </a:cubicBezTo>
                  <a:lnTo>
                    <a:pt x="61020" y="2096"/>
                  </a:lnTo>
                  <a:cubicBezTo>
                    <a:pt x="61020" y="2084"/>
                    <a:pt x="61032" y="2084"/>
                    <a:pt x="61044" y="2084"/>
                  </a:cubicBezTo>
                  <a:lnTo>
                    <a:pt x="61044" y="2084"/>
                  </a:lnTo>
                  <a:lnTo>
                    <a:pt x="61044" y="2084"/>
                  </a:lnTo>
                  <a:lnTo>
                    <a:pt x="61044" y="2084"/>
                  </a:lnTo>
                  <a:cubicBezTo>
                    <a:pt x="61068" y="2084"/>
                    <a:pt x="61068" y="2096"/>
                    <a:pt x="61068" y="2119"/>
                  </a:cubicBezTo>
                  <a:lnTo>
                    <a:pt x="61068" y="2119"/>
                  </a:lnTo>
                  <a:cubicBezTo>
                    <a:pt x="61044" y="2119"/>
                    <a:pt x="61044" y="2131"/>
                    <a:pt x="61032" y="2131"/>
                  </a:cubicBezTo>
                  <a:lnTo>
                    <a:pt x="61032" y="2131"/>
                  </a:lnTo>
                  <a:close/>
                  <a:moveTo>
                    <a:pt x="35422" y="1441"/>
                  </a:moveTo>
                  <a:cubicBezTo>
                    <a:pt x="35422" y="1429"/>
                    <a:pt x="35422" y="1429"/>
                    <a:pt x="35434" y="1417"/>
                  </a:cubicBezTo>
                  <a:lnTo>
                    <a:pt x="35434" y="1417"/>
                  </a:lnTo>
                  <a:lnTo>
                    <a:pt x="35434" y="1417"/>
                  </a:lnTo>
                  <a:lnTo>
                    <a:pt x="35434" y="1417"/>
                  </a:lnTo>
                  <a:cubicBezTo>
                    <a:pt x="35446" y="1417"/>
                    <a:pt x="35446" y="1417"/>
                    <a:pt x="35446" y="1429"/>
                  </a:cubicBezTo>
                  <a:lnTo>
                    <a:pt x="35446" y="1429"/>
                  </a:lnTo>
                  <a:cubicBezTo>
                    <a:pt x="35446" y="1441"/>
                    <a:pt x="35446" y="1441"/>
                    <a:pt x="35434" y="1465"/>
                  </a:cubicBezTo>
                  <a:lnTo>
                    <a:pt x="35434" y="1465"/>
                  </a:lnTo>
                  <a:lnTo>
                    <a:pt x="35434" y="1465"/>
                  </a:lnTo>
                  <a:lnTo>
                    <a:pt x="35434" y="1465"/>
                  </a:lnTo>
                  <a:cubicBezTo>
                    <a:pt x="35434" y="1465"/>
                    <a:pt x="35422" y="1465"/>
                    <a:pt x="35422" y="1441"/>
                  </a:cubicBezTo>
                  <a:close/>
                  <a:moveTo>
                    <a:pt x="58532" y="1429"/>
                  </a:moveTo>
                  <a:cubicBezTo>
                    <a:pt x="58520" y="1429"/>
                    <a:pt x="58520" y="1417"/>
                    <a:pt x="58520" y="1405"/>
                  </a:cubicBezTo>
                  <a:lnTo>
                    <a:pt x="58520" y="1405"/>
                  </a:lnTo>
                  <a:cubicBezTo>
                    <a:pt x="58520" y="1381"/>
                    <a:pt x="58532" y="1381"/>
                    <a:pt x="58544" y="1381"/>
                  </a:cubicBezTo>
                  <a:lnTo>
                    <a:pt x="58544" y="1381"/>
                  </a:lnTo>
                  <a:cubicBezTo>
                    <a:pt x="58568" y="1381"/>
                    <a:pt x="58568" y="1405"/>
                    <a:pt x="58568" y="1417"/>
                  </a:cubicBezTo>
                  <a:lnTo>
                    <a:pt x="58568" y="1417"/>
                  </a:lnTo>
                  <a:cubicBezTo>
                    <a:pt x="58544" y="1417"/>
                    <a:pt x="58544" y="1429"/>
                    <a:pt x="58532" y="1429"/>
                  </a:cubicBezTo>
                  <a:close/>
                  <a:moveTo>
                    <a:pt x="37982" y="893"/>
                  </a:moveTo>
                  <a:cubicBezTo>
                    <a:pt x="37970" y="893"/>
                    <a:pt x="37970" y="893"/>
                    <a:pt x="37970" y="881"/>
                  </a:cubicBezTo>
                  <a:lnTo>
                    <a:pt x="37970" y="881"/>
                  </a:lnTo>
                  <a:cubicBezTo>
                    <a:pt x="37970" y="869"/>
                    <a:pt x="37970" y="869"/>
                    <a:pt x="37982" y="845"/>
                  </a:cubicBezTo>
                  <a:lnTo>
                    <a:pt x="37982" y="845"/>
                  </a:lnTo>
                  <a:lnTo>
                    <a:pt x="37982" y="845"/>
                  </a:lnTo>
                  <a:lnTo>
                    <a:pt x="37982" y="845"/>
                  </a:lnTo>
                  <a:cubicBezTo>
                    <a:pt x="37994" y="845"/>
                    <a:pt x="38006" y="845"/>
                    <a:pt x="38006" y="869"/>
                  </a:cubicBezTo>
                  <a:lnTo>
                    <a:pt x="38006" y="869"/>
                  </a:lnTo>
                  <a:close/>
                  <a:moveTo>
                    <a:pt x="56008" y="869"/>
                  </a:moveTo>
                  <a:cubicBezTo>
                    <a:pt x="55984" y="869"/>
                    <a:pt x="55984" y="845"/>
                    <a:pt x="55984" y="834"/>
                  </a:cubicBezTo>
                  <a:lnTo>
                    <a:pt x="55984" y="834"/>
                  </a:lnTo>
                  <a:cubicBezTo>
                    <a:pt x="55984" y="822"/>
                    <a:pt x="56008" y="822"/>
                    <a:pt x="56020" y="822"/>
                  </a:cubicBezTo>
                  <a:lnTo>
                    <a:pt x="56020" y="822"/>
                  </a:lnTo>
                  <a:cubicBezTo>
                    <a:pt x="56032" y="822"/>
                    <a:pt x="56032" y="834"/>
                    <a:pt x="56032" y="845"/>
                  </a:cubicBezTo>
                  <a:lnTo>
                    <a:pt x="56032" y="845"/>
                  </a:lnTo>
                  <a:cubicBezTo>
                    <a:pt x="56020" y="869"/>
                    <a:pt x="56020" y="869"/>
                    <a:pt x="56008" y="869"/>
                  </a:cubicBezTo>
                  <a:lnTo>
                    <a:pt x="56008" y="869"/>
                  </a:lnTo>
                  <a:close/>
                  <a:moveTo>
                    <a:pt x="40506" y="453"/>
                  </a:moveTo>
                  <a:cubicBezTo>
                    <a:pt x="40506" y="429"/>
                    <a:pt x="40530" y="429"/>
                    <a:pt x="40530" y="429"/>
                  </a:cubicBezTo>
                  <a:lnTo>
                    <a:pt x="40530" y="429"/>
                  </a:lnTo>
                  <a:cubicBezTo>
                    <a:pt x="40542" y="429"/>
                    <a:pt x="40542" y="429"/>
                    <a:pt x="40542" y="453"/>
                  </a:cubicBezTo>
                  <a:lnTo>
                    <a:pt x="40542" y="453"/>
                  </a:lnTo>
                  <a:cubicBezTo>
                    <a:pt x="40542" y="464"/>
                    <a:pt x="40542" y="464"/>
                    <a:pt x="40530" y="476"/>
                  </a:cubicBezTo>
                  <a:lnTo>
                    <a:pt x="40530" y="476"/>
                  </a:lnTo>
                  <a:lnTo>
                    <a:pt x="40530" y="476"/>
                  </a:lnTo>
                  <a:lnTo>
                    <a:pt x="40530" y="476"/>
                  </a:lnTo>
                  <a:cubicBezTo>
                    <a:pt x="40530" y="464"/>
                    <a:pt x="40506" y="464"/>
                    <a:pt x="40506" y="453"/>
                  </a:cubicBezTo>
                  <a:close/>
                  <a:moveTo>
                    <a:pt x="53448" y="453"/>
                  </a:moveTo>
                  <a:cubicBezTo>
                    <a:pt x="53424" y="453"/>
                    <a:pt x="53424" y="429"/>
                    <a:pt x="53424" y="429"/>
                  </a:cubicBezTo>
                  <a:lnTo>
                    <a:pt x="53424" y="429"/>
                  </a:lnTo>
                  <a:cubicBezTo>
                    <a:pt x="53424" y="417"/>
                    <a:pt x="53448" y="417"/>
                    <a:pt x="53448" y="417"/>
                  </a:cubicBezTo>
                  <a:lnTo>
                    <a:pt x="53448" y="417"/>
                  </a:lnTo>
                  <a:cubicBezTo>
                    <a:pt x="53460" y="417"/>
                    <a:pt x="53460" y="429"/>
                    <a:pt x="53460" y="429"/>
                  </a:cubicBezTo>
                  <a:lnTo>
                    <a:pt x="53460" y="429"/>
                  </a:lnTo>
                  <a:cubicBezTo>
                    <a:pt x="53472" y="429"/>
                    <a:pt x="53460" y="453"/>
                    <a:pt x="53448" y="453"/>
                  </a:cubicBezTo>
                  <a:lnTo>
                    <a:pt x="53448" y="453"/>
                  </a:lnTo>
                  <a:close/>
                  <a:moveTo>
                    <a:pt x="43101" y="179"/>
                  </a:moveTo>
                  <a:cubicBezTo>
                    <a:pt x="43090" y="179"/>
                    <a:pt x="43090" y="167"/>
                    <a:pt x="43090" y="167"/>
                  </a:cubicBezTo>
                  <a:lnTo>
                    <a:pt x="43090" y="167"/>
                  </a:lnTo>
                  <a:cubicBezTo>
                    <a:pt x="43090" y="155"/>
                    <a:pt x="43101" y="155"/>
                    <a:pt x="43101" y="155"/>
                  </a:cubicBezTo>
                  <a:lnTo>
                    <a:pt x="43101" y="155"/>
                  </a:lnTo>
                  <a:cubicBezTo>
                    <a:pt x="43113" y="155"/>
                    <a:pt x="43113" y="167"/>
                    <a:pt x="43113" y="167"/>
                  </a:cubicBezTo>
                  <a:lnTo>
                    <a:pt x="43113" y="167"/>
                  </a:lnTo>
                  <a:cubicBezTo>
                    <a:pt x="43125" y="167"/>
                    <a:pt x="43113" y="179"/>
                    <a:pt x="43101" y="179"/>
                  </a:cubicBezTo>
                  <a:close/>
                  <a:moveTo>
                    <a:pt x="50852" y="155"/>
                  </a:moveTo>
                  <a:cubicBezTo>
                    <a:pt x="50852" y="131"/>
                    <a:pt x="50864" y="131"/>
                    <a:pt x="50864" y="131"/>
                  </a:cubicBezTo>
                  <a:lnTo>
                    <a:pt x="50864" y="131"/>
                  </a:lnTo>
                  <a:lnTo>
                    <a:pt x="50864" y="131"/>
                  </a:lnTo>
                  <a:lnTo>
                    <a:pt x="50864" y="131"/>
                  </a:lnTo>
                  <a:cubicBezTo>
                    <a:pt x="50888" y="131"/>
                    <a:pt x="50888" y="155"/>
                    <a:pt x="50888" y="155"/>
                  </a:cubicBezTo>
                  <a:lnTo>
                    <a:pt x="50888" y="155"/>
                  </a:lnTo>
                  <a:cubicBezTo>
                    <a:pt x="50888" y="167"/>
                    <a:pt x="50864" y="167"/>
                    <a:pt x="50864" y="167"/>
                  </a:cubicBezTo>
                  <a:lnTo>
                    <a:pt x="50864" y="167"/>
                  </a:lnTo>
                  <a:close/>
                  <a:moveTo>
                    <a:pt x="45685" y="36"/>
                  </a:moveTo>
                  <a:cubicBezTo>
                    <a:pt x="45673" y="36"/>
                    <a:pt x="45673" y="12"/>
                    <a:pt x="45673" y="12"/>
                  </a:cubicBezTo>
                  <a:lnTo>
                    <a:pt x="45673" y="12"/>
                  </a:lnTo>
                  <a:cubicBezTo>
                    <a:pt x="45673" y="0"/>
                    <a:pt x="45685" y="0"/>
                    <a:pt x="45685" y="0"/>
                  </a:cubicBezTo>
                  <a:lnTo>
                    <a:pt x="45685" y="0"/>
                  </a:lnTo>
                  <a:cubicBezTo>
                    <a:pt x="45709" y="0"/>
                    <a:pt x="45709" y="0"/>
                    <a:pt x="45709" y="12"/>
                  </a:cubicBezTo>
                  <a:lnTo>
                    <a:pt x="45709" y="12"/>
                  </a:lnTo>
                  <a:cubicBezTo>
                    <a:pt x="45709" y="36"/>
                    <a:pt x="45709" y="36"/>
                    <a:pt x="45685" y="36"/>
                  </a:cubicBezTo>
                  <a:lnTo>
                    <a:pt x="45685" y="36"/>
                  </a:lnTo>
                  <a:close/>
                  <a:moveTo>
                    <a:pt x="48269" y="12"/>
                  </a:moveTo>
                  <a:cubicBezTo>
                    <a:pt x="48269" y="0"/>
                    <a:pt x="48281" y="0"/>
                    <a:pt x="48281" y="0"/>
                  </a:cubicBezTo>
                  <a:lnTo>
                    <a:pt x="48281" y="0"/>
                  </a:lnTo>
                  <a:cubicBezTo>
                    <a:pt x="48293" y="0"/>
                    <a:pt x="48293" y="12"/>
                    <a:pt x="48293" y="12"/>
                  </a:cubicBezTo>
                  <a:lnTo>
                    <a:pt x="48293" y="12"/>
                  </a:lnTo>
                  <a:cubicBezTo>
                    <a:pt x="48293" y="36"/>
                    <a:pt x="48281" y="36"/>
                    <a:pt x="48281" y="36"/>
                  </a:cubicBezTo>
                  <a:lnTo>
                    <a:pt x="48281" y="36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3" name="Google Shape;2783;p68"/>
          <p:cNvSpPr/>
          <p:nvPr/>
        </p:nvSpPr>
        <p:spPr>
          <a:xfrm>
            <a:off x="2359250" y="359072"/>
            <a:ext cx="4425000" cy="4425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4" name="Google Shape;2784;p68"/>
          <p:cNvGrpSpPr/>
          <p:nvPr/>
        </p:nvGrpSpPr>
        <p:grpSpPr>
          <a:xfrm>
            <a:off x="6982559" y="90"/>
            <a:ext cx="5145476" cy="5143562"/>
            <a:chOff x="1917018" y="-1860864"/>
            <a:chExt cx="2935240" cy="2934149"/>
          </a:xfrm>
        </p:grpSpPr>
        <p:sp>
          <p:nvSpPr>
            <p:cNvPr id="2785" name="Google Shape;2785;p68"/>
            <p:cNvSpPr/>
            <p:nvPr/>
          </p:nvSpPr>
          <p:spPr>
            <a:xfrm>
              <a:off x="3299891" y="-482917"/>
              <a:ext cx="176399" cy="177304"/>
            </a:xfrm>
            <a:custGeom>
              <a:avLst/>
              <a:gdLst/>
              <a:ahLst/>
              <a:cxnLst/>
              <a:rect l="l" t="t" r="r" b="b"/>
              <a:pathLst>
                <a:path w="5657" h="5686" extrusionOk="0">
                  <a:moveTo>
                    <a:pt x="3302" y="0"/>
                  </a:moveTo>
                  <a:cubicBezTo>
                    <a:pt x="2868" y="0"/>
                    <a:pt x="2457" y="281"/>
                    <a:pt x="2323" y="731"/>
                  </a:cubicBezTo>
                  <a:cubicBezTo>
                    <a:pt x="2144" y="1267"/>
                    <a:pt x="2442" y="1838"/>
                    <a:pt x="2989" y="2017"/>
                  </a:cubicBezTo>
                  <a:cubicBezTo>
                    <a:pt x="3097" y="2052"/>
                    <a:pt x="3204" y="2064"/>
                    <a:pt x="3287" y="2076"/>
                  </a:cubicBezTo>
                  <a:cubicBezTo>
                    <a:pt x="3739" y="2076"/>
                    <a:pt x="4156" y="1802"/>
                    <a:pt x="4287" y="1350"/>
                  </a:cubicBezTo>
                  <a:cubicBezTo>
                    <a:pt x="4466" y="814"/>
                    <a:pt x="4168" y="219"/>
                    <a:pt x="3620" y="52"/>
                  </a:cubicBezTo>
                  <a:cubicBezTo>
                    <a:pt x="3515" y="17"/>
                    <a:pt x="3408" y="0"/>
                    <a:pt x="3302" y="0"/>
                  </a:cubicBezTo>
                  <a:close/>
                  <a:moveTo>
                    <a:pt x="1171" y="715"/>
                  </a:moveTo>
                  <a:cubicBezTo>
                    <a:pt x="847" y="715"/>
                    <a:pt x="529" y="866"/>
                    <a:pt x="334" y="1148"/>
                  </a:cubicBezTo>
                  <a:cubicBezTo>
                    <a:pt x="1" y="1600"/>
                    <a:pt x="108" y="2255"/>
                    <a:pt x="572" y="2588"/>
                  </a:cubicBezTo>
                  <a:cubicBezTo>
                    <a:pt x="751" y="2719"/>
                    <a:pt x="965" y="2779"/>
                    <a:pt x="1168" y="2779"/>
                  </a:cubicBezTo>
                  <a:cubicBezTo>
                    <a:pt x="1489" y="2779"/>
                    <a:pt x="1799" y="2636"/>
                    <a:pt x="2013" y="2350"/>
                  </a:cubicBezTo>
                  <a:cubicBezTo>
                    <a:pt x="2346" y="1886"/>
                    <a:pt x="2239" y="1231"/>
                    <a:pt x="1775" y="909"/>
                  </a:cubicBezTo>
                  <a:cubicBezTo>
                    <a:pt x="1592" y="778"/>
                    <a:pt x="1381" y="715"/>
                    <a:pt x="1171" y="715"/>
                  </a:cubicBezTo>
                  <a:close/>
                  <a:moveTo>
                    <a:pt x="4621" y="1802"/>
                  </a:moveTo>
                  <a:cubicBezTo>
                    <a:pt x="4049" y="1802"/>
                    <a:pt x="3585" y="2279"/>
                    <a:pt x="3585" y="2850"/>
                  </a:cubicBezTo>
                  <a:cubicBezTo>
                    <a:pt x="3585" y="3422"/>
                    <a:pt x="4061" y="3898"/>
                    <a:pt x="4621" y="3898"/>
                  </a:cubicBezTo>
                  <a:cubicBezTo>
                    <a:pt x="5204" y="3898"/>
                    <a:pt x="5656" y="3422"/>
                    <a:pt x="5656" y="2862"/>
                  </a:cubicBezTo>
                  <a:lnTo>
                    <a:pt x="5656" y="2826"/>
                  </a:lnTo>
                  <a:cubicBezTo>
                    <a:pt x="5656" y="2243"/>
                    <a:pt x="5180" y="1802"/>
                    <a:pt x="4621" y="1802"/>
                  </a:cubicBezTo>
                  <a:close/>
                  <a:moveTo>
                    <a:pt x="1176" y="2933"/>
                  </a:moveTo>
                  <a:cubicBezTo>
                    <a:pt x="965" y="2933"/>
                    <a:pt x="753" y="2998"/>
                    <a:pt x="572" y="3136"/>
                  </a:cubicBezTo>
                  <a:cubicBezTo>
                    <a:pt x="108" y="3481"/>
                    <a:pt x="1" y="4136"/>
                    <a:pt x="346" y="4600"/>
                  </a:cubicBezTo>
                  <a:cubicBezTo>
                    <a:pt x="549" y="4862"/>
                    <a:pt x="870" y="5017"/>
                    <a:pt x="1180" y="5017"/>
                  </a:cubicBezTo>
                  <a:cubicBezTo>
                    <a:pt x="1382" y="5017"/>
                    <a:pt x="1608" y="4958"/>
                    <a:pt x="1787" y="4815"/>
                  </a:cubicBezTo>
                  <a:cubicBezTo>
                    <a:pt x="2251" y="4481"/>
                    <a:pt x="2358" y="3826"/>
                    <a:pt x="2013" y="3362"/>
                  </a:cubicBezTo>
                  <a:cubicBezTo>
                    <a:pt x="1812" y="3083"/>
                    <a:pt x="1495" y="2933"/>
                    <a:pt x="1176" y="2933"/>
                  </a:cubicBezTo>
                  <a:close/>
                  <a:moveTo>
                    <a:pt x="3338" y="3620"/>
                  </a:moveTo>
                  <a:cubicBezTo>
                    <a:pt x="3231" y="3620"/>
                    <a:pt x="3121" y="3636"/>
                    <a:pt x="3013" y="3672"/>
                  </a:cubicBezTo>
                  <a:cubicBezTo>
                    <a:pt x="2454" y="3850"/>
                    <a:pt x="2156" y="4434"/>
                    <a:pt x="2335" y="4981"/>
                  </a:cubicBezTo>
                  <a:cubicBezTo>
                    <a:pt x="2472" y="5416"/>
                    <a:pt x="2839" y="5685"/>
                    <a:pt x="3268" y="5685"/>
                  </a:cubicBezTo>
                  <a:cubicBezTo>
                    <a:pt x="3286" y="5685"/>
                    <a:pt x="3305" y="5685"/>
                    <a:pt x="3323" y="5684"/>
                  </a:cubicBezTo>
                  <a:cubicBezTo>
                    <a:pt x="3442" y="5684"/>
                    <a:pt x="3549" y="5672"/>
                    <a:pt x="3644" y="5636"/>
                  </a:cubicBezTo>
                  <a:cubicBezTo>
                    <a:pt x="4204" y="5458"/>
                    <a:pt x="4501" y="4874"/>
                    <a:pt x="4323" y="4327"/>
                  </a:cubicBezTo>
                  <a:cubicBezTo>
                    <a:pt x="4180" y="3896"/>
                    <a:pt x="3775" y="3620"/>
                    <a:pt x="3338" y="362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8"/>
            <p:cNvSpPr/>
            <p:nvPr/>
          </p:nvSpPr>
          <p:spPr>
            <a:xfrm>
              <a:off x="3208936" y="-570005"/>
              <a:ext cx="353859" cy="352238"/>
            </a:xfrm>
            <a:custGeom>
              <a:avLst/>
              <a:gdLst/>
              <a:ahLst/>
              <a:cxnLst/>
              <a:rect l="l" t="t" r="r" b="b"/>
              <a:pathLst>
                <a:path w="11348" h="11296" extrusionOk="0">
                  <a:moveTo>
                    <a:pt x="4959" y="0"/>
                  </a:moveTo>
                  <a:cubicBezTo>
                    <a:pt x="4910" y="0"/>
                    <a:pt x="4861" y="4"/>
                    <a:pt x="4811" y="12"/>
                  </a:cubicBezTo>
                  <a:cubicBezTo>
                    <a:pt x="4287" y="83"/>
                    <a:pt x="3918" y="571"/>
                    <a:pt x="3989" y="1107"/>
                  </a:cubicBezTo>
                  <a:cubicBezTo>
                    <a:pt x="4061" y="1607"/>
                    <a:pt x="4478" y="1940"/>
                    <a:pt x="4954" y="1940"/>
                  </a:cubicBezTo>
                  <a:cubicBezTo>
                    <a:pt x="5002" y="1940"/>
                    <a:pt x="5049" y="1940"/>
                    <a:pt x="5097" y="1928"/>
                  </a:cubicBezTo>
                  <a:cubicBezTo>
                    <a:pt x="5609" y="1857"/>
                    <a:pt x="5990" y="1357"/>
                    <a:pt x="5906" y="821"/>
                  </a:cubicBezTo>
                  <a:cubicBezTo>
                    <a:pt x="5842" y="357"/>
                    <a:pt x="5434" y="0"/>
                    <a:pt x="4959" y="0"/>
                  </a:cubicBezTo>
                  <a:close/>
                  <a:moveTo>
                    <a:pt x="7591" y="352"/>
                  </a:moveTo>
                  <a:cubicBezTo>
                    <a:pt x="7219" y="352"/>
                    <a:pt x="6862" y="569"/>
                    <a:pt x="6704" y="928"/>
                  </a:cubicBezTo>
                  <a:cubicBezTo>
                    <a:pt x="6478" y="1416"/>
                    <a:pt x="6704" y="2000"/>
                    <a:pt x="7192" y="2226"/>
                  </a:cubicBezTo>
                  <a:cubicBezTo>
                    <a:pt x="7301" y="2276"/>
                    <a:pt x="7411" y="2300"/>
                    <a:pt x="7527" y="2300"/>
                  </a:cubicBezTo>
                  <a:cubicBezTo>
                    <a:pt x="7550" y="2300"/>
                    <a:pt x="7573" y="2299"/>
                    <a:pt x="7597" y="2298"/>
                  </a:cubicBezTo>
                  <a:cubicBezTo>
                    <a:pt x="7966" y="2298"/>
                    <a:pt x="8323" y="2095"/>
                    <a:pt x="8490" y="1738"/>
                  </a:cubicBezTo>
                  <a:cubicBezTo>
                    <a:pt x="8692" y="1238"/>
                    <a:pt x="8490" y="666"/>
                    <a:pt x="7990" y="440"/>
                  </a:cubicBezTo>
                  <a:cubicBezTo>
                    <a:pt x="7861" y="380"/>
                    <a:pt x="7725" y="352"/>
                    <a:pt x="7591" y="352"/>
                  </a:cubicBezTo>
                  <a:close/>
                  <a:moveTo>
                    <a:pt x="2531" y="1104"/>
                  </a:moveTo>
                  <a:cubicBezTo>
                    <a:pt x="2305" y="1104"/>
                    <a:pt x="2077" y="1183"/>
                    <a:pt x="1894" y="1345"/>
                  </a:cubicBezTo>
                  <a:cubicBezTo>
                    <a:pt x="1489" y="1702"/>
                    <a:pt x="1442" y="2321"/>
                    <a:pt x="1799" y="2714"/>
                  </a:cubicBezTo>
                  <a:cubicBezTo>
                    <a:pt x="1992" y="2930"/>
                    <a:pt x="2239" y="3048"/>
                    <a:pt x="2499" y="3048"/>
                  </a:cubicBezTo>
                  <a:cubicBezTo>
                    <a:pt x="2512" y="3048"/>
                    <a:pt x="2524" y="3048"/>
                    <a:pt x="2537" y="3048"/>
                  </a:cubicBezTo>
                  <a:cubicBezTo>
                    <a:pt x="2751" y="3048"/>
                    <a:pt x="2989" y="2964"/>
                    <a:pt x="3168" y="2809"/>
                  </a:cubicBezTo>
                  <a:cubicBezTo>
                    <a:pt x="3573" y="2452"/>
                    <a:pt x="3620" y="1833"/>
                    <a:pt x="3263" y="1440"/>
                  </a:cubicBezTo>
                  <a:cubicBezTo>
                    <a:pt x="3074" y="1219"/>
                    <a:pt x="2804" y="1104"/>
                    <a:pt x="2531" y="1104"/>
                  </a:cubicBezTo>
                  <a:close/>
                  <a:moveTo>
                    <a:pt x="9601" y="2093"/>
                  </a:moveTo>
                  <a:cubicBezTo>
                    <a:pt x="9423" y="2093"/>
                    <a:pt x="9243" y="2143"/>
                    <a:pt x="9085" y="2250"/>
                  </a:cubicBezTo>
                  <a:cubicBezTo>
                    <a:pt x="8633" y="2548"/>
                    <a:pt x="8502" y="3167"/>
                    <a:pt x="8800" y="3607"/>
                  </a:cubicBezTo>
                  <a:cubicBezTo>
                    <a:pt x="8967" y="3875"/>
                    <a:pt x="9249" y="4038"/>
                    <a:pt x="9539" y="4038"/>
                  </a:cubicBezTo>
                  <a:cubicBezTo>
                    <a:pt x="9558" y="4038"/>
                    <a:pt x="9578" y="4037"/>
                    <a:pt x="9597" y="4036"/>
                  </a:cubicBezTo>
                  <a:cubicBezTo>
                    <a:pt x="9800" y="4036"/>
                    <a:pt x="9978" y="3976"/>
                    <a:pt x="10133" y="3881"/>
                  </a:cubicBezTo>
                  <a:cubicBezTo>
                    <a:pt x="10586" y="3595"/>
                    <a:pt x="10717" y="2988"/>
                    <a:pt x="10419" y="2536"/>
                  </a:cubicBezTo>
                  <a:cubicBezTo>
                    <a:pt x="10236" y="2253"/>
                    <a:pt x="9920" y="2093"/>
                    <a:pt x="9601" y="2093"/>
                  </a:cubicBezTo>
                  <a:close/>
                  <a:moveTo>
                    <a:pt x="1090" y="3352"/>
                  </a:moveTo>
                  <a:cubicBezTo>
                    <a:pt x="667" y="3352"/>
                    <a:pt x="285" y="3630"/>
                    <a:pt x="168" y="4060"/>
                  </a:cubicBezTo>
                  <a:cubicBezTo>
                    <a:pt x="1" y="4584"/>
                    <a:pt x="299" y="5107"/>
                    <a:pt x="822" y="5262"/>
                  </a:cubicBezTo>
                  <a:cubicBezTo>
                    <a:pt x="930" y="5286"/>
                    <a:pt x="1013" y="5286"/>
                    <a:pt x="1108" y="5286"/>
                  </a:cubicBezTo>
                  <a:cubicBezTo>
                    <a:pt x="1537" y="5286"/>
                    <a:pt x="1918" y="5024"/>
                    <a:pt x="2037" y="4595"/>
                  </a:cubicBezTo>
                  <a:cubicBezTo>
                    <a:pt x="2192" y="4083"/>
                    <a:pt x="1894" y="3536"/>
                    <a:pt x="1370" y="3393"/>
                  </a:cubicBezTo>
                  <a:cubicBezTo>
                    <a:pt x="1276" y="3365"/>
                    <a:pt x="1182" y="3352"/>
                    <a:pt x="1090" y="3352"/>
                  </a:cubicBezTo>
                  <a:close/>
                  <a:moveTo>
                    <a:pt x="10359" y="4655"/>
                  </a:moveTo>
                  <a:cubicBezTo>
                    <a:pt x="9824" y="4667"/>
                    <a:pt x="9395" y="5095"/>
                    <a:pt x="9395" y="5631"/>
                  </a:cubicBezTo>
                  <a:lnTo>
                    <a:pt x="9395" y="5643"/>
                  </a:lnTo>
                  <a:cubicBezTo>
                    <a:pt x="9395" y="6179"/>
                    <a:pt x="9835" y="6619"/>
                    <a:pt x="10371" y="6619"/>
                  </a:cubicBezTo>
                  <a:cubicBezTo>
                    <a:pt x="10907" y="6619"/>
                    <a:pt x="11348" y="6179"/>
                    <a:pt x="11348" y="5655"/>
                  </a:cubicBezTo>
                  <a:lnTo>
                    <a:pt x="11348" y="5619"/>
                  </a:lnTo>
                  <a:cubicBezTo>
                    <a:pt x="11324" y="5084"/>
                    <a:pt x="10895" y="4655"/>
                    <a:pt x="10359" y="4655"/>
                  </a:cubicBezTo>
                  <a:close/>
                  <a:moveTo>
                    <a:pt x="1103" y="6031"/>
                  </a:moveTo>
                  <a:cubicBezTo>
                    <a:pt x="1011" y="6031"/>
                    <a:pt x="916" y="6044"/>
                    <a:pt x="822" y="6072"/>
                  </a:cubicBezTo>
                  <a:cubicBezTo>
                    <a:pt x="310" y="6215"/>
                    <a:pt x="13" y="6750"/>
                    <a:pt x="168" y="7274"/>
                  </a:cubicBezTo>
                  <a:cubicBezTo>
                    <a:pt x="299" y="7691"/>
                    <a:pt x="691" y="7953"/>
                    <a:pt x="1084" y="7965"/>
                  </a:cubicBezTo>
                  <a:cubicBezTo>
                    <a:pt x="1180" y="7965"/>
                    <a:pt x="1287" y="7953"/>
                    <a:pt x="1370" y="7929"/>
                  </a:cubicBezTo>
                  <a:cubicBezTo>
                    <a:pt x="1894" y="7774"/>
                    <a:pt x="2180" y="7239"/>
                    <a:pt x="2025" y="6727"/>
                  </a:cubicBezTo>
                  <a:cubicBezTo>
                    <a:pt x="1908" y="6307"/>
                    <a:pt x="1526" y="6031"/>
                    <a:pt x="1103" y="6031"/>
                  </a:cubicBezTo>
                  <a:close/>
                  <a:moveTo>
                    <a:pt x="9622" y="7242"/>
                  </a:moveTo>
                  <a:cubicBezTo>
                    <a:pt x="9305" y="7242"/>
                    <a:pt x="8991" y="7400"/>
                    <a:pt x="8800" y="7691"/>
                  </a:cubicBezTo>
                  <a:cubicBezTo>
                    <a:pt x="8514" y="8132"/>
                    <a:pt x="8645" y="8727"/>
                    <a:pt x="9097" y="9025"/>
                  </a:cubicBezTo>
                  <a:cubicBezTo>
                    <a:pt x="9264" y="9132"/>
                    <a:pt x="9443" y="9179"/>
                    <a:pt x="9621" y="9179"/>
                  </a:cubicBezTo>
                  <a:cubicBezTo>
                    <a:pt x="9943" y="9179"/>
                    <a:pt x="10240" y="9025"/>
                    <a:pt x="10431" y="8727"/>
                  </a:cubicBezTo>
                  <a:cubicBezTo>
                    <a:pt x="10717" y="8286"/>
                    <a:pt x="10586" y="7667"/>
                    <a:pt x="10133" y="7393"/>
                  </a:cubicBezTo>
                  <a:cubicBezTo>
                    <a:pt x="9976" y="7291"/>
                    <a:pt x="9798" y="7242"/>
                    <a:pt x="9622" y="7242"/>
                  </a:cubicBezTo>
                  <a:close/>
                  <a:moveTo>
                    <a:pt x="2547" y="8258"/>
                  </a:moveTo>
                  <a:cubicBezTo>
                    <a:pt x="2272" y="8258"/>
                    <a:pt x="1996" y="8373"/>
                    <a:pt x="1799" y="8596"/>
                  </a:cubicBezTo>
                  <a:cubicBezTo>
                    <a:pt x="1465" y="9001"/>
                    <a:pt x="1501" y="9608"/>
                    <a:pt x="1906" y="9965"/>
                  </a:cubicBezTo>
                  <a:cubicBezTo>
                    <a:pt x="2096" y="10132"/>
                    <a:pt x="2323" y="10203"/>
                    <a:pt x="2537" y="10203"/>
                  </a:cubicBezTo>
                  <a:cubicBezTo>
                    <a:pt x="2811" y="10203"/>
                    <a:pt x="3085" y="10084"/>
                    <a:pt x="3275" y="9858"/>
                  </a:cubicBezTo>
                  <a:cubicBezTo>
                    <a:pt x="3620" y="9453"/>
                    <a:pt x="3573" y="8846"/>
                    <a:pt x="3168" y="8489"/>
                  </a:cubicBezTo>
                  <a:cubicBezTo>
                    <a:pt x="2992" y="8334"/>
                    <a:pt x="2770" y="8258"/>
                    <a:pt x="2547" y="8258"/>
                  </a:cubicBezTo>
                  <a:close/>
                  <a:moveTo>
                    <a:pt x="7620" y="8968"/>
                  </a:moveTo>
                  <a:cubicBezTo>
                    <a:pt x="7480" y="8968"/>
                    <a:pt x="7339" y="8998"/>
                    <a:pt x="7204" y="9060"/>
                  </a:cubicBezTo>
                  <a:cubicBezTo>
                    <a:pt x="6716" y="9275"/>
                    <a:pt x="6502" y="9858"/>
                    <a:pt x="6728" y="10346"/>
                  </a:cubicBezTo>
                  <a:cubicBezTo>
                    <a:pt x="6895" y="10703"/>
                    <a:pt x="7240" y="10918"/>
                    <a:pt x="7621" y="10918"/>
                  </a:cubicBezTo>
                  <a:cubicBezTo>
                    <a:pt x="7752" y="10918"/>
                    <a:pt x="7895" y="10882"/>
                    <a:pt x="8026" y="10822"/>
                  </a:cubicBezTo>
                  <a:cubicBezTo>
                    <a:pt x="8514" y="10608"/>
                    <a:pt x="8728" y="10025"/>
                    <a:pt x="8502" y="9536"/>
                  </a:cubicBezTo>
                  <a:cubicBezTo>
                    <a:pt x="8338" y="9174"/>
                    <a:pt x="7987" y="8968"/>
                    <a:pt x="7620" y="8968"/>
                  </a:cubicBezTo>
                  <a:close/>
                  <a:moveTo>
                    <a:pt x="4961" y="9346"/>
                  </a:moveTo>
                  <a:cubicBezTo>
                    <a:pt x="4486" y="9346"/>
                    <a:pt x="4077" y="9705"/>
                    <a:pt x="4001" y="10191"/>
                  </a:cubicBezTo>
                  <a:cubicBezTo>
                    <a:pt x="3930" y="10727"/>
                    <a:pt x="4299" y="11215"/>
                    <a:pt x="4835" y="11287"/>
                  </a:cubicBezTo>
                  <a:cubicBezTo>
                    <a:pt x="4859" y="11293"/>
                    <a:pt x="4882" y="11296"/>
                    <a:pt x="4906" y="11296"/>
                  </a:cubicBezTo>
                  <a:cubicBezTo>
                    <a:pt x="4930" y="11296"/>
                    <a:pt x="4954" y="11293"/>
                    <a:pt x="4978" y="11287"/>
                  </a:cubicBezTo>
                  <a:cubicBezTo>
                    <a:pt x="5454" y="11287"/>
                    <a:pt x="5871" y="10953"/>
                    <a:pt x="5942" y="10453"/>
                  </a:cubicBezTo>
                  <a:cubicBezTo>
                    <a:pt x="6014" y="9917"/>
                    <a:pt x="5644" y="9429"/>
                    <a:pt x="5109" y="9358"/>
                  </a:cubicBezTo>
                  <a:cubicBezTo>
                    <a:pt x="5059" y="9350"/>
                    <a:pt x="5010" y="9346"/>
                    <a:pt x="4961" y="934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8"/>
            <p:cNvSpPr/>
            <p:nvPr/>
          </p:nvSpPr>
          <p:spPr>
            <a:xfrm>
              <a:off x="3121349" y="-654692"/>
              <a:ext cx="527203" cy="521309"/>
            </a:xfrm>
            <a:custGeom>
              <a:avLst/>
              <a:gdLst/>
              <a:ahLst/>
              <a:cxnLst/>
              <a:rect l="l" t="t" r="r" b="b"/>
              <a:pathLst>
                <a:path w="16907" h="16718" extrusionOk="0">
                  <a:moveTo>
                    <a:pt x="9741" y="0"/>
                  </a:moveTo>
                  <a:cubicBezTo>
                    <a:pt x="9302" y="0"/>
                    <a:pt x="8920" y="315"/>
                    <a:pt x="8834" y="763"/>
                  </a:cubicBezTo>
                  <a:cubicBezTo>
                    <a:pt x="8751" y="1263"/>
                    <a:pt x="9096" y="1727"/>
                    <a:pt x="9585" y="1811"/>
                  </a:cubicBezTo>
                  <a:cubicBezTo>
                    <a:pt x="9644" y="1835"/>
                    <a:pt x="9692" y="1835"/>
                    <a:pt x="9751" y="1835"/>
                  </a:cubicBezTo>
                  <a:cubicBezTo>
                    <a:pt x="10180" y="1835"/>
                    <a:pt x="10561" y="1513"/>
                    <a:pt x="10644" y="1073"/>
                  </a:cubicBezTo>
                  <a:cubicBezTo>
                    <a:pt x="10728" y="561"/>
                    <a:pt x="10382" y="108"/>
                    <a:pt x="9894" y="13"/>
                  </a:cubicBezTo>
                  <a:cubicBezTo>
                    <a:pt x="9842" y="4"/>
                    <a:pt x="9791" y="0"/>
                    <a:pt x="9741" y="0"/>
                  </a:cubicBezTo>
                  <a:close/>
                  <a:moveTo>
                    <a:pt x="7108" y="12"/>
                  </a:moveTo>
                  <a:cubicBezTo>
                    <a:pt x="7057" y="12"/>
                    <a:pt x="7005" y="16"/>
                    <a:pt x="6953" y="25"/>
                  </a:cubicBezTo>
                  <a:cubicBezTo>
                    <a:pt x="6453" y="120"/>
                    <a:pt x="6132" y="596"/>
                    <a:pt x="6215" y="1084"/>
                  </a:cubicBezTo>
                  <a:cubicBezTo>
                    <a:pt x="6297" y="1528"/>
                    <a:pt x="6665" y="1835"/>
                    <a:pt x="7084" y="1835"/>
                  </a:cubicBezTo>
                  <a:cubicBezTo>
                    <a:pt x="7092" y="1835"/>
                    <a:pt x="7100" y="1835"/>
                    <a:pt x="7108" y="1835"/>
                  </a:cubicBezTo>
                  <a:cubicBezTo>
                    <a:pt x="7168" y="1835"/>
                    <a:pt x="7215" y="1835"/>
                    <a:pt x="7275" y="1811"/>
                  </a:cubicBezTo>
                  <a:cubicBezTo>
                    <a:pt x="7775" y="1727"/>
                    <a:pt x="8096" y="1251"/>
                    <a:pt x="8001" y="763"/>
                  </a:cubicBezTo>
                  <a:cubicBezTo>
                    <a:pt x="7927" y="316"/>
                    <a:pt x="7538" y="12"/>
                    <a:pt x="7108" y="12"/>
                  </a:cubicBezTo>
                  <a:close/>
                  <a:moveTo>
                    <a:pt x="12212" y="913"/>
                  </a:moveTo>
                  <a:cubicBezTo>
                    <a:pt x="11897" y="913"/>
                    <a:pt x="11589" y="1078"/>
                    <a:pt x="11418" y="1370"/>
                  </a:cubicBezTo>
                  <a:cubicBezTo>
                    <a:pt x="11180" y="1799"/>
                    <a:pt x="11323" y="2358"/>
                    <a:pt x="11751" y="2608"/>
                  </a:cubicBezTo>
                  <a:cubicBezTo>
                    <a:pt x="11894" y="2680"/>
                    <a:pt x="12049" y="2728"/>
                    <a:pt x="12204" y="2728"/>
                  </a:cubicBezTo>
                  <a:cubicBezTo>
                    <a:pt x="12513" y="2728"/>
                    <a:pt x="12823" y="2561"/>
                    <a:pt x="12990" y="2263"/>
                  </a:cubicBezTo>
                  <a:cubicBezTo>
                    <a:pt x="13228" y="1835"/>
                    <a:pt x="13085" y="1275"/>
                    <a:pt x="12644" y="1025"/>
                  </a:cubicBezTo>
                  <a:cubicBezTo>
                    <a:pt x="12508" y="949"/>
                    <a:pt x="12359" y="913"/>
                    <a:pt x="12212" y="913"/>
                  </a:cubicBezTo>
                  <a:close/>
                  <a:moveTo>
                    <a:pt x="4645" y="917"/>
                  </a:moveTo>
                  <a:cubicBezTo>
                    <a:pt x="4491" y="917"/>
                    <a:pt x="4335" y="955"/>
                    <a:pt x="4191" y="1037"/>
                  </a:cubicBezTo>
                  <a:cubicBezTo>
                    <a:pt x="3762" y="1299"/>
                    <a:pt x="3620" y="1858"/>
                    <a:pt x="3870" y="2287"/>
                  </a:cubicBezTo>
                  <a:cubicBezTo>
                    <a:pt x="4048" y="2585"/>
                    <a:pt x="4346" y="2739"/>
                    <a:pt x="4643" y="2739"/>
                  </a:cubicBezTo>
                  <a:cubicBezTo>
                    <a:pt x="4810" y="2739"/>
                    <a:pt x="4953" y="2704"/>
                    <a:pt x="5108" y="2620"/>
                  </a:cubicBezTo>
                  <a:cubicBezTo>
                    <a:pt x="5536" y="2370"/>
                    <a:pt x="5679" y="1799"/>
                    <a:pt x="5429" y="1370"/>
                  </a:cubicBezTo>
                  <a:cubicBezTo>
                    <a:pt x="5269" y="1081"/>
                    <a:pt x="4962" y="917"/>
                    <a:pt x="4645" y="917"/>
                  </a:cubicBezTo>
                  <a:close/>
                  <a:moveTo>
                    <a:pt x="14218" y="2577"/>
                  </a:moveTo>
                  <a:cubicBezTo>
                    <a:pt x="14011" y="2577"/>
                    <a:pt x="13803" y="2650"/>
                    <a:pt x="13633" y="2799"/>
                  </a:cubicBezTo>
                  <a:cubicBezTo>
                    <a:pt x="13240" y="3120"/>
                    <a:pt x="13204" y="3692"/>
                    <a:pt x="13526" y="4073"/>
                  </a:cubicBezTo>
                  <a:cubicBezTo>
                    <a:pt x="13696" y="4277"/>
                    <a:pt x="13931" y="4395"/>
                    <a:pt x="14180" y="4395"/>
                  </a:cubicBezTo>
                  <a:cubicBezTo>
                    <a:pt x="14192" y="4395"/>
                    <a:pt x="14204" y="4395"/>
                    <a:pt x="14216" y="4394"/>
                  </a:cubicBezTo>
                  <a:cubicBezTo>
                    <a:pt x="14418" y="4394"/>
                    <a:pt x="14645" y="4335"/>
                    <a:pt x="14811" y="4180"/>
                  </a:cubicBezTo>
                  <a:cubicBezTo>
                    <a:pt x="15192" y="3859"/>
                    <a:pt x="15240" y="3287"/>
                    <a:pt x="14907" y="2906"/>
                  </a:cubicBezTo>
                  <a:cubicBezTo>
                    <a:pt x="14729" y="2689"/>
                    <a:pt x="14474" y="2577"/>
                    <a:pt x="14218" y="2577"/>
                  </a:cubicBezTo>
                  <a:close/>
                  <a:moveTo>
                    <a:pt x="2651" y="2620"/>
                  </a:moveTo>
                  <a:cubicBezTo>
                    <a:pt x="2391" y="2620"/>
                    <a:pt x="2133" y="2728"/>
                    <a:pt x="1953" y="2942"/>
                  </a:cubicBezTo>
                  <a:cubicBezTo>
                    <a:pt x="1631" y="3335"/>
                    <a:pt x="1679" y="3894"/>
                    <a:pt x="2072" y="4228"/>
                  </a:cubicBezTo>
                  <a:cubicBezTo>
                    <a:pt x="2250" y="4359"/>
                    <a:pt x="2453" y="4430"/>
                    <a:pt x="2643" y="4430"/>
                  </a:cubicBezTo>
                  <a:cubicBezTo>
                    <a:pt x="2917" y="4430"/>
                    <a:pt x="3167" y="4311"/>
                    <a:pt x="3346" y="4109"/>
                  </a:cubicBezTo>
                  <a:cubicBezTo>
                    <a:pt x="3655" y="3716"/>
                    <a:pt x="3620" y="3156"/>
                    <a:pt x="3227" y="2823"/>
                  </a:cubicBezTo>
                  <a:cubicBezTo>
                    <a:pt x="3059" y="2687"/>
                    <a:pt x="2855" y="2620"/>
                    <a:pt x="2651" y="2620"/>
                  </a:cubicBezTo>
                  <a:close/>
                  <a:moveTo>
                    <a:pt x="15544" y="4837"/>
                  </a:moveTo>
                  <a:cubicBezTo>
                    <a:pt x="15440" y="4837"/>
                    <a:pt x="15333" y="4855"/>
                    <a:pt x="15228" y="4894"/>
                  </a:cubicBezTo>
                  <a:cubicBezTo>
                    <a:pt x="14764" y="5073"/>
                    <a:pt x="14514" y="5597"/>
                    <a:pt x="14692" y="6073"/>
                  </a:cubicBezTo>
                  <a:cubicBezTo>
                    <a:pt x="14823" y="6430"/>
                    <a:pt x="15169" y="6668"/>
                    <a:pt x="15538" y="6668"/>
                  </a:cubicBezTo>
                  <a:cubicBezTo>
                    <a:pt x="15645" y="6668"/>
                    <a:pt x="15740" y="6633"/>
                    <a:pt x="15847" y="6609"/>
                  </a:cubicBezTo>
                  <a:cubicBezTo>
                    <a:pt x="16312" y="6430"/>
                    <a:pt x="16562" y="5906"/>
                    <a:pt x="16383" y="5430"/>
                  </a:cubicBezTo>
                  <a:cubicBezTo>
                    <a:pt x="16253" y="5068"/>
                    <a:pt x="15913" y="4837"/>
                    <a:pt x="15544" y="4837"/>
                  </a:cubicBezTo>
                  <a:close/>
                  <a:moveTo>
                    <a:pt x="1349" y="4889"/>
                  </a:moveTo>
                  <a:cubicBezTo>
                    <a:pt x="977" y="4889"/>
                    <a:pt x="619" y="5116"/>
                    <a:pt x="488" y="5490"/>
                  </a:cubicBezTo>
                  <a:cubicBezTo>
                    <a:pt x="321" y="5954"/>
                    <a:pt x="560" y="6490"/>
                    <a:pt x="1036" y="6657"/>
                  </a:cubicBezTo>
                  <a:cubicBezTo>
                    <a:pt x="1118" y="6675"/>
                    <a:pt x="1200" y="6700"/>
                    <a:pt x="1283" y="6700"/>
                  </a:cubicBezTo>
                  <a:cubicBezTo>
                    <a:pt x="1308" y="6700"/>
                    <a:pt x="1332" y="6698"/>
                    <a:pt x="1357" y="6692"/>
                  </a:cubicBezTo>
                  <a:cubicBezTo>
                    <a:pt x="1726" y="6692"/>
                    <a:pt x="2072" y="6478"/>
                    <a:pt x="2203" y="6097"/>
                  </a:cubicBezTo>
                  <a:cubicBezTo>
                    <a:pt x="2369" y="5645"/>
                    <a:pt x="2131" y="5109"/>
                    <a:pt x="1655" y="4942"/>
                  </a:cubicBezTo>
                  <a:cubicBezTo>
                    <a:pt x="1555" y="4906"/>
                    <a:pt x="1452" y="4889"/>
                    <a:pt x="1349" y="4889"/>
                  </a:cubicBezTo>
                  <a:close/>
                  <a:moveTo>
                    <a:pt x="16002" y="7430"/>
                  </a:moveTo>
                  <a:cubicBezTo>
                    <a:pt x="15490" y="7430"/>
                    <a:pt x="15085" y="7823"/>
                    <a:pt x="15085" y="8335"/>
                  </a:cubicBezTo>
                  <a:lnTo>
                    <a:pt x="15085" y="8359"/>
                  </a:lnTo>
                  <a:cubicBezTo>
                    <a:pt x="15085" y="8871"/>
                    <a:pt x="15490" y="9276"/>
                    <a:pt x="16002" y="9276"/>
                  </a:cubicBezTo>
                  <a:cubicBezTo>
                    <a:pt x="16502" y="9276"/>
                    <a:pt x="16907" y="8871"/>
                    <a:pt x="16907" y="8359"/>
                  </a:cubicBezTo>
                  <a:lnTo>
                    <a:pt x="16907" y="8347"/>
                  </a:lnTo>
                  <a:lnTo>
                    <a:pt x="16907" y="8335"/>
                  </a:lnTo>
                  <a:cubicBezTo>
                    <a:pt x="16907" y="7823"/>
                    <a:pt x="16502" y="7430"/>
                    <a:pt x="16002" y="7430"/>
                  </a:cubicBezTo>
                  <a:close/>
                  <a:moveTo>
                    <a:pt x="905" y="7466"/>
                  </a:moveTo>
                  <a:cubicBezTo>
                    <a:pt x="405" y="7466"/>
                    <a:pt x="0" y="7871"/>
                    <a:pt x="0" y="8383"/>
                  </a:cubicBezTo>
                  <a:cubicBezTo>
                    <a:pt x="0" y="8883"/>
                    <a:pt x="405" y="9288"/>
                    <a:pt x="905" y="9288"/>
                  </a:cubicBezTo>
                  <a:cubicBezTo>
                    <a:pt x="1417" y="9288"/>
                    <a:pt x="1810" y="8883"/>
                    <a:pt x="1810" y="8383"/>
                  </a:cubicBezTo>
                  <a:cubicBezTo>
                    <a:pt x="1810" y="7871"/>
                    <a:pt x="1417" y="7466"/>
                    <a:pt x="905" y="7466"/>
                  </a:cubicBezTo>
                  <a:close/>
                  <a:moveTo>
                    <a:pt x="15556" y="10039"/>
                  </a:moveTo>
                  <a:cubicBezTo>
                    <a:pt x="15179" y="10039"/>
                    <a:pt x="14815" y="10267"/>
                    <a:pt x="14692" y="10645"/>
                  </a:cubicBezTo>
                  <a:cubicBezTo>
                    <a:pt x="14526" y="11098"/>
                    <a:pt x="14764" y="11633"/>
                    <a:pt x="15240" y="11800"/>
                  </a:cubicBezTo>
                  <a:cubicBezTo>
                    <a:pt x="15328" y="11829"/>
                    <a:pt x="15408" y="11851"/>
                    <a:pt x="15494" y="11851"/>
                  </a:cubicBezTo>
                  <a:cubicBezTo>
                    <a:pt x="15512" y="11851"/>
                    <a:pt x="15531" y="11850"/>
                    <a:pt x="15550" y="11848"/>
                  </a:cubicBezTo>
                  <a:cubicBezTo>
                    <a:pt x="15907" y="11848"/>
                    <a:pt x="16264" y="11621"/>
                    <a:pt x="16395" y="11252"/>
                  </a:cubicBezTo>
                  <a:cubicBezTo>
                    <a:pt x="16562" y="10788"/>
                    <a:pt x="16323" y="10252"/>
                    <a:pt x="15847" y="10086"/>
                  </a:cubicBezTo>
                  <a:cubicBezTo>
                    <a:pt x="15752" y="10054"/>
                    <a:pt x="15654" y="10039"/>
                    <a:pt x="15556" y="10039"/>
                  </a:cubicBezTo>
                  <a:close/>
                  <a:moveTo>
                    <a:pt x="1353" y="10051"/>
                  </a:moveTo>
                  <a:cubicBezTo>
                    <a:pt x="1248" y="10051"/>
                    <a:pt x="1141" y="10070"/>
                    <a:pt x="1036" y="10109"/>
                  </a:cubicBezTo>
                  <a:cubicBezTo>
                    <a:pt x="583" y="10264"/>
                    <a:pt x="321" y="10788"/>
                    <a:pt x="500" y="11264"/>
                  </a:cubicBezTo>
                  <a:cubicBezTo>
                    <a:pt x="643" y="11633"/>
                    <a:pt x="976" y="11860"/>
                    <a:pt x="1357" y="11860"/>
                  </a:cubicBezTo>
                  <a:cubicBezTo>
                    <a:pt x="1453" y="11860"/>
                    <a:pt x="1560" y="11836"/>
                    <a:pt x="1667" y="11800"/>
                  </a:cubicBezTo>
                  <a:cubicBezTo>
                    <a:pt x="2131" y="11633"/>
                    <a:pt x="2369" y="11121"/>
                    <a:pt x="2203" y="10645"/>
                  </a:cubicBezTo>
                  <a:cubicBezTo>
                    <a:pt x="2073" y="10283"/>
                    <a:pt x="1726" y="10051"/>
                    <a:pt x="1353" y="10051"/>
                  </a:cubicBezTo>
                  <a:close/>
                  <a:moveTo>
                    <a:pt x="2660" y="12317"/>
                  </a:moveTo>
                  <a:cubicBezTo>
                    <a:pt x="2456" y="12317"/>
                    <a:pt x="2251" y="12385"/>
                    <a:pt x="2084" y="12526"/>
                  </a:cubicBezTo>
                  <a:cubicBezTo>
                    <a:pt x="1715" y="12860"/>
                    <a:pt x="1655" y="13419"/>
                    <a:pt x="1976" y="13812"/>
                  </a:cubicBezTo>
                  <a:cubicBezTo>
                    <a:pt x="2147" y="14005"/>
                    <a:pt x="2382" y="14123"/>
                    <a:pt x="2641" y="14123"/>
                  </a:cubicBezTo>
                  <a:cubicBezTo>
                    <a:pt x="2654" y="14123"/>
                    <a:pt x="2666" y="14122"/>
                    <a:pt x="2679" y="14122"/>
                  </a:cubicBezTo>
                  <a:cubicBezTo>
                    <a:pt x="2881" y="14122"/>
                    <a:pt x="3096" y="14062"/>
                    <a:pt x="3262" y="13919"/>
                  </a:cubicBezTo>
                  <a:cubicBezTo>
                    <a:pt x="3631" y="13586"/>
                    <a:pt x="3691" y="13026"/>
                    <a:pt x="3358" y="12633"/>
                  </a:cubicBezTo>
                  <a:cubicBezTo>
                    <a:pt x="3178" y="12427"/>
                    <a:pt x="2919" y="12317"/>
                    <a:pt x="2660" y="12317"/>
                  </a:cubicBezTo>
                  <a:close/>
                  <a:moveTo>
                    <a:pt x="14222" y="12313"/>
                  </a:moveTo>
                  <a:cubicBezTo>
                    <a:pt x="13965" y="12313"/>
                    <a:pt x="13711" y="12422"/>
                    <a:pt x="13526" y="12633"/>
                  </a:cubicBezTo>
                  <a:cubicBezTo>
                    <a:pt x="13216" y="13026"/>
                    <a:pt x="13264" y="13586"/>
                    <a:pt x="13645" y="13919"/>
                  </a:cubicBezTo>
                  <a:cubicBezTo>
                    <a:pt x="13823" y="14050"/>
                    <a:pt x="14037" y="14122"/>
                    <a:pt x="14216" y="14134"/>
                  </a:cubicBezTo>
                  <a:cubicBezTo>
                    <a:pt x="14478" y="14134"/>
                    <a:pt x="14728" y="14015"/>
                    <a:pt x="14907" y="13812"/>
                  </a:cubicBezTo>
                  <a:cubicBezTo>
                    <a:pt x="15240" y="13419"/>
                    <a:pt x="15192" y="12860"/>
                    <a:pt x="14811" y="12526"/>
                  </a:cubicBezTo>
                  <a:cubicBezTo>
                    <a:pt x="14637" y="12383"/>
                    <a:pt x="14429" y="12313"/>
                    <a:pt x="14222" y="12313"/>
                  </a:cubicBezTo>
                  <a:close/>
                  <a:moveTo>
                    <a:pt x="12232" y="13987"/>
                  </a:moveTo>
                  <a:cubicBezTo>
                    <a:pt x="12076" y="13987"/>
                    <a:pt x="11918" y="14027"/>
                    <a:pt x="11775" y="14110"/>
                  </a:cubicBezTo>
                  <a:cubicBezTo>
                    <a:pt x="11335" y="14360"/>
                    <a:pt x="11192" y="14931"/>
                    <a:pt x="11442" y="15360"/>
                  </a:cubicBezTo>
                  <a:cubicBezTo>
                    <a:pt x="11609" y="15646"/>
                    <a:pt x="11918" y="15801"/>
                    <a:pt x="12240" y="15801"/>
                  </a:cubicBezTo>
                  <a:cubicBezTo>
                    <a:pt x="12394" y="15801"/>
                    <a:pt x="12549" y="15777"/>
                    <a:pt x="12692" y="15681"/>
                  </a:cubicBezTo>
                  <a:cubicBezTo>
                    <a:pt x="13133" y="15431"/>
                    <a:pt x="13275" y="14872"/>
                    <a:pt x="13025" y="14431"/>
                  </a:cubicBezTo>
                  <a:cubicBezTo>
                    <a:pt x="12851" y="14146"/>
                    <a:pt x="12544" y="13987"/>
                    <a:pt x="12232" y="13987"/>
                  </a:cubicBezTo>
                  <a:close/>
                  <a:moveTo>
                    <a:pt x="4681" y="13999"/>
                  </a:moveTo>
                  <a:cubicBezTo>
                    <a:pt x="4371" y="13999"/>
                    <a:pt x="4068" y="14161"/>
                    <a:pt x="3893" y="14455"/>
                  </a:cubicBezTo>
                  <a:cubicBezTo>
                    <a:pt x="3643" y="14896"/>
                    <a:pt x="3798" y="15443"/>
                    <a:pt x="4227" y="15705"/>
                  </a:cubicBezTo>
                  <a:cubicBezTo>
                    <a:pt x="4370" y="15777"/>
                    <a:pt x="4524" y="15824"/>
                    <a:pt x="4667" y="15824"/>
                  </a:cubicBezTo>
                  <a:cubicBezTo>
                    <a:pt x="4989" y="15824"/>
                    <a:pt x="5298" y="15658"/>
                    <a:pt x="5465" y="15360"/>
                  </a:cubicBezTo>
                  <a:cubicBezTo>
                    <a:pt x="5715" y="14931"/>
                    <a:pt x="5560" y="14372"/>
                    <a:pt x="5132" y="14122"/>
                  </a:cubicBezTo>
                  <a:cubicBezTo>
                    <a:pt x="4990" y="14039"/>
                    <a:pt x="4834" y="13999"/>
                    <a:pt x="4681" y="13999"/>
                  </a:cubicBezTo>
                  <a:close/>
                  <a:moveTo>
                    <a:pt x="7154" y="14883"/>
                  </a:moveTo>
                  <a:cubicBezTo>
                    <a:pt x="6707" y="14883"/>
                    <a:pt x="6326" y="15197"/>
                    <a:pt x="6251" y="15646"/>
                  </a:cubicBezTo>
                  <a:cubicBezTo>
                    <a:pt x="6156" y="16146"/>
                    <a:pt x="6501" y="16610"/>
                    <a:pt x="6989" y="16694"/>
                  </a:cubicBezTo>
                  <a:cubicBezTo>
                    <a:pt x="7037" y="16717"/>
                    <a:pt x="7096" y="16717"/>
                    <a:pt x="7156" y="16717"/>
                  </a:cubicBezTo>
                  <a:cubicBezTo>
                    <a:pt x="7584" y="16717"/>
                    <a:pt x="7977" y="16408"/>
                    <a:pt x="8049" y="15955"/>
                  </a:cubicBezTo>
                  <a:cubicBezTo>
                    <a:pt x="8120" y="15455"/>
                    <a:pt x="7799" y="14991"/>
                    <a:pt x="7310" y="14896"/>
                  </a:cubicBezTo>
                  <a:cubicBezTo>
                    <a:pt x="7258" y="14887"/>
                    <a:pt x="7205" y="14883"/>
                    <a:pt x="7154" y="14883"/>
                  </a:cubicBezTo>
                  <a:close/>
                  <a:moveTo>
                    <a:pt x="9766" y="14883"/>
                  </a:moveTo>
                  <a:cubicBezTo>
                    <a:pt x="9714" y="14883"/>
                    <a:pt x="9661" y="14887"/>
                    <a:pt x="9608" y="14896"/>
                  </a:cubicBezTo>
                  <a:cubicBezTo>
                    <a:pt x="9108" y="14991"/>
                    <a:pt x="8775" y="15467"/>
                    <a:pt x="8870" y="15955"/>
                  </a:cubicBezTo>
                  <a:cubicBezTo>
                    <a:pt x="8942" y="16396"/>
                    <a:pt x="9335" y="16717"/>
                    <a:pt x="9763" y="16717"/>
                  </a:cubicBezTo>
                  <a:cubicBezTo>
                    <a:pt x="9823" y="16717"/>
                    <a:pt x="9882" y="16717"/>
                    <a:pt x="9930" y="16705"/>
                  </a:cubicBezTo>
                  <a:cubicBezTo>
                    <a:pt x="10430" y="16610"/>
                    <a:pt x="10763" y="16134"/>
                    <a:pt x="10668" y="15646"/>
                  </a:cubicBezTo>
                  <a:cubicBezTo>
                    <a:pt x="10593" y="15188"/>
                    <a:pt x="10205" y="14883"/>
                    <a:pt x="9766" y="1488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8"/>
            <p:cNvSpPr/>
            <p:nvPr/>
          </p:nvSpPr>
          <p:spPr>
            <a:xfrm>
              <a:off x="3035945" y="-743059"/>
              <a:ext cx="699143" cy="698051"/>
            </a:xfrm>
            <a:custGeom>
              <a:avLst/>
              <a:gdLst/>
              <a:ahLst/>
              <a:cxnLst/>
              <a:rect l="l" t="t" r="r" b="b"/>
              <a:pathLst>
                <a:path w="22421" h="22386" extrusionOk="0">
                  <a:moveTo>
                    <a:pt x="11816" y="0"/>
                  </a:moveTo>
                  <a:cubicBezTo>
                    <a:pt x="11382" y="0"/>
                    <a:pt x="11001" y="349"/>
                    <a:pt x="10966" y="799"/>
                  </a:cubicBezTo>
                  <a:cubicBezTo>
                    <a:pt x="10942" y="1251"/>
                    <a:pt x="11300" y="1656"/>
                    <a:pt x="11752" y="1692"/>
                  </a:cubicBezTo>
                  <a:cubicBezTo>
                    <a:pt x="11776" y="1692"/>
                    <a:pt x="11788" y="1692"/>
                    <a:pt x="11800" y="1704"/>
                  </a:cubicBezTo>
                  <a:cubicBezTo>
                    <a:pt x="12252" y="1704"/>
                    <a:pt x="12621" y="1347"/>
                    <a:pt x="12645" y="894"/>
                  </a:cubicBezTo>
                  <a:cubicBezTo>
                    <a:pt x="12681" y="442"/>
                    <a:pt x="12324" y="37"/>
                    <a:pt x="11859" y="1"/>
                  </a:cubicBezTo>
                  <a:cubicBezTo>
                    <a:pt x="11845" y="1"/>
                    <a:pt x="11831" y="0"/>
                    <a:pt x="11816" y="0"/>
                  </a:cubicBezTo>
                  <a:close/>
                  <a:moveTo>
                    <a:pt x="9206" y="154"/>
                  </a:moveTo>
                  <a:cubicBezTo>
                    <a:pt x="9154" y="154"/>
                    <a:pt x="9102" y="159"/>
                    <a:pt x="9049" y="168"/>
                  </a:cubicBezTo>
                  <a:cubicBezTo>
                    <a:pt x="8585" y="263"/>
                    <a:pt x="8287" y="704"/>
                    <a:pt x="8383" y="1168"/>
                  </a:cubicBezTo>
                  <a:cubicBezTo>
                    <a:pt x="8463" y="1569"/>
                    <a:pt x="8796" y="1848"/>
                    <a:pt x="9170" y="1848"/>
                  </a:cubicBezTo>
                  <a:cubicBezTo>
                    <a:pt x="9185" y="1848"/>
                    <a:pt x="9201" y="1848"/>
                    <a:pt x="9216" y="1847"/>
                  </a:cubicBezTo>
                  <a:cubicBezTo>
                    <a:pt x="9276" y="1847"/>
                    <a:pt x="9311" y="1847"/>
                    <a:pt x="9371" y="1835"/>
                  </a:cubicBezTo>
                  <a:cubicBezTo>
                    <a:pt x="9835" y="1752"/>
                    <a:pt x="10133" y="1299"/>
                    <a:pt x="10049" y="835"/>
                  </a:cubicBezTo>
                  <a:cubicBezTo>
                    <a:pt x="9965" y="434"/>
                    <a:pt x="9609" y="154"/>
                    <a:pt x="9206" y="154"/>
                  </a:cubicBezTo>
                  <a:close/>
                  <a:moveTo>
                    <a:pt x="14367" y="460"/>
                  </a:moveTo>
                  <a:cubicBezTo>
                    <a:pt x="14007" y="460"/>
                    <a:pt x="13677" y="685"/>
                    <a:pt x="13562" y="1049"/>
                  </a:cubicBezTo>
                  <a:cubicBezTo>
                    <a:pt x="13407" y="1490"/>
                    <a:pt x="13657" y="1966"/>
                    <a:pt x="14109" y="2121"/>
                  </a:cubicBezTo>
                  <a:cubicBezTo>
                    <a:pt x="14168" y="2137"/>
                    <a:pt x="14227" y="2154"/>
                    <a:pt x="14290" y="2154"/>
                  </a:cubicBezTo>
                  <a:cubicBezTo>
                    <a:pt x="14317" y="2154"/>
                    <a:pt x="14344" y="2151"/>
                    <a:pt x="14371" y="2144"/>
                  </a:cubicBezTo>
                  <a:cubicBezTo>
                    <a:pt x="14729" y="2144"/>
                    <a:pt x="15062" y="1930"/>
                    <a:pt x="15181" y="1573"/>
                  </a:cubicBezTo>
                  <a:cubicBezTo>
                    <a:pt x="15312" y="1120"/>
                    <a:pt x="15074" y="644"/>
                    <a:pt x="14633" y="501"/>
                  </a:cubicBezTo>
                  <a:cubicBezTo>
                    <a:pt x="14545" y="473"/>
                    <a:pt x="14455" y="460"/>
                    <a:pt x="14367" y="460"/>
                  </a:cubicBezTo>
                  <a:close/>
                  <a:moveTo>
                    <a:pt x="6734" y="985"/>
                  </a:moveTo>
                  <a:cubicBezTo>
                    <a:pt x="6615" y="985"/>
                    <a:pt x="6495" y="1009"/>
                    <a:pt x="6382" y="1061"/>
                  </a:cubicBezTo>
                  <a:cubicBezTo>
                    <a:pt x="5966" y="1275"/>
                    <a:pt x="5775" y="1775"/>
                    <a:pt x="5978" y="2192"/>
                  </a:cubicBezTo>
                  <a:cubicBezTo>
                    <a:pt x="6132" y="2490"/>
                    <a:pt x="6430" y="2668"/>
                    <a:pt x="6751" y="2668"/>
                  </a:cubicBezTo>
                  <a:cubicBezTo>
                    <a:pt x="6870" y="2668"/>
                    <a:pt x="6990" y="2656"/>
                    <a:pt x="7109" y="2597"/>
                  </a:cubicBezTo>
                  <a:cubicBezTo>
                    <a:pt x="7525" y="2383"/>
                    <a:pt x="7704" y="1882"/>
                    <a:pt x="7513" y="1466"/>
                  </a:cubicBezTo>
                  <a:cubicBezTo>
                    <a:pt x="7366" y="1162"/>
                    <a:pt x="7054" y="985"/>
                    <a:pt x="6734" y="985"/>
                  </a:cubicBezTo>
                  <a:close/>
                  <a:moveTo>
                    <a:pt x="16723" y="1581"/>
                  </a:moveTo>
                  <a:cubicBezTo>
                    <a:pt x="16444" y="1581"/>
                    <a:pt x="16165" y="1718"/>
                    <a:pt x="16003" y="1966"/>
                  </a:cubicBezTo>
                  <a:cubicBezTo>
                    <a:pt x="15741" y="2359"/>
                    <a:pt x="15860" y="2883"/>
                    <a:pt x="16265" y="3133"/>
                  </a:cubicBezTo>
                  <a:cubicBezTo>
                    <a:pt x="16395" y="3216"/>
                    <a:pt x="16562" y="3264"/>
                    <a:pt x="16717" y="3264"/>
                  </a:cubicBezTo>
                  <a:cubicBezTo>
                    <a:pt x="16991" y="3264"/>
                    <a:pt x="17265" y="3133"/>
                    <a:pt x="17431" y="2883"/>
                  </a:cubicBezTo>
                  <a:cubicBezTo>
                    <a:pt x="17669" y="2478"/>
                    <a:pt x="17550" y="1954"/>
                    <a:pt x="17157" y="1704"/>
                  </a:cubicBezTo>
                  <a:cubicBezTo>
                    <a:pt x="17024" y="1621"/>
                    <a:pt x="16874" y="1581"/>
                    <a:pt x="16723" y="1581"/>
                  </a:cubicBezTo>
                  <a:close/>
                  <a:moveTo>
                    <a:pt x="4554" y="2366"/>
                  </a:moveTo>
                  <a:cubicBezTo>
                    <a:pt x="4363" y="2366"/>
                    <a:pt x="4171" y="2430"/>
                    <a:pt x="4013" y="2561"/>
                  </a:cubicBezTo>
                  <a:cubicBezTo>
                    <a:pt x="3656" y="2859"/>
                    <a:pt x="3620" y="3395"/>
                    <a:pt x="3918" y="3752"/>
                  </a:cubicBezTo>
                  <a:cubicBezTo>
                    <a:pt x="4058" y="3946"/>
                    <a:pt x="4268" y="4053"/>
                    <a:pt x="4501" y="4053"/>
                  </a:cubicBezTo>
                  <a:cubicBezTo>
                    <a:pt x="4525" y="4053"/>
                    <a:pt x="4549" y="4052"/>
                    <a:pt x="4573" y="4049"/>
                  </a:cubicBezTo>
                  <a:cubicBezTo>
                    <a:pt x="4751" y="4049"/>
                    <a:pt x="4942" y="3990"/>
                    <a:pt x="5108" y="3859"/>
                  </a:cubicBezTo>
                  <a:cubicBezTo>
                    <a:pt x="5466" y="3561"/>
                    <a:pt x="5501" y="3025"/>
                    <a:pt x="5204" y="2668"/>
                  </a:cubicBezTo>
                  <a:cubicBezTo>
                    <a:pt x="5037" y="2469"/>
                    <a:pt x="4796" y="2366"/>
                    <a:pt x="4554" y="2366"/>
                  </a:cubicBezTo>
                  <a:close/>
                  <a:moveTo>
                    <a:pt x="18727" y="3222"/>
                  </a:moveTo>
                  <a:cubicBezTo>
                    <a:pt x="18517" y="3222"/>
                    <a:pt x="18306" y="3299"/>
                    <a:pt x="18146" y="3454"/>
                  </a:cubicBezTo>
                  <a:cubicBezTo>
                    <a:pt x="17800" y="3776"/>
                    <a:pt x="17789" y="4311"/>
                    <a:pt x="18110" y="4645"/>
                  </a:cubicBezTo>
                  <a:cubicBezTo>
                    <a:pt x="18267" y="4813"/>
                    <a:pt x="18478" y="4908"/>
                    <a:pt x="18681" y="4908"/>
                  </a:cubicBezTo>
                  <a:cubicBezTo>
                    <a:pt x="18693" y="4908"/>
                    <a:pt x="18705" y="4907"/>
                    <a:pt x="18717" y="4907"/>
                  </a:cubicBezTo>
                  <a:cubicBezTo>
                    <a:pt x="18932" y="4907"/>
                    <a:pt x="19146" y="4823"/>
                    <a:pt x="19301" y="4680"/>
                  </a:cubicBezTo>
                  <a:cubicBezTo>
                    <a:pt x="19646" y="4371"/>
                    <a:pt x="19658" y="3835"/>
                    <a:pt x="19336" y="3490"/>
                  </a:cubicBezTo>
                  <a:cubicBezTo>
                    <a:pt x="19176" y="3311"/>
                    <a:pt x="18952" y="3222"/>
                    <a:pt x="18727" y="3222"/>
                  </a:cubicBezTo>
                  <a:close/>
                  <a:moveTo>
                    <a:pt x="2781" y="4287"/>
                  </a:moveTo>
                  <a:cubicBezTo>
                    <a:pt x="2520" y="4287"/>
                    <a:pt x="2261" y="4404"/>
                    <a:pt x="2096" y="4633"/>
                  </a:cubicBezTo>
                  <a:cubicBezTo>
                    <a:pt x="1834" y="5002"/>
                    <a:pt x="1917" y="5538"/>
                    <a:pt x="2287" y="5812"/>
                  </a:cubicBezTo>
                  <a:cubicBezTo>
                    <a:pt x="2441" y="5919"/>
                    <a:pt x="2620" y="5966"/>
                    <a:pt x="2787" y="5966"/>
                  </a:cubicBezTo>
                  <a:cubicBezTo>
                    <a:pt x="3037" y="5966"/>
                    <a:pt x="3299" y="5835"/>
                    <a:pt x="3465" y="5621"/>
                  </a:cubicBezTo>
                  <a:cubicBezTo>
                    <a:pt x="3739" y="5240"/>
                    <a:pt x="3644" y="4704"/>
                    <a:pt x="3275" y="4442"/>
                  </a:cubicBezTo>
                  <a:cubicBezTo>
                    <a:pt x="3128" y="4338"/>
                    <a:pt x="2954" y="4287"/>
                    <a:pt x="2781" y="4287"/>
                  </a:cubicBezTo>
                  <a:close/>
                  <a:moveTo>
                    <a:pt x="20259" y="5338"/>
                  </a:moveTo>
                  <a:cubicBezTo>
                    <a:pt x="20121" y="5338"/>
                    <a:pt x="19980" y="5371"/>
                    <a:pt x="19848" y="5442"/>
                  </a:cubicBezTo>
                  <a:cubicBezTo>
                    <a:pt x="19455" y="5669"/>
                    <a:pt x="19301" y="6169"/>
                    <a:pt x="19527" y="6585"/>
                  </a:cubicBezTo>
                  <a:cubicBezTo>
                    <a:pt x="19670" y="6859"/>
                    <a:pt x="19955" y="7014"/>
                    <a:pt x="20253" y="7014"/>
                  </a:cubicBezTo>
                  <a:cubicBezTo>
                    <a:pt x="20408" y="7014"/>
                    <a:pt x="20539" y="6990"/>
                    <a:pt x="20670" y="6907"/>
                  </a:cubicBezTo>
                  <a:cubicBezTo>
                    <a:pt x="21075" y="6693"/>
                    <a:pt x="21229" y="6169"/>
                    <a:pt x="21003" y="5764"/>
                  </a:cubicBezTo>
                  <a:cubicBezTo>
                    <a:pt x="20848" y="5495"/>
                    <a:pt x="20560" y="5338"/>
                    <a:pt x="20259" y="5338"/>
                  </a:cubicBezTo>
                  <a:close/>
                  <a:moveTo>
                    <a:pt x="1524" y="6553"/>
                  </a:moveTo>
                  <a:cubicBezTo>
                    <a:pt x="1188" y="6553"/>
                    <a:pt x="865" y="6761"/>
                    <a:pt x="739" y="7086"/>
                  </a:cubicBezTo>
                  <a:cubicBezTo>
                    <a:pt x="560" y="7526"/>
                    <a:pt x="786" y="8026"/>
                    <a:pt x="1215" y="8193"/>
                  </a:cubicBezTo>
                  <a:cubicBezTo>
                    <a:pt x="1322" y="8217"/>
                    <a:pt x="1429" y="8252"/>
                    <a:pt x="1536" y="8252"/>
                  </a:cubicBezTo>
                  <a:cubicBezTo>
                    <a:pt x="1882" y="8252"/>
                    <a:pt x="2191" y="8050"/>
                    <a:pt x="2322" y="7717"/>
                  </a:cubicBezTo>
                  <a:cubicBezTo>
                    <a:pt x="2501" y="7276"/>
                    <a:pt x="2275" y="6776"/>
                    <a:pt x="1846" y="6621"/>
                  </a:cubicBezTo>
                  <a:cubicBezTo>
                    <a:pt x="1742" y="6575"/>
                    <a:pt x="1632" y="6553"/>
                    <a:pt x="1524" y="6553"/>
                  </a:cubicBezTo>
                  <a:close/>
                  <a:moveTo>
                    <a:pt x="21230" y="7736"/>
                  </a:moveTo>
                  <a:cubicBezTo>
                    <a:pt x="21159" y="7736"/>
                    <a:pt x="21087" y="7745"/>
                    <a:pt x="21015" y="7764"/>
                  </a:cubicBezTo>
                  <a:cubicBezTo>
                    <a:pt x="20551" y="7883"/>
                    <a:pt x="20289" y="8348"/>
                    <a:pt x="20408" y="8788"/>
                  </a:cubicBezTo>
                  <a:cubicBezTo>
                    <a:pt x="20503" y="9169"/>
                    <a:pt x="20848" y="9431"/>
                    <a:pt x="21218" y="9431"/>
                  </a:cubicBezTo>
                  <a:cubicBezTo>
                    <a:pt x="21277" y="9431"/>
                    <a:pt x="21360" y="9407"/>
                    <a:pt x="21432" y="9395"/>
                  </a:cubicBezTo>
                  <a:cubicBezTo>
                    <a:pt x="21896" y="9276"/>
                    <a:pt x="22158" y="8812"/>
                    <a:pt x="22039" y="8371"/>
                  </a:cubicBezTo>
                  <a:cubicBezTo>
                    <a:pt x="21939" y="7982"/>
                    <a:pt x="21597" y="7736"/>
                    <a:pt x="21230" y="7736"/>
                  </a:cubicBezTo>
                  <a:close/>
                  <a:moveTo>
                    <a:pt x="872" y="9091"/>
                  </a:moveTo>
                  <a:cubicBezTo>
                    <a:pt x="462" y="9091"/>
                    <a:pt x="103" y="9407"/>
                    <a:pt x="48" y="9824"/>
                  </a:cubicBezTo>
                  <a:cubicBezTo>
                    <a:pt x="1" y="10288"/>
                    <a:pt x="322" y="10705"/>
                    <a:pt x="786" y="10765"/>
                  </a:cubicBezTo>
                  <a:cubicBezTo>
                    <a:pt x="834" y="10765"/>
                    <a:pt x="858" y="10765"/>
                    <a:pt x="882" y="10776"/>
                  </a:cubicBezTo>
                  <a:cubicBezTo>
                    <a:pt x="1298" y="10776"/>
                    <a:pt x="1667" y="10467"/>
                    <a:pt x="1715" y="10038"/>
                  </a:cubicBezTo>
                  <a:cubicBezTo>
                    <a:pt x="1775" y="9574"/>
                    <a:pt x="1441" y="9157"/>
                    <a:pt x="977" y="9098"/>
                  </a:cubicBezTo>
                  <a:cubicBezTo>
                    <a:pt x="942" y="9093"/>
                    <a:pt x="907" y="9091"/>
                    <a:pt x="872" y="9091"/>
                  </a:cubicBezTo>
                  <a:close/>
                  <a:moveTo>
                    <a:pt x="21563" y="10300"/>
                  </a:moveTo>
                  <a:cubicBezTo>
                    <a:pt x="21087" y="10300"/>
                    <a:pt x="20717" y="10693"/>
                    <a:pt x="20717" y="11157"/>
                  </a:cubicBezTo>
                  <a:lnTo>
                    <a:pt x="20717" y="11193"/>
                  </a:lnTo>
                  <a:cubicBezTo>
                    <a:pt x="20717" y="11658"/>
                    <a:pt x="21087" y="12050"/>
                    <a:pt x="21563" y="12050"/>
                  </a:cubicBezTo>
                  <a:cubicBezTo>
                    <a:pt x="22027" y="12050"/>
                    <a:pt x="22420" y="11658"/>
                    <a:pt x="22420" y="11193"/>
                  </a:cubicBezTo>
                  <a:lnTo>
                    <a:pt x="22420" y="11181"/>
                  </a:lnTo>
                  <a:lnTo>
                    <a:pt x="22420" y="11157"/>
                  </a:lnTo>
                  <a:cubicBezTo>
                    <a:pt x="22420" y="10681"/>
                    <a:pt x="22027" y="10300"/>
                    <a:pt x="21563" y="10300"/>
                  </a:cubicBezTo>
                  <a:close/>
                  <a:moveTo>
                    <a:pt x="894" y="11663"/>
                  </a:moveTo>
                  <a:cubicBezTo>
                    <a:pt x="858" y="11663"/>
                    <a:pt x="822" y="11665"/>
                    <a:pt x="786" y="11669"/>
                  </a:cubicBezTo>
                  <a:cubicBezTo>
                    <a:pt x="322" y="11729"/>
                    <a:pt x="1" y="12169"/>
                    <a:pt x="60" y="12622"/>
                  </a:cubicBezTo>
                  <a:cubicBezTo>
                    <a:pt x="120" y="13062"/>
                    <a:pt x="477" y="13372"/>
                    <a:pt x="905" y="13372"/>
                  </a:cubicBezTo>
                  <a:cubicBezTo>
                    <a:pt x="941" y="13372"/>
                    <a:pt x="977" y="13360"/>
                    <a:pt x="1013" y="13360"/>
                  </a:cubicBezTo>
                  <a:cubicBezTo>
                    <a:pt x="1477" y="13301"/>
                    <a:pt x="1798" y="12860"/>
                    <a:pt x="1739" y="12408"/>
                  </a:cubicBezTo>
                  <a:cubicBezTo>
                    <a:pt x="1684" y="11979"/>
                    <a:pt x="1315" y="11663"/>
                    <a:pt x="894" y="11663"/>
                  </a:cubicBezTo>
                  <a:close/>
                  <a:moveTo>
                    <a:pt x="21239" y="12928"/>
                  </a:moveTo>
                  <a:cubicBezTo>
                    <a:pt x="20868" y="12928"/>
                    <a:pt x="20520" y="13190"/>
                    <a:pt x="20420" y="13562"/>
                  </a:cubicBezTo>
                  <a:cubicBezTo>
                    <a:pt x="20301" y="14015"/>
                    <a:pt x="20586" y="14467"/>
                    <a:pt x="21027" y="14586"/>
                  </a:cubicBezTo>
                  <a:cubicBezTo>
                    <a:pt x="21098" y="14622"/>
                    <a:pt x="21158" y="14622"/>
                    <a:pt x="21241" y="14622"/>
                  </a:cubicBezTo>
                  <a:cubicBezTo>
                    <a:pt x="21610" y="14622"/>
                    <a:pt x="21956" y="14372"/>
                    <a:pt x="22051" y="13979"/>
                  </a:cubicBezTo>
                  <a:cubicBezTo>
                    <a:pt x="22182" y="13539"/>
                    <a:pt x="21896" y="13074"/>
                    <a:pt x="21444" y="12955"/>
                  </a:cubicBezTo>
                  <a:cubicBezTo>
                    <a:pt x="21376" y="12937"/>
                    <a:pt x="21307" y="12928"/>
                    <a:pt x="21239" y="12928"/>
                  </a:cubicBezTo>
                  <a:close/>
                  <a:moveTo>
                    <a:pt x="1566" y="14190"/>
                  </a:moveTo>
                  <a:cubicBezTo>
                    <a:pt x="1460" y="14190"/>
                    <a:pt x="1353" y="14210"/>
                    <a:pt x="1251" y="14253"/>
                  </a:cubicBezTo>
                  <a:cubicBezTo>
                    <a:pt x="798" y="14432"/>
                    <a:pt x="596" y="14920"/>
                    <a:pt x="774" y="15348"/>
                  </a:cubicBezTo>
                  <a:cubicBezTo>
                    <a:pt x="894" y="15682"/>
                    <a:pt x="1215" y="15884"/>
                    <a:pt x="1560" y="15884"/>
                  </a:cubicBezTo>
                  <a:cubicBezTo>
                    <a:pt x="1667" y="15884"/>
                    <a:pt x="1775" y="15872"/>
                    <a:pt x="1882" y="15825"/>
                  </a:cubicBezTo>
                  <a:cubicBezTo>
                    <a:pt x="2310" y="15646"/>
                    <a:pt x="2537" y="15158"/>
                    <a:pt x="2358" y="14729"/>
                  </a:cubicBezTo>
                  <a:cubicBezTo>
                    <a:pt x="2222" y="14394"/>
                    <a:pt x="1900" y="14190"/>
                    <a:pt x="1566" y="14190"/>
                  </a:cubicBezTo>
                  <a:close/>
                  <a:moveTo>
                    <a:pt x="20269" y="15346"/>
                  </a:moveTo>
                  <a:cubicBezTo>
                    <a:pt x="19978" y="15346"/>
                    <a:pt x="19691" y="15497"/>
                    <a:pt x="19539" y="15777"/>
                  </a:cubicBezTo>
                  <a:cubicBezTo>
                    <a:pt x="19313" y="16182"/>
                    <a:pt x="19455" y="16706"/>
                    <a:pt x="19872" y="16932"/>
                  </a:cubicBezTo>
                  <a:cubicBezTo>
                    <a:pt x="20003" y="17003"/>
                    <a:pt x="20134" y="17027"/>
                    <a:pt x="20265" y="17027"/>
                  </a:cubicBezTo>
                  <a:cubicBezTo>
                    <a:pt x="20563" y="17027"/>
                    <a:pt x="20860" y="16884"/>
                    <a:pt x="21015" y="16599"/>
                  </a:cubicBezTo>
                  <a:cubicBezTo>
                    <a:pt x="21241" y="16194"/>
                    <a:pt x="21098" y="15682"/>
                    <a:pt x="20682" y="15456"/>
                  </a:cubicBezTo>
                  <a:cubicBezTo>
                    <a:pt x="20553" y="15382"/>
                    <a:pt x="20410" y="15346"/>
                    <a:pt x="20269" y="15346"/>
                  </a:cubicBezTo>
                  <a:close/>
                  <a:moveTo>
                    <a:pt x="2812" y="16469"/>
                  </a:moveTo>
                  <a:cubicBezTo>
                    <a:pt x="2637" y="16469"/>
                    <a:pt x="2460" y="16523"/>
                    <a:pt x="2310" y="16634"/>
                  </a:cubicBezTo>
                  <a:cubicBezTo>
                    <a:pt x="1929" y="16896"/>
                    <a:pt x="1858" y="17432"/>
                    <a:pt x="2132" y="17813"/>
                  </a:cubicBezTo>
                  <a:cubicBezTo>
                    <a:pt x="2287" y="18027"/>
                    <a:pt x="2549" y="18146"/>
                    <a:pt x="2810" y="18146"/>
                  </a:cubicBezTo>
                  <a:cubicBezTo>
                    <a:pt x="2977" y="18146"/>
                    <a:pt x="3156" y="18087"/>
                    <a:pt x="3299" y="17992"/>
                  </a:cubicBezTo>
                  <a:cubicBezTo>
                    <a:pt x="3680" y="17718"/>
                    <a:pt x="3763" y="17182"/>
                    <a:pt x="3477" y="16813"/>
                  </a:cubicBezTo>
                  <a:cubicBezTo>
                    <a:pt x="3321" y="16586"/>
                    <a:pt x="3069" y="16469"/>
                    <a:pt x="2812" y="16469"/>
                  </a:cubicBezTo>
                  <a:close/>
                  <a:moveTo>
                    <a:pt x="18736" y="17450"/>
                  </a:moveTo>
                  <a:cubicBezTo>
                    <a:pt x="18512" y="17450"/>
                    <a:pt x="18288" y="17539"/>
                    <a:pt x="18122" y="17718"/>
                  </a:cubicBezTo>
                  <a:cubicBezTo>
                    <a:pt x="17812" y="18063"/>
                    <a:pt x="17824" y="18575"/>
                    <a:pt x="18170" y="18908"/>
                  </a:cubicBezTo>
                  <a:cubicBezTo>
                    <a:pt x="18336" y="19075"/>
                    <a:pt x="18539" y="19147"/>
                    <a:pt x="18753" y="19147"/>
                  </a:cubicBezTo>
                  <a:cubicBezTo>
                    <a:pt x="18979" y="19147"/>
                    <a:pt x="19193" y="19051"/>
                    <a:pt x="19360" y="18873"/>
                  </a:cubicBezTo>
                  <a:cubicBezTo>
                    <a:pt x="19670" y="18539"/>
                    <a:pt x="19658" y="18004"/>
                    <a:pt x="19313" y="17682"/>
                  </a:cubicBezTo>
                  <a:cubicBezTo>
                    <a:pt x="19152" y="17527"/>
                    <a:pt x="18944" y="17450"/>
                    <a:pt x="18736" y="17450"/>
                  </a:cubicBezTo>
                  <a:close/>
                  <a:moveTo>
                    <a:pt x="4603" y="18349"/>
                  </a:moveTo>
                  <a:cubicBezTo>
                    <a:pt x="4356" y="18349"/>
                    <a:pt x="4111" y="18456"/>
                    <a:pt x="3942" y="18658"/>
                  </a:cubicBezTo>
                  <a:cubicBezTo>
                    <a:pt x="3632" y="19016"/>
                    <a:pt x="3692" y="19551"/>
                    <a:pt x="4049" y="19849"/>
                  </a:cubicBezTo>
                  <a:cubicBezTo>
                    <a:pt x="4215" y="19980"/>
                    <a:pt x="4406" y="20039"/>
                    <a:pt x="4596" y="20039"/>
                  </a:cubicBezTo>
                  <a:cubicBezTo>
                    <a:pt x="4835" y="20039"/>
                    <a:pt x="5085" y="19932"/>
                    <a:pt x="5251" y="19730"/>
                  </a:cubicBezTo>
                  <a:cubicBezTo>
                    <a:pt x="5549" y="19373"/>
                    <a:pt x="5489" y="18837"/>
                    <a:pt x="5132" y="18539"/>
                  </a:cubicBezTo>
                  <a:cubicBezTo>
                    <a:pt x="4978" y="18411"/>
                    <a:pt x="4790" y="18349"/>
                    <a:pt x="4603" y="18349"/>
                  </a:cubicBezTo>
                  <a:close/>
                  <a:moveTo>
                    <a:pt x="16745" y="19099"/>
                  </a:moveTo>
                  <a:cubicBezTo>
                    <a:pt x="16590" y="19099"/>
                    <a:pt x="16435" y="19141"/>
                    <a:pt x="16300" y="19230"/>
                  </a:cubicBezTo>
                  <a:cubicBezTo>
                    <a:pt x="15907" y="19492"/>
                    <a:pt x="15788" y="20028"/>
                    <a:pt x="16038" y="20409"/>
                  </a:cubicBezTo>
                  <a:cubicBezTo>
                    <a:pt x="16205" y="20659"/>
                    <a:pt x="16479" y="20801"/>
                    <a:pt x="16776" y="20801"/>
                  </a:cubicBezTo>
                  <a:cubicBezTo>
                    <a:pt x="16919" y="20801"/>
                    <a:pt x="17074" y="20754"/>
                    <a:pt x="17217" y="20659"/>
                  </a:cubicBezTo>
                  <a:cubicBezTo>
                    <a:pt x="17610" y="20409"/>
                    <a:pt x="17729" y="19873"/>
                    <a:pt x="17467" y="19492"/>
                  </a:cubicBezTo>
                  <a:cubicBezTo>
                    <a:pt x="17306" y="19238"/>
                    <a:pt x="17026" y="19099"/>
                    <a:pt x="16745" y="19099"/>
                  </a:cubicBezTo>
                  <a:close/>
                  <a:moveTo>
                    <a:pt x="6794" y="19744"/>
                  </a:moveTo>
                  <a:cubicBezTo>
                    <a:pt x="6472" y="19744"/>
                    <a:pt x="6164" y="19927"/>
                    <a:pt x="6025" y="20230"/>
                  </a:cubicBezTo>
                  <a:cubicBezTo>
                    <a:pt x="5823" y="20659"/>
                    <a:pt x="6013" y="21171"/>
                    <a:pt x="6430" y="21361"/>
                  </a:cubicBezTo>
                  <a:cubicBezTo>
                    <a:pt x="6549" y="21409"/>
                    <a:pt x="6668" y="21433"/>
                    <a:pt x="6787" y="21456"/>
                  </a:cubicBezTo>
                  <a:cubicBezTo>
                    <a:pt x="7109" y="21456"/>
                    <a:pt x="7406" y="21278"/>
                    <a:pt x="7561" y="20956"/>
                  </a:cubicBezTo>
                  <a:cubicBezTo>
                    <a:pt x="7763" y="20528"/>
                    <a:pt x="7573" y="20028"/>
                    <a:pt x="7156" y="19825"/>
                  </a:cubicBezTo>
                  <a:cubicBezTo>
                    <a:pt x="7039" y="19770"/>
                    <a:pt x="6916" y="19744"/>
                    <a:pt x="6794" y="19744"/>
                  </a:cubicBezTo>
                  <a:close/>
                  <a:moveTo>
                    <a:pt x="14394" y="20202"/>
                  </a:moveTo>
                  <a:cubicBezTo>
                    <a:pt x="14308" y="20202"/>
                    <a:pt x="14220" y="20214"/>
                    <a:pt x="14133" y="20242"/>
                  </a:cubicBezTo>
                  <a:cubicBezTo>
                    <a:pt x="13693" y="20397"/>
                    <a:pt x="13455" y="20873"/>
                    <a:pt x="13598" y="21313"/>
                  </a:cubicBezTo>
                  <a:cubicBezTo>
                    <a:pt x="13714" y="21662"/>
                    <a:pt x="14034" y="21897"/>
                    <a:pt x="14382" y="21897"/>
                  </a:cubicBezTo>
                  <a:cubicBezTo>
                    <a:pt x="14390" y="21897"/>
                    <a:pt x="14399" y="21897"/>
                    <a:pt x="14407" y="21897"/>
                  </a:cubicBezTo>
                  <a:cubicBezTo>
                    <a:pt x="14490" y="21897"/>
                    <a:pt x="14586" y="21885"/>
                    <a:pt x="14669" y="21849"/>
                  </a:cubicBezTo>
                  <a:cubicBezTo>
                    <a:pt x="15110" y="21706"/>
                    <a:pt x="15360" y="21230"/>
                    <a:pt x="15205" y="20778"/>
                  </a:cubicBezTo>
                  <a:cubicBezTo>
                    <a:pt x="15089" y="20431"/>
                    <a:pt x="14756" y="20202"/>
                    <a:pt x="14394" y="20202"/>
                  </a:cubicBezTo>
                  <a:close/>
                  <a:moveTo>
                    <a:pt x="9252" y="20558"/>
                  </a:moveTo>
                  <a:cubicBezTo>
                    <a:pt x="8870" y="20558"/>
                    <a:pt x="8515" y="20836"/>
                    <a:pt x="8442" y="21242"/>
                  </a:cubicBezTo>
                  <a:cubicBezTo>
                    <a:pt x="8347" y="21694"/>
                    <a:pt x="8645" y="22135"/>
                    <a:pt x="9109" y="22230"/>
                  </a:cubicBezTo>
                  <a:cubicBezTo>
                    <a:pt x="9156" y="22230"/>
                    <a:pt x="9216" y="22242"/>
                    <a:pt x="9252" y="22242"/>
                  </a:cubicBezTo>
                  <a:cubicBezTo>
                    <a:pt x="9657" y="22242"/>
                    <a:pt x="10014" y="21956"/>
                    <a:pt x="10085" y="21552"/>
                  </a:cubicBezTo>
                  <a:cubicBezTo>
                    <a:pt x="10180" y="21111"/>
                    <a:pt x="9883" y="20659"/>
                    <a:pt x="9418" y="20575"/>
                  </a:cubicBezTo>
                  <a:cubicBezTo>
                    <a:pt x="9363" y="20563"/>
                    <a:pt x="9307" y="20558"/>
                    <a:pt x="9252" y="20558"/>
                  </a:cubicBezTo>
                  <a:close/>
                  <a:moveTo>
                    <a:pt x="11844" y="20705"/>
                  </a:moveTo>
                  <a:cubicBezTo>
                    <a:pt x="11829" y="20705"/>
                    <a:pt x="11814" y="20705"/>
                    <a:pt x="11800" y="20706"/>
                  </a:cubicBezTo>
                  <a:cubicBezTo>
                    <a:pt x="11335" y="20742"/>
                    <a:pt x="10978" y="21135"/>
                    <a:pt x="11014" y="21599"/>
                  </a:cubicBezTo>
                  <a:cubicBezTo>
                    <a:pt x="11026" y="22044"/>
                    <a:pt x="11406" y="22385"/>
                    <a:pt x="11826" y="22385"/>
                  </a:cubicBezTo>
                  <a:cubicBezTo>
                    <a:pt x="11833" y="22385"/>
                    <a:pt x="11840" y="22385"/>
                    <a:pt x="11847" y="22385"/>
                  </a:cubicBezTo>
                  <a:lnTo>
                    <a:pt x="11907" y="22385"/>
                  </a:lnTo>
                  <a:cubicBezTo>
                    <a:pt x="12371" y="22361"/>
                    <a:pt x="12728" y="21956"/>
                    <a:pt x="12693" y="21492"/>
                  </a:cubicBezTo>
                  <a:cubicBezTo>
                    <a:pt x="12670" y="21054"/>
                    <a:pt x="12289" y="20705"/>
                    <a:pt x="11844" y="20705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8"/>
            <p:cNvSpPr/>
            <p:nvPr/>
          </p:nvSpPr>
          <p:spPr>
            <a:xfrm>
              <a:off x="2949075" y="-829524"/>
              <a:ext cx="871769" cy="871395"/>
            </a:xfrm>
            <a:custGeom>
              <a:avLst/>
              <a:gdLst/>
              <a:ahLst/>
              <a:cxnLst/>
              <a:rect l="l" t="t" r="r" b="b"/>
              <a:pathLst>
                <a:path w="27957" h="27945" extrusionOk="0">
                  <a:moveTo>
                    <a:pt x="13919" y="0"/>
                  </a:moveTo>
                  <a:cubicBezTo>
                    <a:pt x="13490" y="0"/>
                    <a:pt x="13145" y="357"/>
                    <a:pt x="13145" y="786"/>
                  </a:cubicBezTo>
                  <a:cubicBezTo>
                    <a:pt x="13157" y="1215"/>
                    <a:pt x="13502" y="1560"/>
                    <a:pt x="13931" y="1560"/>
                  </a:cubicBezTo>
                  <a:cubicBezTo>
                    <a:pt x="14359" y="1560"/>
                    <a:pt x="14705" y="1203"/>
                    <a:pt x="14705" y="774"/>
                  </a:cubicBezTo>
                  <a:cubicBezTo>
                    <a:pt x="14705" y="334"/>
                    <a:pt x="14348" y="0"/>
                    <a:pt x="13919" y="0"/>
                  </a:cubicBezTo>
                  <a:close/>
                  <a:moveTo>
                    <a:pt x="16504" y="223"/>
                  </a:moveTo>
                  <a:cubicBezTo>
                    <a:pt x="16135" y="223"/>
                    <a:pt x="15812" y="481"/>
                    <a:pt x="15729" y="857"/>
                  </a:cubicBezTo>
                  <a:cubicBezTo>
                    <a:pt x="15657" y="1286"/>
                    <a:pt x="15931" y="1691"/>
                    <a:pt x="16360" y="1786"/>
                  </a:cubicBezTo>
                  <a:cubicBezTo>
                    <a:pt x="16384" y="1792"/>
                    <a:pt x="16410" y="1795"/>
                    <a:pt x="16436" y="1795"/>
                  </a:cubicBezTo>
                  <a:cubicBezTo>
                    <a:pt x="16461" y="1795"/>
                    <a:pt x="16485" y="1792"/>
                    <a:pt x="16503" y="1786"/>
                  </a:cubicBezTo>
                  <a:cubicBezTo>
                    <a:pt x="16884" y="1786"/>
                    <a:pt x="17205" y="1524"/>
                    <a:pt x="17276" y="1155"/>
                  </a:cubicBezTo>
                  <a:cubicBezTo>
                    <a:pt x="17360" y="726"/>
                    <a:pt x="17086" y="322"/>
                    <a:pt x="16657" y="238"/>
                  </a:cubicBezTo>
                  <a:cubicBezTo>
                    <a:pt x="16606" y="228"/>
                    <a:pt x="16554" y="223"/>
                    <a:pt x="16504" y="223"/>
                  </a:cubicBezTo>
                  <a:close/>
                  <a:moveTo>
                    <a:pt x="11362" y="247"/>
                  </a:moveTo>
                  <a:cubicBezTo>
                    <a:pt x="11310" y="247"/>
                    <a:pt x="11258" y="252"/>
                    <a:pt x="11204" y="262"/>
                  </a:cubicBezTo>
                  <a:cubicBezTo>
                    <a:pt x="10788" y="357"/>
                    <a:pt x="10514" y="774"/>
                    <a:pt x="10597" y="1191"/>
                  </a:cubicBezTo>
                  <a:cubicBezTo>
                    <a:pt x="10667" y="1552"/>
                    <a:pt x="10987" y="1810"/>
                    <a:pt x="11347" y="1810"/>
                  </a:cubicBezTo>
                  <a:cubicBezTo>
                    <a:pt x="11355" y="1810"/>
                    <a:pt x="11363" y="1810"/>
                    <a:pt x="11371" y="1810"/>
                  </a:cubicBezTo>
                  <a:cubicBezTo>
                    <a:pt x="11419" y="1810"/>
                    <a:pt x="11466" y="1810"/>
                    <a:pt x="11526" y="1798"/>
                  </a:cubicBezTo>
                  <a:cubicBezTo>
                    <a:pt x="11942" y="1703"/>
                    <a:pt x="12216" y="1310"/>
                    <a:pt x="12133" y="869"/>
                  </a:cubicBezTo>
                  <a:cubicBezTo>
                    <a:pt x="12049" y="503"/>
                    <a:pt x="11736" y="247"/>
                    <a:pt x="11362" y="247"/>
                  </a:cubicBezTo>
                  <a:close/>
                  <a:moveTo>
                    <a:pt x="18980" y="977"/>
                  </a:moveTo>
                  <a:cubicBezTo>
                    <a:pt x="18667" y="977"/>
                    <a:pt x="18370" y="1166"/>
                    <a:pt x="18253" y="1465"/>
                  </a:cubicBezTo>
                  <a:cubicBezTo>
                    <a:pt x="18086" y="1858"/>
                    <a:pt x="18277" y="2322"/>
                    <a:pt x="18681" y="2477"/>
                  </a:cubicBezTo>
                  <a:cubicBezTo>
                    <a:pt x="18789" y="2524"/>
                    <a:pt x="18884" y="2536"/>
                    <a:pt x="18979" y="2560"/>
                  </a:cubicBezTo>
                  <a:cubicBezTo>
                    <a:pt x="19289" y="2560"/>
                    <a:pt x="19586" y="2358"/>
                    <a:pt x="19705" y="2060"/>
                  </a:cubicBezTo>
                  <a:cubicBezTo>
                    <a:pt x="19872" y="1667"/>
                    <a:pt x="19682" y="1203"/>
                    <a:pt x="19277" y="1036"/>
                  </a:cubicBezTo>
                  <a:cubicBezTo>
                    <a:pt x="19180" y="996"/>
                    <a:pt x="19079" y="977"/>
                    <a:pt x="18980" y="977"/>
                  </a:cubicBezTo>
                  <a:close/>
                  <a:moveTo>
                    <a:pt x="8897" y="1010"/>
                  </a:moveTo>
                  <a:cubicBezTo>
                    <a:pt x="8793" y="1010"/>
                    <a:pt x="8687" y="1030"/>
                    <a:pt x="8585" y="1072"/>
                  </a:cubicBezTo>
                  <a:cubicBezTo>
                    <a:pt x="8192" y="1227"/>
                    <a:pt x="8013" y="1691"/>
                    <a:pt x="8168" y="2096"/>
                  </a:cubicBezTo>
                  <a:cubicBezTo>
                    <a:pt x="8287" y="2393"/>
                    <a:pt x="8585" y="2572"/>
                    <a:pt x="8906" y="2572"/>
                  </a:cubicBezTo>
                  <a:cubicBezTo>
                    <a:pt x="9014" y="2572"/>
                    <a:pt x="9097" y="2560"/>
                    <a:pt x="9204" y="2512"/>
                  </a:cubicBezTo>
                  <a:cubicBezTo>
                    <a:pt x="9609" y="2346"/>
                    <a:pt x="9776" y="1881"/>
                    <a:pt x="9621" y="1488"/>
                  </a:cubicBezTo>
                  <a:cubicBezTo>
                    <a:pt x="9496" y="1186"/>
                    <a:pt x="9205" y="1010"/>
                    <a:pt x="8897" y="1010"/>
                  </a:cubicBezTo>
                  <a:close/>
                  <a:moveTo>
                    <a:pt x="21269" y="2191"/>
                  </a:moveTo>
                  <a:cubicBezTo>
                    <a:pt x="21013" y="2191"/>
                    <a:pt x="20760" y="2312"/>
                    <a:pt x="20610" y="2536"/>
                  </a:cubicBezTo>
                  <a:cubicBezTo>
                    <a:pt x="20372" y="2893"/>
                    <a:pt x="20479" y="3393"/>
                    <a:pt x="20836" y="3632"/>
                  </a:cubicBezTo>
                  <a:cubicBezTo>
                    <a:pt x="20967" y="3715"/>
                    <a:pt x="21122" y="3763"/>
                    <a:pt x="21265" y="3763"/>
                  </a:cubicBezTo>
                  <a:cubicBezTo>
                    <a:pt x="21527" y="3763"/>
                    <a:pt x="21777" y="3632"/>
                    <a:pt x="21920" y="3405"/>
                  </a:cubicBezTo>
                  <a:cubicBezTo>
                    <a:pt x="22158" y="3048"/>
                    <a:pt x="22063" y="2560"/>
                    <a:pt x="21706" y="2322"/>
                  </a:cubicBezTo>
                  <a:cubicBezTo>
                    <a:pt x="21573" y="2233"/>
                    <a:pt x="21420" y="2191"/>
                    <a:pt x="21269" y="2191"/>
                  </a:cubicBezTo>
                  <a:close/>
                  <a:moveTo>
                    <a:pt x="6624" y="2247"/>
                  </a:moveTo>
                  <a:cubicBezTo>
                    <a:pt x="6471" y="2247"/>
                    <a:pt x="6316" y="2291"/>
                    <a:pt x="6180" y="2381"/>
                  </a:cubicBezTo>
                  <a:cubicBezTo>
                    <a:pt x="5823" y="2620"/>
                    <a:pt x="5727" y="3108"/>
                    <a:pt x="5966" y="3465"/>
                  </a:cubicBezTo>
                  <a:cubicBezTo>
                    <a:pt x="6120" y="3691"/>
                    <a:pt x="6358" y="3810"/>
                    <a:pt x="6620" y="3810"/>
                  </a:cubicBezTo>
                  <a:cubicBezTo>
                    <a:pt x="6775" y="3810"/>
                    <a:pt x="6918" y="3763"/>
                    <a:pt x="7061" y="3667"/>
                  </a:cubicBezTo>
                  <a:cubicBezTo>
                    <a:pt x="7418" y="3429"/>
                    <a:pt x="7501" y="2941"/>
                    <a:pt x="7263" y="2584"/>
                  </a:cubicBezTo>
                  <a:cubicBezTo>
                    <a:pt x="7116" y="2363"/>
                    <a:pt x="6873" y="2247"/>
                    <a:pt x="6624" y="2247"/>
                  </a:cubicBezTo>
                  <a:close/>
                  <a:moveTo>
                    <a:pt x="23270" y="3828"/>
                  </a:moveTo>
                  <a:cubicBezTo>
                    <a:pt x="23072" y="3828"/>
                    <a:pt x="22872" y="3905"/>
                    <a:pt x="22718" y="4060"/>
                  </a:cubicBezTo>
                  <a:cubicBezTo>
                    <a:pt x="22396" y="4358"/>
                    <a:pt x="22396" y="4858"/>
                    <a:pt x="22718" y="5156"/>
                  </a:cubicBezTo>
                  <a:cubicBezTo>
                    <a:pt x="22872" y="5310"/>
                    <a:pt x="23075" y="5382"/>
                    <a:pt x="23265" y="5382"/>
                  </a:cubicBezTo>
                  <a:cubicBezTo>
                    <a:pt x="23456" y="5382"/>
                    <a:pt x="23670" y="5310"/>
                    <a:pt x="23813" y="5156"/>
                  </a:cubicBezTo>
                  <a:cubicBezTo>
                    <a:pt x="24123" y="4858"/>
                    <a:pt x="24123" y="4358"/>
                    <a:pt x="23813" y="4060"/>
                  </a:cubicBezTo>
                  <a:cubicBezTo>
                    <a:pt x="23664" y="3905"/>
                    <a:pt x="23468" y="3828"/>
                    <a:pt x="23270" y="3828"/>
                  </a:cubicBezTo>
                  <a:close/>
                  <a:moveTo>
                    <a:pt x="4623" y="3888"/>
                  </a:moveTo>
                  <a:cubicBezTo>
                    <a:pt x="4424" y="3888"/>
                    <a:pt x="4221" y="3965"/>
                    <a:pt x="4061" y="4120"/>
                  </a:cubicBezTo>
                  <a:cubicBezTo>
                    <a:pt x="3751" y="4417"/>
                    <a:pt x="3751" y="4906"/>
                    <a:pt x="4061" y="5215"/>
                  </a:cubicBezTo>
                  <a:cubicBezTo>
                    <a:pt x="4227" y="5370"/>
                    <a:pt x="4418" y="5441"/>
                    <a:pt x="4620" y="5441"/>
                  </a:cubicBezTo>
                  <a:cubicBezTo>
                    <a:pt x="4811" y="5441"/>
                    <a:pt x="5013" y="5370"/>
                    <a:pt x="5168" y="5215"/>
                  </a:cubicBezTo>
                  <a:cubicBezTo>
                    <a:pt x="5477" y="4917"/>
                    <a:pt x="5477" y="4429"/>
                    <a:pt x="5168" y="4120"/>
                  </a:cubicBezTo>
                  <a:cubicBezTo>
                    <a:pt x="5019" y="3965"/>
                    <a:pt x="4823" y="3888"/>
                    <a:pt x="4623" y="3888"/>
                  </a:cubicBezTo>
                  <a:close/>
                  <a:moveTo>
                    <a:pt x="24928" y="5818"/>
                  </a:moveTo>
                  <a:cubicBezTo>
                    <a:pt x="24773" y="5818"/>
                    <a:pt x="24616" y="5863"/>
                    <a:pt x="24480" y="5953"/>
                  </a:cubicBezTo>
                  <a:cubicBezTo>
                    <a:pt x="24123" y="6191"/>
                    <a:pt x="24039" y="6680"/>
                    <a:pt x="24277" y="7037"/>
                  </a:cubicBezTo>
                  <a:cubicBezTo>
                    <a:pt x="24420" y="7263"/>
                    <a:pt x="24658" y="7382"/>
                    <a:pt x="24932" y="7382"/>
                  </a:cubicBezTo>
                  <a:cubicBezTo>
                    <a:pt x="25075" y="7382"/>
                    <a:pt x="25230" y="7334"/>
                    <a:pt x="25361" y="7251"/>
                  </a:cubicBezTo>
                  <a:cubicBezTo>
                    <a:pt x="25718" y="7001"/>
                    <a:pt x="25813" y="6513"/>
                    <a:pt x="25575" y="6156"/>
                  </a:cubicBezTo>
                  <a:cubicBezTo>
                    <a:pt x="25428" y="5935"/>
                    <a:pt x="25180" y="5818"/>
                    <a:pt x="24928" y="5818"/>
                  </a:cubicBezTo>
                  <a:close/>
                  <a:moveTo>
                    <a:pt x="2972" y="5882"/>
                  </a:moveTo>
                  <a:cubicBezTo>
                    <a:pt x="2720" y="5882"/>
                    <a:pt x="2472" y="6003"/>
                    <a:pt x="2322" y="6227"/>
                  </a:cubicBezTo>
                  <a:cubicBezTo>
                    <a:pt x="2084" y="6584"/>
                    <a:pt x="2191" y="7084"/>
                    <a:pt x="2548" y="7322"/>
                  </a:cubicBezTo>
                  <a:cubicBezTo>
                    <a:pt x="2679" y="7406"/>
                    <a:pt x="2834" y="7453"/>
                    <a:pt x="2977" y="7453"/>
                  </a:cubicBezTo>
                  <a:cubicBezTo>
                    <a:pt x="3227" y="7453"/>
                    <a:pt x="3489" y="7322"/>
                    <a:pt x="3632" y="7096"/>
                  </a:cubicBezTo>
                  <a:cubicBezTo>
                    <a:pt x="3870" y="6739"/>
                    <a:pt x="3763" y="6251"/>
                    <a:pt x="3406" y="6013"/>
                  </a:cubicBezTo>
                  <a:cubicBezTo>
                    <a:pt x="3273" y="5924"/>
                    <a:pt x="3122" y="5882"/>
                    <a:pt x="2972" y="5882"/>
                  </a:cubicBezTo>
                  <a:close/>
                  <a:moveTo>
                    <a:pt x="26149" y="8094"/>
                  </a:moveTo>
                  <a:cubicBezTo>
                    <a:pt x="26045" y="8094"/>
                    <a:pt x="25939" y="8114"/>
                    <a:pt x="25837" y="8156"/>
                  </a:cubicBezTo>
                  <a:cubicBezTo>
                    <a:pt x="25432" y="8335"/>
                    <a:pt x="25254" y="8775"/>
                    <a:pt x="25420" y="9180"/>
                  </a:cubicBezTo>
                  <a:cubicBezTo>
                    <a:pt x="25551" y="9478"/>
                    <a:pt x="25837" y="9656"/>
                    <a:pt x="26147" y="9656"/>
                  </a:cubicBezTo>
                  <a:cubicBezTo>
                    <a:pt x="26254" y="9656"/>
                    <a:pt x="26349" y="9644"/>
                    <a:pt x="26444" y="9597"/>
                  </a:cubicBezTo>
                  <a:cubicBezTo>
                    <a:pt x="26849" y="9418"/>
                    <a:pt x="27028" y="8966"/>
                    <a:pt x="26861" y="8573"/>
                  </a:cubicBezTo>
                  <a:cubicBezTo>
                    <a:pt x="26745" y="8270"/>
                    <a:pt x="26457" y="8094"/>
                    <a:pt x="26149" y="8094"/>
                  </a:cubicBezTo>
                  <a:close/>
                  <a:moveTo>
                    <a:pt x="1769" y="8155"/>
                  </a:moveTo>
                  <a:cubicBezTo>
                    <a:pt x="1458" y="8155"/>
                    <a:pt x="1165" y="8339"/>
                    <a:pt x="1048" y="8644"/>
                  </a:cubicBezTo>
                  <a:cubicBezTo>
                    <a:pt x="882" y="9049"/>
                    <a:pt x="1072" y="9501"/>
                    <a:pt x="1477" y="9668"/>
                  </a:cubicBezTo>
                  <a:cubicBezTo>
                    <a:pt x="1560" y="9716"/>
                    <a:pt x="1667" y="9728"/>
                    <a:pt x="1775" y="9728"/>
                  </a:cubicBezTo>
                  <a:cubicBezTo>
                    <a:pt x="2084" y="9728"/>
                    <a:pt x="2382" y="9537"/>
                    <a:pt x="2501" y="9239"/>
                  </a:cubicBezTo>
                  <a:cubicBezTo>
                    <a:pt x="2668" y="8835"/>
                    <a:pt x="2477" y="8370"/>
                    <a:pt x="2072" y="8215"/>
                  </a:cubicBezTo>
                  <a:cubicBezTo>
                    <a:pt x="1973" y="8175"/>
                    <a:pt x="1870" y="8155"/>
                    <a:pt x="1769" y="8155"/>
                  </a:cubicBezTo>
                  <a:close/>
                  <a:moveTo>
                    <a:pt x="26904" y="10566"/>
                  </a:moveTo>
                  <a:cubicBezTo>
                    <a:pt x="26851" y="10566"/>
                    <a:pt x="26796" y="10572"/>
                    <a:pt x="26742" y="10585"/>
                  </a:cubicBezTo>
                  <a:cubicBezTo>
                    <a:pt x="26325" y="10668"/>
                    <a:pt x="26051" y="11085"/>
                    <a:pt x="26135" y="11502"/>
                  </a:cubicBezTo>
                  <a:cubicBezTo>
                    <a:pt x="26206" y="11871"/>
                    <a:pt x="26540" y="12121"/>
                    <a:pt x="26909" y="12121"/>
                  </a:cubicBezTo>
                  <a:cubicBezTo>
                    <a:pt x="26956" y="12121"/>
                    <a:pt x="27016" y="12121"/>
                    <a:pt x="27063" y="12109"/>
                  </a:cubicBezTo>
                  <a:cubicBezTo>
                    <a:pt x="27480" y="12025"/>
                    <a:pt x="27754" y="11609"/>
                    <a:pt x="27671" y="11192"/>
                  </a:cubicBezTo>
                  <a:cubicBezTo>
                    <a:pt x="27588" y="10830"/>
                    <a:pt x="27262" y="10566"/>
                    <a:pt x="26904" y="10566"/>
                  </a:cubicBezTo>
                  <a:close/>
                  <a:moveTo>
                    <a:pt x="1025" y="10653"/>
                  </a:moveTo>
                  <a:cubicBezTo>
                    <a:pt x="657" y="10653"/>
                    <a:pt x="334" y="10909"/>
                    <a:pt x="251" y="11275"/>
                  </a:cubicBezTo>
                  <a:cubicBezTo>
                    <a:pt x="179" y="11704"/>
                    <a:pt x="453" y="12109"/>
                    <a:pt x="882" y="12204"/>
                  </a:cubicBezTo>
                  <a:cubicBezTo>
                    <a:pt x="929" y="12204"/>
                    <a:pt x="989" y="12216"/>
                    <a:pt x="1013" y="12228"/>
                  </a:cubicBezTo>
                  <a:cubicBezTo>
                    <a:pt x="1382" y="12228"/>
                    <a:pt x="1715" y="11966"/>
                    <a:pt x="1786" y="11597"/>
                  </a:cubicBezTo>
                  <a:cubicBezTo>
                    <a:pt x="1882" y="11156"/>
                    <a:pt x="1596" y="10751"/>
                    <a:pt x="1179" y="10668"/>
                  </a:cubicBezTo>
                  <a:cubicBezTo>
                    <a:pt x="1127" y="10658"/>
                    <a:pt x="1076" y="10653"/>
                    <a:pt x="1025" y="10653"/>
                  </a:cubicBezTo>
                  <a:close/>
                  <a:moveTo>
                    <a:pt x="27159" y="13133"/>
                  </a:moveTo>
                  <a:cubicBezTo>
                    <a:pt x="26730" y="13133"/>
                    <a:pt x="26385" y="13490"/>
                    <a:pt x="26385" y="13930"/>
                  </a:cubicBezTo>
                  <a:lnTo>
                    <a:pt x="26385" y="13954"/>
                  </a:lnTo>
                  <a:lnTo>
                    <a:pt x="26385" y="13966"/>
                  </a:lnTo>
                  <a:cubicBezTo>
                    <a:pt x="26385" y="14407"/>
                    <a:pt x="26730" y="14764"/>
                    <a:pt x="27159" y="14764"/>
                  </a:cubicBezTo>
                  <a:cubicBezTo>
                    <a:pt x="27599" y="14764"/>
                    <a:pt x="27956" y="14407"/>
                    <a:pt x="27956" y="13978"/>
                  </a:cubicBezTo>
                  <a:lnTo>
                    <a:pt x="27956" y="13942"/>
                  </a:lnTo>
                  <a:lnTo>
                    <a:pt x="27956" y="13907"/>
                  </a:lnTo>
                  <a:cubicBezTo>
                    <a:pt x="27956" y="13478"/>
                    <a:pt x="27599" y="13133"/>
                    <a:pt x="27159" y="13133"/>
                  </a:cubicBezTo>
                  <a:close/>
                  <a:moveTo>
                    <a:pt x="774" y="13216"/>
                  </a:moveTo>
                  <a:cubicBezTo>
                    <a:pt x="358" y="13216"/>
                    <a:pt x="1" y="13573"/>
                    <a:pt x="1" y="14002"/>
                  </a:cubicBezTo>
                  <a:cubicBezTo>
                    <a:pt x="1" y="14431"/>
                    <a:pt x="346" y="14776"/>
                    <a:pt x="786" y="14776"/>
                  </a:cubicBezTo>
                  <a:cubicBezTo>
                    <a:pt x="1203" y="14776"/>
                    <a:pt x="1560" y="14419"/>
                    <a:pt x="1560" y="13990"/>
                  </a:cubicBezTo>
                  <a:cubicBezTo>
                    <a:pt x="1560" y="13573"/>
                    <a:pt x="1203" y="13216"/>
                    <a:pt x="774" y="13216"/>
                  </a:cubicBezTo>
                  <a:close/>
                  <a:moveTo>
                    <a:pt x="26905" y="15757"/>
                  </a:moveTo>
                  <a:cubicBezTo>
                    <a:pt x="26544" y="15757"/>
                    <a:pt x="26229" y="16012"/>
                    <a:pt x="26147" y="16383"/>
                  </a:cubicBezTo>
                  <a:cubicBezTo>
                    <a:pt x="26063" y="16812"/>
                    <a:pt x="26325" y="17217"/>
                    <a:pt x="26766" y="17300"/>
                  </a:cubicBezTo>
                  <a:cubicBezTo>
                    <a:pt x="26825" y="17324"/>
                    <a:pt x="26861" y="17324"/>
                    <a:pt x="26909" y="17324"/>
                  </a:cubicBezTo>
                  <a:cubicBezTo>
                    <a:pt x="27278" y="17324"/>
                    <a:pt x="27611" y="17074"/>
                    <a:pt x="27683" y="16693"/>
                  </a:cubicBezTo>
                  <a:cubicBezTo>
                    <a:pt x="27778" y="16264"/>
                    <a:pt x="27504" y="15859"/>
                    <a:pt x="27075" y="15776"/>
                  </a:cubicBezTo>
                  <a:cubicBezTo>
                    <a:pt x="27018" y="15763"/>
                    <a:pt x="26961" y="15757"/>
                    <a:pt x="26905" y="15757"/>
                  </a:cubicBezTo>
                  <a:close/>
                  <a:moveTo>
                    <a:pt x="1032" y="15785"/>
                  </a:moveTo>
                  <a:cubicBezTo>
                    <a:pt x="982" y="15785"/>
                    <a:pt x="932" y="15790"/>
                    <a:pt x="882" y="15800"/>
                  </a:cubicBezTo>
                  <a:cubicBezTo>
                    <a:pt x="465" y="15895"/>
                    <a:pt x="179" y="16312"/>
                    <a:pt x="274" y="16728"/>
                  </a:cubicBezTo>
                  <a:cubicBezTo>
                    <a:pt x="346" y="17097"/>
                    <a:pt x="667" y="17348"/>
                    <a:pt x="1048" y="17348"/>
                  </a:cubicBezTo>
                  <a:cubicBezTo>
                    <a:pt x="1084" y="17348"/>
                    <a:pt x="1144" y="17348"/>
                    <a:pt x="1191" y="17336"/>
                  </a:cubicBezTo>
                  <a:cubicBezTo>
                    <a:pt x="1608" y="17240"/>
                    <a:pt x="1894" y="16824"/>
                    <a:pt x="1798" y="16407"/>
                  </a:cubicBezTo>
                  <a:cubicBezTo>
                    <a:pt x="1725" y="16041"/>
                    <a:pt x="1394" y="15785"/>
                    <a:pt x="1032" y="15785"/>
                  </a:cubicBezTo>
                  <a:close/>
                  <a:moveTo>
                    <a:pt x="1778" y="18258"/>
                  </a:moveTo>
                  <a:cubicBezTo>
                    <a:pt x="1682" y="18258"/>
                    <a:pt x="1585" y="18275"/>
                    <a:pt x="1489" y="18312"/>
                  </a:cubicBezTo>
                  <a:cubicBezTo>
                    <a:pt x="1108" y="18479"/>
                    <a:pt x="905" y="18943"/>
                    <a:pt x="1072" y="19348"/>
                  </a:cubicBezTo>
                  <a:cubicBezTo>
                    <a:pt x="1191" y="19645"/>
                    <a:pt x="1489" y="19824"/>
                    <a:pt x="1798" y="19824"/>
                  </a:cubicBezTo>
                  <a:cubicBezTo>
                    <a:pt x="1906" y="19824"/>
                    <a:pt x="2001" y="19800"/>
                    <a:pt x="2096" y="19764"/>
                  </a:cubicBezTo>
                  <a:cubicBezTo>
                    <a:pt x="2501" y="19598"/>
                    <a:pt x="2679" y="19133"/>
                    <a:pt x="2513" y="18729"/>
                  </a:cubicBezTo>
                  <a:cubicBezTo>
                    <a:pt x="2376" y="18438"/>
                    <a:pt x="2087" y="18258"/>
                    <a:pt x="1778" y="18258"/>
                  </a:cubicBezTo>
                  <a:close/>
                  <a:moveTo>
                    <a:pt x="26164" y="18233"/>
                  </a:moveTo>
                  <a:cubicBezTo>
                    <a:pt x="25858" y="18233"/>
                    <a:pt x="25571" y="18415"/>
                    <a:pt x="25456" y="18717"/>
                  </a:cubicBezTo>
                  <a:cubicBezTo>
                    <a:pt x="25277" y="19122"/>
                    <a:pt x="25468" y="19586"/>
                    <a:pt x="25873" y="19741"/>
                  </a:cubicBezTo>
                  <a:cubicBezTo>
                    <a:pt x="25968" y="19776"/>
                    <a:pt x="26063" y="19800"/>
                    <a:pt x="26182" y="19824"/>
                  </a:cubicBezTo>
                  <a:cubicBezTo>
                    <a:pt x="26492" y="19824"/>
                    <a:pt x="26790" y="19622"/>
                    <a:pt x="26909" y="19324"/>
                  </a:cubicBezTo>
                  <a:cubicBezTo>
                    <a:pt x="27075" y="18931"/>
                    <a:pt x="26885" y="18467"/>
                    <a:pt x="26480" y="18300"/>
                  </a:cubicBezTo>
                  <a:cubicBezTo>
                    <a:pt x="26377" y="18254"/>
                    <a:pt x="26269" y="18233"/>
                    <a:pt x="26164" y="18233"/>
                  </a:cubicBezTo>
                  <a:close/>
                  <a:moveTo>
                    <a:pt x="24952" y="20512"/>
                  </a:moveTo>
                  <a:cubicBezTo>
                    <a:pt x="24699" y="20512"/>
                    <a:pt x="24449" y="20638"/>
                    <a:pt x="24301" y="20860"/>
                  </a:cubicBezTo>
                  <a:cubicBezTo>
                    <a:pt x="24063" y="21217"/>
                    <a:pt x="24158" y="21705"/>
                    <a:pt x="24515" y="21943"/>
                  </a:cubicBezTo>
                  <a:cubicBezTo>
                    <a:pt x="24646" y="22039"/>
                    <a:pt x="24801" y="22086"/>
                    <a:pt x="24944" y="22086"/>
                  </a:cubicBezTo>
                  <a:cubicBezTo>
                    <a:pt x="25194" y="22086"/>
                    <a:pt x="25456" y="21967"/>
                    <a:pt x="25599" y="21741"/>
                  </a:cubicBezTo>
                  <a:cubicBezTo>
                    <a:pt x="25849" y="21384"/>
                    <a:pt x="25754" y="20896"/>
                    <a:pt x="25397" y="20657"/>
                  </a:cubicBezTo>
                  <a:cubicBezTo>
                    <a:pt x="25262" y="20558"/>
                    <a:pt x="25106" y="20512"/>
                    <a:pt x="24952" y="20512"/>
                  </a:cubicBezTo>
                  <a:close/>
                  <a:moveTo>
                    <a:pt x="3025" y="20535"/>
                  </a:moveTo>
                  <a:cubicBezTo>
                    <a:pt x="2873" y="20535"/>
                    <a:pt x="2719" y="20579"/>
                    <a:pt x="2584" y="20669"/>
                  </a:cubicBezTo>
                  <a:cubicBezTo>
                    <a:pt x="2215" y="20907"/>
                    <a:pt x="2132" y="21396"/>
                    <a:pt x="2370" y="21753"/>
                  </a:cubicBezTo>
                  <a:cubicBezTo>
                    <a:pt x="2513" y="21979"/>
                    <a:pt x="2775" y="22098"/>
                    <a:pt x="3025" y="22098"/>
                  </a:cubicBezTo>
                  <a:cubicBezTo>
                    <a:pt x="3168" y="22098"/>
                    <a:pt x="3322" y="22050"/>
                    <a:pt x="3453" y="21967"/>
                  </a:cubicBezTo>
                  <a:cubicBezTo>
                    <a:pt x="3811" y="21729"/>
                    <a:pt x="3906" y="21229"/>
                    <a:pt x="3668" y="20884"/>
                  </a:cubicBezTo>
                  <a:cubicBezTo>
                    <a:pt x="3520" y="20654"/>
                    <a:pt x="3275" y="20535"/>
                    <a:pt x="3025" y="20535"/>
                  </a:cubicBezTo>
                  <a:close/>
                  <a:moveTo>
                    <a:pt x="23316" y="22521"/>
                  </a:moveTo>
                  <a:cubicBezTo>
                    <a:pt x="23116" y="22521"/>
                    <a:pt x="22914" y="22598"/>
                    <a:pt x="22753" y="22753"/>
                  </a:cubicBezTo>
                  <a:cubicBezTo>
                    <a:pt x="22444" y="23051"/>
                    <a:pt x="22456" y="23539"/>
                    <a:pt x="22753" y="23848"/>
                  </a:cubicBezTo>
                  <a:cubicBezTo>
                    <a:pt x="22908" y="24003"/>
                    <a:pt x="23111" y="24075"/>
                    <a:pt x="23313" y="24075"/>
                  </a:cubicBezTo>
                  <a:cubicBezTo>
                    <a:pt x="23503" y="24075"/>
                    <a:pt x="23718" y="24003"/>
                    <a:pt x="23861" y="23848"/>
                  </a:cubicBezTo>
                  <a:cubicBezTo>
                    <a:pt x="24170" y="23551"/>
                    <a:pt x="24170" y="23063"/>
                    <a:pt x="23861" y="22753"/>
                  </a:cubicBezTo>
                  <a:cubicBezTo>
                    <a:pt x="23712" y="22598"/>
                    <a:pt x="23515" y="22521"/>
                    <a:pt x="23316" y="22521"/>
                  </a:cubicBezTo>
                  <a:close/>
                  <a:moveTo>
                    <a:pt x="4666" y="22533"/>
                  </a:moveTo>
                  <a:cubicBezTo>
                    <a:pt x="4465" y="22533"/>
                    <a:pt x="4263" y="22610"/>
                    <a:pt x="4108" y="22765"/>
                  </a:cubicBezTo>
                  <a:cubicBezTo>
                    <a:pt x="3799" y="23063"/>
                    <a:pt x="3799" y="23551"/>
                    <a:pt x="4108" y="23872"/>
                  </a:cubicBezTo>
                  <a:cubicBezTo>
                    <a:pt x="4263" y="24015"/>
                    <a:pt x="4465" y="24086"/>
                    <a:pt x="4656" y="24086"/>
                  </a:cubicBezTo>
                  <a:cubicBezTo>
                    <a:pt x="4858" y="24086"/>
                    <a:pt x="5061" y="24015"/>
                    <a:pt x="5215" y="23872"/>
                  </a:cubicBezTo>
                  <a:cubicBezTo>
                    <a:pt x="5525" y="23574"/>
                    <a:pt x="5525" y="23063"/>
                    <a:pt x="5215" y="22765"/>
                  </a:cubicBezTo>
                  <a:cubicBezTo>
                    <a:pt x="5067" y="22610"/>
                    <a:pt x="4867" y="22533"/>
                    <a:pt x="4666" y="22533"/>
                  </a:cubicBezTo>
                  <a:close/>
                  <a:moveTo>
                    <a:pt x="21317" y="24154"/>
                  </a:moveTo>
                  <a:cubicBezTo>
                    <a:pt x="21163" y="24154"/>
                    <a:pt x="21008" y="24198"/>
                    <a:pt x="20872" y="24289"/>
                  </a:cubicBezTo>
                  <a:cubicBezTo>
                    <a:pt x="20515" y="24527"/>
                    <a:pt x="20420" y="25015"/>
                    <a:pt x="20658" y="25372"/>
                  </a:cubicBezTo>
                  <a:cubicBezTo>
                    <a:pt x="20813" y="25599"/>
                    <a:pt x="21063" y="25718"/>
                    <a:pt x="21313" y="25718"/>
                  </a:cubicBezTo>
                  <a:cubicBezTo>
                    <a:pt x="21467" y="25718"/>
                    <a:pt x="21610" y="25670"/>
                    <a:pt x="21741" y="25575"/>
                  </a:cubicBezTo>
                  <a:cubicBezTo>
                    <a:pt x="22099" y="25349"/>
                    <a:pt x="22194" y="24848"/>
                    <a:pt x="21956" y="24491"/>
                  </a:cubicBezTo>
                  <a:cubicBezTo>
                    <a:pt x="21808" y="24270"/>
                    <a:pt x="21565" y="24154"/>
                    <a:pt x="21317" y="24154"/>
                  </a:cubicBezTo>
                  <a:close/>
                  <a:moveTo>
                    <a:pt x="6674" y="24173"/>
                  </a:moveTo>
                  <a:cubicBezTo>
                    <a:pt x="6418" y="24173"/>
                    <a:pt x="6165" y="24299"/>
                    <a:pt x="6013" y="24527"/>
                  </a:cubicBezTo>
                  <a:cubicBezTo>
                    <a:pt x="5763" y="24884"/>
                    <a:pt x="5870" y="25372"/>
                    <a:pt x="6227" y="25610"/>
                  </a:cubicBezTo>
                  <a:cubicBezTo>
                    <a:pt x="6358" y="25694"/>
                    <a:pt x="6501" y="25730"/>
                    <a:pt x="6668" y="25730"/>
                  </a:cubicBezTo>
                  <a:cubicBezTo>
                    <a:pt x="6918" y="25730"/>
                    <a:pt x="7180" y="25610"/>
                    <a:pt x="7323" y="25384"/>
                  </a:cubicBezTo>
                  <a:cubicBezTo>
                    <a:pt x="7561" y="25027"/>
                    <a:pt x="7454" y="24539"/>
                    <a:pt x="7097" y="24301"/>
                  </a:cubicBezTo>
                  <a:cubicBezTo>
                    <a:pt x="6967" y="24214"/>
                    <a:pt x="6820" y="24173"/>
                    <a:pt x="6674" y="24173"/>
                  </a:cubicBezTo>
                  <a:close/>
                  <a:moveTo>
                    <a:pt x="19020" y="25373"/>
                  </a:moveTo>
                  <a:cubicBezTo>
                    <a:pt x="18922" y="25373"/>
                    <a:pt x="18824" y="25392"/>
                    <a:pt x="18729" y="25432"/>
                  </a:cubicBezTo>
                  <a:cubicBezTo>
                    <a:pt x="18336" y="25610"/>
                    <a:pt x="18146" y="26051"/>
                    <a:pt x="18312" y="26456"/>
                  </a:cubicBezTo>
                  <a:cubicBezTo>
                    <a:pt x="18439" y="26745"/>
                    <a:pt x="18712" y="26933"/>
                    <a:pt x="19011" y="26933"/>
                  </a:cubicBezTo>
                  <a:cubicBezTo>
                    <a:pt x="19020" y="26933"/>
                    <a:pt x="19029" y="26932"/>
                    <a:pt x="19039" y="26932"/>
                  </a:cubicBezTo>
                  <a:cubicBezTo>
                    <a:pt x="19146" y="26932"/>
                    <a:pt x="19229" y="26920"/>
                    <a:pt x="19336" y="26873"/>
                  </a:cubicBezTo>
                  <a:cubicBezTo>
                    <a:pt x="19717" y="26694"/>
                    <a:pt x="19920" y="26253"/>
                    <a:pt x="19753" y="25849"/>
                  </a:cubicBezTo>
                  <a:cubicBezTo>
                    <a:pt x="19626" y="25559"/>
                    <a:pt x="19328" y="25373"/>
                    <a:pt x="19020" y="25373"/>
                  </a:cubicBezTo>
                  <a:close/>
                  <a:moveTo>
                    <a:pt x="8931" y="25377"/>
                  </a:moveTo>
                  <a:cubicBezTo>
                    <a:pt x="8629" y="25377"/>
                    <a:pt x="8340" y="25559"/>
                    <a:pt x="8216" y="25860"/>
                  </a:cubicBezTo>
                  <a:cubicBezTo>
                    <a:pt x="8049" y="26265"/>
                    <a:pt x="8252" y="26730"/>
                    <a:pt x="8644" y="26884"/>
                  </a:cubicBezTo>
                  <a:cubicBezTo>
                    <a:pt x="8740" y="26932"/>
                    <a:pt x="8847" y="26944"/>
                    <a:pt x="8942" y="26968"/>
                  </a:cubicBezTo>
                  <a:cubicBezTo>
                    <a:pt x="9264" y="26968"/>
                    <a:pt x="9561" y="26765"/>
                    <a:pt x="9680" y="26468"/>
                  </a:cubicBezTo>
                  <a:cubicBezTo>
                    <a:pt x="9835" y="26075"/>
                    <a:pt x="9645" y="25610"/>
                    <a:pt x="9240" y="25444"/>
                  </a:cubicBezTo>
                  <a:cubicBezTo>
                    <a:pt x="9139" y="25398"/>
                    <a:pt x="9034" y="25377"/>
                    <a:pt x="8931" y="25377"/>
                  </a:cubicBezTo>
                  <a:close/>
                  <a:moveTo>
                    <a:pt x="16570" y="26128"/>
                  </a:moveTo>
                  <a:cubicBezTo>
                    <a:pt x="16516" y="26128"/>
                    <a:pt x="16462" y="26134"/>
                    <a:pt x="16407" y="26146"/>
                  </a:cubicBezTo>
                  <a:cubicBezTo>
                    <a:pt x="15991" y="26230"/>
                    <a:pt x="15705" y="26646"/>
                    <a:pt x="15788" y="27063"/>
                  </a:cubicBezTo>
                  <a:cubicBezTo>
                    <a:pt x="15872" y="27444"/>
                    <a:pt x="16193" y="27694"/>
                    <a:pt x="16562" y="27694"/>
                  </a:cubicBezTo>
                  <a:cubicBezTo>
                    <a:pt x="16610" y="27694"/>
                    <a:pt x="16669" y="27694"/>
                    <a:pt x="16717" y="27682"/>
                  </a:cubicBezTo>
                  <a:cubicBezTo>
                    <a:pt x="17134" y="27587"/>
                    <a:pt x="17419" y="27170"/>
                    <a:pt x="17324" y="26753"/>
                  </a:cubicBezTo>
                  <a:cubicBezTo>
                    <a:pt x="17252" y="26391"/>
                    <a:pt x="16927" y="26128"/>
                    <a:pt x="16570" y="26128"/>
                  </a:cubicBezTo>
                  <a:close/>
                  <a:moveTo>
                    <a:pt x="11423" y="26131"/>
                  </a:moveTo>
                  <a:cubicBezTo>
                    <a:pt x="11051" y="26131"/>
                    <a:pt x="10740" y="26378"/>
                    <a:pt x="10657" y="26753"/>
                  </a:cubicBezTo>
                  <a:cubicBezTo>
                    <a:pt x="10573" y="27182"/>
                    <a:pt x="10835" y="27587"/>
                    <a:pt x="11264" y="27682"/>
                  </a:cubicBezTo>
                  <a:cubicBezTo>
                    <a:pt x="11311" y="27694"/>
                    <a:pt x="11371" y="27694"/>
                    <a:pt x="11419" y="27706"/>
                  </a:cubicBezTo>
                  <a:cubicBezTo>
                    <a:pt x="11788" y="27706"/>
                    <a:pt x="12121" y="27444"/>
                    <a:pt x="12193" y="27075"/>
                  </a:cubicBezTo>
                  <a:cubicBezTo>
                    <a:pt x="12288" y="26634"/>
                    <a:pt x="12002" y="26241"/>
                    <a:pt x="11585" y="26146"/>
                  </a:cubicBezTo>
                  <a:cubicBezTo>
                    <a:pt x="11530" y="26136"/>
                    <a:pt x="11476" y="26131"/>
                    <a:pt x="11423" y="26131"/>
                  </a:cubicBezTo>
                  <a:close/>
                  <a:moveTo>
                    <a:pt x="13978" y="26384"/>
                  </a:moveTo>
                  <a:cubicBezTo>
                    <a:pt x="13562" y="26384"/>
                    <a:pt x="13205" y="26742"/>
                    <a:pt x="13205" y="27170"/>
                  </a:cubicBezTo>
                  <a:cubicBezTo>
                    <a:pt x="13205" y="27587"/>
                    <a:pt x="13562" y="27944"/>
                    <a:pt x="13990" y="27944"/>
                  </a:cubicBezTo>
                  <a:cubicBezTo>
                    <a:pt x="14419" y="27944"/>
                    <a:pt x="14776" y="27587"/>
                    <a:pt x="14764" y="27170"/>
                  </a:cubicBezTo>
                  <a:cubicBezTo>
                    <a:pt x="14764" y="26742"/>
                    <a:pt x="14407" y="26384"/>
                    <a:pt x="13978" y="26384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8"/>
            <p:cNvSpPr/>
            <p:nvPr/>
          </p:nvSpPr>
          <p:spPr>
            <a:xfrm>
              <a:off x="2863327" y="-914960"/>
              <a:ext cx="1043273" cy="1042587"/>
            </a:xfrm>
            <a:custGeom>
              <a:avLst/>
              <a:gdLst/>
              <a:ahLst/>
              <a:cxnLst/>
              <a:rect l="l" t="t" r="r" b="b"/>
              <a:pathLst>
                <a:path w="33457" h="33435" extrusionOk="0">
                  <a:moveTo>
                    <a:pt x="16056" y="0"/>
                  </a:moveTo>
                  <a:cubicBezTo>
                    <a:pt x="16042" y="0"/>
                    <a:pt x="16028" y="1"/>
                    <a:pt x="16014" y="2"/>
                  </a:cubicBezTo>
                  <a:cubicBezTo>
                    <a:pt x="15621" y="14"/>
                    <a:pt x="15312" y="335"/>
                    <a:pt x="15324" y="740"/>
                  </a:cubicBezTo>
                  <a:cubicBezTo>
                    <a:pt x="15347" y="1133"/>
                    <a:pt x="15657" y="1430"/>
                    <a:pt x="16038" y="1430"/>
                  </a:cubicBezTo>
                  <a:lnTo>
                    <a:pt x="16074" y="1430"/>
                  </a:lnTo>
                  <a:cubicBezTo>
                    <a:pt x="16455" y="1407"/>
                    <a:pt x="16776" y="1085"/>
                    <a:pt x="16752" y="680"/>
                  </a:cubicBezTo>
                  <a:cubicBezTo>
                    <a:pt x="16741" y="313"/>
                    <a:pt x="16441" y="0"/>
                    <a:pt x="16056" y="0"/>
                  </a:cubicBezTo>
                  <a:close/>
                  <a:moveTo>
                    <a:pt x="18617" y="80"/>
                  </a:moveTo>
                  <a:cubicBezTo>
                    <a:pt x="18249" y="80"/>
                    <a:pt x="17940" y="352"/>
                    <a:pt x="17907" y="716"/>
                  </a:cubicBezTo>
                  <a:cubicBezTo>
                    <a:pt x="17860" y="1109"/>
                    <a:pt x="18145" y="1466"/>
                    <a:pt x="18526" y="1514"/>
                  </a:cubicBezTo>
                  <a:cubicBezTo>
                    <a:pt x="18544" y="1520"/>
                    <a:pt x="18559" y="1523"/>
                    <a:pt x="18574" y="1523"/>
                  </a:cubicBezTo>
                  <a:cubicBezTo>
                    <a:pt x="18589" y="1523"/>
                    <a:pt x="18604" y="1520"/>
                    <a:pt x="18622" y="1514"/>
                  </a:cubicBezTo>
                  <a:cubicBezTo>
                    <a:pt x="18979" y="1514"/>
                    <a:pt x="19288" y="1252"/>
                    <a:pt x="19336" y="883"/>
                  </a:cubicBezTo>
                  <a:cubicBezTo>
                    <a:pt x="19372" y="490"/>
                    <a:pt x="19098" y="133"/>
                    <a:pt x="18705" y="85"/>
                  </a:cubicBezTo>
                  <a:cubicBezTo>
                    <a:pt x="18675" y="82"/>
                    <a:pt x="18646" y="80"/>
                    <a:pt x="18617" y="80"/>
                  </a:cubicBezTo>
                  <a:close/>
                  <a:moveTo>
                    <a:pt x="13486" y="311"/>
                  </a:moveTo>
                  <a:cubicBezTo>
                    <a:pt x="13440" y="311"/>
                    <a:pt x="13394" y="315"/>
                    <a:pt x="13347" y="323"/>
                  </a:cubicBezTo>
                  <a:cubicBezTo>
                    <a:pt x="12942" y="395"/>
                    <a:pt x="12704" y="788"/>
                    <a:pt x="12787" y="1169"/>
                  </a:cubicBezTo>
                  <a:cubicBezTo>
                    <a:pt x="12847" y="1514"/>
                    <a:pt x="13157" y="1740"/>
                    <a:pt x="13478" y="1752"/>
                  </a:cubicBezTo>
                  <a:cubicBezTo>
                    <a:pt x="13526" y="1752"/>
                    <a:pt x="13585" y="1752"/>
                    <a:pt x="13633" y="1740"/>
                  </a:cubicBezTo>
                  <a:cubicBezTo>
                    <a:pt x="14038" y="1669"/>
                    <a:pt x="14276" y="1276"/>
                    <a:pt x="14192" y="895"/>
                  </a:cubicBezTo>
                  <a:cubicBezTo>
                    <a:pt x="14129" y="538"/>
                    <a:pt x="13826" y="311"/>
                    <a:pt x="13486" y="311"/>
                  </a:cubicBezTo>
                  <a:close/>
                  <a:moveTo>
                    <a:pt x="21137" y="593"/>
                  </a:moveTo>
                  <a:cubicBezTo>
                    <a:pt x="20823" y="593"/>
                    <a:pt x="20532" y="794"/>
                    <a:pt x="20443" y="1109"/>
                  </a:cubicBezTo>
                  <a:cubicBezTo>
                    <a:pt x="20348" y="1502"/>
                    <a:pt x="20550" y="1907"/>
                    <a:pt x="20943" y="2002"/>
                  </a:cubicBezTo>
                  <a:cubicBezTo>
                    <a:pt x="21015" y="2026"/>
                    <a:pt x="21074" y="2038"/>
                    <a:pt x="21146" y="2038"/>
                  </a:cubicBezTo>
                  <a:cubicBezTo>
                    <a:pt x="21455" y="2038"/>
                    <a:pt x="21741" y="1823"/>
                    <a:pt x="21836" y="1514"/>
                  </a:cubicBezTo>
                  <a:cubicBezTo>
                    <a:pt x="21931" y="1133"/>
                    <a:pt x="21729" y="728"/>
                    <a:pt x="21336" y="621"/>
                  </a:cubicBezTo>
                  <a:cubicBezTo>
                    <a:pt x="21270" y="602"/>
                    <a:pt x="21203" y="593"/>
                    <a:pt x="21137" y="593"/>
                  </a:cubicBezTo>
                  <a:close/>
                  <a:moveTo>
                    <a:pt x="11024" y="1024"/>
                  </a:moveTo>
                  <a:cubicBezTo>
                    <a:pt x="10937" y="1024"/>
                    <a:pt x="10849" y="1040"/>
                    <a:pt x="10763" y="1073"/>
                  </a:cubicBezTo>
                  <a:cubicBezTo>
                    <a:pt x="10382" y="1216"/>
                    <a:pt x="10192" y="1633"/>
                    <a:pt x="10347" y="2002"/>
                  </a:cubicBezTo>
                  <a:cubicBezTo>
                    <a:pt x="10439" y="2279"/>
                    <a:pt x="10699" y="2455"/>
                    <a:pt x="10985" y="2455"/>
                  </a:cubicBezTo>
                  <a:cubicBezTo>
                    <a:pt x="10995" y="2455"/>
                    <a:pt x="11004" y="2455"/>
                    <a:pt x="11013" y="2454"/>
                  </a:cubicBezTo>
                  <a:cubicBezTo>
                    <a:pt x="11097" y="2454"/>
                    <a:pt x="11180" y="2443"/>
                    <a:pt x="11263" y="2407"/>
                  </a:cubicBezTo>
                  <a:cubicBezTo>
                    <a:pt x="11633" y="2276"/>
                    <a:pt x="11835" y="1859"/>
                    <a:pt x="11680" y="1490"/>
                  </a:cubicBezTo>
                  <a:cubicBezTo>
                    <a:pt x="11580" y="1197"/>
                    <a:pt x="11311" y="1024"/>
                    <a:pt x="11024" y="1024"/>
                  </a:cubicBezTo>
                  <a:close/>
                  <a:moveTo>
                    <a:pt x="23557" y="1506"/>
                  </a:moveTo>
                  <a:cubicBezTo>
                    <a:pt x="23284" y="1506"/>
                    <a:pt x="23020" y="1659"/>
                    <a:pt x="22908" y="1919"/>
                  </a:cubicBezTo>
                  <a:cubicBezTo>
                    <a:pt x="22741" y="2276"/>
                    <a:pt x="22884" y="2704"/>
                    <a:pt x="23241" y="2871"/>
                  </a:cubicBezTo>
                  <a:cubicBezTo>
                    <a:pt x="23348" y="2919"/>
                    <a:pt x="23455" y="2943"/>
                    <a:pt x="23539" y="2943"/>
                  </a:cubicBezTo>
                  <a:cubicBezTo>
                    <a:pt x="23813" y="2943"/>
                    <a:pt x="24087" y="2776"/>
                    <a:pt x="24194" y="2526"/>
                  </a:cubicBezTo>
                  <a:cubicBezTo>
                    <a:pt x="24360" y="2169"/>
                    <a:pt x="24217" y="1740"/>
                    <a:pt x="23860" y="1573"/>
                  </a:cubicBezTo>
                  <a:cubicBezTo>
                    <a:pt x="23763" y="1528"/>
                    <a:pt x="23659" y="1506"/>
                    <a:pt x="23557" y="1506"/>
                  </a:cubicBezTo>
                  <a:close/>
                  <a:moveTo>
                    <a:pt x="8699" y="2134"/>
                  </a:moveTo>
                  <a:cubicBezTo>
                    <a:pt x="8575" y="2134"/>
                    <a:pt x="8450" y="2165"/>
                    <a:pt x="8335" y="2228"/>
                  </a:cubicBezTo>
                  <a:cubicBezTo>
                    <a:pt x="7977" y="2419"/>
                    <a:pt x="7870" y="2871"/>
                    <a:pt x="8061" y="3216"/>
                  </a:cubicBezTo>
                  <a:cubicBezTo>
                    <a:pt x="8192" y="3435"/>
                    <a:pt x="8402" y="3553"/>
                    <a:pt x="8629" y="3553"/>
                  </a:cubicBezTo>
                  <a:cubicBezTo>
                    <a:pt x="8650" y="3553"/>
                    <a:pt x="8671" y="3552"/>
                    <a:pt x="8692" y="3550"/>
                  </a:cubicBezTo>
                  <a:cubicBezTo>
                    <a:pt x="8811" y="3550"/>
                    <a:pt x="8930" y="3526"/>
                    <a:pt x="9049" y="3466"/>
                  </a:cubicBezTo>
                  <a:cubicBezTo>
                    <a:pt x="9406" y="3276"/>
                    <a:pt x="9513" y="2824"/>
                    <a:pt x="9311" y="2478"/>
                  </a:cubicBezTo>
                  <a:cubicBezTo>
                    <a:pt x="9184" y="2256"/>
                    <a:pt x="8946" y="2134"/>
                    <a:pt x="8699" y="2134"/>
                  </a:cubicBezTo>
                  <a:close/>
                  <a:moveTo>
                    <a:pt x="25782" y="2795"/>
                  </a:moveTo>
                  <a:cubicBezTo>
                    <a:pt x="25550" y="2795"/>
                    <a:pt x="25324" y="2907"/>
                    <a:pt x="25182" y="3109"/>
                  </a:cubicBezTo>
                  <a:cubicBezTo>
                    <a:pt x="24956" y="3431"/>
                    <a:pt x="25051" y="3883"/>
                    <a:pt x="25372" y="4109"/>
                  </a:cubicBezTo>
                  <a:cubicBezTo>
                    <a:pt x="25503" y="4181"/>
                    <a:pt x="25646" y="4228"/>
                    <a:pt x="25765" y="4228"/>
                  </a:cubicBezTo>
                  <a:cubicBezTo>
                    <a:pt x="26003" y="4228"/>
                    <a:pt x="26218" y="4121"/>
                    <a:pt x="26361" y="3907"/>
                  </a:cubicBezTo>
                  <a:cubicBezTo>
                    <a:pt x="26599" y="3586"/>
                    <a:pt x="26503" y="3133"/>
                    <a:pt x="26182" y="2919"/>
                  </a:cubicBezTo>
                  <a:cubicBezTo>
                    <a:pt x="26058" y="2835"/>
                    <a:pt x="25919" y="2795"/>
                    <a:pt x="25782" y="2795"/>
                  </a:cubicBezTo>
                  <a:close/>
                  <a:moveTo>
                    <a:pt x="6569" y="3616"/>
                  </a:moveTo>
                  <a:cubicBezTo>
                    <a:pt x="6411" y="3616"/>
                    <a:pt x="6253" y="3668"/>
                    <a:pt x="6120" y="3776"/>
                  </a:cubicBezTo>
                  <a:cubicBezTo>
                    <a:pt x="5799" y="4026"/>
                    <a:pt x="5763" y="4478"/>
                    <a:pt x="6013" y="4788"/>
                  </a:cubicBezTo>
                  <a:cubicBezTo>
                    <a:pt x="6156" y="4955"/>
                    <a:pt x="6370" y="5038"/>
                    <a:pt x="6561" y="5062"/>
                  </a:cubicBezTo>
                  <a:cubicBezTo>
                    <a:pt x="6727" y="5062"/>
                    <a:pt x="6894" y="5002"/>
                    <a:pt x="7025" y="4895"/>
                  </a:cubicBezTo>
                  <a:cubicBezTo>
                    <a:pt x="7334" y="4645"/>
                    <a:pt x="7382" y="4193"/>
                    <a:pt x="7132" y="3883"/>
                  </a:cubicBezTo>
                  <a:cubicBezTo>
                    <a:pt x="6983" y="3707"/>
                    <a:pt x="6776" y="3616"/>
                    <a:pt x="6569" y="3616"/>
                  </a:cubicBezTo>
                  <a:close/>
                  <a:moveTo>
                    <a:pt x="27807" y="4422"/>
                  </a:moveTo>
                  <a:cubicBezTo>
                    <a:pt x="27615" y="4422"/>
                    <a:pt x="27420" y="4496"/>
                    <a:pt x="27277" y="4645"/>
                  </a:cubicBezTo>
                  <a:cubicBezTo>
                    <a:pt x="26992" y="4919"/>
                    <a:pt x="27015" y="5383"/>
                    <a:pt x="27289" y="5657"/>
                  </a:cubicBezTo>
                  <a:cubicBezTo>
                    <a:pt x="27432" y="5788"/>
                    <a:pt x="27611" y="5848"/>
                    <a:pt x="27801" y="5848"/>
                  </a:cubicBezTo>
                  <a:cubicBezTo>
                    <a:pt x="27992" y="5848"/>
                    <a:pt x="28170" y="5776"/>
                    <a:pt x="28325" y="5621"/>
                  </a:cubicBezTo>
                  <a:cubicBezTo>
                    <a:pt x="28587" y="5336"/>
                    <a:pt x="28575" y="4883"/>
                    <a:pt x="28289" y="4609"/>
                  </a:cubicBezTo>
                  <a:cubicBezTo>
                    <a:pt x="28158" y="4484"/>
                    <a:pt x="27984" y="4422"/>
                    <a:pt x="27807" y="4422"/>
                  </a:cubicBezTo>
                  <a:close/>
                  <a:moveTo>
                    <a:pt x="4717" y="5393"/>
                  </a:moveTo>
                  <a:cubicBezTo>
                    <a:pt x="4522" y="5393"/>
                    <a:pt x="4326" y="5473"/>
                    <a:pt x="4179" y="5633"/>
                  </a:cubicBezTo>
                  <a:cubicBezTo>
                    <a:pt x="3917" y="5931"/>
                    <a:pt x="3941" y="6383"/>
                    <a:pt x="4239" y="6645"/>
                  </a:cubicBezTo>
                  <a:cubicBezTo>
                    <a:pt x="4370" y="6764"/>
                    <a:pt x="4548" y="6824"/>
                    <a:pt x="4715" y="6824"/>
                  </a:cubicBezTo>
                  <a:cubicBezTo>
                    <a:pt x="4906" y="6824"/>
                    <a:pt x="5120" y="6753"/>
                    <a:pt x="5251" y="6586"/>
                  </a:cubicBezTo>
                  <a:cubicBezTo>
                    <a:pt x="5525" y="6288"/>
                    <a:pt x="5489" y="5848"/>
                    <a:pt x="5191" y="5574"/>
                  </a:cubicBezTo>
                  <a:cubicBezTo>
                    <a:pt x="5054" y="5453"/>
                    <a:pt x="4885" y="5393"/>
                    <a:pt x="4717" y="5393"/>
                  </a:cubicBezTo>
                  <a:close/>
                  <a:moveTo>
                    <a:pt x="29496" y="6322"/>
                  </a:moveTo>
                  <a:cubicBezTo>
                    <a:pt x="29343" y="6322"/>
                    <a:pt x="29190" y="6369"/>
                    <a:pt x="29063" y="6467"/>
                  </a:cubicBezTo>
                  <a:cubicBezTo>
                    <a:pt x="28754" y="6705"/>
                    <a:pt x="28694" y="7169"/>
                    <a:pt x="28932" y="7479"/>
                  </a:cubicBezTo>
                  <a:cubicBezTo>
                    <a:pt x="29063" y="7681"/>
                    <a:pt x="29290" y="7765"/>
                    <a:pt x="29516" y="7765"/>
                  </a:cubicBezTo>
                  <a:cubicBezTo>
                    <a:pt x="29659" y="7765"/>
                    <a:pt x="29813" y="7717"/>
                    <a:pt x="29944" y="7622"/>
                  </a:cubicBezTo>
                  <a:cubicBezTo>
                    <a:pt x="30254" y="7384"/>
                    <a:pt x="30313" y="6919"/>
                    <a:pt x="30075" y="6610"/>
                  </a:cubicBezTo>
                  <a:cubicBezTo>
                    <a:pt x="29935" y="6420"/>
                    <a:pt x="29716" y="6322"/>
                    <a:pt x="29496" y="6322"/>
                  </a:cubicBezTo>
                  <a:close/>
                  <a:moveTo>
                    <a:pt x="3161" y="7448"/>
                  </a:moveTo>
                  <a:cubicBezTo>
                    <a:pt x="2921" y="7448"/>
                    <a:pt x="2689" y="7564"/>
                    <a:pt x="2560" y="7776"/>
                  </a:cubicBezTo>
                  <a:cubicBezTo>
                    <a:pt x="2346" y="8122"/>
                    <a:pt x="2453" y="8574"/>
                    <a:pt x="2786" y="8777"/>
                  </a:cubicBezTo>
                  <a:cubicBezTo>
                    <a:pt x="2893" y="8841"/>
                    <a:pt x="3009" y="8886"/>
                    <a:pt x="3127" y="8886"/>
                  </a:cubicBezTo>
                  <a:cubicBezTo>
                    <a:pt x="3140" y="8886"/>
                    <a:pt x="3154" y="8885"/>
                    <a:pt x="3167" y="8884"/>
                  </a:cubicBezTo>
                  <a:cubicBezTo>
                    <a:pt x="3405" y="8884"/>
                    <a:pt x="3643" y="8765"/>
                    <a:pt x="3774" y="8550"/>
                  </a:cubicBezTo>
                  <a:cubicBezTo>
                    <a:pt x="3989" y="8217"/>
                    <a:pt x="3894" y="7765"/>
                    <a:pt x="3560" y="7562"/>
                  </a:cubicBezTo>
                  <a:cubicBezTo>
                    <a:pt x="3435" y="7485"/>
                    <a:pt x="3297" y="7448"/>
                    <a:pt x="3161" y="7448"/>
                  </a:cubicBezTo>
                  <a:close/>
                  <a:moveTo>
                    <a:pt x="30888" y="8513"/>
                  </a:moveTo>
                  <a:cubicBezTo>
                    <a:pt x="30775" y="8513"/>
                    <a:pt x="30660" y="8540"/>
                    <a:pt x="30552" y="8598"/>
                  </a:cubicBezTo>
                  <a:cubicBezTo>
                    <a:pt x="30206" y="8777"/>
                    <a:pt x="30063" y="9205"/>
                    <a:pt x="30254" y="9562"/>
                  </a:cubicBezTo>
                  <a:cubicBezTo>
                    <a:pt x="30373" y="9801"/>
                    <a:pt x="30623" y="9943"/>
                    <a:pt x="30897" y="9955"/>
                  </a:cubicBezTo>
                  <a:cubicBezTo>
                    <a:pt x="31004" y="9955"/>
                    <a:pt x="31123" y="9920"/>
                    <a:pt x="31218" y="9860"/>
                  </a:cubicBezTo>
                  <a:cubicBezTo>
                    <a:pt x="31564" y="9693"/>
                    <a:pt x="31695" y="9253"/>
                    <a:pt x="31516" y="8896"/>
                  </a:cubicBezTo>
                  <a:cubicBezTo>
                    <a:pt x="31392" y="8655"/>
                    <a:pt x="31146" y="8513"/>
                    <a:pt x="30888" y="8513"/>
                  </a:cubicBezTo>
                  <a:close/>
                  <a:moveTo>
                    <a:pt x="1978" y="9736"/>
                  </a:moveTo>
                  <a:cubicBezTo>
                    <a:pt x="1698" y="9736"/>
                    <a:pt x="1426" y="9895"/>
                    <a:pt x="1310" y="10182"/>
                  </a:cubicBezTo>
                  <a:cubicBezTo>
                    <a:pt x="1167" y="10539"/>
                    <a:pt x="1322" y="10967"/>
                    <a:pt x="1691" y="11110"/>
                  </a:cubicBezTo>
                  <a:cubicBezTo>
                    <a:pt x="1761" y="11145"/>
                    <a:pt x="1837" y="11167"/>
                    <a:pt x="1900" y="11167"/>
                  </a:cubicBezTo>
                  <a:cubicBezTo>
                    <a:pt x="1924" y="11167"/>
                    <a:pt x="1946" y="11164"/>
                    <a:pt x="1965" y="11158"/>
                  </a:cubicBezTo>
                  <a:cubicBezTo>
                    <a:pt x="2239" y="11158"/>
                    <a:pt x="2500" y="11003"/>
                    <a:pt x="2620" y="10729"/>
                  </a:cubicBezTo>
                  <a:cubicBezTo>
                    <a:pt x="2786" y="10372"/>
                    <a:pt x="2608" y="9943"/>
                    <a:pt x="2250" y="9789"/>
                  </a:cubicBezTo>
                  <a:cubicBezTo>
                    <a:pt x="2162" y="9753"/>
                    <a:pt x="2069" y="9736"/>
                    <a:pt x="1978" y="9736"/>
                  </a:cubicBezTo>
                  <a:close/>
                  <a:moveTo>
                    <a:pt x="31903" y="10868"/>
                  </a:moveTo>
                  <a:cubicBezTo>
                    <a:pt x="31826" y="10868"/>
                    <a:pt x="31747" y="10881"/>
                    <a:pt x="31671" y="10908"/>
                  </a:cubicBezTo>
                  <a:cubicBezTo>
                    <a:pt x="31302" y="11027"/>
                    <a:pt x="31087" y="11444"/>
                    <a:pt x="31218" y="11813"/>
                  </a:cubicBezTo>
                  <a:cubicBezTo>
                    <a:pt x="31326" y="12122"/>
                    <a:pt x="31611" y="12301"/>
                    <a:pt x="31897" y="12301"/>
                  </a:cubicBezTo>
                  <a:cubicBezTo>
                    <a:pt x="31980" y="12301"/>
                    <a:pt x="32052" y="12289"/>
                    <a:pt x="32135" y="12265"/>
                  </a:cubicBezTo>
                  <a:cubicBezTo>
                    <a:pt x="32504" y="12146"/>
                    <a:pt x="32707" y="11729"/>
                    <a:pt x="32576" y="11348"/>
                  </a:cubicBezTo>
                  <a:cubicBezTo>
                    <a:pt x="32481" y="11056"/>
                    <a:pt x="32200" y="10868"/>
                    <a:pt x="31903" y="10868"/>
                  </a:cubicBezTo>
                  <a:close/>
                  <a:moveTo>
                    <a:pt x="1180" y="12165"/>
                  </a:moveTo>
                  <a:cubicBezTo>
                    <a:pt x="852" y="12165"/>
                    <a:pt x="549" y="12388"/>
                    <a:pt x="476" y="12718"/>
                  </a:cubicBezTo>
                  <a:cubicBezTo>
                    <a:pt x="369" y="13110"/>
                    <a:pt x="607" y="13515"/>
                    <a:pt x="1000" y="13599"/>
                  </a:cubicBezTo>
                  <a:cubicBezTo>
                    <a:pt x="1036" y="13606"/>
                    <a:pt x="1073" y="13618"/>
                    <a:pt x="1109" y="13618"/>
                  </a:cubicBezTo>
                  <a:cubicBezTo>
                    <a:pt x="1132" y="13618"/>
                    <a:pt x="1156" y="13613"/>
                    <a:pt x="1179" y="13599"/>
                  </a:cubicBezTo>
                  <a:cubicBezTo>
                    <a:pt x="1500" y="13599"/>
                    <a:pt x="1798" y="13372"/>
                    <a:pt x="1869" y="13051"/>
                  </a:cubicBezTo>
                  <a:cubicBezTo>
                    <a:pt x="1965" y="12658"/>
                    <a:pt x="1727" y="12277"/>
                    <a:pt x="1334" y="12182"/>
                  </a:cubicBezTo>
                  <a:cubicBezTo>
                    <a:pt x="1282" y="12171"/>
                    <a:pt x="1231" y="12165"/>
                    <a:pt x="1180" y="12165"/>
                  </a:cubicBezTo>
                  <a:close/>
                  <a:moveTo>
                    <a:pt x="32520" y="13364"/>
                  </a:moveTo>
                  <a:cubicBezTo>
                    <a:pt x="32484" y="13364"/>
                    <a:pt x="32446" y="13367"/>
                    <a:pt x="32409" y="13372"/>
                  </a:cubicBezTo>
                  <a:cubicBezTo>
                    <a:pt x="32016" y="13456"/>
                    <a:pt x="31754" y="13825"/>
                    <a:pt x="31814" y="14206"/>
                  </a:cubicBezTo>
                  <a:cubicBezTo>
                    <a:pt x="31873" y="14551"/>
                    <a:pt x="32171" y="14801"/>
                    <a:pt x="32528" y="14825"/>
                  </a:cubicBezTo>
                  <a:cubicBezTo>
                    <a:pt x="32576" y="14825"/>
                    <a:pt x="32611" y="14825"/>
                    <a:pt x="32647" y="14801"/>
                  </a:cubicBezTo>
                  <a:cubicBezTo>
                    <a:pt x="33052" y="14730"/>
                    <a:pt x="33302" y="14361"/>
                    <a:pt x="33242" y="13968"/>
                  </a:cubicBezTo>
                  <a:cubicBezTo>
                    <a:pt x="33178" y="13612"/>
                    <a:pt x="32870" y="13364"/>
                    <a:pt x="32520" y="13364"/>
                  </a:cubicBezTo>
                  <a:close/>
                  <a:moveTo>
                    <a:pt x="737" y="14725"/>
                  </a:moveTo>
                  <a:cubicBezTo>
                    <a:pt x="370" y="14725"/>
                    <a:pt x="70" y="15008"/>
                    <a:pt x="48" y="15385"/>
                  </a:cubicBezTo>
                  <a:cubicBezTo>
                    <a:pt x="0" y="15789"/>
                    <a:pt x="298" y="16135"/>
                    <a:pt x="703" y="16158"/>
                  </a:cubicBezTo>
                  <a:cubicBezTo>
                    <a:pt x="726" y="16170"/>
                    <a:pt x="738" y="16170"/>
                    <a:pt x="762" y="16170"/>
                  </a:cubicBezTo>
                  <a:cubicBezTo>
                    <a:pt x="1131" y="16170"/>
                    <a:pt x="1441" y="15873"/>
                    <a:pt x="1477" y="15504"/>
                  </a:cubicBezTo>
                  <a:cubicBezTo>
                    <a:pt x="1512" y="15099"/>
                    <a:pt x="1215" y="14765"/>
                    <a:pt x="822" y="14730"/>
                  </a:cubicBezTo>
                  <a:cubicBezTo>
                    <a:pt x="793" y="14726"/>
                    <a:pt x="765" y="14725"/>
                    <a:pt x="737" y="14725"/>
                  </a:cubicBezTo>
                  <a:close/>
                  <a:moveTo>
                    <a:pt x="32742" y="15932"/>
                  </a:moveTo>
                  <a:cubicBezTo>
                    <a:pt x="32349" y="15956"/>
                    <a:pt x="32028" y="16266"/>
                    <a:pt x="32028" y="16670"/>
                  </a:cubicBezTo>
                  <a:lnTo>
                    <a:pt x="32028" y="16694"/>
                  </a:lnTo>
                  <a:lnTo>
                    <a:pt x="32028" y="16706"/>
                  </a:lnTo>
                  <a:cubicBezTo>
                    <a:pt x="32028" y="17111"/>
                    <a:pt x="32338" y="17421"/>
                    <a:pt x="32742" y="17421"/>
                  </a:cubicBezTo>
                  <a:cubicBezTo>
                    <a:pt x="33123" y="17421"/>
                    <a:pt x="33457" y="17111"/>
                    <a:pt x="33457" y="16706"/>
                  </a:cubicBezTo>
                  <a:lnTo>
                    <a:pt x="33457" y="16682"/>
                  </a:lnTo>
                  <a:lnTo>
                    <a:pt x="33457" y="16647"/>
                  </a:lnTo>
                  <a:cubicBezTo>
                    <a:pt x="33457" y="16266"/>
                    <a:pt x="33147" y="15932"/>
                    <a:pt x="32742" y="15932"/>
                  </a:cubicBezTo>
                  <a:close/>
                  <a:moveTo>
                    <a:pt x="747" y="17300"/>
                  </a:moveTo>
                  <a:cubicBezTo>
                    <a:pt x="732" y="17300"/>
                    <a:pt x="717" y="17301"/>
                    <a:pt x="703" y="17301"/>
                  </a:cubicBezTo>
                  <a:cubicBezTo>
                    <a:pt x="310" y="17337"/>
                    <a:pt x="12" y="17694"/>
                    <a:pt x="48" y="18075"/>
                  </a:cubicBezTo>
                  <a:cubicBezTo>
                    <a:pt x="71" y="18453"/>
                    <a:pt x="379" y="18732"/>
                    <a:pt x="721" y="18732"/>
                  </a:cubicBezTo>
                  <a:cubicBezTo>
                    <a:pt x="734" y="18732"/>
                    <a:pt x="748" y="18731"/>
                    <a:pt x="762" y="18730"/>
                  </a:cubicBezTo>
                  <a:lnTo>
                    <a:pt x="822" y="18730"/>
                  </a:lnTo>
                  <a:cubicBezTo>
                    <a:pt x="1203" y="18706"/>
                    <a:pt x="1500" y="18349"/>
                    <a:pt x="1477" y="17956"/>
                  </a:cubicBezTo>
                  <a:cubicBezTo>
                    <a:pt x="1442" y="17590"/>
                    <a:pt x="1121" y="17300"/>
                    <a:pt x="747" y="17300"/>
                  </a:cubicBezTo>
                  <a:close/>
                  <a:moveTo>
                    <a:pt x="32527" y="18567"/>
                  </a:moveTo>
                  <a:cubicBezTo>
                    <a:pt x="32185" y="18567"/>
                    <a:pt x="31868" y="18815"/>
                    <a:pt x="31814" y="19171"/>
                  </a:cubicBezTo>
                  <a:cubicBezTo>
                    <a:pt x="31754" y="19552"/>
                    <a:pt x="32028" y="19921"/>
                    <a:pt x="32409" y="19980"/>
                  </a:cubicBezTo>
                  <a:cubicBezTo>
                    <a:pt x="32457" y="20004"/>
                    <a:pt x="32504" y="20004"/>
                    <a:pt x="32516" y="20004"/>
                  </a:cubicBezTo>
                  <a:cubicBezTo>
                    <a:pt x="32873" y="20004"/>
                    <a:pt x="33171" y="19742"/>
                    <a:pt x="33231" y="19385"/>
                  </a:cubicBezTo>
                  <a:cubicBezTo>
                    <a:pt x="33290" y="19004"/>
                    <a:pt x="33028" y="18635"/>
                    <a:pt x="32635" y="18575"/>
                  </a:cubicBezTo>
                  <a:cubicBezTo>
                    <a:pt x="32599" y="18570"/>
                    <a:pt x="32563" y="18567"/>
                    <a:pt x="32527" y="18567"/>
                  </a:cubicBezTo>
                  <a:close/>
                  <a:moveTo>
                    <a:pt x="1176" y="19863"/>
                  </a:moveTo>
                  <a:cubicBezTo>
                    <a:pt x="1118" y="19863"/>
                    <a:pt x="1059" y="19870"/>
                    <a:pt x="1000" y="19885"/>
                  </a:cubicBezTo>
                  <a:cubicBezTo>
                    <a:pt x="607" y="19968"/>
                    <a:pt x="381" y="20361"/>
                    <a:pt x="476" y="20742"/>
                  </a:cubicBezTo>
                  <a:cubicBezTo>
                    <a:pt x="560" y="21076"/>
                    <a:pt x="857" y="21278"/>
                    <a:pt x="1155" y="21290"/>
                  </a:cubicBezTo>
                  <a:cubicBezTo>
                    <a:pt x="1215" y="21290"/>
                    <a:pt x="1274" y="21290"/>
                    <a:pt x="1334" y="21278"/>
                  </a:cubicBezTo>
                  <a:cubicBezTo>
                    <a:pt x="1727" y="21171"/>
                    <a:pt x="1953" y="20790"/>
                    <a:pt x="1858" y="20397"/>
                  </a:cubicBezTo>
                  <a:cubicBezTo>
                    <a:pt x="1787" y="20075"/>
                    <a:pt x="1495" y="19863"/>
                    <a:pt x="1176" y="19863"/>
                  </a:cubicBezTo>
                  <a:close/>
                  <a:moveTo>
                    <a:pt x="31927" y="21060"/>
                  </a:moveTo>
                  <a:cubicBezTo>
                    <a:pt x="31631" y="21060"/>
                    <a:pt x="31349" y="21250"/>
                    <a:pt x="31254" y="21552"/>
                  </a:cubicBezTo>
                  <a:cubicBezTo>
                    <a:pt x="31123" y="21921"/>
                    <a:pt x="31326" y="22326"/>
                    <a:pt x="31695" y="22457"/>
                  </a:cubicBezTo>
                  <a:cubicBezTo>
                    <a:pt x="31778" y="22481"/>
                    <a:pt x="31849" y="22504"/>
                    <a:pt x="31933" y="22504"/>
                  </a:cubicBezTo>
                  <a:cubicBezTo>
                    <a:pt x="32230" y="22504"/>
                    <a:pt x="32516" y="22302"/>
                    <a:pt x="32623" y="22004"/>
                  </a:cubicBezTo>
                  <a:cubicBezTo>
                    <a:pt x="32742" y="21635"/>
                    <a:pt x="32528" y="21219"/>
                    <a:pt x="32159" y="21100"/>
                  </a:cubicBezTo>
                  <a:cubicBezTo>
                    <a:pt x="32083" y="21073"/>
                    <a:pt x="32005" y="21060"/>
                    <a:pt x="31927" y="21060"/>
                  </a:cubicBezTo>
                  <a:close/>
                  <a:moveTo>
                    <a:pt x="1994" y="22297"/>
                  </a:moveTo>
                  <a:cubicBezTo>
                    <a:pt x="1901" y="22297"/>
                    <a:pt x="1806" y="22314"/>
                    <a:pt x="1715" y="22350"/>
                  </a:cubicBezTo>
                  <a:cubicBezTo>
                    <a:pt x="1357" y="22504"/>
                    <a:pt x="1191" y="22921"/>
                    <a:pt x="1334" y="23290"/>
                  </a:cubicBezTo>
                  <a:cubicBezTo>
                    <a:pt x="1453" y="23552"/>
                    <a:pt x="1727" y="23719"/>
                    <a:pt x="1989" y="23719"/>
                  </a:cubicBezTo>
                  <a:cubicBezTo>
                    <a:pt x="2084" y="23719"/>
                    <a:pt x="2191" y="23707"/>
                    <a:pt x="2274" y="23659"/>
                  </a:cubicBezTo>
                  <a:cubicBezTo>
                    <a:pt x="2631" y="23517"/>
                    <a:pt x="2798" y="23100"/>
                    <a:pt x="2643" y="22731"/>
                  </a:cubicBezTo>
                  <a:cubicBezTo>
                    <a:pt x="2536" y="22453"/>
                    <a:pt x="2274" y="22297"/>
                    <a:pt x="1994" y="22297"/>
                  </a:cubicBezTo>
                  <a:close/>
                  <a:moveTo>
                    <a:pt x="30918" y="23441"/>
                  </a:moveTo>
                  <a:cubicBezTo>
                    <a:pt x="30666" y="23441"/>
                    <a:pt x="30421" y="23580"/>
                    <a:pt x="30290" y="23826"/>
                  </a:cubicBezTo>
                  <a:cubicBezTo>
                    <a:pt x="30087" y="24171"/>
                    <a:pt x="30230" y="24600"/>
                    <a:pt x="30587" y="24790"/>
                  </a:cubicBezTo>
                  <a:cubicBezTo>
                    <a:pt x="30683" y="24838"/>
                    <a:pt x="30790" y="24862"/>
                    <a:pt x="30909" y="24886"/>
                  </a:cubicBezTo>
                  <a:cubicBezTo>
                    <a:pt x="31183" y="24886"/>
                    <a:pt x="31421" y="24743"/>
                    <a:pt x="31552" y="24493"/>
                  </a:cubicBezTo>
                  <a:cubicBezTo>
                    <a:pt x="31742" y="24148"/>
                    <a:pt x="31611" y="23719"/>
                    <a:pt x="31254" y="23528"/>
                  </a:cubicBezTo>
                  <a:cubicBezTo>
                    <a:pt x="31147" y="23469"/>
                    <a:pt x="31032" y="23441"/>
                    <a:pt x="30918" y="23441"/>
                  </a:cubicBezTo>
                  <a:close/>
                  <a:moveTo>
                    <a:pt x="3196" y="24563"/>
                  </a:moveTo>
                  <a:cubicBezTo>
                    <a:pt x="3064" y="24563"/>
                    <a:pt x="2930" y="24599"/>
                    <a:pt x="2810" y="24671"/>
                  </a:cubicBezTo>
                  <a:cubicBezTo>
                    <a:pt x="2465" y="24898"/>
                    <a:pt x="2381" y="25338"/>
                    <a:pt x="2584" y="25672"/>
                  </a:cubicBezTo>
                  <a:cubicBezTo>
                    <a:pt x="2720" y="25887"/>
                    <a:pt x="2943" y="26006"/>
                    <a:pt x="3170" y="26006"/>
                  </a:cubicBezTo>
                  <a:cubicBezTo>
                    <a:pt x="3181" y="26006"/>
                    <a:pt x="3192" y="26005"/>
                    <a:pt x="3203" y="26005"/>
                  </a:cubicBezTo>
                  <a:cubicBezTo>
                    <a:pt x="3334" y="26005"/>
                    <a:pt x="3465" y="25969"/>
                    <a:pt x="3584" y="25898"/>
                  </a:cubicBezTo>
                  <a:cubicBezTo>
                    <a:pt x="3929" y="25672"/>
                    <a:pt x="4024" y="25219"/>
                    <a:pt x="3810" y="24898"/>
                  </a:cubicBezTo>
                  <a:cubicBezTo>
                    <a:pt x="3665" y="24677"/>
                    <a:pt x="3432" y="24563"/>
                    <a:pt x="3196" y="24563"/>
                  </a:cubicBezTo>
                  <a:close/>
                  <a:moveTo>
                    <a:pt x="29542" y="25602"/>
                  </a:moveTo>
                  <a:cubicBezTo>
                    <a:pt x="29319" y="25602"/>
                    <a:pt x="29099" y="25705"/>
                    <a:pt x="28956" y="25898"/>
                  </a:cubicBezTo>
                  <a:cubicBezTo>
                    <a:pt x="28706" y="26219"/>
                    <a:pt x="28778" y="26672"/>
                    <a:pt x="29099" y="26910"/>
                  </a:cubicBezTo>
                  <a:cubicBezTo>
                    <a:pt x="29230" y="26993"/>
                    <a:pt x="29373" y="27041"/>
                    <a:pt x="29540" y="27041"/>
                  </a:cubicBezTo>
                  <a:cubicBezTo>
                    <a:pt x="29766" y="27041"/>
                    <a:pt x="29968" y="26946"/>
                    <a:pt x="30123" y="26755"/>
                  </a:cubicBezTo>
                  <a:cubicBezTo>
                    <a:pt x="30361" y="26434"/>
                    <a:pt x="30290" y="25981"/>
                    <a:pt x="29968" y="25743"/>
                  </a:cubicBezTo>
                  <a:cubicBezTo>
                    <a:pt x="29840" y="25648"/>
                    <a:pt x="29690" y="25602"/>
                    <a:pt x="29542" y="25602"/>
                  </a:cubicBezTo>
                  <a:close/>
                  <a:moveTo>
                    <a:pt x="4749" y="26621"/>
                  </a:moveTo>
                  <a:cubicBezTo>
                    <a:pt x="4581" y="26621"/>
                    <a:pt x="4412" y="26681"/>
                    <a:pt x="4275" y="26803"/>
                  </a:cubicBezTo>
                  <a:cubicBezTo>
                    <a:pt x="3977" y="27053"/>
                    <a:pt x="3941" y="27517"/>
                    <a:pt x="4215" y="27815"/>
                  </a:cubicBezTo>
                  <a:cubicBezTo>
                    <a:pt x="4349" y="27971"/>
                    <a:pt x="4525" y="28054"/>
                    <a:pt x="4713" y="28054"/>
                  </a:cubicBezTo>
                  <a:cubicBezTo>
                    <a:pt x="4725" y="28054"/>
                    <a:pt x="4738" y="28054"/>
                    <a:pt x="4751" y="28053"/>
                  </a:cubicBezTo>
                  <a:cubicBezTo>
                    <a:pt x="4906" y="28053"/>
                    <a:pt x="5084" y="27993"/>
                    <a:pt x="5227" y="27874"/>
                  </a:cubicBezTo>
                  <a:cubicBezTo>
                    <a:pt x="5525" y="27612"/>
                    <a:pt x="5548" y="27160"/>
                    <a:pt x="5287" y="26862"/>
                  </a:cubicBezTo>
                  <a:cubicBezTo>
                    <a:pt x="5139" y="26702"/>
                    <a:pt x="4944" y="26621"/>
                    <a:pt x="4749" y="26621"/>
                  </a:cubicBezTo>
                  <a:close/>
                  <a:moveTo>
                    <a:pt x="27830" y="27539"/>
                  </a:moveTo>
                  <a:cubicBezTo>
                    <a:pt x="27649" y="27539"/>
                    <a:pt x="27466" y="27608"/>
                    <a:pt x="27325" y="27743"/>
                  </a:cubicBezTo>
                  <a:cubicBezTo>
                    <a:pt x="27039" y="28005"/>
                    <a:pt x="27039" y="28470"/>
                    <a:pt x="27313" y="28755"/>
                  </a:cubicBezTo>
                  <a:cubicBezTo>
                    <a:pt x="27435" y="28888"/>
                    <a:pt x="27608" y="28959"/>
                    <a:pt x="27784" y="28959"/>
                  </a:cubicBezTo>
                  <a:cubicBezTo>
                    <a:pt x="27798" y="28959"/>
                    <a:pt x="27811" y="28959"/>
                    <a:pt x="27825" y="28958"/>
                  </a:cubicBezTo>
                  <a:cubicBezTo>
                    <a:pt x="28004" y="28958"/>
                    <a:pt x="28182" y="28898"/>
                    <a:pt x="28325" y="28767"/>
                  </a:cubicBezTo>
                  <a:cubicBezTo>
                    <a:pt x="28599" y="28505"/>
                    <a:pt x="28599" y="28041"/>
                    <a:pt x="28337" y="27755"/>
                  </a:cubicBezTo>
                  <a:cubicBezTo>
                    <a:pt x="28199" y="27611"/>
                    <a:pt x="28015" y="27539"/>
                    <a:pt x="27830" y="27539"/>
                  </a:cubicBezTo>
                  <a:close/>
                  <a:moveTo>
                    <a:pt x="6608" y="28407"/>
                  </a:moveTo>
                  <a:cubicBezTo>
                    <a:pt x="6402" y="28407"/>
                    <a:pt x="6201" y="28498"/>
                    <a:pt x="6060" y="28672"/>
                  </a:cubicBezTo>
                  <a:cubicBezTo>
                    <a:pt x="5799" y="28993"/>
                    <a:pt x="5846" y="29434"/>
                    <a:pt x="6156" y="29684"/>
                  </a:cubicBezTo>
                  <a:cubicBezTo>
                    <a:pt x="6299" y="29791"/>
                    <a:pt x="6441" y="29851"/>
                    <a:pt x="6620" y="29851"/>
                  </a:cubicBezTo>
                  <a:cubicBezTo>
                    <a:pt x="6834" y="29851"/>
                    <a:pt x="7025" y="29767"/>
                    <a:pt x="7168" y="29589"/>
                  </a:cubicBezTo>
                  <a:cubicBezTo>
                    <a:pt x="7430" y="29267"/>
                    <a:pt x="7382" y="28827"/>
                    <a:pt x="7072" y="28577"/>
                  </a:cubicBezTo>
                  <a:cubicBezTo>
                    <a:pt x="6932" y="28462"/>
                    <a:pt x="6768" y="28407"/>
                    <a:pt x="6608" y="28407"/>
                  </a:cubicBezTo>
                  <a:close/>
                  <a:moveTo>
                    <a:pt x="25834" y="29172"/>
                  </a:moveTo>
                  <a:cubicBezTo>
                    <a:pt x="25690" y="29172"/>
                    <a:pt x="25545" y="29215"/>
                    <a:pt x="25420" y="29303"/>
                  </a:cubicBezTo>
                  <a:cubicBezTo>
                    <a:pt x="25087" y="29529"/>
                    <a:pt x="25015" y="29970"/>
                    <a:pt x="25241" y="30303"/>
                  </a:cubicBezTo>
                  <a:cubicBezTo>
                    <a:pt x="25372" y="30494"/>
                    <a:pt x="25599" y="30613"/>
                    <a:pt x="25825" y="30613"/>
                  </a:cubicBezTo>
                  <a:cubicBezTo>
                    <a:pt x="25968" y="30613"/>
                    <a:pt x="26122" y="30565"/>
                    <a:pt x="26242" y="30482"/>
                  </a:cubicBezTo>
                  <a:cubicBezTo>
                    <a:pt x="26563" y="30255"/>
                    <a:pt x="26634" y="29803"/>
                    <a:pt x="26420" y="29482"/>
                  </a:cubicBezTo>
                  <a:cubicBezTo>
                    <a:pt x="26282" y="29278"/>
                    <a:pt x="26059" y="29172"/>
                    <a:pt x="25834" y="29172"/>
                  </a:cubicBezTo>
                  <a:close/>
                  <a:moveTo>
                    <a:pt x="8740" y="29867"/>
                  </a:moveTo>
                  <a:cubicBezTo>
                    <a:pt x="8486" y="29867"/>
                    <a:pt x="8237" y="29994"/>
                    <a:pt x="8108" y="30220"/>
                  </a:cubicBezTo>
                  <a:cubicBezTo>
                    <a:pt x="7918" y="30565"/>
                    <a:pt x="8037" y="31017"/>
                    <a:pt x="8382" y="31208"/>
                  </a:cubicBezTo>
                  <a:cubicBezTo>
                    <a:pt x="8458" y="31264"/>
                    <a:pt x="8563" y="31299"/>
                    <a:pt x="8662" y="31299"/>
                  </a:cubicBezTo>
                  <a:cubicBezTo>
                    <a:pt x="8689" y="31299"/>
                    <a:pt x="8715" y="31296"/>
                    <a:pt x="8739" y="31291"/>
                  </a:cubicBezTo>
                  <a:cubicBezTo>
                    <a:pt x="8989" y="31291"/>
                    <a:pt x="9228" y="31172"/>
                    <a:pt x="9358" y="30934"/>
                  </a:cubicBezTo>
                  <a:cubicBezTo>
                    <a:pt x="9549" y="30601"/>
                    <a:pt x="9430" y="30148"/>
                    <a:pt x="9097" y="29958"/>
                  </a:cubicBezTo>
                  <a:cubicBezTo>
                    <a:pt x="8985" y="29896"/>
                    <a:pt x="8862" y="29867"/>
                    <a:pt x="8740" y="29867"/>
                  </a:cubicBezTo>
                  <a:close/>
                  <a:moveTo>
                    <a:pt x="23600" y="30472"/>
                  </a:moveTo>
                  <a:cubicBezTo>
                    <a:pt x="23495" y="30472"/>
                    <a:pt x="23389" y="30494"/>
                    <a:pt x="23289" y="30541"/>
                  </a:cubicBezTo>
                  <a:cubicBezTo>
                    <a:pt x="22932" y="30696"/>
                    <a:pt x="22789" y="31137"/>
                    <a:pt x="22944" y="31494"/>
                  </a:cubicBezTo>
                  <a:cubicBezTo>
                    <a:pt x="23063" y="31744"/>
                    <a:pt x="23336" y="31887"/>
                    <a:pt x="23586" y="31910"/>
                  </a:cubicBezTo>
                  <a:cubicBezTo>
                    <a:pt x="23694" y="31910"/>
                    <a:pt x="23801" y="31875"/>
                    <a:pt x="23896" y="31827"/>
                  </a:cubicBezTo>
                  <a:cubicBezTo>
                    <a:pt x="24253" y="31672"/>
                    <a:pt x="24408" y="31232"/>
                    <a:pt x="24241" y="30875"/>
                  </a:cubicBezTo>
                  <a:cubicBezTo>
                    <a:pt x="24122" y="30618"/>
                    <a:pt x="23866" y="30472"/>
                    <a:pt x="23600" y="30472"/>
                  </a:cubicBezTo>
                  <a:close/>
                  <a:moveTo>
                    <a:pt x="11053" y="30977"/>
                  </a:moveTo>
                  <a:cubicBezTo>
                    <a:pt x="10768" y="30977"/>
                    <a:pt x="10501" y="31162"/>
                    <a:pt x="10382" y="31446"/>
                  </a:cubicBezTo>
                  <a:cubicBezTo>
                    <a:pt x="10240" y="31815"/>
                    <a:pt x="10430" y="32232"/>
                    <a:pt x="10799" y="32363"/>
                  </a:cubicBezTo>
                  <a:cubicBezTo>
                    <a:pt x="10894" y="32399"/>
                    <a:pt x="10978" y="32410"/>
                    <a:pt x="11061" y="32410"/>
                  </a:cubicBezTo>
                  <a:cubicBezTo>
                    <a:pt x="11335" y="32410"/>
                    <a:pt x="11621" y="32232"/>
                    <a:pt x="11728" y="31946"/>
                  </a:cubicBezTo>
                  <a:cubicBezTo>
                    <a:pt x="11859" y="31577"/>
                    <a:pt x="11680" y="31172"/>
                    <a:pt x="11311" y="31029"/>
                  </a:cubicBezTo>
                  <a:cubicBezTo>
                    <a:pt x="11226" y="30994"/>
                    <a:pt x="11139" y="30977"/>
                    <a:pt x="11053" y="30977"/>
                  </a:cubicBezTo>
                  <a:close/>
                  <a:moveTo>
                    <a:pt x="21201" y="31371"/>
                  </a:moveTo>
                  <a:cubicBezTo>
                    <a:pt x="21136" y="31371"/>
                    <a:pt x="21069" y="31380"/>
                    <a:pt x="21003" y="31398"/>
                  </a:cubicBezTo>
                  <a:cubicBezTo>
                    <a:pt x="20610" y="31518"/>
                    <a:pt x="20407" y="31910"/>
                    <a:pt x="20503" y="32291"/>
                  </a:cubicBezTo>
                  <a:cubicBezTo>
                    <a:pt x="20598" y="32601"/>
                    <a:pt x="20884" y="32815"/>
                    <a:pt x="21193" y="32815"/>
                  </a:cubicBezTo>
                  <a:cubicBezTo>
                    <a:pt x="21265" y="32815"/>
                    <a:pt x="21324" y="32803"/>
                    <a:pt x="21396" y="32780"/>
                  </a:cubicBezTo>
                  <a:cubicBezTo>
                    <a:pt x="21789" y="32661"/>
                    <a:pt x="21991" y="32280"/>
                    <a:pt x="21896" y="31887"/>
                  </a:cubicBezTo>
                  <a:cubicBezTo>
                    <a:pt x="21797" y="31572"/>
                    <a:pt x="21512" y="31371"/>
                    <a:pt x="21201" y="31371"/>
                  </a:cubicBezTo>
                  <a:close/>
                  <a:moveTo>
                    <a:pt x="13546" y="31684"/>
                  </a:moveTo>
                  <a:cubicBezTo>
                    <a:pt x="13204" y="31684"/>
                    <a:pt x="12897" y="31920"/>
                    <a:pt x="12823" y="32268"/>
                  </a:cubicBezTo>
                  <a:cubicBezTo>
                    <a:pt x="12752" y="32649"/>
                    <a:pt x="13002" y="33042"/>
                    <a:pt x="13395" y="33113"/>
                  </a:cubicBezTo>
                  <a:cubicBezTo>
                    <a:pt x="13442" y="33125"/>
                    <a:pt x="13502" y="33125"/>
                    <a:pt x="13538" y="33125"/>
                  </a:cubicBezTo>
                  <a:cubicBezTo>
                    <a:pt x="13871" y="33125"/>
                    <a:pt x="14169" y="32887"/>
                    <a:pt x="14240" y="32541"/>
                  </a:cubicBezTo>
                  <a:cubicBezTo>
                    <a:pt x="14311" y="32160"/>
                    <a:pt x="14061" y="31768"/>
                    <a:pt x="13680" y="31696"/>
                  </a:cubicBezTo>
                  <a:cubicBezTo>
                    <a:pt x="13635" y="31688"/>
                    <a:pt x="13590" y="31684"/>
                    <a:pt x="13546" y="31684"/>
                  </a:cubicBezTo>
                  <a:close/>
                  <a:moveTo>
                    <a:pt x="18655" y="31883"/>
                  </a:moveTo>
                  <a:cubicBezTo>
                    <a:pt x="18632" y="31883"/>
                    <a:pt x="18609" y="31884"/>
                    <a:pt x="18586" y="31887"/>
                  </a:cubicBezTo>
                  <a:cubicBezTo>
                    <a:pt x="18205" y="31934"/>
                    <a:pt x="17919" y="32303"/>
                    <a:pt x="17967" y="32696"/>
                  </a:cubicBezTo>
                  <a:cubicBezTo>
                    <a:pt x="17991" y="33053"/>
                    <a:pt x="18300" y="33327"/>
                    <a:pt x="18681" y="33327"/>
                  </a:cubicBezTo>
                  <a:lnTo>
                    <a:pt x="18764" y="33327"/>
                  </a:lnTo>
                  <a:cubicBezTo>
                    <a:pt x="19157" y="33280"/>
                    <a:pt x="19431" y="32911"/>
                    <a:pt x="19395" y="32518"/>
                  </a:cubicBezTo>
                  <a:cubicBezTo>
                    <a:pt x="19351" y="32148"/>
                    <a:pt x="19021" y="31883"/>
                    <a:pt x="18655" y="31883"/>
                  </a:cubicBezTo>
                  <a:close/>
                  <a:moveTo>
                    <a:pt x="16111" y="31993"/>
                  </a:moveTo>
                  <a:cubicBezTo>
                    <a:pt x="15739" y="31993"/>
                    <a:pt x="15406" y="32287"/>
                    <a:pt x="15383" y="32684"/>
                  </a:cubicBezTo>
                  <a:cubicBezTo>
                    <a:pt x="15371" y="33065"/>
                    <a:pt x="15669" y="33411"/>
                    <a:pt x="16074" y="33423"/>
                  </a:cubicBezTo>
                  <a:cubicBezTo>
                    <a:pt x="16074" y="33423"/>
                    <a:pt x="16086" y="33423"/>
                    <a:pt x="16097" y="33434"/>
                  </a:cubicBezTo>
                  <a:cubicBezTo>
                    <a:pt x="16490" y="33434"/>
                    <a:pt x="16800" y="33125"/>
                    <a:pt x="16812" y="32744"/>
                  </a:cubicBezTo>
                  <a:cubicBezTo>
                    <a:pt x="16836" y="32339"/>
                    <a:pt x="16538" y="32006"/>
                    <a:pt x="16133" y="31994"/>
                  </a:cubicBezTo>
                  <a:cubicBezTo>
                    <a:pt x="16126" y="31994"/>
                    <a:pt x="16118" y="31993"/>
                    <a:pt x="16111" y="3199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8"/>
            <p:cNvSpPr/>
            <p:nvPr/>
          </p:nvSpPr>
          <p:spPr>
            <a:xfrm>
              <a:off x="2776831" y="-1000395"/>
              <a:ext cx="1215556" cy="1213030"/>
            </a:xfrm>
            <a:custGeom>
              <a:avLst/>
              <a:gdLst/>
              <a:ahLst/>
              <a:cxnLst/>
              <a:rect l="l" t="t" r="r" b="b"/>
              <a:pathLst>
                <a:path w="38982" h="38901" extrusionOk="0">
                  <a:moveTo>
                    <a:pt x="20736" y="0"/>
                  </a:moveTo>
                  <a:cubicBezTo>
                    <a:pt x="20386" y="0"/>
                    <a:pt x="20120" y="274"/>
                    <a:pt x="20098" y="611"/>
                  </a:cubicBezTo>
                  <a:cubicBezTo>
                    <a:pt x="20062" y="980"/>
                    <a:pt x="20348" y="1277"/>
                    <a:pt x="20705" y="1313"/>
                  </a:cubicBezTo>
                  <a:lnTo>
                    <a:pt x="20753" y="1313"/>
                  </a:lnTo>
                  <a:cubicBezTo>
                    <a:pt x="21098" y="1313"/>
                    <a:pt x="21372" y="1039"/>
                    <a:pt x="21407" y="694"/>
                  </a:cubicBezTo>
                  <a:cubicBezTo>
                    <a:pt x="21419" y="325"/>
                    <a:pt x="21157" y="27"/>
                    <a:pt x="20800" y="3"/>
                  </a:cubicBezTo>
                  <a:cubicBezTo>
                    <a:pt x="20779" y="1"/>
                    <a:pt x="20757" y="0"/>
                    <a:pt x="20736" y="0"/>
                  </a:cubicBezTo>
                  <a:close/>
                  <a:moveTo>
                    <a:pt x="18206" y="0"/>
                  </a:moveTo>
                  <a:cubicBezTo>
                    <a:pt x="18186" y="0"/>
                    <a:pt x="18165" y="1"/>
                    <a:pt x="18145" y="3"/>
                  </a:cubicBezTo>
                  <a:cubicBezTo>
                    <a:pt x="17788" y="27"/>
                    <a:pt x="17502" y="337"/>
                    <a:pt x="17538" y="694"/>
                  </a:cubicBezTo>
                  <a:cubicBezTo>
                    <a:pt x="17550" y="1044"/>
                    <a:pt x="17835" y="1313"/>
                    <a:pt x="18171" y="1313"/>
                  </a:cubicBezTo>
                  <a:cubicBezTo>
                    <a:pt x="18178" y="1313"/>
                    <a:pt x="18186" y="1313"/>
                    <a:pt x="18193" y="1313"/>
                  </a:cubicBezTo>
                  <a:lnTo>
                    <a:pt x="18240" y="1313"/>
                  </a:lnTo>
                  <a:cubicBezTo>
                    <a:pt x="18598" y="1277"/>
                    <a:pt x="18871" y="968"/>
                    <a:pt x="18848" y="611"/>
                  </a:cubicBezTo>
                  <a:cubicBezTo>
                    <a:pt x="18814" y="274"/>
                    <a:pt x="18537" y="0"/>
                    <a:pt x="18206" y="0"/>
                  </a:cubicBezTo>
                  <a:close/>
                  <a:moveTo>
                    <a:pt x="23295" y="343"/>
                  </a:moveTo>
                  <a:cubicBezTo>
                    <a:pt x="22995" y="343"/>
                    <a:pt x="22731" y="553"/>
                    <a:pt x="22670" y="861"/>
                  </a:cubicBezTo>
                  <a:cubicBezTo>
                    <a:pt x="22598" y="1218"/>
                    <a:pt x="22824" y="1563"/>
                    <a:pt x="23181" y="1634"/>
                  </a:cubicBezTo>
                  <a:cubicBezTo>
                    <a:pt x="23217" y="1646"/>
                    <a:pt x="23265" y="1646"/>
                    <a:pt x="23312" y="1646"/>
                  </a:cubicBezTo>
                  <a:cubicBezTo>
                    <a:pt x="23610" y="1646"/>
                    <a:pt x="23896" y="1444"/>
                    <a:pt x="23955" y="1134"/>
                  </a:cubicBezTo>
                  <a:cubicBezTo>
                    <a:pt x="24027" y="777"/>
                    <a:pt x="23801" y="432"/>
                    <a:pt x="23443" y="360"/>
                  </a:cubicBezTo>
                  <a:cubicBezTo>
                    <a:pt x="23393" y="349"/>
                    <a:pt x="23343" y="343"/>
                    <a:pt x="23295" y="343"/>
                  </a:cubicBezTo>
                  <a:close/>
                  <a:moveTo>
                    <a:pt x="15651" y="359"/>
                  </a:moveTo>
                  <a:cubicBezTo>
                    <a:pt x="15606" y="359"/>
                    <a:pt x="15560" y="363"/>
                    <a:pt x="15514" y="372"/>
                  </a:cubicBezTo>
                  <a:cubicBezTo>
                    <a:pt x="15157" y="444"/>
                    <a:pt x="14930" y="789"/>
                    <a:pt x="15002" y="1146"/>
                  </a:cubicBezTo>
                  <a:cubicBezTo>
                    <a:pt x="15061" y="1456"/>
                    <a:pt x="15335" y="1670"/>
                    <a:pt x="15645" y="1670"/>
                  </a:cubicBezTo>
                  <a:cubicBezTo>
                    <a:pt x="15692" y="1670"/>
                    <a:pt x="15740" y="1670"/>
                    <a:pt x="15776" y="1646"/>
                  </a:cubicBezTo>
                  <a:cubicBezTo>
                    <a:pt x="16145" y="1575"/>
                    <a:pt x="16359" y="1242"/>
                    <a:pt x="16288" y="872"/>
                  </a:cubicBezTo>
                  <a:cubicBezTo>
                    <a:pt x="16226" y="561"/>
                    <a:pt x="15956" y="359"/>
                    <a:pt x="15651" y="359"/>
                  </a:cubicBezTo>
                  <a:close/>
                  <a:moveTo>
                    <a:pt x="25773" y="1038"/>
                  </a:moveTo>
                  <a:cubicBezTo>
                    <a:pt x="25502" y="1038"/>
                    <a:pt x="25252" y="1205"/>
                    <a:pt x="25158" y="1468"/>
                  </a:cubicBezTo>
                  <a:cubicBezTo>
                    <a:pt x="25039" y="1813"/>
                    <a:pt x="25217" y="2182"/>
                    <a:pt x="25563" y="2301"/>
                  </a:cubicBezTo>
                  <a:cubicBezTo>
                    <a:pt x="25616" y="2328"/>
                    <a:pt x="25670" y="2341"/>
                    <a:pt x="25723" y="2341"/>
                  </a:cubicBezTo>
                  <a:cubicBezTo>
                    <a:pt x="25741" y="2341"/>
                    <a:pt x="25759" y="2340"/>
                    <a:pt x="25777" y="2337"/>
                  </a:cubicBezTo>
                  <a:cubicBezTo>
                    <a:pt x="26051" y="2337"/>
                    <a:pt x="26301" y="2170"/>
                    <a:pt x="26396" y="1908"/>
                  </a:cubicBezTo>
                  <a:cubicBezTo>
                    <a:pt x="26515" y="1563"/>
                    <a:pt x="26337" y="1194"/>
                    <a:pt x="25991" y="1075"/>
                  </a:cubicBezTo>
                  <a:cubicBezTo>
                    <a:pt x="25919" y="1050"/>
                    <a:pt x="25845" y="1038"/>
                    <a:pt x="25773" y="1038"/>
                  </a:cubicBezTo>
                  <a:close/>
                  <a:moveTo>
                    <a:pt x="13172" y="1050"/>
                  </a:moveTo>
                  <a:cubicBezTo>
                    <a:pt x="13100" y="1050"/>
                    <a:pt x="13026" y="1062"/>
                    <a:pt x="12954" y="1087"/>
                  </a:cubicBezTo>
                  <a:cubicBezTo>
                    <a:pt x="12609" y="1206"/>
                    <a:pt x="12430" y="1575"/>
                    <a:pt x="12549" y="1920"/>
                  </a:cubicBezTo>
                  <a:cubicBezTo>
                    <a:pt x="12644" y="2206"/>
                    <a:pt x="12894" y="2361"/>
                    <a:pt x="13156" y="2361"/>
                  </a:cubicBezTo>
                  <a:cubicBezTo>
                    <a:pt x="13240" y="2361"/>
                    <a:pt x="13311" y="2349"/>
                    <a:pt x="13383" y="2325"/>
                  </a:cubicBezTo>
                  <a:cubicBezTo>
                    <a:pt x="13728" y="2206"/>
                    <a:pt x="13907" y="1825"/>
                    <a:pt x="13787" y="1492"/>
                  </a:cubicBezTo>
                  <a:cubicBezTo>
                    <a:pt x="13693" y="1219"/>
                    <a:pt x="13443" y="1050"/>
                    <a:pt x="13172" y="1050"/>
                  </a:cubicBezTo>
                  <a:close/>
                  <a:moveTo>
                    <a:pt x="28143" y="2055"/>
                  </a:moveTo>
                  <a:cubicBezTo>
                    <a:pt x="27905" y="2055"/>
                    <a:pt x="27669" y="2181"/>
                    <a:pt x="27551" y="2408"/>
                  </a:cubicBezTo>
                  <a:cubicBezTo>
                    <a:pt x="27384" y="2718"/>
                    <a:pt x="27503" y="3123"/>
                    <a:pt x="27837" y="3289"/>
                  </a:cubicBezTo>
                  <a:cubicBezTo>
                    <a:pt x="27944" y="3349"/>
                    <a:pt x="28039" y="3361"/>
                    <a:pt x="28134" y="3361"/>
                  </a:cubicBezTo>
                  <a:cubicBezTo>
                    <a:pt x="28373" y="3361"/>
                    <a:pt x="28599" y="3230"/>
                    <a:pt x="28718" y="3004"/>
                  </a:cubicBezTo>
                  <a:cubicBezTo>
                    <a:pt x="28873" y="2694"/>
                    <a:pt x="28754" y="2289"/>
                    <a:pt x="28432" y="2123"/>
                  </a:cubicBezTo>
                  <a:cubicBezTo>
                    <a:pt x="28341" y="2077"/>
                    <a:pt x="28242" y="2055"/>
                    <a:pt x="28143" y="2055"/>
                  </a:cubicBezTo>
                  <a:close/>
                  <a:moveTo>
                    <a:pt x="10817" y="2084"/>
                  </a:moveTo>
                  <a:cubicBezTo>
                    <a:pt x="10715" y="2084"/>
                    <a:pt x="10611" y="2108"/>
                    <a:pt x="10513" y="2158"/>
                  </a:cubicBezTo>
                  <a:cubicBezTo>
                    <a:pt x="10180" y="2325"/>
                    <a:pt x="10061" y="2706"/>
                    <a:pt x="10227" y="3039"/>
                  </a:cubicBezTo>
                  <a:cubicBezTo>
                    <a:pt x="10347" y="3254"/>
                    <a:pt x="10573" y="3397"/>
                    <a:pt x="10811" y="3397"/>
                  </a:cubicBezTo>
                  <a:cubicBezTo>
                    <a:pt x="10918" y="3397"/>
                    <a:pt x="11013" y="3361"/>
                    <a:pt x="11109" y="3313"/>
                  </a:cubicBezTo>
                  <a:cubicBezTo>
                    <a:pt x="11430" y="3158"/>
                    <a:pt x="11549" y="2766"/>
                    <a:pt x="11394" y="2444"/>
                  </a:cubicBezTo>
                  <a:cubicBezTo>
                    <a:pt x="11278" y="2212"/>
                    <a:pt x="11052" y="2084"/>
                    <a:pt x="10817" y="2084"/>
                  </a:cubicBezTo>
                  <a:close/>
                  <a:moveTo>
                    <a:pt x="30322" y="3394"/>
                  </a:moveTo>
                  <a:cubicBezTo>
                    <a:pt x="30123" y="3394"/>
                    <a:pt x="29930" y="3492"/>
                    <a:pt x="29801" y="3670"/>
                  </a:cubicBezTo>
                  <a:cubicBezTo>
                    <a:pt x="29587" y="3968"/>
                    <a:pt x="29670" y="4373"/>
                    <a:pt x="29968" y="4587"/>
                  </a:cubicBezTo>
                  <a:cubicBezTo>
                    <a:pt x="30087" y="4659"/>
                    <a:pt x="30206" y="4706"/>
                    <a:pt x="30337" y="4718"/>
                  </a:cubicBezTo>
                  <a:cubicBezTo>
                    <a:pt x="30540" y="4718"/>
                    <a:pt x="30742" y="4611"/>
                    <a:pt x="30873" y="4432"/>
                  </a:cubicBezTo>
                  <a:cubicBezTo>
                    <a:pt x="31075" y="4135"/>
                    <a:pt x="31004" y="3730"/>
                    <a:pt x="30706" y="3528"/>
                  </a:cubicBezTo>
                  <a:cubicBezTo>
                    <a:pt x="30587" y="3437"/>
                    <a:pt x="30453" y="3394"/>
                    <a:pt x="30322" y="3394"/>
                  </a:cubicBezTo>
                  <a:close/>
                  <a:moveTo>
                    <a:pt x="8618" y="3421"/>
                  </a:moveTo>
                  <a:cubicBezTo>
                    <a:pt x="8488" y="3421"/>
                    <a:pt x="8356" y="3460"/>
                    <a:pt x="8239" y="3539"/>
                  </a:cubicBezTo>
                  <a:cubicBezTo>
                    <a:pt x="7953" y="3754"/>
                    <a:pt x="7882" y="4147"/>
                    <a:pt x="8084" y="4444"/>
                  </a:cubicBezTo>
                  <a:cubicBezTo>
                    <a:pt x="8209" y="4614"/>
                    <a:pt x="8397" y="4719"/>
                    <a:pt x="8589" y="4719"/>
                  </a:cubicBezTo>
                  <a:cubicBezTo>
                    <a:pt x="8600" y="4719"/>
                    <a:pt x="8610" y="4719"/>
                    <a:pt x="8620" y="4718"/>
                  </a:cubicBezTo>
                  <a:cubicBezTo>
                    <a:pt x="8739" y="4718"/>
                    <a:pt x="8870" y="4671"/>
                    <a:pt x="8989" y="4599"/>
                  </a:cubicBezTo>
                  <a:cubicBezTo>
                    <a:pt x="9275" y="4385"/>
                    <a:pt x="9346" y="3992"/>
                    <a:pt x="9144" y="3694"/>
                  </a:cubicBezTo>
                  <a:cubicBezTo>
                    <a:pt x="9014" y="3514"/>
                    <a:pt x="8818" y="3421"/>
                    <a:pt x="8618" y="3421"/>
                  </a:cubicBezTo>
                  <a:close/>
                  <a:moveTo>
                    <a:pt x="32336" y="5014"/>
                  </a:moveTo>
                  <a:cubicBezTo>
                    <a:pt x="32162" y="5014"/>
                    <a:pt x="31985" y="5083"/>
                    <a:pt x="31849" y="5218"/>
                  </a:cubicBezTo>
                  <a:cubicBezTo>
                    <a:pt x="31599" y="5492"/>
                    <a:pt x="31611" y="5897"/>
                    <a:pt x="31885" y="6147"/>
                  </a:cubicBezTo>
                  <a:cubicBezTo>
                    <a:pt x="32016" y="6266"/>
                    <a:pt x="32183" y="6326"/>
                    <a:pt x="32325" y="6326"/>
                  </a:cubicBezTo>
                  <a:cubicBezTo>
                    <a:pt x="32504" y="6326"/>
                    <a:pt x="32671" y="6254"/>
                    <a:pt x="32802" y="6111"/>
                  </a:cubicBezTo>
                  <a:cubicBezTo>
                    <a:pt x="33064" y="5849"/>
                    <a:pt x="33040" y="5444"/>
                    <a:pt x="32778" y="5194"/>
                  </a:cubicBezTo>
                  <a:cubicBezTo>
                    <a:pt x="32657" y="5074"/>
                    <a:pt x="32498" y="5014"/>
                    <a:pt x="32336" y="5014"/>
                  </a:cubicBezTo>
                  <a:close/>
                  <a:moveTo>
                    <a:pt x="6634" y="5039"/>
                  </a:moveTo>
                  <a:cubicBezTo>
                    <a:pt x="6473" y="5039"/>
                    <a:pt x="6310" y="5099"/>
                    <a:pt x="6179" y="5218"/>
                  </a:cubicBezTo>
                  <a:cubicBezTo>
                    <a:pt x="5917" y="5456"/>
                    <a:pt x="5894" y="5873"/>
                    <a:pt x="6156" y="6147"/>
                  </a:cubicBezTo>
                  <a:cubicBezTo>
                    <a:pt x="6287" y="6278"/>
                    <a:pt x="6453" y="6349"/>
                    <a:pt x="6632" y="6349"/>
                  </a:cubicBezTo>
                  <a:cubicBezTo>
                    <a:pt x="6787" y="6349"/>
                    <a:pt x="6941" y="6290"/>
                    <a:pt x="7072" y="6171"/>
                  </a:cubicBezTo>
                  <a:cubicBezTo>
                    <a:pt x="7346" y="5933"/>
                    <a:pt x="7358" y="5516"/>
                    <a:pt x="7108" y="5254"/>
                  </a:cubicBezTo>
                  <a:cubicBezTo>
                    <a:pt x="6984" y="5111"/>
                    <a:pt x="6810" y="5039"/>
                    <a:pt x="6634" y="5039"/>
                  </a:cubicBezTo>
                  <a:close/>
                  <a:moveTo>
                    <a:pt x="34096" y="6891"/>
                  </a:moveTo>
                  <a:cubicBezTo>
                    <a:pt x="33948" y="6891"/>
                    <a:pt x="33797" y="6940"/>
                    <a:pt x="33671" y="7040"/>
                  </a:cubicBezTo>
                  <a:cubicBezTo>
                    <a:pt x="33385" y="7266"/>
                    <a:pt x="33338" y="7683"/>
                    <a:pt x="33576" y="7957"/>
                  </a:cubicBezTo>
                  <a:cubicBezTo>
                    <a:pt x="33719" y="8111"/>
                    <a:pt x="33909" y="8195"/>
                    <a:pt x="34088" y="8195"/>
                  </a:cubicBezTo>
                  <a:cubicBezTo>
                    <a:pt x="34230" y="8195"/>
                    <a:pt x="34385" y="8159"/>
                    <a:pt x="34504" y="8052"/>
                  </a:cubicBezTo>
                  <a:cubicBezTo>
                    <a:pt x="34790" y="7826"/>
                    <a:pt x="34814" y="7409"/>
                    <a:pt x="34588" y="7123"/>
                  </a:cubicBezTo>
                  <a:cubicBezTo>
                    <a:pt x="34468" y="6970"/>
                    <a:pt x="34285" y="6891"/>
                    <a:pt x="34096" y="6891"/>
                  </a:cubicBezTo>
                  <a:close/>
                  <a:moveTo>
                    <a:pt x="4858" y="6930"/>
                  </a:moveTo>
                  <a:cubicBezTo>
                    <a:pt x="4671" y="6930"/>
                    <a:pt x="4489" y="7012"/>
                    <a:pt x="4370" y="7171"/>
                  </a:cubicBezTo>
                  <a:cubicBezTo>
                    <a:pt x="4131" y="7457"/>
                    <a:pt x="4167" y="7873"/>
                    <a:pt x="4453" y="8100"/>
                  </a:cubicBezTo>
                  <a:cubicBezTo>
                    <a:pt x="4584" y="8183"/>
                    <a:pt x="4739" y="8230"/>
                    <a:pt x="4870" y="8242"/>
                  </a:cubicBezTo>
                  <a:cubicBezTo>
                    <a:pt x="5060" y="8242"/>
                    <a:pt x="5239" y="8171"/>
                    <a:pt x="5382" y="8004"/>
                  </a:cubicBezTo>
                  <a:cubicBezTo>
                    <a:pt x="5620" y="7719"/>
                    <a:pt x="5572" y="7302"/>
                    <a:pt x="5286" y="7087"/>
                  </a:cubicBezTo>
                  <a:cubicBezTo>
                    <a:pt x="5160" y="6982"/>
                    <a:pt x="5007" y="6930"/>
                    <a:pt x="4858" y="6930"/>
                  </a:cubicBezTo>
                  <a:close/>
                  <a:moveTo>
                    <a:pt x="35582" y="8981"/>
                  </a:moveTo>
                  <a:cubicBezTo>
                    <a:pt x="35468" y="8981"/>
                    <a:pt x="35351" y="9011"/>
                    <a:pt x="35243" y="9076"/>
                  </a:cubicBezTo>
                  <a:cubicBezTo>
                    <a:pt x="34933" y="9266"/>
                    <a:pt x="34826" y="9671"/>
                    <a:pt x="35028" y="9981"/>
                  </a:cubicBezTo>
                  <a:cubicBezTo>
                    <a:pt x="35147" y="10183"/>
                    <a:pt x="35362" y="10302"/>
                    <a:pt x="35588" y="10302"/>
                  </a:cubicBezTo>
                  <a:cubicBezTo>
                    <a:pt x="35707" y="10302"/>
                    <a:pt x="35826" y="10266"/>
                    <a:pt x="35933" y="10207"/>
                  </a:cubicBezTo>
                  <a:cubicBezTo>
                    <a:pt x="36231" y="10016"/>
                    <a:pt x="36338" y="9612"/>
                    <a:pt x="36135" y="9302"/>
                  </a:cubicBezTo>
                  <a:cubicBezTo>
                    <a:pt x="36017" y="9097"/>
                    <a:pt x="35805" y="8981"/>
                    <a:pt x="35582" y="8981"/>
                  </a:cubicBezTo>
                  <a:close/>
                  <a:moveTo>
                    <a:pt x="3392" y="9031"/>
                  </a:moveTo>
                  <a:cubicBezTo>
                    <a:pt x="3174" y="9031"/>
                    <a:pt x="2958" y="9140"/>
                    <a:pt x="2834" y="9350"/>
                  </a:cubicBezTo>
                  <a:cubicBezTo>
                    <a:pt x="2643" y="9647"/>
                    <a:pt x="2750" y="10040"/>
                    <a:pt x="3060" y="10243"/>
                  </a:cubicBezTo>
                  <a:cubicBezTo>
                    <a:pt x="3143" y="10294"/>
                    <a:pt x="3244" y="10328"/>
                    <a:pt x="3339" y="10328"/>
                  </a:cubicBezTo>
                  <a:cubicBezTo>
                    <a:pt x="3354" y="10328"/>
                    <a:pt x="3368" y="10328"/>
                    <a:pt x="3381" y="10326"/>
                  </a:cubicBezTo>
                  <a:cubicBezTo>
                    <a:pt x="3608" y="10326"/>
                    <a:pt x="3834" y="10219"/>
                    <a:pt x="3953" y="10016"/>
                  </a:cubicBezTo>
                  <a:cubicBezTo>
                    <a:pt x="4143" y="9719"/>
                    <a:pt x="4036" y="9314"/>
                    <a:pt x="3727" y="9123"/>
                  </a:cubicBezTo>
                  <a:cubicBezTo>
                    <a:pt x="3624" y="9062"/>
                    <a:pt x="3508" y="9031"/>
                    <a:pt x="3392" y="9031"/>
                  </a:cubicBezTo>
                  <a:close/>
                  <a:moveTo>
                    <a:pt x="36781" y="11254"/>
                  </a:moveTo>
                  <a:cubicBezTo>
                    <a:pt x="36692" y="11254"/>
                    <a:pt x="36602" y="11273"/>
                    <a:pt x="36516" y="11314"/>
                  </a:cubicBezTo>
                  <a:cubicBezTo>
                    <a:pt x="36183" y="11457"/>
                    <a:pt x="36016" y="11850"/>
                    <a:pt x="36171" y="12171"/>
                  </a:cubicBezTo>
                  <a:cubicBezTo>
                    <a:pt x="36278" y="12433"/>
                    <a:pt x="36516" y="12576"/>
                    <a:pt x="36767" y="12576"/>
                  </a:cubicBezTo>
                  <a:cubicBezTo>
                    <a:pt x="36850" y="12576"/>
                    <a:pt x="36945" y="12564"/>
                    <a:pt x="37028" y="12517"/>
                  </a:cubicBezTo>
                  <a:cubicBezTo>
                    <a:pt x="37362" y="12362"/>
                    <a:pt x="37529" y="11981"/>
                    <a:pt x="37374" y="11648"/>
                  </a:cubicBezTo>
                  <a:cubicBezTo>
                    <a:pt x="37269" y="11402"/>
                    <a:pt x="37029" y="11254"/>
                    <a:pt x="36781" y="11254"/>
                  </a:cubicBezTo>
                  <a:close/>
                  <a:moveTo>
                    <a:pt x="2226" y="11298"/>
                  </a:moveTo>
                  <a:cubicBezTo>
                    <a:pt x="1969" y="11298"/>
                    <a:pt x="1724" y="11453"/>
                    <a:pt x="1607" y="11695"/>
                  </a:cubicBezTo>
                  <a:cubicBezTo>
                    <a:pt x="1464" y="12029"/>
                    <a:pt x="1631" y="12410"/>
                    <a:pt x="1953" y="12564"/>
                  </a:cubicBezTo>
                  <a:cubicBezTo>
                    <a:pt x="2024" y="12600"/>
                    <a:pt x="2119" y="12624"/>
                    <a:pt x="2226" y="12624"/>
                  </a:cubicBezTo>
                  <a:cubicBezTo>
                    <a:pt x="2477" y="12624"/>
                    <a:pt x="2715" y="12469"/>
                    <a:pt x="2822" y="12219"/>
                  </a:cubicBezTo>
                  <a:cubicBezTo>
                    <a:pt x="2953" y="11886"/>
                    <a:pt x="2798" y="11505"/>
                    <a:pt x="2477" y="11350"/>
                  </a:cubicBezTo>
                  <a:cubicBezTo>
                    <a:pt x="2395" y="11315"/>
                    <a:pt x="2310" y="11298"/>
                    <a:pt x="2226" y="11298"/>
                  </a:cubicBezTo>
                  <a:close/>
                  <a:moveTo>
                    <a:pt x="37633" y="13680"/>
                  </a:moveTo>
                  <a:cubicBezTo>
                    <a:pt x="37571" y="13680"/>
                    <a:pt x="37508" y="13688"/>
                    <a:pt x="37445" y="13707"/>
                  </a:cubicBezTo>
                  <a:cubicBezTo>
                    <a:pt x="37112" y="13791"/>
                    <a:pt x="36897" y="14148"/>
                    <a:pt x="37005" y="14517"/>
                  </a:cubicBezTo>
                  <a:cubicBezTo>
                    <a:pt x="37076" y="14791"/>
                    <a:pt x="37350" y="14981"/>
                    <a:pt x="37624" y="14981"/>
                  </a:cubicBezTo>
                  <a:cubicBezTo>
                    <a:pt x="37683" y="14981"/>
                    <a:pt x="37743" y="14969"/>
                    <a:pt x="37802" y="14958"/>
                  </a:cubicBezTo>
                  <a:cubicBezTo>
                    <a:pt x="38148" y="14874"/>
                    <a:pt x="38362" y="14493"/>
                    <a:pt x="38255" y="14148"/>
                  </a:cubicBezTo>
                  <a:cubicBezTo>
                    <a:pt x="38176" y="13873"/>
                    <a:pt x="37920" y="13680"/>
                    <a:pt x="37633" y="13680"/>
                  </a:cubicBezTo>
                  <a:close/>
                  <a:moveTo>
                    <a:pt x="1342" y="13739"/>
                  </a:moveTo>
                  <a:cubicBezTo>
                    <a:pt x="1060" y="13739"/>
                    <a:pt x="803" y="13933"/>
                    <a:pt x="714" y="14207"/>
                  </a:cubicBezTo>
                  <a:cubicBezTo>
                    <a:pt x="631" y="14553"/>
                    <a:pt x="833" y="14910"/>
                    <a:pt x="1179" y="15017"/>
                  </a:cubicBezTo>
                  <a:cubicBezTo>
                    <a:pt x="1238" y="15029"/>
                    <a:pt x="1298" y="15041"/>
                    <a:pt x="1345" y="15041"/>
                  </a:cubicBezTo>
                  <a:cubicBezTo>
                    <a:pt x="1631" y="15041"/>
                    <a:pt x="1893" y="14862"/>
                    <a:pt x="1965" y="14565"/>
                  </a:cubicBezTo>
                  <a:cubicBezTo>
                    <a:pt x="2072" y="14231"/>
                    <a:pt x="1869" y="13850"/>
                    <a:pt x="1524" y="13767"/>
                  </a:cubicBezTo>
                  <a:cubicBezTo>
                    <a:pt x="1463" y="13748"/>
                    <a:pt x="1402" y="13739"/>
                    <a:pt x="1342" y="13739"/>
                  </a:cubicBezTo>
                  <a:close/>
                  <a:moveTo>
                    <a:pt x="38163" y="16190"/>
                  </a:moveTo>
                  <a:cubicBezTo>
                    <a:pt x="38135" y="16190"/>
                    <a:pt x="38106" y="16192"/>
                    <a:pt x="38076" y="16196"/>
                  </a:cubicBezTo>
                  <a:cubicBezTo>
                    <a:pt x="37707" y="16255"/>
                    <a:pt x="37469" y="16577"/>
                    <a:pt x="37505" y="16934"/>
                  </a:cubicBezTo>
                  <a:cubicBezTo>
                    <a:pt x="37552" y="17267"/>
                    <a:pt x="37838" y="17505"/>
                    <a:pt x="38171" y="17505"/>
                  </a:cubicBezTo>
                  <a:lnTo>
                    <a:pt x="38255" y="17505"/>
                  </a:lnTo>
                  <a:cubicBezTo>
                    <a:pt x="38612" y="17446"/>
                    <a:pt x="38862" y="17113"/>
                    <a:pt x="38814" y="16755"/>
                  </a:cubicBezTo>
                  <a:cubicBezTo>
                    <a:pt x="38760" y="16428"/>
                    <a:pt x="38484" y="16190"/>
                    <a:pt x="38163" y="16190"/>
                  </a:cubicBezTo>
                  <a:close/>
                  <a:moveTo>
                    <a:pt x="829" y="16261"/>
                  </a:moveTo>
                  <a:cubicBezTo>
                    <a:pt x="507" y="16261"/>
                    <a:pt x="222" y="16499"/>
                    <a:pt x="179" y="16827"/>
                  </a:cubicBezTo>
                  <a:cubicBezTo>
                    <a:pt x="143" y="17184"/>
                    <a:pt x="393" y="17517"/>
                    <a:pt x="750" y="17565"/>
                  </a:cubicBezTo>
                  <a:lnTo>
                    <a:pt x="822" y="17565"/>
                  </a:lnTo>
                  <a:cubicBezTo>
                    <a:pt x="1155" y="17565"/>
                    <a:pt x="1441" y="17327"/>
                    <a:pt x="1476" y="16993"/>
                  </a:cubicBezTo>
                  <a:cubicBezTo>
                    <a:pt x="1524" y="16636"/>
                    <a:pt x="1274" y="16315"/>
                    <a:pt x="917" y="16267"/>
                  </a:cubicBezTo>
                  <a:cubicBezTo>
                    <a:pt x="887" y="16263"/>
                    <a:pt x="858" y="16261"/>
                    <a:pt x="829" y="16261"/>
                  </a:cubicBezTo>
                  <a:close/>
                  <a:moveTo>
                    <a:pt x="38326" y="18768"/>
                  </a:moveTo>
                  <a:cubicBezTo>
                    <a:pt x="37969" y="18768"/>
                    <a:pt x="37671" y="19065"/>
                    <a:pt x="37671" y="19422"/>
                  </a:cubicBezTo>
                  <a:lnTo>
                    <a:pt x="37671" y="19434"/>
                  </a:lnTo>
                  <a:lnTo>
                    <a:pt x="37671" y="19446"/>
                  </a:lnTo>
                  <a:cubicBezTo>
                    <a:pt x="37671" y="19803"/>
                    <a:pt x="37969" y="20101"/>
                    <a:pt x="38326" y="20101"/>
                  </a:cubicBezTo>
                  <a:cubicBezTo>
                    <a:pt x="38683" y="20101"/>
                    <a:pt x="38981" y="19803"/>
                    <a:pt x="38981" y="19446"/>
                  </a:cubicBezTo>
                  <a:lnTo>
                    <a:pt x="38981" y="19434"/>
                  </a:lnTo>
                  <a:lnTo>
                    <a:pt x="38981" y="19422"/>
                  </a:lnTo>
                  <a:cubicBezTo>
                    <a:pt x="38981" y="19065"/>
                    <a:pt x="38683" y="18768"/>
                    <a:pt x="38326" y="18768"/>
                  </a:cubicBezTo>
                  <a:close/>
                  <a:moveTo>
                    <a:pt x="667" y="18815"/>
                  </a:moveTo>
                  <a:cubicBezTo>
                    <a:pt x="298" y="18815"/>
                    <a:pt x="0" y="19113"/>
                    <a:pt x="0" y="19470"/>
                  </a:cubicBezTo>
                  <a:cubicBezTo>
                    <a:pt x="0" y="19839"/>
                    <a:pt x="298" y="20125"/>
                    <a:pt x="667" y="20125"/>
                  </a:cubicBezTo>
                  <a:cubicBezTo>
                    <a:pt x="1024" y="20125"/>
                    <a:pt x="1322" y="19827"/>
                    <a:pt x="1322" y="19470"/>
                  </a:cubicBezTo>
                  <a:cubicBezTo>
                    <a:pt x="1322" y="19113"/>
                    <a:pt x="1024" y="18815"/>
                    <a:pt x="667" y="18815"/>
                  </a:cubicBezTo>
                  <a:close/>
                  <a:moveTo>
                    <a:pt x="38175" y="21348"/>
                  </a:moveTo>
                  <a:cubicBezTo>
                    <a:pt x="37844" y="21348"/>
                    <a:pt x="37549" y="21588"/>
                    <a:pt x="37505" y="21923"/>
                  </a:cubicBezTo>
                  <a:cubicBezTo>
                    <a:pt x="37469" y="22280"/>
                    <a:pt x="37719" y="22625"/>
                    <a:pt x="38076" y="22661"/>
                  </a:cubicBezTo>
                  <a:cubicBezTo>
                    <a:pt x="38100" y="22661"/>
                    <a:pt x="38136" y="22661"/>
                    <a:pt x="38148" y="22649"/>
                  </a:cubicBezTo>
                  <a:cubicBezTo>
                    <a:pt x="38481" y="22649"/>
                    <a:pt x="38767" y="22411"/>
                    <a:pt x="38802" y="22089"/>
                  </a:cubicBezTo>
                  <a:cubicBezTo>
                    <a:pt x="38850" y="21732"/>
                    <a:pt x="38600" y="21399"/>
                    <a:pt x="38243" y="21351"/>
                  </a:cubicBezTo>
                  <a:cubicBezTo>
                    <a:pt x="38220" y="21349"/>
                    <a:pt x="38197" y="21348"/>
                    <a:pt x="38175" y="21348"/>
                  </a:cubicBezTo>
                  <a:close/>
                  <a:moveTo>
                    <a:pt x="849" y="21381"/>
                  </a:moveTo>
                  <a:cubicBezTo>
                    <a:pt x="821" y="21381"/>
                    <a:pt x="791" y="21383"/>
                    <a:pt x="762" y="21387"/>
                  </a:cubicBezTo>
                  <a:cubicBezTo>
                    <a:pt x="405" y="21446"/>
                    <a:pt x="155" y="21768"/>
                    <a:pt x="202" y="22125"/>
                  </a:cubicBezTo>
                  <a:cubicBezTo>
                    <a:pt x="238" y="22447"/>
                    <a:pt x="512" y="22697"/>
                    <a:pt x="857" y="22697"/>
                  </a:cubicBezTo>
                  <a:lnTo>
                    <a:pt x="941" y="22697"/>
                  </a:lnTo>
                  <a:cubicBezTo>
                    <a:pt x="1298" y="22637"/>
                    <a:pt x="1548" y="22304"/>
                    <a:pt x="1512" y="21946"/>
                  </a:cubicBezTo>
                  <a:cubicBezTo>
                    <a:pt x="1457" y="21619"/>
                    <a:pt x="1172" y="21381"/>
                    <a:pt x="849" y="21381"/>
                  </a:cubicBezTo>
                  <a:close/>
                  <a:moveTo>
                    <a:pt x="37645" y="23880"/>
                  </a:moveTo>
                  <a:cubicBezTo>
                    <a:pt x="37363" y="23880"/>
                    <a:pt x="37095" y="24062"/>
                    <a:pt x="37005" y="24363"/>
                  </a:cubicBezTo>
                  <a:cubicBezTo>
                    <a:pt x="36909" y="24709"/>
                    <a:pt x="37112" y="25078"/>
                    <a:pt x="37469" y="25173"/>
                  </a:cubicBezTo>
                  <a:cubicBezTo>
                    <a:pt x="37529" y="25185"/>
                    <a:pt x="37588" y="25185"/>
                    <a:pt x="37624" y="25185"/>
                  </a:cubicBezTo>
                  <a:cubicBezTo>
                    <a:pt x="37910" y="25185"/>
                    <a:pt x="38183" y="24994"/>
                    <a:pt x="38255" y="24709"/>
                  </a:cubicBezTo>
                  <a:cubicBezTo>
                    <a:pt x="38362" y="24363"/>
                    <a:pt x="38148" y="24006"/>
                    <a:pt x="37802" y="23899"/>
                  </a:cubicBezTo>
                  <a:cubicBezTo>
                    <a:pt x="37750" y="23886"/>
                    <a:pt x="37697" y="23880"/>
                    <a:pt x="37645" y="23880"/>
                  </a:cubicBezTo>
                  <a:close/>
                  <a:moveTo>
                    <a:pt x="1353" y="23887"/>
                  </a:moveTo>
                  <a:cubicBezTo>
                    <a:pt x="1295" y="23887"/>
                    <a:pt x="1236" y="23895"/>
                    <a:pt x="1179" y="23911"/>
                  </a:cubicBezTo>
                  <a:cubicBezTo>
                    <a:pt x="833" y="24006"/>
                    <a:pt x="631" y="24375"/>
                    <a:pt x="738" y="24721"/>
                  </a:cubicBezTo>
                  <a:cubicBezTo>
                    <a:pt x="808" y="25009"/>
                    <a:pt x="1056" y="25197"/>
                    <a:pt x="1332" y="25197"/>
                  </a:cubicBezTo>
                  <a:cubicBezTo>
                    <a:pt x="1340" y="25197"/>
                    <a:pt x="1349" y="25197"/>
                    <a:pt x="1357" y="25197"/>
                  </a:cubicBezTo>
                  <a:cubicBezTo>
                    <a:pt x="1417" y="25197"/>
                    <a:pt x="1476" y="25185"/>
                    <a:pt x="1536" y="25173"/>
                  </a:cubicBezTo>
                  <a:cubicBezTo>
                    <a:pt x="1881" y="25078"/>
                    <a:pt x="2084" y="24709"/>
                    <a:pt x="1988" y="24363"/>
                  </a:cubicBezTo>
                  <a:cubicBezTo>
                    <a:pt x="1909" y="24076"/>
                    <a:pt x="1640" y="23887"/>
                    <a:pt x="1353" y="23887"/>
                  </a:cubicBezTo>
                  <a:close/>
                  <a:moveTo>
                    <a:pt x="36789" y="26305"/>
                  </a:moveTo>
                  <a:cubicBezTo>
                    <a:pt x="36537" y="26305"/>
                    <a:pt x="36298" y="26459"/>
                    <a:pt x="36183" y="26697"/>
                  </a:cubicBezTo>
                  <a:cubicBezTo>
                    <a:pt x="36040" y="27030"/>
                    <a:pt x="36195" y="27411"/>
                    <a:pt x="36528" y="27566"/>
                  </a:cubicBezTo>
                  <a:cubicBezTo>
                    <a:pt x="36600" y="27590"/>
                    <a:pt x="36695" y="27602"/>
                    <a:pt x="36790" y="27602"/>
                  </a:cubicBezTo>
                  <a:cubicBezTo>
                    <a:pt x="37052" y="27602"/>
                    <a:pt x="37290" y="27471"/>
                    <a:pt x="37386" y="27221"/>
                  </a:cubicBezTo>
                  <a:cubicBezTo>
                    <a:pt x="37540" y="26899"/>
                    <a:pt x="37374" y="26507"/>
                    <a:pt x="37052" y="26364"/>
                  </a:cubicBezTo>
                  <a:cubicBezTo>
                    <a:pt x="36966" y="26324"/>
                    <a:pt x="36877" y="26305"/>
                    <a:pt x="36789" y="26305"/>
                  </a:cubicBezTo>
                  <a:close/>
                  <a:moveTo>
                    <a:pt x="2227" y="26317"/>
                  </a:moveTo>
                  <a:cubicBezTo>
                    <a:pt x="2140" y="26317"/>
                    <a:pt x="2051" y="26336"/>
                    <a:pt x="1965" y="26376"/>
                  </a:cubicBezTo>
                  <a:cubicBezTo>
                    <a:pt x="1643" y="26518"/>
                    <a:pt x="1476" y="26911"/>
                    <a:pt x="1631" y="27233"/>
                  </a:cubicBezTo>
                  <a:cubicBezTo>
                    <a:pt x="1726" y="27471"/>
                    <a:pt x="1965" y="27626"/>
                    <a:pt x="2226" y="27638"/>
                  </a:cubicBezTo>
                  <a:cubicBezTo>
                    <a:pt x="2310" y="27638"/>
                    <a:pt x="2405" y="27602"/>
                    <a:pt x="2488" y="27578"/>
                  </a:cubicBezTo>
                  <a:cubicBezTo>
                    <a:pt x="2822" y="27423"/>
                    <a:pt x="2977" y="27042"/>
                    <a:pt x="2834" y="26709"/>
                  </a:cubicBezTo>
                  <a:cubicBezTo>
                    <a:pt x="2719" y="26470"/>
                    <a:pt x="2479" y="26317"/>
                    <a:pt x="2227" y="26317"/>
                  </a:cubicBezTo>
                  <a:close/>
                  <a:moveTo>
                    <a:pt x="3407" y="28579"/>
                  </a:moveTo>
                  <a:cubicBezTo>
                    <a:pt x="3292" y="28579"/>
                    <a:pt x="3177" y="28609"/>
                    <a:pt x="3072" y="28673"/>
                  </a:cubicBezTo>
                  <a:cubicBezTo>
                    <a:pt x="2762" y="28876"/>
                    <a:pt x="2655" y="29269"/>
                    <a:pt x="2846" y="29590"/>
                  </a:cubicBezTo>
                  <a:cubicBezTo>
                    <a:pt x="2977" y="29793"/>
                    <a:pt x="3191" y="29900"/>
                    <a:pt x="3417" y="29900"/>
                  </a:cubicBezTo>
                  <a:cubicBezTo>
                    <a:pt x="3536" y="29900"/>
                    <a:pt x="3655" y="29864"/>
                    <a:pt x="3750" y="29805"/>
                  </a:cubicBezTo>
                  <a:cubicBezTo>
                    <a:pt x="4072" y="29614"/>
                    <a:pt x="4167" y="29209"/>
                    <a:pt x="3977" y="28900"/>
                  </a:cubicBezTo>
                  <a:cubicBezTo>
                    <a:pt x="3851" y="28695"/>
                    <a:pt x="3631" y="28579"/>
                    <a:pt x="3407" y="28579"/>
                  </a:cubicBezTo>
                  <a:close/>
                  <a:moveTo>
                    <a:pt x="35606" y="28584"/>
                  </a:moveTo>
                  <a:cubicBezTo>
                    <a:pt x="35386" y="28584"/>
                    <a:pt x="35166" y="28695"/>
                    <a:pt x="35040" y="28900"/>
                  </a:cubicBezTo>
                  <a:cubicBezTo>
                    <a:pt x="34862" y="29197"/>
                    <a:pt x="34945" y="29602"/>
                    <a:pt x="35266" y="29793"/>
                  </a:cubicBezTo>
                  <a:cubicBezTo>
                    <a:pt x="35362" y="29852"/>
                    <a:pt x="35481" y="29900"/>
                    <a:pt x="35588" y="29900"/>
                  </a:cubicBezTo>
                  <a:cubicBezTo>
                    <a:pt x="35814" y="29900"/>
                    <a:pt x="36040" y="29793"/>
                    <a:pt x="36159" y="29590"/>
                  </a:cubicBezTo>
                  <a:cubicBezTo>
                    <a:pt x="36338" y="29269"/>
                    <a:pt x="36243" y="28876"/>
                    <a:pt x="35933" y="28673"/>
                  </a:cubicBezTo>
                  <a:cubicBezTo>
                    <a:pt x="35832" y="28613"/>
                    <a:pt x="35719" y="28584"/>
                    <a:pt x="35606" y="28584"/>
                  </a:cubicBezTo>
                  <a:close/>
                  <a:moveTo>
                    <a:pt x="4905" y="30692"/>
                  </a:moveTo>
                  <a:cubicBezTo>
                    <a:pt x="4758" y="30692"/>
                    <a:pt x="4609" y="30741"/>
                    <a:pt x="4489" y="30840"/>
                  </a:cubicBezTo>
                  <a:cubicBezTo>
                    <a:pt x="4203" y="31055"/>
                    <a:pt x="4155" y="31471"/>
                    <a:pt x="4393" y="31757"/>
                  </a:cubicBezTo>
                  <a:cubicBezTo>
                    <a:pt x="4512" y="31924"/>
                    <a:pt x="4703" y="31995"/>
                    <a:pt x="4905" y="31995"/>
                  </a:cubicBezTo>
                  <a:cubicBezTo>
                    <a:pt x="5048" y="31995"/>
                    <a:pt x="5203" y="31948"/>
                    <a:pt x="5322" y="31852"/>
                  </a:cubicBezTo>
                  <a:cubicBezTo>
                    <a:pt x="5596" y="31626"/>
                    <a:pt x="5632" y="31210"/>
                    <a:pt x="5405" y="30924"/>
                  </a:cubicBezTo>
                  <a:cubicBezTo>
                    <a:pt x="5279" y="30771"/>
                    <a:pt x="5093" y="30692"/>
                    <a:pt x="4905" y="30692"/>
                  </a:cubicBezTo>
                  <a:close/>
                  <a:moveTo>
                    <a:pt x="34116" y="30687"/>
                  </a:moveTo>
                  <a:cubicBezTo>
                    <a:pt x="33927" y="30687"/>
                    <a:pt x="33739" y="30769"/>
                    <a:pt x="33611" y="30924"/>
                  </a:cubicBezTo>
                  <a:cubicBezTo>
                    <a:pt x="33373" y="31210"/>
                    <a:pt x="33421" y="31626"/>
                    <a:pt x="33695" y="31852"/>
                  </a:cubicBezTo>
                  <a:cubicBezTo>
                    <a:pt x="33814" y="31936"/>
                    <a:pt x="33969" y="31995"/>
                    <a:pt x="34111" y="31995"/>
                  </a:cubicBezTo>
                  <a:cubicBezTo>
                    <a:pt x="34314" y="31995"/>
                    <a:pt x="34492" y="31924"/>
                    <a:pt x="34623" y="31757"/>
                  </a:cubicBezTo>
                  <a:cubicBezTo>
                    <a:pt x="34862" y="31471"/>
                    <a:pt x="34814" y="31055"/>
                    <a:pt x="34528" y="30840"/>
                  </a:cubicBezTo>
                  <a:cubicBezTo>
                    <a:pt x="34409" y="30736"/>
                    <a:pt x="34262" y="30687"/>
                    <a:pt x="34116" y="30687"/>
                  </a:cubicBezTo>
                  <a:close/>
                  <a:moveTo>
                    <a:pt x="32364" y="32560"/>
                  </a:moveTo>
                  <a:cubicBezTo>
                    <a:pt x="32203" y="32560"/>
                    <a:pt x="32039" y="32620"/>
                    <a:pt x="31909" y="32745"/>
                  </a:cubicBezTo>
                  <a:cubicBezTo>
                    <a:pt x="31647" y="32984"/>
                    <a:pt x="31635" y="33400"/>
                    <a:pt x="31885" y="33662"/>
                  </a:cubicBezTo>
                  <a:cubicBezTo>
                    <a:pt x="32004" y="33793"/>
                    <a:pt x="32183" y="33877"/>
                    <a:pt x="32361" y="33877"/>
                  </a:cubicBezTo>
                  <a:cubicBezTo>
                    <a:pt x="32528" y="33877"/>
                    <a:pt x="32671" y="33817"/>
                    <a:pt x="32802" y="33698"/>
                  </a:cubicBezTo>
                  <a:cubicBezTo>
                    <a:pt x="33076" y="33460"/>
                    <a:pt x="33087" y="33043"/>
                    <a:pt x="32837" y="32769"/>
                  </a:cubicBezTo>
                  <a:cubicBezTo>
                    <a:pt x="32713" y="32632"/>
                    <a:pt x="32540" y="32560"/>
                    <a:pt x="32364" y="32560"/>
                  </a:cubicBezTo>
                  <a:close/>
                  <a:moveTo>
                    <a:pt x="6652" y="32577"/>
                  </a:moveTo>
                  <a:cubicBezTo>
                    <a:pt x="6480" y="32577"/>
                    <a:pt x="6309" y="32646"/>
                    <a:pt x="6179" y="32781"/>
                  </a:cubicBezTo>
                  <a:cubicBezTo>
                    <a:pt x="5929" y="33043"/>
                    <a:pt x="5941" y="33460"/>
                    <a:pt x="6215" y="33710"/>
                  </a:cubicBezTo>
                  <a:cubicBezTo>
                    <a:pt x="6334" y="33817"/>
                    <a:pt x="6489" y="33877"/>
                    <a:pt x="6656" y="33888"/>
                  </a:cubicBezTo>
                  <a:cubicBezTo>
                    <a:pt x="6822" y="33888"/>
                    <a:pt x="7001" y="33817"/>
                    <a:pt x="7132" y="33686"/>
                  </a:cubicBezTo>
                  <a:cubicBezTo>
                    <a:pt x="7382" y="33412"/>
                    <a:pt x="7370" y="33007"/>
                    <a:pt x="7108" y="32757"/>
                  </a:cubicBezTo>
                  <a:cubicBezTo>
                    <a:pt x="6976" y="32637"/>
                    <a:pt x="6813" y="32577"/>
                    <a:pt x="6652" y="32577"/>
                  </a:cubicBezTo>
                  <a:close/>
                  <a:moveTo>
                    <a:pt x="8656" y="34185"/>
                  </a:moveTo>
                  <a:cubicBezTo>
                    <a:pt x="8449" y="34185"/>
                    <a:pt x="8246" y="34287"/>
                    <a:pt x="8120" y="34472"/>
                  </a:cubicBezTo>
                  <a:cubicBezTo>
                    <a:pt x="7894" y="34769"/>
                    <a:pt x="7965" y="35162"/>
                    <a:pt x="8263" y="35377"/>
                  </a:cubicBezTo>
                  <a:cubicBezTo>
                    <a:pt x="8382" y="35460"/>
                    <a:pt x="8513" y="35496"/>
                    <a:pt x="8632" y="35496"/>
                  </a:cubicBezTo>
                  <a:cubicBezTo>
                    <a:pt x="8846" y="35496"/>
                    <a:pt x="9037" y="35389"/>
                    <a:pt x="9168" y="35210"/>
                  </a:cubicBezTo>
                  <a:cubicBezTo>
                    <a:pt x="9394" y="34912"/>
                    <a:pt x="9323" y="34519"/>
                    <a:pt x="9025" y="34305"/>
                  </a:cubicBezTo>
                  <a:cubicBezTo>
                    <a:pt x="8912" y="34224"/>
                    <a:pt x="8783" y="34185"/>
                    <a:pt x="8656" y="34185"/>
                  </a:cubicBezTo>
                  <a:close/>
                  <a:moveTo>
                    <a:pt x="30361" y="34185"/>
                  </a:moveTo>
                  <a:cubicBezTo>
                    <a:pt x="30234" y="34185"/>
                    <a:pt x="30105" y="34224"/>
                    <a:pt x="29992" y="34305"/>
                  </a:cubicBezTo>
                  <a:cubicBezTo>
                    <a:pt x="29694" y="34508"/>
                    <a:pt x="29623" y="34912"/>
                    <a:pt x="29825" y="35210"/>
                  </a:cubicBezTo>
                  <a:cubicBezTo>
                    <a:pt x="29968" y="35389"/>
                    <a:pt x="30159" y="35496"/>
                    <a:pt x="30385" y="35496"/>
                  </a:cubicBezTo>
                  <a:cubicBezTo>
                    <a:pt x="30504" y="35496"/>
                    <a:pt x="30635" y="35448"/>
                    <a:pt x="30754" y="35377"/>
                  </a:cubicBezTo>
                  <a:cubicBezTo>
                    <a:pt x="31040" y="35162"/>
                    <a:pt x="31111" y="34769"/>
                    <a:pt x="30897" y="34472"/>
                  </a:cubicBezTo>
                  <a:cubicBezTo>
                    <a:pt x="30771" y="34287"/>
                    <a:pt x="30568" y="34185"/>
                    <a:pt x="30361" y="34185"/>
                  </a:cubicBezTo>
                  <a:close/>
                  <a:moveTo>
                    <a:pt x="10832" y="35528"/>
                  </a:moveTo>
                  <a:cubicBezTo>
                    <a:pt x="10599" y="35528"/>
                    <a:pt x="10371" y="35653"/>
                    <a:pt x="10263" y="35877"/>
                  </a:cubicBezTo>
                  <a:cubicBezTo>
                    <a:pt x="10097" y="36198"/>
                    <a:pt x="10216" y="36591"/>
                    <a:pt x="10537" y="36758"/>
                  </a:cubicBezTo>
                  <a:cubicBezTo>
                    <a:pt x="10632" y="36817"/>
                    <a:pt x="10739" y="36841"/>
                    <a:pt x="10835" y="36841"/>
                  </a:cubicBezTo>
                  <a:cubicBezTo>
                    <a:pt x="11085" y="36841"/>
                    <a:pt x="11299" y="36698"/>
                    <a:pt x="11418" y="36484"/>
                  </a:cubicBezTo>
                  <a:cubicBezTo>
                    <a:pt x="11585" y="36163"/>
                    <a:pt x="11466" y="35758"/>
                    <a:pt x="11132" y="35603"/>
                  </a:cubicBezTo>
                  <a:cubicBezTo>
                    <a:pt x="11038" y="35552"/>
                    <a:pt x="10934" y="35528"/>
                    <a:pt x="10832" y="35528"/>
                  </a:cubicBezTo>
                  <a:close/>
                  <a:moveTo>
                    <a:pt x="28172" y="35528"/>
                  </a:moveTo>
                  <a:cubicBezTo>
                    <a:pt x="28069" y="35528"/>
                    <a:pt x="27962" y="35552"/>
                    <a:pt x="27861" y="35603"/>
                  </a:cubicBezTo>
                  <a:cubicBezTo>
                    <a:pt x="27539" y="35758"/>
                    <a:pt x="27420" y="36151"/>
                    <a:pt x="27587" y="36484"/>
                  </a:cubicBezTo>
                  <a:cubicBezTo>
                    <a:pt x="27706" y="36698"/>
                    <a:pt x="27944" y="36841"/>
                    <a:pt x="28158" y="36841"/>
                  </a:cubicBezTo>
                  <a:cubicBezTo>
                    <a:pt x="28265" y="36841"/>
                    <a:pt x="28373" y="36805"/>
                    <a:pt x="28456" y="36758"/>
                  </a:cubicBezTo>
                  <a:cubicBezTo>
                    <a:pt x="28789" y="36591"/>
                    <a:pt x="28908" y="36210"/>
                    <a:pt x="28742" y="35877"/>
                  </a:cubicBezTo>
                  <a:cubicBezTo>
                    <a:pt x="28626" y="35653"/>
                    <a:pt x="28407" y="35528"/>
                    <a:pt x="28172" y="35528"/>
                  </a:cubicBezTo>
                  <a:close/>
                  <a:moveTo>
                    <a:pt x="25816" y="36542"/>
                  </a:moveTo>
                  <a:cubicBezTo>
                    <a:pt x="25744" y="36542"/>
                    <a:pt x="25671" y="36554"/>
                    <a:pt x="25598" y="36579"/>
                  </a:cubicBezTo>
                  <a:cubicBezTo>
                    <a:pt x="25265" y="36698"/>
                    <a:pt x="25086" y="37079"/>
                    <a:pt x="25206" y="37413"/>
                  </a:cubicBezTo>
                  <a:cubicBezTo>
                    <a:pt x="25284" y="37670"/>
                    <a:pt x="25510" y="37843"/>
                    <a:pt x="25764" y="37843"/>
                  </a:cubicBezTo>
                  <a:cubicBezTo>
                    <a:pt x="25780" y="37843"/>
                    <a:pt x="25796" y="37843"/>
                    <a:pt x="25813" y="37841"/>
                  </a:cubicBezTo>
                  <a:cubicBezTo>
                    <a:pt x="25884" y="37841"/>
                    <a:pt x="25956" y="37841"/>
                    <a:pt x="26039" y="37817"/>
                  </a:cubicBezTo>
                  <a:cubicBezTo>
                    <a:pt x="26372" y="37698"/>
                    <a:pt x="26551" y="37329"/>
                    <a:pt x="26432" y="36984"/>
                  </a:cubicBezTo>
                  <a:cubicBezTo>
                    <a:pt x="26338" y="36711"/>
                    <a:pt x="26088" y="36542"/>
                    <a:pt x="25816" y="36542"/>
                  </a:cubicBezTo>
                  <a:close/>
                  <a:moveTo>
                    <a:pt x="13200" y="36566"/>
                  </a:moveTo>
                  <a:cubicBezTo>
                    <a:pt x="12929" y="36566"/>
                    <a:pt x="12679" y="36733"/>
                    <a:pt x="12585" y="36996"/>
                  </a:cubicBezTo>
                  <a:cubicBezTo>
                    <a:pt x="12466" y="37341"/>
                    <a:pt x="12644" y="37710"/>
                    <a:pt x="12978" y="37829"/>
                  </a:cubicBezTo>
                  <a:cubicBezTo>
                    <a:pt x="13061" y="37853"/>
                    <a:pt x="13133" y="37865"/>
                    <a:pt x="13204" y="37865"/>
                  </a:cubicBezTo>
                  <a:cubicBezTo>
                    <a:pt x="13478" y="37865"/>
                    <a:pt x="13728" y="37698"/>
                    <a:pt x="13811" y="37436"/>
                  </a:cubicBezTo>
                  <a:cubicBezTo>
                    <a:pt x="13930" y="37091"/>
                    <a:pt x="13752" y="36722"/>
                    <a:pt x="13418" y="36603"/>
                  </a:cubicBezTo>
                  <a:cubicBezTo>
                    <a:pt x="13346" y="36578"/>
                    <a:pt x="13272" y="36566"/>
                    <a:pt x="13200" y="36566"/>
                  </a:cubicBezTo>
                  <a:close/>
                  <a:moveTo>
                    <a:pt x="23354" y="37241"/>
                  </a:moveTo>
                  <a:cubicBezTo>
                    <a:pt x="23305" y="37241"/>
                    <a:pt x="23255" y="37246"/>
                    <a:pt x="23205" y="37258"/>
                  </a:cubicBezTo>
                  <a:cubicBezTo>
                    <a:pt x="22848" y="37329"/>
                    <a:pt x="22622" y="37675"/>
                    <a:pt x="22705" y="38032"/>
                  </a:cubicBezTo>
                  <a:cubicBezTo>
                    <a:pt x="22765" y="38341"/>
                    <a:pt x="23027" y="38544"/>
                    <a:pt x="23336" y="38544"/>
                  </a:cubicBezTo>
                  <a:cubicBezTo>
                    <a:pt x="23384" y="38544"/>
                    <a:pt x="23432" y="38544"/>
                    <a:pt x="23479" y="38532"/>
                  </a:cubicBezTo>
                  <a:cubicBezTo>
                    <a:pt x="23836" y="38460"/>
                    <a:pt x="24063" y="38115"/>
                    <a:pt x="23979" y="37758"/>
                  </a:cubicBezTo>
                  <a:cubicBezTo>
                    <a:pt x="23918" y="37451"/>
                    <a:pt x="23654" y="37241"/>
                    <a:pt x="23354" y="37241"/>
                  </a:cubicBezTo>
                  <a:close/>
                  <a:moveTo>
                    <a:pt x="15674" y="37256"/>
                  </a:moveTo>
                  <a:cubicBezTo>
                    <a:pt x="15370" y="37256"/>
                    <a:pt x="15100" y="37459"/>
                    <a:pt x="15038" y="37770"/>
                  </a:cubicBezTo>
                  <a:cubicBezTo>
                    <a:pt x="14966" y="38127"/>
                    <a:pt x="15180" y="38472"/>
                    <a:pt x="15538" y="38544"/>
                  </a:cubicBezTo>
                  <a:cubicBezTo>
                    <a:pt x="15585" y="38544"/>
                    <a:pt x="15633" y="38544"/>
                    <a:pt x="15681" y="38568"/>
                  </a:cubicBezTo>
                  <a:cubicBezTo>
                    <a:pt x="15978" y="38568"/>
                    <a:pt x="16252" y="38353"/>
                    <a:pt x="16312" y="38044"/>
                  </a:cubicBezTo>
                  <a:cubicBezTo>
                    <a:pt x="16395" y="37686"/>
                    <a:pt x="16169" y="37341"/>
                    <a:pt x="15812" y="37270"/>
                  </a:cubicBezTo>
                  <a:cubicBezTo>
                    <a:pt x="15765" y="37261"/>
                    <a:pt x="15719" y="37256"/>
                    <a:pt x="15674" y="37256"/>
                  </a:cubicBezTo>
                  <a:close/>
                  <a:moveTo>
                    <a:pt x="18223" y="37590"/>
                  </a:moveTo>
                  <a:cubicBezTo>
                    <a:pt x="17883" y="37590"/>
                    <a:pt x="17596" y="37867"/>
                    <a:pt x="17562" y="38210"/>
                  </a:cubicBezTo>
                  <a:cubicBezTo>
                    <a:pt x="17538" y="38556"/>
                    <a:pt x="17824" y="38877"/>
                    <a:pt x="18181" y="38901"/>
                  </a:cubicBezTo>
                  <a:lnTo>
                    <a:pt x="18217" y="38901"/>
                  </a:lnTo>
                  <a:cubicBezTo>
                    <a:pt x="18562" y="38901"/>
                    <a:pt x="18860" y="38639"/>
                    <a:pt x="18871" y="38294"/>
                  </a:cubicBezTo>
                  <a:cubicBezTo>
                    <a:pt x="18907" y="37937"/>
                    <a:pt x="18621" y="37627"/>
                    <a:pt x="18264" y="37591"/>
                  </a:cubicBezTo>
                  <a:cubicBezTo>
                    <a:pt x="18250" y="37590"/>
                    <a:pt x="18236" y="37590"/>
                    <a:pt x="18223" y="37590"/>
                  </a:cubicBezTo>
                  <a:close/>
                  <a:moveTo>
                    <a:pt x="20796" y="37590"/>
                  </a:moveTo>
                  <a:cubicBezTo>
                    <a:pt x="20782" y="37590"/>
                    <a:pt x="20767" y="37590"/>
                    <a:pt x="20753" y="37591"/>
                  </a:cubicBezTo>
                  <a:cubicBezTo>
                    <a:pt x="20395" y="37627"/>
                    <a:pt x="20110" y="37937"/>
                    <a:pt x="20145" y="38294"/>
                  </a:cubicBezTo>
                  <a:cubicBezTo>
                    <a:pt x="20157" y="38639"/>
                    <a:pt x="20455" y="38901"/>
                    <a:pt x="20800" y="38901"/>
                  </a:cubicBezTo>
                  <a:lnTo>
                    <a:pt x="20836" y="38901"/>
                  </a:lnTo>
                  <a:cubicBezTo>
                    <a:pt x="21193" y="38877"/>
                    <a:pt x="21479" y="38556"/>
                    <a:pt x="21455" y="38198"/>
                  </a:cubicBezTo>
                  <a:cubicBezTo>
                    <a:pt x="21421" y="37856"/>
                    <a:pt x="21134" y="37590"/>
                    <a:pt x="20796" y="3759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8"/>
            <p:cNvSpPr/>
            <p:nvPr/>
          </p:nvSpPr>
          <p:spPr>
            <a:xfrm>
              <a:off x="2691053" y="-1087546"/>
              <a:ext cx="1387840" cy="1387434"/>
            </a:xfrm>
            <a:custGeom>
              <a:avLst/>
              <a:gdLst/>
              <a:ahLst/>
              <a:cxnLst/>
              <a:rect l="l" t="t" r="r" b="b"/>
              <a:pathLst>
                <a:path w="44507" h="44494" extrusionOk="0">
                  <a:moveTo>
                    <a:pt x="22218" y="0"/>
                  </a:moveTo>
                  <a:cubicBezTo>
                    <a:pt x="21896" y="0"/>
                    <a:pt x="21622" y="262"/>
                    <a:pt x="21622" y="596"/>
                  </a:cubicBezTo>
                  <a:cubicBezTo>
                    <a:pt x="21622" y="917"/>
                    <a:pt x="21896" y="1191"/>
                    <a:pt x="22218" y="1191"/>
                  </a:cubicBezTo>
                  <a:cubicBezTo>
                    <a:pt x="22551" y="1191"/>
                    <a:pt x="22813" y="917"/>
                    <a:pt x="22813" y="596"/>
                  </a:cubicBezTo>
                  <a:cubicBezTo>
                    <a:pt x="22813" y="262"/>
                    <a:pt x="22551" y="0"/>
                    <a:pt x="22218" y="0"/>
                  </a:cubicBezTo>
                  <a:close/>
                  <a:moveTo>
                    <a:pt x="24836" y="141"/>
                  </a:moveTo>
                  <a:cubicBezTo>
                    <a:pt x="24535" y="141"/>
                    <a:pt x="24275" y="351"/>
                    <a:pt x="24230" y="667"/>
                  </a:cubicBezTo>
                  <a:cubicBezTo>
                    <a:pt x="24206" y="989"/>
                    <a:pt x="24420" y="1274"/>
                    <a:pt x="24754" y="1322"/>
                  </a:cubicBezTo>
                  <a:cubicBezTo>
                    <a:pt x="24766" y="1328"/>
                    <a:pt x="24781" y="1331"/>
                    <a:pt x="24792" y="1331"/>
                  </a:cubicBezTo>
                  <a:cubicBezTo>
                    <a:pt x="24804" y="1331"/>
                    <a:pt x="24813" y="1328"/>
                    <a:pt x="24813" y="1322"/>
                  </a:cubicBezTo>
                  <a:cubicBezTo>
                    <a:pt x="25111" y="1322"/>
                    <a:pt x="25373" y="1096"/>
                    <a:pt x="25409" y="798"/>
                  </a:cubicBezTo>
                  <a:cubicBezTo>
                    <a:pt x="25444" y="477"/>
                    <a:pt x="25218" y="191"/>
                    <a:pt x="24885" y="143"/>
                  </a:cubicBezTo>
                  <a:cubicBezTo>
                    <a:pt x="24868" y="142"/>
                    <a:pt x="24852" y="141"/>
                    <a:pt x="24836" y="141"/>
                  </a:cubicBezTo>
                  <a:close/>
                  <a:moveTo>
                    <a:pt x="19624" y="161"/>
                  </a:moveTo>
                  <a:cubicBezTo>
                    <a:pt x="19596" y="161"/>
                    <a:pt x="19567" y="163"/>
                    <a:pt x="19539" y="167"/>
                  </a:cubicBezTo>
                  <a:cubicBezTo>
                    <a:pt x="19217" y="191"/>
                    <a:pt x="18979" y="488"/>
                    <a:pt x="19027" y="810"/>
                  </a:cubicBezTo>
                  <a:cubicBezTo>
                    <a:pt x="19051" y="1131"/>
                    <a:pt x="19325" y="1334"/>
                    <a:pt x="19598" y="1334"/>
                  </a:cubicBezTo>
                  <a:lnTo>
                    <a:pt x="19682" y="1334"/>
                  </a:lnTo>
                  <a:cubicBezTo>
                    <a:pt x="20003" y="1310"/>
                    <a:pt x="20241" y="1012"/>
                    <a:pt x="20194" y="679"/>
                  </a:cubicBezTo>
                  <a:cubicBezTo>
                    <a:pt x="20172" y="385"/>
                    <a:pt x="19921" y="161"/>
                    <a:pt x="19624" y="161"/>
                  </a:cubicBezTo>
                  <a:close/>
                  <a:moveTo>
                    <a:pt x="27420" y="616"/>
                  </a:moveTo>
                  <a:cubicBezTo>
                    <a:pt x="27153" y="616"/>
                    <a:pt x="26899" y="796"/>
                    <a:pt x="26837" y="1072"/>
                  </a:cubicBezTo>
                  <a:cubicBezTo>
                    <a:pt x="26766" y="1381"/>
                    <a:pt x="26956" y="1703"/>
                    <a:pt x="27266" y="1786"/>
                  </a:cubicBezTo>
                  <a:cubicBezTo>
                    <a:pt x="27314" y="1798"/>
                    <a:pt x="27361" y="1798"/>
                    <a:pt x="27421" y="1798"/>
                  </a:cubicBezTo>
                  <a:cubicBezTo>
                    <a:pt x="27671" y="1798"/>
                    <a:pt x="27921" y="1620"/>
                    <a:pt x="27980" y="1358"/>
                  </a:cubicBezTo>
                  <a:cubicBezTo>
                    <a:pt x="28052" y="1036"/>
                    <a:pt x="27861" y="715"/>
                    <a:pt x="27552" y="631"/>
                  </a:cubicBezTo>
                  <a:cubicBezTo>
                    <a:pt x="27508" y="621"/>
                    <a:pt x="27464" y="616"/>
                    <a:pt x="27420" y="616"/>
                  </a:cubicBezTo>
                  <a:close/>
                  <a:moveTo>
                    <a:pt x="17039" y="636"/>
                  </a:moveTo>
                  <a:cubicBezTo>
                    <a:pt x="16991" y="636"/>
                    <a:pt x="16943" y="642"/>
                    <a:pt x="16896" y="655"/>
                  </a:cubicBezTo>
                  <a:cubicBezTo>
                    <a:pt x="16586" y="727"/>
                    <a:pt x="16384" y="1048"/>
                    <a:pt x="16467" y="1370"/>
                  </a:cubicBezTo>
                  <a:cubicBezTo>
                    <a:pt x="16538" y="1631"/>
                    <a:pt x="16777" y="1810"/>
                    <a:pt x="17027" y="1810"/>
                  </a:cubicBezTo>
                  <a:cubicBezTo>
                    <a:pt x="17086" y="1810"/>
                    <a:pt x="17134" y="1810"/>
                    <a:pt x="17181" y="1798"/>
                  </a:cubicBezTo>
                  <a:cubicBezTo>
                    <a:pt x="17491" y="1727"/>
                    <a:pt x="17681" y="1393"/>
                    <a:pt x="17610" y="1084"/>
                  </a:cubicBezTo>
                  <a:cubicBezTo>
                    <a:pt x="17550" y="822"/>
                    <a:pt x="17301" y="636"/>
                    <a:pt x="17039" y="636"/>
                  </a:cubicBezTo>
                  <a:close/>
                  <a:moveTo>
                    <a:pt x="29895" y="1387"/>
                  </a:moveTo>
                  <a:cubicBezTo>
                    <a:pt x="29663" y="1387"/>
                    <a:pt x="29440" y="1526"/>
                    <a:pt x="29350" y="1762"/>
                  </a:cubicBezTo>
                  <a:cubicBezTo>
                    <a:pt x="29231" y="2060"/>
                    <a:pt x="29385" y="2405"/>
                    <a:pt x="29695" y="2524"/>
                  </a:cubicBezTo>
                  <a:cubicBezTo>
                    <a:pt x="29754" y="2560"/>
                    <a:pt x="29826" y="2572"/>
                    <a:pt x="29897" y="2572"/>
                  </a:cubicBezTo>
                  <a:cubicBezTo>
                    <a:pt x="30135" y="2572"/>
                    <a:pt x="30362" y="2417"/>
                    <a:pt x="30457" y="2179"/>
                  </a:cubicBezTo>
                  <a:cubicBezTo>
                    <a:pt x="30576" y="1882"/>
                    <a:pt x="30421" y="1548"/>
                    <a:pt x="30112" y="1429"/>
                  </a:cubicBezTo>
                  <a:cubicBezTo>
                    <a:pt x="30041" y="1401"/>
                    <a:pt x="29967" y="1387"/>
                    <a:pt x="29895" y="1387"/>
                  </a:cubicBezTo>
                  <a:close/>
                  <a:moveTo>
                    <a:pt x="14544" y="1414"/>
                  </a:moveTo>
                  <a:cubicBezTo>
                    <a:pt x="14475" y="1414"/>
                    <a:pt x="14404" y="1427"/>
                    <a:pt x="14336" y="1453"/>
                  </a:cubicBezTo>
                  <a:cubicBezTo>
                    <a:pt x="14026" y="1560"/>
                    <a:pt x="13871" y="1905"/>
                    <a:pt x="13991" y="2215"/>
                  </a:cubicBezTo>
                  <a:cubicBezTo>
                    <a:pt x="14086" y="2453"/>
                    <a:pt x="14300" y="2584"/>
                    <a:pt x="14538" y="2608"/>
                  </a:cubicBezTo>
                  <a:cubicBezTo>
                    <a:pt x="14622" y="2608"/>
                    <a:pt x="14681" y="2584"/>
                    <a:pt x="14753" y="2560"/>
                  </a:cubicBezTo>
                  <a:cubicBezTo>
                    <a:pt x="15062" y="2453"/>
                    <a:pt x="15217" y="2108"/>
                    <a:pt x="15098" y="1798"/>
                  </a:cubicBezTo>
                  <a:cubicBezTo>
                    <a:pt x="15014" y="1566"/>
                    <a:pt x="14787" y="1414"/>
                    <a:pt x="14544" y="1414"/>
                  </a:cubicBezTo>
                  <a:close/>
                  <a:moveTo>
                    <a:pt x="32297" y="2464"/>
                  </a:moveTo>
                  <a:cubicBezTo>
                    <a:pt x="32078" y="2464"/>
                    <a:pt x="31868" y="2580"/>
                    <a:pt x="31767" y="2774"/>
                  </a:cubicBezTo>
                  <a:cubicBezTo>
                    <a:pt x="31612" y="3072"/>
                    <a:pt x="31719" y="3429"/>
                    <a:pt x="32017" y="3584"/>
                  </a:cubicBezTo>
                  <a:cubicBezTo>
                    <a:pt x="32100" y="3608"/>
                    <a:pt x="32195" y="3644"/>
                    <a:pt x="32302" y="3644"/>
                  </a:cubicBezTo>
                  <a:cubicBezTo>
                    <a:pt x="32505" y="3644"/>
                    <a:pt x="32719" y="3536"/>
                    <a:pt x="32814" y="3334"/>
                  </a:cubicBezTo>
                  <a:cubicBezTo>
                    <a:pt x="32969" y="3036"/>
                    <a:pt x="32862" y="2679"/>
                    <a:pt x="32564" y="2524"/>
                  </a:cubicBezTo>
                  <a:cubicBezTo>
                    <a:pt x="32478" y="2483"/>
                    <a:pt x="32387" y="2464"/>
                    <a:pt x="32297" y="2464"/>
                  </a:cubicBezTo>
                  <a:close/>
                  <a:moveTo>
                    <a:pt x="12179" y="2490"/>
                  </a:moveTo>
                  <a:cubicBezTo>
                    <a:pt x="12084" y="2490"/>
                    <a:pt x="11987" y="2512"/>
                    <a:pt x="11895" y="2560"/>
                  </a:cubicBezTo>
                  <a:cubicBezTo>
                    <a:pt x="11597" y="2703"/>
                    <a:pt x="11490" y="3060"/>
                    <a:pt x="11645" y="3358"/>
                  </a:cubicBezTo>
                  <a:cubicBezTo>
                    <a:pt x="11740" y="3548"/>
                    <a:pt x="11955" y="3667"/>
                    <a:pt x="12181" y="3691"/>
                  </a:cubicBezTo>
                  <a:cubicBezTo>
                    <a:pt x="12264" y="3691"/>
                    <a:pt x="12359" y="3656"/>
                    <a:pt x="12443" y="3608"/>
                  </a:cubicBezTo>
                  <a:cubicBezTo>
                    <a:pt x="12740" y="3453"/>
                    <a:pt x="12848" y="3096"/>
                    <a:pt x="12693" y="2810"/>
                  </a:cubicBezTo>
                  <a:cubicBezTo>
                    <a:pt x="12594" y="2604"/>
                    <a:pt x="12393" y="2490"/>
                    <a:pt x="12179" y="2490"/>
                  </a:cubicBezTo>
                  <a:close/>
                  <a:moveTo>
                    <a:pt x="34523" y="3817"/>
                  </a:moveTo>
                  <a:cubicBezTo>
                    <a:pt x="34334" y="3817"/>
                    <a:pt x="34151" y="3910"/>
                    <a:pt x="34041" y="4072"/>
                  </a:cubicBezTo>
                  <a:cubicBezTo>
                    <a:pt x="33850" y="4346"/>
                    <a:pt x="33922" y="4703"/>
                    <a:pt x="34184" y="4894"/>
                  </a:cubicBezTo>
                  <a:cubicBezTo>
                    <a:pt x="34291" y="4965"/>
                    <a:pt x="34410" y="5001"/>
                    <a:pt x="34517" y="5001"/>
                  </a:cubicBezTo>
                  <a:cubicBezTo>
                    <a:pt x="34707" y="5001"/>
                    <a:pt x="34886" y="4906"/>
                    <a:pt x="35005" y="4739"/>
                  </a:cubicBezTo>
                  <a:cubicBezTo>
                    <a:pt x="35196" y="4477"/>
                    <a:pt x="35124" y="4108"/>
                    <a:pt x="34862" y="3929"/>
                  </a:cubicBezTo>
                  <a:cubicBezTo>
                    <a:pt x="34758" y="3852"/>
                    <a:pt x="34639" y="3817"/>
                    <a:pt x="34523" y="3817"/>
                  </a:cubicBezTo>
                  <a:close/>
                  <a:moveTo>
                    <a:pt x="9923" y="3846"/>
                  </a:moveTo>
                  <a:cubicBezTo>
                    <a:pt x="9807" y="3846"/>
                    <a:pt x="9689" y="3881"/>
                    <a:pt x="9585" y="3953"/>
                  </a:cubicBezTo>
                  <a:cubicBezTo>
                    <a:pt x="9323" y="4132"/>
                    <a:pt x="9240" y="4501"/>
                    <a:pt x="9442" y="4775"/>
                  </a:cubicBezTo>
                  <a:cubicBezTo>
                    <a:pt x="9561" y="4941"/>
                    <a:pt x="9740" y="5025"/>
                    <a:pt x="9919" y="5025"/>
                  </a:cubicBezTo>
                  <a:cubicBezTo>
                    <a:pt x="10038" y="5025"/>
                    <a:pt x="10157" y="5001"/>
                    <a:pt x="10252" y="4918"/>
                  </a:cubicBezTo>
                  <a:cubicBezTo>
                    <a:pt x="10526" y="4739"/>
                    <a:pt x="10597" y="4370"/>
                    <a:pt x="10407" y="4108"/>
                  </a:cubicBezTo>
                  <a:cubicBezTo>
                    <a:pt x="10296" y="3938"/>
                    <a:pt x="10112" y="3846"/>
                    <a:pt x="9923" y="3846"/>
                  </a:cubicBezTo>
                  <a:close/>
                  <a:moveTo>
                    <a:pt x="36596" y="5426"/>
                  </a:moveTo>
                  <a:cubicBezTo>
                    <a:pt x="36434" y="5426"/>
                    <a:pt x="36270" y="5492"/>
                    <a:pt x="36148" y="5620"/>
                  </a:cubicBezTo>
                  <a:cubicBezTo>
                    <a:pt x="35934" y="5858"/>
                    <a:pt x="35946" y="6251"/>
                    <a:pt x="36196" y="6454"/>
                  </a:cubicBezTo>
                  <a:cubicBezTo>
                    <a:pt x="36303" y="6561"/>
                    <a:pt x="36446" y="6608"/>
                    <a:pt x="36589" y="6608"/>
                  </a:cubicBezTo>
                  <a:cubicBezTo>
                    <a:pt x="36743" y="6608"/>
                    <a:pt x="36910" y="6549"/>
                    <a:pt x="37029" y="6406"/>
                  </a:cubicBezTo>
                  <a:cubicBezTo>
                    <a:pt x="37255" y="6168"/>
                    <a:pt x="37243" y="5799"/>
                    <a:pt x="36981" y="5572"/>
                  </a:cubicBezTo>
                  <a:cubicBezTo>
                    <a:pt x="36872" y="5474"/>
                    <a:pt x="36734" y="5426"/>
                    <a:pt x="36596" y="5426"/>
                  </a:cubicBezTo>
                  <a:close/>
                  <a:moveTo>
                    <a:pt x="7859" y="5456"/>
                  </a:moveTo>
                  <a:cubicBezTo>
                    <a:pt x="7722" y="5456"/>
                    <a:pt x="7586" y="5505"/>
                    <a:pt x="7478" y="5608"/>
                  </a:cubicBezTo>
                  <a:cubicBezTo>
                    <a:pt x="7240" y="5822"/>
                    <a:pt x="7204" y="6203"/>
                    <a:pt x="7430" y="6442"/>
                  </a:cubicBezTo>
                  <a:cubicBezTo>
                    <a:pt x="7541" y="6563"/>
                    <a:pt x="7692" y="6633"/>
                    <a:pt x="7837" y="6633"/>
                  </a:cubicBezTo>
                  <a:cubicBezTo>
                    <a:pt x="7848" y="6633"/>
                    <a:pt x="7860" y="6633"/>
                    <a:pt x="7871" y="6632"/>
                  </a:cubicBezTo>
                  <a:cubicBezTo>
                    <a:pt x="8014" y="6632"/>
                    <a:pt x="8156" y="6584"/>
                    <a:pt x="8264" y="6489"/>
                  </a:cubicBezTo>
                  <a:cubicBezTo>
                    <a:pt x="8502" y="6275"/>
                    <a:pt x="8526" y="5906"/>
                    <a:pt x="8311" y="5656"/>
                  </a:cubicBezTo>
                  <a:cubicBezTo>
                    <a:pt x="8188" y="5526"/>
                    <a:pt x="8022" y="5456"/>
                    <a:pt x="7859" y="5456"/>
                  </a:cubicBezTo>
                  <a:close/>
                  <a:moveTo>
                    <a:pt x="38427" y="7271"/>
                  </a:moveTo>
                  <a:cubicBezTo>
                    <a:pt x="38288" y="7271"/>
                    <a:pt x="38151" y="7319"/>
                    <a:pt x="38041" y="7418"/>
                  </a:cubicBezTo>
                  <a:cubicBezTo>
                    <a:pt x="37803" y="7632"/>
                    <a:pt x="37779" y="8013"/>
                    <a:pt x="37994" y="8251"/>
                  </a:cubicBezTo>
                  <a:cubicBezTo>
                    <a:pt x="38113" y="8394"/>
                    <a:pt x="38279" y="8454"/>
                    <a:pt x="38446" y="8454"/>
                  </a:cubicBezTo>
                  <a:cubicBezTo>
                    <a:pt x="38577" y="8454"/>
                    <a:pt x="38732" y="8406"/>
                    <a:pt x="38827" y="8299"/>
                  </a:cubicBezTo>
                  <a:cubicBezTo>
                    <a:pt x="39065" y="8097"/>
                    <a:pt x="39101" y="7716"/>
                    <a:pt x="38875" y="7466"/>
                  </a:cubicBezTo>
                  <a:cubicBezTo>
                    <a:pt x="38753" y="7337"/>
                    <a:pt x="38589" y="7271"/>
                    <a:pt x="38427" y="7271"/>
                  </a:cubicBezTo>
                  <a:close/>
                  <a:moveTo>
                    <a:pt x="6027" y="7310"/>
                  </a:moveTo>
                  <a:cubicBezTo>
                    <a:pt x="5863" y="7310"/>
                    <a:pt x="5700" y="7379"/>
                    <a:pt x="5585" y="7513"/>
                  </a:cubicBezTo>
                  <a:cubicBezTo>
                    <a:pt x="5358" y="7751"/>
                    <a:pt x="5370" y="8120"/>
                    <a:pt x="5632" y="8347"/>
                  </a:cubicBezTo>
                  <a:cubicBezTo>
                    <a:pt x="5751" y="8454"/>
                    <a:pt x="5882" y="8489"/>
                    <a:pt x="6013" y="8489"/>
                  </a:cubicBezTo>
                  <a:cubicBezTo>
                    <a:pt x="6180" y="8489"/>
                    <a:pt x="6347" y="8430"/>
                    <a:pt x="6466" y="8299"/>
                  </a:cubicBezTo>
                  <a:cubicBezTo>
                    <a:pt x="6680" y="8061"/>
                    <a:pt x="6668" y="7680"/>
                    <a:pt x="6418" y="7466"/>
                  </a:cubicBezTo>
                  <a:cubicBezTo>
                    <a:pt x="6308" y="7361"/>
                    <a:pt x="6167" y="7310"/>
                    <a:pt x="6027" y="7310"/>
                  </a:cubicBezTo>
                  <a:close/>
                  <a:moveTo>
                    <a:pt x="40058" y="9323"/>
                  </a:moveTo>
                  <a:cubicBezTo>
                    <a:pt x="39942" y="9323"/>
                    <a:pt x="39824" y="9358"/>
                    <a:pt x="39720" y="9430"/>
                  </a:cubicBezTo>
                  <a:cubicBezTo>
                    <a:pt x="39458" y="9609"/>
                    <a:pt x="39387" y="9978"/>
                    <a:pt x="39577" y="10252"/>
                  </a:cubicBezTo>
                  <a:cubicBezTo>
                    <a:pt x="39684" y="10418"/>
                    <a:pt x="39875" y="10502"/>
                    <a:pt x="40053" y="10502"/>
                  </a:cubicBezTo>
                  <a:cubicBezTo>
                    <a:pt x="40172" y="10502"/>
                    <a:pt x="40291" y="10478"/>
                    <a:pt x="40399" y="10394"/>
                  </a:cubicBezTo>
                  <a:cubicBezTo>
                    <a:pt x="40661" y="10216"/>
                    <a:pt x="40732" y="9847"/>
                    <a:pt x="40541" y="9585"/>
                  </a:cubicBezTo>
                  <a:cubicBezTo>
                    <a:pt x="40431" y="9415"/>
                    <a:pt x="40247" y="9323"/>
                    <a:pt x="40058" y="9323"/>
                  </a:cubicBezTo>
                  <a:close/>
                  <a:moveTo>
                    <a:pt x="4413" y="9370"/>
                  </a:moveTo>
                  <a:cubicBezTo>
                    <a:pt x="4228" y="9370"/>
                    <a:pt x="4047" y="9459"/>
                    <a:pt x="3930" y="9621"/>
                  </a:cubicBezTo>
                  <a:cubicBezTo>
                    <a:pt x="3739" y="9894"/>
                    <a:pt x="3811" y="10263"/>
                    <a:pt x="4085" y="10442"/>
                  </a:cubicBezTo>
                  <a:cubicBezTo>
                    <a:pt x="4180" y="10514"/>
                    <a:pt x="4299" y="10549"/>
                    <a:pt x="4406" y="10549"/>
                  </a:cubicBezTo>
                  <a:cubicBezTo>
                    <a:pt x="4596" y="10549"/>
                    <a:pt x="4775" y="10454"/>
                    <a:pt x="4894" y="10299"/>
                  </a:cubicBezTo>
                  <a:cubicBezTo>
                    <a:pt x="5097" y="10025"/>
                    <a:pt x="5013" y="9668"/>
                    <a:pt x="4751" y="9478"/>
                  </a:cubicBezTo>
                  <a:cubicBezTo>
                    <a:pt x="4646" y="9405"/>
                    <a:pt x="4529" y="9370"/>
                    <a:pt x="4413" y="9370"/>
                  </a:cubicBezTo>
                  <a:close/>
                  <a:moveTo>
                    <a:pt x="41414" y="11550"/>
                  </a:moveTo>
                  <a:cubicBezTo>
                    <a:pt x="41320" y="11550"/>
                    <a:pt x="41225" y="11573"/>
                    <a:pt x="41137" y="11621"/>
                  </a:cubicBezTo>
                  <a:cubicBezTo>
                    <a:pt x="40839" y="11764"/>
                    <a:pt x="40732" y="12145"/>
                    <a:pt x="40887" y="12419"/>
                  </a:cubicBezTo>
                  <a:cubicBezTo>
                    <a:pt x="40994" y="12621"/>
                    <a:pt x="41196" y="12740"/>
                    <a:pt x="41411" y="12752"/>
                  </a:cubicBezTo>
                  <a:cubicBezTo>
                    <a:pt x="41506" y="12752"/>
                    <a:pt x="41601" y="12716"/>
                    <a:pt x="41684" y="12680"/>
                  </a:cubicBezTo>
                  <a:cubicBezTo>
                    <a:pt x="41982" y="12526"/>
                    <a:pt x="42089" y="12168"/>
                    <a:pt x="41946" y="11871"/>
                  </a:cubicBezTo>
                  <a:cubicBezTo>
                    <a:pt x="41831" y="11665"/>
                    <a:pt x="41625" y="11550"/>
                    <a:pt x="41414" y="11550"/>
                  </a:cubicBezTo>
                  <a:close/>
                  <a:moveTo>
                    <a:pt x="3050" y="11598"/>
                  </a:moveTo>
                  <a:cubicBezTo>
                    <a:pt x="2837" y="11598"/>
                    <a:pt x="2636" y="11713"/>
                    <a:pt x="2537" y="11918"/>
                  </a:cubicBezTo>
                  <a:cubicBezTo>
                    <a:pt x="2382" y="12216"/>
                    <a:pt x="2501" y="12573"/>
                    <a:pt x="2787" y="12716"/>
                  </a:cubicBezTo>
                  <a:cubicBezTo>
                    <a:pt x="2852" y="12753"/>
                    <a:pt x="2924" y="12783"/>
                    <a:pt x="3004" y="12783"/>
                  </a:cubicBezTo>
                  <a:cubicBezTo>
                    <a:pt x="3026" y="12783"/>
                    <a:pt x="3049" y="12781"/>
                    <a:pt x="3072" y="12776"/>
                  </a:cubicBezTo>
                  <a:cubicBezTo>
                    <a:pt x="3275" y="12776"/>
                    <a:pt x="3489" y="12680"/>
                    <a:pt x="3584" y="12466"/>
                  </a:cubicBezTo>
                  <a:cubicBezTo>
                    <a:pt x="3739" y="12168"/>
                    <a:pt x="3632" y="11811"/>
                    <a:pt x="3334" y="11668"/>
                  </a:cubicBezTo>
                  <a:cubicBezTo>
                    <a:pt x="3243" y="11621"/>
                    <a:pt x="3145" y="11598"/>
                    <a:pt x="3050" y="11598"/>
                  </a:cubicBezTo>
                  <a:close/>
                  <a:moveTo>
                    <a:pt x="42506" y="13948"/>
                  </a:moveTo>
                  <a:cubicBezTo>
                    <a:pt x="42432" y="13948"/>
                    <a:pt x="42356" y="13962"/>
                    <a:pt x="42280" y="13990"/>
                  </a:cubicBezTo>
                  <a:cubicBezTo>
                    <a:pt x="41970" y="14109"/>
                    <a:pt x="41827" y="14431"/>
                    <a:pt x="41946" y="14740"/>
                  </a:cubicBezTo>
                  <a:cubicBezTo>
                    <a:pt x="42030" y="14966"/>
                    <a:pt x="42256" y="15121"/>
                    <a:pt x="42494" y="15133"/>
                  </a:cubicBezTo>
                  <a:cubicBezTo>
                    <a:pt x="42554" y="15133"/>
                    <a:pt x="42625" y="15121"/>
                    <a:pt x="42696" y="15086"/>
                  </a:cubicBezTo>
                  <a:cubicBezTo>
                    <a:pt x="43018" y="14966"/>
                    <a:pt x="43161" y="14633"/>
                    <a:pt x="43042" y="14324"/>
                  </a:cubicBezTo>
                  <a:cubicBezTo>
                    <a:pt x="42951" y="14087"/>
                    <a:pt x="42743" y="13948"/>
                    <a:pt x="42506" y="13948"/>
                  </a:cubicBezTo>
                  <a:close/>
                  <a:moveTo>
                    <a:pt x="1976" y="14008"/>
                  </a:moveTo>
                  <a:cubicBezTo>
                    <a:pt x="1743" y="14008"/>
                    <a:pt x="1520" y="14149"/>
                    <a:pt x="1429" y="14395"/>
                  </a:cubicBezTo>
                  <a:cubicBezTo>
                    <a:pt x="1310" y="14693"/>
                    <a:pt x="1465" y="15026"/>
                    <a:pt x="1775" y="15145"/>
                  </a:cubicBezTo>
                  <a:cubicBezTo>
                    <a:pt x="1846" y="15157"/>
                    <a:pt x="1918" y="15181"/>
                    <a:pt x="1977" y="15193"/>
                  </a:cubicBezTo>
                  <a:cubicBezTo>
                    <a:pt x="2215" y="15193"/>
                    <a:pt x="2441" y="15038"/>
                    <a:pt x="2537" y="14800"/>
                  </a:cubicBezTo>
                  <a:cubicBezTo>
                    <a:pt x="2656" y="14502"/>
                    <a:pt x="2501" y="14169"/>
                    <a:pt x="2191" y="14050"/>
                  </a:cubicBezTo>
                  <a:cubicBezTo>
                    <a:pt x="2121" y="14022"/>
                    <a:pt x="2048" y="14008"/>
                    <a:pt x="1976" y="14008"/>
                  </a:cubicBezTo>
                  <a:close/>
                  <a:moveTo>
                    <a:pt x="43269" y="16440"/>
                  </a:moveTo>
                  <a:cubicBezTo>
                    <a:pt x="43225" y="16440"/>
                    <a:pt x="43181" y="16445"/>
                    <a:pt x="43137" y="16455"/>
                  </a:cubicBezTo>
                  <a:cubicBezTo>
                    <a:pt x="42816" y="16526"/>
                    <a:pt x="42625" y="16860"/>
                    <a:pt x="42696" y="17169"/>
                  </a:cubicBezTo>
                  <a:cubicBezTo>
                    <a:pt x="42756" y="17443"/>
                    <a:pt x="43018" y="17622"/>
                    <a:pt x="43268" y="17622"/>
                  </a:cubicBezTo>
                  <a:cubicBezTo>
                    <a:pt x="43328" y="17622"/>
                    <a:pt x="43375" y="17622"/>
                    <a:pt x="43411" y="17610"/>
                  </a:cubicBezTo>
                  <a:cubicBezTo>
                    <a:pt x="43732" y="17526"/>
                    <a:pt x="43923" y="17205"/>
                    <a:pt x="43851" y="16883"/>
                  </a:cubicBezTo>
                  <a:cubicBezTo>
                    <a:pt x="43780" y="16618"/>
                    <a:pt x="43533" y="16440"/>
                    <a:pt x="43269" y="16440"/>
                  </a:cubicBezTo>
                  <a:close/>
                  <a:moveTo>
                    <a:pt x="1226" y="16499"/>
                  </a:moveTo>
                  <a:cubicBezTo>
                    <a:pt x="959" y="16499"/>
                    <a:pt x="705" y="16677"/>
                    <a:pt x="644" y="16943"/>
                  </a:cubicBezTo>
                  <a:cubicBezTo>
                    <a:pt x="572" y="17264"/>
                    <a:pt x="763" y="17586"/>
                    <a:pt x="1072" y="17657"/>
                  </a:cubicBezTo>
                  <a:cubicBezTo>
                    <a:pt x="1120" y="17681"/>
                    <a:pt x="1167" y="17681"/>
                    <a:pt x="1203" y="17681"/>
                  </a:cubicBezTo>
                  <a:cubicBezTo>
                    <a:pt x="1477" y="17681"/>
                    <a:pt x="1715" y="17502"/>
                    <a:pt x="1787" y="17229"/>
                  </a:cubicBezTo>
                  <a:cubicBezTo>
                    <a:pt x="1858" y="16919"/>
                    <a:pt x="1668" y="16586"/>
                    <a:pt x="1358" y="16514"/>
                  </a:cubicBezTo>
                  <a:cubicBezTo>
                    <a:pt x="1314" y="16504"/>
                    <a:pt x="1270" y="16499"/>
                    <a:pt x="1226" y="16499"/>
                  </a:cubicBezTo>
                  <a:close/>
                  <a:moveTo>
                    <a:pt x="43767" y="19009"/>
                  </a:moveTo>
                  <a:cubicBezTo>
                    <a:pt x="43740" y="19009"/>
                    <a:pt x="43712" y="19010"/>
                    <a:pt x="43685" y="19015"/>
                  </a:cubicBezTo>
                  <a:cubicBezTo>
                    <a:pt x="43351" y="19050"/>
                    <a:pt x="43113" y="19348"/>
                    <a:pt x="43161" y="19669"/>
                  </a:cubicBezTo>
                  <a:cubicBezTo>
                    <a:pt x="43197" y="19967"/>
                    <a:pt x="43447" y="20193"/>
                    <a:pt x="43744" y="20193"/>
                  </a:cubicBezTo>
                  <a:lnTo>
                    <a:pt x="43816" y="20193"/>
                  </a:lnTo>
                  <a:cubicBezTo>
                    <a:pt x="44149" y="20158"/>
                    <a:pt x="44387" y="19860"/>
                    <a:pt x="44340" y="19538"/>
                  </a:cubicBezTo>
                  <a:cubicBezTo>
                    <a:pt x="44307" y="19234"/>
                    <a:pt x="44055" y="19009"/>
                    <a:pt x="43767" y="19009"/>
                  </a:cubicBezTo>
                  <a:close/>
                  <a:moveTo>
                    <a:pt x="741" y="19058"/>
                  </a:moveTo>
                  <a:cubicBezTo>
                    <a:pt x="437" y="19058"/>
                    <a:pt x="178" y="19276"/>
                    <a:pt x="155" y="19586"/>
                  </a:cubicBezTo>
                  <a:cubicBezTo>
                    <a:pt x="120" y="19908"/>
                    <a:pt x="346" y="20193"/>
                    <a:pt x="667" y="20241"/>
                  </a:cubicBezTo>
                  <a:cubicBezTo>
                    <a:pt x="685" y="20247"/>
                    <a:pt x="697" y="20250"/>
                    <a:pt x="708" y="20250"/>
                  </a:cubicBezTo>
                  <a:cubicBezTo>
                    <a:pt x="718" y="20250"/>
                    <a:pt x="727" y="20247"/>
                    <a:pt x="739" y="20241"/>
                  </a:cubicBezTo>
                  <a:cubicBezTo>
                    <a:pt x="1037" y="20241"/>
                    <a:pt x="1298" y="20015"/>
                    <a:pt x="1334" y="19717"/>
                  </a:cubicBezTo>
                  <a:cubicBezTo>
                    <a:pt x="1358" y="19384"/>
                    <a:pt x="1132" y="19110"/>
                    <a:pt x="810" y="19062"/>
                  </a:cubicBezTo>
                  <a:cubicBezTo>
                    <a:pt x="787" y="19060"/>
                    <a:pt x="764" y="19058"/>
                    <a:pt x="741" y="19058"/>
                  </a:cubicBezTo>
                  <a:close/>
                  <a:moveTo>
                    <a:pt x="43911" y="21622"/>
                  </a:moveTo>
                  <a:cubicBezTo>
                    <a:pt x="43578" y="21622"/>
                    <a:pt x="43316" y="21884"/>
                    <a:pt x="43316" y="22217"/>
                  </a:cubicBezTo>
                  <a:lnTo>
                    <a:pt x="43316" y="22229"/>
                  </a:lnTo>
                  <a:lnTo>
                    <a:pt x="43316" y="22241"/>
                  </a:lnTo>
                  <a:cubicBezTo>
                    <a:pt x="43316" y="22575"/>
                    <a:pt x="43578" y="22836"/>
                    <a:pt x="43911" y="22860"/>
                  </a:cubicBezTo>
                  <a:cubicBezTo>
                    <a:pt x="44232" y="22860"/>
                    <a:pt x="44506" y="22586"/>
                    <a:pt x="44506" y="22265"/>
                  </a:cubicBezTo>
                  <a:lnTo>
                    <a:pt x="44506" y="22253"/>
                  </a:lnTo>
                  <a:lnTo>
                    <a:pt x="44506" y="22217"/>
                  </a:lnTo>
                  <a:cubicBezTo>
                    <a:pt x="44506" y="21884"/>
                    <a:pt x="44232" y="21622"/>
                    <a:pt x="43911" y="21622"/>
                  </a:cubicBezTo>
                  <a:close/>
                  <a:moveTo>
                    <a:pt x="596" y="21682"/>
                  </a:moveTo>
                  <a:cubicBezTo>
                    <a:pt x="275" y="21682"/>
                    <a:pt x="1" y="21944"/>
                    <a:pt x="1" y="22277"/>
                  </a:cubicBezTo>
                  <a:cubicBezTo>
                    <a:pt x="1" y="22586"/>
                    <a:pt x="275" y="22860"/>
                    <a:pt x="596" y="22872"/>
                  </a:cubicBezTo>
                  <a:cubicBezTo>
                    <a:pt x="929" y="22872"/>
                    <a:pt x="1191" y="22598"/>
                    <a:pt x="1191" y="22277"/>
                  </a:cubicBezTo>
                  <a:cubicBezTo>
                    <a:pt x="1191" y="21944"/>
                    <a:pt x="929" y="21682"/>
                    <a:pt x="596" y="21682"/>
                  </a:cubicBezTo>
                  <a:close/>
                  <a:moveTo>
                    <a:pt x="43769" y="24264"/>
                  </a:moveTo>
                  <a:cubicBezTo>
                    <a:pt x="43467" y="24264"/>
                    <a:pt x="43206" y="24483"/>
                    <a:pt x="43161" y="24789"/>
                  </a:cubicBezTo>
                  <a:cubicBezTo>
                    <a:pt x="43137" y="25122"/>
                    <a:pt x="43351" y="25396"/>
                    <a:pt x="43685" y="25444"/>
                  </a:cubicBezTo>
                  <a:lnTo>
                    <a:pt x="43744" y="25444"/>
                  </a:lnTo>
                  <a:cubicBezTo>
                    <a:pt x="44042" y="25444"/>
                    <a:pt x="44304" y="25218"/>
                    <a:pt x="44340" y="24920"/>
                  </a:cubicBezTo>
                  <a:cubicBezTo>
                    <a:pt x="44375" y="24599"/>
                    <a:pt x="44149" y="24313"/>
                    <a:pt x="43816" y="24265"/>
                  </a:cubicBezTo>
                  <a:cubicBezTo>
                    <a:pt x="43800" y="24264"/>
                    <a:pt x="43785" y="24264"/>
                    <a:pt x="43769" y="24264"/>
                  </a:cubicBezTo>
                  <a:close/>
                  <a:moveTo>
                    <a:pt x="773" y="24283"/>
                  </a:moveTo>
                  <a:cubicBezTo>
                    <a:pt x="746" y="24283"/>
                    <a:pt x="719" y="24285"/>
                    <a:pt x="691" y="24289"/>
                  </a:cubicBezTo>
                  <a:cubicBezTo>
                    <a:pt x="358" y="24313"/>
                    <a:pt x="120" y="24610"/>
                    <a:pt x="167" y="24944"/>
                  </a:cubicBezTo>
                  <a:cubicBezTo>
                    <a:pt x="191" y="25253"/>
                    <a:pt x="465" y="25456"/>
                    <a:pt x="751" y="25456"/>
                  </a:cubicBezTo>
                  <a:lnTo>
                    <a:pt x="822" y="25456"/>
                  </a:lnTo>
                  <a:cubicBezTo>
                    <a:pt x="1144" y="25432"/>
                    <a:pt x="1382" y="25134"/>
                    <a:pt x="1346" y="24801"/>
                  </a:cubicBezTo>
                  <a:cubicBezTo>
                    <a:pt x="1313" y="24507"/>
                    <a:pt x="1062" y="24283"/>
                    <a:pt x="773" y="24283"/>
                  </a:cubicBezTo>
                  <a:close/>
                  <a:moveTo>
                    <a:pt x="43299" y="26846"/>
                  </a:moveTo>
                  <a:cubicBezTo>
                    <a:pt x="43027" y="26846"/>
                    <a:pt x="42782" y="27024"/>
                    <a:pt x="42720" y="27289"/>
                  </a:cubicBezTo>
                  <a:cubicBezTo>
                    <a:pt x="42637" y="27599"/>
                    <a:pt x="42839" y="27932"/>
                    <a:pt x="43149" y="28004"/>
                  </a:cubicBezTo>
                  <a:cubicBezTo>
                    <a:pt x="43197" y="28016"/>
                    <a:pt x="43232" y="28016"/>
                    <a:pt x="43292" y="28016"/>
                  </a:cubicBezTo>
                  <a:cubicBezTo>
                    <a:pt x="43554" y="28016"/>
                    <a:pt x="43804" y="27837"/>
                    <a:pt x="43863" y="27575"/>
                  </a:cubicBezTo>
                  <a:cubicBezTo>
                    <a:pt x="43935" y="27266"/>
                    <a:pt x="43744" y="26932"/>
                    <a:pt x="43435" y="26861"/>
                  </a:cubicBezTo>
                  <a:cubicBezTo>
                    <a:pt x="43389" y="26851"/>
                    <a:pt x="43343" y="26846"/>
                    <a:pt x="43299" y="26846"/>
                  </a:cubicBezTo>
                  <a:close/>
                  <a:moveTo>
                    <a:pt x="1204" y="26858"/>
                  </a:moveTo>
                  <a:cubicBezTo>
                    <a:pt x="1160" y="26858"/>
                    <a:pt x="1116" y="26863"/>
                    <a:pt x="1072" y="26873"/>
                  </a:cubicBezTo>
                  <a:cubicBezTo>
                    <a:pt x="763" y="26956"/>
                    <a:pt x="572" y="27277"/>
                    <a:pt x="644" y="27587"/>
                  </a:cubicBezTo>
                  <a:cubicBezTo>
                    <a:pt x="715" y="27861"/>
                    <a:pt x="953" y="28039"/>
                    <a:pt x="1227" y="28039"/>
                  </a:cubicBezTo>
                  <a:cubicBezTo>
                    <a:pt x="1263" y="28039"/>
                    <a:pt x="1310" y="28039"/>
                    <a:pt x="1358" y="28028"/>
                  </a:cubicBezTo>
                  <a:cubicBezTo>
                    <a:pt x="1668" y="27944"/>
                    <a:pt x="1858" y="27623"/>
                    <a:pt x="1787" y="27313"/>
                  </a:cubicBezTo>
                  <a:cubicBezTo>
                    <a:pt x="1725" y="27037"/>
                    <a:pt x="1471" y="26858"/>
                    <a:pt x="1204" y="26858"/>
                  </a:cubicBezTo>
                  <a:close/>
                  <a:moveTo>
                    <a:pt x="42512" y="29333"/>
                  </a:moveTo>
                  <a:cubicBezTo>
                    <a:pt x="42276" y="29333"/>
                    <a:pt x="42050" y="29480"/>
                    <a:pt x="41958" y="29718"/>
                  </a:cubicBezTo>
                  <a:cubicBezTo>
                    <a:pt x="41839" y="30016"/>
                    <a:pt x="41982" y="30361"/>
                    <a:pt x="42304" y="30480"/>
                  </a:cubicBezTo>
                  <a:cubicBezTo>
                    <a:pt x="42363" y="30504"/>
                    <a:pt x="42435" y="30516"/>
                    <a:pt x="42506" y="30516"/>
                  </a:cubicBezTo>
                  <a:cubicBezTo>
                    <a:pt x="42744" y="30516"/>
                    <a:pt x="42970" y="30373"/>
                    <a:pt x="43054" y="30135"/>
                  </a:cubicBezTo>
                  <a:cubicBezTo>
                    <a:pt x="43173" y="29837"/>
                    <a:pt x="43030" y="29492"/>
                    <a:pt x="42720" y="29373"/>
                  </a:cubicBezTo>
                  <a:cubicBezTo>
                    <a:pt x="42652" y="29346"/>
                    <a:pt x="42582" y="29333"/>
                    <a:pt x="42512" y="29333"/>
                  </a:cubicBezTo>
                  <a:close/>
                  <a:moveTo>
                    <a:pt x="1995" y="29346"/>
                  </a:moveTo>
                  <a:cubicBezTo>
                    <a:pt x="1926" y="29346"/>
                    <a:pt x="1855" y="29359"/>
                    <a:pt x="1787" y="29385"/>
                  </a:cubicBezTo>
                  <a:cubicBezTo>
                    <a:pt x="1477" y="29492"/>
                    <a:pt x="1322" y="29837"/>
                    <a:pt x="1441" y="30147"/>
                  </a:cubicBezTo>
                  <a:cubicBezTo>
                    <a:pt x="1537" y="30385"/>
                    <a:pt x="1763" y="30540"/>
                    <a:pt x="2001" y="30540"/>
                  </a:cubicBezTo>
                  <a:cubicBezTo>
                    <a:pt x="2072" y="30540"/>
                    <a:pt x="2132" y="30516"/>
                    <a:pt x="2203" y="30492"/>
                  </a:cubicBezTo>
                  <a:cubicBezTo>
                    <a:pt x="2501" y="30385"/>
                    <a:pt x="2668" y="30040"/>
                    <a:pt x="2549" y="29730"/>
                  </a:cubicBezTo>
                  <a:cubicBezTo>
                    <a:pt x="2465" y="29498"/>
                    <a:pt x="2238" y="29346"/>
                    <a:pt x="1995" y="29346"/>
                  </a:cubicBezTo>
                  <a:close/>
                  <a:moveTo>
                    <a:pt x="41443" y="31706"/>
                  </a:moveTo>
                  <a:cubicBezTo>
                    <a:pt x="41222" y="31706"/>
                    <a:pt x="41009" y="31825"/>
                    <a:pt x="40899" y="32028"/>
                  </a:cubicBezTo>
                  <a:cubicBezTo>
                    <a:pt x="40756" y="32326"/>
                    <a:pt x="40875" y="32683"/>
                    <a:pt x="41149" y="32826"/>
                  </a:cubicBezTo>
                  <a:cubicBezTo>
                    <a:pt x="41228" y="32865"/>
                    <a:pt x="41298" y="32888"/>
                    <a:pt x="41381" y="32888"/>
                  </a:cubicBezTo>
                  <a:cubicBezTo>
                    <a:pt x="41398" y="32888"/>
                    <a:pt x="41416" y="32887"/>
                    <a:pt x="41434" y="32885"/>
                  </a:cubicBezTo>
                  <a:cubicBezTo>
                    <a:pt x="41649" y="32885"/>
                    <a:pt x="41851" y="32766"/>
                    <a:pt x="41958" y="32576"/>
                  </a:cubicBezTo>
                  <a:cubicBezTo>
                    <a:pt x="42113" y="32278"/>
                    <a:pt x="41994" y="31921"/>
                    <a:pt x="41708" y="31766"/>
                  </a:cubicBezTo>
                  <a:cubicBezTo>
                    <a:pt x="41623" y="31725"/>
                    <a:pt x="41532" y="31706"/>
                    <a:pt x="41443" y="31706"/>
                  </a:cubicBezTo>
                  <a:close/>
                  <a:moveTo>
                    <a:pt x="3095" y="31731"/>
                  </a:moveTo>
                  <a:cubicBezTo>
                    <a:pt x="3000" y="31731"/>
                    <a:pt x="2902" y="31754"/>
                    <a:pt x="2811" y="31802"/>
                  </a:cubicBezTo>
                  <a:cubicBezTo>
                    <a:pt x="2513" y="31969"/>
                    <a:pt x="2418" y="32326"/>
                    <a:pt x="2561" y="32600"/>
                  </a:cubicBezTo>
                  <a:cubicBezTo>
                    <a:pt x="2668" y="32802"/>
                    <a:pt x="2870" y="32921"/>
                    <a:pt x="3096" y="32933"/>
                  </a:cubicBezTo>
                  <a:cubicBezTo>
                    <a:pt x="3192" y="32933"/>
                    <a:pt x="3275" y="32897"/>
                    <a:pt x="3370" y="32862"/>
                  </a:cubicBezTo>
                  <a:cubicBezTo>
                    <a:pt x="3668" y="32707"/>
                    <a:pt x="3763" y="32350"/>
                    <a:pt x="3620" y="32052"/>
                  </a:cubicBezTo>
                  <a:cubicBezTo>
                    <a:pt x="3513" y="31846"/>
                    <a:pt x="3309" y="31731"/>
                    <a:pt x="3095" y="31731"/>
                  </a:cubicBezTo>
                  <a:close/>
                  <a:moveTo>
                    <a:pt x="40073" y="33956"/>
                  </a:moveTo>
                  <a:cubicBezTo>
                    <a:pt x="39887" y="33956"/>
                    <a:pt x="39706" y="34045"/>
                    <a:pt x="39589" y="34207"/>
                  </a:cubicBezTo>
                  <a:cubicBezTo>
                    <a:pt x="39398" y="34481"/>
                    <a:pt x="39470" y="34838"/>
                    <a:pt x="39744" y="35028"/>
                  </a:cubicBezTo>
                  <a:cubicBezTo>
                    <a:pt x="39839" y="35100"/>
                    <a:pt x="39958" y="35136"/>
                    <a:pt x="40065" y="35136"/>
                  </a:cubicBezTo>
                  <a:cubicBezTo>
                    <a:pt x="40256" y="35136"/>
                    <a:pt x="40434" y="35040"/>
                    <a:pt x="40553" y="34886"/>
                  </a:cubicBezTo>
                  <a:cubicBezTo>
                    <a:pt x="40756" y="34612"/>
                    <a:pt x="40672" y="34243"/>
                    <a:pt x="40410" y="34064"/>
                  </a:cubicBezTo>
                  <a:cubicBezTo>
                    <a:pt x="40305" y="33991"/>
                    <a:pt x="40188" y="33956"/>
                    <a:pt x="40073" y="33956"/>
                  </a:cubicBezTo>
                  <a:close/>
                  <a:moveTo>
                    <a:pt x="4429" y="33969"/>
                  </a:moveTo>
                  <a:cubicBezTo>
                    <a:pt x="4313" y="33969"/>
                    <a:pt x="4196" y="34004"/>
                    <a:pt x="4096" y="34076"/>
                  </a:cubicBezTo>
                  <a:cubicBezTo>
                    <a:pt x="3823" y="34255"/>
                    <a:pt x="3751" y="34624"/>
                    <a:pt x="3942" y="34897"/>
                  </a:cubicBezTo>
                  <a:cubicBezTo>
                    <a:pt x="4061" y="35064"/>
                    <a:pt x="4239" y="35148"/>
                    <a:pt x="4418" y="35148"/>
                  </a:cubicBezTo>
                  <a:cubicBezTo>
                    <a:pt x="4537" y="35148"/>
                    <a:pt x="4656" y="35124"/>
                    <a:pt x="4763" y="35040"/>
                  </a:cubicBezTo>
                  <a:cubicBezTo>
                    <a:pt x="5037" y="34862"/>
                    <a:pt x="5108" y="34493"/>
                    <a:pt x="4918" y="34231"/>
                  </a:cubicBezTo>
                  <a:cubicBezTo>
                    <a:pt x="4807" y="34061"/>
                    <a:pt x="4619" y="33969"/>
                    <a:pt x="4429" y="33969"/>
                  </a:cubicBezTo>
                  <a:close/>
                  <a:moveTo>
                    <a:pt x="6048" y="36026"/>
                  </a:moveTo>
                  <a:cubicBezTo>
                    <a:pt x="5908" y="36026"/>
                    <a:pt x="5768" y="36077"/>
                    <a:pt x="5656" y="36183"/>
                  </a:cubicBezTo>
                  <a:cubicBezTo>
                    <a:pt x="5418" y="36398"/>
                    <a:pt x="5394" y="36767"/>
                    <a:pt x="5609" y="37005"/>
                  </a:cubicBezTo>
                  <a:cubicBezTo>
                    <a:pt x="5716" y="37148"/>
                    <a:pt x="5882" y="37207"/>
                    <a:pt x="6061" y="37207"/>
                  </a:cubicBezTo>
                  <a:cubicBezTo>
                    <a:pt x="6192" y="37207"/>
                    <a:pt x="6347" y="37160"/>
                    <a:pt x="6442" y="37053"/>
                  </a:cubicBezTo>
                  <a:cubicBezTo>
                    <a:pt x="6680" y="36850"/>
                    <a:pt x="6716" y="36457"/>
                    <a:pt x="6490" y="36219"/>
                  </a:cubicBezTo>
                  <a:cubicBezTo>
                    <a:pt x="6369" y="36092"/>
                    <a:pt x="6208" y="36026"/>
                    <a:pt x="6048" y="36026"/>
                  </a:cubicBezTo>
                  <a:close/>
                  <a:moveTo>
                    <a:pt x="38477" y="36025"/>
                  </a:moveTo>
                  <a:cubicBezTo>
                    <a:pt x="38315" y="36025"/>
                    <a:pt x="38151" y="36091"/>
                    <a:pt x="38029" y="36219"/>
                  </a:cubicBezTo>
                  <a:cubicBezTo>
                    <a:pt x="37803" y="36457"/>
                    <a:pt x="37815" y="36826"/>
                    <a:pt x="38077" y="37053"/>
                  </a:cubicBezTo>
                  <a:cubicBezTo>
                    <a:pt x="38172" y="37148"/>
                    <a:pt x="38327" y="37207"/>
                    <a:pt x="38458" y="37207"/>
                  </a:cubicBezTo>
                  <a:cubicBezTo>
                    <a:pt x="38625" y="37207"/>
                    <a:pt x="38791" y="37148"/>
                    <a:pt x="38910" y="37005"/>
                  </a:cubicBezTo>
                  <a:cubicBezTo>
                    <a:pt x="39125" y="36767"/>
                    <a:pt x="39113" y="36386"/>
                    <a:pt x="38863" y="36171"/>
                  </a:cubicBezTo>
                  <a:cubicBezTo>
                    <a:pt x="38753" y="36073"/>
                    <a:pt x="38616" y="36025"/>
                    <a:pt x="38477" y="36025"/>
                  </a:cubicBezTo>
                  <a:close/>
                  <a:moveTo>
                    <a:pt x="36606" y="37853"/>
                  </a:moveTo>
                  <a:cubicBezTo>
                    <a:pt x="36468" y="37853"/>
                    <a:pt x="36327" y="37902"/>
                    <a:pt x="36208" y="38005"/>
                  </a:cubicBezTo>
                  <a:cubicBezTo>
                    <a:pt x="35969" y="38219"/>
                    <a:pt x="35946" y="38600"/>
                    <a:pt x="36172" y="38838"/>
                  </a:cubicBezTo>
                  <a:cubicBezTo>
                    <a:pt x="36276" y="38963"/>
                    <a:pt x="36407" y="39033"/>
                    <a:pt x="36549" y="39033"/>
                  </a:cubicBezTo>
                  <a:cubicBezTo>
                    <a:pt x="36570" y="39033"/>
                    <a:pt x="36591" y="39032"/>
                    <a:pt x="36612" y="39029"/>
                  </a:cubicBezTo>
                  <a:cubicBezTo>
                    <a:pt x="36743" y="39029"/>
                    <a:pt x="36898" y="38993"/>
                    <a:pt x="37005" y="38886"/>
                  </a:cubicBezTo>
                  <a:cubicBezTo>
                    <a:pt x="37243" y="38684"/>
                    <a:pt x="37255" y="38291"/>
                    <a:pt x="37041" y="38053"/>
                  </a:cubicBezTo>
                  <a:cubicBezTo>
                    <a:pt x="36931" y="37923"/>
                    <a:pt x="36771" y="37853"/>
                    <a:pt x="36606" y="37853"/>
                  </a:cubicBezTo>
                  <a:close/>
                  <a:moveTo>
                    <a:pt x="7895" y="37872"/>
                  </a:moveTo>
                  <a:cubicBezTo>
                    <a:pt x="7735" y="37872"/>
                    <a:pt x="7574" y="37938"/>
                    <a:pt x="7454" y="38065"/>
                  </a:cubicBezTo>
                  <a:cubicBezTo>
                    <a:pt x="7240" y="38303"/>
                    <a:pt x="7252" y="38696"/>
                    <a:pt x="7502" y="38898"/>
                  </a:cubicBezTo>
                  <a:cubicBezTo>
                    <a:pt x="7611" y="38996"/>
                    <a:pt x="7730" y="39054"/>
                    <a:pt x="7859" y="39054"/>
                  </a:cubicBezTo>
                  <a:cubicBezTo>
                    <a:pt x="7870" y="39054"/>
                    <a:pt x="7882" y="39054"/>
                    <a:pt x="7895" y="39053"/>
                  </a:cubicBezTo>
                  <a:cubicBezTo>
                    <a:pt x="8049" y="39053"/>
                    <a:pt x="8216" y="38993"/>
                    <a:pt x="8335" y="38862"/>
                  </a:cubicBezTo>
                  <a:cubicBezTo>
                    <a:pt x="8561" y="38624"/>
                    <a:pt x="8549" y="38231"/>
                    <a:pt x="8287" y="38029"/>
                  </a:cubicBezTo>
                  <a:cubicBezTo>
                    <a:pt x="8176" y="37923"/>
                    <a:pt x="8036" y="37872"/>
                    <a:pt x="7895" y="37872"/>
                  </a:cubicBezTo>
                  <a:close/>
                  <a:moveTo>
                    <a:pt x="34557" y="39486"/>
                  </a:moveTo>
                  <a:cubicBezTo>
                    <a:pt x="34439" y="39486"/>
                    <a:pt x="34320" y="39520"/>
                    <a:pt x="34219" y="39589"/>
                  </a:cubicBezTo>
                  <a:cubicBezTo>
                    <a:pt x="33945" y="39767"/>
                    <a:pt x="33874" y="40136"/>
                    <a:pt x="34064" y="40410"/>
                  </a:cubicBezTo>
                  <a:cubicBezTo>
                    <a:pt x="34184" y="40565"/>
                    <a:pt x="34362" y="40660"/>
                    <a:pt x="34565" y="40660"/>
                  </a:cubicBezTo>
                  <a:cubicBezTo>
                    <a:pt x="34660" y="40660"/>
                    <a:pt x="34779" y="40624"/>
                    <a:pt x="34886" y="40553"/>
                  </a:cubicBezTo>
                  <a:cubicBezTo>
                    <a:pt x="35160" y="40374"/>
                    <a:pt x="35231" y="40005"/>
                    <a:pt x="35041" y="39731"/>
                  </a:cubicBezTo>
                  <a:cubicBezTo>
                    <a:pt x="34931" y="39571"/>
                    <a:pt x="34745" y="39486"/>
                    <a:pt x="34557" y="39486"/>
                  </a:cubicBezTo>
                  <a:close/>
                  <a:moveTo>
                    <a:pt x="9953" y="39493"/>
                  </a:moveTo>
                  <a:cubicBezTo>
                    <a:pt x="9766" y="39493"/>
                    <a:pt x="9584" y="39585"/>
                    <a:pt x="9466" y="39755"/>
                  </a:cubicBezTo>
                  <a:cubicBezTo>
                    <a:pt x="9288" y="40017"/>
                    <a:pt x="9347" y="40386"/>
                    <a:pt x="9621" y="40565"/>
                  </a:cubicBezTo>
                  <a:cubicBezTo>
                    <a:pt x="9716" y="40648"/>
                    <a:pt x="9835" y="40672"/>
                    <a:pt x="9942" y="40672"/>
                  </a:cubicBezTo>
                  <a:cubicBezTo>
                    <a:pt x="10133" y="40672"/>
                    <a:pt x="10311" y="40589"/>
                    <a:pt x="10431" y="40422"/>
                  </a:cubicBezTo>
                  <a:cubicBezTo>
                    <a:pt x="10633" y="40148"/>
                    <a:pt x="10550" y="39779"/>
                    <a:pt x="10288" y="39600"/>
                  </a:cubicBezTo>
                  <a:cubicBezTo>
                    <a:pt x="10184" y="39528"/>
                    <a:pt x="10067" y="39493"/>
                    <a:pt x="9953" y="39493"/>
                  </a:cubicBezTo>
                  <a:close/>
                  <a:moveTo>
                    <a:pt x="12194" y="40828"/>
                  </a:moveTo>
                  <a:cubicBezTo>
                    <a:pt x="11980" y="40828"/>
                    <a:pt x="11776" y="40942"/>
                    <a:pt x="11669" y="41148"/>
                  </a:cubicBezTo>
                  <a:cubicBezTo>
                    <a:pt x="11526" y="41446"/>
                    <a:pt x="11621" y="41803"/>
                    <a:pt x="11919" y="41958"/>
                  </a:cubicBezTo>
                  <a:cubicBezTo>
                    <a:pt x="12001" y="41989"/>
                    <a:pt x="12075" y="42020"/>
                    <a:pt x="12163" y="42020"/>
                  </a:cubicBezTo>
                  <a:cubicBezTo>
                    <a:pt x="12176" y="42020"/>
                    <a:pt x="12190" y="42019"/>
                    <a:pt x="12205" y="42017"/>
                  </a:cubicBezTo>
                  <a:cubicBezTo>
                    <a:pt x="12419" y="42017"/>
                    <a:pt x="12621" y="41910"/>
                    <a:pt x="12728" y="41696"/>
                  </a:cubicBezTo>
                  <a:cubicBezTo>
                    <a:pt x="12871" y="41398"/>
                    <a:pt x="12776" y="41041"/>
                    <a:pt x="12478" y="40898"/>
                  </a:cubicBezTo>
                  <a:cubicBezTo>
                    <a:pt x="12387" y="40850"/>
                    <a:pt x="12289" y="40828"/>
                    <a:pt x="12194" y="40828"/>
                  </a:cubicBezTo>
                  <a:close/>
                  <a:moveTo>
                    <a:pt x="32325" y="40828"/>
                  </a:moveTo>
                  <a:cubicBezTo>
                    <a:pt x="32230" y="40828"/>
                    <a:pt x="32132" y="40850"/>
                    <a:pt x="32040" y="40898"/>
                  </a:cubicBezTo>
                  <a:cubicBezTo>
                    <a:pt x="31743" y="41041"/>
                    <a:pt x="31647" y="41398"/>
                    <a:pt x="31790" y="41696"/>
                  </a:cubicBezTo>
                  <a:cubicBezTo>
                    <a:pt x="31909" y="41910"/>
                    <a:pt x="32100" y="42017"/>
                    <a:pt x="32326" y="42029"/>
                  </a:cubicBezTo>
                  <a:cubicBezTo>
                    <a:pt x="32421" y="42029"/>
                    <a:pt x="32505" y="41994"/>
                    <a:pt x="32600" y="41958"/>
                  </a:cubicBezTo>
                  <a:cubicBezTo>
                    <a:pt x="32898" y="41803"/>
                    <a:pt x="32993" y="41446"/>
                    <a:pt x="32850" y="41148"/>
                  </a:cubicBezTo>
                  <a:cubicBezTo>
                    <a:pt x="32743" y="40942"/>
                    <a:pt x="32539" y="40828"/>
                    <a:pt x="32325" y="40828"/>
                  </a:cubicBezTo>
                  <a:close/>
                  <a:moveTo>
                    <a:pt x="14584" y="41916"/>
                  </a:moveTo>
                  <a:cubicBezTo>
                    <a:pt x="14351" y="41916"/>
                    <a:pt x="14129" y="42055"/>
                    <a:pt x="14038" y="42291"/>
                  </a:cubicBezTo>
                  <a:cubicBezTo>
                    <a:pt x="13919" y="42589"/>
                    <a:pt x="14062" y="42934"/>
                    <a:pt x="14383" y="43053"/>
                  </a:cubicBezTo>
                  <a:cubicBezTo>
                    <a:pt x="14443" y="43089"/>
                    <a:pt x="14514" y="43101"/>
                    <a:pt x="14586" y="43101"/>
                  </a:cubicBezTo>
                  <a:cubicBezTo>
                    <a:pt x="14824" y="43101"/>
                    <a:pt x="15050" y="42946"/>
                    <a:pt x="15134" y="42708"/>
                  </a:cubicBezTo>
                  <a:cubicBezTo>
                    <a:pt x="15253" y="42410"/>
                    <a:pt x="15098" y="42077"/>
                    <a:pt x="14800" y="41958"/>
                  </a:cubicBezTo>
                  <a:cubicBezTo>
                    <a:pt x="14729" y="41930"/>
                    <a:pt x="14656" y="41916"/>
                    <a:pt x="14584" y="41916"/>
                  </a:cubicBezTo>
                  <a:close/>
                  <a:moveTo>
                    <a:pt x="29940" y="41918"/>
                  </a:moveTo>
                  <a:cubicBezTo>
                    <a:pt x="29867" y="41918"/>
                    <a:pt x="29793" y="41930"/>
                    <a:pt x="29719" y="41958"/>
                  </a:cubicBezTo>
                  <a:cubicBezTo>
                    <a:pt x="29409" y="42053"/>
                    <a:pt x="29266" y="42398"/>
                    <a:pt x="29385" y="42708"/>
                  </a:cubicBezTo>
                  <a:cubicBezTo>
                    <a:pt x="29469" y="42946"/>
                    <a:pt x="29695" y="43101"/>
                    <a:pt x="29933" y="43101"/>
                  </a:cubicBezTo>
                  <a:cubicBezTo>
                    <a:pt x="30004" y="43101"/>
                    <a:pt x="30064" y="43077"/>
                    <a:pt x="30135" y="43053"/>
                  </a:cubicBezTo>
                  <a:cubicBezTo>
                    <a:pt x="30457" y="42946"/>
                    <a:pt x="30600" y="42613"/>
                    <a:pt x="30481" y="42291"/>
                  </a:cubicBezTo>
                  <a:cubicBezTo>
                    <a:pt x="30398" y="42062"/>
                    <a:pt x="30182" y="41918"/>
                    <a:pt x="29940" y="41918"/>
                  </a:cubicBezTo>
                  <a:close/>
                  <a:moveTo>
                    <a:pt x="27433" y="42681"/>
                  </a:moveTo>
                  <a:cubicBezTo>
                    <a:pt x="27390" y="42681"/>
                    <a:pt x="27346" y="42686"/>
                    <a:pt x="27302" y="42696"/>
                  </a:cubicBezTo>
                  <a:cubicBezTo>
                    <a:pt x="26980" y="42767"/>
                    <a:pt x="26790" y="43101"/>
                    <a:pt x="26861" y="43410"/>
                  </a:cubicBezTo>
                  <a:cubicBezTo>
                    <a:pt x="26940" y="43679"/>
                    <a:pt x="27155" y="43853"/>
                    <a:pt x="27388" y="43853"/>
                  </a:cubicBezTo>
                  <a:cubicBezTo>
                    <a:pt x="27403" y="43853"/>
                    <a:pt x="27418" y="43852"/>
                    <a:pt x="27433" y="43851"/>
                  </a:cubicBezTo>
                  <a:cubicBezTo>
                    <a:pt x="27492" y="43851"/>
                    <a:pt x="27540" y="43851"/>
                    <a:pt x="27576" y="43839"/>
                  </a:cubicBezTo>
                  <a:cubicBezTo>
                    <a:pt x="27897" y="43768"/>
                    <a:pt x="28088" y="43446"/>
                    <a:pt x="28016" y="43125"/>
                  </a:cubicBezTo>
                  <a:cubicBezTo>
                    <a:pt x="27945" y="42859"/>
                    <a:pt x="27698" y="42681"/>
                    <a:pt x="27433" y="42681"/>
                  </a:cubicBezTo>
                  <a:close/>
                  <a:moveTo>
                    <a:pt x="17086" y="42693"/>
                  </a:moveTo>
                  <a:cubicBezTo>
                    <a:pt x="16821" y="42693"/>
                    <a:pt x="16574" y="42872"/>
                    <a:pt x="16503" y="43148"/>
                  </a:cubicBezTo>
                  <a:cubicBezTo>
                    <a:pt x="16431" y="43458"/>
                    <a:pt x="16622" y="43780"/>
                    <a:pt x="16943" y="43863"/>
                  </a:cubicBezTo>
                  <a:cubicBezTo>
                    <a:pt x="16979" y="43875"/>
                    <a:pt x="17027" y="43875"/>
                    <a:pt x="17074" y="43875"/>
                  </a:cubicBezTo>
                  <a:cubicBezTo>
                    <a:pt x="17336" y="43875"/>
                    <a:pt x="17598" y="43696"/>
                    <a:pt x="17658" y="43422"/>
                  </a:cubicBezTo>
                  <a:cubicBezTo>
                    <a:pt x="17729" y="43113"/>
                    <a:pt x="17539" y="42791"/>
                    <a:pt x="17217" y="42708"/>
                  </a:cubicBezTo>
                  <a:cubicBezTo>
                    <a:pt x="17173" y="42698"/>
                    <a:pt x="17129" y="42693"/>
                    <a:pt x="17086" y="42693"/>
                  </a:cubicBezTo>
                  <a:close/>
                  <a:moveTo>
                    <a:pt x="19639" y="43157"/>
                  </a:moveTo>
                  <a:cubicBezTo>
                    <a:pt x="19345" y="43157"/>
                    <a:pt x="19095" y="43374"/>
                    <a:pt x="19051" y="43684"/>
                  </a:cubicBezTo>
                  <a:cubicBezTo>
                    <a:pt x="19027" y="44006"/>
                    <a:pt x="19241" y="44291"/>
                    <a:pt x="19575" y="44339"/>
                  </a:cubicBezTo>
                  <a:lnTo>
                    <a:pt x="19646" y="44339"/>
                  </a:lnTo>
                  <a:cubicBezTo>
                    <a:pt x="19932" y="44339"/>
                    <a:pt x="20194" y="44113"/>
                    <a:pt x="20229" y="43815"/>
                  </a:cubicBezTo>
                  <a:cubicBezTo>
                    <a:pt x="20265" y="43482"/>
                    <a:pt x="20039" y="43208"/>
                    <a:pt x="19706" y="43160"/>
                  </a:cubicBezTo>
                  <a:cubicBezTo>
                    <a:pt x="19683" y="43158"/>
                    <a:pt x="19661" y="43157"/>
                    <a:pt x="19639" y="43157"/>
                  </a:cubicBezTo>
                  <a:close/>
                  <a:moveTo>
                    <a:pt x="24883" y="43154"/>
                  </a:moveTo>
                  <a:cubicBezTo>
                    <a:pt x="24856" y="43154"/>
                    <a:pt x="24829" y="43156"/>
                    <a:pt x="24801" y="43160"/>
                  </a:cubicBezTo>
                  <a:cubicBezTo>
                    <a:pt x="24468" y="43184"/>
                    <a:pt x="24230" y="43482"/>
                    <a:pt x="24278" y="43815"/>
                  </a:cubicBezTo>
                  <a:cubicBezTo>
                    <a:pt x="24325" y="44125"/>
                    <a:pt x="24575" y="44339"/>
                    <a:pt x="24861" y="44339"/>
                  </a:cubicBezTo>
                  <a:lnTo>
                    <a:pt x="24932" y="44339"/>
                  </a:lnTo>
                  <a:cubicBezTo>
                    <a:pt x="25254" y="44303"/>
                    <a:pt x="25492" y="44006"/>
                    <a:pt x="25456" y="43684"/>
                  </a:cubicBezTo>
                  <a:cubicBezTo>
                    <a:pt x="25413" y="43379"/>
                    <a:pt x="25170" y="43154"/>
                    <a:pt x="24883" y="43154"/>
                  </a:cubicBezTo>
                  <a:close/>
                  <a:moveTo>
                    <a:pt x="22265" y="43303"/>
                  </a:moveTo>
                  <a:cubicBezTo>
                    <a:pt x="21944" y="43303"/>
                    <a:pt x="21670" y="43577"/>
                    <a:pt x="21670" y="43899"/>
                  </a:cubicBezTo>
                  <a:cubicBezTo>
                    <a:pt x="21670" y="44232"/>
                    <a:pt x="21944" y="44494"/>
                    <a:pt x="22265" y="44494"/>
                  </a:cubicBezTo>
                  <a:cubicBezTo>
                    <a:pt x="22599" y="44494"/>
                    <a:pt x="22849" y="44232"/>
                    <a:pt x="22861" y="43899"/>
                  </a:cubicBezTo>
                  <a:cubicBezTo>
                    <a:pt x="22861" y="43577"/>
                    <a:pt x="22599" y="43303"/>
                    <a:pt x="22265" y="4330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8"/>
            <p:cNvSpPr/>
            <p:nvPr/>
          </p:nvSpPr>
          <p:spPr>
            <a:xfrm>
              <a:off x="2605679" y="-1172982"/>
              <a:ext cx="1558969" cy="1559031"/>
            </a:xfrm>
            <a:custGeom>
              <a:avLst/>
              <a:gdLst/>
              <a:ahLst/>
              <a:cxnLst/>
              <a:rect l="l" t="t" r="r" b="b"/>
              <a:pathLst>
                <a:path w="49995" h="49997" extrusionOk="0">
                  <a:moveTo>
                    <a:pt x="24316" y="0"/>
                  </a:moveTo>
                  <a:cubicBezTo>
                    <a:pt x="24303" y="0"/>
                    <a:pt x="24290" y="1"/>
                    <a:pt x="24277" y="2"/>
                  </a:cubicBezTo>
                  <a:cubicBezTo>
                    <a:pt x="23991" y="2"/>
                    <a:pt x="23753" y="240"/>
                    <a:pt x="23765" y="538"/>
                  </a:cubicBezTo>
                  <a:cubicBezTo>
                    <a:pt x="23765" y="810"/>
                    <a:pt x="23982" y="1039"/>
                    <a:pt x="24260" y="1039"/>
                  </a:cubicBezTo>
                  <a:cubicBezTo>
                    <a:pt x="24273" y="1039"/>
                    <a:pt x="24287" y="1039"/>
                    <a:pt x="24301" y="1038"/>
                  </a:cubicBezTo>
                  <a:cubicBezTo>
                    <a:pt x="24599" y="1038"/>
                    <a:pt x="24837" y="800"/>
                    <a:pt x="24813" y="502"/>
                  </a:cubicBezTo>
                  <a:cubicBezTo>
                    <a:pt x="24813" y="240"/>
                    <a:pt x="24595" y="0"/>
                    <a:pt x="24316" y="0"/>
                  </a:cubicBezTo>
                  <a:close/>
                  <a:moveTo>
                    <a:pt x="26920" y="61"/>
                  </a:moveTo>
                  <a:cubicBezTo>
                    <a:pt x="26644" y="61"/>
                    <a:pt x="26407" y="260"/>
                    <a:pt x="26373" y="550"/>
                  </a:cubicBezTo>
                  <a:cubicBezTo>
                    <a:pt x="26361" y="847"/>
                    <a:pt x="26563" y="1097"/>
                    <a:pt x="26861" y="1121"/>
                  </a:cubicBezTo>
                  <a:lnTo>
                    <a:pt x="26908" y="1121"/>
                  </a:lnTo>
                  <a:cubicBezTo>
                    <a:pt x="27182" y="1121"/>
                    <a:pt x="27420" y="907"/>
                    <a:pt x="27432" y="621"/>
                  </a:cubicBezTo>
                  <a:cubicBezTo>
                    <a:pt x="27444" y="335"/>
                    <a:pt x="27242" y="73"/>
                    <a:pt x="26944" y="61"/>
                  </a:cubicBezTo>
                  <a:cubicBezTo>
                    <a:pt x="26936" y="61"/>
                    <a:pt x="26928" y="61"/>
                    <a:pt x="26920" y="61"/>
                  </a:cubicBezTo>
                  <a:close/>
                  <a:moveTo>
                    <a:pt x="21705" y="198"/>
                  </a:moveTo>
                  <a:cubicBezTo>
                    <a:pt x="21678" y="198"/>
                    <a:pt x="21650" y="200"/>
                    <a:pt x="21622" y="204"/>
                  </a:cubicBezTo>
                  <a:cubicBezTo>
                    <a:pt x="21348" y="252"/>
                    <a:pt x="21134" y="526"/>
                    <a:pt x="21181" y="800"/>
                  </a:cubicBezTo>
                  <a:cubicBezTo>
                    <a:pt x="21205" y="1065"/>
                    <a:pt x="21418" y="1253"/>
                    <a:pt x="21681" y="1253"/>
                  </a:cubicBezTo>
                  <a:cubicBezTo>
                    <a:pt x="21689" y="1253"/>
                    <a:pt x="21697" y="1252"/>
                    <a:pt x="21705" y="1252"/>
                  </a:cubicBezTo>
                  <a:lnTo>
                    <a:pt x="21777" y="1252"/>
                  </a:lnTo>
                  <a:cubicBezTo>
                    <a:pt x="22063" y="1204"/>
                    <a:pt x="22265" y="954"/>
                    <a:pt x="22217" y="657"/>
                  </a:cubicBezTo>
                  <a:cubicBezTo>
                    <a:pt x="22185" y="398"/>
                    <a:pt x="21967" y="198"/>
                    <a:pt x="21705" y="198"/>
                  </a:cubicBezTo>
                  <a:close/>
                  <a:moveTo>
                    <a:pt x="29471" y="408"/>
                  </a:moveTo>
                  <a:cubicBezTo>
                    <a:pt x="29228" y="408"/>
                    <a:pt x="29020" y="585"/>
                    <a:pt x="28968" y="835"/>
                  </a:cubicBezTo>
                  <a:cubicBezTo>
                    <a:pt x="28909" y="1121"/>
                    <a:pt x="29099" y="1395"/>
                    <a:pt x="29385" y="1443"/>
                  </a:cubicBezTo>
                  <a:cubicBezTo>
                    <a:pt x="29421" y="1443"/>
                    <a:pt x="29456" y="1443"/>
                    <a:pt x="29468" y="1454"/>
                  </a:cubicBezTo>
                  <a:cubicBezTo>
                    <a:pt x="29718" y="1454"/>
                    <a:pt x="29944" y="1276"/>
                    <a:pt x="29992" y="1026"/>
                  </a:cubicBezTo>
                  <a:cubicBezTo>
                    <a:pt x="30052" y="740"/>
                    <a:pt x="29861" y="478"/>
                    <a:pt x="29575" y="419"/>
                  </a:cubicBezTo>
                  <a:cubicBezTo>
                    <a:pt x="29540" y="411"/>
                    <a:pt x="29505" y="408"/>
                    <a:pt x="29471" y="408"/>
                  </a:cubicBezTo>
                  <a:close/>
                  <a:moveTo>
                    <a:pt x="19149" y="677"/>
                  </a:moveTo>
                  <a:cubicBezTo>
                    <a:pt x="19108" y="677"/>
                    <a:pt x="19067" y="682"/>
                    <a:pt x="19026" y="692"/>
                  </a:cubicBezTo>
                  <a:cubicBezTo>
                    <a:pt x="18741" y="776"/>
                    <a:pt x="18562" y="1062"/>
                    <a:pt x="18634" y="1335"/>
                  </a:cubicBezTo>
                  <a:cubicBezTo>
                    <a:pt x="18693" y="1574"/>
                    <a:pt x="18907" y="1740"/>
                    <a:pt x="19157" y="1740"/>
                  </a:cubicBezTo>
                  <a:cubicBezTo>
                    <a:pt x="19181" y="1740"/>
                    <a:pt x="19229" y="1740"/>
                    <a:pt x="19276" y="1728"/>
                  </a:cubicBezTo>
                  <a:cubicBezTo>
                    <a:pt x="19562" y="1657"/>
                    <a:pt x="19741" y="1371"/>
                    <a:pt x="19657" y="1085"/>
                  </a:cubicBezTo>
                  <a:cubicBezTo>
                    <a:pt x="19597" y="842"/>
                    <a:pt x="19381" y="677"/>
                    <a:pt x="19149" y="677"/>
                  </a:cubicBezTo>
                  <a:close/>
                  <a:moveTo>
                    <a:pt x="32018" y="1008"/>
                  </a:moveTo>
                  <a:cubicBezTo>
                    <a:pt x="31793" y="1008"/>
                    <a:pt x="31583" y="1146"/>
                    <a:pt x="31504" y="1383"/>
                  </a:cubicBezTo>
                  <a:cubicBezTo>
                    <a:pt x="31433" y="1669"/>
                    <a:pt x="31588" y="1943"/>
                    <a:pt x="31861" y="2038"/>
                  </a:cubicBezTo>
                  <a:cubicBezTo>
                    <a:pt x="31895" y="2046"/>
                    <a:pt x="31935" y="2055"/>
                    <a:pt x="31972" y="2055"/>
                  </a:cubicBezTo>
                  <a:cubicBezTo>
                    <a:pt x="31987" y="2055"/>
                    <a:pt x="32002" y="2053"/>
                    <a:pt x="32016" y="2050"/>
                  </a:cubicBezTo>
                  <a:cubicBezTo>
                    <a:pt x="32242" y="2050"/>
                    <a:pt x="32445" y="1907"/>
                    <a:pt x="32516" y="1681"/>
                  </a:cubicBezTo>
                  <a:cubicBezTo>
                    <a:pt x="32611" y="1395"/>
                    <a:pt x="32445" y="1121"/>
                    <a:pt x="32159" y="1026"/>
                  </a:cubicBezTo>
                  <a:cubicBezTo>
                    <a:pt x="32112" y="1014"/>
                    <a:pt x="32065" y="1008"/>
                    <a:pt x="32018" y="1008"/>
                  </a:cubicBezTo>
                  <a:close/>
                  <a:moveTo>
                    <a:pt x="16635" y="1437"/>
                  </a:moveTo>
                  <a:cubicBezTo>
                    <a:pt x="16579" y="1437"/>
                    <a:pt x="16522" y="1446"/>
                    <a:pt x="16467" y="1466"/>
                  </a:cubicBezTo>
                  <a:cubicBezTo>
                    <a:pt x="16193" y="1562"/>
                    <a:pt x="16050" y="1871"/>
                    <a:pt x="16145" y="2145"/>
                  </a:cubicBezTo>
                  <a:cubicBezTo>
                    <a:pt x="16222" y="2344"/>
                    <a:pt x="16402" y="2481"/>
                    <a:pt x="16598" y="2481"/>
                  </a:cubicBezTo>
                  <a:cubicBezTo>
                    <a:pt x="16614" y="2481"/>
                    <a:pt x="16630" y="2480"/>
                    <a:pt x="16645" y="2478"/>
                  </a:cubicBezTo>
                  <a:cubicBezTo>
                    <a:pt x="16705" y="2478"/>
                    <a:pt x="16764" y="2478"/>
                    <a:pt x="16824" y="2455"/>
                  </a:cubicBezTo>
                  <a:cubicBezTo>
                    <a:pt x="17086" y="2359"/>
                    <a:pt x="17240" y="2050"/>
                    <a:pt x="17133" y="1788"/>
                  </a:cubicBezTo>
                  <a:cubicBezTo>
                    <a:pt x="17058" y="1571"/>
                    <a:pt x="16849" y="1437"/>
                    <a:pt x="16635" y="1437"/>
                  </a:cubicBezTo>
                  <a:close/>
                  <a:moveTo>
                    <a:pt x="34461" y="1880"/>
                  </a:moveTo>
                  <a:cubicBezTo>
                    <a:pt x="34257" y="1880"/>
                    <a:pt x="34061" y="1998"/>
                    <a:pt x="33981" y="2205"/>
                  </a:cubicBezTo>
                  <a:cubicBezTo>
                    <a:pt x="33874" y="2478"/>
                    <a:pt x="33993" y="2776"/>
                    <a:pt x="34266" y="2907"/>
                  </a:cubicBezTo>
                  <a:cubicBezTo>
                    <a:pt x="34338" y="2931"/>
                    <a:pt x="34397" y="2943"/>
                    <a:pt x="34457" y="2943"/>
                  </a:cubicBezTo>
                  <a:cubicBezTo>
                    <a:pt x="34659" y="2943"/>
                    <a:pt x="34862" y="2824"/>
                    <a:pt x="34945" y="2621"/>
                  </a:cubicBezTo>
                  <a:cubicBezTo>
                    <a:pt x="35064" y="2336"/>
                    <a:pt x="34933" y="2038"/>
                    <a:pt x="34659" y="1919"/>
                  </a:cubicBezTo>
                  <a:cubicBezTo>
                    <a:pt x="34595" y="1892"/>
                    <a:pt x="34527" y="1880"/>
                    <a:pt x="34461" y="1880"/>
                  </a:cubicBezTo>
                  <a:close/>
                  <a:moveTo>
                    <a:pt x="14262" y="2441"/>
                  </a:moveTo>
                  <a:cubicBezTo>
                    <a:pt x="14183" y="2441"/>
                    <a:pt x="14102" y="2460"/>
                    <a:pt x="14026" y="2502"/>
                  </a:cubicBezTo>
                  <a:cubicBezTo>
                    <a:pt x="13764" y="2633"/>
                    <a:pt x="13645" y="2943"/>
                    <a:pt x="13788" y="3217"/>
                  </a:cubicBezTo>
                  <a:cubicBezTo>
                    <a:pt x="13867" y="3397"/>
                    <a:pt x="14032" y="3503"/>
                    <a:pt x="14211" y="3503"/>
                  </a:cubicBezTo>
                  <a:cubicBezTo>
                    <a:pt x="14221" y="3503"/>
                    <a:pt x="14231" y="3503"/>
                    <a:pt x="14240" y="3502"/>
                  </a:cubicBezTo>
                  <a:cubicBezTo>
                    <a:pt x="14335" y="3502"/>
                    <a:pt x="14407" y="3479"/>
                    <a:pt x="14478" y="3455"/>
                  </a:cubicBezTo>
                  <a:cubicBezTo>
                    <a:pt x="14740" y="3312"/>
                    <a:pt x="14859" y="3002"/>
                    <a:pt x="14716" y="2740"/>
                  </a:cubicBezTo>
                  <a:cubicBezTo>
                    <a:pt x="14632" y="2555"/>
                    <a:pt x="14452" y="2441"/>
                    <a:pt x="14262" y="2441"/>
                  </a:cubicBezTo>
                  <a:close/>
                  <a:moveTo>
                    <a:pt x="36807" y="3031"/>
                  </a:moveTo>
                  <a:cubicBezTo>
                    <a:pt x="36623" y="3031"/>
                    <a:pt x="36447" y="3129"/>
                    <a:pt x="36350" y="3300"/>
                  </a:cubicBezTo>
                  <a:cubicBezTo>
                    <a:pt x="36207" y="3550"/>
                    <a:pt x="36302" y="3871"/>
                    <a:pt x="36552" y="4014"/>
                  </a:cubicBezTo>
                  <a:cubicBezTo>
                    <a:pt x="36648" y="4062"/>
                    <a:pt x="36731" y="4074"/>
                    <a:pt x="36802" y="4074"/>
                  </a:cubicBezTo>
                  <a:cubicBezTo>
                    <a:pt x="36981" y="4074"/>
                    <a:pt x="37183" y="3990"/>
                    <a:pt x="37267" y="3812"/>
                  </a:cubicBezTo>
                  <a:cubicBezTo>
                    <a:pt x="37398" y="3562"/>
                    <a:pt x="37314" y="3240"/>
                    <a:pt x="37064" y="3098"/>
                  </a:cubicBezTo>
                  <a:cubicBezTo>
                    <a:pt x="36981" y="3052"/>
                    <a:pt x="36893" y="3031"/>
                    <a:pt x="36807" y="3031"/>
                  </a:cubicBezTo>
                  <a:close/>
                  <a:moveTo>
                    <a:pt x="11995" y="3727"/>
                  </a:moveTo>
                  <a:cubicBezTo>
                    <a:pt x="11897" y="3727"/>
                    <a:pt x="11796" y="3755"/>
                    <a:pt x="11704" y="3812"/>
                  </a:cubicBezTo>
                  <a:cubicBezTo>
                    <a:pt x="11466" y="3955"/>
                    <a:pt x="11383" y="4288"/>
                    <a:pt x="11537" y="4538"/>
                  </a:cubicBezTo>
                  <a:cubicBezTo>
                    <a:pt x="11621" y="4681"/>
                    <a:pt x="11799" y="4776"/>
                    <a:pt x="11978" y="4776"/>
                  </a:cubicBezTo>
                  <a:cubicBezTo>
                    <a:pt x="12085" y="4776"/>
                    <a:pt x="12180" y="4764"/>
                    <a:pt x="12264" y="4705"/>
                  </a:cubicBezTo>
                  <a:cubicBezTo>
                    <a:pt x="12502" y="4538"/>
                    <a:pt x="12573" y="4229"/>
                    <a:pt x="12430" y="3967"/>
                  </a:cubicBezTo>
                  <a:cubicBezTo>
                    <a:pt x="12325" y="3809"/>
                    <a:pt x="12163" y="3727"/>
                    <a:pt x="11995" y="3727"/>
                  </a:cubicBezTo>
                  <a:close/>
                  <a:moveTo>
                    <a:pt x="39005" y="4396"/>
                  </a:moveTo>
                  <a:cubicBezTo>
                    <a:pt x="38841" y="4396"/>
                    <a:pt x="38679" y="4475"/>
                    <a:pt x="38576" y="4622"/>
                  </a:cubicBezTo>
                  <a:cubicBezTo>
                    <a:pt x="38410" y="4860"/>
                    <a:pt x="38469" y="5193"/>
                    <a:pt x="38707" y="5360"/>
                  </a:cubicBezTo>
                  <a:cubicBezTo>
                    <a:pt x="38797" y="5420"/>
                    <a:pt x="38887" y="5446"/>
                    <a:pt x="38963" y="5446"/>
                  </a:cubicBezTo>
                  <a:cubicBezTo>
                    <a:pt x="38977" y="5446"/>
                    <a:pt x="38992" y="5445"/>
                    <a:pt x="39005" y="5443"/>
                  </a:cubicBezTo>
                  <a:cubicBezTo>
                    <a:pt x="39172" y="5443"/>
                    <a:pt x="39338" y="5372"/>
                    <a:pt x="39446" y="5217"/>
                  </a:cubicBezTo>
                  <a:cubicBezTo>
                    <a:pt x="39600" y="4979"/>
                    <a:pt x="39541" y="4657"/>
                    <a:pt x="39303" y="4491"/>
                  </a:cubicBezTo>
                  <a:cubicBezTo>
                    <a:pt x="39211" y="4427"/>
                    <a:pt x="39108" y="4396"/>
                    <a:pt x="39005" y="4396"/>
                  </a:cubicBezTo>
                  <a:close/>
                  <a:moveTo>
                    <a:pt x="9846" y="5227"/>
                  </a:moveTo>
                  <a:cubicBezTo>
                    <a:pt x="9732" y="5227"/>
                    <a:pt x="9619" y="5262"/>
                    <a:pt x="9525" y="5336"/>
                  </a:cubicBezTo>
                  <a:cubicBezTo>
                    <a:pt x="9299" y="5514"/>
                    <a:pt x="9263" y="5860"/>
                    <a:pt x="9442" y="6086"/>
                  </a:cubicBezTo>
                  <a:cubicBezTo>
                    <a:pt x="9537" y="6217"/>
                    <a:pt x="9692" y="6276"/>
                    <a:pt x="9859" y="6276"/>
                  </a:cubicBezTo>
                  <a:cubicBezTo>
                    <a:pt x="9978" y="6276"/>
                    <a:pt x="10073" y="6253"/>
                    <a:pt x="10180" y="6169"/>
                  </a:cubicBezTo>
                  <a:cubicBezTo>
                    <a:pt x="10406" y="5991"/>
                    <a:pt x="10454" y="5657"/>
                    <a:pt x="10275" y="5431"/>
                  </a:cubicBezTo>
                  <a:cubicBezTo>
                    <a:pt x="10170" y="5298"/>
                    <a:pt x="10008" y="5227"/>
                    <a:pt x="9846" y="5227"/>
                  </a:cubicBezTo>
                  <a:close/>
                  <a:moveTo>
                    <a:pt x="41067" y="6012"/>
                  </a:moveTo>
                  <a:cubicBezTo>
                    <a:pt x="40923" y="6012"/>
                    <a:pt x="40780" y="6072"/>
                    <a:pt x="40672" y="6193"/>
                  </a:cubicBezTo>
                  <a:cubicBezTo>
                    <a:pt x="40481" y="6407"/>
                    <a:pt x="40493" y="6741"/>
                    <a:pt x="40720" y="6931"/>
                  </a:cubicBezTo>
                  <a:cubicBezTo>
                    <a:pt x="40827" y="7027"/>
                    <a:pt x="40946" y="7062"/>
                    <a:pt x="41065" y="7062"/>
                  </a:cubicBezTo>
                  <a:cubicBezTo>
                    <a:pt x="41208" y="7062"/>
                    <a:pt x="41363" y="7003"/>
                    <a:pt x="41470" y="6884"/>
                  </a:cubicBezTo>
                  <a:cubicBezTo>
                    <a:pt x="41660" y="6669"/>
                    <a:pt x="41648" y="6336"/>
                    <a:pt x="41422" y="6146"/>
                  </a:cubicBezTo>
                  <a:cubicBezTo>
                    <a:pt x="41317" y="6057"/>
                    <a:pt x="41191" y="6012"/>
                    <a:pt x="41067" y="6012"/>
                  </a:cubicBezTo>
                  <a:close/>
                  <a:moveTo>
                    <a:pt x="7901" y="6939"/>
                  </a:moveTo>
                  <a:cubicBezTo>
                    <a:pt x="7768" y="6939"/>
                    <a:pt x="7637" y="6992"/>
                    <a:pt x="7537" y="7098"/>
                  </a:cubicBezTo>
                  <a:cubicBezTo>
                    <a:pt x="7323" y="7289"/>
                    <a:pt x="7311" y="7634"/>
                    <a:pt x="7513" y="7836"/>
                  </a:cubicBezTo>
                  <a:cubicBezTo>
                    <a:pt x="7620" y="7943"/>
                    <a:pt x="7751" y="8003"/>
                    <a:pt x="7894" y="8003"/>
                  </a:cubicBezTo>
                  <a:cubicBezTo>
                    <a:pt x="8025" y="8003"/>
                    <a:pt x="8156" y="7955"/>
                    <a:pt x="8263" y="7860"/>
                  </a:cubicBezTo>
                  <a:cubicBezTo>
                    <a:pt x="8466" y="7658"/>
                    <a:pt x="8489" y="7324"/>
                    <a:pt x="8275" y="7110"/>
                  </a:cubicBezTo>
                  <a:cubicBezTo>
                    <a:pt x="8172" y="6995"/>
                    <a:pt x="8036" y="6939"/>
                    <a:pt x="7901" y="6939"/>
                  </a:cubicBezTo>
                  <a:close/>
                  <a:moveTo>
                    <a:pt x="42943" y="7817"/>
                  </a:moveTo>
                  <a:cubicBezTo>
                    <a:pt x="42812" y="7817"/>
                    <a:pt x="42680" y="7864"/>
                    <a:pt x="42577" y="7955"/>
                  </a:cubicBezTo>
                  <a:cubicBezTo>
                    <a:pt x="42375" y="8158"/>
                    <a:pt x="42363" y="8491"/>
                    <a:pt x="42553" y="8705"/>
                  </a:cubicBezTo>
                  <a:cubicBezTo>
                    <a:pt x="42651" y="8814"/>
                    <a:pt x="42779" y="8874"/>
                    <a:pt x="42901" y="8874"/>
                  </a:cubicBezTo>
                  <a:cubicBezTo>
                    <a:pt x="42912" y="8874"/>
                    <a:pt x="42923" y="8873"/>
                    <a:pt x="42934" y="8872"/>
                  </a:cubicBezTo>
                  <a:cubicBezTo>
                    <a:pt x="43065" y="8872"/>
                    <a:pt x="43196" y="8824"/>
                    <a:pt x="43291" y="8729"/>
                  </a:cubicBezTo>
                  <a:cubicBezTo>
                    <a:pt x="43518" y="8539"/>
                    <a:pt x="43518" y="8193"/>
                    <a:pt x="43327" y="7991"/>
                  </a:cubicBezTo>
                  <a:cubicBezTo>
                    <a:pt x="43228" y="7873"/>
                    <a:pt x="43086" y="7817"/>
                    <a:pt x="42943" y="7817"/>
                  </a:cubicBezTo>
                  <a:close/>
                  <a:moveTo>
                    <a:pt x="6137" y="8854"/>
                  </a:moveTo>
                  <a:cubicBezTo>
                    <a:pt x="5981" y="8854"/>
                    <a:pt x="5824" y="8921"/>
                    <a:pt x="5715" y="9051"/>
                  </a:cubicBezTo>
                  <a:cubicBezTo>
                    <a:pt x="5537" y="9265"/>
                    <a:pt x="5572" y="9598"/>
                    <a:pt x="5787" y="9789"/>
                  </a:cubicBezTo>
                  <a:cubicBezTo>
                    <a:pt x="5882" y="9884"/>
                    <a:pt x="6001" y="9908"/>
                    <a:pt x="6132" y="9908"/>
                  </a:cubicBezTo>
                  <a:cubicBezTo>
                    <a:pt x="6287" y="9908"/>
                    <a:pt x="6430" y="9848"/>
                    <a:pt x="6537" y="9717"/>
                  </a:cubicBezTo>
                  <a:cubicBezTo>
                    <a:pt x="6715" y="9491"/>
                    <a:pt x="6680" y="9170"/>
                    <a:pt x="6465" y="8967"/>
                  </a:cubicBezTo>
                  <a:cubicBezTo>
                    <a:pt x="6369" y="8891"/>
                    <a:pt x="6253" y="8854"/>
                    <a:pt x="6137" y="8854"/>
                  </a:cubicBezTo>
                  <a:close/>
                  <a:moveTo>
                    <a:pt x="44617" y="9817"/>
                  </a:moveTo>
                  <a:cubicBezTo>
                    <a:pt x="44504" y="9817"/>
                    <a:pt x="44390" y="9851"/>
                    <a:pt x="44291" y="9920"/>
                  </a:cubicBezTo>
                  <a:cubicBezTo>
                    <a:pt x="44065" y="10098"/>
                    <a:pt x="44006" y="10432"/>
                    <a:pt x="44184" y="10670"/>
                  </a:cubicBezTo>
                  <a:cubicBezTo>
                    <a:pt x="44291" y="10801"/>
                    <a:pt x="44458" y="10872"/>
                    <a:pt x="44625" y="10872"/>
                  </a:cubicBezTo>
                  <a:cubicBezTo>
                    <a:pt x="44720" y="10872"/>
                    <a:pt x="44851" y="10848"/>
                    <a:pt x="44934" y="10777"/>
                  </a:cubicBezTo>
                  <a:cubicBezTo>
                    <a:pt x="45173" y="10598"/>
                    <a:pt x="45220" y="10265"/>
                    <a:pt x="45042" y="10027"/>
                  </a:cubicBezTo>
                  <a:cubicBezTo>
                    <a:pt x="44937" y="9887"/>
                    <a:pt x="44778" y="9817"/>
                    <a:pt x="44617" y="9817"/>
                  </a:cubicBezTo>
                  <a:close/>
                  <a:moveTo>
                    <a:pt x="4590" y="10952"/>
                  </a:moveTo>
                  <a:cubicBezTo>
                    <a:pt x="4416" y="10952"/>
                    <a:pt x="4243" y="11041"/>
                    <a:pt x="4144" y="11194"/>
                  </a:cubicBezTo>
                  <a:cubicBezTo>
                    <a:pt x="3977" y="11432"/>
                    <a:pt x="4048" y="11753"/>
                    <a:pt x="4286" y="11920"/>
                  </a:cubicBezTo>
                  <a:cubicBezTo>
                    <a:pt x="4382" y="11980"/>
                    <a:pt x="4465" y="12003"/>
                    <a:pt x="4572" y="12003"/>
                  </a:cubicBezTo>
                  <a:cubicBezTo>
                    <a:pt x="4751" y="12003"/>
                    <a:pt x="4918" y="11920"/>
                    <a:pt x="5013" y="11765"/>
                  </a:cubicBezTo>
                  <a:cubicBezTo>
                    <a:pt x="5179" y="11527"/>
                    <a:pt x="5108" y="11206"/>
                    <a:pt x="4870" y="11039"/>
                  </a:cubicBezTo>
                  <a:cubicBezTo>
                    <a:pt x="4785" y="10979"/>
                    <a:pt x="4687" y="10952"/>
                    <a:pt x="4590" y="10952"/>
                  </a:cubicBezTo>
                  <a:close/>
                  <a:moveTo>
                    <a:pt x="46061" y="11978"/>
                  </a:moveTo>
                  <a:cubicBezTo>
                    <a:pt x="45967" y="11978"/>
                    <a:pt x="45870" y="12002"/>
                    <a:pt x="45780" y="12051"/>
                  </a:cubicBezTo>
                  <a:cubicBezTo>
                    <a:pt x="45542" y="12206"/>
                    <a:pt x="45458" y="12527"/>
                    <a:pt x="45601" y="12777"/>
                  </a:cubicBezTo>
                  <a:cubicBezTo>
                    <a:pt x="45703" y="12936"/>
                    <a:pt x="45858" y="13040"/>
                    <a:pt x="46027" y="13040"/>
                  </a:cubicBezTo>
                  <a:cubicBezTo>
                    <a:pt x="46036" y="13040"/>
                    <a:pt x="46045" y="13040"/>
                    <a:pt x="46054" y="13039"/>
                  </a:cubicBezTo>
                  <a:cubicBezTo>
                    <a:pt x="46137" y="13039"/>
                    <a:pt x="46232" y="13003"/>
                    <a:pt x="46316" y="12956"/>
                  </a:cubicBezTo>
                  <a:cubicBezTo>
                    <a:pt x="46577" y="12813"/>
                    <a:pt x="46661" y="12480"/>
                    <a:pt x="46518" y="12230"/>
                  </a:cubicBezTo>
                  <a:cubicBezTo>
                    <a:pt x="46416" y="12065"/>
                    <a:pt x="46243" y="11978"/>
                    <a:pt x="46061" y="11978"/>
                  </a:cubicBezTo>
                  <a:close/>
                  <a:moveTo>
                    <a:pt x="3257" y="13197"/>
                  </a:moveTo>
                  <a:cubicBezTo>
                    <a:pt x="3061" y="13197"/>
                    <a:pt x="2879" y="13303"/>
                    <a:pt x="2786" y="13480"/>
                  </a:cubicBezTo>
                  <a:cubicBezTo>
                    <a:pt x="2655" y="13730"/>
                    <a:pt x="2751" y="14063"/>
                    <a:pt x="3013" y="14194"/>
                  </a:cubicBezTo>
                  <a:cubicBezTo>
                    <a:pt x="3084" y="14230"/>
                    <a:pt x="3167" y="14254"/>
                    <a:pt x="3251" y="14254"/>
                  </a:cubicBezTo>
                  <a:cubicBezTo>
                    <a:pt x="3441" y="14254"/>
                    <a:pt x="3632" y="14146"/>
                    <a:pt x="3727" y="13968"/>
                  </a:cubicBezTo>
                  <a:cubicBezTo>
                    <a:pt x="3858" y="13706"/>
                    <a:pt x="3751" y="13396"/>
                    <a:pt x="3501" y="13254"/>
                  </a:cubicBezTo>
                  <a:cubicBezTo>
                    <a:pt x="3421" y="13215"/>
                    <a:pt x="3338" y="13197"/>
                    <a:pt x="3257" y="13197"/>
                  </a:cubicBezTo>
                  <a:close/>
                  <a:moveTo>
                    <a:pt x="47262" y="14303"/>
                  </a:moveTo>
                  <a:cubicBezTo>
                    <a:pt x="47189" y="14303"/>
                    <a:pt x="47114" y="14317"/>
                    <a:pt x="47042" y="14349"/>
                  </a:cubicBezTo>
                  <a:cubicBezTo>
                    <a:pt x="46780" y="14468"/>
                    <a:pt x="46661" y="14778"/>
                    <a:pt x="46780" y="15039"/>
                  </a:cubicBezTo>
                  <a:cubicBezTo>
                    <a:pt x="46863" y="15242"/>
                    <a:pt x="47066" y="15361"/>
                    <a:pt x="47256" y="15361"/>
                  </a:cubicBezTo>
                  <a:cubicBezTo>
                    <a:pt x="47328" y="15361"/>
                    <a:pt x="47399" y="15337"/>
                    <a:pt x="47482" y="15313"/>
                  </a:cubicBezTo>
                  <a:cubicBezTo>
                    <a:pt x="47744" y="15194"/>
                    <a:pt x="47863" y="14885"/>
                    <a:pt x="47744" y="14611"/>
                  </a:cubicBezTo>
                  <a:cubicBezTo>
                    <a:pt x="47657" y="14418"/>
                    <a:pt x="47466" y="14303"/>
                    <a:pt x="47262" y="14303"/>
                  </a:cubicBezTo>
                  <a:close/>
                  <a:moveTo>
                    <a:pt x="2173" y="15574"/>
                  </a:moveTo>
                  <a:cubicBezTo>
                    <a:pt x="1961" y="15574"/>
                    <a:pt x="1761" y="15699"/>
                    <a:pt x="1679" y="15909"/>
                  </a:cubicBezTo>
                  <a:cubicBezTo>
                    <a:pt x="1584" y="16171"/>
                    <a:pt x="1715" y="16492"/>
                    <a:pt x="1977" y="16587"/>
                  </a:cubicBezTo>
                  <a:cubicBezTo>
                    <a:pt x="2036" y="16611"/>
                    <a:pt x="2120" y="16623"/>
                    <a:pt x="2179" y="16635"/>
                  </a:cubicBezTo>
                  <a:cubicBezTo>
                    <a:pt x="2381" y="16635"/>
                    <a:pt x="2596" y="16504"/>
                    <a:pt x="2667" y="16290"/>
                  </a:cubicBezTo>
                  <a:cubicBezTo>
                    <a:pt x="2774" y="16028"/>
                    <a:pt x="2632" y="15718"/>
                    <a:pt x="2370" y="15611"/>
                  </a:cubicBezTo>
                  <a:cubicBezTo>
                    <a:pt x="2305" y="15586"/>
                    <a:pt x="2238" y="15574"/>
                    <a:pt x="2173" y="15574"/>
                  </a:cubicBezTo>
                  <a:close/>
                  <a:moveTo>
                    <a:pt x="48215" y="16714"/>
                  </a:moveTo>
                  <a:cubicBezTo>
                    <a:pt x="48158" y="16714"/>
                    <a:pt x="48100" y="16723"/>
                    <a:pt x="48042" y="16742"/>
                  </a:cubicBezTo>
                  <a:cubicBezTo>
                    <a:pt x="47780" y="16825"/>
                    <a:pt x="47625" y="17123"/>
                    <a:pt x="47720" y="17409"/>
                  </a:cubicBezTo>
                  <a:cubicBezTo>
                    <a:pt x="47789" y="17626"/>
                    <a:pt x="47979" y="17767"/>
                    <a:pt x="48194" y="17767"/>
                  </a:cubicBezTo>
                  <a:cubicBezTo>
                    <a:pt x="48203" y="17767"/>
                    <a:pt x="48212" y="17766"/>
                    <a:pt x="48221" y="17766"/>
                  </a:cubicBezTo>
                  <a:cubicBezTo>
                    <a:pt x="48280" y="17766"/>
                    <a:pt x="48328" y="17754"/>
                    <a:pt x="48387" y="17742"/>
                  </a:cubicBezTo>
                  <a:cubicBezTo>
                    <a:pt x="48649" y="17647"/>
                    <a:pt x="48804" y="17349"/>
                    <a:pt x="48709" y="17064"/>
                  </a:cubicBezTo>
                  <a:cubicBezTo>
                    <a:pt x="48642" y="16855"/>
                    <a:pt x="48439" y="16714"/>
                    <a:pt x="48215" y="16714"/>
                  </a:cubicBezTo>
                  <a:close/>
                  <a:moveTo>
                    <a:pt x="1365" y="18034"/>
                  </a:moveTo>
                  <a:cubicBezTo>
                    <a:pt x="1135" y="18034"/>
                    <a:pt x="915" y="18182"/>
                    <a:pt x="846" y="18421"/>
                  </a:cubicBezTo>
                  <a:cubicBezTo>
                    <a:pt x="774" y="18707"/>
                    <a:pt x="941" y="19004"/>
                    <a:pt x="1227" y="19076"/>
                  </a:cubicBezTo>
                  <a:cubicBezTo>
                    <a:pt x="1251" y="19084"/>
                    <a:pt x="1282" y="19098"/>
                    <a:pt x="1317" y="19098"/>
                  </a:cubicBezTo>
                  <a:cubicBezTo>
                    <a:pt x="1334" y="19098"/>
                    <a:pt x="1351" y="19095"/>
                    <a:pt x="1369" y="19088"/>
                  </a:cubicBezTo>
                  <a:cubicBezTo>
                    <a:pt x="1596" y="19088"/>
                    <a:pt x="1822" y="18945"/>
                    <a:pt x="1881" y="18707"/>
                  </a:cubicBezTo>
                  <a:cubicBezTo>
                    <a:pt x="1953" y="18421"/>
                    <a:pt x="1786" y="18123"/>
                    <a:pt x="1500" y="18052"/>
                  </a:cubicBezTo>
                  <a:cubicBezTo>
                    <a:pt x="1456" y="18040"/>
                    <a:pt x="1410" y="18034"/>
                    <a:pt x="1365" y="18034"/>
                  </a:cubicBezTo>
                  <a:close/>
                  <a:moveTo>
                    <a:pt x="48899" y="19231"/>
                  </a:moveTo>
                  <a:cubicBezTo>
                    <a:pt x="48863" y="19231"/>
                    <a:pt x="48828" y="19235"/>
                    <a:pt x="48792" y="19242"/>
                  </a:cubicBezTo>
                  <a:cubicBezTo>
                    <a:pt x="48506" y="19302"/>
                    <a:pt x="48328" y="19588"/>
                    <a:pt x="48387" y="19861"/>
                  </a:cubicBezTo>
                  <a:cubicBezTo>
                    <a:pt x="48447" y="20123"/>
                    <a:pt x="48673" y="20278"/>
                    <a:pt x="48911" y="20278"/>
                  </a:cubicBezTo>
                  <a:cubicBezTo>
                    <a:pt x="48935" y="20278"/>
                    <a:pt x="48983" y="20278"/>
                    <a:pt x="49006" y="20266"/>
                  </a:cubicBezTo>
                  <a:cubicBezTo>
                    <a:pt x="49292" y="20207"/>
                    <a:pt x="49471" y="19921"/>
                    <a:pt x="49411" y="19647"/>
                  </a:cubicBezTo>
                  <a:cubicBezTo>
                    <a:pt x="49359" y="19398"/>
                    <a:pt x="49136" y="19231"/>
                    <a:pt x="48899" y="19231"/>
                  </a:cubicBezTo>
                  <a:close/>
                  <a:moveTo>
                    <a:pt x="834" y="20572"/>
                  </a:moveTo>
                  <a:cubicBezTo>
                    <a:pt x="567" y="20572"/>
                    <a:pt x="342" y="20755"/>
                    <a:pt x="298" y="21028"/>
                  </a:cubicBezTo>
                  <a:cubicBezTo>
                    <a:pt x="238" y="21326"/>
                    <a:pt x="453" y="21588"/>
                    <a:pt x="727" y="21636"/>
                  </a:cubicBezTo>
                  <a:cubicBezTo>
                    <a:pt x="750" y="21636"/>
                    <a:pt x="769" y="21641"/>
                    <a:pt x="789" y="21641"/>
                  </a:cubicBezTo>
                  <a:cubicBezTo>
                    <a:pt x="799" y="21641"/>
                    <a:pt x="810" y="21639"/>
                    <a:pt x="822" y="21636"/>
                  </a:cubicBezTo>
                  <a:cubicBezTo>
                    <a:pt x="1072" y="21636"/>
                    <a:pt x="1298" y="21457"/>
                    <a:pt x="1346" y="21195"/>
                  </a:cubicBezTo>
                  <a:cubicBezTo>
                    <a:pt x="1405" y="20897"/>
                    <a:pt x="1191" y="20623"/>
                    <a:pt x="905" y="20576"/>
                  </a:cubicBezTo>
                  <a:cubicBezTo>
                    <a:pt x="881" y="20573"/>
                    <a:pt x="857" y="20572"/>
                    <a:pt x="834" y="20572"/>
                  </a:cubicBezTo>
                  <a:close/>
                  <a:moveTo>
                    <a:pt x="49345" y="21798"/>
                  </a:moveTo>
                  <a:cubicBezTo>
                    <a:pt x="49324" y="21798"/>
                    <a:pt x="49302" y="21800"/>
                    <a:pt x="49280" y="21802"/>
                  </a:cubicBezTo>
                  <a:cubicBezTo>
                    <a:pt x="48983" y="21838"/>
                    <a:pt x="48768" y="22088"/>
                    <a:pt x="48804" y="22386"/>
                  </a:cubicBezTo>
                  <a:cubicBezTo>
                    <a:pt x="48828" y="22659"/>
                    <a:pt x="49054" y="22862"/>
                    <a:pt x="49340" y="22862"/>
                  </a:cubicBezTo>
                  <a:lnTo>
                    <a:pt x="49399" y="22862"/>
                  </a:lnTo>
                  <a:cubicBezTo>
                    <a:pt x="49685" y="22826"/>
                    <a:pt x="49887" y="22576"/>
                    <a:pt x="49864" y="22278"/>
                  </a:cubicBezTo>
                  <a:cubicBezTo>
                    <a:pt x="49830" y="22003"/>
                    <a:pt x="49613" y="21798"/>
                    <a:pt x="49345" y="21798"/>
                  </a:cubicBezTo>
                  <a:close/>
                  <a:moveTo>
                    <a:pt x="572" y="23183"/>
                  </a:moveTo>
                  <a:cubicBezTo>
                    <a:pt x="286" y="23183"/>
                    <a:pt x="36" y="23398"/>
                    <a:pt x="12" y="23695"/>
                  </a:cubicBezTo>
                  <a:cubicBezTo>
                    <a:pt x="0" y="23969"/>
                    <a:pt x="226" y="24231"/>
                    <a:pt x="524" y="24243"/>
                  </a:cubicBezTo>
                  <a:lnTo>
                    <a:pt x="548" y="24243"/>
                  </a:lnTo>
                  <a:cubicBezTo>
                    <a:pt x="822" y="24243"/>
                    <a:pt x="1060" y="24017"/>
                    <a:pt x="1072" y="23731"/>
                  </a:cubicBezTo>
                  <a:cubicBezTo>
                    <a:pt x="1084" y="23457"/>
                    <a:pt x="869" y="23195"/>
                    <a:pt x="572" y="23183"/>
                  </a:cubicBezTo>
                  <a:close/>
                  <a:moveTo>
                    <a:pt x="49459" y="24410"/>
                  </a:moveTo>
                  <a:cubicBezTo>
                    <a:pt x="49173" y="24410"/>
                    <a:pt x="48935" y="24648"/>
                    <a:pt x="48935" y="24945"/>
                  </a:cubicBezTo>
                  <a:lnTo>
                    <a:pt x="48935" y="24969"/>
                  </a:lnTo>
                  <a:lnTo>
                    <a:pt x="48935" y="24981"/>
                  </a:lnTo>
                  <a:cubicBezTo>
                    <a:pt x="48935" y="25279"/>
                    <a:pt x="49173" y="25505"/>
                    <a:pt x="49471" y="25517"/>
                  </a:cubicBezTo>
                  <a:cubicBezTo>
                    <a:pt x="49756" y="25517"/>
                    <a:pt x="49995" y="25291"/>
                    <a:pt x="49995" y="24993"/>
                  </a:cubicBezTo>
                  <a:lnTo>
                    <a:pt x="49995" y="24957"/>
                  </a:lnTo>
                  <a:lnTo>
                    <a:pt x="49995" y="24922"/>
                  </a:lnTo>
                  <a:cubicBezTo>
                    <a:pt x="49995" y="24648"/>
                    <a:pt x="49756" y="24410"/>
                    <a:pt x="49459" y="24410"/>
                  </a:cubicBezTo>
                  <a:close/>
                  <a:moveTo>
                    <a:pt x="548" y="25790"/>
                  </a:moveTo>
                  <a:cubicBezTo>
                    <a:pt x="540" y="25790"/>
                    <a:pt x="532" y="25790"/>
                    <a:pt x="524" y="25791"/>
                  </a:cubicBezTo>
                  <a:cubicBezTo>
                    <a:pt x="226" y="25803"/>
                    <a:pt x="0" y="26041"/>
                    <a:pt x="12" y="26338"/>
                  </a:cubicBezTo>
                  <a:cubicBezTo>
                    <a:pt x="36" y="26624"/>
                    <a:pt x="274" y="26850"/>
                    <a:pt x="536" y="26850"/>
                  </a:cubicBezTo>
                  <a:lnTo>
                    <a:pt x="572" y="26850"/>
                  </a:lnTo>
                  <a:cubicBezTo>
                    <a:pt x="869" y="26827"/>
                    <a:pt x="1084" y="26589"/>
                    <a:pt x="1072" y="26291"/>
                  </a:cubicBezTo>
                  <a:cubicBezTo>
                    <a:pt x="1060" y="26001"/>
                    <a:pt x="834" y="25790"/>
                    <a:pt x="548" y="25790"/>
                  </a:cubicBezTo>
                  <a:close/>
                  <a:moveTo>
                    <a:pt x="49344" y="27051"/>
                  </a:moveTo>
                  <a:cubicBezTo>
                    <a:pt x="49074" y="27051"/>
                    <a:pt x="48827" y="27258"/>
                    <a:pt x="48804" y="27529"/>
                  </a:cubicBezTo>
                  <a:cubicBezTo>
                    <a:pt x="48768" y="27815"/>
                    <a:pt x="48983" y="28077"/>
                    <a:pt x="49280" y="28112"/>
                  </a:cubicBezTo>
                  <a:lnTo>
                    <a:pt x="49340" y="28112"/>
                  </a:lnTo>
                  <a:cubicBezTo>
                    <a:pt x="49602" y="28112"/>
                    <a:pt x="49828" y="27898"/>
                    <a:pt x="49864" y="27636"/>
                  </a:cubicBezTo>
                  <a:cubicBezTo>
                    <a:pt x="49887" y="27350"/>
                    <a:pt x="49685" y="27089"/>
                    <a:pt x="49387" y="27053"/>
                  </a:cubicBezTo>
                  <a:cubicBezTo>
                    <a:pt x="49373" y="27052"/>
                    <a:pt x="49358" y="27051"/>
                    <a:pt x="49344" y="27051"/>
                  </a:cubicBezTo>
                  <a:close/>
                  <a:moveTo>
                    <a:pt x="814" y="28379"/>
                  </a:moveTo>
                  <a:cubicBezTo>
                    <a:pt x="785" y="28379"/>
                    <a:pt x="756" y="28381"/>
                    <a:pt x="727" y="28386"/>
                  </a:cubicBezTo>
                  <a:cubicBezTo>
                    <a:pt x="453" y="28422"/>
                    <a:pt x="250" y="28708"/>
                    <a:pt x="298" y="28994"/>
                  </a:cubicBezTo>
                  <a:cubicBezTo>
                    <a:pt x="344" y="29236"/>
                    <a:pt x="558" y="29423"/>
                    <a:pt x="800" y="29423"/>
                  </a:cubicBezTo>
                  <a:cubicBezTo>
                    <a:pt x="807" y="29423"/>
                    <a:pt x="814" y="29423"/>
                    <a:pt x="822" y="29422"/>
                  </a:cubicBezTo>
                  <a:lnTo>
                    <a:pt x="905" y="29422"/>
                  </a:lnTo>
                  <a:cubicBezTo>
                    <a:pt x="1191" y="29375"/>
                    <a:pt x="1381" y="29101"/>
                    <a:pt x="1346" y="28815"/>
                  </a:cubicBezTo>
                  <a:cubicBezTo>
                    <a:pt x="1292" y="28559"/>
                    <a:pt x="1066" y="28379"/>
                    <a:pt x="814" y="28379"/>
                  </a:cubicBezTo>
                  <a:close/>
                  <a:moveTo>
                    <a:pt x="48919" y="29637"/>
                  </a:moveTo>
                  <a:cubicBezTo>
                    <a:pt x="48674" y="29637"/>
                    <a:pt x="48451" y="29803"/>
                    <a:pt x="48399" y="30041"/>
                  </a:cubicBezTo>
                  <a:cubicBezTo>
                    <a:pt x="48340" y="30327"/>
                    <a:pt x="48518" y="30613"/>
                    <a:pt x="48804" y="30672"/>
                  </a:cubicBezTo>
                  <a:cubicBezTo>
                    <a:pt x="48852" y="30684"/>
                    <a:pt x="48875" y="30684"/>
                    <a:pt x="48911" y="30684"/>
                  </a:cubicBezTo>
                  <a:cubicBezTo>
                    <a:pt x="49161" y="30684"/>
                    <a:pt x="49364" y="30518"/>
                    <a:pt x="49423" y="30268"/>
                  </a:cubicBezTo>
                  <a:cubicBezTo>
                    <a:pt x="49483" y="29982"/>
                    <a:pt x="49316" y="29708"/>
                    <a:pt x="49030" y="29648"/>
                  </a:cubicBezTo>
                  <a:cubicBezTo>
                    <a:pt x="48993" y="29641"/>
                    <a:pt x="48956" y="29637"/>
                    <a:pt x="48919" y="29637"/>
                  </a:cubicBezTo>
                  <a:close/>
                  <a:moveTo>
                    <a:pt x="1371" y="30918"/>
                  </a:moveTo>
                  <a:cubicBezTo>
                    <a:pt x="1327" y="30918"/>
                    <a:pt x="1283" y="30923"/>
                    <a:pt x="1238" y="30934"/>
                  </a:cubicBezTo>
                  <a:cubicBezTo>
                    <a:pt x="953" y="31030"/>
                    <a:pt x="786" y="31315"/>
                    <a:pt x="869" y="31601"/>
                  </a:cubicBezTo>
                  <a:cubicBezTo>
                    <a:pt x="929" y="31815"/>
                    <a:pt x="1143" y="31982"/>
                    <a:pt x="1381" y="31982"/>
                  </a:cubicBezTo>
                  <a:cubicBezTo>
                    <a:pt x="1429" y="31982"/>
                    <a:pt x="1477" y="31982"/>
                    <a:pt x="1524" y="31970"/>
                  </a:cubicBezTo>
                  <a:cubicBezTo>
                    <a:pt x="1798" y="31875"/>
                    <a:pt x="1965" y="31601"/>
                    <a:pt x="1893" y="31315"/>
                  </a:cubicBezTo>
                  <a:cubicBezTo>
                    <a:pt x="1813" y="31074"/>
                    <a:pt x="1605" y="30918"/>
                    <a:pt x="1371" y="30918"/>
                  </a:cubicBezTo>
                  <a:close/>
                  <a:moveTo>
                    <a:pt x="48228" y="32133"/>
                  </a:moveTo>
                  <a:cubicBezTo>
                    <a:pt x="48003" y="32133"/>
                    <a:pt x="47799" y="32277"/>
                    <a:pt x="47732" y="32506"/>
                  </a:cubicBezTo>
                  <a:cubicBezTo>
                    <a:pt x="47637" y="32780"/>
                    <a:pt x="47792" y="33077"/>
                    <a:pt x="48078" y="33173"/>
                  </a:cubicBezTo>
                  <a:cubicBezTo>
                    <a:pt x="48103" y="33181"/>
                    <a:pt x="48140" y="33189"/>
                    <a:pt x="48177" y="33189"/>
                  </a:cubicBezTo>
                  <a:cubicBezTo>
                    <a:pt x="48192" y="33189"/>
                    <a:pt x="48207" y="33188"/>
                    <a:pt x="48221" y="33185"/>
                  </a:cubicBezTo>
                  <a:cubicBezTo>
                    <a:pt x="48447" y="33185"/>
                    <a:pt x="48649" y="33054"/>
                    <a:pt x="48733" y="32827"/>
                  </a:cubicBezTo>
                  <a:cubicBezTo>
                    <a:pt x="48828" y="32542"/>
                    <a:pt x="48673" y="32244"/>
                    <a:pt x="48399" y="32161"/>
                  </a:cubicBezTo>
                  <a:cubicBezTo>
                    <a:pt x="48342" y="32142"/>
                    <a:pt x="48284" y="32133"/>
                    <a:pt x="48228" y="32133"/>
                  </a:cubicBezTo>
                  <a:close/>
                  <a:moveTo>
                    <a:pt x="2185" y="33387"/>
                  </a:moveTo>
                  <a:cubicBezTo>
                    <a:pt x="2123" y="33387"/>
                    <a:pt x="2060" y="33398"/>
                    <a:pt x="2000" y="33423"/>
                  </a:cubicBezTo>
                  <a:cubicBezTo>
                    <a:pt x="1727" y="33530"/>
                    <a:pt x="1596" y="33839"/>
                    <a:pt x="1703" y="34113"/>
                  </a:cubicBezTo>
                  <a:cubicBezTo>
                    <a:pt x="1783" y="34307"/>
                    <a:pt x="1961" y="34435"/>
                    <a:pt x="2164" y="34435"/>
                  </a:cubicBezTo>
                  <a:cubicBezTo>
                    <a:pt x="2173" y="34435"/>
                    <a:pt x="2182" y="34435"/>
                    <a:pt x="2191" y="34435"/>
                  </a:cubicBezTo>
                  <a:cubicBezTo>
                    <a:pt x="2251" y="34435"/>
                    <a:pt x="2322" y="34435"/>
                    <a:pt x="2381" y="34411"/>
                  </a:cubicBezTo>
                  <a:cubicBezTo>
                    <a:pt x="2655" y="34304"/>
                    <a:pt x="2786" y="33994"/>
                    <a:pt x="2679" y="33720"/>
                  </a:cubicBezTo>
                  <a:cubicBezTo>
                    <a:pt x="2606" y="33518"/>
                    <a:pt x="2397" y="33387"/>
                    <a:pt x="2185" y="33387"/>
                  </a:cubicBezTo>
                  <a:close/>
                  <a:moveTo>
                    <a:pt x="47281" y="34567"/>
                  </a:moveTo>
                  <a:cubicBezTo>
                    <a:pt x="47078" y="34567"/>
                    <a:pt x="46880" y="34685"/>
                    <a:pt x="46792" y="34887"/>
                  </a:cubicBezTo>
                  <a:cubicBezTo>
                    <a:pt x="46673" y="35149"/>
                    <a:pt x="46792" y="35471"/>
                    <a:pt x="47066" y="35590"/>
                  </a:cubicBezTo>
                  <a:cubicBezTo>
                    <a:pt x="47137" y="35613"/>
                    <a:pt x="47209" y="35625"/>
                    <a:pt x="47280" y="35625"/>
                  </a:cubicBezTo>
                  <a:cubicBezTo>
                    <a:pt x="47482" y="35625"/>
                    <a:pt x="47673" y="35506"/>
                    <a:pt x="47756" y="35316"/>
                  </a:cubicBezTo>
                  <a:cubicBezTo>
                    <a:pt x="47875" y="35042"/>
                    <a:pt x="47756" y="34732"/>
                    <a:pt x="47494" y="34613"/>
                  </a:cubicBezTo>
                  <a:cubicBezTo>
                    <a:pt x="47426" y="34582"/>
                    <a:pt x="47353" y="34567"/>
                    <a:pt x="47281" y="34567"/>
                  </a:cubicBezTo>
                  <a:close/>
                  <a:moveTo>
                    <a:pt x="3269" y="35764"/>
                  </a:moveTo>
                  <a:cubicBezTo>
                    <a:pt x="3185" y="35764"/>
                    <a:pt x="3101" y="35784"/>
                    <a:pt x="3024" y="35828"/>
                  </a:cubicBezTo>
                  <a:cubicBezTo>
                    <a:pt x="2774" y="35959"/>
                    <a:pt x="2667" y="36280"/>
                    <a:pt x="2798" y="36530"/>
                  </a:cubicBezTo>
                  <a:cubicBezTo>
                    <a:pt x="2905" y="36709"/>
                    <a:pt x="3084" y="36816"/>
                    <a:pt x="3274" y="36816"/>
                  </a:cubicBezTo>
                  <a:cubicBezTo>
                    <a:pt x="3346" y="36816"/>
                    <a:pt x="3441" y="36804"/>
                    <a:pt x="3513" y="36756"/>
                  </a:cubicBezTo>
                  <a:cubicBezTo>
                    <a:pt x="3763" y="36625"/>
                    <a:pt x="3870" y="36304"/>
                    <a:pt x="3739" y="36042"/>
                  </a:cubicBezTo>
                  <a:cubicBezTo>
                    <a:pt x="3648" y="35868"/>
                    <a:pt x="3459" y="35764"/>
                    <a:pt x="3269" y="35764"/>
                  </a:cubicBezTo>
                  <a:close/>
                  <a:moveTo>
                    <a:pt x="46081" y="36871"/>
                  </a:moveTo>
                  <a:cubicBezTo>
                    <a:pt x="45895" y="36871"/>
                    <a:pt x="45717" y="36958"/>
                    <a:pt x="45613" y="37126"/>
                  </a:cubicBezTo>
                  <a:cubicBezTo>
                    <a:pt x="45482" y="37387"/>
                    <a:pt x="45554" y="37709"/>
                    <a:pt x="45815" y="37864"/>
                  </a:cubicBezTo>
                  <a:cubicBezTo>
                    <a:pt x="45880" y="37910"/>
                    <a:pt x="45952" y="37927"/>
                    <a:pt x="46020" y="37927"/>
                  </a:cubicBezTo>
                  <a:cubicBezTo>
                    <a:pt x="46039" y="37927"/>
                    <a:pt x="46059" y="37926"/>
                    <a:pt x="46077" y="37923"/>
                  </a:cubicBezTo>
                  <a:cubicBezTo>
                    <a:pt x="46268" y="37923"/>
                    <a:pt x="46435" y="37828"/>
                    <a:pt x="46542" y="37673"/>
                  </a:cubicBezTo>
                  <a:cubicBezTo>
                    <a:pt x="46673" y="37411"/>
                    <a:pt x="46601" y="37090"/>
                    <a:pt x="46351" y="36935"/>
                  </a:cubicBezTo>
                  <a:cubicBezTo>
                    <a:pt x="46265" y="36892"/>
                    <a:pt x="46172" y="36871"/>
                    <a:pt x="46081" y="36871"/>
                  </a:cubicBezTo>
                  <a:close/>
                  <a:moveTo>
                    <a:pt x="4589" y="38011"/>
                  </a:moveTo>
                  <a:cubicBezTo>
                    <a:pt x="4488" y="38011"/>
                    <a:pt x="4387" y="38040"/>
                    <a:pt x="4298" y="38102"/>
                  </a:cubicBezTo>
                  <a:cubicBezTo>
                    <a:pt x="4072" y="38257"/>
                    <a:pt x="3989" y="38590"/>
                    <a:pt x="4156" y="38828"/>
                  </a:cubicBezTo>
                  <a:cubicBezTo>
                    <a:pt x="4263" y="38971"/>
                    <a:pt x="4417" y="39066"/>
                    <a:pt x="4584" y="39066"/>
                  </a:cubicBezTo>
                  <a:cubicBezTo>
                    <a:pt x="4691" y="39066"/>
                    <a:pt x="4798" y="39031"/>
                    <a:pt x="4882" y="38971"/>
                  </a:cubicBezTo>
                  <a:cubicBezTo>
                    <a:pt x="5120" y="38816"/>
                    <a:pt x="5191" y="38483"/>
                    <a:pt x="5037" y="38245"/>
                  </a:cubicBezTo>
                  <a:cubicBezTo>
                    <a:pt x="4932" y="38095"/>
                    <a:pt x="4761" y="38011"/>
                    <a:pt x="4589" y="38011"/>
                  </a:cubicBezTo>
                  <a:close/>
                  <a:moveTo>
                    <a:pt x="44641" y="39042"/>
                  </a:moveTo>
                  <a:cubicBezTo>
                    <a:pt x="44482" y="39042"/>
                    <a:pt x="44326" y="39116"/>
                    <a:pt x="44220" y="39257"/>
                  </a:cubicBezTo>
                  <a:cubicBezTo>
                    <a:pt x="44041" y="39495"/>
                    <a:pt x="44089" y="39828"/>
                    <a:pt x="44327" y="40007"/>
                  </a:cubicBezTo>
                  <a:cubicBezTo>
                    <a:pt x="44422" y="40078"/>
                    <a:pt x="44530" y="40102"/>
                    <a:pt x="44637" y="40114"/>
                  </a:cubicBezTo>
                  <a:cubicBezTo>
                    <a:pt x="44803" y="40114"/>
                    <a:pt x="44958" y="40031"/>
                    <a:pt x="45065" y="39900"/>
                  </a:cubicBezTo>
                  <a:cubicBezTo>
                    <a:pt x="45244" y="39662"/>
                    <a:pt x="45196" y="39328"/>
                    <a:pt x="44958" y="39150"/>
                  </a:cubicBezTo>
                  <a:cubicBezTo>
                    <a:pt x="44861" y="39077"/>
                    <a:pt x="44750" y="39042"/>
                    <a:pt x="44641" y="39042"/>
                  </a:cubicBezTo>
                  <a:close/>
                  <a:moveTo>
                    <a:pt x="6150" y="40087"/>
                  </a:moveTo>
                  <a:cubicBezTo>
                    <a:pt x="6035" y="40087"/>
                    <a:pt x="5920" y="40127"/>
                    <a:pt x="5822" y="40209"/>
                  </a:cubicBezTo>
                  <a:cubicBezTo>
                    <a:pt x="5596" y="40400"/>
                    <a:pt x="5549" y="40733"/>
                    <a:pt x="5751" y="40959"/>
                  </a:cubicBezTo>
                  <a:cubicBezTo>
                    <a:pt x="5846" y="41090"/>
                    <a:pt x="6001" y="41150"/>
                    <a:pt x="6144" y="41150"/>
                  </a:cubicBezTo>
                  <a:cubicBezTo>
                    <a:pt x="6263" y="41150"/>
                    <a:pt x="6382" y="41126"/>
                    <a:pt x="6489" y="41031"/>
                  </a:cubicBezTo>
                  <a:cubicBezTo>
                    <a:pt x="6715" y="40840"/>
                    <a:pt x="6763" y="40507"/>
                    <a:pt x="6561" y="40293"/>
                  </a:cubicBezTo>
                  <a:cubicBezTo>
                    <a:pt x="6452" y="40157"/>
                    <a:pt x="6301" y="40087"/>
                    <a:pt x="6150" y="40087"/>
                  </a:cubicBezTo>
                  <a:close/>
                  <a:moveTo>
                    <a:pt x="42971" y="41057"/>
                  </a:moveTo>
                  <a:cubicBezTo>
                    <a:pt x="42828" y="41057"/>
                    <a:pt x="42684" y="41114"/>
                    <a:pt x="42577" y="41221"/>
                  </a:cubicBezTo>
                  <a:cubicBezTo>
                    <a:pt x="42386" y="41436"/>
                    <a:pt x="42398" y="41781"/>
                    <a:pt x="42613" y="41971"/>
                  </a:cubicBezTo>
                  <a:cubicBezTo>
                    <a:pt x="42707" y="42066"/>
                    <a:pt x="42819" y="42105"/>
                    <a:pt x="42926" y="42105"/>
                  </a:cubicBezTo>
                  <a:cubicBezTo>
                    <a:pt x="42941" y="42105"/>
                    <a:pt x="42955" y="42104"/>
                    <a:pt x="42970" y="42102"/>
                  </a:cubicBezTo>
                  <a:cubicBezTo>
                    <a:pt x="43101" y="42102"/>
                    <a:pt x="43256" y="42055"/>
                    <a:pt x="43351" y="41936"/>
                  </a:cubicBezTo>
                  <a:cubicBezTo>
                    <a:pt x="43553" y="41733"/>
                    <a:pt x="43529" y="41388"/>
                    <a:pt x="43327" y="41197"/>
                  </a:cubicBezTo>
                  <a:cubicBezTo>
                    <a:pt x="43226" y="41102"/>
                    <a:pt x="43099" y="41057"/>
                    <a:pt x="42971" y="41057"/>
                  </a:cubicBezTo>
                  <a:close/>
                  <a:moveTo>
                    <a:pt x="7924" y="42020"/>
                  </a:moveTo>
                  <a:cubicBezTo>
                    <a:pt x="7788" y="42020"/>
                    <a:pt x="7652" y="42071"/>
                    <a:pt x="7549" y="42174"/>
                  </a:cubicBezTo>
                  <a:cubicBezTo>
                    <a:pt x="7358" y="42388"/>
                    <a:pt x="7358" y="42710"/>
                    <a:pt x="7561" y="42924"/>
                  </a:cubicBezTo>
                  <a:cubicBezTo>
                    <a:pt x="7668" y="43007"/>
                    <a:pt x="7799" y="43067"/>
                    <a:pt x="7930" y="43067"/>
                  </a:cubicBezTo>
                  <a:cubicBezTo>
                    <a:pt x="8073" y="43067"/>
                    <a:pt x="8204" y="43007"/>
                    <a:pt x="8311" y="42912"/>
                  </a:cubicBezTo>
                  <a:cubicBezTo>
                    <a:pt x="8501" y="42698"/>
                    <a:pt x="8501" y="42376"/>
                    <a:pt x="8287" y="42162"/>
                  </a:cubicBezTo>
                  <a:cubicBezTo>
                    <a:pt x="8187" y="42068"/>
                    <a:pt x="8056" y="42020"/>
                    <a:pt x="7924" y="42020"/>
                  </a:cubicBezTo>
                  <a:close/>
                  <a:moveTo>
                    <a:pt x="41091" y="42882"/>
                  </a:moveTo>
                  <a:cubicBezTo>
                    <a:pt x="40971" y="42882"/>
                    <a:pt x="40851" y="42922"/>
                    <a:pt x="40755" y="43007"/>
                  </a:cubicBezTo>
                  <a:cubicBezTo>
                    <a:pt x="40541" y="43198"/>
                    <a:pt x="40517" y="43531"/>
                    <a:pt x="40708" y="43757"/>
                  </a:cubicBezTo>
                  <a:cubicBezTo>
                    <a:pt x="40827" y="43876"/>
                    <a:pt x="40958" y="43936"/>
                    <a:pt x="41113" y="43936"/>
                  </a:cubicBezTo>
                  <a:cubicBezTo>
                    <a:pt x="41232" y="43936"/>
                    <a:pt x="41351" y="43888"/>
                    <a:pt x="41446" y="43805"/>
                  </a:cubicBezTo>
                  <a:cubicBezTo>
                    <a:pt x="41660" y="43602"/>
                    <a:pt x="41684" y="43281"/>
                    <a:pt x="41494" y="43055"/>
                  </a:cubicBezTo>
                  <a:cubicBezTo>
                    <a:pt x="41388" y="42943"/>
                    <a:pt x="41239" y="42882"/>
                    <a:pt x="41091" y="42882"/>
                  </a:cubicBezTo>
                  <a:close/>
                  <a:moveTo>
                    <a:pt x="9890" y="43720"/>
                  </a:moveTo>
                  <a:cubicBezTo>
                    <a:pt x="9729" y="43720"/>
                    <a:pt x="9571" y="43791"/>
                    <a:pt x="9466" y="43924"/>
                  </a:cubicBezTo>
                  <a:cubicBezTo>
                    <a:pt x="9287" y="44162"/>
                    <a:pt x="9335" y="44484"/>
                    <a:pt x="9561" y="44662"/>
                  </a:cubicBezTo>
                  <a:cubicBezTo>
                    <a:pt x="9656" y="44734"/>
                    <a:pt x="9763" y="44781"/>
                    <a:pt x="9882" y="44781"/>
                  </a:cubicBezTo>
                  <a:cubicBezTo>
                    <a:pt x="10049" y="44781"/>
                    <a:pt x="10192" y="44710"/>
                    <a:pt x="10299" y="44579"/>
                  </a:cubicBezTo>
                  <a:cubicBezTo>
                    <a:pt x="10478" y="44341"/>
                    <a:pt x="10454" y="44007"/>
                    <a:pt x="10216" y="43829"/>
                  </a:cubicBezTo>
                  <a:cubicBezTo>
                    <a:pt x="10118" y="43755"/>
                    <a:pt x="10003" y="43720"/>
                    <a:pt x="9890" y="43720"/>
                  </a:cubicBezTo>
                  <a:close/>
                  <a:moveTo>
                    <a:pt x="39069" y="44496"/>
                  </a:moveTo>
                  <a:cubicBezTo>
                    <a:pt x="38964" y="44496"/>
                    <a:pt x="38858" y="44527"/>
                    <a:pt x="38767" y="44591"/>
                  </a:cubicBezTo>
                  <a:cubicBezTo>
                    <a:pt x="38529" y="44757"/>
                    <a:pt x="38469" y="45079"/>
                    <a:pt x="38636" y="45317"/>
                  </a:cubicBezTo>
                  <a:cubicBezTo>
                    <a:pt x="38743" y="45472"/>
                    <a:pt x="38910" y="45543"/>
                    <a:pt x="39065" y="45543"/>
                  </a:cubicBezTo>
                  <a:cubicBezTo>
                    <a:pt x="39172" y="45543"/>
                    <a:pt x="39279" y="45507"/>
                    <a:pt x="39362" y="45448"/>
                  </a:cubicBezTo>
                  <a:cubicBezTo>
                    <a:pt x="39600" y="45293"/>
                    <a:pt x="39660" y="44960"/>
                    <a:pt x="39505" y="44722"/>
                  </a:cubicBezTo>
                  <a:cubicBezTo>
                    <a:pt x="39402" y="44575"/>
                    <a:pt x="39237" y="44496"/>
                    <a:pt x="39069" y="44496"/>
                  </a:cubicBezTo>
                  <a:close/>
                  <a:moveTo>
                    <a:pt x="12019" y="45215"/>
                  </a:moveTo>
                  <a:cubicBezTo>
                    <a:pt x="11844" y="45215"/>
                    <a:pt x="11676" y="45305"/>
                    <a:pt x="11585" y="45472"/>
                  </a:cubicBezTo>
                  <a:cubicBezTo>
                    <a:pt x="11418" y="45722"/>
                    <a:pt x="11490" y="46043"/>
                    <a:pt x="11740" y="46198"/>
                  </a:cubicBezTo>
                  <a:cubicBezTo>
                    <a:pt x="11823" y="46258"/>
                    <a:pt x="11918" y="46269"/>
                    <a:pt x="12026" y="46281"/>
                  </a:cubicBezTo>
                  <a:cubicBezTo>
                    <a:pt x="12204" y="46281"/>
                    <a:pt x="12371" y="46198"/>
                    <a:pt x="12478" y="46031"/>
                  </a:cubicBezTo>
                  <a:cubicBezTo>
                    <a:pt x="12645" y="45781"/>
                    <a:pt x="12561" y="45448"/>
                    <a:pt x="12311" y="45305"/>
                  </a:cubicBezTo>
                  <a:cubicBezTo>
                    <a:pt x="12220" y="45245"/>
                    <a:pt x="12119" y="45215"/>
                    <a:pt x="12019" y="45215"/>
                  </a:cubicBezTo>
                  <a:close/>
                  <a:moveTo>
                    <a:pt x="36855" y="45876"/>
                  </a:moveTo>
                  <a:cubicBezTo>
                    <a:pt x="36768" y="45876"/>
                    <a:pt x="36680" y="45899"/>
                    <a:pt x="36600" y="45948"/>
                  </a:cubicBezTo>
                  <a:cubicBezTo>
                    <a:pt x="36350" y="46079"/>
                    <a:pt x="36243" y="46400"/>
                    <a:pt x="36386" y="46662"/>
                  </a:cubicBezTo>
                  <a:cubicBezTo>
                    <a:pt x="36493" y="46829"/>
                    <a:pt x="36671" y="46924"/>
                    <a:pt x="36850" y="46936"/>
                  </a:cubicBezTo>
                  <a:cubicBezTo>
                    <a:pt x="36945" y="46936"/>
                    <a:pt x="37017" y="46912"/>
                    <a:pt x="37100" y="46865"/>
                  </a:cubicBezTo>
                  <a:cubicBezTo>
                    <a:pt x="37362" y="46734"/>
                    <a:pt x="37457" y="46400"/>
                    <a:pt x="37314" y="46150"/>
                  </a:cubicBezTo>
                  <a:cubicBezTo>
                    <a:pt x="37225" y="45980"/>
                    <a:pt x="37042" y="45876"/>
                    <a:pt x="36855" y="45876"/>
                  </a:cubicBezTo>
                  <a:close/>
                  <a:moveTo>
                    <a:pt x="14290" y="46480"/>
                  </a:moveTo>
                  <a:cubicBezTo>
                    <a:pt x="14105" y="46480"/>
                    <a:pt x="13923" y="46590"/>
                    <a:pt x="13823" y="46781"/>
                  </a:cubicBezTo>
                  <a:cubicBezTo>
                    <a:pt x="13692" y="47043"/>
                    <a:pt x="13800" y="47353"/>
                    <a:pt x="14062" y="47496"/>
                  </a:cubicBezTo>
                  <a:cubicBezTo>
                    <a:pt x="14145" y="47520"/>
                    <a:pt x="14216" y="47532"/>
                    <a:pt x="14288" y="47555"/>
                  </a:cubicBezTo>
                  <a:cubicBezTo>
                    <a:pt x="14478" y="47555"/>
                    <a:pt x="14681" y="47448"/>
                    <a:pt x="14764" y="47258"/>
                  </a:cubicBezTo>
                  <a:cubicBezTo>
                    <a:pt x="14895" y="46984"/>
                    <a:pt x="14800" y="46674"/>
                    <a:pt x="14526" y="46543"/>
                  </a:cubicBezTo>
                  <a:cubicBezTo>
                    <a:pt x="14451" y="46500"/>
                    <a:pt x="14370" y="46480"/>
                    <a:pt x="14290" y="46480"/>
                  </a:cubicBezTo>
                  <a:close/>
                  <a:moveTo>
                    <a:pt x="34512" y="46999"/>
                  </a:moveTo>
                  <a:cubicBezTo>
                    <a:pt x="34442" y="46999"/>
                    <a:pt x="34371" y="47013"/>
                    <a:pt x="34302" y="47043"/>
                  </a:cubicBezTo>
                  <a:cubicBezTo>
                    <a:pt x="34040" y="47162"/>
                    <a:pt x="33909" y="47472"/>
                    <a:pt x="34028" y="47746"/>
                  </a:cubicBezTo>
                  <a:cubicBezTo>
                    <a:pt x="34112" y="47948"/>
                    <a:pt x="34302" y="48067"/>
                    <a:pt x="34516" y="48067"/>
                  </a:cubicBezTo>
                  <a:cubicBezTo>
                    <a:pt x="34588" y="48067"/>
                    <a:pt x="34647" y="48055"/>
                    <a:pt x="34719" y="48032"/>
                  </a:cubicBezTo>
                  <a:cubicBezTo>
                    <a:pt x="34993" y="47901"/>
                    <a:pt x="35112" y="47591"/>
                    <a:pt x="35005" y="47329"/>
                  </a:cubicBezTo>
                  <a:cubicBezTo>
                    <a:pt x="34916" y="47124"/>
                    <a:pt x="34720" y="46999"/>
                    <a:pt x="34512" y="46999"/>
                  </a:cubicBezTo>
                  <a:close/>
                  <a:moveTo>
                    <a:pt x="16710" y="47502"/>
                  </a:moveTo>
                  <a:cubicBezTo>
                    <a:pt x="16493" y="47502"/>
                    <a:pt x="16289" y="47637"/>
                    <a:pt x="16205" y="47853"/>
                  </a:cubicBezTo>
                  <a:cubicBezTo>
                    <a:pt x="16109" y="48115"/>
                    <a:pt x="16252" y="48413"/>
                    <a:pt x="16526" y="48520"/>
                  </a:cubicBezTo>
                  <a:cubicBezTo>
                    <a:pt x="16586" y="48544"/>
                    <a:pt x="16645" y="48544"/>
                    <a:pt x="16705" y="48567"/>
                  </a:cubicBezTo>
                  <a:cubicBezTo>
                    <a:pt x="16907" y="48567"/>
                    <a:pt x="17121" y="48413"/>
                    <a:pt x="17193" y="48210"/>
                  </a:cubicBezTo>
                  <a:cubicBezTo>
                    <a:pt x="17300" y="47936"/>
                    <a:pt x="17145" y="47627"/>
                    <a:pt x="16883" y="47532"/>
                  </a:cubicBezTo>
                  <a:cubicBezTo>
                    <a:pt x="16826" y="47512"/>
                    <a:pt x="16767" y="47502"/>
                    <a:pt x="16710" y="47502"/>
                  </a:cubicBezTo>
                  <a:close/>
                  <a:moveTo>
                    <a:pt x="32084" y="47898"/>
                  </a:moveTo>
                  <a:cubicBezTo>
                    <a:pt x="32031" y="47898"/>
                    <a:pt x="31976" y="47906"/>
                    <a:pt x="31921" y="47924"/>
                  </a:cubicBezTo>
                  <a:cubicBezTo>
                    <a:pt x="31647" y="48008"/>
                    <a:pt x="31480" y="48294"/>
                    <a:pt x="31564" y="48579"/>
                  </a:cubicBezTo>
                  <a:cubicBezTo>
                    <a:pt x="31623" y="48806"/>
                    <a:pt x="31838" y="48948"/>
                    <a:pt x="32076" y="48948"/>
                  </a:cubicBezTo>
                  <a:cubicBezTo>
                    <a:pt x="32123" y="48948"/>
                    <a:pt x="32183" y="48948"/>
                    <a:pt x="32219" y="48936"/>
                  </a:cubicBezTo>
                  <a:cubicBezTo>
                    <a:pt x="32504" y="48841"/>
                    <a:pt x="32671" y="48567"/>
                    <a:pt x="32576" y="48282"/>
                  </a:cubicBezTo>
                  <a:cubicBezTo>
                    <a:pt x="32508" y="48051"/>
                    <a:pt x="32309" y="47898"/>
                    <a:pt x="32084" y="47898"/>
                  </a:cubicBezTo>
                  <a:close/>
                  <a:moveTo>
                    <a:pt x="19182" y="48249"/>
                  </a:moveTo>
                  <a:cubicBezTo>
                    <a:pt x="18949" y="48249"/>
                    <a:pt x="18741" y="48413"/>
                    <a:pt x="18681" y="48651"/>
                  </a:cubicBezTo>
                  <a:cubicBezTo>
                    <a:pt x="18610" y="48936"/>
                    <a:pt x="18788" y="49222"/>
                    <a:pt x="19062" y="49294"/>
                  </a:cubicBezTo>
                  <a:cubicBezTo>
                    <a:pt x="19110" y="49294"/>
                    <a:pt x="19157" y="49306"/>
                    <a:pt x="19205" y="49306"/>
                  </a:cubicBezTo>
                  <a:cubicBezTo>
                    <a:pt x="19443" y="49306"/>
                    <a:pt x="19646" y="49139"/>
                    <a:pt x="19705" y="48901"/>
                  </a:cubicBezTo>
                  <a:cubicBezTo>
                    <a:pt x="19777" y="48627"/>
                    <a:pt x="19598" y="48341"/>
                    <a:pt x="19324" y="48270"/>
                  </a:cubicBezTo>
                  <a:cubicBezTo>
                    <a:pt x="19276" y="48256"/>
                    <a:pt x="19228" y="48249"/>
                    <a:pt x="19182" y="48249"/>
                  </a:cubicBezTo>
                  <a:close/>
                  <a:moveTo>
                    <a:pt x="29546" y="48521"/>
                  </a:moveTo>
                  <a:cubicBezTo>
                    <a:pt x="29512" y="48521"/>
                    <a:pt x="29478" y="48524"/>
                    <a:pt x="29444" y="48532"/>
                  </a:cubicBezTo>
                  <a:cubicBezTo>
                    <a:pt x="29159" y="48579"/>
                    <a:pt x="28968" y="48865"/>
                    <a:pt x="29028" y="49139"/>
                  </a:cubicBezTo>
                  <a:cubicBezTo>
                    <a:pt x="29063" y="49401"/>
                    <a:pt x="29290" y="49579"/>
                    <a:pt x="29540" y="49579"/>
                  </a:cubicBezTo>
                  <a:cubicBezTo>
                    <a:pt x="29575" y="49579"/>
                    <a:pt x="29599" y="49556"/>
                    <a:pt x="29635" y="49556"/>
                  </a:cubicBezTo>
                  <a:cubicBezTo>
                    <a:pt x="29921" y="49508"/>
                    <a:pt x="30099" y="49234"/>
                    <a:pt x="30052" y="48948"/>
                  </a:cubicBezTo>
                  <a:cubicBezTo>
                    <a:pt x="30010" y="48698"/>
                    <a:pt x="29785" y="48521"/>
                    <a:pt x="29546" y="48521"/>
                  </a:cubicBezTo>
                  <a:close/>
                  <a:moveTo>
                    <a:pt x="21734" y="48739"/>
                  </a:moveTo>
                  <a:cubicBezTo>
                    <a:pt x="21475" y="48739"/>
                    <a:pt x="21261" y="48919"/>
                    <a:pt x="21229" y="49187"/>
                  </a:cubicBezTo>
                  <a:cubicBezTo>
                    <a:pt x="21193" y="49484"/>
                    <a:pt x="21384" y="49734"/>
                    <a:pt x="21682" y="49782"/>
                  </a:cubicBezTo>
                  <a:cubicBezTo>
                    <a:pt x="21717" y="49782"/>
                    <a:pt x="21729" y="49782"/>
                    <a:pt x="21741" y="49794"/>
                  </a:cubicBezTo>
                  <a:cubicBezTo>
                    <a:pt x="22003" y="49794"/>
                    <a:pt x="22241" y="49603"/>
                    <a:pt x="22265" y="49341"/>
                  </a:cubicBezTo>
                  <a:cubicBezTo>
                    <a:pt x="22313" y="49044"/>
                    <a:pt x="22122" y="48770"/>
                    <a:pt x="21824" y="48746"/>
                  </a:cubicBezTo>
                  <a:cubicBezTo>
                    <a:pt x="21794" y="48741"/>
                    <a:pt x="21763" y="48739"/>
                    <a:pt x="21734" y="48739"/>
                  </a:cubicBezTo>
                  <a:close/>
                  <a:moveTo>
                    <a:pt x="26970" y="48861"/>
                  </a:moveTo>
                  <a:cubicBezTo>
                    <a:pt x="26950" y="48861"/>
                    <a:pt x="26929" y="48863"/>
                    <a:pt x="26908" y="48865"/>
                  </a:cubicBezTo>
                  <a:cubicBezTo>
                    <a:pt x="26623" y="48877"/>
                    <a:pt x="26408" y="49127"/>
                    <a:pt x="26432" y="49425"/>
                  </a:cubicBezTo>
                  <a:cubicBezTo>
                    <a:pt x="26444" y="49710"/>
                    <a:pt x="26682" y="49913"/>
                    <a:pt x="26944" y="49913"/>
                  </a:cubicBezTo>
                  <a:lnTo>
                    <a:pt x="26980" y="49913"/>
                  </a:lnTo>
                  <a:cubicBezTo>
                    <a:pt x="27277" y="49901"/>
                    <a:pt x="27504" y="49651"/>
                    <a:pt x="27480" y="49353"/>
                  </a:cubicBezTo>
                  <a:cubicBezTo>
                    <a:pt x="27458" y="49076"/>
                    <a:pt x="27240" y="48861"/>
                    <a:pt x="26970" y="48861"/>
                  </a:cubicBezTo>
                  <a:close/>
                  <a:moveTo>
                    <a:pt x="24327" y="48948"/>
                  </a:moveTo>
                  <a:cubicBezTo>
                    <a:pt x="24051" y="48948"/>
                    <a:pt x="23824" y="49170"/>
                    <a:pt x="23813" y="49460"/>
                  </a:cubicBezTo>
                  <a:cubicBezTo>
                    <a:pt x="23813" y="49734"/>
                    <a:pt x="24039" y="49972"/>
                    <a:pt x="24337" y="49996"/>
                  </a:cubicBezTo>
                  <a:cubicBezTo>
                    <a:pt x="24634" y="49996"/>
                    <a:pt x="24872" y="49758"/>
                    <a:pt x="24872" y="49484"/>
                  </a:cubicBezTo>
                  <a:cubicBezTo>
                    <a:pt x="24872" y="49198"/>
                    <a:pt x="24646" y="48948"/>
                    <a:pt x="24349" y="48948"/>
                  </a:cubicBezTo>
                  <a:cubicBezTo>
                    <a:pt x="24341" y="48948"/>
                    <a:pt x="24334" y="48948"/>
                    <a:pt x="24327" y="48948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8"/>
            <p:cNvSpPr/>
            <p:nvPr/>
          </p:nvSpPr>
          <p:spPr>
            <a:xfrm>
              <a:off x="2518809" y="-1259072"/>
              <a:ext cx="1731595" cy="1730504"/>
            </a:xfrm>
            <a:custGeom>
              <a:avLst/>
              <a:gdLst/>
              <a:ahLst/>
              <a:cxnLst/>
              <a:rect l="l" t="t" r="r" b="b"/>
              <a:pathLst>
                <a:path w="55531" h="55496" extrusionOk="0">
                  <a:moveTo>
                    <a:pt x="29051" y="1"/>
                  </a:moveTo>
                  <a:cubicBezTo>
                    <a:pt x="28789" y="1"/>
                    <a:pt x="28575" y="203"/>
                    <a:pt x="28563" y="453"/>
                  </a:cubicBezTo>
                  <a:cubicBezTo>
                    <a:pt x="28563" y="715"/>
                    <a:pt x="28754" y="929"/>
                    <a:pt x="29016" y="941"/>
                  </a:cubicBezTo>
                  <a:lnTo>
                    <a:pt x="29040" y="941"/>
                  </a:lnTo>
                  <a:cubicBezTo>
                    <a:pt x="29278" y="941"/>
                    <a:pt x="29492" y="751"/>
                    <a:pt x="29504" y="501"/>
                  </a:cubicBezTo>
                  <a:cubicBezTo>
                    <a:pt x="29516" y="227"/>
                    <a:pt x="29313" y="24"/>
                    <a:pt x="29051" y="1"/>
                  </a:cubicBezTo>
                  <a:close/>
                  <a:moveTo>
                    <a:pt x="26448" y="23"/>
                  </a:moveTo>
                  <a:cubicBezTo>
                    <a:pt x="26435" y="23"/>
                    <a:pt x="26422" y="23"/>
                    <a:pt x="26408" y="24"/>
                  </a:cubicBezTo>
                  <a:cubicBezTo>
                    <a:pt x="26158" y="36"/>
                    <a:pt x="25944" y="263"/>
                    <a:pt x="25956" y="513"/>
                  </a:cubicBezTo>
                  <a:cubicBezTo>
                    <a:pt x="25980" y="751"/>
                    <a:pt x="26182" y="941"/>
                    <a:pt x="26420" y="953"/>
                  </a:cubicBezTo>
                  <a:lnTo>
                    <a:pt x="26456" y="953"/>
                  </a:lnTo>
                  <a:cubicBezTo>
                    <a:pt x="26718" y="941"/>
                    <a:pt x="26908" y="715"/>
                    <a:pt x="26896" y="465"/>
                  </a:cubicBezTo>
                  <a:cubicBezTo>
                    <a:pt x="26885" y="217"/>
                    <a:pt x="26682" y="23"/>
                    <a:pt x="26448" y="23"/>
                  </a:cubicBezTo>
                  <a:close/>
                  <a:moveTo>
                    <a:pt x="31595" y="258"/>
                  </a:moveTo>
                  <a:cubicBezTo>
                    <a:pt x="31369" y="258"/>
                    <a:pt x="31168" y="427"/>
                    <a:pt x="31135" y="655"/>
                  </a:cubicBezTo>
                  <a:cubicBezTo>
                    <a:pt x="31111" y="917"/>
                    <a:pt x="31290" y="1156"/>
                    <a:pt x="31540" y="1179"/>
                  </a:cubicBezTo>
                  <a:lnTo>
                    <a:pt x="31587" y="1179"/>
                  </a:lnTo>
                  <a:cubicBezTo>
                    <a:pt x="31814" y="1179"/>
                    <a:pt x="32016" y="1025"/>
                    <a:pt x="32052" y="775"/>
                  </a:cubicBezTo>
                  <a:cubicBezTo>
                    <a:pt x="32088" y="525"/>
                    <a:pt x="31909" y="286"/>
                    <a:pt x="31659" y="263"/>
                  </a:cubicBezTo>
                  <a:cubicBezTo>
                    <a:pt x="31637" y="260"/>
                    <a:pt x="31616" y="258"/>
                    <a:pt x="31595" y="258"/>
                  </a:cubicBezTo>
                  <a:close/>
                  <a:moveTo>
                    <a:pt x="23844" y="270"/>
                  </a:moveTo>
                  <a:cubicBezTo>
                    <a:pt x="23822" y="270"/>
                    <a:pt x="23800" y="271"/>
                    <a:pt x="23777" y="275"/>
                  </a:cubicBezTo>
                  <a:cubicBezTo>
                    <a:pt x="23527" y="298"/>
                    <a:pt x="23360" y="536"/>
                    <a:pt x="23384" y="798"/>
                  </a:cubicBezTo>
                  <a:cubicBezTo>
                    <a:pt x="23417" y="1021"/>
                    <a:pt x="23587" y="1182"/>
                    <a:pt x="23794" y="1182"/>
                  </a:cubicBezTo>
                  <a:cubicBezTo>
                    <a:pt x="23808" y="1182"/>
                    <a:pt x="23822" y="1181"/>
                    <a:pt x="23836" y="1179"/>
                  </a:cubicBezTo>
                  <a:lnTo>
                    <a:pt x="23908" y="1179"/>
                  </a:lnTo>
                  <a:cubicBezTo>
                    <a:pt x="24158" y="1156"/>
                    <a:pt x="24337" y="917"/>
                    <a:pt x="24289" y="655"/>
                  </a:cubicBezTo>
                  <a:cubicBezTo>
                    <a:pt x="24267" y="428"/>
                    <a:pt x="24068" y="270"/>
                    <a:pt x="23844" y="270"/>
                  </a:cubicBezTo>
                  <a:close/>
                  <a:moveTo>
                    <a:pt x="34165" y="737"/>
                  </a:moveTo>
                  <a:cubicBezTo>
                    <a:pt x="33957" y="737"/>
                    <a:pt x="33769" y="874"/>
                    <a:pt x="33719" y="1096"/>
                  </a:cubicBezTo>
                  <a:cubicBezTo>
                    <a:pt x="33659" y="1346"/>
                    <a:pt x="33802" y="1596"/>
                    <a:pt x="34052" y="1656"/>
                  </a:cubicBezTo>
                  <a:cubicBezTo>
                    <a:pt x="34088" y="1656"/>
                    <a:pt x="34135" y="1668"/>
                    <a:pt x="34171" y="1668"/>
                  </a:cubicBezTo>
                  <a:cubicBezTo>
                    <a:pt x="34385" y="1668"/>
                    <a:pt x="34576" y="1525"/>
                    <a:pt x="34624" y="1310"/>
                  </a:cubicBezTo>
                  <a:cubicBezTo>
                    <a:pt x="34683" y="1060"/>
                    <a:pt x="34528" y="810"/>
                    <a:pt x="34278" y="751"/>
                  </a:cubicBezTo>
                  <a:cubicBezTo>
                    <a:pt x="34240" y="742"/>
                    <a:pt x="34202" y="737"/>
                    <a:pt x="34165" y="737"/>
                  </a:cubicBezTo>
                  <a:close/>
                  <a:moveTo>
                    <a:pt x="21290" y="750"/>
                  </a:moveTo>
                  <a:cubicBezTo>
                    <a:pt x="21254" y="750"/>
                    <a:pt x="21218" y="754"/>
                    <a:pt x="21181" y="763"/>
                  </a:cubicBezTo>
                  <a:cubicBezTo>
                    <a:pt x="20931" y="822"/>
                    <a:pt x="20777" y="1072"/>
                    <a:pt x="20836" y="1334"/>
                  </a:cubicBezTo>
                  <a:cubicBezTo>
                    <a:pt x="20896" y="1537"/>
                    <a:pt x="21074" y="1691"/>
                    <a:pt x="21300" y="1691"/>
                  </a:cubicBezTo>
                  <a:cubicBezTo>
                    <a:pt x="21336" y="1691"/>
                    <a:pt x="21372" y="1691"/>
                    <a:pt x="21408" y="1668"/>
                  </a:cubicBezTo>
                  <a:cubicBezTo>
                    <a:pt x="21658" y="1608"/>
                    <a:pt x="21812" y="1358"/>
                    <a:pt x="21753" y="1108"/>
                  </a:cubicBezTo>
                  <a:cubicBezTo>
                    <a:pt x="21702" y="894"/>
                    <a:pt x="21503" y="750"/>
                    <a:pt x="21290" y="750"/>
                  </a:cubicBezTo>
                  <a:close/>
                  <a:moveTo>
                    <a:pt x="36652" y="1470"/>
                  </a:moveTo>
                  <a:cubicBezTo>
                    <a:pt x="36463" y="1470"/>
                    <a:pt x="36284" y="1590"/>
                    <a:pt x="36219" y="1775"/>
                  </a:cubicBezTo>
                  <a:cubicBezTo>
                    <a:pt x="36136" y="2025"/>
                    <a:pt x="36279" y="2287"/>
                    <a:pt x="36517" y="2370"/>
                  </a:cubicBezTo>
                  <a:cubicBezTo>
                    <a:pt x="36552" y="2394"/>
                    <a:pt x="36600" y="2394"/>
                    <a:pt x="36648" y="2406"/>
                  </a:cubicBezTo>
                  <a:cubicBezTo>
                    <a:pt x="36838" y="2406"/>
                    <a:pt x="37017" y="2287"/>
                    <a:pt x="37088" y="2096"/>
                  </a:cubicBezTo>
                  <a:cubicBezTo>
                    <a:pt x="37183" y="1834"/>
                    <a:pt x="37052" y="1584"/>
                    <a:pt x="36814" y="1501"/>
                  </a:cubicBezTo>
                  <a:cubicBezTo>
                    <a:pt x="36761" y="1480"/>
                    <a:pt x="36706" y="1470"/>
                    <a:pt x="36652" y="1470"/>
                  </a:cubicBezTo>
                  <a:close/>
                  <a:moveTo>
                    <a:pt x="18819" y="1481"/>
                  </a:moveTo>
                  <a:cubicBezTo>
                    <a:pt x="18765" y="1481"/>
                    <a:pt x="18711" y="1491"/>
                    <a:pt x="18657" y="1513"/>
                  </a:cubicBezTo>
                  <a:cubicBezTo>
                    <a:pt x="18419" y="1596"/>
                    <a:pt x="18276" y="1870"/>
                    <a:pt x="18372" y="2108"/>
                  </a:cubicBezTo>
                  <a:cubicBezTo>
                    <a:pt x="18431" y="2299"/>
                    <a:pt x="18610" y="2418"/>
                    <a:pt x="18812" y="2418"/>
                  </a:cubicBezTo>
                  <a:cubicBezTo>
                    <a:pt x="18860" y="2418"/>
                    <a:pt x="18919" y="2406"/>
                    <a:pt x="18967" y="2382"/>
                  </a:cubicBezTo>
                  <a:cubicBezTo>
                    <a:pt x="19205" y="2299"/>
                    <a:pt x="19336" y="2025"/>
                    <a:pt x="19253" y="1787"/>
                  </a:cubicBezTo>
                  <a:cubicBezTo>
                    <a:pt x="19179" y="1602"/>
                    <a:pt x="19004" y="1481"/>
                    <a:pt x="18819" y="1481"/>
                  </a:cubicBezTo>
                  <a:close/>
                  <a:moveTo>
                    <a:pt x="39057" y="2428"/>
                  </a:moveTo>
                  <a:cubicBezTo>
                    <a:pt x="38883" y="2428"/>
                    <a:pt x="38713" y="2532"/>
                    <a:pt x="38636" y="2703"/>
                  </a:cubicBezTo>
                  <a:cubicBezTo>
                    <a:pt x="38541" y="2918"/>
                    <a:pt x="38636" y="3203"/>
                    <a:pt x="38874" y="3311"/>
                  </a:cubicBezTo>
                  <a:cubicBezTo>
                    <a:pt x="38934" y="3334"/>
                    <a:pt x="39017" y="3358"/>
                    <a:pt x="39076" y="3358"/>
                  </a:cubicBezTo>
                  <a:cubicBezTo>
                    <a:pt x="39231" y="3358"/>
                    <a:pt x="39410" y="3251"/>
                    <a:pt x="39493" y="3084"/>
                  </a:cubicBezTo>
                  <a:cubicBezTo>
                    <a:pt x="39588" y="2858"/>
                    <a:pt x="39493" y="2584"/>
                    <a:pt x="39255" y="2477"/>
                  </a:cubicBezTo>
                  <a:cubicBezTo>
                    <a:pt x="39192" y="2444"/>
                    <a:pt x="39124" y="2428"/>
                    <a:pt x="39057" y="2428"/>
                  </a:cubicBezTo>
                  <a:close/>
                  <a:moveTo>
                    <a:pt x="16383" y="2464"/>
                  </a:moveTo>
                  <a:cubicBezTo>
                    <a:pt x="16319" y="2464"/>
                    <a:pt x="16255" y="2476"/>
                    <a:pt x="16193" y="2501"/>
                  </a:cubicBezTo>
                  <a:cubicBezTo>
                    <a:pt x="15978" y="2608"/>
                    <a:pt x="15871" y="2882"/>
                    <a:pt x="15978" y="3120"/>
                  </a:cubicBezTo>
                  <a:cubicBezTo>
                    <a:pt x="16046" y="3289"/>
                    <a:pt x="16198" y="3383"/>
                    <a:pt x="16365" y="3383"/>
                  </a:cubicBezTo>
                  <a:cubicBezTo>
                    <a:pt x="16375" y="3383"/>
                    <a:pt x="16385" y="3383"/>
                    <a:pt x="16395" y="3382"/>
                  </a:cubicBezTo>
                  <a:cubicBezTo>
                    <a:pt x="16455" y="3382"/>
                    <a:pt x="16526" y="3370"/>
                    <a:pt x="16586" y="3334"/>
                  </a:cubicBezTo>
                  <a:cubicBezTo>
                    <a:pt x="16812" y="3239"/>
                    <a:pt x="16907" y="2953"/>
                    <a:pt x="16812" y="2727"/>
                  </a:cubicBezTo>
                  <a:cubicBezTo>
                    <a:pt x="16733" y="2560"/>
                    <a:pt x="16562" y="2464"/>
                    <a:pt x="16383" y="2464"/>
                  </a:cubicBezTo>
                  <a:close/>
                  <a:moveTo>
                    <a:pt x="41377" y="3614"/>
                  </a:moveTo>
                  <a:cubicBezTo>
                    <a:pt x="41223" y="3614"/>
                    <a:pt x="41068" y="3696"/>
                    <a:pt x="40981" y="3846"/>
                  </a:cubicBezTo>
                  <a:cubicBezTo>
                    <a:pt x="40839" y="4073"/>
                    <a:pt x="40922" y="4346"/>
                    <a:pt x="41136" y="4489"/>
                  </a:cubicBezTo>
                  <a:cubicBezTo>
                    <a:pt x="41232" y="4513"/>
                    <a:pt x="41303" y="4549"/>
                    <a:pt x="41362" y="4561"/>
                  </a:cubicBezTo>
                  <a:cubicBezTo>
                    <a:pt x="41529" y="4561"/>
                    <a:pt x="41684" y="4465"/>
                    <a:pt x="41767" y="4323"/>
                  </a:cubicBezTo>
                  <a:cubicBezTo>
                    <a:pt x="41898" y="4096"/>
                    <a:pt x="41827" y="3811"/>
                    <a:pt x="41601" y="3680"/>
                  </a:cubicBezTo>
                  <a:cubicBezTo>
                    <a:pt x="41532" y="3636"/>
                    <a:pt x="41455" y="3614"/>
                    <a:pt x="41377" y="3614"/>
                  </a:cubicBezTo>
                  <a:close/>
                  <a:moveTo>
                    <a:pt x="14078" y="3653"/>
                  </a:moveTo>
                  <a:cubicBezTo>
                    <a:pt x="14000" y="3653"/>
                    <a:pt x="13921" y="3673"/>
                    <a:pt x="13847" y="3715"/>
                  </a:cubicBezTo>
                  <a:cubicBezTo>
                    <a:pt x="13621" y="3846"/>
                    <a:pt x="13549" y="4132"/>
                    <a:pt x="13680" y="4346"/>
                  </a:cubicBezTo>
                  <a:cubicBezTo>
                    <a:pt x="13770" y="4491"/>
                    <a:pt x="13911" y="4574"/>
                    <a:pt x="14056" y="4574"/>
                  </a:cubicBezTo>
                  <a:cubicBezTo>
                    <a:pt x="14066" y="4574"/>
                    <a:pt x="14076" y="4573"/>
                    <a:pt x="14085" y="4573"/>
                  </a:cubicBezTo>
                  <a:cubicBezTo>
                    <a:pt x="14169" y="4573"/>
                    <a:pt x="14252" y="4561"/>
                    <a:pt x="14323" y="4513"/>
                  </a:cubicBezTo>
                  <a:cubicBezTo>
                    <a:pt x="14526" y="4382"/>
                    <a:pt x="14621" y="4096"/>
                    <a:pt x="14490" y="3882"/>
                  </a:cubicBezTo>
                  <a:cubicBezTo>
                    <a:pt x="14394" y="3738"/>
                    <a:pt x="14238" y="3653"/>
                    <a:pt x="14078" y="3653"/>
                  </a:cubicBezTo>
                  <a:close/>
                  <a:moveTo>
                    <a:pt x="43567" y="5006"/>
                  </a:moveTo>
                  <a:cubicBezTo>
                    <a:pt x="43421" y="5006"/>
                    <a:pt x="43282" y="5074"/>
                    <a:pt x="43196" y="5204"/>
                  </a:cubicBezTo>
                  <a:cubicBezTo>
                    <a:pt x="43041" y="5406"/>
                    <a:pt x="43089" y="5704"/>
                    <a:pt x="43303" y="5859"/>
                  </a:cubicBezTo>
                  <a:cubicBezTo>
                    <a:pt x="43375" y="5918"/>
                    <a:pt x="43482" y="5942"/>
                    <a:pt x="43577" y="5942"/>
                  </a:cubicBezTo>
                  <a:cubicBezTo>
                    <a:pt x="43720" y="5942"/>
                    <a:pt x="43863" y="5882"/>
                    <a:pt x="43958" y="5751"/>
                  </a:cubicBezTo>
                  <a:cubicBezTo>
                    <a:pt x="44101" y="5525"/>
                    <a:pt x="44065" y="5239"/>
                    <a:pt x="43851" y="5097"/>
                  </a:cubicBezTo>
                  <a:cubicBezTo>
                    <a:pt x="43761" y="5035"/>
                    <a:pt x="43662" y="5006"/>
                    <a:pt x="43567" y="5006"/>
                  </a:cubicBezTo>
                  <a:close/>
                  <a:moveTo>
                    <a:pt x="11903" y="5053"/>
                  </a:moveTo>
                  <a:cubicBezTo>
                    <a:pt x="11808" y="5053"/>
                    <a:pt x="11714" y="5082"/>
                    <a:pt x="11633" y="5144"/>
                  </a:cubicBezTo>
                  <a:cubicBezTo>
                    <a:pt x="11418" y="5299"/>
                    <a:pt x="11371" y="5585"/>
                    <a:pt x="11525" y="5799"/>
                  </a:cubicBezTo>
                  <a:cubicBezTo>
                    <a:pt x="11609" y="5930"/>
                    <a:pt x="11764" y="5989"/>
                    <a:pt x="11918" y="5989"/>
                  </a:cubicBezTo>
                  <a:cubicBezTo>
                    <a:pt x="12002" y="5989"/>
                    <a:pt x="12109" y="5954"/>
                    <a:pt x="12180" y="5894"/>
                  </a:cubicBezTo>
                  <a:cubicBezTo>
                    <a:pt x="12395" y="5739"/>
                    <a:pt x="12430" y="5454"/>
                    <a:pt x="12287" y="5239"/>
                  </a:cubicBezTo>
                  <a:cubicBezTo>
                    <a:pt x="12188" y="5118"/>
                    <a:pt x="12045" y="5053"/>
                    <a:pt x="11903" y="5053"/>
                  </a:cubicBezTo>
                  <a:close/>
                  <a:moveTo>
                    <a:pt x="45617" y="6611"/>
                  </a:moveTo>
                  <a:cubicBezTo>
                    <a:pt x="45484" y="6611"/>
                    <a:pt x="45354" y="6669"/>
                    <a:pt x="45268" y="6775"/>
                  </a:cubicBezTo>
                  <a:cubicBezTo>
                    <a:pt x="45089" y="6966"/>
                    <a:pt x="45113" y="7263"/>
                    <a:pt x="45303" y="7430"/>
                  </a:cubicBezTo>
                  <a:cubicBezTo>
                    <a:pt x="45399" y="7502"/>
                    <a:pt x="45506" y="7549"/>
                    <a:pt x="45601" y="7549"/>
                  </a:cubicBezTo>
                  <a:cubicBezTo>
                    <a:pt x="45744" y="7549"/>
                    <a:pt x="45875" y="7490"/>
                    <a:pt x="45958" y="7383"/>
                  </a:cubicBezTo>
                  <a:cubicBezTo>
                    <a:pt x="46125" y="7192"/>
                    <a:pt x="46113" y="6894"/>
                    <a:pt x="45923" y="6728"/>
                  </a:cubicBezTo>
                  <a:cubicBezTo>
                    <a:pt x="45833" y="6648"/>
                    <a:pt x="45724" y="6611"/>
                    <a:pt x="45617" y="6611"/>
                  </a:cubicBezTo>
                  <a:close/>
                  <a:moveTo>
                    <a:pt x="9866" y="6681"/>
                  </a:moveTo>
                  <a:cubicBezTo>
                    <a:pt x="9757" y="6681"/>
                    <a:pt x="9648" y="6716"/>
                    <a:pt x="9561" y="6787"/>
                  </a:cubicBezTo>
                  <a:cubicBezTo>
                    <a:pt x="9370" y="6954"/>
                    <a:pt x="9347" y="7252"/>
                    <a:pt x="9513" y="7442"/>
                  </a:cubicBezTo>
                  <a:cubicBezTo>
                    <a:pt x="9609" y="7549"/>
                    <a:pt x="9739" y="7609"/>
                    <a:pt x="9870" y="7609"/>
                  </a:cubicBezTo>
                  <a:cubicBezTo>
                    <a:pt x="9978" y="7609"/>
                    <a:pt x="10085" y="7561"/>
                    <a:pt x="10168" y="7490"/>
                  </a:cubicBezTo>
                  <a:cubicBezTo>
                    <a:pt x="10359" y="7323"/>
                    <a:pt x="10382" y="7025"/>
                    <a:pt x="10216" y="6835"/>
                  </a:cubicBezTo>
                  <a:cubicBezTo>
                    <a:pt x="10125" y="6731"/>
                    <a:pt x="9996" y="6681"/>
                    <a:pt x="9866" y="6681"/>
                  </a:cubicBezTo>
                  <a:close/>
                  <a:moveTo>
                    <a:pt x="47499" y="8405"/>
                  </a:moveTo>
                  <a:cubicBezTo>
                    <a:pt x="47383" y="8405"/>
                    <a:pt x="47266" y="8450"/>
                    <a:pt x="47173" y="8537"/>
                  </a:cubicBezTo>
                  <a:cubicBezTo>
                    <a:pt x="46994" y="8716"/>
                    <a:pt x="46970" y="9014"/>
                    <a:pt x="47149" y="9192"/>
                  </a:cubicBezTo>
                  <a:cubicBezTo>
                    <a:pt x="47244" y="9288"/>
                    <a:pt x="47375" y="9335"/>
                    <a:pt x="47482" y="9335"/>
                  </a:cubicBezTo>
                  <a:cubicBezTo>
                    <a:pt x="47601" y="9335"/>
                    <a:pt x="47720" y="9288"/>
                    <a:pt x="47804" y="9204"/>
                  </a:cubicBezTo>
                  <a:cubicBezTo>
                    <a:pt x="47982" y="9026"/>
                    <a:pt x="48006" y="8740"/>
                    <a:pt x="47828" y="8549"/>
                  </a:cubicBezTo>
                  <a:cubicBezTo>
                    <a:pt x="47737" y="8453"/>
                    <a:pt x="47618" y="8405"/>
                    <a:pt x="47499" y="8405"/>
                  </a:cubicBezTo>
                  <a:close/>
                  <a:moveTo>
                    <a:pt x="7989" y="8476"/>
                  </a:moveTo>
                  <a:cubicBezTo>
                    <a:pt x="7868" y="8476"/>
                    <a:pt x="7747" y="8524"/>
                    <a:pt x="7656" y="8621"/>
                  </a:cubicBezTo>
                  <a:cubicBezTo>
                    <a:pt x="7477" y="8799"/>
                    <a:pt x="7477" y="9097"/>
                    <a:pt x="7668" y="9276"/>
                  </a:cubicBezTo>
                  <a:cubicBezTo>
                    <a:pt x="7763" y="9347"/>
                    <a:pt x="7882" y="9395"/>
                    <a:pt x="8001" y="9407"/>
                  </a:cubicBezTo>
                  <a:cubicBezTo>
                    <a:pt x="8120" y="9407"/>
                    <a:pt x="8239" y="9347"/>
                    <a:pt x="8323" y="9264"/>
                  </a:cubicBezTo>
                  <a:cubicBezTo>
                    <a:pt x="8501" y="9085"/>
                    <a:pt x="8501" y="8787"/>
                    <a:pt x="8311" y="8609"/>
                  </a:cubicBezTo>
                  <a:cubicBezTo>
                    <a:pt x="8223" y="8521"/>
                    <a:pt x="8106" y="8476"/>
                    <a:pt x="7989" y="8476"/>
                  </a:cubicBezTo>
                  <a:close/>
                  <a:moveTo>
                    <a:pt x="49199" y="10364"/>
                  </a:moveTo>
                  <a:cubicBezTo>
                    <a:pt x="49101" y="10364"/>
                    <a:pt x="49001" y="10397"/>
                    <a:pt x="48911" y="10466"/>
                  </a:cubicBezTo>
                  <a:cubicBezTo>
                    <a:pt x="48721" y="10633"/>
                    <a:pt x="48673" y="10919"/>
                    <a:pt x="48840" y="11121"/>
                  </a:cubicBezTo>
                  <a:cubicBezTo>
                    <a:pt x="48923" y="11228"/>
                    <a:pt x="49054" y="11288"/>
                    <a:pt x="49209" y="11300"/>
                  </a:cubicBezTo>
                  <a:cubicBezTo>
                    <a:pt x="49304" y="11300"/>
                    <a:pt x="49399" y="11276"/>
                    <a:pt x="49494" y="11193"/>
                  </a:cubicBezTo>
                  <a:cubicBezTo>
                    <a:pt x="49685" y="11038"/>
                    <a:pt x="49733" y="10740"/>
                    <a:pt x="49566" y="10538"/>
                  </a:cubicBezTo>
                  <a:cubicBezTo>
                    <a:pt x="49469" y="10427"/>
                    <a:pt x="49336" y="10364"/>
                    <a:pt x="49199" y="10364"/>
                  </a:cubicBezTo>
                  <a:close/>
                  <a:moveTo>
                    <a:pt x="6290" y="10438"/>
                  </a:moveTo>
                  <a:cubicBezTo>
                    <a:pt x="6156" y="10438"/>
                    <a:pt x="6025" y="10498"/>
                    <a:pt x="5929" y="10621"/>
                  </a:cubicBezTo>
                  <a:cubicBezTo>
                    <a:pt x="5763" y="10823"/>
                    <a:pt x="5799" y="11109"/>
                    <a:pt x="6001" y="11276"/>
                  </a:cubicBezTo>
                  <a:cubicBezTo>
                    <a:pt x="6096" y="11335"/>
                    <a:pt x="6191" y="11359"/>
                    <a:pt x="6287" y="11371"/>
                  </a:cubicBezTo>
                  <a:cubicBezTo>
                    <a:pt x="6430" y="11371"/>
                    <a:pt x="6572" y="11323"/>
                    <a:pt x="6656" y="11193"/>
                  </a:cubicBezTo>
                  <a:cubicBezTo>
                    <a:pt x="6822" y="10990"/>
                    <a:pt x="6787" y="10704"/>
                    <a:pt x="6584" y="10538"/>
                  </a:cubicBezTo>
                  <a:cubicBezTo>
                    <a:pt x="6493" y="10472"/>
                    <a:pt x="6390" y="10438"/>
                    <a:pt x="6290" y="10438"/>
                  </a:cubicBezTo>
                  <a:close/>
                  <a:moveTo>
                    <a:pt x="50716" y="12480"/>
                  </a:moveTo>
                  <a:cubicBezTo>
                    <a:pt x="50629" y="12480"/>
                    <a:pt x="50540" y="12503"/>
                    <a:pt x="50459" y="12550"/>
                  </a:cubicBezTo>
                  <a:cubicBezTo>
                    <a:pt x="50245" y="12681"/>
                    <a:pt x="50185" y="12967"/>
                    <a:pt x="50328" y="13193"/>
                  </a:cubicBezTo>
                  <a:cubicBezTo>
                    <a:pt x="50411" y="13324"/>
                    <a:pt x="50566" y="13395"/>
                    <a:pt x="50709" y="13395"/>
                  </a:cubicBezTo>
                  <a:cubicBezTo>
                    <a:pt x="50804" y="13395"/>
                    <a:pt x="50887" y="13371"/>
                    <a:pt x="50959" y="13324"/>
                  </a:cubicBezTo>
                  <a:cubicBezTo>
                    <a:pt x="51173" y="13193"/>
                    <a:pt x="51233" y="12895"/>
                    <a:pt x="51102" y="12681"/>
                  </a:cubicBezTo>
                  <a:cubicBezTo>
                    <a:pt x="51018" y="12551"/>
                    <a:pt x="50871" y="12480"/>
                    <a:pt x="50716" y="12480"/>
                  </a:cubicBezTo>
                  <a:close/>
                  <a:moveTo>
                    <a:pt x="4779" y="12562"/>
                  </a:moveTo>
                  <a:cubicBezTo>
                    <a:pt x="4626" y="12562"/>
                    <a:pt x="4476" y="12640"/>
                    <a:pt x="4394" y="12776"/>
                  </a:cubicBezTo>
                  <a:cubicBezTo>
                    <a:pt x="4263" y="12978"/>
                    <a:pt x="4322" y="13276"/>
                    <a:pt x="4548" y="13419"/>
                  </a:cubicBezTo>
                  <a:cubicBezTo>
                    <a:pt x="4620" y="13455"/>
                    <a:pt x="4703" y="13479"/>
                    <a:pt x="4786" y="13490"/>
                  </a:cubicBezTo>
                  <a:cubicBezTo>
                    <a:pt x="4929" y="13490"/>
                    <a:pt x="5084" y="13419"/>
                    <a:pt x="5167" y="13276"/>
                  </a:cubicBezTo>
                  <a:cubicBezTo>
                    <a:pt x="5322" y="13074"/>
                    <a:pt x="5239" y="12776"/>
                    <a:pt x="5037" y="12645"/>
                  </a:cubicBezTo>
                  <a:cubicBezTo>
                    <a:pt x="4958" y="12588"/>
                    <a:pt x="4868" y="12562"/>
                    <a:pt x="4779" y="12562"/>
                  </a:cubicBezTo>
                  <a:close/>
                  <a:moveTo>
                    <a:pt x="52002" y="14713"/>
                  </a:moveTo>
                  <a:cubicBezTo>
                    <a:pt x="51931" y="14713"/>
                    <a:pt x="51859" y="14729"/>
                    <a:pt x="51792" y="14764"/>
                  </a:cubicBezTo>
                  <a:cubicBezTo>
                    <a:pt x="51578" y="14883"/>
                    <a:pt x="51483" y="15169"/>
                    <a:pt x="51602" y="15395"/>
                  </a:cubicBezTo>
                  <a:cubicBezTo>
                    <a:pt x="51691" y="15552"/>
                    <a:pt x="51833" y="15635"/>
                    <a:pt x="51987" y="15635"/>
                  </a:cubicBezTo>
                  <a:cubicBezTo>
                    <a:pt x="51998" y="15635"/>
                    <a:pt x="52008" y="15634"/>
                    <a:pt x="52019" y="15634"/>
                  </a:cubicBezTo>
                  <a:cubicBezTo>
                    <a:pt x="52078" y="15634"/>
                    <a:pt x="52150" y="15622"/>
                    <a:pt x="52233" y="15586"/>
                  </a:cubicBezTo>
                  <a:cubicBezTo>
                    <a:pt x="52447" y="15467"/>
                    <a:pt x="52542" y="15193"/>
                    <a:pt x="52423" y="14967"/>
                  </a:cubicBezTo>
                  <a:cubicBezTo>
                    <a:pt x="52339" y="14807"/>
                    <a:pt x="52172" y="14713"/>
                    <a:pt x="52002" y="14713"/>
                  </a:cubicBezTo>
                  <a:close/>
                  <a:moveTo>
                    <a:pt x="3480" y="14805"/>
                  </a:moveTo>
                  <a:cubicBezTo>
                    <a:pt x="3317" y="14805"/>
                    <a:pt x="3154" y="14894"/>
                    <a:pt x="3072" y="15050"/>
                  </a:cubicBezTo>
                  <a:cubicBezTo>
                    <a:pt x="2965" y="15276"/>
                    <a:pt x="3060" y="15562"/>
                    <a:pt x="3274" y="15681"/>
                  </a:cubicBezTo>
                  <a:cubicBezTo>
                    <a:pt x="3334" y="15717"/>
                    <a:pt x="3417" y="15741"/>
                    <a:pt x="3477" y="15741"/>
                  </a:cubicBezTo>
                  <a:cubicBezTo>
                    <a:pt x="3655" y="15741"/>
                    <a:pt x="3798" y="15645"/>
                    <a:pt x="3894" y="15479"/>
                  </a:cubicBezTo>
                  <a:cubicBezTo>
                    <a:pt x="4013" y="15264"/>
                    <a:pt x="3917" y="14979"/>
                    <a:pt x="3691" y="14860"/>
                  </a:cubicBezTo>
                  <a:cubicBezTo>
                    <a:pt x="3625" y="14823"/>
                    <a:pt x="3552" y="14805"/>
                    <a:pt x="3480" y="14805"/>
                  </a:cubicBezTo>
                  <a:close/>
                  <a:moveTo>
                    <a:pt x="53107" y="17070"/>
                  </a:moveTo>
                  <a:cubicBezTo>
                    <a:pt x="53046" y="17070"/>
                    <a:pt x="52983" y="17083"/>
                    <a:pt x="52923" y="17110"/>
                  </a:cubicBezTo>
                  <a:cubicBezTo>
                    <a:pt x="52685" y="17205"/>
                    <a:pt x="52590" y="17479"/>
                    <a:pt x="52673" y="17717"/>
                  </a:cubicBezTo>
                  <a:cubicBezTo>
                    <a:pt x="52742" y="17887"/>
                    <a:pt x="52896" y="18004"/>
                    <a:pt x="53076" y="18004"/>
                  </a:cubicBezTo>
                  <a:cubicBezTo>
                    <a:pt x="53085" y="18004"/>
                    <a:pt x="53093" y="18003"/>
                    <a:pt x="53102" y="18003"/>
                  </a:cubicBezTo>
                  <a:cubicBezTo>
                    <a:pt x="53162" y="18003"/>
                    <a:pt x="53221" y="18003"/>
                    <a:pt x="53281" y="17967"/>
                  </a:cubicBezTo>
                  <a:cubicBezTo>
                    <a:pt x="53519" y="17860"/>
                    <a:pt x="53626" y="17598"/>
                    <a:pt x="53543" y="17360"/>
                  </a:cubicBezTo>
                  <a:cubicBezTo>
                    <a:pt x="53462" y="17182"/>
                    <a:pt x="53289" y="17070"/>
                    <a:pt x="53107" y="17070"/>
                  </a:cubicBezTo>
                  <a:close/>
                  <a:moveTo>
                    <a:pt x="2438" y="17167"/>
                  </a:moveTo>
                  <a:cubicBezTo>
                    <a:pt x="2244" y="17167"/>
                    <a:pt x="2054" y="17280"/>
                    <a:pt x="1989" y="17467"/>
                  </a:cubicBezTo>
                  <a:cubicBezTo>
                    <a:pt x="1881" y="17705"/>
                    <a:pt x="2000" y="17967"/>
                    <a:pt x="2239" y="18062"/>
                  </a:cubicBezTo>
                  <a:cubicBezTo>
                    <a:pt x="2298" y="18086"/>
                    <a:pt x="2358" y="18086"/>
                    <a:pt x="2417" y="18098"/>
                  </a:cubicBezTo>
                  <a:cubicBezTo>
                    <a:pt x="2596" y="18098"/>
                    <a:pt x="2774" y="17979"/>
                    <a:pt x="2846" y="17800"/>
                  </a:cubicBezTo>
                  <a:cubicBezTo>
                    <a:pt x="2953" y="17562"/>
                    <a:pt x="2834" y="17288"/>
                    <a:pt x="2596" y="17193"/>
                  </a:cubicBezTo>
                  <a:cubicBezTo>
                    <a:pt x="2544" y="17175"/>
                    <a:pt x="2491" y="17167"/>
                    <a:pt x="2438" y="17167"/>
                  </a:cubicBezTo>
                  <a:close/>
                  <a:moveTo>
                    <a:pt x="53960" y="19528"/>
                  </a:moveTo>
                  <a:cubicBezTo>
                    <a:pt x="53914" y="19528"/>
                    <a:pt x="53865" y="19535"/>
                    <a:pt x="53816" y="19551"/>
                  </a:cubicBezTo>
                  <a:cubicBezTo>
                    <a:pt x="53578" y="19622"/>
                    <a:pt x="53435" y="19872"/>
                    <a:pt x="53507" y="20134"/>
                  </a:cubicBezTo>
                  <a:cubicBezTo>
                    <a:pt x="53564" y="20328"/>
                    <a:pt x="53741" y="20456"/>
                    <a:pt x="53934" y="20456"/>
                  </a:cubicBezTo>
                  <a:cubicBezTo>
                    <a:pt x="53942" y="20456"/>
                    <a:pt x="53951" y="20456"/>
                    <a:pt x="53959" y="20456"/>
                  </a:cubicBezTo>
                  <a:cubicBezTo>
                    <a:pt x="53995" y="20456"/>
                    <a:pt x="54043" y="20456"/>
                    <a:pt x="54090" y="20444"/>
                  </a:cubicBezTo>
                  <a:cubicBezTo>
                    <a:pt x="54328" y="20360"/>
                    <a:pt x="54471" y="20110"/>
                    <a:pt x="54400" y="19860"/>
                  </a:cubicBezTo>
                  <a:cubicBezTo>
                    <a:pt x="54342" y="19666"/>
                    <a:pt x="54165" y="19528"/>
                    <a:pt x="53960" y="19528"/>
                  </a:cubicBezTo>
                  <a:close/>
                  <a:moveTo>
                    <a:pt x="1566" y="19615"/>
                  </a:moveTo>
                  <a:cubicBezTo>
                    <a:pt x="1367" y="19615"/>
                    <a:pt x="1187" y="19739"/>
                    <a:pt x="1119" y="19944"/>
                  </a:cubicBezTo>
                  <a:cubicBezTo>
                    <a:pt x="1048" y="20206"/>
                    <a:pt x="1179" y="20456"/>
                    <a:pt x="1429" y="20527"/>
                  </a:cubicBezTo>
                  <a:cubicBezTo>
                    <a:pt x="1477" y="20539"/>
                    <a:pt x="1524" y="20563"/>
                    <a:pt x="1572" y="20563"/>
                  </a:cubicBezTo>
                  <a:cubicBezTo>
                    <a:pt x="1762" y="20563"/>
                    <a:pt x="1953" y="20432"/>
                    <a:pt x="2012" y="20217"/>
                  </a:cubicBezTo>
                  <a:cubicBezTo>
                    <a:pt x="2096" y="19967"/>
                    <a:pt x="1953" y="19705"/>
                    <a:pt x="1703" y="19634"/>
                  </a:cubicBezTo>
                  <a:cubicBezTo>
                    <a:pt x="1657" y="19621"/>
                    <a:pt x="1611" y="19615"/>
                    <a:pt x="1566" y="19615"/>
                  </a:cubicBezTo>
                  <a:close/>
                  <a:moveTo>
                    <a:pt x="54581" y="22055"/>
                  </a:moveTo>
                  <a:cubicBezTo>
                    <a:pt x="54553" y="22055"/>
                    <a:pt x="54524" y="22057"/>
                    <a:pt x="54495" y="22063"/>
                  </a:cubicBezTo>
                  <a:cubicBezTo>
                    <a:pt x="54233" y="22122"/>
                    <a:pt x="54078" y="22361"/>
                    <a:pt x="54114" y="22611"/>
                  </a:cubicBezTo>
                  <a:cubicBezTo>
                    <a:pt x="54162" y="22837"/>
                    <a:pt x="54352" y="22980"/>
                    <a:pt x="54578" y="23003"/>
                  </a:cubicBezTo>
                  <a:cubicBezTo>
                    <a:pt x="54614" y="23003"/>
                    <a:pt x="54638" y="22980"/>
                    <a:pt x="54674" y="22980"/>
                  </a:cubicBezTo>
                  <a:cubicBezTo>
                    <a:pt x="54924" y="22932"/>
                    <a:pt x="55090" y="22682"/>
                    <a:pt x="55043" y="22432"/>
                  </a:cubicBezTo>
                  <a:cubicBezTo>
                    <a:pt x="54990" y="22211"/>
                    <a:pt x="54798" y="22055"/>
                    <a:pt x="54581" y="22055"/>
                  </a:cubicBezTo>
                  <a:close/>
                  <a:moveTo>
                    <a:pt x="953" y="22162"/>
                  </a:moveTo>
                  <a:cubicBezTo>
                    <a:pt x="741" y="22162"/>
                    <a:pt x="532" y="22318"/>
                    <a:pt x="500" y="22539"/>
                  </a:cubicBezTo>
                  <a:cubicBezTo>
                    <a:pt x="453" y="22777"/>
                    <a:pt x="619" y="23027"/>
                    <a:pt x="869" y="23075"/>
                  </a:cubicBezTo>
                  <a:cubicBezTo>
                    <a:pt x="893" y="23075"/>
                    <a:pt x="929" y="23075"/>
                    <a:pt x="941" y="23087"/>
                  </a:cubicBezTo>
                  <a:cubicBezTo>
                    <a:pt x="1167" y="23087"/>
                    <a:pt x="1357" y="22944"/>
                    <a:pt x="1405" y="22718"/>
                  </a:cubicBezTo>
                  <a:cubicBezTo>
                    <a:pt x="1453" y="22468"/>
                    <a:pt x="1286" y="22218"/>
                    <a:pt x="1036" y="22170"/>
                  </a:cubicBezTo>
                  <a:cubicBezTo>
                    <a:pt x="1009" y="22165"/>
                    <a:pt x="981" y="22162"/>
                    <a:pt x="953" y="22162"/>
                  </a:cubicBezTo>
                  <a:close/>
                  <a:moveTo>
                    <a:pt x="54932" y="24633"/>
                  </a:moveTo>
                  <a:cubicBezTo>
                    <a:pt x="54918" y="24633"/>
                    <a:pt x="54903" y="24633"/>
                    <a:pt x="54888" y="24635"/>
                  </a:cubicBezTo>
                  <a:cubicBezTo>
                    <a:pt x="54638" y="24670"/>
                    <a:pt x="54447" y="24897"/>
                    <a:pt x="54471" y="25147"/>
                  </a:cubicBezTo>
                  <a:cubicBezTo>
                    <a:pt x="54507" y="25385"/>
                    <a:pt x="54709" y="25563"/>
                    <a:pt x="54936" y="25563"/>
                  </a:cubicBezTo>
                  <a:lnTo>
                    <a:pt x="54983" y="25563"/>
                  </a:lnTo>
                  <a:cubicBezTo>
                    <a:pt x="55233" y="25528"/>
                    <a:pt x="55424" y="25301"/>
                    <a:pt x="55400" y="25051"/>
                  </a:cubicBezTo>
                  <a:cubicBezTo>
                    <a:pt x="55389" y="24816"/>
                    <a:pt x="55176" y="24633"/>
                    <a:pt x="54932" y="24633"/>
                  </a:cubicBezTo>
                  <a:close/>
                  <a:moveTo>
                    <a:pt x="586" y="24726"/>
                  </a:moveTo>
                  <a:cubicBezTo>
                    <a:pt x="359" y="24726"/>
                    <a:pt x="165" y="24916"/>
                    <a:pt x="143" y="25147"/>
                  </a:cubicBezTo>
                  <a:cubicBezTo>
                    <a:pt x="107" y="25397"/>
                    <a:pt x="298" y="25623"/>
                    <a:pt x="560" y="25647"/>
                  </a:cubicBezTo>
                  <a:lnTo>
                    <a:pt x="607" y="25647"/>
                  </a:lnTo>
                  <a:cubicBezTo>
                    <a:pt x="834" y="25647"/>
                    <a:pt x="1036" y="25468"/>
                    <a:pt x="1060" y="25230"/>
                  </a:cubicBezTo>
                  <a:cubicBezTo>
                    <a:pt x="1096" y="24980"/>
                    <a:pt x="905" y="24754"/>
                    <a:pt x="643" y="24730"/>
                  </a:cubicBezTo>
                  <a:cubicBezTo>
                    <a:pt x="624" y="24727"/>
                    <a:pt x="605" y="24726"/>
                    <a:pt x="586" y="24726"/>
                  </a:cubicBezTo>
                  <a:close/>
                  <a:moveTo>
                    <a:pt x="55067" y="27230"/>
                  </a:moveTo>
                  <a:cubicBezTo>
                    <a:pt x="54817" y="27230"/>
                    <a:pt x="54614" y="27433"/>
                    <a:pt x="54614" y="27683"/>
                  </a:cubicBezTo>
                  <a:lnTo>
                    <a:pt x="54614" y="27718"/>
                  </a:lnTo>
                  <a:lnTo>
                    <a:pt x="54614" y="27742"/>
                  </a:lnTo>
                  <a:cubicBezTo>
                    <a:pt x="54614" y="28004"/>
                    <a:pt x="54817" y="28207"/>
                    <a:pt x="55067" y="28207"/>
                  </a:cubicBezTo>
                  <a:cubicBezTo>
                    <a:pt x="55329" y="28207"/>
                    <a:pt x="55531" y="28004"/>
                    <a:pt x="55531" y="27742"/>
                  </a:cubicBezTo>
                  <a:lnTo>
                    <a:pt x="55531" y="27718"/>
                  </a:lnTo>
                  <a:lnTo>
                    <a:pt x="55531" y="27683"/>
                  </a:lnTo>
                  <a:cubicBezTo>
                    <a:pt x="55531" y="27433"/>
                    <a:pt x="55329" y="27230"/>
                    <a:pt x="55067" y="27230"/>
                  </a:cubicBezTo>
                  <a:close/>
                  <a:moveTo>
                    <a:pt x="465" y="27314"/>
                  </a:moveTo>
                  <a:cubicBezTo>
                    <a:pt x="214" y="27314"/>
                    <a:pt x="0" y="27528"/>
                    <a:pt x="0" y="27778"/>
                  </a:cubicBezTo>
                  <a:cubicBezTo>
                    <a:pt x="24" y="28028"/>
                    <a:pt x="226" y="28242"/>
                    <a:pt x="465" y="28242"/>
                  </a:cubicBezTo>
                  <a:cubicBezTo>
                    <a:pt x="715" y="28242"/>
                    <a:pt x="929" y="28028"/>
                    <a:pt x="929" y="27778"/>
                  </a:cubicBezTo>
                  <a:cubicBezTo>
                    <a:pt x="929" y="27528"/>
                    <a:pt x="715" y="27314"/>
                    <a:pt x="465" y="27314"/>
                  </a:cubicBezTo>
                  <a:close/>
                  <a:moveTo>
                    <a:pt x="54953" y="29871"/>
                  </a:moveTo>
                  <a:cubicBezTo>
                    <a:pt x="54720" y="29871"/>
                    <a:pt x="54518" y="30054"/>
                    <a:pt x="54495" y="30290"/>
                  </a:cubicBezTo>
                  <a:cubicBezTo>
                    <a:pt x="54459" y="30540"/>
                    <a:pt x="54650" y="30766"/>
                    <a:pt x="54912" y="30802"/>
                  </a:cubicBezTo>
                  <a:lnTo>
                    <a:pt x="54959" y="30802"/>
                  </a:lnTo>
                  <a:cubicBezTo>
                    <a:pt x="55186" y="30802"/>
                    <a:pt x="55388" y="30623"/>
                    <a:pt x="55412" y="30385"/>
                  </a:cubicBezTo>
                  <a:cubicBezTo>
                    <a:pt x="55448" y="30123"/>
                    <a:pt x="55257" y="29909"/>
                    <a:pt x="54995" y="29873"/>
                  </a:cubicBezTo>
                  <a:cubicBezTo>
                    <a:pt x="54981" y="29872"/>
                    <a:pt x="54967" y="29871"/>
                    <a:pt x="54953" y="29871"/>
                  </a:cubicBezTo>
                  <a:close/>
                  <a:moveTo>
                    <a:pt x="620" y="29905"/>
                  </a:moveTo>
                  <a:cubicBezTo>
                    <a:pt x="600" y="29905"/>
                    <a:pt x="580" y="29906"/>
                    <a:pt x="560" y="29909"/>
                  </a:cubicBezTo>
                  <a:cubicBezTo>
                    <a:pt x="298" y="29933"/>
                    <a:pt x="107" y="30159"/>
                    <a:pt x="143" y="30409"/>
                  </a:cubicBezTo>
                  <a:cubicBezTo>
                    <a:pt x="166" y="30640"/>
                    <a:pt x="346" y="30826"/>
                    <a:pt x="585" y="30826"/>
                  </a:cubicBezTo>
                  <a:cubicBezTo>
                    <a:pt x="593" y="30826"/>
                    <a:pt x="600" y="30826"/>
                    <a:pt x="607" y="30826"/>
                  </a:cubicBezTo>
                  <a:lnTo>
                    <a:pt x="643" y="30826"/>
                  </a:lnTo>
                  <a:cubicBezTo>
                    <a:pt x="905" y="30802"/>
                    <a:pt x="1096" y="30576"/>
                    <a:pt x="1060" y="30326"/>
                  </a:cubicBezTo>
                  <a:cubicBezTo>
                    <a:pt x="1038" y="30085"/>
                    <a:pt x="845" y="29905"/>
                    <a:pt x="620" y="29905"/>
                  </a:cubicBezTo>
                  <a:close/>
                  <a:moveTo>
                    <a:pt x="54567" y="32461"/>
                  </a:moveTo>
                  <a:cubicBezTo>
                    <a:pt x="54357" y="32461"/>
                    <a:pt x="54156" y="32617"/>
                    <a:pt x="54114" y="32838"/>
                  </a:cubicBezTo>
                  <a:cubicBezTo>
                    <a:pt x="54078" y="33076"/>
                    <a:pt x="54233" y="33326"/>
                    <a:pt x="54495" y="33374"/>
                  </a:cubicBezTo>
                  <a:lnTo>
                    <a:pt x="54567" y="33374"/>
                  </a:lnTo>
                  <a:cubicBezTo>
                    <a:pt x="54793" y="33374"/>
                    <a:pt x="54983" y="33219"/>
                    <a:pt x="55031" y="33005"/>
                  </a:cubicBezTo>
                  <a:cubicBezTo>
                    <a:pt x="55067" y="32767"/>
                    <a:pt x="54912" y="32505"/>
                    <a:pt x="54650" y="32469"/>
                  </a:cubicBezTo>
                  <a:cubicBezTo>
                    <a:pt x="54622" y="32463"/>
                    <a:pt x="54595" y="32461"/>
                    <a:pt x="54567" y="32461"/>
                  </a:cubicBezTo>
                  <a:close/>
                  <a:moveTo>
                    <a:pt x="967" y="32473"/>
                  </a:moveTo>
                  <a:cubicBezTo>
                    <a:pt x="939" y="32473"/>
                    <a:pt x="910" y="32475"/>
                    <a:pt x="881" y="32481"/>
                  </a:cubicBezTo>
                  <a:cubicBezTo>
                    <a:pt x="631" y="32540"/>
                    <a:pt x="465" y="32778"/>
                    <a:pt x="512" y="33029"/>
                  </a:cubicBezTo>
                  <a:cubicBezTo>
                    <a:pt x="560" y="33255"/>
                    <a:pt x="750" y="33398"/>
                    <a:pt x="976" y="33421"/>
                  </a:cubicBezTo>
                  <a:cubicBezTo>
                    <a:pt x="1000" y="33421"/>
                    <a:pt x="1036" y="33421"/>
                    <a:pt x="1060" y="33398"/>
                  </a:cubicBezTo>
                  <a:cubicBezTo>
                    <a:pt x="1310" y="33338"/>
                    <a:pt x="1477" y="33100"/>
                    <a:pt x="1429" y="32850"/>
                  </a:cubicBezTo>
                  <a:cubicBezTo>
                    <a:pt x="1376" y="32629"/>
                    <a:pt x="1184" y="32473"/>
                    <a:pt x="967" y="32473"/>
                  </a:cubicBezTo>
                  <a:close/>
                  <a:moveTo>
                    <a:pt x="53978" y="34974"/>
                  </a:moveTo>
                  <a:cubicBezTo>
                    <a:pt x="53778" y="34974"/>
                    <a:pt x="53601" y="35098"/>
                    <a:pt x="53543" y="35303"/>
                  </a:cubicBezTo>
                  <a:cubicBezTo>
                    <a:pt x="53459" y="35565"/>
                    <a:pt x="53602" y="35815"/>
                    <a:pt x="53852" y="35886"/>
                  </a:cubicBezTo>
                  <a:cubicBezTo>
                    <a:pt x="53900" y="35886"/>
                    <a:pt x="53935" y="35898"/>
                    <a:pt x="53983" y="35898"/>
                  </a:cubicBezTo>
                  <a:cubicBezTo>
                    <a:pt x="54174" y="35898"/>
                    <a:pt x="54376" y="35779"/>
                    <a:pt x="54436" y="35576"/>
                  </a:cubicBezTo>
                  <a:cubicBezTo>
                    <a:pt x="54507" y="35326"/>
                    <a:pt x="54376" y="35064"/>
                    <a:pt x="54114" y="34993"/>
                  </a:cubicBezTo>
                  <a:cubicBezTo>
                    <a:pt x="54068" y="34980"/>
                    <a:pt x="54022" y="34974"/>
                    <a:pt x="53978" y="34974"/>
                  </a:cubicBezTo>
                  <a:close/>
                  <a:moveTo>
                    <a:pt x="1577" y="34987"/>
                  </a:moveTo>
                  <a:cubicBezTo>
                    <a:pt x="1536" y="34987"/>
                    <a:pt x="1494" y="34993"/>
                    <a:pt x="1453" y="35005"/>
                  </a:cubicBezTo>
                  <a:cubicBezTo>
                    <a:pt x="1215" y="35088"/>
                    <a:pt x="1060" y="35338"/>
                    <a:pt x="1131" y="35588"/>
                  </a:cubicBezTo>
                  <a:cubicBezTo>
                    <a:pt x="1188" y="35794"/>
                    <a:pt x="1376" y="35922"/>
                    <a:pt x="1560" y="35922"/>
                  </a:cubicBezTo>
                  <a:cubicBezTo>
                    <a:pt x="1568" y="35922"/>
                    <a:pt x="1576" y="35922"/>
                    <a:pt x="1584" y="35922"/>
                  </a:cubicBezTo>
                  <a:cubicBezTo>
                    <a:pt x="1631" y="35922"/>
                    <a:pt x="1679" y="35922"/>
                    <a:pt x="1715" y="35898"/>
                  </a:cubicBezTo>
                  <a:cubicBezTo>
                    <a:pt x="1953" y="35826"/>
                    <a:pt x="2108" y="35576"/>
                    <a:pt x="2024" y="35326"/>
                  </a:cubicBezTo>
                  <a:cubicBezTo>
                    <a:pt x="1965" y="35128"/>
                    <a:pt x="1781" y="34987"/>
                    <a:pt x="1577" y="34987"/>
                  </a:cubicBezTo>
                  <a:close/>
                  <a:moveTo>
                    <a:pt x="53131" y="37430"/>
                  </a:moveTo>
                  <a:cubicBezTo>
                    <a:pt x="52947" y="37430"/>
                    <a:pt x="52771" y="37541"/>
                    <a:pt x="52709" y="37720"/>
                  </a:cubicBezTo>
                  <a:cubicBezTo>
                    <a:pt x="52602" y="37958"/>
                    <a:pt x="52721" y="38243"/>
                    <a:pt x="52959" y="38327"/>
                  </a:cubicBezTo>
                  <a:lnTo>
                    <a:pt x="53138" y="38374"/>
                  </a:lnTo>
                  <a:cubicBezTo>
                    <a:pt x="53316" y="38374"/>
                    <a:pt x="53495" y="38255"/>
                    <a:pt x="53566" y="38077"/>
                  </a:cubicBezTo>
                  <a:cubicBezTo>
                    <a:pt x="53674" y="37839"/>
                    <a:pt x="53554" y="37553"/>
                    <a:pt x="53316" y="37470"/>
                  </a:cubicBezTo>
                  <a:cubicBezTo>
                    <a:pt x="53256" y="37443"/>
                    <a:pt x="53193" y="37430"/>
                    <a:pt x="53131" y="37430"/>
                  </a:cubicBezTo>
                  <a:close/>
                  <a:moveTo>
                    <a:pt x="2429" y="37447"/>
                  </a:moveTo>
                  <a:cubicBezTo>
                    <a:pt x="2370" y="37447"/>
                    <a:pt x="2309" y="37458"/>
                    <a:pt x="2250" y="37481"/>
                  </a:cubicBezTo>
                  <a:cubicBezTo>
                    <a:pt x="2012" y="37589"/>
                    <a:pt x="1905" y="37851"/>
                    <a:pt x="2000" y="38089"/>
                  </a:cubicBezTo>
                  <a:cubicBezTo>
                    <a:pt x="2069" y="38259"/>
                    <a:pt x="2234" y="38375"/>
                    <a:pt x="2404" y="38375"/>
                  </a:cubicBezTo>
                  <a:cubicBezTo>
                    <a:pt x="2413" y="38375"/>
                    <a:pt x="2421" y="38375"/>
                    <a:pt x="2429" y="38374"/>
                  </a:cubicBezTo>
                  <a:cubicBezTo>
                    <a:pt x="2489" y="38374"/>
                    <a:pt x="2548" y="38374"/>
                    <a:pt x="2608" y="38351"/>
                  </a:cubicBezTo>
                  <a:cubicBezTo>
                    <a:pt x="2846" y="38243"/>
                    <a:pt x="2953" y="37970"/>
                    <a:pt x="2858" y="37731"/>
                  </a:cubicBezTo>
                  <a:cubicBezTo>
                    <a:pt x="2786" y="37552"/>
                    <a:pt x="2612" y="37447"/>
                    <a:pt x="2429" y="37447"/>
                  </a:cubicBezTo>
                  <a:close/>
                  <a:moveTo>
                    <a:pt x="52040" y="39797"/>
                  </a:moveTo>
                  <a:cubicBezTo>
                    <a:pt x="51876" y="39797"/>
                    <a:pt x="51720" y="39885"/>
                    <a:pt x="51638" y="40041"/>
                  </a:cubicBezTo>
                  <a:cubicBezTo>
                    <a:pt x="51519" y="40268"/>
                    <a:pt x="51602" y="40541"/>
                    <a:pt x="51828" y="40660"/>
                  </a:cubicBezTo>
                  <a:cubicBezTo>
                    <a:pt x="51900" y="40696"/>
                    <a:pt x="51971" y="40720"/>
                    <a:pt x="52030" y="40720"/>
                  </a:cubicBezTo>
                  <a:cubicBezTo>
                    <a:pt x="52197" y="40720"/>
                    <a:pt x="52364" y="40637"/>
                    <a:pt x="52447" y="40470"/>
                  </a:cubicBezTo>
                  <a:cubicBezTo>
                    <a:pt x="52566" y="40244"/>
                    <a:pt x="52483" y="39970"/>
                    <a:pt x="52257" y="39851"/>
                  </a:cubicBezTo>
                  <a:cubicBezTo>
                    <a:pt x="52187" y="39814"/>
                    <a:pt x="52113" y="39797"/>
                    <a:pt x="52040" y="39797"/>
                  </a:cubicBezTo>
                  <a:close/>
                  <a:moveTo>
                    <a:pt x="3502" y="39811"/>
                  </a:moveTo>
                  <a:cubicBezTo>
                    <a:pt x="3432" y="39811"/>
                    <a:pt x="3362" y="39827"/>
                    <a:pt x="3298" y="39863"/>
                  </a:cubicBezTo>
                  <a:cubicBezTo>
                    <a:pt x="3072" y="39982"/>
                    <a:pt x="2977" y="40268"/>
                    <a:pt x="3096" y="40482"/>
                  </a:cubicBezTo>
                  <a:cubicBezTo>
                    <a:pt x="3186" y="40639"/>
                    <a:pt x="3339" y="40733"/>
                    <a:pt x="3486" y="40733"/>
                  </a:cubicBezTo>
                  <a:cubicBezTo>
                    <a:pt x="3495" y="40733"/>
                    <a:pt x="3504" y="40733"/>
                    <a:pt x="3513" y="40732"/>
                  </a:cubicBezTo>
                  <a:cubicBezTo>
                    <a:pt x="3596" y="40732"/>
                    <a:pt x="3655" y="40708"/>
                    <a:pt x="3727" y="40684"/>
                  </a:cubicBezTo>
                  <a:cubicBezTo>
                    <a:pt x="3953" y="40565"/>
                    <a:pt x="4036" y="40279"/>
                    <a:pt x="3917" y="40053"/>
                  </a:cubicBezTo>
                  <a:cubicBezTo>
                    <a:pt x="3834" y="39903"/>
                    <a:pt x="3668" y="39811"/>
                    <a:pt x="3502" y="39811"/>
                  </a:cubicBezTo>
                  <a:close/>
                  <a:moveTo>
                    <a:pt x="50765" y="42045"/>
                  </a:moveTo>
                  <a:cubicBezTo>
                    <a:pt x="50611" y="42045"/>
                    <a:pt x="50455" y="42126"/>
                    <a:pt x="50364" y="42256"/>
                  </a:cubicBezTo>
                  <a:cubicBezTo>
                    <a:pt x="50221" y="42470"/>
                    <a:pt x="50280" y="42768"/>
                    <a:pt x="50506" y="42899"/>
                  </a:cubicBezTo>
                  <a:cubicBezTo>
                    <a:pt x="50578" y="42946"/>
                    <a:pt x="50661" y="42970"/>
                    <a:pt x="50757" y="42970"/>
                  </a:cubicBezTo>
                  <a:cubicBezTo>
                    <a:pt x="50899" y="42970"/>
                    <a:pt x="51054" y="42899"/>
                    <a:pt x="51138" y="42768"/>
                  </a:cubicBezTo>
                  <a:cubicBezTo>
                    <a:pt x="51292" y="42554"/>
                    <a:pt x="51221" y="42256"/>
                    <a:pt x="51007" y="42125"/>
                  </a:cubicBezTo>
                  <a:cubicBezTo>
                    <a:pt x="50934" y="42070"/>
                    <a:pt x="50850" y="42045"/>
                    <a:pt x="50765" y="42045"/>
                  </a:cubicBezTo>
                  <a:close/>
                  <a:moveTo>
                    <a:pt x="4812" y="42067"/>
                  </a:moveTo>
                  <a:cubicBezTo>
                    <a:pt x="4725" y="42067"/>
                    <a:pt x="4637" y="42090"/>
                    <a:pt x="4560" y="42137"/>
                  </a:cubicBezTo>
                  <a:cubicBezTo>
                    <a:pt x="4346" y="42268"/>
                    <a:pt x="4286" y="42565"/>
                    <a:pt x="4429" y="42780"/>
                  </a:cubicBezTo>
                  <a:cubicBezTo>
                    <a:pt x="4513" y="42911"/>
                    <a:pt x="4667" y="42982"/>
                    <a:pt x="4810" y="42982"/>
                  </a:cubicBezTo>
                  <a:cubicBezTo>
                    <a:pt x="4906" y="42982"/>
                    <a:pt x="4989" y="42958"/>
                    <a:pt x="5060" y="42911"/>
                  </a:cubicBezTo>
                  <a:cubicBezTo>
                    <a:pt x="5275" y="42780"/>
                    <a:pt x="5334" y="42482"/>
                    <a:pt x="5203" y="42268"/>
                  </a:cubicBezTo>
                  <a:cubicBezTo>
                    <a:pt x="5119" y="42138"/>
                    <a:pt x="4967" y="42067"/>
                    <a:pt x="4812" y="42067"/>
                  </a:cubicBezTo>
                  <a:close/>
                  <a:moveTo>
                    <a:pt x="49234" y="44147"/>
                  </a:moveTo>
                  <a:cubicBezTo>
                    <a:pt x="49101" y="44147"/>
                    <a:pt x="48969" y="44207"/>
                    <a:pt x="48875" y="44328"/>
                  </a:cubicBezTo>
                  <a:cubicBezTo>
                    <a:pt x="48721" y="44530"/>
                    <a:pt x="48744" y="44816"/>
                    <a:pt x="48959" y="44982"/>
                  </a:cubicBezTo>
                  <a:cubicBezTo>
                    <a:pt x="49030" y="45042"/>
                    <a:pt x="49137" y="45090"/>
                    <a:pt x="49233" y="45090"/>
                  </a:cubicBezTo>
                  <a:cubicBezTo>
                    <a:pt x="49387" y="45090"/>
                    <a:pt x="49518" y="45030"/>
                    <a:pt x="49614" y="44911"/>
                  </a:cubicBezTo>
                  <a:cubicBezTo>
                    <a:pt x="49768" y="44697"/>
                    <a:pt x="49733" y="44411"/>
                    <a:pt x="49530" y="44256"/>
                  </a:cubicBezTo>
                  <a:cubicBezTo>
                    <a:pt x="49442" y="44183"/>
                    <a:pt x="49337" y="44147"/>
                    <a:pt x="49234" y="44147"/>
                  </a:cubicBezTo>
                  <a:close/>
                  <a:moveTo>
                    <a:pt x="6336" y="44166"/>
                  </a:moveTo>
                  <a:cubicBezTo>
                    <a:pt x="6238" y="44166"/>
                    <a:pt x="6138" y="44198"/>
                    <a:pt x="6049" y="44268"/>
                  </a:cubicBezTo>
                  <a:cubicBezTo>
                    <a:pt x="5858" y="44435"/>
                    <a:pt x="5810" y="44720"/>
                    <a:pt x="5977" y="44923"/>
                  </a:cubicBezTo>
                  <a:cubicBezTo>
                    <a:pt x="6060" y="45042"/>
                    <a:pt x="6191" y="45101"/>
                    <a:pt x="6346" y="45101"/>
                  </a:cubicBezTo>
                  <a:cubicBezTo>
                    <a:pt x="6441" y="45101"/>
                    <a:pt x="6537" y="45078"/>
                    <a:pt x="6632" y="44994"/>
                  </a:cubicBezTo>
                  <a:cubicBezTo>
                    <a:pt x="6822" y="44840"/>
                    <a:pt x="6870" y="44554"/>
                    <a:pt x="6703" y="44339"/>
                  </a:cubicBezTo>
                  <a:cubicBezTo>
                    <a:pt x="6606" y="44229"/>
                    <a:pt x="6473" y="44166"/>
                    <a:pt x="6336" y="44166"/>
                  </a:cubicBezTo>
                  <a:close/>
                  <a:moveTo>
                    <a:pt x="47548" y="46122"/>
                  </a:moveTo>
                  <a:cubicBezTo>
                    <a:pt x="47421" y="46122"/>
                    <a:pt x="47292" y="46173"/>
                    <a:pt x="47197" y="46268"/>
                  </a:cubicBezTo>
                  <a:cubicBezTo>
                    <a:pt x="47018" y="46447"/>
                    <a:pt x="47018" y="46744"/>
                    <a:pt x="47208" y="46923"/>
                  </a:cubicBezTo>
                  <a:cubicBezTo>
                    <a:pt x="47304" y="47006"/>
                    <a:pt x="47423" y="47054"/>
                    <a:pt x="47530" y="47054"/>
                  </a:cubicBezTo>
                  <a:cubicBezTo>
                    <a:pt x="47661" y="47054"/>
                    <a:pt x="47780" y="46995"/>
                    <a:pt x="47863" y="46899"/>
                  </a:cubicBezTo>
                  <a:cubicBezTo>
                    <a:pt x="48042" y="46721"/>
                    <a:pt x="48042" y="46423"/>
                    <a:pt x="47851" y="46244"/>
                  </a:cubicBezTo>
                  <a:cubicBezTo>
                    <a:pt x="47768" y="46161"/>
                    <a:pt x="47659" y="46122"/>
                    <a:pt x="47548" y="46122"/>
                  </a:cubicBezTo>
                  <a:close/>
                  <a:moveTo>
                    <a:pt x="8036" y="46140"/>
                  </a:moveTo>
                  <a:cubicBezTo>
                    <a:pt x="7922" y="46140"/>
                    <a:pt x="7807" y="46182"/>
                    <a:pt x="7715" y="46268"/>
                  </a:cubicBezTo>
                  <a:cubicBezTo>
                    <a:pt x="7537" y="46447"/>
                    <a:pt x="7525" y="46744"/>
                    <a:pt x="7704" y="46923"/>
                  </a:cubicBezTo>
                  <a:cubicBezTo>
                    <a:pt x="7787" y="47018"/>
                    <a:pt x="7906" y="47066"/>
                    <a:pt x="8025" y="47066"/>
                  </a:cubicBezTo>
                  <a:cubicBezTo>
                    <a:pt x="8144" y="47066"/>
                    <a:pt x="8263" y="47018"/>
                    <a:pt x="8358" y="46935"/>
                  </a:cubicBezTo>
                  <a:cubicBezTo>
                    <a:pt x="8537" y="46756"/>
                    <a:pt x="8549" y="46459"/>
                    <a:pt x="8370" y="46280"/>
                  </a:cubicBezTo>
                  <a:cubicBezTo>
                    <a:pt x="8278" y="46188"/>
                    <a:pt x="8157" y="46140"/>
                    <a:pt x="8036" y="46140"/>
                  </a:cubicBezTo>
                  <a:close/>
                  <a:moveTo>
                    <a:pt x="45652" y="47907"/>
                  </a:moveTo>
                  <a:cubicBezTo>
                    <a:pt x="45544" y="47907"/>
                    <a:pt x="45437" y="47943"/>
                    <a:pt x="45351" y="48018"/>
                  </a:cubicBezTo>
                  <a:cubicBezTo>
                    <a:pt x="45161" y="48185"/>
                    <a:pt x="45149" y="48483"/>
                    <a:pt x="45303" y="48673"/>
                  </a:cubicBezTo>
                  <a:cubicBezTo>
                    <a:pt x="45399" y="48780"/>
                    <a:pt x="45530" y="48840"/>
                    <a:pt x="45661" y="48840"/>
                  </a:cubicBezTo>
                  <a:cubicBezTo>
                    <a:pt x="45768" y="48840"/>
                    <a:pt x="45875" y="48792"/>
                    <a:pt x="45958" y="48721"/>
                  </a:cubicBezTo>
                  <a:cubicBezTo>
                    <a:pt x="46161" y="48554"/>
                    <a:pt x="46173" y="48257"/>
                    <a:pt x="46006" y="48066"/>
                  </a:cubicBezTo>
                  <a:cubicBezTo>
                    <a:pt x="45914" y="47961"/>
                    <a:pt x="45783" y="47907"/>
                    <a:pt x="45652" y="47907"/>
                  </a:cubicBezTo>
                  <a:close/>
                  <a:moveTo>
                    <a:pt x="9903" y="47938"/>
                  </a:moveTo>
                  <a:cubicBezTo>
                    <a:pt x="9776" y="47938"/>
                    <a:pt x="9650" y="47988"/>
                    <a:pt x="9561" y="48090"/>
                  </a:cubicBezTo>
                  <a:cubicBezTo>
                    <a:pt x="9394" y="48292"/>
                    <a:pt x="9406" y="48590"/>
                    <a:pt x="9609" y="48745"/>
                  </a:cubicBezTo>
                  <a:cubicBezTo>
                    <a:pt x="9692" y="48828"/>
                    <a:pt x="9811" y="48852"/>
                    <a:pt x="9906" y="48864"/>
                  </a:cubicBezTo>
                  <a:cubicBezTo>
                    <a:pt x="10037" y="48864"/>
                    <a:pt x="10168" y="48804"/>
                    <a:pt x="10263" y="48709"/>
                  </a:cubicBezTo>
                  <a:cubicBezTo>
                    <a:pt x="10430" y="48507"/>
                    <a:pt x="10406" y="48209"/>
                    <a:pt x="10216" y="48054"/>
                  </a:cubicBezTo>
                  <a:cubicBezTo>
                    <a:pt x="10127" y="47976"/>
                    <a:pt x="10015" y="47938"/>
                    <a:pt x="9903" y="47938"/>
                  </a:cubicBezTo>
                  <a:close/>
                  <a:moveTo>
                    <a:pt x="43622" y="49510"/>
                  </a:moveTo>
                  <a:cubicBezTo>
                    <a:pt x="43524" y="49510"/>
                    <a:pt x="43425" y="49540"/>
                    <a:pt x="43339" y="49602"/>
                  </a:cubicBezTo>
                  <a:cubicBezTo>
                    <a:pt x="43137" y="49757"/>
                    <a:pt x="43089" y="50043"/>
                    <a:pt x="43244" y="50257"/>
                  </a:cubicBezTo>
                  <a:cubicBezTo>
                    <a:pt x="43327" y="50388"/>
                    <a:pt x="43482" y="50447"/>
                    <a:pt x="43625" y="50447"/>
                  </a:cubicBezTo>
                  <a:cubicBezTo>
                    <a:pt x="43720" y="50447"/>
                    <a:pt x="43803" y="50412"/>
                    <a:pt x="43899" y="50352"/>
                  </a:cubicBezTo>
                  <a:cubicBezTo>
                    <a:pt x="44101" y="50197"/>
                    <a:pt x="44149" y="49912"/>
                    <a:pt x="43994" y="49697"/>
                  </a:cubicBezTo>
                  <a:cubicBezTo>
                    <a:pt x="43908" y="49576"/>
                    <a:pt x="43767" y="49510"/>
                    <a:pt x="43622" y="49510"/>
                  </a:cubicBezTo>
                  <a:close/>
                  <a:moveTo>
                    <a:pt x="11958" y="49540"/>
                  </a:moveTo>
                  <a:cubicBezTo>
                    <a:pt x="11812" y="49540"/>
                    <a:pt x="11671" y="49604"/>
                    <a:pt x="11585" y="49733"/>
                  </a:cubicBezTo>
                  <a:cubicBezTo>
                    <a:pt x="11430" y="49935"/>
                    <a:pt x="11478" y="50233"/>
                    <a:pt x="11692" y="50388"/>
                  </a:cubicBezTo>
                  <a:cubicBezTo>
                    <a:pt x="11764" y="50435"/>
                    <a:pt x="11871" y="50459"/>
                    <a:pt x="11966" y="50471"/>
                  </a:cubicBezTo>
                  <a:cubicBezTo>
                    <a:pt x="12109" y="50471"/>
                    <a:pt x="12252" y="50412"/>
                    <a:pt x="12347" y="50281"/>
                  </a:cubicBezTo>
                  <a:cubicBezTo>
                    <a:pt x="12490" y="50054"/>
                    <a:pt x="12442" y="49781"/>
                    <a:pt x="12240" y="49626"/>
                  </a:cubicBezTo>
                  <a:cubicBezTo>
                    <a:pt x="12154" y="49569"/>
                    <a:pt x="12055" y="49540"/>
                    <a:pt x="11958" y="49540"/>
                  </a:cubicBezTo>
                  <a:close/>
                  <a:moveTo>
                    <a:pt x="41429" y="50920"/>
                  </a:moveTo>
                  <a:cubicBezTo>
                    <a:pt x="41350" y="50920"/>
                    <a:pt x="41270" y="50940"/>
                    <a:pt x="41196" y="50983"/>
                  </a:cubicBezTo>
                  <a:cubicBezTo>
                    <a:pt x="40993" y="51114"/>
                    <a:pt x="40898" y="51400"/>
                    <a:pt x="41041" y="51626"/>
                  </a:cubicBezTo>
                  <a:cubicBezTo>
                    <a:pt x="41116" y="51754"/>
                    <a:pt x="41248" y="51844"/>
                    <a:pt x="41386" y="51844"/>
                  </a:cubicBezTo>
                  <a:cubicBezTo>
                    <a:pt x="41402" y="51844"/>
                    <a:pt x="41418" y="51843"/>
                    <a:pt x="41434" y="51840"/>
                  </a:cubicBezTo>
                  <a:cubicBezTo>
                    <a:pt x="41529" y="51840"/>
                    <a:pt x="41601" y="51828"/>
                    <a:pt x="41672" y="51781"/>
                  </a:cubicBezTo>
                  <a:cubicBezTo>
                    <a:pt x="41886" y="51650"/>
                    <a:pt x="41970" y="51364"/>
                    <a:pt x="41839" y="51150"/>
                  </a:cubicBezTo>
                  <a:cubicBezTo>
                    <a:pt x="41750" y="51005"/>
                    <a:pt x="41592" y="50920"/>
                    <a:pt x="41429" y="50920"/>
                  </a:cubicBezTo>
                  <a:close/>
                  <a:moveTo>
                    <a:pt x="14145" y="50942"/>
                  </a:moveTo>
                  <a:cubicBezTo>
                    <a:pt x="13987" y="50942"/>
                    <a:pt x="13835" y="51024"/>
                    <a:pt x="13740" y="51174"/>
                  </a:cubicBezTo>
                  <a:cubicBezTo>
                    <a:pt x="13609" y="51400"/>
                    <a:pt x="13680" y="51686"/>
                    <a:pt x="13907" y="51817"/>
                  </a:cubicBezTo>
                  <a:cubicBezTo>
                    <a:pt x="13978" y="51840"/>
                    <a:pt x="14073" y="51876"/>
                    <a:pt x="14145" y="51888"/>
                  </a:cubicBezTo>
                  <a:cubicBezTo>
                    <a:pt x="14311" y="51888"/>
                    <a:pt x="14454" y="51805"/>
                    <a:pt x="14550" y="51650"/>
                  </a:cubicBezTo>
                  <a:cubicBezTo>
                    <a:pt x="14681" y="51424"/>
                    <a:pt x="14609" y="51150"/>
                    <a:pt x="14383" y="51007"/>
                  </a:cubicBezTo>
                  <a:cubicBezTo>
                    <a:pt x="14307" y="50963"/>
                    <a:pt x="14225" y="50942"/>
                    <a:pt x="14145" y="50942"/>
                  </a:cubicBezTo>
                  <a:close/>
                  <a:moveTo>
                    <a:pt x="39117" y="52120"/>
                  </a:moveTo>
                  <a:cubicBezTo>
                    <a:pt x="39052" y="52120"/>
                    <a:pt x="38986" y="52133"/>
                    <a:pt x="38922" y="52162"/>
                  </a:cubicBezTo>
                  <a:cubicBezTo>
                    <a:pt x="38695" y="52257"/>
                    <a:pt x="38600" y="52531"/>
                    <a:pt x="38695" y="52769"/>
                  </a:cubicBezTo>
                  <a:cubicBezTo>
                    <a:pt x="38782" y="52931"/>
                    <a:pt x="38927" y="53034"/>
                    <a:pt x="39069" y="53034"/>
                  </a:cubicBezTo>
                  <a:cubicBezTo>
                    <a:pt x="39083" y="53034"/>
                    <a:pt x="39098" y="53033"/>
                    <a:pt x="39112" y="53031"/>
                  </a:cubicBezTo>
                  <a:cubicBezTo>
                    <a:pt x="39172" y="53031"/>
                    <a:pt x="39255" y="53019"/>
                    <a:pt x="39315" y="52995"/>
                  </a:cubicBezTo>
                  <a:cubicBezTo>
                    <a:pt x="39529" y="52888"/>
                    <a:pt x="39636" y="52614"/>
                    <a:pt x="39529" y="52376"/>
                  </a:cubicBezTo>
                  <a:cubicBezTo>
                    <a:pt x="39459" y="52219"/>
                    <a:pt x="39294" y="52120"/>
                    <a:pt x="39117" y="52120"/>
                  </a:cubicBezTo>
                  <a:close/>
                  <a:moveTo>
                    <a:pt x="16450" y="52142"/>
                  </a:moveTo>
                  <a:cubicBezTo>
                    <a:pt x="16276" y="52142"/>
                    <a:pt x="16107" y="52239"/>
                    <a:pt x="16038" y="52412"/>
                  </a:cubicBezTo>
                  <a:cubicBezTo>
                    <a:pt x="15931" y="52638"/>
                    <a:pt x="16014" y="52912"/>
                    <a:pt x="16252" y="53019"/>
                  </a:cubicBezTo>
                  <a:cubicBezTo>
                    <a:pt x="16312" y="53055"/>
                    <a:pt x="16395" y="53067"/>
                    <a:pt x="16455" y="53067"/>
                  </a:cubicBezTo>
                  <a:cubicBezTo>
                    <a:pt x="16609" y="53067"/>
                    <a:pt x="16788" y="52960"/>
                    <a:pt x="16871" y="52793"/>
                  </a:cubicBezTo>
                  <a:cubicBezTo>
                    <a:pt x="16990" y="52579"/>
                    <a:pt x="16883" y="52293"/>
                    <a:pt x="16645" y="52186"/>
                  </a:cubicBezTo>
                  <a:cubicBezTo>
                    <a:pt x="16583" y="52156"/>
                    <a:pt x="16516" y="52142"/>
                    <a:pt x="16450" y="52142"/>
                  </a:cubicBezTo>
                  <a:close/>
                  <a:moveTo>
                    <a:pt x="36715" y="53083"/>
                  </a:moveTo>
                  <a:cubicBezTo>
                    <a:pt x="36661" y="53083"/>
                    <a:pt x="36606" y="53093"/>
                    <a:pt x="36552" y="53114"/>
                  </a:cubicBezTo>
                  <a:cubicBezTo>
                    <a:pt x="36314" y="53198"/>
                    <a:pt x="36183" y="53472"/>
                    <a:pt x="36279" y="53710"/>
                  </a:cubicBezTo>
                  <a:cubicBezTo>
                    <a:pt x="36350" y="53900"/>
                    <a:pt x="36529" y="54019"/>
                    <a:pt x="36719" y="54019"/>
                  </a:cubicBezTo>
                  <a:cubicBezTo>
                    <a:pt x="36767" y="54019"/>
                    <a:pt x="36826" y="53995"/>
                    <a:pt x="36874" y="53983"/>
                  </a:cubicBezTo>
                  <a:cubicBezTo>
                    <a:pt x="37112" y="53900"/>
                    <a:pt x="37243" y="53626"/>
                    <a:pt x="37148" y="53388"/>
                  </a:cubicBezTo>
                  <a:cubicBezTo>
                    <a:pt x="37083" y="53203"/>
                    <a:pt x="36903" y="53083"/>
                    <a:pt x="36715" y="53083"/>
                  </a:cubicBezTo>
                  <a:close/>
                  <a:moveTo>
                    <a:pt x="18866" y="53096"/>
                  </a:moveTo>
                  <a:cubicBezTo>
                    <a:pt x="18673" y="53096"/>
                    <a:pt x="18497" y="53225"/>
                    <a:pt x="18431" y="53412"/>
                  </a:cubicBezTo>
                  <a:cubicBezTo>
                    <a:pt x="18336" y="53662"/>
                    <a:pt x="18479" y="53912"/>
                    <a:pt x="18717" y="54007"/>
                  </a:cubicBezTo>
                  <a:cubicBezTo>
                    <a:pt x="18753" y="54019"/>
                    <a:pt x="18812" y="54019"/>
                    <a:pt x="18860" y="54031"/>
                  </a:cubicBezTo>
                  <a:cubicBezTo>
                    <a:pt x="19050" y="54031"/>
                    <a:pt x="19229" y="53912"/>
                    <a:pt x="19312" y="53722"/>
                  </a:cubicBezTo>
                  <a:cubicBezTo>
                    <a:pt x="19395" y="53483"/>
                    <a:pt x="19264" y="53210"/>
                    <a:pt x="19026" y="53126"/>
                  </a:cubicBezTo>
                  <a:cubicBezTo>
                    <a:pt x="18973" y="53106"/>
                    <a:pt x="18919" y="53096"/>
                    <a:pt x="18866" y="53096"/>
                  </a:cubicBezTo>
                  <a:close/>
                  <a:moveTo>
                    <a:pt x="34230" y="53815"/>
                  </a:moveTo>
                  <a:cubicBezTo>
                    <a:pt x="34191" y="53815"/>
                    <a:pt x="34152" y="53820"/>
                    <a:pt x="34112" y="53829"/>
                  </a:cubicBezTo>
                  <a:cubicBezTo>
                    <a:pt x="33862" y="53876"/>
                    <a:pt x="33719" y="54138"/>
                    <a:pt x="33778" y="54388"/>
                  </a:cubicBezTo>
                  <a:cubicBezTo>
                    <a:pt x="33814" y="54603"/>
                    <a:pt x="34016" y="54745"/>
                    <a:pt x="34231" y="54745"/>
                  </a:cubicBezTo>
                  <a:cubicBezTo>
                    <a:pt x="34266" y="54745"/>
                    <a:pt x="34290" y="54745"/>
                    <a:pt x="34338" y="54734"/>
                  </a:cubicBezTo>
                  <a:cubicBezTo>
                    <a:pt x="34588" y="54674"/>
                    <a:pt x="34743" y="54424"/>
                    <a:pt x="34683" y="54162"/>
                  </a:cubicBezTo>
                  <a:cubicBezTo>
                    <a:pt x="34633" y="53950"/>
                    <a:pt x="34445" y="53815"/>
                    <a:pt x="34230" y="53815"/>
                  </a:cubicBezTo>
                  <a:close/>
                  <a:moveTo>
                    <a:pt x="21353" y="53827"/>
                  </a:moveTo>
                  <a:cubicBezTo>
                    <a:pt x="21142" y="53827"/>
                    <a:pt x="20946" y="53964"/>
                    <a:pt x="20896" y="54186"/>
                  </a:cubicBezTo>
                  <a:cubicBezTo>
                    <a:pt x="20836" y="54436"/>
                    <a:pt x="20991" y="54686"/>
                    <a:pt x="21241" y="54745"/>
                  </a:cubicBezTo>
                  <a:cubicBezTo>
                    <a:pt x="21289" y="54745"/>
                    <a:pt x="21312" y="54745"/>
                    <a:pt x="21360" y="54757"/>
                  </a:cubicBezTo>
                  <a:cubicBezTo>
                    <a:pt x="21574" y="54757"/>
                    <a:pt x="21765" y="54615"/>
                    <a:pt x="21812" y="54400"/>
                  </a:cubicBezTo>
                  <a:cubicBezTo>
                    <a:pt x="21872" y="54150"/>
                    <a:pt x="21717" y="53900"/>
                    <a:pt x="21467" y="53841"/>
                  </a:cubicBezTo>
                  <a:cubicBezTo>
                    <a:pt x="21429" y="53832"/>
                    <a:pt x="21391" y="53827"/>
                    <a:pt x="21353" y="53827"/>
                  </a:cubicBezTo>
                  <a:close/>
                  <a:moveTo>
                    <a:pt x="31667" y="54312"/>
                  </a:moveTo>
                  <a:cubicBezTo>
                    <a:pt x="31645" y="54312"/>
                    <a:pt x="31622" y="54314"/>
                    <a:pt x="31599" y="54317"/>
                  </a:cubicBezTo>
                  <a:cubicBezTo>
                    <a:pt x="31349" y="54341"/>
                    <a:pt x="31183" y="54579"/>
                    <a:pt x="31218" y="54841"/>
                  </a:cubicBezTo>
                  <a:cubicBezTo>
                    <a:pt x="31241" y="55059"/>
                    <a:pt x="31442" y="55222"/>
                    <a:pt x="31638" y="55222"/>
                  </a:cubicBezTo>
                  <a:cubicBezTo>
                    <a:pt x="31645" y="55222"/>
                    <a:pt x="31652" y="55222"/>
                    <a:pt x="31659" y="55222"/>
                  </a:cubicBezTo>
                  <a:lnTo>
                    <a:pt x="31730" y="55222"/>
                  </a:lnTo>
                  <a:cubicBezTo>
                    <a:pt x="31992" y="55186"/>
                    <a:pt x="32147" y="54960"/>
                    <a:pt x="32123" y="54698"/>
                  </a:cubicBezTo>
                  <a:cubicBezTo>
                    <a:pt x="32091" y="54470"/>
                    <a:pt x="31891" y="54312"/>
                    <a:pt x="31667" y="54312"/>
                  </a:cubicBezTo>
                  <a:close/>
                  <a:moveTo>
                    <a:pt x="23916" y="54312"/>
                  </a:moveTo>
                  <a:cubicBezTo>
                    <a:pt x="23690" y="54312"/>
                    <a:pt x="23488" y="54482"/>
                    <a:pt x="23455" y="54722"/>
                  </a:cubicBezTo>
                  <a:cubicBezTo>
                    <a:pt x="23420" y="54972"/>
                    <a:pt x="23598" y="55210"/>
                    <a:pt x="23848" y="55234"/>
                  </a:cubicBezTo>
                  <a:lnTo>
                    <a:pt x="23908" y="55234"/>
                  </a:lnTo>
                  <a:cubicBezTo>
                    <a:pt x="24134" y="55234"/>
                    <a:pt x="24337" y="55055"/>
                    <a:pt x="24372" y="54841"/>
                  </a:cubicBezTo>
                  <a:cubicBezTo>
                    <a:pt x="24420" y="54579"/>
                    <a:pt x="24229" y="54341"/>
                    <a:pt x="23979" y="54317"/>
                  </a:cubicBezTo>
                  <a:cubicBezTo>
                    <a:pt x="23958" y="54314"/>
                    <a:pt x="23937" y="54312"/>
                    <a:pt x="23916" y="54312"/>
                  </a:cubicBezTo>
                  <a:close/>
                  <a:moveTo>
                    <a:pt x="26515" y="54543"/>
                  </a:moveTo>
                  <a:cubicBezTo>
                    <a:pt x="26253" y="54543"/>
                    <a:pt x="26039" y="54734"/>
                    <a:pt x="26015" y="54984"/>
                  </a:cubicBezTo>
                  <a:cubicBezTo>
                    <a:pt x="26015" y="55257"/>
                    <a:pt x="26218" y="55460"/>
                    <a:pt x="26468" y="55472"/>
                  </a:cubicBezTo>
                  <a:cubicBezTo>
                    <a:pt x="26476" y="55472"/>
                    <a:pt x="26478" y="55482"/>
                    <a:pt x="26483" y="55482"/>
                  </a:cubicBezTo>
                  <a:cubicBezTo>
                    <a:pt x="26485" y="55482"/>
                    <a:pt x="26488" y="55480"/>
                    <a:pt x="26492" y="55472"/>
                  </a:cubicBezTo>
                  <a:cubicBezTo>
                    <a:pt x="26730" y="55472"/>
                    <a:pt x="26944" y="55281"/>
                    <a:pt x="26956" y="55031"/>
                  </a:cubicBezTo>
                  <a:cubicBezTo>
                    <a:pt x="26956" y="54769"/>
                    <a:pt x="26765" y="54555"/>
                    <a:pt x="26515" y="54543"/>
                  </a:cubicBezTo>
                  <a:close/>
                  <a:moveTo>
                    <a:pt x="29097" y="54554"/>
                  </a:moveTo>
                  <a:cubicBezTo>
                    <a:pt x="29090" y="54554"/>
                    <a:pt x="29083" y="54555"/>
                    <a:pt x="29075" y="54555"/>
                  </a:cubicBezTo>
                  <a:cubicBezTo>
                    <a:pt x="28813" y="54567"/>
                    <a:pt x="28611" y="54793"/>
                    <a:pt x="28623" y="55043"/>
                  </a:cubicBezTo>
                  <a:cubicBezTo>
                    <a:pt x="28635" y="55281"/>
                    <a:pt x="28849" y="55472"/>
                    <a:pt x="29087" y="55496"/>
                  </a:cubicBezTo>
                  <a:lnTo>
                    <a:pt x="29111" y="55496"/>
                  </a:lnTo>
                  <a:cubicBezTo>
                    <a:pt x="29385" y="55472"/>
                    <a:pt x="29575" y="55257"/>
                    <a:pt x="29563" y="54996"/>
                  </a:cubicBezTo>
                  <a:cubicBezTo>
                    <a:pt x="29552" y="54741"/>
                    <a:pt x="29339" y="54554"/>
                    <a:pt x="29097" y="54554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8"/>
            <p:cNvSpPr/>
            <p:nvPr/>
          </p:nvSpPr>
          <p:spPr>
            <a:xfrm>
              <a:off x="2433405" y="-1345225"/>
              <a:ext cx="1903536" cy="1902787"/>
            </a:xfrm>
            <a:custGeom>
              <a:avLst/>
              <a:gdLst/>
              <a:ahLst/>
              <a:cxnLst/>
              <a:rect l="l" t="t" r="r" b="b"/>
              <a:pathLst>
                <a:path w="61045" h="61021" extrusionOk="0">
                  <a:moveTo>
                    <a:pt x="31091" y="1"/>
                  </a:moveTo>
                  <a:cubicBezTo>
                    <a:pt x="30886" y="1"/>
                    <a:pt x="30707" y="175"/>
                    <a:pt x="30707" y="382"/>
                  </a:cubicBezTo>
                  <a:cubicBezTo>
                    <a:pt x="30695" y="609"/>
                    <a:pt x="30874" y="799"/>
                    <a:pt x="31100" y="799"/>
                  </a:cubicBezTo>
                  <a:cubicBezTo>
                    <a:pt x="31338" y="799"/>
                    <a:pt x="31517" y="621"/>
                    <a:pt x="31493" y="406"/>
                  </a:cubicBezTo>
                  <a:cubicBezTo>
                    <a:pt x="31517" y="192"/>
                    <a:pt x="31338" y="1"/>
                    <a:pt x="31112" y="1"/>
                  </a:cubicBezTo>
                  <a:cubicBezTo>
                    <a:pt x="31105" y="1"/>
                    <a:pt x="31098" y="1"/>
                    <a:pt x="31091" y="1"/>
                  </a:cubicBezTo>
                  <a:close/>
                  <a:moveTo>
                    <a:pt x="28535" y="47"/>
                  </a:moveTo>
                  <a:cubicBezTo>
                    <a:pt x="28521" y="47"/>
                    <a:pt x="28507" y="48"/>
                    <a:pt x="28492" y="49"/>
                  </a:cubicBezTo>
                  <a:cubicBezTo>
                    <a:pt x="28266" y="61"/>
                    <a:pt x="28099" y="251"/>
                    <a:pt x="28123" y="478"/>
                  </a:cubicBezTo>
                  <a:cubicBezTo>
                    <a:pt x="28135" y="696"/>
                    <a:pt x="28301" y="847"/>
                    <a:pt x="28494" y="847"/>
                  </a:cubicBezTo>
                  <a:cubicBezTo>
                    <a:pt x="28502" y="847"/>
                    <a:pt x="28509" y="847"/>
                    <a:pt x="28516" y="847"/>
                  </a:cubicBezTo>
                  <a:lnTo>
                    <a:pt x="28552" y="847"/>
                  </a:lnTo>
                  <a:cubicBezTo>
                    <a:pt x="28778" y="835"/>
                    <a:pt x="28933" y="644"/>
                    <a:pt x="28921" y="418"/>
                  </a:cubicBezTo>
                  <a:cubicBezTo>
                    <a:pt x="28910" y="206"/>
                    <a:pt x="28742" y="47"/>
                    <a:pt x="28535" y="47"/>
                  </a:cubicBezTo>
                  <a:close/>
                  <a:moveTo>
                    <a:pt x="33700" y="142"/>
                  </a:moveTo>
                  <a:cubicBezTo>
                    <a:pt x="33493" y="142"/>
                    <a:pt x="33325" y="301"/>
                    <a:pt x="33303" y="501"/>
                  </a:cubicBezTo>
                  <a:cubicBezTo>
                    <a:pt x="33267" y="728"/>
                    <a:pt x="33433" y="918"/>
                    <a:pt x="33660" y="954"/>
                  </a:cubicBezTo>
                  <a:lnTo>
                    <a:pt x="33695" y="954"/>
                  </a:lnTo>
                  <a:cubicBezTo>
                    <a:pt x="33910" y="954"/>
                    <a:pt x="34088" y="799"/>
                    <a:pt x="34100" y="597"/>
                  </a:cubicBezTo>
                  <a:cubicBezTo>
                    <a:pt x="34112" y="371"/>
                    <a:pt x="33969" y="180"/>
                    <a:pt x="33743" y="144"/>
                  </a:cubicBezTo>
                  <a:cubicBezTo>
                    <a:pt x="33729" y="143"/>
                    <a:pt x="33714" y="142"/>
                    <a:pt x="33700" y="142"/>
                  </a:cubicBezTo>
                  <a:close/>
                  <a:moveTo>
                    <a:pt x="25934" y="320"/>
                  </a:moveTo>
                  <a:cubicBezTo>
                    <a:pt x="25918" y="320"/>
                    <a:pt x="25901" y="321"/>
                    <a:pt x="25885" y="323"/>
                  </a:cubicBezTo>
                  <a:cubicBezTo>
                    <a:pt x="25659" y="371"/>
                    <a:pt x="25516" y="561"/>
                    <a:pt x="25540" y="787"/>
                  </a:cubicBezTo>
                  <a:cubicBezTo>
                    <a:pt x="25575" y="1002"/>
                    <a:pt x="25754" y="1133"/>
                    <a:pt x="25956" y="1133"/>
                  </a:cubicBezTo>
                  <a:lnTo>
                    <a:pt x="26016" y="1133"/>
                  </a:lnTo>
                  <a:cubicBezTo>
                    <a:pt x="26230" y="1085"/>
                    <a:pt x="26373" y="894"/>
                    <a:pt x="26349" y="668"/>
                  </a:cubicBezTo>
                  <a:cubicBezTo>
                    <a:pt x="26316" y="458"/>
                    <a:pt x="26140" y="320"/>
                    <a:pt x="25934" y="320"/>
                  </a:cubicBezTo>
                  <a:close/>
                  <a:moveTo>
                    <a:pt x="36259" y="527"/>
                  </a:moveTo>
                  <a:cubicBezTo>
                    <a:pt x="36071" y="527"/>
                    <a:pt x="35915" y="652"/>
                    <a:pt x="35874" y="847"/>
                  </a:cubicBezTo>
                  <a:cubicBezTo>
                    <a:pt x="35827" y="1073"/>
                    <a:pt x="35958" y="1275"/>
                    <a:pt x="36184" y="1323"/>
                  </a:cubicBezTo>
                  <a:cubicBezTo>
                    <a:pt x="36220" y="1335"/>
                    <a:pt x="36231" y="1335"/>
                    <a:pt x="36279" y="1335"/>
                  </a:cubicBezTo>
                  <a:cubicBezTo>
                    <a:pt x="36458" y="1335"/>
                    <a:pt x="36636" y="1204"/>
                    <a:pt x="36660" y="1013"/>
                  </a:cubicBezTo>
                  <a:cubicBezTo>
                    <a:pt x="36708" y="787"/>
                    <a:pt x="36565" y="585"/>
                    <a:pt x="36351" y="537"/>
                  </a:cubicBezTo>
                  <a:cubicBezTo>
                    <a:pt x="36319" y="531"/>
                    <a:pt x="36289" y="527"/>
                    <a:pt x="36259" y="527"/>
                  </a:cubicBezTo>
                  <a:close/>
                  <a:moveTo>
                    <a:pt x="23411" y="824"/>
                  </a:moveTo>
                  <a:cubicBezTo>
                    <a:pt x="23379" y="824"/>
                    <a:pt x="23346" y="828"/>
                    <a:pt x="23313" y="835"/>
                  </a:cubicBezTo>
                  <a:cubicBezTo>
                    <a:pt x="23087" y="894"/>
                    <a:pt x="22968" y="1121"/>
                    <a:pt x="23016" y="1323"/>
                  </a:cubicBezTo>
                  <a:cubicBezTo>
                    <a:pt x="23063" y="1514"/>
                    <a:pt x="23218" y="1633"/>
                    <a:pt x="23420" y="1633"/>
                  </a:cubicBezTo>
                  <a:cubicBezTo>
                    <a:pt x="23444" y="1633"/>
                    <a:pt x="23480" y="1633"/>
                    <a:pt x="23504" y="1621"/>
                  </a:cubicBezTo>
                  <a:cubicBezTo>
                    <a:pt x="23730" y="1561"/>
                    <a:pt x="23849" y="1359"/>
                    <a:pt x="23801" y="1133"/>
                  </a:cubicBezTo>
                  <a:cubicBezTo>
                    <a:pt x="23751" y="939"/>
                    <a:pt x="23596" y="824"/>
                    <a:pt x="23411" y="824"/>
                  </a:cubicBezTo>
                  <a:close/>
                  <a:moveTo>
                    <a:pt x="38794" y="1130"/>
                  </a:moveTo>
                  <a:cubicBezTo>
                    <a:pt x="38618" y="1130"/>
                    <a:pt x="38458" y="1251"/>
                    <a:pt x="38398" y="1430"/>
                  </a:cubicBezTo>
                  <a:cubicBezTo>
                    <a:pt x="38327" y="1633"/>
                    <a:pt x="38458" y="1859"/>
                    <a:pt x="38672" y="1918"/>
                  </a:cubicBezTo>
                  <a:cubicBezTo>
                    <a:pt x="38696" y="1930"/>
                    <a:pt x="38744" y="1930"/>
                    <a:pt x="38779" y="1930"/>
                  </a:cubicBezTo>
                  <a:cubicBezTo>
                    <a:pt x="38958" y="1930"/>
                    <a:pt x="39113" y="1811"/>
                    <a:pt x="39160" y="1633"/>
                  </a:cubicBezTo>
                  <a:cubicBezTo>
                    <a:pt x="39232" y="1430"/>
                    <a:pt x="39101" y="1204"/>
                    <a:pt x="38898" y="1144"/>
                  </a:cubicBezTo>
                  <a:cubicBezTo>
                    <a:pt x="38863" y="1135"/>
                    <a:pt x="38828" y="1130"/>
                    <a:pt x="38794" y="1130"/>
                  </a:cubicBezTo>
                  <a:close/>
                  <a:moveTo>
                    <a:pt x="20918" y="1558"/>
                  </a:moveTo>
                  <a:cubicBezTo>
                    <a:pt x="20871" y="1558"/>
                    <a:pt x="20824" y="1567"/>
                    <a:pt x="20777" y="1585"/>
                  </a:cubicBezTo>
                  <a:cubicBezTo>
                    <a:pt x="20575" y="1656"/>
                    <a:pt x="20456" y="1883"/>
                    <a:pt x="20527" y="2085"/>
                  </a:cubicBezTo>
                  <a:cubicBezTo>
                    <a:pt x="20587" y="2252"/>
                    <a:pt x="20753" y="2347"/>
                    <a:pt x="20896" y="2347"/>
                  </a:cubicBezTo>
                  <a:cubicBezTo>
                    <a:pt x="20944" y="2347"/>
                    <a:pt x="20991" y="2347"/>
                    <a:pt x="21039" y="2335"/>
                  </a:cubicBezTo>
                  <a:cubicBezTo>
                    <a:pt x="21241" y="2264"/>
                    <a:pt x="21361" y="2037"/>
                    <a:pt x="21289" y="1835"/>
                  </a:cubicBezTo>
                  <a:cubicBezTo>
                    <a:pt x="21233" y="1667"/>
                    <a:pt x="21083" y="1558"/>
                    <a:pt x="20918" y="1558"/>
                  </a:cubicBezTo>
                  <a:close/>
                  <a:moveTo>
                    <a:pt x="41231" y="1949"/>
                  </a:moveTo>
                  <a:cubicBezTo>
                    <a:pt x="41071" y="1949"/>
                    <a:pt x="40918" y="2049"/>
                    <a:pt x="40863" y="2204"/>
                  </a:cubicBezTo>
                  <a:cubicBezTo>
                    <a:pt x="40780" y="2406"/>
                    <a:pt x="40887" y="2645"/>
                    <a:pt x="41101" y="2728"/>
                  </a:cubicBezTo>
                  <a:cubicBezTo>
                    <a:pt x="41137" y="2740"/>
                    <a:pt x="41184" y="2752"/>
                    <a:pt x="41244" y="2752"/>
                  </a:cubicBezTo>
                  <a:cubicBezTo>
                    <a:pt x="41411" y="2752"/>
                    <a:pt x="41554" y="2668"/>
                    <a:pt x="41613" y="2502"/>
                  </a:cubicBezTo>
                  <a:cubicBezTo>
                    <a:pt x="41696" y="2299"/>
                    <a:pt x="41589" y="2049"/>
                    <a:pt x="41375" y="1978"/>
                  </a:cubicBezTo>
                  <a:cubicBezTo>
                    <a:pt x="41328" y="1958"/>
                    <a:pt x="41279" y="1949"/>
                    <a:pt x="41231" y="1949"/>
                  </a:cubicBezTo>
                  <a:close/>
                  <a:moveTo>
                    <a:pt x="18503" y="2482"/>
                  </a:moveTo>
                  <a:cubicBezTo>
                    <a:pt x="18448" y="2482"/>
                    <a:pt x="18391" y="2492"/>
                    <a:pt x="18336" y="2514"/>
                  </a:cubicBezTo>
                  <a:cubicBezTo>
                    <a:pt x="18134" y="2609"/>
                    <a:pt x="18039" y="2847"/>
                    <a:pt x="18134" y="3049"/>
                  </a:cubicBezTo>
                  <a:cubicBezTo>
                    <a:pt x="18193" y="3204"/>
                    <a:pt x="18336" y="3288"/>
                    <a:pt x="18503" y="3288"/>
                  </a:cubicBezTo>
                  <a:cubicBezTo>
                    <a:pt x="18563" y="3288"/>
                    <a:pt x="18622" y="3276"/>
                    <a:pt x="18670" y="3264"/>
                  </a:cubicBezTo>
                  <a:cubicBezTo>
                    <a:pt x="18872" y="3168"/>
                    <a:pt x="18967" y="2930"/>
                    <a:pt x="18872" y="2728"/>
                  </a:cubicBezTo>
                  <a:cubicBezTo>
                    <a:pt x="18810" y="2569"/>
                    <a:pt x="18663" y="2482"/>
                    <a:pt x="18503" y="2482"/>
                  </a:cubicBezTo>
                  <a:close/>
                  <a:moveTo>
                    <a:pt x="43618" y="2988"/>
                  </a:moveTo>
                  <a:cubicBezTo>
                    <a:pt x="43461" y="2988"/>
                    <a:pt x="43317" y="3077"/>
                    <a:pt x="43256" y="3216"/>
                  </a:cubicBezTo>
                  <a:cubicBezTo>
                    <a:pt x="43161" y="3407"/>
                    <a:pt x="43256" y="3645"/>
                    <a:pt x="43447" y="3752"/>
                  </a:cubicBezTo>
                  <a:cubicBezTo>
                    <a:pt x="43494" y="3764"/>
                    <a:pt x="43554" y="3776"/>
                    <a:pt x="43625" y="3776"/>
                  </a:cubicBezTo>
                  <a:cubicBezTo>
                    <a:pt x="43780" y="3776"/>
                    <a:pt x="43911" y="3704"/>
                    <a:pt x="43982" y="3561"/>
                  </a:cubicBezTo>
                  <a:cubicBezTo>
                    <a:pt x="44078" y="3359"/>
                    <a:pt x="43982" y="3109"/>
                    <a:pt x="43792" y="3026"/>
                  </a:cubicBezTo>
                  <a:cubicBezTo>
                    <a:pt x="43734" y="3000"/>
                    <a:pt x="43675" y="2988"/>
                    <a:pt x="43618" y="2988"/>
                  </a:cubicBezTo>
                  <a:close/>
                  <a:moveTo>
                    <a:pt x="16169" y="3619"/>
                  </a:moveTo>
                  <a:cubicBezTo>
                    <a:pt x="16104" y="3619"/>
                    <a:pt x="16039" y="3635"/>
                    <a:pt x="15979" y="3669"/>
                  </a:cubicBezTo>
                  <a:cubicBezTo>
                    <a:pt x="15777" y="3788"/>
                    <a:pt x="15705" y="4014"/>
                    <a:pt x="15812" y="4216"/>
                  </a:cubicBezTo>
                  <a:cubicBezTo>
                    <a:pt x="15884" y="4347"/>
                    <a:pt x="16038" y="4419"/>
                    <a:pt x="16158" y="4419"/>
                  </a:cubicBezTo>
                  <a:cubicBezTo>
                    <a:pt x="16217" y="4419"/>
                    <a:pt x="16288" y="4407"/>
                    <a:pt x="16348" y="4383"/>
                  </a:cubicBezTo>
                  <a:cubicBezTo>
                    <a:pt x="16539" y="4264"/>
                    <a:pt x="16610" y="4026"/>
                    <a:pt x="16515" y="3823"/>
                  </a:cubicBezTo>
                  <a:cubicBezTo>
                    <a:pt x="16441" y="3693"/>
                    <a:pt x="16307" y="3619"/>
                    <a:pt x="16169" y="3619"/>
                  </a:cubicBezTo>
                  <a:close/>
                  <a:moveTo>
                    <a:pt x="45903" y="4214"/>
                  </a:moveTo>
                  <a:cubicBezTo>
                    <a:pt x="45771" y="4214"/>
                    <a:pt x="45643" y="4283"/>
                    <a:pt x="45566" y="4407"/>
                  </a:cubicBezTo>
                  <a:cubicBezTo>
                    <a:pt x="45447" y="4597"/>
                    <a:pt x="45506" y="4859"/>
                    <a:pt x="45697" y="4954"/>
                  </a:cubicBezTo>
                  <a:cubicBezTo>
                    <a:pt x="45756" y="5002"/>
                    <a:pt x="45828" y="5014"/>
                    <a:pt x="45911" y="5014"/>
                  </a:cubicBezTo>
                  <a:cubicBezTo>
                    <a:pt x="46042" y="5014"/>
                    <a:pt x="46173" y="4942"/>
                    <a:pt x="46245" y="4823"/>
                  </a:cubicBezTo>
                  <a:cubicBezTo>
                    <a:pt x="46364" y="4633"/>
                    <a:pt x="46304" y="4395"/>
                    <a:pt x="46114" y="4276"/>
                  </a:cubicBezTo>
                  <a:cubicBezTo>
                    <a:pt x="46047" y="4234"/>
                    <a:pt x="45975" y="4214"/>
                    <a:pt x="45903" y="4214"/>
                  </a:cubicBezTo>
                  <a:close/>
                  <a:moveTo>
                    <a:pt x="13944" y="4949"/>
                  </a:moveTo>
                  <a:cubicBezTo>
                    <a:pt x="13869" y="4949"/>
                    <a:pt x="13794" y="4970"/>
                    <a:pt x="13729" y="5014"/>
                  </a:cubicBezTo>
                  <a:cubicBezTo>
                    <a:pt x="13538" y="5133"/>
                    <a:pt x="13491" y="5383"/>
                    <a:pt x="13610" y="5562"/>
                  </a:cubicBezTo>
                  <a:cubicBezTo>
                    <a:pt x="13681" y="5681"/>
                    <a:pt x="13812" y="5764"/>
                    <a:pt x="13931" y="5764"/>
                  </a:cubicBezTo>
                  <a:cubicBezTo>
                    <a:pt x="14014" y="5764"/>
                    <a:pt x="14086" y="5728"/>
                    <a:pt x="14157" y="5681"/>
                  </a:cubicBezTo>
                  <a:cubicBezTo>
                    <a:pt x="14348" y="5562"/>
                    <a:pt x="14395" y="5312"/>
                    <a:pt x="14276" y="5133"/>
                  </a:cubicBezTo>
                  <a:cubicBezTo>
                    <a:pt x="14201" y="5012"/>
                    <a:pt x="14073" y="4949"/>
                    <a:pt x="13944" y="4949"/>
                  </a:cubicBezTo>
                  <a:close/>
                  <a:moveTo>
                    <a:pt x="48079" y="5621"/>
                  </a:moveTo>
                  <a:cubicBezTo>
                    <a:pt x="47955" y="5621"/>
                    <a:pt x="47831" y="5681"/>
                    <a:pt x="47745" y="5788"/>
                  </a:cubicBezTo>
                  <a:cubicBezTo>
                    <a:pt x="47614" y="5966"/>
                    <a:pt x="47661" y="6216"/>
                    <a:pt x="47840" y="6359"/>
                  </a:cubicBezTo>
                  <a:cubicBezTo>
                    <a:pt x="47900" y="6395"/>
                    <a:pt x="47983" y="6431"/>
                    <a:pt x="48078" y="6431"/>
                  </a:cubicBezTo>
                  <a:cubicBezTo>
                    <a:pt x="48197" y="6431"/>
                    <a:pt x="48328" y="6371"/>
                    <a:pt x="48400" y="6264"/>
                  </a:cubicBezTo>
                  <a:cubicBezTo>
                    <a:pt x="48543" y="6085"/>
                    <a:pt x="48495" y="5835"/>
                    <a:pt x="48316" y="5704"/>
                  </a:cubicBezTo>
                  <a:cubicBezTo>
                    <a:pt x="48245" y="5647"/>
                    <a:pt x="48162" y="5621"/>
                    <a:pt x="48079" y="5621"/>
                  </a:cubicBezTo>
                  <a:close/>
                  <a:moveTo>
                    <a:pt x="11859" y="6467"/>
                  </a:moveTo>
                  <a:cubicBezTo>
                    <a:pt x="11770" y="6467"/>
                    <a:pt x="11680" y="6494"/>
                    <a:pt x="11609" y="6550"/>
                  </a:cubicBezTo>
                  <a:cubicBezTo>
                    <a:pt x="11431" y="6681"/>
                    <a:pt x="11407" y="6943"/>
                    <a:pt x="11538" y="7109"/>
                  </a:cubicBezTo>
                  <a:cubicBezTo>
                    <a:pt x="11609" y="7217"/>
                    <a:pt x="11728" y="7264"/>
                    <a:pt x="11871" y="7276"/>
                  </a:cubicBezTo>
                  <a:cubicBezTo>
                    <a:pt x="11955" y="7276"/>
                    <a:pt x="12050" y="7252"/>
                    <a:pt x="12121" y="7193"/>
                  </a:cubicBezTo>
                  <a:cubicBezTo>
                    <a:pt x="12288" y="7050"/>
                    <a:pt x="12312" y="6800"/>
                    <a:pt x="12181" y="6621"/>
                  </a:cubicBezTo>
                  <a:cubicBezTo>
                    <a:pt x="12105" y="6518"/>
                    <a:pt x="11982" y="6467"/>
                    <a:pt x="11859" y="6467"/>
                  </a:cubicBezTo>
                  <a:close/>
                  <a:moveTo>
                    <a:pt x="50119" y="7225"/>
                  </a:moveTo>
                  <a:cubicBezTo>
                    <a:pt x="50004" y="7225"/>
                    <a:pt x="49885" y="7277"/>
                    <a:pt x="49805" y="7371"/>
                  </a:cubicBezTo>
                  <a:cubicBezTo>
                    <a:pt x="49650" y="7538"/>
                    <a:pt x="49686" y="7788"/>
                    <a:pt x="49852" y="7931"/>
                  </a:cubicBezTo>
                  <a:cubicBezTo>
                    <a:pt x="49915" y="7993"/>
                    <a:pt x="49986" y="8028"/>
                    <a:pt x="50074" y="8028"/>
                  </a:cubicBezTo>
                  <a:cubicBezTo>
                    <a:pt x="50087" y="8028"/>
                    <a:pt x="50101" y="8028"/>
                    <a:pt x="50114" y="8026"/>
                  </a:cubicBezTo>
                  <a:cubicBezTo>
                    <a:pt x="50221" y="8026"/>
                    <a:pt x="50340" y="7979"/>
                    <a:pt x="50412" y="7883"/>
                  </a:cubicBezTo>
                  <a:cubicBezTo>
                    <a:pt x="50567" y="7729"/>
                    <a:pt x="50531" y="7467"/>
                    <a:pt x="50364" y="7324"/>
                  </a:cubicBezTo>
                  <a:cubicBezTo>
                    <a:pt x="50297" y="7256"/>
                    <a:pt x="50209" y="7225"/>
                    <a:pt x="50119" y="7225"/>
                  </a:cubicBezTo>
                  <a:close/>
                  <a:moveTo>
                    <a:pt x="9888" y="8162"/>
                  </a:moveTo>
                  <a:cubicBezTo>
                    <a:pt x="9787" y="8162"/>
                    <a:pt x="9685" y="8200"/>
                    <a:pt x="9609" y="8276"/>
                  </a:cubicBezTo>
                  <a:cubicBezTo>
                    <a:pt x="9442" y="8419"/>
                    <a:pt x="9442" y="8681"/>
                    <a:pt x="9585" y="8836"/>
                  </a:cubicBezTo>
                  <a:cubicBezTo>
                    <a:pt x="9681" y="8919"/>
                    <a:pt x="9788" y="8955"/>
                    <a:pt x="9883" y="8955"/>
                  </a:cubicBezTo>
                  <a:cubicBezTo>
                    <a:pt x="9978" y="8955"/>
                    <a:pt x="10085" y="8931"/>
                    <a:pt x="10157" y="8860"/>
                  </a:cubicBezTo>
                  <a:cubicBezTo>
                    <a:pt x="10323" y="8705"/>
                    <a:pt x="10323" y="8455"/>
                    <a:pt x="10169" y="8288"/>
                  </a:cubicBezTo>
                  <a:cubicBezTo>
                    <a:pt x="10096" y="8203"/>
                    <a:pt x="9992" y="8162"/>
                    <a:pt x="9888" y="8162"/>
                  </a:cubicBezTo>
                  <a:close/>
                  <a:moveTo>
                    <a:pt x="51998" y="9014"/>
                  </a:moveTo>
                  <a:cubicBezTo>
                    <a:pt x="51897" y="9014"/>
                    <a:pt x="51793" y="9050"/>
                    <a:pt x="51710" y="9122"/>
                  </a:cubicBezTo>
                  <a:cubicBezTo>
                    <a:pt x="51555" y="9276"/>
                    <a:pt x="51555" y="9526"/>
                    <a:pt x="51710" y="9693"/>
                  </a:cubicBezTo>
                  <a:cubicBezTo>
                    <a:pt x="51793" y="9765"/>
                    <a:pt x="51900" y="9812"/>
                    <a:pt x="51995" y="9812"/>
                  </a:cubicBezTo>
                  <a:cubicBezTo>
                    <a:pt x="52091" y="9812"/>
                    <a:pt x="52198" y="9765"/>
                    <a:pt x="52269" y="9693"/>
                  </a:cubicBezTo>
                  <a:cubicBezTo>
                    <a:pt x="52424" y="9538"/>
                    <a:pt x="52424" y="9288"/>
                    <a:pt x="52269" y="9122"/>
                  </a:cubicBezTo>
                  <a:cubicBezTo>
                    <a:pt x="52198" y="9050"/>
                    <a:pt x="52100" y="9014"/>
                    <a:pt x="51998" y="9014"/>
                  </a:cubicBezTo>
                  <a:close/>
                  <a:moveTo>
                    <a:pt x="8074" y="10017"/>
                  </a:moveTo>
                  <a:cubicBezTo>
                    <a:pt x="7964" y="10017"/>
                    <a:pt x="7852" y="10062"/>
                    <a:pt x="7776" y="10146"/>
                  </a:cubicBezTo>
                  <a:cubicBezTo>
                    <a:pt x="7621" y="10312"/>
                    <a:pt x="7645" y="10562"/>
                    <a:pt x="7799" y="10717"/>
                  </a:cubicBezTo>
                  <a:cubicBezTo>
                    <a:pt x="7883" y="10788"/>
                    <a:pt x="7978" y="10824"/>
                    <a:pt x="8073" y="10824"/>
                  </a:cubicBezTo>
                  <a:cubicBezTo>
                    <a:pt x="8180" y="10824"/>
                    <a:pt x="8299" y="10777"/>
                    <a:pt x="8371" y="10681"/>
                  </a:cubicBezTo>
                  <a:cubicBezTo>
                    <a:pt x="8514" y="10527"/>
                    <a:pt x="8502" y="10265"/>
                    <a:pt x="8335" y="10122"/>
                  </a:cubicBezTo>
                  <a:cubicBezTo>
                    <a:pt x="8264" y="10050"/>
                    <a:pt x="8169" y="10017"/>
                    <a:pt x="8074" y="10017"/>
                  </a:cubicBezTo>
                  <a:close/>
                  <a:moveTo>
                    <a:pt x="53722" y="10927"/>
                  </a:moveTo>
                  <a:cubicBezTo>
                    <a:pt x="53628" y="10927"/>
                    <a:pt x="53533" y="10957"/>
                    <a:pt x="53460" y="11015"/>
                  </a:cubicBezTo>
                  <a:cubicBezTo>
                    <a:pt x="53305" y="11158"/>
                    <a:pt x="53269" y="11419"/>
                    <a:pt x="53424" y="11574"/>
                  </a:cubicBezTo>
                  <a:cubicBezTo>
                    <a:pt x="53507" y="11681"/>
                    <a:pt x="53615" y="11729"/>
                    <a:pt x="53734" y="11729"/>
                  </a:cubicBezTo>
                  <a:cubicBezTo>
                    <a:pt x="53817" y="11729"/>
                    <a:pt x="53912" y="11705"/>
                    <a:pt x="53984" y="11634"/>
                  </a:cubicBezTo>
                  <a:cubicBezTo>
                    <a:pt x="54150" y="11491"/>
                    <a:pt x="54162" y="11241"/>
                    <a:pt x="54031" y="11074"/>
                  </a:cubicBezTo>
                  <a:cubicBezTo>
                    <a:pt x="53958" y="10975"/>
                    <a:pt x="53841" y="10927"/>
                    <a:pt x="53722" y="10927"/>
                  </a:cubicBezTo>
                  <a:close/>
                  <a:moveTo>
                    <a:pt x="6437" y="12015"/>
                  </a:moveTo>
                  <a:cubicBezTo>
                    <a:pt x="6315" y="12015"/>
                    <a:pt x="6196" y="12067"/>
                    <a:pt x="6121" y="12170"/>
                  </a:cubicBezTo>
                  <a:cubicBezTo>
                    <a:pt x="5990" y="12348"/>
                    <a:pt x="6013" y="12610"/>
                    <a:pt x="6192" y="12741"/>
                  </a:cubicBezTo>
                  <a:cubicBezTo>
                    <a:pt x="6252" y="12801"/>
                    <a:pt x="6347" y="12813"/>
                    <a:pt x="6430" y="12824"/>
                  </a:cubicBezTo>
                  <a:cubicBezTo>
                    <a:pt x="6573" y="12824"/>
                    <a:pt x="6692" y="12765"/>
                    <a:pt x="6763" y="12670"/>
                  </a:cubicBezTo>
                  <a:cubicBezTo>
                    <a:pt x="6894" y="12491"/>
                    <a:pt x="6871" y="12229"/>
                    <a:pt x="6692" y="12098"/>
                  </a:cubicBezTo>
                  <a:cubicBezTo>
                    <a:pt x="6616" y="12043"/>
                    <a:pt x="6526" y="12015"/>
                    <a:pt x="6437" y="12015"/>
                  </a:cubicBezTo>
                  <a:close/>
                  <a:moveTo>
                    <a:pt x="55288" y="12992"/>
                  </a:moveTo>
                  <a:cubicBezTo>
                    <a:pt x="55210" y="12992"/>
                    <a:pt x="55133" y="13014"/>
                    <a:pt x="55067" y="13063"/>
                  </a:cubicBezTo>
                  <a:cubicBezTo>
                    <a:pt x="54889" y="13182"/>
                    <a:pt x="54853" y="13444"/>
                    <a:pt x="54972" y="13622"/>
                  </a:cubicBezTo>
                  <a:cubicBezTo>
                    <a:pt x="55043" y="13741"/>
                    <a:pt x="55174" y="13801"/>
                    <a:pt x="55305" y="13801"/>
                  </a:cubicBezTo>
                  <a:cubicBezTo>
                    <a:pt x="55389" y="13801"/>
                    <a:pt x="55460" y="13765"/>
                    <a:pt x="55531" y="13717"/>
                  </a:cubicBezTo>
                  <a:cubicBezTo>
                    <a:pt x="55710" y="13598"/>
                    <a:pt x="55758" y="13348"/>
                    <a:pt x="55639" y="13170"/>
                  </a:cubicBezTo>
                  <a:cubicBezTo>
                    <a:pt x="55556" y="13057"/>
                    <a:pt x="55421" y="12992"/>
                    <a:pt x="55288" y="12992"/>
                  </a:cubicBezTo>
                  <a:close/>
                  <a:moveTo>
                    <a:pt x="4963" y="14156"/>
                  </a:moveTo>
                  <a:cubicBezTo>
                    <a:pt x="4831" y="14156"/>
                    <a:pt x="4698" y="14225"/>
                    <a:pt x="4620" y="14348"/>
                  </a:cubicBezTo>
                  <a:cubicBezTo>
                    <a:pt x="4501" y="14527"/>
                    <a:pt x="4561" y="14777"/>
                    <a:pt x="4751" y="14896"/>
                  </a:cubicBezTo>
                  <a:cubicBezTo>
                    <a:pt x="4811" y="14932"/>
                    <a:pt x="4882" y="14956"/>
                    <a:pt x="4966" y="14956"/>
                  </a:cubicBezTo>
                  <a:cubicBezTo>
                    <a:pt x="5097" y="14956"/>
                    <a:pt x="5228" y="14884"/>
                    <a:pt x="5299" y="14765"/>
                  </a:cubicBezTo>
                  <a:cubicBezTo>
                    <a:pt x="5406" y="14587"/>
                    <a:pt x="5359" y="14337"/>
                    <a:pt x="5168" y="14217"/>
                  </a:cubicBezTo>
                  <a:cubicBezTo>
                    <a:pt x="5106" y="14176"/>
                    <a:pt x="5034" y="14156"/>
                    <a:pt x="4963" y="14156"/>
                  </a:cubicBezTo>
                  <a:close/>
                  <a:moveTo>
                    <a:pt x="56687" y="15177"/>
                  </a:moveTo>
                  <a:cubicBezTo>
                    <a:pt x="56618" y="15177"/>
                    <a:pt x="56547" y="15194"/>
                    <a:pt x="56484" y="15229"/>
                  </a:cubicBezTo>
                  <a:cubicBezTo>
                    <a:pt x="56293" y="15349"/>
                    <a:pt x="56234" y="15587"/>
                    <a:pt x="56341" y="15777"/>
                  </a:cubicBezTo>
                  <a:cubicBezTo>
                    <a:pt x="56407" y="15899"/>
                    <a:pt x="56525" y="15969"/>
                    <a:pt x="56665" y="15969"/>
                  </a:cubicBezTo>
                  <a:cubicBezTo>
                    <a:pt x="56676" y="15969"/>
                    <a:pt x="56687" y="15969"/>
                    <a:pt x="56698" y="15968"/>
                  </a:cubicBezTo>
                  <a:cubicBezTo>
                    <a:pt x="56758" y="15968"/>
                    <a:pt x="56829" y="15956"/>
                    <a:pt x="56889" y="15920"/>
                  </a:cubicBezTo>
                  <a:cubicBezTo>
                    <a:pt x="57079" y="15801"/>
                    <a:pt x="57139" y="15575"/>
                    <a:pt x="57032" y="15372"/>
                  </a:cubicBezTo>
                  <a:cubicBezTo>
                    <a:pt x="56960" y="15245"/>
                    <a:pt x="56825" y="15177"/>
                    <a:pt x="56687" y="15177"/>
                  </a:cubicBezTo>
                  <a:close/>
                  <a:moveTo>
                    <a:pt x="3692" y="16410"/>
                  </a:moveTo>
                  <a:cubicBezTo>
                    <a:pt x="3546" y="16410"/>
                    <a:pt x="3400" y="16485"/>
                    <a:pt x="3323" y="16623"/>
                  </a:cubicBezTo>
                  <a:cubicBezTo>
                    <a:pt x="3239" y="16813"/>
                    <a:pt x="3311" y="17063"/>
                    <a:pt x="3501" y="17158"/>
                  </a:cubicBezTo>
                  <a:cubicBezTo>
                    <a:pt x="3561" y="17194"/>
                    <a:pt x="3620" y="17206"/>
                    <a:pt x="3680" y="17206"/>
                  </a:cubicBezTo>
                  <a:cubicBezTo>
                    <a:pt x="3835" y="17206"/>
                    <a:pt x="3966" y="17123"/>
                    <a:pt x="4037" y="16980"/>
                  </a:cubicBezTo>
                  <a:cubicBezTo>
                    <a:pt x="4132" y="16789"/>
                    <a:pt x="4049" y="16551"/>
                    <a:pt x="3858" y="16444"/>
                  </a:cubicBezTo>
                  <a:cubicBezTo>
                    <a:pt x="3805" y="16421"/>
                    <a:pt x="3749" y="16410"/>
                    <a:pt x="3692" y="16410"/>
                  </a:cubicBezTo>
                  <a:close/>
                  <a:moveTo>
                    <a:pt x="57855" y="17483"/>
                  </a:moveTo>
                  <a:cubicBezTo>
                    <a:pt x="57799" y="17483"/>
                    <a:pt x="57742" y="17494"/>
                    <a:pt x="57687" y="17515"/>
                  </a:cubicBezTo>
                  <a:cubicBezTo>
                    <a:pt x="57496" y="17611"/>
                    <a:pt x="57413" y="17849"/>
                    <a:pt x="57496" y="18051"/>
                  </a:cubicBezTo>
                  <a:cubicBezTo>
                    <a:pt x="57563" y="18196"/>
                    <a:pt x="57703" y="18279"/>
                    <a:pt x="57838" y="18279"/>
                  </a:cubicBezTo>
                  <a:cubicBezTo>
                    <a:pt x="57847" y="18279"/>
                    <a:pt x="57856" y="18278"/>
                    <a:pt x="57865" y="18277"/>
                  </a:cubicBezTo>
                  <a:cubicBezTo>
                    <a:pt x="57925" y="18277"/>
                    <a:pt x="57972" y="18277"/>
                    <a:pt x="58032" y="18254"/>
                  </a:cubicBezTo>
                  <a:cubicBezTo>
                    <a:pt x="58222" y="18147"/>
                    <a:pt x="58318" y="17908"/>
                    <a:pt x="58222" y="17718"/>
                  </a:cubicBezTo>
                  <a:cubicBezTo>
                    <a:pt x="58161" y="17568"/>
                    <a:pt x="58014" y="17483"/>
                    <a:pt x="57855" y="17483"/>
                  </a:cubicBezTo>
                  <a:close/>
                  <a:moveTo>
                    <a:pt x="2588" y="18771"/>
                  </a:moveTo>
                  <a:cubicBezTo>
                    <a:pt x="2434" y="18771"/>
                    <a:pt x="2290" y="18863"/>
                    <a:pt x="2227" y="19016"/>
                  </a:cubicBezTo>
                  <a:cubicBezTo>
                    <a:pt x="2144" y="19230"/>
                    <a:pt x="2239" y="19456"/>
                    <a:pt x="2442" y="19540"/>
                  </a:cubicBezTo>
                  <a:cubicBezTo>
                    <a:pt x="2501" y="19551"/>
                    <a:pt x="2549" y="19575"/>
                    <a:pt x="2596" y="19575"/>
                  </a:cubicBezTo>
                  <a:cubicBezTo>
                    <a:pt x="2763" y="19575"/>
                    <a:pt x="2906" y="19468"/>
                    <a:pt x="2965" y="19313"/>
                  </a:cubicBezTo>
                  <a:cubicBezTo>
                    <a:pt x="3037" y="19111"/>
                    <a:pt x="2953" y="18885"/>
                    <a:pt x="2739" y="18801"/>
                  </a:cubicBezTo>
                  <a:cubicBezTo>
                    <a:pt x="2690" y="18781"/>
                    <a:pt x="2638" y="18771"/>
                    <a:pt x="2588" y="18771"/>
                  </a:cubicBezTo>
                  <a:close/>
                  <a:moveTo>
                    <a:pt x="58852" y="19886"/>
                  </a:moveTo>
                  <a:cubicBezTo>
                    <a:pt x="58809" y="19886"/>
                    <a:pt x="58765" y="19894"/>
                    <a:pt x="58722" y="19909"/>
                  </a:cubicBezTo>
                  <a:cubicBezTo>
                    <a:pt x="58508" y="19992"/>
                    <a:pt x="58401" y="20206"/>
                    <a:pt x="58484" y="20421"/>
                  </a:cubicBezTo>
                  <a:cubicBezTo>
                    <a:pt x="58544" y="20587"/>
                    <a:pt x="58687" y="20683"/>
                    <a:pt x="58853" y="20683"/>
                  </a:cubicBezTo>
                  <a:cubicBezTo>
                    <a:pt x="58901" y="20683"/>
                    <a:pt x="58937" y="20671"/>
                    <a:pt x="58984" y="20659"/>
                  </a:cubicBezTo>
                  <a:cubicBezTo>
                    <a:pt x="59199" y="20587"/>
                    <a:pt x="59294" y="20361"/>
                    <a:pt x="59222" y="20147"/>
                  </a:cubicBezTo>
                  <a:cubicBezTo>
                    <a:pt x="59166" y="19987"/>
                    <a:pt x="59013" y="19886"/>
                    <a:pt x="58852" y="19886"/>
                  </a:cubicBezTo>
                  <a:close/>
                  <a:moveTo>
                    <a:pt x="1746" y="21203"/>
                  </a:moveTo>
                  <a:cubicBezTo>
                    <a:pt x="1570" y="21203"/>
                    <a:pt x="1405" y="21315"/>
                    <a:pt x="1346" y="21492"/>
                  </a:cubicBezTo>
                  <a:cubicBezTo>
                    <a:pt x="1287" y="21695"/>
                    <a:pt x="1406" y="21933"/>
                    <a:pt x="1608" y="21992"/>
                  </a:cubicBezTo>
                  <a:cubicBezTo>
                    <a:pt x="1656" y="21992"/>
                    <a:pt x="1691" y="22016"/>
                    <a:pt x="1739" y="22016"/>
                  </a:cubicBezTo>
                  <a:cubicBezTo>
                    <a:pt x="1906" y="22016"/>
                    <a:pt x="2061" y="21909"/>
                    <a:pt x="2120" y="21730"/>
                  </a:cubicBezTo>
                  <a:cubicBezTo>
                    <a:pt x="2180" y="21516"/>
                    <a:pt x="2061" y="21278"/>
                    <a:pt x="1858" y="21218"/>
                  </a:cubicBezTo>
                  <a:cubicBezTo>
                    <a:pt x="1821" y="21208"/>
                    <a:pt x="1783" y="21203"/>
                    <a:pt x="1746" y="21203"/>
                  </a:cubicBezTo>
                  <a:close/>
                  <a:moveTo>
                    <a:pt x="59626" y="22359"/>
                  </a:moveTo>
                  <a:cubicBezTo>
                    <a:pt x="59591" y="22359"/>
                    <a:pt x="59555" y="22363"/>
                    <a:pt x="59520" y="22373"/>
                  </a:cubicBezTo>
                  <a:cubicBezTo>
                    <a:pt x="59318" y="22433"/>
                    <a:pt x="59175" y="22647"/>
                    <a:pt x="59234" y="22861"/>
                  </a:cubicBezTo>
                  <a:cubicBezTo>
                    <a:pt x="59282" y="23040"/>
                    <a:pt x="59449" y="23159"/>
                    <a:pt x="59627" y="23159"/>
                  </a:cubicBezTo>
                  <a:cubicBezTo>
                    <a:pt x="59651" y="23159"/>
                    <a:pt x="59699" y="23159"/>
                    <a:pt x="59734" y="23147"/>
                  </a:cubicBezTo>
                  <a:cubicBezTo>
                    <a:pt x="59937" y="23088"/>
                    <a:pt x="60080" y="22861"/>
                    <a:pt x="60008" y="22647"/>
                  </a:cubicBezTo>
                  <a:cubicBezTo>
                    <a:pt x="59968" y="22478"/>
                    <a:pt x="59804" y="22359"/>
                    <a:pt x="59626" y="22359"/>
                  </a:cubicBezTo>
                  <a:close/>
                  <a:moveTo>
                    <a:pt x="1086" y="23713"/>
                  </a:moveTo>
                  <a:cubicBezTo>
                    <a:pt x="887" y="23713"/>
                    <a:pt x="711" y="23848"/>
                    <a:pt x="679" y="24040"/>
                  </a:cubicBezTo>
                  <a:cubicBezTo>
                    <a:pt x="632" y="24254"/>
                    <a:pt x="775" y="24469"/>
                    <a:pt x="989" y="24516"/>
                  </a:cubicBezTo>
                  <a:lnTo>
                    <a:pt x="1072" y="24516"/>
                  </a:lnTo>
                  <a:cubicBezTo>
                    <a:pt x="1251" y="24516"/>
                    <a:pt x="1418" y="24397"/>
                    <a:pt x="1465" y="24195"/>
                  </a:cubicBezTo>
                  <a:cubicBezTo>
                    <a:pt x="1513" y="23992"/>
                    <a:pt x="1358" y="23766"/>
                    <a:pt x="1156" y="23719"/>
                  </a:cubicBezTo>
                  <a:cubicBezTo>
                    <a:pt x="1132" y="23715"/>
                    <a:pt x="1109" y="23713"/>
                    <a:pt x="1086" y="23713"/>
                  </a:cubicBezTo>
                  <a:close/>
                  <a:moveTo>
                    <a:pt x="60168" y="24883"/>
                  </a:moveTo>
                  <a:cubicBezTo>
                    <a:pt x="60151" y="24883"/>
                    <a:pt x="60133" y="24884"/>
                    <a:pt x="60115" y="24885"/>
                  </a:cubicBezTo>
                  <a:cubicBezTo>
                    <a:pt x="59889" y="24909"/>
                    <a:pt x="59746" y="25124"/>
                    <a:pt x="59794" y="25350"/>
                  </a:cubicBezTo>
                  <a:cubicBezTo>
                    <a:pt x="59818" y="25552"/>
                    <a:pt x="59984" y="25683"/>
                    <a:pt x="60175" y="25683"/>
                  </a:cubicBezTo>
                  <a:cubicBezTo>
                    <a:pt x="60211" y="25683"/>
                    <a:pt x="60223" y="25671"/>
                    <a:pt x="60246" y="25671"/>
                  </a:cubicBezTo>
                  <a:cubicBezTo>
                    <a:pt x="60473" y="25647"/>
                    <a:pt x="60627" y="25433"/>
                    <a:pt x="60580" y="25207"/>
                  </a:cubicBezTo>
                  <a:cubicBezTo>
                    <a:pt x="60547" y="25009"/>
                    <a:pt x="60372" y="24883"/>
                    <a:pt x="60168" y="24883"/>
                  </a:cubicBezTo>
                  <a:close/>
                  <a:moveTo>
                    <a:pt x="645" y="26264"/>
                  </a:moveTo>
                  <a:cubicBezTo>
                    <a:pt x="448" y="26264"/>
                    <a:pt x="272" y="26402"/>
                    <a:pt x="239" y="26612"/>
                  </a:cubicBezTo>
                  <a:cubicBezTo>
                    <a:pt x="215" y="26838"/>
                    <a:pt x="358" y="27029"/>
                    <a:pt x="584" y="27064"/>
                  </a:cubicBezTo>
                  <a:cubicBezTo>
                    <a:pt x="596" y="27076"/>
                    <a:pt x="620" y="27076"/>
                    <a:pt x="632" y="27076"/>
                  </a:cubicBezTo>
                  <a:cubicBezTo>
                    <a:pt x="834" y="27076"/>
                    <a:pt x="1001" y="26921"/>
                    <a:pt x="1037" y="26719"/>
                  </a:cubicBezTo>
                  <a:cubicBezTo>
                    <a:pt x="1060" y="26505"/>
                    <a:pt x="918" y="26302"/>
                    <a:pt x="691" y="26267"/>
                  </a:cubicBezTo>
                  <a:cubicBezTo>
                    <a:pt x="676" y="26265"/>
                    <a:pt x="660" y="26264"/>
                    <a:pt x="645" y="26264"/>
                  </a:cubicBezTo>
                  <a:close/>
                  <a:moveTo>
                    <a:pt x="60507" y="27457"/>
                  </a:moveTo>
                  <a:cubicBezTo>
                    <a:pt x="60500" y="27457"/>
                    <a:pt x="60492" y="27457"/>
                    <a:pt x="60484" y="27457"/>
                  </a:cubicBezTo>
                  <a:cubicBezTo>
                    <a:pt x="60270" y="27469"/>
                    <a:pt x="60103" y="27671"/>
                    <a:pt x="60115" y="27886"/>
                  </a:cubicBezTo>
                  <a:cubicBezTo>
                    <a:pt x="60127" y="28100"/>
                    <a:pt x="60306" y="28243"/>
                    <a:pt x="60520" y="28267"/>
                  </a:cubicBezTo>
                  <a:lnTo>
                    <a:pt x="60544" y="28267"/>
                  </a:lnTo>
                  <a:cubicBezTo>
                    <a:pt x="60770" y="28243"/>
                    <a:pt x="60937" y="28052"/>
                    <a:pt x="60925" y="27826"/>
                  </a:cubicBezTo>
                  <a:cubicBezTo>
                    <a:pt x="60902" y="27619"/>
                    <a:pt x="60723" y="27457"/>
                    <a:pt x="60507" y="27457"/>
                  </a:cubicBezTo>
                  <a:close/>
                  <a:moveTo>
                    <a:pt x="441" y="28850"/>
                  </a:moveTo>
                  <a:cubicBezTo>
                    <a:pt x="215" y="28850"/>
                    <a:pt x="36" y="29005"/>
                    <a:pt x="25" y="29231"/>
                  </a:cubicBezTo>
                  <a:cubicBezTo>
                    <a:pt x="25" y="29457"/>
                    <a:pt x="179" y="29636"/>
                    <a:pt x="406" y="29648"/>
                  </a:cubicBezTo>
                  <a:lnTo>
                    <a:pt x="417" y="29648"/>
                  </a:lnTo>
                  <a:cubicBezTo>
                    <a:pt x="632" y="29648"/>
                    <a:pt x="810" y="29469"/>
                    <a:pt x="822" y="29255"/>
                  </a:cubicBezTo>
                  <a:cubicBezTo>
                    <a:pt x="822" y="29041"/>
                    <a:pt x="656" y="28862"/>
                    <a:pt x="441" y="28850"/>
                  </a:cubicBezTo>
                  <a:close/>
                  <a:moveTo>
                    <a:pt x="60639" y="30029"/>
                  </a:moveTo>
                  <a:cubicBezTo>
                    <a:pt x="60413" y="30029"/>
                    <a:pt x="60234" y="30208"/>
                    <a:pt x="60234" y="30434"/>
                  </a:cubicBezTo>
                  <a:lnTo>
                    <a:pt x="60234" y="30481"/>
                  </a:lnTo>
                  <a:lnTo>
                    <a:pt x="60234" y="30505"/>
                  </a:lnTo>
                  <a:cubicBezTo>
                    <a:pt x="60234" y="30724"/>
                    <a:pt x="60402" y="30899"/>
                    <a:pt x="60618" y="30899"/>
                  </a:cubicBezTo>
                  <a:cubicBezTo>
                    <a:pt x="60625" y="30899"/>
                    <a:pt x="60632" y="30898"/>
                    <a:pt x="60639" y="30898"/>
                  </a:cubicBezTo>
                  <a:cubicBezTo>
                    <a:pt x="60865" y="30898"/>
                    <a:pt x="61044" y="30719"/>
                    <a:pt x="61044" y="30493"/>
                  </a:cubicBezTo>
                  <a:lnTo>
                    <a:pt x="61044" y="30469"/>
                  </a:lnTo>
                  <a:lnTo>
                    <a:pt x="61044" y="30434"/>
                  </a:lnTo>
                  <a:cubicBezTo>
                    <a:pt x="61044" y="30208"/>
                    <a:pt x="60865" y="30029"/>
                    <a:pt x="60639" y="30029"/>
                  </a:cubicBezTo>
                  <a:close/>
                  <a:moveTo>
                    <a:pt x="427" y="31445"/>
                  </a:moveTo>
                  <a:cubicBezTo>
                    <a:pt x="420" y="31445"/>
                    <a:pt x="413" y="31445"/>
                    <a:pt x="406" y="31446"/>
                  </a:cubicBezTo>
                  <a:cubicBezTo>
                    <a:pt x="179" y="31446"/>
                    <a:pt x="1" y="31636"/>
                    <a:pt x="25" y="31862"/>
                  </a:cubicBezTo>
                  <a:cubicBezTo>
                    <a:pt x="36" y="32077"/>
                    <a:pt x="215" y="32232"/>
                    <a:pt x="417" y="32255"/>
                  </a:cubicBezTo>
                  <a:lnTo>
                    <a:pt x="441" y="32255"/>
                  </a:lnTo>
                  <a:cubicBezTo>
                    <a:pt x="656" y="32255"/>
                    <a:pt x="834" y="32053"/>
                    <a:pt x="822" y="31839"/>
                  </a:cubicBezTo>
                  <a:cubicBezTo>
                    <a:pt x="811" y="31620"/>
                    <a:pt x="643" y="31445"/>
                    <a:pt x="427" y="31445"/>
                  </a:cubicBezTo>
                  <a:close/>
                  <a:moveTo>
                    <a:pt x="60522" y="32695"/>
                  </a:moveTo>
                  <a:cubicBezTo>
                    <a:pt x="60316" y="32695"/>
                    <a:pt x="60127" y="32858"/>
                    <a:pt x="60115" y="33065"/>
                  </a:cubicBezTo>
                  <a:cubicBezTo>
                    <a:pt x="60103" y="33291"/>
                    <a:pt x="60270" y="33482"/>
                    <a:pt x="60484" y="33506"/>
                  </a:cubicBezTo>
                  <a:lnTo>
                    <a:pt x="60520" y="33506"/>
                  </a:lnTo>
                  <a:cubicBezTo>
                    <a:pt x="60723" y="33506"/>
                    <a:pt x="60901" y="33339"/>
                    <a:pt x="60925" y="33125"/>
                  </a:cubicBezTo>
                  <a:cubicBezTo>
                    <a:pt x="60937" y="32910"/>
                    <a:pt x="60770" y="32708"/>
                    <a:pt x="60544" y="32696"/>
                  </a:cubicBezTo>
                  <a:cubicBezTo>
                    <a:pt x="60537" y="32696"/>
                    <a:pt x="60530" y="32695"/>
                    <a:pt x="60522" y="32695"/>
                  </a:cubicBezTo>
                  <a:close/>
                  <a:moveTo>
                    <a:pt x="627" y="34015"/>
                  </a:moveTo>
                  <a:cubicBezTo>
                    <a:pt x="613" y="34015"/>
                    <a:pt x="599" y="34016"/>
                    <a:pt x="584" y="34017"/>
                  </a:cubicBezTo>
                  <a:cubicBezTo>
                    <a:pt x="382" y="34053"/>
                    <a:pt x="215" y="34244"/>
                    <a:pt x="239" y="34470"/>
                  </a:cubicBezTo>
                  <a:cubicBezTo>
                    <a:pt x="273" y="34665"/>
                    <a:pt x="440" y="34816"/>
                    <a:pt x="623" y="34816"/>
                  </a:cubicBezTo>
                  <a:cubicBezTo>
                    <a:pt x="630" y="34816"/>
                    <a:pt x="637" y="34816"/>
                    <a:pt x="644" y="34815"/>
                  </a:cubicBezTo>
                  <a:lnTo>
                    <a:pt x="691" y="34815"/>
                  </a:lnTo>
                  <a:cubicBezTo>
                    <a:pt x="894" y="34779"/>
                    <a:pt x="1060" y="34589"/>
                    <a:pt x="1037" y="34363"/>
                  </a:cubicBezTo>
                  <a:cubicBezTo>
                    <a:pt x="1003" y="34173"/>
                    <a:pt x="834" y="34015"/>
                    <a:pt x="627" y="34015"/>
                  </a:cubicBezTo>
                  <a:close/>
                  <a:moveTo>
                    <a:pt x="60201" y="35262"/>
                  </a:moveTo>
                  <a:cubicBezTo>
                    <a:pt x="60002" y="35262"/>
                    <a:pt x="59827" y="35398"/>
                    <a:pt x="59806" y="35601"/>
                  </a:cubicBezTo>
                  <a:cubicBezTo>
                    <a:pt x="59758" y="35827"/>
                    <a:pt x="59913" y="36030"/>
                    <a:pt x="60127" y="36065"/>
                  </a:cubicBezTo>
                  <a:lnTo>
                    <a:pt x="60211" y="36065"/>
                  </a:lnTo>
                  <a:cubicBezTo>
                    <a:pt x="60389" y="36065"/>
                    <a:pt x="60568" y="35922"/>
                    <a:pt x="60592" y="35732"/>
                  </a:cubicBezTo>
                  <a:cubicBezTo>
                    <a:pt x="60627" y="35530"/>
                    <a:pt x="60484" y="35315"/>
                    <a:pt x="60270" y="35268"/>
                  </a:cubicBezTo>
                  <a:cubicBezTo>
                    <a:pt x="60247" y="35264"/>
                    <a:pt x="60224" y="35262"/>
                    <a:pt x="60201" y="35262"/>
                  </a:cubicBezTo>
                  <a:close/>
                  <a:moveTo>
                    <a:pt x="1071" y="36572"/>
                  </a:moveTo>
                  <a:cubicBezTo>
                    <a:pt x="1048" y="36572"/>
                    <a:pt x="1024" y="36573"/>
                    <a:pt x="1001" y="36577"/>
                  </a:cubicBezTo>
                  <a:cubicBezTo>
                    <a:pt x="775" y="36625"/>
                    <a:pt x="644" y="36851"/>
                    <a:pt x="691" y="37054"/>
                  </a:cubicBezTo>
                  <a:cubicBezTo>
                    <a:pt x="739" y="37256"/>
                    <a:pt x="894" y="37375"/>
                    <a:pt x="1096" y="37387"/>
                  </a:cubicBezTo>
                  <a:cubicBezTo>
                    <a:pt x="1120" y="37387"/>
                    <a:pt x="1156" y="37387"/>
                    <a:pt x="1179" y="37375"/>
                  </a:cubicBezTo>
                  <a:cubicBezTo>
                    <a:pt x="1394" y="37327"/>
                    <a:pt x="1525" y="37113"/>
                    <a:pt x="1477" y="36899"/>
                  </a:cubicBezTo>
                  <a:cubicBezTo>
                    <a:pt x="1435" y="36697"/>
                    <a:pt x="1260" y="36572"/>
                    <a:pt x="1071" y="36572"/>
                  </a:cubicBezTo>
                  <a:close/>
                  <a:moveTo>
                    <a:pt x="59642" y="37801"/>
                  </a:moveTo>
                  <a:cubicBezTo>
                    <a:pt x="59466" y="37801"/>
                    <a:pt x="59308" y="37922"/>
                    <a:pt x="59258" y="38101"/>
                  </a:cubicBezTo>
                  <a:cubicBezTo>
                    <a:pt x="59199" y="38328"/>
                    <a:pt x="59330" y="38530"/>
                    <a:pt x="59532" y="38589"/>
                  </a:cubicBezTo>
                  <a:cubicBezTo>
                    <a:pt x="59580" y="38589"/>
                    <a:pt x="59615" y="38601"/>
                    <a:pt x="59639" y="38601"/>
                  </a:cubicBezTo>
                  <a:cubicBezTo>
                    <a:pt x="59818" y="38601"/>
                    <a:pt x="59984" y="38482"/>
                    <a:pt x="60032" y="38304"/>
                  </a:cubicBezTo>
                  <a:cubicBezTo>
                    <a:pt x="60092" y="38089"/>
                    <a:pt x="59949" y="37875"/>
                    <a:pt x="59746" y="37816"/>
                  </a:cubicBezTo>
                  <a:cubicBezTo>
                    <a:pt x="59711" y="37806"/>
                    <a:pt x="59676" y="37801"/>
                    <a:pt x="59642" y="37801"/>
                  </a:cubicBezTo>
                  <a:close/>
                  <a:moveTo>
                    <a:pt x="1764" y="39084"/>
                  </a:moveTo>
                  <a:cubicBezTo>
                    <a:pt x="1724" y="39084"/>
                    <a:pt x="1683" y="39090"/>
                    <a:pt x="1644" y="39101"/>
                  </a:cubicBezTo>
                  <a:cubicBezTo>
                    <a:pt x="1418" y="39173"/>
                    <a:pt x="1310" y="39399"/>
                    <a:pt x="1370" y="39602"/>
                  </a:cubicBezTo>
                  <a:cubicBezTo>
                    <a:pt x="1418" y="39768"/>
                    <a:pt x="1584" y="39875"/>
                    <a:pt x="1763" y="39887"/>
                  </a:cubicBezTo>
                  <a:cubicBezTo>
                    <a:pt x="1810" y="39887"/>
                    <a:pt x="1834" y="39887"/>
                    <a:pt x="1882" y="39875"/>
                  </a:cubicBezTo>
                  <a:cubicBezTo>
                    <a:pt x="2108" y="39792"/>
                    <a:pt x="2203" y="39578"/>
                    <a:pt x="2144" y="39363"/>
                  </a:cubicBezTo>
                  <a:cubicBezTo>
                    <a:pt x="2086" y="39181"/>
                    <a:pt x="1929" y="39084"/>
                    <a:pt x="1764" y="39084"/>
                  </a:cubicBezTo>
                  <a:close/>
                  <a:moveTo>
                    <a:pt x="58883" y="40281"/>
                  </a:moveTo>
                  <a:cubicBezTo>
                    <a:pt x="58720" y="40281"/>
                    <a:pt x="58564" y="40375"/>
                    <a:pt x="58508" y="40542"/>
                  </a:cubicBezTo>
                  <a:cubicBezTo>
                    <a:pt x="58437" y="40745"/>
                    <a:pt x="58544" y="40971"/>
                    <a:pt x="58746" y="41042"/>
                  </a:cubicBezTo>
                  <a:cubicBezTo>
                    <a:pt x="58782" y="41066"/>
                    <a:pt x="58841" y="41078"/>
                    <a:pt x="58877" y="41078"/>
                  </a:cubicBezTo>
                  <a:cubicBezTo>
                    <a:pt x="59044" y="41078"/>
                    <a:pt x="59199" y="40971"/>
                    <a:pt x="59258" y="40804"/>
                  </a:cubicBezTo>
                  <a:cubicBezTo>
                    <a:pt x="59330" y="40614"/>
                    <a:pt x="59222" y="40375"/>
                    <a:pt x="59020" y="40304"/>
                  </a:cubicBezTo>
                  <a:cubicBezTo>
                    <a:pt x="58975" y="40288"/>
                    <a:pt x="58929" y="40281"/>
                    <a:pt x="58883" y="40281"/>
                  </a:cubicBezTo>
                  <a:close/>
                  <a:moveTo>
                    <a:pt x="2631" y="41519"/>
                  </a:moveTo>
                  <a:cubicBezTo>
                    <a:pt x="2580" y="41519"/>
                    <a:pt x="2528" y="41530"/>
                    <a:pt x="2477" y="41554"/>
                  </a:cubicBezTo>
                  <a:cubicBezTo>
                    <a:pt x="2263" y="41626"/>
                    <a:pt x="2168" y="41864"/>
                    <a:pt x="2251" y="42078"/>
                  </a:cubicBezTo>
                  <a:cubicBezTo>
                    <a:pt x="2322" y="42221"/>
                    <a:pt x="2477" y="42316"/>
                    <a:pt x="2620" y="42328"/>
                  </a:cubicBezTo>
                  <a:cubicBezTo>
                    <a:pt x="2668" y="42328"/>
                    <a:pt x="2727" y="42316"/>
                    <a:pt x="2775" y="42304"/>
                  </a:cubicBezTo>
                  <a:cubicBezTo>
                    <a:pt x="2977" y="42221"/>
                    <a:pt x="3084" y="41983"/>
                    <a:pt x="3001" y="41780"/>
                  </a:cubicBezTo>
                  <a:cubicBezTo>
                    <a:pt x="2930" y="41620"/>
                    <a:pt x="2785" y="41519"/>
                    <a:pt x="2631" y="41519"/>
                  </a:cubicBezTo>
                  <a:close/>
                  <a:moveTo>
                    <a:pt x="57891" y="42675"/>
                  </a:moveTo>
                  <a:cubicBezTo>
                    <a:pt x="57735" y="42675"/>
                    <a:pt x="57592" y="42755"/>
                    <a:pt x="57532" y="42911"/>
                  </a:cubicBezTo>
                  <a:cubicBezTo>
                    <a:pt x="57436" y="43114"/>
                    <a:pt x="57532" y="43352"/>
                    <a:pt x="57722" y="43447"/>
                  </a:cubicBezTo>
                  <a:cubicBezTo>
                    <a:pt x="57782" y="43459"/>
                    <a:pt x="57841" y="43471"/>
                    <a:pt x="57889" y="43483"/>
                  </a:cubicBezTo>
                  <a:cubicBezTo>
                    <a:pt x="58044" y="43483"/>
                    <a:pt x="58187" y="43400"/>
                    <a:pt x="58258" y="43245"/>
                  </a:cubicBezTo>
                  <a:cubicBezTo>
                    <a:pt x="58341" y="43042"/>
                    <a:pt x="58258" y="42804"/>
                    <a:pt x="58068" y="42709"/>
                  </a:cubicBezTo>
                  <a:cubicBezTo>
                    <a:pt x="58009" y="42686"/>
                    <a:pt x="57949" y="42675"/>
                    <a:pt x="57891" y="42675"/>
                  </a:cubicBezTo>
                  <a:close/>
                  <a:moveTo>
                    <a:pt x="3722" y="43874"/>
                  </a:moveTo>
                  <a:cubicBezTo>
                    <a:pt x="3659" y="43874"/>
                    <a:pt x="3596" y="43890"/>
                    <a:pt x="3537" y="43923"/>
                  </a:cubicBezTo>
                  <a:cubicBezTo>
                    <a:pt x="3323" y="44019"/>
                    <a:pt x="3251" y="44257"/>
                    <a:pt x="3358" y="44459"/>
                  </a:cubicBezTo>
                  <a:cubicBezTo>
                    <a:pt x="3430" y="44590"/>
                    <a:pt x="3561" y="44662"/>
                    <a:pt x="3715" y="44674"/>
                  </a:cubicBezTo>
                  <a:cubicBezTo>
                    <a:pt x="3775" y="44674"/>
                    <a:pt x="3835" y="44662"/>
                    <a:pt x="3894" y="44638"/>
                  </a:cubicBezTo>
                  <a:cubicBezTo>
                    <a:pt x="4096" y="44531"/>
                    <a:pt x="4168" y="44293"/>
                    <a:pt x="4073" y="44102"/>
                  </a:cubicBezTo>
                  <a:cubicBezTo>
                    <a:pt x="3999" y="43954"/>
                    <a:pt x="3862" y="43874"/>
                    <a:pt x="3722" y="43874"/>
                  </a:cubicBezTo>
                  <a:close/>
                  <a:moveTo>
                    <a:pt x="56710" y="44990"/>
                  </a:moveTo>
                  <a:cubicBezTo>
                    <a:pt x="56571" y="44990"/>
                    <a:pt x="56436" y="45059"/>
                    <a:pt x="56365" y="45186"/>
                  </a:cubicBezTo>
                  <a:cubicBezTo>
                    <a:pt x="56258" y="45376"/>
                    <a:pt x="56317" y="45638"/>
                    <a:pt x="56520" y="45733"/>
                  </a:cubicBezTo>
                  <a:cubicBezTo>
                    <a:pt x="56579" y="45769"/>
                    <a:pt x="56651" y="45781"/>
                    <a:pt x="56710" y="45793"/>
                  </a:cubicBezTo>
                  <a:cubicBezTo>
                    <a:pt x="56853" y="45793"/>
                    <a:pt x="56996" y="45721"/>
                    <a:pt x="57067" y="45590"/>
                  </a:cubicBezTo>
                  <a:cubicBezTo>
                    <a:pt x="57175" y="45400"/>
                    <a:pt x="57115" y="45138"/>
                    <a:pt x="56913" y="45043"/>
                  </a:cubicBezTo>
                  <a:cubicBezTo>
                    <a:pt x="56849" y="45007"/>
                    <a:pt x="56779" y="44990"/>
                    <a:pt x="56710" y="44990"/>
                  </a:cubicBezTo>
                  <a:close/>
                  <a:moveTo>
                    <a:pt x="4997" y="46124"/>
                  </a:moveTo>
                  <a:cubicBezTo>
                    <a:pt x="4926" y="46124"/>
                    <a:pt x="4854" y="46144"/>
                    <a:pt x="4787" y="46186"/>
                  </a:cubicBezTo>
                  <a:cubicBezTo>
                    <a:pt x="4608" y="46305"/>
                    <a:pt x="4549" y="46543"/>
                    <a:pt x="4668" y="46733"/>
                  </a:cubicBezTo>
                  <a:cubicBezTo>
                    <a:pt x="4739" y="46852"/>
                    <a:pt x="4858" y="46924"/>
                    <a:pt x="5001" y="46924"/>
                  </a:cubicBezTo>
                  <a:cubicBezTo>
                    <a:pt x="5085" y="46924"/>
                    <a:pt x="5144" y="46912"/>
                    <a:pt x="5216" y="46864"/>
                  </a:cubicBezTo>
                  <a:cubicBezTo>
                    <a:pt x="5394" y="46745"/>
                    <a:pt x="5454" y="46507"/>
                    <a:pt x="5335" y="46317"/>
                  </a:cubicBezTo>
                  <a:cubicBezTo>
                    <a:pt x="5257" y="46193"/>
                    <a:pt x="5129" y="46124"/>
                    <a:pt x="4997" y="46124"/>
                  </a:cubicBezTo>
                  <a:close/>
                  <a:moveTo>
                    <a:pt x="55326" y="47186"/>
                  </a:moveTo>
                  <a:cubicBezTo>
                    <a:pt x="55198" y="47186"/>
                    <a:pt x="55071" y="47252"/>
                    <a:pt x="54996" y="47364"/>
                  </a:cubicBezTo>
                  <a:cubicBezTo>
                    <a:pt x="54865" y="47543"/>
                    <a:pt x="54924" y="47781"/>
                    <a:pt x="55103" y="47912"/>
                  </a:cubicBezTo>
                  <a:cubicBezTo>
                    <a:pt x="55174" y="47960"/>
                    <a:pt x="55246" y="47983"/>
                    <a:pt x="55329" y="47983"/>
                  </a:cubicBezTo>
                  <a:cubicBezTo>
                    <a:pt x="55448" y="47983"/>
                    <a:pt x="55579" y="47924"/>
                    <a:pt x="55651" y="47805"/>
                  </a:cubicBezTo>
                  <a:cubicBezTo>
                    <a:pt x="55770" y="47626"/>
                    <a:pt x="55722" y="47388"/>
                    <a:pt x="55543" y="47257"/>
                  </a:cubicBezTo>
                  <a:cubicBezTo>
                    <a:pt x="55477" y="47209"/>
                    <a:pt x="55402" y="47186"/>
                    <a:pt x="55326" y="47186"/>
                  </a:cubicBezTo>
                  <a:close/>
                  <a:moveTo>
                    <a:pt x="6475" y="48241"/>
                  </a:moveTo>
                  <a:cubicBezTo>
                    <a:pt x="6389" y="48241"/>
                    <a:pt x="6302" y="48269"/>
                    <a:pt x="6228" y="48329"/>
                  </a:cubicBezTo>
                  <a:cubicBezTo>
                    <a:pt x="6049" y="48460"/>
                    <a:pt x="6013" y="48710"/>
                    <a:pt x="6156" y="48888"/>
                  </a:cubicBezTo>
                  <a:cubicBezTo>
                    <a:pt x="6228" y="48996"/>
                    <a:pt x="6347" y="49055"/>
                    <a:pt x="6478" y="49055"/>
                  </a:cubicBezTo>
                  <a:cubicBezTo>
                    <a:pt x="6549" y="49055"/>
                    <a:pt x="6644" y="49031"/>
                    <a:pt x="6716" y="48972"/>
                  </a:cubicBezTo>
                  <a:cubicBezTo>
                    <a:pt x="6894" y="48829"/>
                    <a:pt x="6930" y="48579"/>
                    <a:pt x="6787" y="48400"/>
                  </a:cubicBezTo>
                  <a:cubicBezTo>
                    <a:pt x="6711" y="48296"/>
                    <a:pt x="6594" y="48241"/>
                    <a:pt x="6475" y="48241"/>
                  </a:cubicBezTo>
                  <a:close/>
                  <a:moveTo>
                    <a:pt x="53779" y="49240"/>
                  </a:moveTo>
                  <a:cubicBezTo>
                    <a:pt x="53660" y="49240"/>
                    <a:pt x="53542" y="49292"/>
                    <a:pt x="53460" y="49388"/>
                  </a:cubicBezTo>
                  <a:cubicBezTo>
                    <a:pt x="53329" y="49567"/>
                    <a:pt x="53365" y="49817"/>
                    <a:pt x="53519" y="49948"/>
                  </a:cubicBezTo>
                  <a:cubicBezTo>
                    <a:pt x="53592" y="50010"/>
                    <a:pt x="53665" y="50046"/>
                    <a:pt x="53746" y="50046"/>
                  </a:cubicBezTo>
                  <a:cubicBezTo>
                    <a:pt x="53757" y="50046"/>
                    <a:pt x="53769" y="50045"/>
                    <a:pt x="53781" y="50043"/>
                  </a:cubicBezTo>
                  <a:cubicBezTo>
                    <a:pt x="53900" y="50043"/>
                    <a:pt x="54019" y="49984"/>
                    <a:pt x="54091" y="49888"/>
                  </a:cubicBezTo>
                  <a:cubicBezTo>
                    <a:pt x="54222" y="49710"/>
                    <a:pt x="54198" y="49460"/>
                    <a:pt x="54031" y="49329"/>
                  </a:cubicBezTo>
                  <a:cubicBezTo>
                    <a:pt x="53956" y="49268"/>
                    <a:pt x="53867" y="49240"/>
                    <a:pt x="53779" y="49240"/>
                  </a:cubicBezTo>
                  <a:close/>
                  <a:moveTo>
                    <a:pt x="8114" y="50248"/>
                  </a:moveTo>
                  <a:cubicBezTo>
                    <a:pt x="8019" y="50248"/>
                    <a:pt x="7924" y="50281"/>
                    <a:pt x="7847" y="50353"/>
                  </a:cubicBezTo>
                  <a:cubicBezTo>
                    <a:pt x="7680" y="50496"/>
                    <a:pt x="7668" y="50758"/>
                    <a:pt x="7823" y="50912"/>
                  </a:cubicBezTo>
                  <a:cubicBezTo>
                    <a:pt x="7895" y="51008"/>
                    <a:pt x="8014" y="51055"/>
                    <a:pt x="8121" y="51055"/>
                  </a:cubicBezTo>
                  <a:cubicBezTo>
                    <a:pt x="8204" y="51055"/>
                    <a:pt x="8311" y="51020"/>
                    <a:pt x="8383" y="50948"/>
                  </a:cubicBezTo>
                  <a:cubicBezTo>
                    <a:pt x="8549" y="50793"/>
                    <a:pt x="8561" y="50543"/>
                    <a:pt x="8418" y="50377"/>
                  </a:cubicBezTo>
                  <a:cubicBezTo>
                    <a:pt x="8335" y="50293"/>
                    <a:pt x="8224" y="50248"/>
                    <a:pt x="8114" y="50248"/>
                  </a:cubicBezTo>
                  <a:close/>
                  <a:moveTo>
                    <a:pt x="52049" y="51168"/>
                  </a:moveTo>
                  <a:cubicBezTo>
                    <a:pt x="51945" y="51168"/>
                    <a:pt x="51841" y="51210"/>
                    <a:pt x="51769" y="51293"/>
                  </a:cubicBezTo>
                  <a:cubicBezTo>
                    <a:pt x="51602" y="51436"/>
                    <a:pt x="51602" y="51710"/>
                    <a:pt x="51769" y="51853"/>
                  </a:cubicBezTo>
                  <a:cubicBezTo>
                    <a:pt x="51841" y="51948"/>
                    <a:pt x="51948" y="51972"/>
                    <a:pt x="52055" y="51972"/>
                  </a:cubicBezTo>
                  <a:cubicBezTo>
                    <a:pt x="52150" y="51972"/>
                    <a:pt x="52257" y="51924"/>
                    <a:pt x="52329" y="51853"/>
                  </a:cubicBezTo>
                  <a:cubicBezTo>
                    <a:pt x="52495" y="51686"/>
                    <a:pt x="52495" y="51436"/>
                    <a:pt x="52329" y="51293"/>
                  </a:cubicBezTo>
                  <a:cubicBezTo>
                    <a:pt x="52257" y="51210"/>
                    <a:pt x="52153" y="51168"/>
                    <a:pt x="52049" y="51168"/>
                  </a:cubicBezTo>
                  <a:close/>
                  <a:moveTo>
                    <a:pt x="9932" y="52104"/>
                  </a:moveTo>
                  <a:cubicBezTo>
                    <a:pt x="9827" y="52104"/>
                    <a:pt x="9724" y="52143"/>
                    <a:pt x="9645" y="52222"/>
                  </a:cubicBezTo>
                  <a:cubicBezTo>
                    <a:pt x="9502" y="52389"/>
                    <a:pt x="9502" y="52639"/>
                    <a:pt x="9669" y="52794"/>
                  </a:cubicBezTo>
                  <a:cubicBezTo>
                    <a:pt x="9740" y="52865"/>
                    <a:pt x="9823" y="52901"/>
                    <a:pt x="9931" y="52901"/>
                  </a:cubicBezTo>
                  <a:cubicBezTo>
                    <a:pt x="10038" y="52901"/>
                    <a:pt x="10157" y="52865"/>
                    <a:pt x="10228" y="52782"/>
                  </a:cubicBezTo>
                  <a:cubicBezTo>
                    <a:pt x="10383" y="52615"/>
                    <a:pt x="10383" y="52365"/>
                    <a:pt x="10216" y="52210"/>
                  </a:cubicBezTo>
                  <a:cubicBezTo>
                    <a:pt x="10135" y="52140"/>
                    <a:pt x="10033" y="52104"/>
                    <a:pt x="9932" y="52104"/>
                  </a:cubicBezTo>
                  <a:close/>
                  <a:moveTo>
                    <a:pt x="50143" y="52950"/>
                  </a:moveTo>
                  <a:cubicBezTo>
                    <a:pt x="50052" y="52950"/>
                    <a:pt x="49962" y="52980"/>
                    <a:pt x="49888" y="53044"/>
                  </a:cubicBezTo>
                  <a:cubicBezTo>
                    <a:pt x="49733" y="53198"/>
                    <a:pt x="49697" y="53448"/>
                    <a:pt x="49852" y="53615"/>
                  </a:cubicBezTo>
                  <a:cubicBezTo>
                    <a:pt x="49924" y="53698"/>
                    <a:pt x="50043" y="53746"/>
                    <a:pt x="50162" y="53746"/>
                  </a:cubicBezTo>
                  <a:cubicBezTo>
                    <a:pt x="50245" y="53746"/>
                    <a:pt x="50340" y="53710"/>
                    <a:pt x="50412" y="53651"/>
                  </a:cubicBezTo>
                  <a:cubicBezTo>
                    <a:pt x="50578" y="53508"/>
                    <a:pt x="50602" y="53258"/>
                    <a:pt x="50459" y="53091"/>
                  </a:cubicBezTo>
                  <a:cubicBezTo>
                    <a:pt x="50373" y="52998"/>
                    <a:pt x="50257" y="52950"/>
                    <a:pt x="50143" y="52950"/>
                  </a:cubicBezTo>
                  <a:close/>
                  <a:moveTo>
                    <a:pt x="11875" y="53784"/>
                  </a:moveTo>
                  <a:cubicBezTo>
                    <a:pt x="11759" y="53784"/>
                    <a:pt x="11648" y="53836"/>
                    <a:pt x="11574" y="53937"/>
                  </a:cubicBezTo>
                  <a:cubicBezTo>
                    <a:pt x="11431" y="54115"/>
                    <a:pt x="11466" y="54365"/>
                    <a:pt x="11645" y="54508"/>
                  </a:cubicBezTo>
                  <a:cubicBezTo>
                    <a:pt x="11716" y="54568"/>
                    <a:pt x="11812" y="54591"/>
                    <a:pt x="11895" y="54591"/>
                  </a:cubicBezTo>
                  <a:cubicBezTo>
                    <a:pt x="12014" y="54591"/>
                    <a:pt x="12133" y="54544"/>
                    <a:pt x="12205" y="54449"/>
                  </a:cubicBezTo>
                  <a:cubicBezTo>
                    <a:pt x="12348" y="54270"/>
                    <a:pt x="12312" y="54008"/>
                    <a:pt x="12133" y="53877"/>
                  </a:cubicBezTo>
                  <a:cubicBezTo>
                    <a:pt x="12055" y="53815"/>
                    <a:pt x="11964" y="53784"/>
                    <a:pt x="11875" y="53784"/>
                  </a:cubicBezTo>
                  <a:close/>
                  <a:moveTo>
                    <a:pt x="48124" y="54543"/>
                  </a:moveTo>
                  <a:cubicBezTo>
                    <a:pt x="48042" y="54543"/>
                    <a:pt x="47959" y="54570"/>
                    <a:pt x="47888" y="54627"/>
                  </a:cubicBezTo>
                  <a:cubicBezTo>
                    <a:pt x="47709" y="54758"/>
                    <a:pt x="47661" y="55008"/>
                    <a:pt x="47792" y="55187"/>
                  </a:cubicBezTo>
                  <a:cubicBezTo>
                    <a:pt x="47864" y="55294"/>
                    <a:pt x="48007" y="55353"/>
                    <a:pt x="48126" y="55353"/>
                  </a:cubicBezTo>
                  <a:cubicBezTo>
                    <a:pt x="48209" y="55353"/>
                    <a:pt x="48281" y="55318"/>
                    <a:pt x="48364" y="55282"/>
                  </a:cubicBezTo>
                  <a:cubicBezTo>
                    <a:pt x="48543" y="55139"/>
                    <a:pt x="48578" y="54889"/>
                    <a:pt x="48447" y="54711"/>
                  </a:cubicBezTo>
                  <a:cubicBezTo>
                    <a:pt x="48369" y="54603"/>
                    <a:pt x="48247" y="54543"/>
                    <a:pt x="48124" y="54543"/>
                  </a:cubicBezTo>
                  <a:close/>
                  <a:moveTo>
                    <a:pt x="14001" y="55300"/>
                  </a:moveTo>
                  <a:cubicBezTo>
                    <a:pt x="13872" y="55300"/>
                    <a:pt x="13744" y="55364"/>
                    <a:pt x="13669" y="55484"/>
                  </a:cubicBezTo>
                  <a:cubicBezTo>
                    <a:pt x="13550" y="55663"/>
                    <a:pt x="13610" y="55913"/>
                    <a:pt x="13788" y="56032"/>
                  </a:cubicBezTo>
                  <a:cubicBezTo>
                    <a:pt x="13835" y="56069"/>
                    <a:pt x="13888" y="56099"/>
                    <a:pt x="13955" y="56099"/>
                  </a:cubicBezTo>
                  <a:cubicBezTo>
                    <a:pt x="13974" y="56099"/>
                    <a:pt x="13994" y="56097"/>
                    <a:pt x="14014" y="56092"/>
                  </a:cubicBezTo>
                  <a:cubicBezTo>
                    <a:pt x="14133" y="56092"/>
                    <a:pt x="14264" y="56032"/>
                    <a:pt x="14336" y="55913"/>
                  </a:cubicBezTo>
                  <a:cubicBezTo>
                    <a:pt x="14455" y="55734"/>
                    <a:pt x="14395" y="55484"/>
                    <a:pt x="14217" y="55365"/>
                  </a:cubicBezTo>
                  <a:cubicBezTo>
                    <a:pt x="14151" y="55322"/>
                    <a:pt x="14076" y="55300"/>
                    <a:pt x="14001" y="55300"/>
                  </a:cubicBezTo>
                  <a:close/>
                  <a:moveTo>
                    <a:pt x="45937" y="55976"/>
                  </a:moveTo>
                  <a:cubicBezTo>
                    <a:pt x="45872" y="55976"/>
                    <a:pt x="45806" y="55994"/>
                    <a:pt x="45745" y="56032"/>
                  </a:cubicBezTo>
                  <a:cubicBezTo>
                    <a:pt x="45566" y="56151"/>
                    <a:pt x="45483" y="56389"/>
                    <a:pt x="45602" y="56592"/>
                  </a:cubicBezTo>
                  <a:cubicBezTo>
                    <a:pt x="45685" y="56711"/>
                    <a:pt x="45816" y="56782"/>
                    <a:pt x="45947" y="56782"/>
                  </a:cubicBezTo>
                  <a:cubicBezTo>
                    <a:pt x="46018" y="56782"/>
                    <a:pt x="46102" y="56758"/>
                    <a:pt x="46161" y="56723"/>
                  </a:cubicBezTo>
                  <a:cubicBezTo>
                    <a:pt x="46340" y="56604"/>
                    <a:pt x="46411" y="56365"/>
                    <a:pt x="46292" y="56175"/>
                  </a:cubicBezTo>
                  <a:cubicBezTo>
                    <a:pt x="46211" y="56054"/>
                    <a:pt x="46076" y="55976"/>
                    <a:pt x="45937" y="55976"/>
                  </a:cubicBezTo>
                  <a:close/>
                  <a:moveTo>
                    <a:pt x="16229" y="56625"/>
                  </a:moveTo>
                  <a:cubicBezTo>
                    <a:pt x="16086" y="56625"/>
                    <a:pt x="15945" y="56703"/>
                    <a:pt x="15872" y="56842"/>
                  </a:cubicBezTo>
                  <a:cubicBezTo>
                    <a:pt x="15765" y="57044"/>
                    <a:pt x="15836" y="57282"/>
                    <a:pt x="16038" y="57389"/>
                  </a:cubicBezTo>
                  <a:cubicBezTo>
                    <a:pt x="16083" y="57416"/>
                    <a:pt x="16128" y="57430"/>
                    <a:pt x="16177" y="57430"/>
                  </a:cubicBezTo>
                  <a:cubicBezTo>
                    <a:pt x="16194" y="57430"/>
                    <a:pt x="16211" y="57428"/>
                    <a:pt x="16229" y="57425"/>
                  </a:cubicBezTo>
                  <a:cubicBezTo>
                    <a:pt x="16372" y="57425"/>
                    <a:pt x="16515" y="57342"/>
                    <a:pt x="16586" y="57211"/>
                  </a:cubicBezTo>
                  <a:cubicBezTo>
                    <a:pt x="16693" y="57020"/>
                    <a:pt x="16610" y="56782"/>
                    <a:pt x="16419" y="56675"/>
                  </a:cubicBezTo>
                  <a:cubicBezTo>
                    <a:pt x="16360" y="56641"/>
                    <a:pt x="16294" y="56625"/>
                    <a:pt x="16229" y="56625"/>
                  </a:cubicBezTo>
                  <a:close/>
                  <a:moveTo>
                    <a:pt x="43671" y="57205"/>
                  </a:moveTo>
                  <a:cubicBezTo>
                    <a:pt x="43611" y="57205"/>
                    <a:pt x="43550" y="57219"/>
                    <a:pt x="43494" y="57247"/>
                  </a:cubicBezTo>
                  <a:cubicBezTo>
                    <a:pt x="43304" y="57342"/>
                    <a:pt x="43232" y="57580"/>
                    <a:pt x="43316" y="57782"/>
                  </a:cubicBezTo>
                  <a:cubicBezTo>
                    <a:pt x="43387" y="57925"/>
                    <a:pt x="43518" y="58020"/>
                    <a:pt x="43673" y="58020"/>
                  </a:cubicBezTo>
                  <a:cubicBezTo>
                    <a:pt x="43732" y="58020"/>
                    <a:pt x="43792" y="57997"/>
                    <a:pt x="43851" y="57973"/>
                  </a:cubicBezTo>
                  <a:cubicBezTo>
                    <a:pt x="44042" y="57866"/>
                    <a:pt x="44137" y="57628"/>
                    <a:pt x="44030" y="57437"/>
                  </a:cubicBezTo>
                  <a:cubicBezTo>
                    <a:pt x="43963" y="57285"/>
                    <a:pt x="43817" y="57205"/>
                    <a:pt x="43671" y="57205"/>
                  </a:cubicBezTo>
                  <a:close/>
                  <a:moveTo>
                    <a:pt x="18552" y="57757"/>
                  </a:moveTo>
                  <a:cubicBezTo>
                    <a:pt x="18399" y="57757"/>
                    <a:pt x="18255" y="57848"/>
                    <a:pt x="18193" y="57997"/>
                  </a:cubicBezTo>
                  <a:cubicBezTo>
                    <a:pt x="18098" y="58211"/>
                    <a:pt x="18193" y="58449"/>
                    <a:pt x="18396" y="58532"/>
                  </a:cubicBezTo>
                  <a:cubicBezTo>
                    <a:pt x="18425" y="58547"/>
                    <a:pt x="18459" y="58557"/>
                    <a:pt x="18492" y="58557"/>
                  </a:cubicBezTo>
                  <a:cubicBezTo>
                    <a:pt x="18513" y="58557"/>
                    <a:pt x="18532" y="58553"/>
                    <a:pt x="18551" y="58544"/>
                  </a:cubicBezTo>
                  <a:cubicBezTo>
                    <a:pt x="18717" y="58544"/>
                    <a:pt x="18848" y="58461"/>
                    <a:pt x="18920" y="58318"/>
                  </a:cubicBezTo>
                  <a:cubicBezTo>
                    <a:pt x="19015" y="58116"/>
                    <a:pt x="18920" y="57878"/>
                    <a:pt x="18717" y="57794"/>
                  </a:cubicBezTo>
                  <a:cubicBezTo>
                    <a:pt x="18664" y="57769"/>
                    <a:pt x="18607" y="57757"/>
                    <a:pt x="18552" y="57757"/>
                  </a:cubicBezTo>
                  <a:close/>
                  <a:moveTo>
                    <a:pt x="41310" y="58247"/>
                  </a:moveTo>
                  <a:cubicBezTo>
                    <a:pt x="41264" y="58247"/>
                    <a:pt x="41217" y="58255"/>
                    <a:pt x="41173" y="58270"/>
                  </a:cubicBezTo>
                  <a:cubicBezTo>
                    <a:pt x="40958" y="58354"/>
                    <a:pt x="40863" y="58580"/>
                    <a:pt x="40934" y="58794"/>
                  </a:cubicBezTo>
                  <a:cubicBezTo>
                    <a:pt x="40994" y="58949"/>
                    <a:pt x="41137" y="59044"/>
                    <a:pt x="41304" y="59056"/>
                  </a:cubicBezTo>
                  <a:cubicBezTo>
                    <a:pt x="41363" y="59056"/>
                    <a:pt x="41411" y="59044"/>
                    <a:pt x="41458" y="59021"/>
                  </a:cubicBezTo>
                  <a:cubicBezTo>
                    <a:pt x="41661" y="58937"/>
                    <a:pt x="41768" y="58711"/>
                    <a:pt x="41696" y="58509"/>
                  </a:cubicBezTo>
                  <a:cubicBezTo>
                    <a:pt x="41632" y="58342"/>
                    <a:pt x="41473" y="58247"/>
                    <a:pt x="41310" y="58247"/>
                  </a:cubicBezTo>
                  <a:close/>
                  <a:moveTo>
                    <a:pt x="20984" y="58690"/>
                  </a:moveTo>
                  <a:cubicBezTo>
                    <a:pt x="20816" y="58690"/>
                    <a:pt x="20665" y="58799"/>
                    <a:pt x="20599" y="58961"/>
                  </a:cubicBezTo>
                  <a:cubicBezTo>
                    <a:pt x="20527" y="59175"/>
                    <a:pt x="20646" y="59402"/>
                    <a:pt x="20860" y="59473"/>
                  </a:cubicBezTo>
                  <a:cubicBezTo>
                    <a:pt x="20896" y="59485"/>
                    <a:pt x="20932" y="59485"/>
                    <a:pt x="20980" y="59485"/>
                  </a:cubicBezTo>
                  <a:cubicBezTo>
                    <a:pt x="21158" y="59485"/>
                    <a:pt x="21301" y="59378"/>
                    <a:pt x="21361" y="59223"/>
                  </a:cubicBezTo>
                  <a:cubicBezTo>
                    <a:pt x="21432" y="59009"/>
                    <a:pt x="21313" y="58782"/>
                    <a:pt x="21111" y="58711"/>
                  </a:cubicBezTo>
                  <a:cubicBezTo>
                    <a:pt x="21068" y="58697"/>
                    <a:pt x="21025" y="58690"/>
                    <a:pt x="20984" y="58690"/>
                  </a:cubicBezTo>
                  <a:close/>
                  <a:moveTo>
                    <a:pt x="38847" y="59072"/>
                  </a:moveTo>
                  <a:cubicBezTo>
                    <a:pt x="38809" y="59072"/>
                    <a:pt x="38770" y="59079"/>
                    <a:pt x="38732" y="59092"/>
                  </a:cubicBezTo>
                  <a:cubicBezTo>
                    <a:pt x="38517" y="59140"/>
                    <a:pt x="38398" y="59366"/>
                    <a:pt x="38458" y="59580"/>
                  </a:cubicBezTo>
                  <a:cubicBezTo>
                    <a:pt x="38503" y="59750"/>
                    <a:pt x="38656" y="59855"/>
                    <a:pt x="38824" y="59855"/>
                  </a:cubicBezTo>
                  <a:cubicBezTo>
                    <a:pt x="38833" y="59855"/>
                    <a:pt x="38842" y="59855"/>
                    <a:pt x="38851" y="59854"/>
                  </a:cubicBezTo>
                  <a:cubicBezTo>
                    <a:pt x="38875" y="59854"/>
                    <a:pt x="38922" y="59854"/>
                    <a:pt x="38958" y="59842"/>
                  </a:cubicBezTo>
                  <a:cubicBezTo>
                    <a:pt x="39160" y="59783"/>
                    <a:pt x="39279" y="59568"/>
                    <a:pt x="39220" y="59354"/>
                  </a:cubicBezTo>
                  <a:cubicBezTo>
                    <a:pt x="39172" y="59190"/>
                    <a:pt x="39013" y="59072"/>
                    <a:pt x="38847" y="59072"/>
                  </a:cubicBezTo>
                  <a:close/>
                  <a:moveTo>
                    <a:pt x="23447" y="59399"/>
                  </a:moveTo>
                  <a:cubicBezTo>
                    <a:pt x="23272" y="59399"/>
                    <a:pt x="23115" y="59522"/>
                    <a:pt x="23075" y="59711"/>
                  </a:cubicBezTo>
                  <a:cubicBezTo>
                    <a:pt x="23027" y="59925"/>
                    <a:pt x="23158" y="60140"/>
                    <a:pt x="23373" y="60187"/>
                  </a:cubicBezTo>
                  <a:cubicBezTo>
                    <a:pt x="23397" y="60199"/>
                    <a:pt x="23444" y="60199"/>
                    <a:pt x="23468" y="60223"/>
                  </a:cubicBezTo>
                  <a:cubicBezTo>
                    <a:pt x="23635" y="60223"/>
                    <a:pt x="23801" y="60080"/>
                    <a:pt x="23849" y="59902"/>
                  </a:cubicBezTo>
                  <a:cubicBezTo>
                    <a:pt x="23897" y="59687"/>
                    <a:pt x="23766" y="59461"/>
                    <a:pt x="23551" y="59413"/>
                  </a:cubicBezTo>
                  <a:cubicBezTo>
                    <a:pt x="23516" y="59404"/>
                    <a:pt x="23481" y="59399"/>
                    <a:pt x="23447" y="59399"/>
                  </a:cubicBezTo>
                  <a:close/>
                  <a:moveTo>
                    <a:pt x="36313" y="59658"/>
                  </a:moveTo>
                  <a:cubicBezTo>
                    <a:pt x="36290" y="59658"/>
                    <a:pt x="36267" y="59660"/>
                    <a:pt x="36243" y="59664"/>
                  </a:cubicBezTo>
                  <a:cubicBezTo>
                    <a:pt x="36041" y="59711"/>
                    <a:pt x="35886" y="59925"/>
                    <a:pt x="35934" y="60140"/>
                  </a:cubicBezTo>
                  <a:cubicBezTo>
                    <a:pt x="35978" y="60326"/>
                    <a:pt x="36113" y="60452"/>
                    <a:pt x="36292" y="60452"/>
                  </a:cubicBezTo>
                  <a:cubicBezTo>
                    <a:pt x="36307" y="60452"/>
                    <a:pt x="36323" y="60451"/>
                    <a:pt x="36339" y="60449"/>
                  </a:cubicBezTo>
                  <a:lnTo>
                    <a:pt x="36410" y="60449"/>
                  </a:lnTo>
                  <a:cubicBezTo>
                    <a:pt x="36612" y="60414"/>
                    <a:pt x="36767" y="60199"/>
                    <a:pt x="36720" y="59973"/>
                  </a:cubicBezTo>
                  <a:cubicBezTo>
                    <a:pt x="36677" y="59792"/>
                    <a:pt x="36510" y="59658"/>
                    <a:pt x="36313" y="59658"/>
                  </a:cubicBezTo>
                  <a:close/>
                  <a:moveTo>
                    <a:pt x="26015" y="59887"/>
                  </a:moveTo>
                  <a:cubicBezTo>
                    <a:pt x="25809" y="59887"/>
                    <a:pt x="25632" y="60025"/>
                    <a:pt x="25599" y="60235"/>
                  </a:cubicBezTo>
                  <a:cubicBezTo>
                    <a:pt x="25575" y="60461"/>
                    <a:pt x="25718" y="60664"/>
                    <a:pt x="25944" y="60699"/>
                  </a:cubicBezTo>
                  <a:lnTo>
                    <a:pt x="26004" y="60699"/>
                  </a:lnTo>
                  <a:cubicBezTo>
                    <a:pt x="26194" y="60699"/>
                    <a:pt x="26373" y="60545"/>
                    <a:pt x="26409" y="60354"/>
                  </a:cubicBezTo>
                  <a:cubicBezTo>
                    <a:pt x="26433" y="60128"/>
                    <a:pt x="26290" y="59925"/>
                    <a:pt x="26064" y="59890"/>
                  </a:cubicBezTo>
                  <a:cubicBezTo>
                    <a:pt x="26047" y="59888"/>
                    <a:pt x="26031" y="59887"/>
                    <a:pt x="26015" y="59887"/>
                  </a:cubicBezTo>
                  <a:close/>
                  <a:moveTo>
                    <a:pt x="33777" y="60052"/>
                  </a:moveTo>
                  <a:cubicBezTo>
                    <a:pt x="33758" y="60052"/>
                    <a:pt x="33739" y="60053"/>
                    <a:pt x="33719" y="60056"/>
                  </a:cubicBezTo>
                  <a:cubicBezTo>
                    <a:pt x="33493" y="60080"/>
                    <a:pt x="33326" y="60283"/>
                    <a:pt x="33362" y="60497"/>
                  </a:cubicBezTo>
                  <a:cubicBezTo>
                    <a:pt x="33386" y="60711"/>
                    <a:pt x="33564" y="60854"/>
                    <a:pt x="33755" y="60854"/>
                  </a:cubicBezTo>
                  <a:lnTo>
                    <a:pt x="33803" y="60854"/>
                  </a:lnTo>
                  <a:cubicBezTo>
                    <a:pt x="34029" y="60830"/>
                    <a:pt x="34195" y="60640"/>
                    <a:pt x="34160" y="60414"/>
                  </a:cubicBezTo>
                  <a:cubicBezTo>
                    <a:pt x="34138" y="60208"/>
                    <a:pt x="33969" y="60052"/>
                    <a:pt x="33777" y="60052"/>
                  </a:cubicBezTo>
                  <a:close/>
                  <a:moveTo>
                    <a:pt x="28599" y="60175"/>
                  </a:moveTo>
                  <a:cubicBezTo>
                    <a:pt x="28384" y="60175"/>
                    <a:pt x="28206" y="60327"/>
                    <a:pt x="28195" y="60545"/>
                  </a:cubicBezTo>
                  <a:cubicBezTo>
                    <a:pt x="28183" y="60771"/>
                    <a:pt x="28338" y="60961"/>
                    <a:pt x="28564" y="60973"/>
                  </a:cubicBezTo>
                  <a:cubicBezTo>
                    <a:pt x="28564" y="60973"/>
                    <a:pt x="28576" y="60973"/>
                    <a:pt x="28600" y="60961"/>
                  </a:cubicBezTo>
                  <a:cubicBezTo>
                    <a:pt x="28802" y="60961"/>
                    <a:pt x="28981" y="60795"/>
                    <a:pt x="28992" y="60592"/>
                  </a:cubicBezTo>
                  <a:cubicBezTo>
                    <a:pt x="29016" y="60378"/>
                    <a:pt x="28850" y="60187"/>
                    <a:pt x="28623" y="60175"/>
                  </a:cubicBezTo>
                  <a:cubicBezTo>
                    <a:pt x="28615" y="60175"/>
                    <a:pt x="28607" y="60175"/>
                    <a:pt x="28599" y="60175"/>
                  </a:cubicBezTo>
                  <a:close/>
                  <a:moveTo>
                    <a:pt x="31171" y="60223"/>
                  </a:moveTo>
                  <a:cubicBezTo>
                    <a:pt x="30945" y="60235"/>
                    <a:pt x="30778" y="60414"/>
                    <a:pt x="30778" y="60640"/>
                  </a:cubicBezTo>
                  <a:cubicBezTo>
                    <a:pt x="30778" y="60854"/>
                    <a:pt x="30957" y="61021"/>
                    <a:pt x="31183" y="61021"/>
                  </a:cubicBezTo>
                  <a:lnTo>
                    <a:pt x="31195" y="61021"/>
                  </a:lnTo>
                  <a:cubicBezTo>
                    <a:pt x="31409" y="61009"/>
                    <a:pt x="31588" y="60830"/>
                    <a:pt x="31588" y="60604"/>
                  </a:cubicBezTo>
                  <a:cubicBezTo>
                    <a:pt x="31576" y="60378"/>
                    <a:pt x="31398" y="60223"/>
                    <a:pt x="31171" y="6022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8"/>
            <p:cNvSpPr/>
            <p:nvPr/>
          </p:nvSpPr>
          <p:spPr>
            <a:xfrm>
              <a:off x="2347283" y="-1431690"/>
              <a:ext cx="2075788" cy="2075757"/>
            </a:xfrm>
            <a:custGeom>
              <a:avLst/>
              <a:gdLst/>
              <a:ahLst/>
              <a:cxnLst/>
              <a:rect l="l" t="t" r="r" b="b"/>
              <a:pathLst>
                <a:path w="66569" h="66568" extrusionOk="0">
                  <a:moveTo>
                    <a:pt x="33219" y="0"/>
                  </a:moveTo>
                  <a:cubicBezTo>
                    <a:pt x="33028" y="0"/>
                    <a:pt x="32874" y="155"/>
                    <a:pt x="32874" y="346"/>
                  </a:cubicBezTo>
                  <a:cubicBezTo>
                    <a:pt x="32874" y="524"/>
                    <a:pt x="33028" y="679"/>
                    <a:pt x="33219" y="691"/>
                  </a:cubicBezTo>
                  <a:cubicBezTo>
                    <a:pt x="33409" y="691"/>
                    <a:pt x="33564" y="536"/>
                    <a:pt x="33564" y="346"/>
                  </a:cubicBezTo>
                  <a:cubicBezTo>
                    <a:pt x="33564" y="155"/>
                    <a:pt x="33398" y="0"/>
                    <a:pt x="33219" y="0"/>
                  </a:cubicBezTo>
                  <a:close/>
                  <a:moveTo>
                    <a:pt x="30634" y="107"/>
                  </a:moveTo>
                  <a:cubicBezTo>
                    <a:pt x="30626" y="107"/>
                    <a:pt x="30619" y="107"/>
                    <a:pt x="30611" y="107"/>
                  </a:cubicBezTo>
                  <a:cubicBezTo>
                    <a:pt x="30421" y="119"/>
                    <a:pt x="30290" y="286"/>
                    <a:pt x="30302" y="465"/>
                  </a:cubicBezTo>
                  <a:cubicBezTo>
                    <a:pt x="30314" y="643"/>
                    <a:pt x="30469" y="774"/>
                    <a:pt x="30623" y="774"/>
                  </a:cubicBezTo>
                  <a:lnTo>
                    <a:pt x="30659" y="774"/>
                  </a:lnTo>
                  <a:cubicBezTo>
                    <a:pt x="30850" y="762"/>
                    <a:pt x="30981" y="596"/>
                    <a:pt x="30969" y="429"/>
                  </a:cubicBezTo>
                  <a:cubicBezTo>
                    <a:pt x="30957" y="235"/>
                    <a:pt x="30804" y="107"/>
                    <a:pt x="30634" y="107"/>
                  </a:cubicBezTo>
                  <a:close/>
                  <a:moveTo>
                    <a:pt x="35804" y="107"/>
                  </a:moveTo>
                  <a:cubicBezTo>
                    <a:pt x="35634" y="107"/>
                    <a:pt x="35481" y="235"/>
                    <a:pt x="35469" y="429"/>
                  </a:cubicBezTo>
                  <a:cubicBezTo>
                    <a:pt x="35445" y="596"/>
                    <a:pt x="35588" y="762"/>
                    <a:pt x="35779" y="774"/>
                  </a:cubicBezTo>
                  <a:lnTo>
                    <a:pt x="35803" y="774"/>
                  </a:lnTo>
                  <a:cubicBezTo>
                    <a:pt x="35969" y="774"/>
                    <a:pt x="36124" y="643"/>
                    <a:pt x="36136" y="465"/>
                  </a:cubicBezTo>
                  <a:cubicBezTo>
                    <a:pt x="36148" y="286"/>
                    <a:pt x="36017" y="131"/>
                    <a:pt x="35826" y="107"/>
                  </a:cubicBezTo>
                  <a:cubicBezTo>
                    <a:pt x="35819" y="107"/>
                    <a:pt x="35811" y="107"/>
                    <a:pt x="35804" y="107"/>
                  </a:cubicBezTo>
                  <a:close/>
                  <a:moveTo>
                    <a:pt x="38351" y="388"/>
                  </a:moveTo>
                  <a:cubicBezTo>
                    <a:pt x="38186" y="388"/>
                    <a:pt x="38050" y="519"/>
                    <a:pt x="38029" y="679"/>
                  </a:cubicBezTo>
                  <a:cubicBezTo>
                    <a:pt x="37993" y="869"/>
                    <a:pt x="38124" y="1036"/>
                    <a:pt x="38303" y="1060"/>
                  </a:cubicBezTo>
                  <a:cubicBezTo>
                    <a:pt x="38327" y="1060"/>
                    <a:pt x="38340" y="1071"/>
                    <a:pt x="38350" y="1071"/>
                  </a:cubicBezTo>
                  <a:cubicBezTo>
                    <a:pt x="38354" y="1071"/>
                    <a:pt x="38358" y="1068"/>
                    <a:pt x="38362" y="1060"/>
                  </a:cubicBezTo>
                  <a:cubicBezTo>
                    <a:pt x="38529" y="1060"/>
                    <a:pt x="38660" y="941"/>
                    <a:pt x="38696" y="774"/>
                  </a:cubicBezTo>
                  <a:cubicBezTo>
                    <a:pt x="38720" y="584"/>
                    <a:pt x="38589" y="417"/>
                    <a:pt x="38410" y="393"/>
                  </a:cubicBezTo>
                  <a:cubicBezTo>
                    <a:pt x="38390" y="389"/>
                    <a:pt x="38371" y="388"/>
                    <a:pt x="38351" y="388"/>
                  </a:cubicBezTo>
                  <a:close/>
                  <a:moveTo>
                    <a:pt x="28050" y="414"/>
                  </a:moveTo>
                  <a:cubicBezTo>
                    <a:pt x="28034" y="414"/>
                    <a:pt x="28019" y="415"/>
                    <a:pt x="28004" y="417"/>
                  </a:cubicBezTo>
                  <a:cubicBezTo>
                    <a:pt x="27813" y="453"/>
                    <a:pt x="27694" y="631"/>
                    <a:pt x="27730" y="810"/>
                  </a:cubicBezTo>
                  <a:cubicBezTo>
                    <a:pt x="27754" y="977"/>
                    <a:pt x="27909" y="1096"/>
                    <a:pt x="28052" y="1096"/>
                  </a:cubicBezTo>
                  <a:lnTo>
                    <a:pt x="28111" y="1096"/>
                  </a:lnTo>
                  <a:cubicBezTo>
                    <a:pt x="28302" y="1060"/>
                    <a:pt x="28421" y="893"/>
                    <a:pt x="28397" y="703"/>
                  </a:cubicBezTo>
                  <a:cubicBezTo>
                    <a:pt x="28364" y="528"/>
                    <a:pt x="28212" y="414"/>
                    <a:pt x="28050" y="414"/>
                  </a:cubicBezTo>
                  <a:close/>
                  <a:moveTo>
                    <a:pt x="40906" y="887"/>
                  </a:moveTo>
                  <a:cubicBezTo>
                    <a:pt x="40750" y="887"/>
                    <a:pt x="40607" y="998"/>
                    <a:pt x="40565" y="1155"/>
                  </a:cubicBezTo>
                  <a:cubicBezTo>
                    <a:pt x="40529" y="1334"/>
                    <a:pt x="40648" y="1512"/>
                    <a:pt x="40827" y="1548"/>
                  </a:cubicBezTo>
                  <a:cubicBezTo>
                    <a:pt x="40851" y="1572"/>
                    <a:pt x="40887" y="1572"/>
                    <a:pt x="40898" y="1572"/>
                  </a:cubicBezTo>
                  <a:cubicBezTo>
                    <a:pt x="41041" y="1572"/>
                    <a:pt x="41196" y="1453"/>
                    <a:pt x="41220" y="1298"/>
                  </a:cubicBezTo>
                  <a:cubicBezTo>
                    <a:pt x="41268" y="1119"/>
                    <a:pt x="41148" y="941"/>
                    <a:pt x="40970" y="893"/>
                  </a:cubicBezTo>
                  <a:cubicBezTo>
                    <a:pt x="40948" y="889"/>
                    <a:pt x="40927" y="887"/>
                    <a:pt x="40906" y="887"/>
                  </a:cubicBezTo>
                  <a:close/>
                  <a:moveTo>
                    <a:pt x="25524" y="930"/>
                  </a:moveTo>
                  <a:cubicBezTo>
                    <a:pt x="25498" y="930"/>
                    <a:pt x="25471" y="934"/>
                    <a:pt x="25444" y="941"/>
                  </a:cubicBezTo>
                  <a:cubicBezTo>
                    <a:pt x="25266" y="988"/>
                    <a:pt x="25146" y="1167"/>
                    <a:pt x="25194" y="1346"/>
                  </a:cubicBezTo>
                  <a:cubicBezTo>
                    <a:pt x="25242" y="1489"/>
                    <a:pt x="25373" y="1596"/>
                    <a:pt x="25527" y="1608"/>
                  </a:cubicBezTo>
                  <a:cubicBezTo>
                    <a:pt x="25551" y="1608"/>
                    <a:pt x="25563" y="1596"/>
                    <a:pt x="25599" y="1596"/>
                  </a:cubicBezTo>
                  <a:cubicBezTo>
                    <a:pt x="25778" y="1548"/>
                    <a:pt x="25897" y="1369"/>
                    <a:pt x="25849" y="1191"/>
                  </a:cubicBezTo>
                  <a:cubicBezTo>
                    <a:pt x="25808" y="1039"/>
                    <a:pt x="25673" y="930"/>
                    <a:pt x="25524" y="930"/>
                  </a:cubicBezTo>
                  <a:close/>
                  <a:moveTo>
                    <a:pt x="43423" y="1599"/>
                  </a:moveTo>
                  <a:cubicBezTo>
                    <a:pt x="43269" y="1599"/>
                    <a:pt x="43116" y="1682"/>
                    <a:pt x="43065" y="1834"/>
                  </a:cubicBezTo>
                  <a:cubicBezTo>
                    <a:pt x="43030" y="2001"/>
                    <a:pt x="43113" y="2191"/>
                    <a:pt x="43292" y="2251"/>
                  </a:cubicBezTo>
                  <a:cubicBezTo>
                    <a:pt x="43327" y="2251"/>
                    <a:pt x="43363" y="2274"/>
                    <a:pt x="43399" y="2286"/>
                  </a:cubicBezTo>
                  <a:cubicBezTo>
                    <a:pt x="43542" y="2286"/>
                    <a:pt x="43685" y="2191"/>
                    <a:pt x="43720" y="2048"/>
                  </a:cubicBezTo>
                  <a:cubicBezTo>
                    <a:pt x="43768" y="1870"/>
                    <a:pt x="43685" y="1667"/>
                    <a:pt x="43506" y="1608"/>
                  </a:cubicBezTo>
                  <a:cubicBezTo>
                    <a:pt x="43479" y="1602"/>
                    <a:pt x="43451" y="1599"/>
                    <a:pt x="43423" y="1599"/>
                  </a:cubicBezTo>
                  <a:close/>
                  <a:moveTo>
                    <a:pt x="23061" y="1624"/>
                  </a:moveTo>
                  <a:cubicBezTo>
                    <a:pt x="23022" y="1624"/>
                    <a:pt x="22982" y="1630"/>
                    <a:pt x="22944" y="1643"/>
                  </a:cubicBezTo>
                  <a:cubicBezTo>
                    <a:pt x="22765" y="1691"/>
                    <a:pt x="22670" y="1881"/>
                    <a:pt x="22730" y="2060"/>
                  </a:cubicBezTo>
                  <a:cubicBezTo>
                    <a:pt x="22765" y="2203"/>
                    <a:pt x="22908" y="2298"/>
                    <a:pt x="23051" y="2298"/>
                  </a:cubicBezTo>
                  <a:cubicBezTo>
                    <a:pt x="23087" y="2298"/>
                    <a:pt x="23122" y="2298"/>
                    <a:pt x="23158" y="2286"/>
                  </a:cubicBezTo>
                  <a:cubicBezTo>
                    <a:pt x="23337" y="2227"/>
                    <a:pt x="23444" y="2024"/>
                    <a:pt x="23384" y="1846"/>
                  </a:cubicBezTo>
                  <a:cubicBezTo>
                    <a:pt x="23338" y="1706"/>
                    <a:pt x="23203" y="1624"/>
                    <a:pt x="23061" y="1624"/>
                  </a:cubicBezTo>
                  <a:close/>
                  <a:moveTo>
                    <a:pt x="45832" y="2473"/>
                  </a:moveTo>
                  <a:cubicBezTo>
                    <a:pt x="45701" y="2473"/>
                    <a:pt x="45583" y="2547"/>
                    <a:pt x="45530" y="2679"/>
                  </a:cubicBezTo>
                  <a:cubicBezTo>
                    <a:pt x="45447" y="2858"/>
                    <a:pt x="45530" y="3060"/>
                    <a:pt x="45709" y="3132"/>
                  </a:cubicBezTo>
                  <a:cubicBezTo>
                    <a:pt x="45728" y="3141"/>
                    <a:pt x="45763" y="3159"/>
                    <a:pt x="45807" y="3159"/>
                  </a:cubicBezTo>
                  <a:cubicBezTo>
                    <a:pt x="45817" y="3159"/>
                    <a:pt x="45828" y="3158"/>
                    <a:pt x="45840" y="3155"/>
                  </a:cubicBezTo>
                  <a:cubicBezTo>
                    <a:pt x="45971" y="3155"/>
                    <a:pt x="46090" y="3084"/>
                    <a:pt x="46149" y="2953"/>
                  </a:cubicBezTo>
                  <a:cubicBezTo>
                    <a:pt x="46221" y="2774"/>
                    <a:pt x="46137" y="2584"/>
                    <a:pt x="45971" y="2501"/>
                  </a:cubicBezTo>
                  <a:cubicBezTo>
                    <a:pt x="45924" y="2482"/>
                    <a:pt x="45877" y="2473"/>
                    <a:pt x="45832" y="2473"/>
                  </a:cubicBezTo>
                  <a:close/>
                  <a:moveTo>
                    <a:pt x="20599" y="2524"/>
                  </a:moveTo>
                  <a:cubicBezTo>
                    <a:pt x="20558" y="2524"/>
                    <a:pt x="20518" y="2532"/>
                    <a:pt x="20479" y="2548"/>
                  </a:cubicBezTo>
                  <a:cubicBezTo>
                    <a:pt x="20313" y="2620"/>
                    <a:pt x="20229" y="2822"/>
                    <a:pt x="20301" y="3001"/>
                  </a:cubicBezTo>
                  <a:cubicBezTo>
                    <a:pt x="20360" y="3120"/>
                    <a:pt x="20491" y="3203"/>
                    <a:pt x="20610" y="3203"/>
                  </a:cubicBezTo>
                  <a:cubicBezTo>
                    <a:pt x="20658" y="3203"/>
                    <a:pt x="20705" y="3191"/>
                    <a:pt x="20741" y="3179"/>
                  </a:cubicBezTo>
                  <a:cubicBezTo>
                    <a:pt x="20908" y="3096"/>
                    <a:pt x="21003" y="2893"/>
                    <a:pt x="20920" y="2727"/>
                  </a:cubicBezTo>
                  <a:cubicBezTo>
                    <a:pt x="20865" y="2608"/>
                    <a:pt x="20733" y="2524"/>
                    <a:pt x="20599" y="2524"/>
                  </a:cubicBezTo>
                  <a:close/>
                  <a:moveTo>
                    <a:pt x="48180" y="3568"/>
                  </a:moveTo>
                  <a:cubicBezTo>
                    <a:pt x="48059" y="3568"/>
                    <a:pt x="47943" y="3644"/>
                    <a:pt x="47876" y="3763"/>
                  </a:cubicBezTo>
                  <a:cubicBezTo>
                    <a:pt x="47792" y="3917"/>
                    <a:pt x="47864" y="4108"/>
                    <a:pt x="48030" y="4203"/>
                  </a:cubicBezTo>
                  <a:cubicBezTo>
                    <a:pt x="48066" y="4215"/>
                    <a:pt x="48126" y="4227"/>
                    <a:pt x="48173" y="4227"/>
                  </a:cubicBezTo>
                  <a:cubicBezTo>
                    <a:pt x="48292" y="4227"/>
                    <a:pt x="48411" y="4179"/>
                    <a:pt x="48471" y="4060"/>
                  </a:cubicBezTo>
                  <a:cubicBezTo>
                    <a:pt x="48566" y="3894"/>
                    <a:pt x="48483" y="3703"/>
                    <a:pt x="48328" y="3608"/>
                  </a:cubicBezTo>
                  <a:cubicBezTo>
                    <a:pt x="48280" y="3580"/>
                    <a:pt x="48230" y="3568"/>
                    <a:pt x="48180" y="3568"/>
                  </a:cubicBezTo>
                  <a:close/>
                  <a:moveTo>
                    <a:pt x="18283" y="3613"/>
                  </a:moveTo>
                  <a:cubicBezTo>
                    <a:pt x="18228" y="3613"/>
                    <a:pt x="18173" y="3626"/>
                    <a:pt x="18122" y="3655"/>
                  </a:cubicBezTo>
                  <a:cubicBezTo>
                    <a:pt x="17967" y="3727"/>
                    <a:pt x="17884" y="3929"/>
                    <a:pt x="17979" y="4096"/>
                  </a:cubicBezTo>
                  <a:cubicBezTo>
                    <a:pt x="18034" y="4206"/>
                    <a:pt x="18141" y="4276"/>
                    <a:pt x="18251" y="4276"/>
                  </a:cubicBezTo>
                  <a:cubicBezTo>
                    <a:pt x="18259" y="4276"/>
                    <a:pt x="18268" y="4275"/>
                    <a:pt x="18277" y="4275"/>
                  </a:cubicBezTo>
                  <a:cubicBezTo>
                    <a:pt x="18324" y="4275"/>
                    <a:pt x="18384" y="4275"/>
                    <a:pt x="18419" y="4251"/>
                  </a:cubicBezTo>
                  <a:cubicBezTo>
                    <a:pt x="18586" y="4167"/>
                    <a:pt x="18658" y="3965"/>
                    <a:pt x="18574" y="3798"/>
                  </a:cubicBezTo>
                  <a:cubicBezTo>
                    <a:pt x="18525" y="3683"/>
                    <a:pt x="18406" y="3613"/>
                    <a:pt x="18283" y="3613"/>
                  </a:cubicBezTo>
                  <a:close/>
                  <a:moveTo>
                    <a:pt x="50435" y="4827"/>
                  </a:moveTo>
                  <a:cubicBezTo>
                    <a:pt x="50321" y="4827"/>
                    <a:pt x="50212" y="4880"/>
                    <a:pt x="50150" y="4989"/>
                  </a:cubicBezTo>
                  <a:cubicBezTo>
                    <a:pt x="50054" y="5144"/>
                    <a:pt x="50090" y="5358"/>
                    <a:pt x="50257" y="5453"/>
                  </a:cubicBezTo>
                  <a:cubicBezTo>
                    <a:pt x="50316" y="5477"/>
                    <a:pt x="50376" y="5501"/>
                    <a:pt x="50423" y="5501"/>
                  </a:cubicBezTo>
                  <a:cubicBezTo>
                    <a:pt x="50543" y="5501"/>
                    <a:pt x="50662" y="5441"/>
                    <a:pt x="50721" y="5334"/>
                  </a:cubicBezTo>
                  <a:cubicBezTo>
                    <a:pt x="50828" y="5168"/>
                    <a:pt x="50781" y="4965"/>
                    <a:pt x="50614" y="4870"/>
                  </a:cubicBezTo>
                  <a:cubicBezTo>
                    <a:pt x="50557" y="4841"/>
                    <a:pt x="50495" y="4827"/>
                    <a:pt x="50435" y="4827"/>
                  </a:cubicBezTo>
                  <a:close/>
                  <a:moveTo>
                    <a:pt x="16018" y="4886"/>
                  </a:moveTo>
                  <a:cubicBezTo>
                    <a:pt x="15957" y="4886"/>
                    <a:pt x="15894" y="4900"/>
                    <a:pt x="15836" y="4929"/>
                  </a:cubicBezTo>
                  <a:cubicBezTo>
                    <a:pt x="15681" y="5025"/>
                    <a:pt x="15621" y="5227"/>
                    <a:pt x="15729" y="5394"/>
                  </a:cubicBezTo>
                  <a:cubicBezTo>
                    <a:pt x="15794" y="5492"/>
                    <a:pt x="15889" y="5550"/>
                    <a:pt x="15987" y="5550"/>
                  </a:cubicBezTo>
                  <a:cubicBezTo>
                    <a:pt x="15996" y="5550"/>
                    <a:pt x="16005" y="5550"/>
                    <a:pt x="16014" y="5549"/>
                  </a:cubicBezTo>
                  <a:cubicBezTo>
                    <a:pt x="16074" y="5549"/>
                    <a:pt x="16133" y="5525"/>
                    <a:pt x="16193" y="5501"/>
                  </a:cubicBezTo>
                  <a:cubicBezTo>
                    <a:pt x="16336" y="5406"/>
                    <a:pt x="16395" y="5203"/>
                    <a:pt x="16300" y="5037"/>
                  </a:cubicBezTo>
                  <a:cubicBezTo>
                    <a:pt x="16238" y="4936"/>
                    <a:pt x="16131" y="4886"/>
                    <a:pt x="16018" y="4886"/>
                  </a:cubicBezTo>
                  <a:close/>
                  <a:moveTo>
                    <a:pt x="52585" y="6254"/>
                  </a:moveTo>
                  <a:cubicBezTo>
                    <a:pt x="52476" y="6254"/>
                    <a:pt x="52374" y="6300"/>
                    <a:pt x="52317" y="6394"/>
                  </a:cubicBezTo>
                  <a:cubicBezTo>
                    <a:pt x="52197" y="6537"/>
                    <a:pt x="52233" y="6763"/>
                    <a:pt x="52388" y="6870"/>
                  </a:cubicBezTo>
                  <a:cubicBezTo>
                    <a:pt x="52448" y="6906"/>
                    <a:pt x="52519" y="6930"/>
                    <a:pt x="52590" y="6930"/>
                  </a:cubicBezTo>
                  <a:cubicBezTo>
                    <a:pt x="52698" y="6930"/>
                    <a:pt x="52793" y="6882"/>
                    <a:pt x="52864" y="6787"/>
                  </a:cubicBezTo>
                  <a:cubicBezTo>
                    <a:pt x="52983" y="6644"/>
                    <a:pt x="52936" y="6418"/>
                    <a:pt x="52793" y="6311"/>
                  </a:cubicBezTo>
                  <a:cubicBezTo>
                    <a:pt x="52727" y="6273"/>
                    <a:pt x="52655" y="6254"/>
                    <a:pt x="52585" y="6254"/>
                  </a:cubicBezTo>
                  <a:close/>
                  <a:moveTo>
                    <a:pt x="13867" y="6303"/>
                  </a:moveTo>
                  <a:cubicBezTo>
                    <a:pt x="13801" y="6303"/>
                    <a:pt x="13736" y="6324"/>
                    <a:pt x="13681" y="6370"/>
                  </a:cubicBezTo>
                  <a:cubicBezTo>
                    <a:pt x="13526" y="6489"/>
                    <a:pt x="13502" y="6703"/>
                    <a:pt x="13597" y="6846"/>
                  </a:cubicBezTo>
                  <a:cubicBezTo>
                    <a:pt x="13674" y="6933"/>
                    <a:pt x="13750" y="6991"/>
                    <a:pt x="13854" y="6991"/>
                  </a:cubicBezTo>
                  <a:cubicBezTo>
                    <a:pt x="13863" y="6991"/>
                    <a:pt x="13873" y="6990"/>
                    <a:pt x="13883" y="6989"/>
                  </a:cubicBezTo>
                  <a:cubicBezTo>
                    <a:pt x="13943" y="6989"/>
                    <a:pt x="14014" y="6965"/>
                    <a:pt x="14074" y="6930"/>
                  </a:cubicBezTo>
                  <a:cubicBezTo>
                    <a:pt x="14228" y="6811"/>
                    <a:pt x="14252" y="6596"/>
                    <a:pt x="14157" y="6453"/>
                  </a:cubicBezTo>
                  <a:cubicBezTo>
                    <a:pt x="14084" y="6358"/>
                    <a:pt x="13974" y="6303"/>
                    <a:pt x="13867" y="6303"/>
                  </a:cubicBezTo>
                  <a:close/>
                  <a:moveTo>
                    <a:pt x="54605" y="7844"/>
                  </a:moveTo>
                  <a:cubicBezTo>
                    <a:pt x="54510" y="7844"/>
                    <a:pt x="54418" y="7886"/>
                    <a:pt x="54353" y="7966"/>
                  </a:cubicBezTo>
                  <a:cubicBezTo>
                    <a:pt x="54233" y="8120"/>
                    <a:pt x="54245" y="8323"/>
                    <a:pt x="54400" y="8442"/>
                  </a:cubicBezTo>
                  <a:cubicBezTo>
                    <a:pt x="54462" y="8494"/>
                    <a:pt x="54525" y="8527"/>
                    <a:pt x="54587" y="8527"/>
                  </a:cubicBezTo>
                  <a:cubicBezTo>
                    <a:pt x="54596" y="8527"/>
                    <a:pt x="54605" y="8527"/>
                    <a:pt x="54614" y="8525"/>
                  </a:cubicBezTo>
                  <a:cubicBezTo>
                    <a:pt x="54710" y="8525"/>
                    <a:pt x="54793" y="8477"/>
                    <a:pt x="54876" y="8394"/>
                  </a:cubicBezTo>
                  <a:cubicBezTo>
                    <a:pt x="54995" y="8251"/>
                    <a:pt x="54972" y="8049"/>
                    <a:pt x="54829" y="7930"/>
                  </a:cubicBezTo>
                  <a:cubicBezTo>
                    <a:pt x="54760" y="7871"/>
                    <a:pt x="54681" y="7844"/>
                    <a:pt x="54605" y="7844"/>
                  </a:cubicBezTo>
                  <a:close/>
                  <a:moveTo>
                    <a:pt x="11850" y="7931"/>
                  </a:moveTo>
                  <a:cubicBezTo>
                    <a:pt x="11769" y="7931"/>
                    <a:pt x="11687" y="7958"/>
                    <a:pt x="11621" y="8013"/>
                  </a:cubicBezTo>
                  <a:cubicBezTo>
                    <a:pt x="11490" y="8132"/>
                    <a:pt x="11478" y="8335"/>
                    <a:pt x="11597" y="8489"/>
                  </a:cubicBezTo>
                  <a:cubicBezTo>
                    <a:pt x="11657" y="8561"/>
                    <a:pt x="11752" y="8597"/>
                    <a:pt x="11847" y="8597"/>
                  </a:cubicBezTo>
                  <a:cubicBezTo>
                    <a:pt x="11919" y="8597"/>
                    <a:pt x="12014" y="8573"/>
                    <a:pt x="12073" y="8513"/>
                  </a:cubicBezTo>
                  <a:cubicBezTo>
                    <a:pt x="12204" y="8394"/>
                    <a:pt x="12216" y="8180"/>
                    <a:pt x="12097" y="8037"/>
                  </a:cubicBezTo>
                  <a:cubicBezTo>
                    <a:pt x="12033" y="7967"/>
                    <a:pt x="11942" y="7931"/>
                    <a:pt x="11850" y="7931"/>
                  </a:cubicBezTo>
                  <a:close/>
                  <a:moveTo>
                    <a:pt x="56524" y="9609"/>
                  </a:moveTo>
                  <a:cubicBezTo>
                    <a:pt x="56439" y="9609"/>
                    <a:pt x="56353" y="9644"/>
                    <a:pt x="56281" y="9716"/>
                  </a:cubicBezTo>
                  <a:cubicBezTo>
                    <a:pt x="56150" y="9847"/>
                    <a:pt x="56150" y="10049"/>
                    <a:pt x="56281" y="10180"/>
                  </a:cubicBezTo>
                  <a:cubicBezTo>
                    <a:pt x="56341" y="10240"/>
                    <a:pt x="56436" y="10275"/>
                    <a:pt x="56519" y="10287"/>
                  </a:cubicBezTo>
                  <a:cubicBezTo>
                    <a:pt x="56615" y="10287"/>
                    <a:pt x="56698" y="10263"/>
                    <a:pt x="56758" y="10180"/>
                  </a:cubicBezTo>
                  <a:cubicBezTo>
                    <a:pt x="56900" y="10049"/>
                    <a:pt x="56900" y="9847"/>
                    <a:pt x="56758" y="9716"/>
                  </a:cubicBezTo>
                  <a:cubicBezTo>
                    <a:pt x="56692" y="9644"/>
                    <a:pt x="56609" y="9609"/>
                    <a:pt x="56524" y="9609"/>
                  </a:cubicBezTo>
                  <a:close/>
                  <a:moveTo>
                    <a:pt x="9954" y="9689"/>
                  </a:moveTo>
                  <a:cubicBezTo>
                    <a:pt x="9868" y="9689"/>
                    <a:pt x="9781" y="9722"/>
                    <a:pt x="9716" y="9787"/>
                  </a:cubicBezTo>
                  <a:cubicBezTo>
                    <a:pt x="9585" y="9918"/>
                    <a:pt x="9585" y="10132"/>
                    <a:pt x="9716" y="10263"/>
                  </a:cubicBezTo>
                  <a:cubicBezTo>
                    <a:pt x="9776" y="10323"/>
                    <a:pt x="9871" y="10359"/>
                    <a:pt x="9954" y="10359"/>
                  </a:cubicBezTo>
                  <a:cubicBezTo>
                    <a:pt x="10049" y="10359"/>
                    <a:pt x="10133" y="10323"/>
                    <a:pt x="10192" y="10263"/>
                  </a:cubicBezTo>
                  <a:cubicBezTo>
                    <a:pt x="10323" y="10132"/>
                    <a:pt x="10323" y="9918"/>
                    <a:pt x="10192" y="9787"/>
                  </a:cubicBezTo>
                  <a:cubicBezTo>
                    <a:pt x="10127" y="9722"/>
                    <a:pt x="10040" y="9689"/>
                    <a:pt x="9954" y="9689"/>
                  </a:cubicBezTo>
                  <a:close/>
                  <a:moveTo>
                    <a:pt x="58284" y="11503"/>
                  </a:moveTo>
                  <a:cubicBezTo>
                    <a:pt x="58203" y="11503"/>
                    <a:pt x="58122" y="11530"/>
                    <a:pt x="58055" y="11585"/>
                  </a:cubicBezTo>
                  <a:cubicBezTo>
                    <a:pt x="57924" y="11704"/>
                    <a:pt x="57912" y="11930"/>
                    <a:pt x="58032" y="12061"/>
                  </a:cubicBezTo>
                  <a:cubicBezTo>
                    <a:pt x="58091" y="12133"/>
                    <a:pt x="58186" y="12180"/>
                    <a:pt x="58282" y="12180"/>
                  </a:cubicBezTo>
                  <a:cubicBezTo>
                    <a:pt x="58353" y="12180"/>
                    <a:pt x="58448" y="12145"/>
                    <a:pt x="58508" y="12085"/>
                  </a:cubicBezTo>
                  <a:cubicBezTo>
                    <a:pt x="58639" y="11966"/>
                    <a:pt x="58651" y="11752"/>
                    <a:pt x="58532" y="11609"/>
                  </a:cubicBezTo>
                  <a:cubicBezTo>
                    <a:pt x="58468" y="11539"/>
                    <a:pt x="58377" y="11503"/>
                    <a:pt x="58284" y="11503"/>
                  </a:cubicBezTo>
                  <a:close/>
                  <a:moveTo>
                    <a:pt x="8206" y="11586"/>
                  </a:moveTo>
                  <a:cubicBezTo>
                    <a:pt x="8108" y="11586"/>
                    <a:pt x="8009" y="11630"/>
                    <a:pt x="7942" y="11704"/>
                  </a:cubicBezTo>
                  <a:cubicBezTo>
                    <a:pt x="7811" y="11847"/>
                    <a:pt x="7823" y="12061"/>
                    <a:pt x="7978" y="12180"/>
                  </a:cubicBezTo>
                  <a:cubicBezTo>
                    <a:pt x="8049" y="12240"/>
                    <a:pt x="8121" y="12252"/>
                    <a:pt x="8216" y="12264"/>
                  </a:cubicBezTo>
                  <a:cubicBezTo>
                    <a:pt x="8299" y="12264"/>
                    <a:pt x="8394" y="12228"/>
                    <a:pt x="8466" y="12145"/>
                  </a:cubicBezTo>
                  <a:cubicBezTo>
                    <a:pt x="8585" y="12002"/>
                    <a:pt x="8573" y="11799"/>
                    <a:pt x="8418" y="11668"/>
                  </a:cubicBezTo>
                  <a:cubicBezTo>
                    <a:pt x="8356" y="11612"/>
                    <a:pt x="8281" y="11586"/>
                    <a:pt x="8206" y="11586"/>
                  </a:cubicBezTo>
                  <a:close/>
                  <a:moveTo>
                    <a:pt x="59898" y="13531"/>
                  </a:moveTo>
                  <a:cubicBezTo>
                    <a:pt x="59827" y="13531"/>
                    <a:pt x="59757" y="13553"/>
                    <a:pt x="59698" y="13597"/>
                  </a:cubicBezTo>
                  <a:cubicBezTo>
                    <a:pt x="59544" y="13716"/>
                    <a:pt x="59520" y="13919"/>
                    <a:pt x="59615" y="14073"/>
                  </a:cubicBezTo>
                  <a:cubicBezTo>
                    <a:pt x="59675" y="14157"/>
                    <a:pt x="59782" y="14204"/>
                    <a:pt x="59901" y="14204"/>
                  </a:cubicBezTo>
                  <a:cubicBezTo>
                    <a:pt x="59960" y="14204"/>
                    <a:pt x="60032" y="14192"/>
                    <a:pt x="60091" y="14145"/>
                  </a:cubicBezTo>
                  <a:cubicBezTo>
                    <a:pt x="60246" y="14026"/>
                    <a:pt x="60282" y="13811"/>
                    <a:pt x="60175" y="13669"/>
                  </a:cubicBezTo>
                  <a:cubicBezTo>
                    <a:pt x="60104" y="13577"/>
                    <a:pt x="60001" y="13531"/>
                    <a:pt x="59898" y="13531"/>
                  </a:cubicBezTo>
                  <a:close/>
                  <a:moveTo>
                    <a:pt x="6606" y="13613"/>
                  </a:moveTo>
                  <a:cubicBezTo>
                    <a:pt x="6498" y="13613"/>
                    <a:pt x="6388" y="13665"/>
                    <a:pt x="6323" y="13752"/>
                  </a:cubicBezTo>
                  <a:cubicBezTo>
                    <a:pt x="6216" y="13919"/>
                    <a:pt x="6251" y="14133"/>
                    <a:pt x="6394" y="14228"/>
                  </a:cubicBezTo>
                  <a:cubicBezTo>
                    <a:pt x="6454" y="14276"/>
                    <a:pt x="6537" y="14288"/>
                    <a:pt x="6608" y="14288"/>
                  </a:cubicBezTo>
                  <a:cubicBezTo>
                    <a:pt x="6716" y="14288"/>
                    <a:pt x="6799" y="14252"/>
                    <a:pt x="6870" y="14157"/>
                  </a:cubicBezTo>
                  <a:cubicBezTo>
                    <a:pt x="6978" y="13990"/>
                    <a:pt x="6954" y="13788"/>
                    <a:pt x="6799" y="13681"/>
                  </a:cubicBezTo>
                  <a:cubicBezTo>
                    <a:pt x="6743" y="13634"/>
                    <a:pt x="6675" y="13613"/>
                    <a:pt x="6606" y="13613"/>
                  </a:cubicBezTo>
                  <a:close/>
                  <a:moveTo>
                    <a:pt x="61324" y="15670"/>
                  </a:moveTo>
                  <a:cubicBezTo>
                    <a:pt x="61266" y="15670"/>
                    <a:pt x="61207" y="15685"/>
                    <a:pt x="61151" y="15716"/>
                  </a:cubicBezTo>
                  <a:cubicBezTo>
                    <a:pt x="61008" y="15812"/>
                    <a:pt x="60949" y="16014"/>
                    <a:pt x="61044" y="16181"/>
                  </a:cubicBezTo>
                  <a:cubicBezTo>
                    <a:pt x="61098" y="16279"/>
                    <a:pt x="61193" y="16337"/>
                    <a:pt x="61300" y="16337"/>
                  </a:cubicBezTo>
                  <a:cubicBezTo>
                    <a:pt x="61310" y="16337"/>
                    <a:pt x="61320" y="16337"/>
                    <a:pt x="61330" y="16336"/>
                  </a:cubicBezTo>
                  <a:cubicBezTo>
                    <a:pt x="61389" y="16336"/>
                    <a:pt x="61449" y="16312"/>
                    <a:pt x="61508" y="16288"/>
                  </a:cubicBezTo>
                  <a:cubicBezTo>
                    <a:pt x="61663" y="16193"/>
                    <a:pt x="61699" y="15990"/>
                    <a:pt x="61615" y="15824"/>
                  </a:cubicBezTo>
                  <a:cubicBezTo>
                    <a:pt x="61552" y="15728"/>
                    <a:pt x="61441" y="15670"/>
                    <a:pt x="61324" y="15670"/>
                  </a:cubicBezTo>
                  <a:close/>
                  <a:moveTo>
                    <a:pt x="5167" y="15766"/>
                  </a:moveTo>
                  <a:cubicBezTo>
                    <a:pt x="5058" y="15766"/>
                    <a:pt x="4950" y="15824"/>
                    <a:pt x="4882" y="15931"/>
                  </a:cubicBezTo>
                  <a:cubicBezTo>
                    <a:pt x="4775" y="16074"/>
                    <a:pt x="4823" y="16288"/>
                    <a:pt x="4989" y="16395"/>
                  </a:cubicBezTo>
                  <a:cubicBezTo>
                    <a:pt x="5049" y="16419"/>
                    <a:pt x="5108" y="16431"/>
                    <a:pt x="5168" y="16455"/>
                  </a:cubicBezTo>
                  <a:cubicBezTo>
                    <a:pt x="5263" y="16455"/>
                    <a:pt x="5382" y="16395"/>
                    <a:pt x="5442" y="16288"/>
                  </a:cubicBezTo>
                  <a:cubicBezTo>
                    <a:pt x="5549" y="16133"/>
                    <a:pt x="5501" y="15919"/>
                    <a:pt x="5346" y="15824"/>
                  </a:cubicBezTo>
                  <a:cubicBezTo>
                    <a:pt x="5290" y="15785"/>
                    <a:pt x="5228" y="15766"/>
                    <a:pt x="5167" y="15766"/>
                  </a:cubicBezTo>
                  <a:close/>
                  <a:moveTo>
                    <a:pt x="62601" y="17914"/>
                  </a:moveTo>
                  <a:cubicBezTo>
                    <a:pt x="62549" y="17914"/>
                    <a:pt x="62497" y="17927"/>
                    <a:pt x="62449" y="17955"/>
                  </a:cubicBezTo>
                  <a:cubicBezTo>
                    <a:pt x="62282" y="18038"/>
                    <a:pt x="62211" y="18253"/>
                    <a:pt x="62294" y="18419"/>
                  </a:cubicBezTo>
                  <a:cubicBezTo>
                    <a:pt x="62345" y="18521"/>
                    <a:pt x="62439" y="18579"/>
                    <a:pt x="62555" y="18579"/>
                  </a:cubicBezTo>
                  <a:cubicBezTo>
                    <a:pt x="62574" y="18579"/>
                    <a:pt x="62595" y="18577"/>
                    <a:pt x="62615" y="18574"/>
                  </a:cubicBezTo>
                  <a:cubicBezTo>
                    <a:pt x="62651" y="18574"/>
                    <a:pt x="62711" y="18574"/>
                    <a:pt x="62758" y="18550"/>
                  </a:cubicBezTo>
                  <a:cubicBezTo>
                    <a:pt x="62925" y="18479"/>
                    <a:pt x="62996" y="18264"/>
                    <a:pt x="62913" y="18098"/>
                  </a:cubicBezTo>
                  <a:cubicBezTo>
                    <a:pt x="62846" y="17988"/>
                    <a:pt x="62725" y="17914"/>
                    <a:pt x="62601" y="17914"/>
                  </a:cubicBezTo>
                  <a:close/>
                  <a:moveTo>
                    <a:pt x="3899" y="18033"/>
                  </a:moveTo>
                  <a:cubicBezTo>
                    <a:pt x="3779" y="18033"/>
                    <a:pt x="3664" y="18107"/>
                    <a:pt x="3596" y="18217"/>
                  </a:cubicBezTo>
                  <a:cubicBezTo>
                    <a:pt x="3513" y="18383"/>
                    <a:pt x="3584" y="18574"/>
                    <a:pt x="3751" y="18669"/>
                  </a:cubicBezTo>
                  <a:cubicBezTo>
                    <a:pt x="3799" y="18693"/>
                    <a:pt x="3858" y="18693"/>
                    <a:pt x="3894" y="18693"/>
                  </a:cubicBezTo>
                  <a:cubicBezTo>
                    <a:pt x="4013" y="18693"/>
                    <a:pt x="4132" y="18645"/>
                    <a:pt x="4191" y="18514"/>
                  </a:cubicBezTo>
                  <a:cubicBezTo>
                    <a:pt x="4287" y="18360"/>
                    <a:pt x="4215" y="18157"/>
                    <a:pt x="4049" y="18074"/>
                  </a:cubicBezTo>
                  <a:cubicBezTo>
                    <a:pt x="4000" y="18046"/>
                    <a:pt x="3949" y="18033"/>
                    <a:pt x="3899" y="18033"/>
                  </a:cubicBezTo>
                  <a:close/>
                  <a:moveTo>
                    <a:pt x="63677" y="20263"/>
                  </a:moveTo>
                  <a:cubicBezTo>
                    <a:pt x="63633" y="20263"/>
                    <a:pt x="63588" y="20271"/>
                    <a:pt x="63544" y="20288"/>
                  </a:cubicBezTo>
                  <a:cubicBezTo>
                    <a:pt x="63389" y="20360"/>
                    <a:pt x="63294" y="20574"/>
                    <a:pt x="63366" y="20741"/>
                  </a:cubicBezTo>
                  <a:cubicBezTo>
                    <a:pt x="63425" y="20872"/>
                    <a:pt x="63568" y="20943"/>
                    <a:pt x="63687" y="20943"/>
                  </a:cubicBezTo>
                  <a:cubicBezTo>
                    <a:pt x="63723" y="20943"/>
                    <a:pt x="63770" y="20931"/>
                    <a:pt x="63818" y="20920"/>
                  </a:cubicBezTo>
                  <a:cubicBezTo>
                    <a:pt x="63985" y="20836"/>
                    <a:pt x="64068" y="20634"/>
                    <a:pt x="63997" y="20467"/>
                  </a:cubicBezTo>
                  <a:cubicBezTo>
                    <a:pt x="63943" y="20341"/>
                    <a:pt x="63814" y="20263"/>
                    <a:pt x="63677" y="20263"/>
                  </a:cubicBezTo>
                  <a:close/>
                  <a:moveTo>
                    <a:pt x="2832" y="20370"/>
                  </a:moveTo>
                  <a:cubicBezTo>
                    <a:pt x="2695" y="20370"/>
                    <a:pt x="2567" y="20448"/>
                    <a:pt x="2513" y="20574"/>
                  </a:cubicBezTo>
                  <a:cubicBezTo>
                    <a:pt x="2441" y="20753"/>
                    <a:pt x="2537" y="20943"/>
                    <a:pt x="2691" y="21015"/>
                  </a:cubicBezTo>
                  <a:cubicBezTo>
                    <a:pt x="2739" y="21050"/>
                    <a:pt x="2763" y="21050"/>
                    <a:pt x="2834" y="21050"/>
                  </a:cubicBezTo>
                  <a:cubicBezTo>
                    <a:pt x="2965" y="21050"/>
                    <a:pt x="3084" y="20979"/>
                    <a:pt x="3144" y="20836"/>
                  </a:cubicBezTo>
                  <a:cubicBezTo>
                    <a:pt x="3215" y="20658"/>
                    <a:pt x="3144" y="20467"/>
                    <a:pt x="2965" y="20396"/>
                  </a:cubicBezTo>
                  <a:cubicBezTo>
                    <a:pt x="2921" y="20378"/>
                    <a:pt x="2876" y="20370"/>
                    <a:pt x="2832" y="20370"/>
                  </a:cubicBezTo>
                  <a:close/>
                  <a:moveTo>
                    <a:pt x="64582" y="22688"/>
                  </a:moveTo>
                  <a:cubicBezTo>
                    <a:pt x="64546" y="22688"/>
                    <a:pt x="64509" y="22693"/>
                    <a:pt x="64473" y="22705"/>
                  </a:cubicBezTo>
                  <a:cubicBezTo>
                    <a:pt x="64306" y="22765"/>
                    <a:pt x="64199" y="22955"/>
                    <a:pt x="64259" y="23134"/>
                  </a:cubicBezTo>
                  <a:cubicBezTo>
                    <a:pt x="64303" y="23269"/>
                    <a:pt x="64423" y="23361"/>
                    <a:pt x="64566" y="23361"/>
                  </a:cubicBezTo>
                  <a:cubicBezTo>
                    <a:pt x="64574" y="23361"/>
                    <a:pt x="64583" y="23361"/>
                    <a:pt x="64592" y="23360"/>
                  </a:cubicBezTo>
                  <a:cubicBezTo>
                    <a:pt x="64616" y="23360"/>
                    <a:pt x="64663" y="23360"/>
                    <a:pt x="64699" y="23336"/>
                  </a:cubicBezTo>
                  <a:cubicBezTo>
                    <a:pt x="64878" y="23277"/>
                    <a:pt x="64961" y="23086"/>
                    <a:pt x="64901" y="22908"/>
                  </a:cubicBezTo>
                  <a:cubicBezTo>
                    <a:pt x="64854" y="22775"/>
                    <a:pt x="64724" y="22688"/>
                    <a:pt x="64582" y="22688"/>
                  </a:cubicBezTo>
                  <a:close/>
                  <a:moveTo>
                    <a:pt x="1943" y="22793"/>
                  </a:moveTo>
                  <a:cubicBezTo>
                    <a:pt x="1791" y="22793"/>
                    <a:pt x="1646" y="22876"/>
                    <a:pt x="1596" y="23027"/>
                  </a:cubicBezTo>
                  <a:cubicBezTo>
                    <a:pt x="1548" y="23205"/>
                    <a:pt x="1632" y="23396"/>
                    <a:pt x="1810" y="23456"/>
                  </a:cubicBezTo>
                  <a:cubicBezTo>
                    <a:pt x="1858" y="23479"/>
                    <a:pt x="1894" y="23479"/>
                    <a:pt x="1917" y="23479"/>
                  </a:cubicBezTo>
                  <a:cubicBezTo>
                    <a:pt x="2072" y="23479"/>
                    <a:pt x="2203" y="23384"/>
                    <a:pt x="2251" y="23241"/>
                  </a:cubicBezTo>
                  <a:cubicBezTo>
                    <a:pt x="2286" y="23063"/>
                    <a:pt x="2203" y="22860"/>
                    <a:pt x="2025" y="22801"/>
                  </a:cubicBezTo>
                  <a:cubicBezTo>
                    <a:pt x="1997" y="22795"/>
                    <a:pt x="1970" y="22793"/>
                    <a:pt x="1943" y="22793"/>
                  </a:cubicBezTo>
                  <a:close/>
                  <a:moveTo>
                    <a:pt x="65275" y="25176"/>
                  </a:moveTo>
                  <a:cubicBezTo>
                    <a:pt x="65254" y="25176"/>
                    <a:pt x="65232" y="25178"/>
                    <a:pt x="65211" y="25182"/>
                  </a:cubicBezTo>
                  <a:cubicBezTo>
                    <a:pt x="65032" y="25230"/>
                    <a:pt x="64913" y="25432"/>
                    <a:pt x="64961" y="25599"/>
                  </a:cubicBezTo>
                  <a:cubicBezTo>
                    <a:pt x="65009" y="25753"/>
                    <a:pt x="65140" y="25861"/>
                    <a:pt x="65294" y="25861"/>
                  </a:cubicBezTo>
                  <a:cubicBezTo>
                    <a:pt x="65306" y="25861"/>
                    <a:pt x="65330" y="25861"/>
                    <a:pt x="65366" y="25837"/>
                  </a:cubicBezTo>
                  <a:cubicBezTo>
                    <a:pt x="65544" y="25801"/>
                    <a:pt x="65663" y="25622"/>
                    <a:pt x="65616" y="25444"/>
                  </a:cubicBezTo>
                  <a:cubicBezTo>
                    <a:pt x="65574" y="25287"/>
                    <a:pt x="65431" y="25176"/>
                    <a:pt x="65275" y="25176"/>
                  </a:cubicBezTo>
                  <a:close/>
                  <a:moveTo>
                    <a:pt x="1218" y="25302"/>
                  </a:moveTo>
                  <a:cubicBezTo>
                    <a:pt x="1069" y="25302"/>
                    <a:pt x="934" y="25411"/>
                    <a:pt x="893" y="25563"/>
                  </a:cubicBezTo>
                  <a:cubicBezTo>
                    <a:pt x="846" y="25742"/>
                    <a:pt x="965" y="25920"/>
                    <a:pt x="1143" y="25968"/>
                  </a:cubicBezTo>
                  <a:cubicBezTo>
                    <a:pt x="1161" y="25974"/>
                    <a:pt x="1176" y="25977"/>
                    <a:pt x="1188" y="25977"/>
                  </a:cubicBezTo>
                  <a:cubicBezTo>
                    <a:pt x="1200" y="25977"/>
                    <a:pt x="1209" y="25974"/>
                    <a:pt x="1215" y="25968"/>
                  </a:cubicBezTo>
                  <a:cubicBezTo>
                    <a:pt x="1370" y="25968"/>
                    <a:pt x="1513" y="25861"/>
                    <a:pt x="1548" y="25706"/>
                  </a:cubicBezTo>
                  <a:cubicBezTo>
                    <a:pt x="1596" y="25527"/>
                    <a:pt x="1477" y="25349"/>
                    <a:pt x="1298" y="25313"/>
                  </a:cubicBezTo>
                  <a:cubicBezTo>
                    <a:pt x="1271" y="25306"/>
                    <a:pt x="1245" y="25302"/>
                    <a:pt x="1218" y="25302"/>
                  </a:cubicBezTo>
                  <a:close/>
                  <a:moveTo>
                    <a:pt x="65817" y="27712"/>
                  </a:moveTo>
                  <a:cubicBezTo>
                    <a:pt x="65794" y="27712"/>
                    <a:pt x="65771" y="27714"/>
                    <a:pt x="65747" y="27718"/>
                  </a:cubicBezTo>
                  <a:cubicBezTo>
                    <a:pt x="65556" y="27742"/>
                    <a:pt x="65437" y="27920"/>
                    <a:pt x="65473" y="28099"/>
                  </a:cubicBezTo>
                  <a:cubicBezTo>
                    <a:pt x="65497" y="28266"/>
                    <a:pt x="65652" y="28385"/>
                    <a:pt x="65794" y="28385"/>
                  </a:cubicBezTo>
                  <a:lnTo>
                    <a:pt x="65854" y="28385"/>
                  </a:lnTo>
                  <a:cubicBezTo>
                    <a:pt x="66044" y="28361"/>
                    <a:pt x="66164" y="28182"/>
                    <a:pt x="66140" y="28004"/>
                  </a:cubicBezTo>
                  <a:cubicBezTo>
                    <a:pt x="66119" y="27825"/>
                    <a:pt x="65987" y="27712"/>
                    <a:pt x="65817" y="27712"/>
                  </a:cubicBezTo>
                  <a:close/>
                  <a:moveTo>
                    <a:pt x="744" y="27834"/>
                  </a:moveTo>
                  <a:cubicBezTo>
                    <a:pt x="580" y="27834"/>
                    <a:pt x="427" y="27958"/>
                    <a:pt x="405" y="28123"/>
                  </a:cubicBezTo>
                  <a:cubicBezTo>
                    <a:pt x="370" y="28301"/>
                    <a:pt x="501" y="28480"/>
                    <a:pt x="679" y="28504"/>
                  </a:cubicBezTo>
                  <a:lnTo>
                    <a:pt x="739" y="28504"/>
                  </a:lnTo>
                  <a:cubicBezTo>
                    <a:pt x="905" y="28504"/>
                    <a:pt x="1036" y="28385"/>
                    <a:pt x="1072" y="28218"/>
                  </a:cubicBezTo>
                  <a:cubicBezTo>
                    <a:pt x="1096" y="28028"/>
                    <a:pt x="965" y="27861"/>
                    <a:pt x="786" y="27837"/>
                  </a:cubicBezTo>
                  <a:cubicBezTo>
                    <a:pt x="772" y="27835"/>
                    <a:pt x="758" y="27834"/>
                    <a:pt x="744" y="27834"/>
                  </a:cubicBezTo>
                  <a:close/>
                  <a:moveTo>
                    <a:pt x="66116" y="30277"/>
                  </a:moveTo>
                  <a:cubicBezTo>
                    <a:pt x="66108" y="30277"/>
                    <a:pt x="66100" y="30277"/>
                    <a:pt x="66092" y="30278"/>
                  </a:cubicBezTo>
                  <a:cubicBezTo>
                    <a:pt x="65902" y="30290"/>
                    <a:pt x="65771" y="30456"/>
                    <a:pt x="65783" y="30647"/>
                  </a:cubicBezTo>
                  <a:cubicBezTo>
                    <a:pt x="65783" y="30818"/>
                    <a:pt x="65914" y="30945"/>
                    <a:pt x="66082" y="30945"/>
                  </a:cubicBezTo>
                  <a:cubicBezTo>
                    <a:pt x="66089" y="30945"/>
                    <a:pt x="66096" y="30945"/>
                    <a:pt x="66104" y="30945"/>
                  </a:cubicBezTo>
                  <a:lnTo>
                    <a:pt x="66140" y="30945"/>
                  </a:lnTo>
                  <a:cubicBezTo>
                    <a:pt x="66330" y="30933"/>
                    <a:pt x="66461" y="30766"/>
                    <a:pt x="66449" y="30587"/>
                  </a:cubicBezTo>
                  <a:cubicBezTo>
                    <a:pt x="66438" y="30405"/>
                    <a:pt x="66295" y="30277"/>
                    <a:pt x="66116" y="30277"/>
                  </a:cubicBezTo>
                  <a:close/>
                  <a:moveTo>
                    <a:pt x="429" y="30408"/>
                  </a:moveTo>
                  <a:cubicBezTo>
                    <a:pt x="250" y="30408"/>
                    <a:pt x="107" y="30536"/>
                    <a:pt x="84" y="30730"/>
                  </a:cubicBezTo>
                  <a:cubicBezTo>
                    <a:pt x="72" y="30897"/>
                    <a:pt x="227" y="31064"/>
                    <a:pt x="405" y="31076"/>
                  </a:cubicBezTo>
                  <a:lnTo>
                    <a:pt x="429" y="31087"/>
                  </a:lnTo>
                  <a:cubicBezTo>
                    <a:pt x="596" y="31087"/>
                    <a:pt x="751" y="30945"/>
                    <a:pt x="762" y="30766"/>
                  </a:cubicBezTo>
                  <a:cubicBezTo>
                    <a:pt x="774" y="30587"/>
                    <a:pt x="643" y="30433"/>
                    <a:pt x="453" y="30409"/>
                  </a:cubicBezTo>
                  <a:cubicBezTo>
                    <a:pt x="445" y="30408"/>
                    <a:pt x="437" y="30408"/>
                    <a:pt x="429" y="30408"/>
                  </a:cubicBezTo>
                  <a:close/>
                  <a:moveTo>
                    <a:pt x="66223" y="32850"/>
                  </a:moveTo>
                  <a:cubicBezTo>
                    <a:pt x="66033" y="32850"/>
                    <a:pt x="65890" y="33004"/>
                    <a:pt x="65890" y="33195"/>
                  </a:cubicBezTo>
                  <a:lnTo>
                    <a:pt x="65890" y="33242"/>
                  </a:lnTo>
                  <a:lnTo>
                    <a:pt x="65890" y="33278"/>
                  </a:lnTo>
                  <a:cubicBezTo>
                    <a:pt x="65890" y="33457"/>
                    <a:pt x="66033" y="33623"/>
                    <a:pt x="66223" y="33623"/>
                  </a:cubicBezTo>
                  <a:cubicBezTo>
                    <a:pt x="66425" y="33623"/>
                    <a:pt x="66568" y="33481"/>
                    <a:pt x="66568" y="33278"/>
                  </a:cubicBezTo>
                  <a:lnTo>
                    <a:pt x="66568" y="33242"/>
                  </a:lnTo>
                  <a:lnTo>
                    <a:pt x="66568" y="33195"/>
                  </a:lnTo>
                  <a:cubicBezTo>
                    <a:pt x="66568" y="33004"/>
                    <a:pt x="66425" y="32850"/>
                    <a:pt x="66223" y="32850"/>
                  </a:cubicBezTo>
                  <a:close/>
                  <a:moveTo>
                    <a:pt x="346" y="32981"/>
                  </a:moveTo>
                  <a:cubicBezTo>
                    <a:pt x="143" y="32981"/>
                    <a:pt x="0" y="33135"/>
                    <a:pt x="0" y="33326"/>
                  </a:cubicBezTo>
                  <a:cubicBezTo>
                    <a:pt x="0" y="33504"/>
                    <a:pt x="143" y="33659"/>
                    <a:pt x="346" y="33659"/>
                  </a:cubicBezTo>
                  <a:cubicBezTo>
                    <a:pt x="536" y="33659"/>
                    <a:pt x="679" y="33504"/>
                    <a:pt x="679" y="33314"/>
                  </a:cubicBezTo>
                  <a:cubicBezTo>
                    <a:pt x="679" y="33135"/>
                    <a:pt x="536" y="32981"/>
                    <a:pt x="346" y="32981"/>
                  </a:cubicBezTo>
                  <a:close/>
                  <a:moveTo>
                    <a:pt x="66117" y="35528"/>
                  </a:moveTo>
                  <a:cubicBezTo>
                    <a:pt x="65947" y="35528"/>
                    <a:pt x="65794" y="35656"/>
                    <a:pt x="65783" y="35838"/>
                  </a:cubicBezTo>
                  <a:cubicBezTo>
                    <a:pt x="65771" y="36017"/>
                    <a:pt x="65902" y="36183"/>
                    <a:pt x="66092" y="36195"/>
                  </a:cubicBezTo>
                  <a:lnTo>
                    <a:pt x="66116" y="36195"/>
                  </a:lnTo>
                  <a:cubicBezTo>
                    <a:pt x="66294" y="36195"/>
                    <a:pt x="66437" y="36064"/>
                    <a:pt x="66449" y="35886"/>
                  </a:cubicBezTo>
                  <a:cubicBezTo>
                    <a:pt x="66473" y="35707"/>
                    <a:pt x="66330" y="35540"/>
                    <a:pt x="66140" y="35528"/>
                  </a:cubicBezTo>
                  <a:cubicBezTo>
                    <a:pt x="66132" y="35528"/>
                    <a:pt x="66125" y="35528"/>
                    <a:pt x="66117" y="35528"/>
                  </a:cubicBezTo>
                  <a:close/>
                  <a:moveTo>
                    <a:pt x="440" y="35575"/>
                  </a:moveTo>
                  <a:cubicBezTo>
                    <a:pt x="432" y="35575"/>
                    <a:pt x="425" y="35576"/>
                    <a:pt x="417" y="35576"/>
                  </a:cubicBezTo>
                  <a:cubicBezTo>
                    <a:pt x="227" y="35576"/>
                    <a:pt x="84" y="35743"/>
                    <a:pt x="108" y="35933"/>
                  </a:cubicBezTo>
                  <a:cubicBezTo>
                    <a:pt x="120" y="36112"/>
                    <a:pt x="262" y="36243"/>
                    <a:pt x="429" y="36243"/>
                  </a:cubicBezTo>
                  <a:lnTo>
                    <a:pt x="465" y="36243"/>
                  </a:lnTo>
                  <a:cubicBezTo>
                    <a:pt x="655" y="36243"/>
                    <a:pt x="786" y="36076"/>
                    <a:pt x="774" y="35886"/>
                  </a:cubicBezTo>
                  <a:cubicBezTo>
                    <a:pt x="763" y="35703"/>
                    <a:pt x="610" y="35575"/>
                    <a:pt x="440" y="35575"/>
                  </a:cubicBezTo>
                  <a:close/>
                  <a:moveTo>
                    <a:pt x="65806" y="38106"/>
                  </a:moveTo>
                  <a:cubicBezTo>
                    <a:pt x="65649" y="38106"/>
                    <a:pt x="65506" y="38227"/>
                    <a:pt x="65485" y="38386"/>
                  </a:cubicBezTo>
                  <a:cubicBezTo>
                    <a:pt x="65449" y="38565"/>
                    <a:pt x="65592" y="38743"/>
                    <a:pt x="65771" y="38779"/>
                  </a:cubicBezTo>
                  <a:lnTo>
                    <a:pt x="65830" y="38779"/>
                  </a:lnTo>
                  <a:cubicBezTo>
                    <a:pt x="65985" y="38779"/>
                    <a:pt x="66128" y="38660"/>
                    <a:pt x="66152" y="38493"/>
                  </a:cubicBezTo>
                  <a:cubicBezTo>
                    <a:pt x="66187" y="38303"/>
                    <a:pt x="66044" y="38136"/>
                    <a:pt x="65866" y="38112"/>
                  </a:cubicBezTo>
                  <a:cubicBezTo>
                    <a:pt x="65846" y="38108"/>
                    <a:pt x="65826" y="38106"/>
                    <a:pt x="65806" y="38106"/>
                  </a:cubicBezTo>
                  <a:close/>
                  <a:moveTo>
                    <a:pt x="729" y="38133"/>
                  </a:moveTo>
                  <a:cubicBezTo>
                    <a:pt x="712" y="38133"/>
                    <a:pt x="696" y="38134"/>
                    <a:pt x="679" y="38136"/>
                  </a:cubicBezTo>
                  <a:cubicBezTo>
                    <a:pt x="501" y="38160"/>
                    <a:pt x="370" y="38338"/>
                    <a:pt x="405" y="38517"/>
                  </a:cubicBezTo>
                  <a:cubicBezTo>
                    <a:pt x="429" y="38684"/>
                    <a:pt x="584" y="38803"/>
                    <a:pt x="739" y="38803"/>
                  </a:cubicBezTo>
                  <a:lnTo>
                    <a:pt x="786" y="38803"/>
                  </a:lnTo>
                  <a:cubicBezTo>
                    <a:pt x="965" y="38779"/>
                    <a:pt x="1096" y="38600"/>
                    <a:pt x="1072" y="38422"/>
                  </a:cubicBezTo>
                  <a:cubicBezTo>
                    <a:pt x="1050" y="38238"/>
                    <a:pt x="891" y="38133"/>
                    <a:pt x="729" y="38133"/>
                  </a:cubicBezTo>
                  <a:close/>
                  <a:moveTo>
                    <a:pt x="65298" y="40638"/>
                  </a:moveTo>
                  <a:cubicBezTo>
                    <a:pt x="65148" y="40638"/>
                    <a:pt x="65013" y="40746"/>
                    <a:pt x="64973" y="40898"/>
                  </a:cubicBezTo>
                  <a:cubicBezTo>
                    <a:pt x="64937" y="41077"/>
                    <a:pt x="65056" y="41255"/>
                    <a:pt x="65235" y="41303"/>
                  </a:cubicBezTo>
                  <a:lnTo>
                    <a:pt x="65306" y="41303"/>
                  </a:lnTo>
                  <a:cubicBezTo>
                    <a:pt x="65449" y="41303"/>
                    <a:pt x="65604" y="41196"/>
                    <a:pt x="65628" y="41053"/>
                  </a:cubicBezTo>
                  <a:cubicBezTo>
                    <a:pt x="65675" y="40874"/>
                    <a:pt x="65556" y="40696"/>
                    <a:pt x="65378" y="40648"/>
                  </a:cubicBezTo>
                  <a:cubicBezTo>
                    <a:pt x="65351" y="40641"/>
                    <a:pt x="65324" y="40638"/>
                    <a:pt x="65298" y="40638"/>
                  </a:cubicBezTo>
                  <a:close/>
                  <a:moveTo>
                    <a:pt x="1259" y="40673"/>
                  </a:moveTo>
                  <a:cubicBezTo>
                    <a:pt x="1233" y="40673"/>
                    <a:pt x="1206" y="40677"/>
                    <a:pt x="1179" y="40684"/>
                  </a:cubicBezTo>
                  <a:cubicBezTo>
                    <a:pt x="1001" y="40720"/>
                    <a:pt x="882" y="40898"/>
                    <a:pt x="917" y="41077"/>
                  </a:cubicBezTo>
                  <a:cubicBezTo>
                    <a:pt x="953" y="41243"/>
                    <a:pt x="1096" y="41351"/>
                    <a:pt x="1251" y="41351"/>
                  </a:cubicBezTo>
                  <a:cubicBezTo>
                    <a:pt x="1263" y="41351"/>
                    <a:pt x="1298" y="41339"/>
                    <a:pt x="1322" y="41339"/>
                  </a:cubicBezTo>
                  <a:cubicBezTo>
                    <a:pt x="1501" y="41291"/>
                    <a:pt x="1620" y="41112"/>
                    <a:pt x="1572" y="40934"/>
                  </a:cubicBezTo>
                  <a:cubicBezTo>
                    <a:pt x="1542" y="40782"/>
                    <a:pt x="1408" y="40673"/>
                    <a:pt x="1259" y="40673"/>
                  </a:cubicBezTo>
                  <a:close/>
                  <a:moveTo>
                    <a:pt x="64634" y="43111"/>
                  </a:moveTo>
                  <a:cubicBezTo>
                    <a:pt x="64490" y="43111"/>
                    <a:pt x="64355" y="43194"/>
                    <a:pt x="64306" y="43339"/>
                  </a:cubicBezTo>
                  <a:cubicBezTo>
                    <a:pt x="64247" y="43518"/>
                    <a:pt x="64342" y="43720"/>
                    <a:pt x="64520" y="43779"/>
                  </a:cubicBezTo>
                  <a:cubicBezTo>
                    <a:pt x="64544" y="43791"/>
                    <a:pt x="64580" y="43791"/>
                    <a:pt x="64640" y="43791"/>
                  </a:cubicBezTo>
                  <a:cubicBezTo>
                    <a:pt x="64770" y="43791"/>
                    <a:pt x="64901" y="43696"/>
                    <a:pt x="64949" y="43553"/>
                  </a:cubicBezTo>
                  <a:cubicBezTo>
                    <a:pt x="65009" y="43375"/>
                    <a:pt x="64913" y="43184"/>
                    <a:pt x="64735" y="43125"/>
                  </a:cubicBezTo>
                  <a:cubicBezTo>
                    <a:pt x="64701" y="43116"/>
                    <a:pt x="64668" y="43111"/>
                    <a:pt x="64634" y="43111"/>
                  </a:cubicBezTo>
                  <a:close/>
                  <a:moveTo>
                    <a:pt x="1947" y="43144"/>
                  </a:moveTo>
                  <a:cubicBezTo>
                    <a:pt x="1914" y="43144"/>
                    <a:pt x="1880" y="43149"/>
                    <a:pt x="1846" y="43160"/>
                  </a:cubicBezTo>
                  <a:cubicBezTo>
                    <a:pt x="1667" y="43220"/>
                    <a:pt x="1560" y="43422"/>
                    <a:pt x="1620" y="43601"/>
                  </a:cubicBezTo>
                  <a:cubicBezTo>
                    <a:pt x="1679" y="43744"/>
                    <a:pt x="1810" y="43839"/>
                    <a:pt x="1953" y="43839"/>
                  </a:cubicBezTo>
                  <a:cubicBezTo>
                    <a:pt x="1977" y="43839"/>
                    <a:pt x="2025" y="43839"/>
                    <a:pt x="2048" y="43815"/>
                  </a:cubicBezTo>
                  <a:cubicBezTo>
                    <a:pt x="2239" y="43756"/>
                    <a:pt x="2334" y="43565"/>
                    <a:pt x="2275" y="43387"/>
                  </a:cubicBezTo>
                  <a:cubicBezTo>
                    <a:pt x="2226" y="43242"/>
                    <a:pt x="2092" y="43144"/>
                    <a:pt x="1947" y="43144"/>
                  </a:cubicBezTo>
                  <a:close/>
                  <a:moveTo>
                    <a:pt x="63725" y="45550"/>
                  </a:moveTo>
                  <a:cubicBezTo>
                    <a:pt x="63591" y="45550"/>
                    <a:pt x="63466" y="45623"/>
                    <a:pt x="63413" y="45756"/>
                  </a:cubicBezTo>
                  <a:cubicBezTo>
                    <a:pt x="63342" y="45934"/>
                    <a:pt x="63413" y="46125"/>
                    <a:pt x="63592" y="46196"/>
                  </a:cubicBezTo>
                  <a:cubicBezTo>
                    <a:pt x="63639" y="46220"/>
                    <a:pt x="63663" y="46232"/>
                    <a:pt x="63723" y="46232"/>
                  </a:cubicBezTo>
                  <a:cubicBezTo>
                    <a:pt x="63866" y="46232"/>
                    <a:pt x="63985" y="46161"/>
                    <a:pt x="64044" y="46018"/>
                  </a:cubicBezTo>
                  <a:cubicBezTo>
                    <a:pt x="64116" y="45839"/>
                    <a:pt x="64020" y="45649"/>
                    <a:pt x="63866" y="45577"/>
                  </a:cubicBezTo>
                  <a:cubicBezTo>
                    <a:pt x="63819" y="45559"/>
                    <a:pt x="63772" y="45550"/>
                    <a:pt x="63725" y="45550"/>
                  </a:cubicBezTo>
                  <a:close/>
                  <a:moveTo>
                    <a:pt x="2824" y="45577"/>
                  </a:moveTo>
                  <a:cubicBezTo>
                    <a:pt x="2783" y="45577"/>
                    <a:pt x="2742" y="45585"/>
                    <a:pt x="2703" y="45601"/>
                  </a:cubicBezTo>
                  <a:cubicBezTo>
                    <a:pt x="2548" y="45684"/>
                    <a:pt x="2453" y="45887"/>
                    <a:pt x="2525" y="46054"/>
                  </a:cubicBezTo>
                  <a:cubicBezTo>
                    <a:pt x="2584" y="46173"/>
                    <a:pt x="2703" y="46256"/>
                    <a:pt x="2846" y="46256"/>
                  </a:cubicBezTo>
                  <a:cubicBezTo>
                    <a:pt x="2882" y="46256"/>
                    <a:pt x="2929" y="46244"/>
                    <a:pt x="2977" y="46232"/>
                  </a:cubicBezTo>
                  <a:cubicBezTo>
                    <a:pt x="3144" y="46161"/>
                    <a:pt x="3227" y="45958"/>
                    <a:pt x="3156" y="45780"/>
                  </a:cubicBezTo>
                  <a:cubicBezTo>
                    <a:pt x="3101" y="45661"/>
                    <a:pt x="2961" y="45577"/>
                    <a:pt x="2824" y="45577"/>
                  </a:cubicBezTo>
                  <a:close/>
                  <a:moveTo>
                    <a:pt x="62620" y="47904"/>
                  </a:moveTo>
                  <a:cubicBezTo>
                    <a:pt x="62503" y="47904"/>
                    <a:pt x="62388" y="47974"/>
                    <a:pt x="62330" y="48090"/>
                  </a:cubicBezTo>
                  <a:cubicBezTo>
                    <a:pt x="62234" y="48256"/>
                    <a:pt x="62318" y="48447"/>
                    <a:pt x="62473" y="48542"/>
                  </a:cubicBezTo>
                  <a:cubicBezTo>
                    <a:pt x="62520" y="48566"/>
                    <a:pt x="62580" y="48566"/>
                    <a:pt x="62627" y="48566"/>
                  </a:cubicBezTo>
                  <a:cubicBezTo>
                    <a:pt x="62746" y="48566"/>
                    <a:pt x="62865" y="48506"/>
                    <a:pt x="62925" y="48387"/>
                  </a:cubicBezTo>
                  <a:cubicBezTo>
                    <a:pt x="62996" y="48220"/>
                    <a:pt x="62937" y="48030"/>
                    <a:pt x="62770" y="47947"/>
                  </a:cubicBezTo>
                  <a:cubicBezTo>
                    <a:pt x="62723" y="47918"/>
                    <a:pt x="62671" y="47904"/>
                    <a:pt x="62620" y="47904"/>
                  </a:cubicBezTo>
                  <a:close/>
                  <a:moveTo>
                    <a:pt x="3925" y="47936"/>
                  </a:moveTo>
                  <a:cubicBezTo>
                    <a:pt x="3874" y="47936"/>
                    <a:pt x="3822" y="47947"/>
                    <a:pt x="3775" y="47970"/>
                  </a:cubicBezTo>
                  <a:cubicBezTo>
                    <a:pt x="3620" y="48042"/>
                    <a:pt x="3537" y="48256"/>
                    <a:pt x="3632" y="48423"/>
                  </a:cubicBezTo>
                  <a:cubicBezTo>
                    <a:pt x="3691" y="48542"/>
                    <a:pt x="3810" y="48601"/>
                    <a:pt x="3941" y="48601"/>
                  </a:cubicBezTo>
                  <a:cubicBezTo>
                    <a:pt x="3989" y="48601"/>
                    <a:pt x="4049" y="48601"/>
                    <a:pt x="4096" y="48566"/>
                  </a:cubicBezTo>
                  <a:cubicBezTo>
                    <a:pt x="4251" y="48494"/>
                    <a:pt x="4334" y="48280"/>
                    <a:pt x="4239" y="48125"/>
                  </a:cubicBezTo>
                  <a:cubicBezTo>
                    <a:pt x="4180" y="48006"/>
                    <a:pt x="4053" y="47936"/>
                    <a:pt x="3925" y="47936"/>
                  </a:cubicBezTo>
                  <a:close/>
                  <a:moveTo>
                    <a:pt x="5186" y="50192"/>
                  </a:moveTo>
                  <a:cubicBezTo>
                    <a:pt x="5128" y="50192"/>
                    <a:pt x="5069" y="50205"/>
                    <a:pt x="5013" y="50233"/>
                  </a:cubicBezTo>
                  <a:cubicBezTo>
                    <a:pt x="4870" y="50328"/>
                    <a:pt x="4811" y="50530"/>
                    <a:pt x="4906" y="50697"/>
                  </a:cubicBezTo>
                  <a:cubicBezTo>
                    <a:pt x="4957" y="50788"/>
                    <a:pt x="5051" y="50845"/>
                    <a:pt x="5144" y="50845"/>
                  </a:cubicBezTo>
                  <a:cubicBezTo>
                    <a:pt x="5160" y="50845"/>
                    <a:pt x="5176" y="50843"/>
                    <a:pt x="5192" y="50840"/>
                  </a:cubicBezTo>
                  <a:cubicBezTo>
                    <a:pt x="5251" y="50840"/>
                    <a:pt x="5311" y="50828"/>
                    <a:pt x="5370" y="50804"/>
                  </a:cubicBezTo>
                  <a:cubicBezTo>
                    <a:pt x="5525" y="50709"/>
                    <a:pt x="5585" y="50506"/>
                    <a:pt x="5477" y="50340"/>
                  </a:cubicBezTo>
                  <a:cubicBezTo>
                    <a:pt x="5414" y="50245"/>
                    <a:pt x="5303" y="50192"/>
                    <a:pt x="5186" y="50192"/>
                  </a:cubicBezTo>
                  <a:close/>
                  <a:moveTo>
                    <a:pt x="61376" y="50164"/>
                  </a:moveTo>
                  <a:cubicBezTo>
                    <a:pt x="61267" y="50164"/>
                    <a:pt x="61160" y="50221"/>
                    <a:pt x="61091" y="50328"/>
                  </a:cubicBezTo>
                  <a:cubicBezTo>
                    <a:pt x="60984" y="50483"/>
                    <a:pt x="61032" y="50697"/>
                    <a:pt x="61199" y="50792"/>
                  </a:cubicBezTo>
                  <a:cubicBezTo>
                    <a:pt x="61246" y="50816"/>
                    <a:pt x="61306" y="50828"/>
                    <a:pt x="61377" y="50852"/>
                  </a:cubicBezTo>
                  <a:cubicBezTo>
                    <a:pt x="61484" y="50852"/>
                    <a:pt x="61603" y="50792"/>
                    <a:pt x="61663" y="50685"/>
                  </a:cubicBezTo>
                  <a:cubicBezTo>
                    <a:pt x="61758" y="50530"/>
                    <a:pt x="61722" y="50328"/>
                    <a:pt x="61556" y="50221"/>
                  </a:cubicBezTo>
                  <a:cubicBezTo>
                    <a:pt x="61500" y="50182"/>
                    <a:pt x="61438" y="50164"/>
                    <a:pt x="61376" y="50164"/>
                  </a:cubicBezTo>
                  <a:close/>
                  <a:moveTo>
                    <a:pt x="59921" y="52302"/>
                  </a:moveTo>
                  <a:cubicBezTo>
                    <a:pt x="59815" y="52302"/>
                    <a:pt x="59716" y="52349"/>
                    <a:pt x="59651" y="52435"/>
                  </a:cubicBezTo>
                  <a:cubicBezTo>
                    <a:pt x="59544" y="52590"/>
                    <a:pt x="59579" y="52816"/>
                    <a:pt x="59722" y="52912"/>
                  </a:cubicBezTo>
                  <a:cubicBezTo>
                    <a:pt x="59778" y="52949"/>
                    <a:pt x="59827" y="52979"/>
                    <a:pt x="59885" y="52979"/>
                  </a:cubicBezTo>
                  <a:cubicBezTo>
                    <a:pt x="59901" y="52979"/>
                    <a:pt x="59918" y="52976"/>
                    <a:pt x="59937" y="52971"/>
                  </a:cubicBezTo>
                  <a:cubicBezTo>
                    <a:pt x="60032" y="52971"/>
                    <a:pt x="60139" y="52935"/>
                    <a:pt x="60198" y="52840"/>
                  </a:cubicBezTo>
                  <a:cubicBezTo>
                    <a:pt x="60306" y="52673"/>
                    <a:pt x="60270" y="52471"/>
                    <a:pt x="60127" y="52364"/>
                  </a:cubicBezTo>
                  <a:cubicBezTo>
                    <a:pt x="60061" y="52322"/>
                    <a:pt x="59990" y="52302"/>
                    <a:pt x="59921" y="52302"/>
                  </a:cubicBezTo>
                  <a:close/>
                  <a:moveTo>
                    <a:pt x="6647" y="52334"/>
                  </a:moveTo>
                  <a:cubicBezTo>
                    <a:pt x="6576" y="52334"/>
                    <a:pt x="6505" y="52356"/>
                    <a:pt x="6442" y="52400"/>
                  </a:cubicBezTo>
                  <a:cubicBezTo>
                    <a:pt x="6299" y="52519"/>
                    <a:pt x="6263" y="52721"/>
                    <a:pt x="6370" y="52876"/>
                  </a:cubicBezTo>
                  <a:cubicBezTo>
                    <a:pt x="6430" y="52959"/>
                    <a:pt x="6537" y="53007"/>
                    <a:pt x="6656" y="53007"/>
                  </a:cubicBezTo>
                  <a:cubicBezTo>
                    <a:pt x="6716" y="53007"/>
                    <a:pt x="6787" y="52995"/>
                    <a:pt x="6847" y="52947"/>
                  </a:cubicBezTo>
                  <a:cubicBezTo>
                    <a:pt x="6989" y="52828"/>
                    <a:pt x="7025" y="52614"/>
                    <a:pt x="6918" y="52471"/>
                  </a:cubicBezTo>
                  <a:cubicBezTo>
                    <a:pt x="6848" y="52380"/>
                    <a:pt x="6748" y="52334"/>
                    <a:pt x="6647" y="52334"/>
                  </a:cubicBezTo>
                  <a:close/>
                  <a:moveTo>
                    <a:pt x="8249" y="54353"/>
                  </a:moveTo>
                  <a:cubicBezTo>
                    <a:pt x="8167" y="54353"/>
                    <a:pt x="8086" y="54380"/>
                    <a:pt x="8025" y="54436"/>
                  </a:cubicBezTo>
                  <a:cubicBezTo>
                    <a:pt x="7882" y="54555"/>
                    <a:pt x="7871" y="54757"/>
                    <a:pt x="7990" y="54912"/>
                  </a:cubicBezTo>
                  <a:cubicBezTo>
                    <a:pt x="8042" y="54985"/>
                    <a:pt x="8130" y="55021"/>
                    <a:pt x="8207" y="55021"/>
                  </a:cubicBezTo>
                  <a:cubicBezTo>
                    <a:pt x="8218" y="55021"/>
                    <a:pt x="8229" y="55020"/>
                    <a:pt x="8240" y="55019"/>
                  </a:cubicBezTo>
                  <a:cubicBezTo>
                    <a:pt x="8323" y="55019"/>
                    <a:pt x="8406" y="54995"/>
                    <a:pt x="8466" y="54936"/>
                  </a:cubicBezTo>
                  <a:cubicBezTo>
                    <a:pt x="8597" y="54817"/>
                    <a:pt x="8621" y="54614"/>
                    <a:pt x="8502" y="54459"/>
                  </a:cubicBezTo>
                  <a:cubicBezTo>
                    <a:pt x="8438" y="54389"/>
                    <a:pt x="8343" y="54353"/>
                    <a:pt x="8249" y="54353"/>
                  </a:cubicBezTo>
                  <a:close/>
                  <a:moveTo>
                    <a:pt x="58320" y="54348"/>
                  </a:moveTo>
                  <a:cubicBezTo>
                    <a:pt x="58225" y="54348"/>
                    <a:pt x="58132" y="54388"/>
                    <a:pt x="58067" y="54459"/>
                  </a:cubicBezTo>
                  <a:cubicBezTo>
                    <a:pt x="57936" y="54614"/>
                    <a:pt x="57972" y="54817"/>
                    <a:pt x="58103" y="54936"/>
                  </a:cubicBezTo>
                  <a:cubicBezTo>
                    <a:pt x="58174" y="54983"/>
                    <a:pt x="58246" y="55019"/>
                    <a:pt x="58341" y="55031"/>
                  </a:cubicBezTo>
                  <a:cubicBezTo>
                    <a:pt x="58424" y="55031"/>
                    <a:pt x="58520" y="54983"/>
                    <a:pt x="58591" y="54912"/>
                  </a:cubicBezTo>
                  <a:cubicBezTo>
                    <a:pt x="58710" y="54757"/>
                    <a:pt x="58698" y="54555"/>
                    <a:pt x="58544" y="54436"/>
                  </a:cubicBezTo>
                  <a:cubicBezTo>
                    <a:pt x="58479" y="54376"/>
                    <a:pt x="58399" y="54348"/>
                    <a:pt x="58320" y="54348"/>
                  </a:cubicBezTo>
                  <a:close/>
                  <a:moveTo>
                    <a:pt x="56567" y="56242"/>
                  </a:moveTo>
                  <a:cubicBezTo>
                    <a:pt x="56481" y="56242"/>
                    <a:pt x="56394" y="56275"/>
                    <a:pt x="56329" y="56341"/>
                  </a:cubicBezTo>
                  <a:cubicBezTo>
                    <a:pt x="56198" y="56471"/>
                    <a:pt x="56198" y="56686"/>
                    <a:pt x="56329" y="56817"/>
                  </a:cubicBezTo>
                  <a:cubicBezTo>
                    <a:pt x="56400" y="56876"/>
                    <a:pt x="56484" y="56924"/>
                    <a:pt x="56567" y="56924"/>
                  </a:cubicBezTo>
                  <a:cubicBezTo>
                    <a:pt x="56662" y="56924"/>
                    <a:pt x="56734" y="56876"/>
                    <a:pt x="56805" y="56817"/>
                  </a:cubicBezTo>
                  <a:cubicBezTo>
                    <a:pt x="56936" y="56686"/>
                    <a:pt x="56936" y="56471"/>
                    <a:pt x="56805" y="56341"/>
                  </a:cubicBezTo>
                  <a:cubicBezTo>
                    <a:pt x="56740" y="56275"/>
                    <a:pt x="56653" y="56242"/>
                    <a:pt x="56567" y="56242"/>
                  </a:cubicBezTo>
                  <a:close/>
                  <a:moveTo>
                    <a:pt x="10002" y="56254"/>
                  </a:moveTo>
                  <a:cubicBezTo>
                    <a:pt x="9915" y="56254"/>
                    <a:pt x="9829" y="56287"/>
                    <a:pt x="9764" y="56352"/>
                  </a:cubicBezTo>
                  <a:cubicBezTo>
                    <a:pt x="9633" y="56483"/>
                    <a:pt x="9633" y="56698"/>
                    <a:pt x="9764" y="56829"/>
                  </a:cubicBezTo>
                  <a:cubicBezTo>
                    <a:pt x="9823" y="56900"/>
                    <a:pt x="9906" y="56936"/>
                    <a:pt x="10002" y="56936"/>
                  </a:cubicBezTo>
                  <a:cubicBezTo>
                    <a:pt x="10085" y="56936"/>
                    <a:pt x="10180" y="56888"/>
                    <a:pt x="10240" y="56829"/>
                  </a:cubicBezTo>
                  <a:cubicBezTo>
                    <a:pt x="10371" y="56698"/>
                    <a:pt x="10371" y="56483"/>
                    <a:pt x="10240" y="56352"/>
                  </a:cubicBezTo>
                  <a:cubicBezTo>
                    <a:pt x="10174" y="56287"/>
                    <a:pt x="10088" y="56254"/>
                    <a:pt x="10002" y="56254"/>
                  </a:cubicBezTo>
                  <a:close/>
                  <a:moveTo>
                    <a:pt x="54678" y="57998"/>
                  </a:moveTo>
                  <a:cubicBezTo>
                    <a:pt x="54598" y="57998"/>
                    <a:pt x="54519" y="58025"/>
                    <a:pt x="54460" y="58079"/>
                  </a:cubicBezTo>
                  <a:cubicBezTo>
                    <a:pt x="54305" y="58198"/>
                    <a:pt x="54293" y="58424"/>
                    <a:pt x="54412" y="58555"/>
                  </a:cubicBezTo>
                  <a:cubicBezTo>
                    <a:pt x="54476" y="58619"/>
                    <a:pt x="54559" y="58664"/>
                    <a:pt x="54645" y="58664"/>
                  </a:cubicBezTo>
                  <a:cubicBezTo>
                    <a:pt x="54654" y="58664"/>
                    <a:pt x="54664" y="58663"/>
                    <a:pt x="54674" y="58662"/>
                  </a:cubicBezTo>
                  <a:cubicBezTo>
                    <a:pt x="54757" y="58662"/>
                    <a:pt x="54841" y="58650"/>
                    <a:pt x="54900" y="58591"/>
                  </a:cubicBezTo>
                  <a:cubicBezTo>
                    <a:pt x="55031" y="58472"/>
                    <a:pt x="55055" y="58257"/>
                    <a:pt x="54936" y="58115"/>
                  </a:cubicBezTo>
                  <a:cubicBezTo>
                    <a:pt x="54871" y="58037"/>
                    <a:pt x="54774" y="57998"/>
                    <a:pt x="54678" y="57998"/>
                  </a:cubicBezTo>
                  <a:close/>
                  <a:moveTo>
                    <a:pt x="11884" y="58001"/>
                  </a:moveTo>
                  <a:cubicBezTo>
                    <a:pt x="11790" y="58001"/>
                    <a:pt x="11697" y="58043"/>
                    <a:pt x="11633" y="58126"/>
                  </a:cubicBezTo>
                  <a:cubicBezTo>
                    <a:pt x="11514" y="58269"/>
                    <a:pt x="11538" y="58484"/>
                    <a:pt x="11681" y="58603"/>
                  </a:cubicBezTo>
                  <a:cubicBezTo>
                    <a:pt x="11740" y="58662"/>
                    <a:pt x="11811" y="58686"/>
                    <a:pt x="11895" y="58686"/>
                  </a:cubicBezTo>
                  <a:cubicBezTo>
                    <a:pt x="11978" y="58686"/>
                    <a:pt x="12073" y="58650"/>
                    <a:pt x="12145" y="58567"/>
                  </a:cubicBezTo>
                  <a:cubicBezTo>
                    <a:pt x="12276" y="58424"/>
                    <a:pt x="12252" y="58210"/>
                    <a:pt x="12109" y="58091"/>
                  </a:cubicBezTo>
                  <a:cubicBezTo>
                    <a:pt x="12044" y="58031"/>
                    <a:pt x="11963" y="58001"/>
                    <a:pt x="11884" y="58001"/>
                  </a:cubicBezTo>
                  <a:close/>
                  <a:moveTo>
                    <a:pt x="52644" y="59591"/>
                  </a:moveTo>
                  <a:cubicBezTo>
                    <a:pt x="52574" y="59591"/>
                    <a:pt x="52505" y="59614"/>
                    <a:pt x="52448" y="59662"/>
                  </a:cubicBezTo>
                  <a:cubicBezTo>
                    <a:pt x="52293" y="59781"/>
                    <a:pt x="52269" y="59984"/>
                    <a:pt x="52376" y="60139"/>
                  </a:cubicBezTo>
                  <a:cubicBezTo>
                    <a:pt x="52436" y="60222"/>
                    <a:pt x="52531" y="60270"/>
                    <a:pt x="52650" y="60270"/>
                  </a:cubicBezTo>
                  <a:cubicBezTo>
                    <a:pt x="52709" y="60270"/>
                    <a:pt x="52793" y="60258"/>
                    <a:pt x="52852" y="60210"/>
                  </a:cubicBezTo>
                  <a:cubicBezTo>
                    <a:pt x="52995" y="60091"/>
                    <a:pt x="53031" y="59877"/>
                    <a:pt x="52924" y="59734"/>
                  </a:cubicBezTo>
                  <a:cubicBezTo>
                    <a:pt x="52853" y="59641"/>
                    <a:pt x="52748" y="59591"/>
                    <a:pt x="52644" y="59591"/>
                  </a:cubicBezTo>
                  <a:close/>
                  <a:moveTo>
                    <a:pt x="13932" y="59612"/>
                  </a:moveTo>
                  <a:cubicBezTo>
                    <a:pt x="13826" y="59612"/>
                    <a:pt x="13722" y="59659"/>
                    <a:pt x="13657" y="59746"/>
                  </a:cubicBezTo>
                  <a:cubicBezTo>
                    <a:pt x="13562" y="59900"/>
                    <a:pt x="13586" y="60115"/>
                    <a:pt x="13740" y="60222"/>
                  </a:cubicBezTo>
                  <a:cubicBezTo>
                    <a:pt x="13800" y="60270"/>
                    <a:pt x="13859" y="60281"/>
                    <a:pt x="13943" y="60281"/>
                  </a:cubicBezTo>
                  <a:cubicBezTo>
                    <a:pt x="14050" y="60281"/>
                    <a:pt x="14157" y="60234"/>
                    <a:pt x="14217" y="60151"/>
                  </a:cubicBezTo>
                  <a:cubicBezTo>
                    <a:pt x="14312" y="59996"/>
                    <a:pt x="14288" y="59781"/>
                    <a:pt x="14133" y="59674"/>
                  </a:cubicBezTo>
                  <a:cubicBezTo>
                    <a:pt x="14072" y="59632"/>
                    <a:pt x="14002" y="59612"/>
                    <a:pt x="13932" y="59612"/>
                  </a:cubicBezTo>
                  <a:close/>
                  <a:moveTo>
                    <a:pt x="50501" y="61042"/>
                  </a:moveTo>
                  <a:cubicBezTo>
                    <a:pt x="50439" y="61042"/>
                    <a:pt x="50375" y="61057"/>
                    <a:pt x="50316" y="61091"/>
                  </a:cubicBezTo>
                  <a:cubicBezTo>
                    <a:pt x="50173" y="61174"/>
                    <a:pt x="50114" y="61389"/>
                    <a:pt x="50209" y="61544"/>
                  </a:cubicBezTo>
                  <a:cubicBezTo>
                    <a:pt x="50264" y="61642"/>
                    <a:pt x="50358" y="61700"/>
                    <a:pt x="50465" y="61700"/>
                  </a:cubicBezTo>
                  <a:cubicBezTo>
                    <a:pt x="50475" y="61700"/>
                    <a:pt x="50485" y="61699"/>
                    <a:pt x="50495" y="61698"/>
                  </a:cubicBezTo>
                  <a:cubicBezTo>
                    <a:pt x="50554" y="61698"/>
                    <a:pt x="50614" y="61686"/>
                    <a:pt x="50673" y="61651"/>
                  </a:cubicBezTo>
                  <a:cubicBezTo>
                    <a:pt x="50828" y="61567"/>
                    <a:pt x="50864" y="61353"/>
                    <a:pt x="50781" y="61186"/>
                  </a:cubicBezTo>
                  <a:cubicBezTo>
                    <a:pt x="50719" y="61094"/>
                    <a:pt x="50613" y="61042"/>
                    <a:pt x="50501" y="61042"/>
                  </a:cubicBezTo>
                  <a:close/>
                  <a:moveTo>
                    <a:pt x="16077" y="61058"/>
                  </a:moveTo>
                  <a:cubicBezTo>
                    <a:pt x="15965" y="61058"/>
                    <a:pt x="15861" y="61116"/>
                    <a:pt x="15800" y="61222"/>
                  </a:cubicBezTo>
                  <a:cubicBezTo>
                    <a:pt x="15705" y="61365"/>
                    <a:pt x="15741" y="61591"/>
                    <a:pt x="15907" y="61686"/>
                  </a:cubicBezTo>
                  <a:cubicBezTo>
                    <a:pt x="15967" y="61710"/>
                    <a:pt x="16026" y="61722"/>
                    <a:pt x="16086" y="61734"/>
                  </a:cubicBezTo>
                  <a:cubicBezTo>
                    <a:pt x="16193" y="61734"/>
                    <a:pt x="16312" y="61686"/>
                    <a:pt x="16372" y="61579"/>
                  </a:cubicBezTo>
                  <a:cubicBezTo>
                    <a:pt x="16479" y="61424"/>
                    <a:pt x="16431" y="61222"/>
                    <a:pt x="16264" y="61115"/>
                  </a:cubicBezTo>
                  <a:cubicBezTo>
                    <a:pt x="16204" y="61076"/>
                    <a:pt x="16139" y="61058"/>
                    <a:pt x="16077" y="61058"/>
                  </a:cubicBezTo>
                  <a:close/>
                  <a:moveTo>
                    <a:pt x="48243" y="62299"/>
                  </a:moveTo>
                  <a:cubicBezTo>
                    <a:pt x="48190" y="62299"/>
                    <a:pt x="48137" y="62312"/>
                    <a:pt x="48090" y="62341"/>
                  </a:cubicBezTo>
                  <a:cubicBezTo>
                    <a:pt x="47923" y="62413"/>
                    <a:pt x="47852" y="62615"/>
                    <a:pt x="47935" y="62782"/>
                  </a:cubicBezTo>
                  <a:cubicBezTo>
                    <a:pt x="47990" y="62892"/>
                    <a:pt x="48097" y="62962"/>
                    <a:pt x="48207" y="62962"/>
                  </a:cubicBezTo>
                  <a:cubicBezTo>
                    <a:pt x="48215" y="62962"/>
                    <a:pt x="48224" y="62961"/>
                    <a:pt x="48233" y="62960"/>
                  </a:cubicBezTo>
                  <a:cubicBezTo>
                    <a:pt x="48280" y="62960"/>
                    <a:pt x="48340" y="62960"/>
                    <a:pt x="48387" y="62937"/>
                  </a:cubicBezTo>
                  <a:cubicBezTo>
                    <a:pt x="48542" y="62853"/>
                    <a:pt x="48626" y="62651"/>
                    <a:pt x="48530" y="62484"/>
                  </a:cubicBezTo>
                  <a:cubicBezTo>
                    <a:pt x="48481" y="62368"/>
                    <a:pt x="48362" y="62299"/>
                    <a:pt x="48243" y="62299"/>
                  </a:cubicBezTo>
                  <a:close/>
                  <a:moveTo>
                    <a:pt x="18335" y="62313"/>
                  </a:moveTo>
                  <a:cubicBezTo>
                    <a:pt x="18216" y="62313"/>
                    <a:pt x="18097" y="62386"/>
                    <a:pt x="18038" y="62496"/>
                  </a:cubicBezTo>
                  <a:cubicBezTo>
                    <a:pt x="17943" y="62663"/>
                    <a:pt x="18027" y="62853"/>
                    <a:pt x="18181" y="62948"/>
                  </a:cubicBezTo>
                  <a:cubicBezTo>
                    <a:pt x="18215" y="62965"/>
                    <a:pt x="18255" y="62982"/>
                    <a:pt x="18292" y="62982"/>
                  </a:cubicBezTo>
                  <a:cubicBezTo>
                    <a:pt x="18307" y="62982"/>
                    <a:pt x="18322" y="62979"/>
                    <a:pt x="18336" y="62972"/>
                  </a:cubicBezTo>
                  <a:cubicBezTo>
                    <a:pt x="18455" y="62972"/>
                    <a:pt x="18574" y="62913"/>
                    <a:pt x="18634" y="62794"/>
                  </a:cubicBezTo>
                  <a:cubicBezTo>
                    <a:pt x="18717" y="62639"/>
                    <a:pt x="18646" y="62437"/>
                    <a:pt x="18479" y="62353"/>
                  </a:cubicBezTo>
                  <a:cubicBezTo>
                    <a:pt x="18434" y="62325"/>
                    <a:pt x="18384" y="62313"/>
                    <a:pt x="18335" y="62313"/>
                  </a:cubicBezTo>
                  <a:close/>
                  <a:moveTo>
                    <a:pt x="45904" y="63382"/>
                  </a:moveTo>
                  <a:cubicBezTo>
                    <a:pt x="45859" y="63382"/>
                    <a:pt x="45813" y="63392"/>
                    <a:pt x="45768" y="63413"/>
                  </a:cubicBezTo>
                  <a:cubicBezTo>
                    <a:pt x="45601" y="63484"/>
                    <a:pt x="45506" y="63687"/>
                    <a:pt x="45590" y="63853"/>
                  </a:cubicBezTo>
                  <a:cubicBezTo>
                    <a:pt x="45649" y="63972"/>
                    <a:pt x="45768" y="64068"/>
                    <a:pt x="45899" y="64068"/>
                  </a:cubicBezTo>
                  <a:cubicBezTo>
                    <a:pt x="45947" y="64068"/>
                    <a:pt x="45982" y="64044"/>
                    <a:pt x="46030" y="64032"/>
                  </a:cubicBezTo>
                  <a:cubicBezTo>
                    <a:pt x="46197" y="63961"/>
                    <a:pt x="46280" y="63746"/>
                    <a:pt x="46209" y="63591"/>
                  </a:cubicBezTo>
                  <a:cubicBezTo>
                    <a:pt x="46155" y="63467"/>
                    <a:pt x="46035" y="63382"/>
                    <a:pt x="45904" y="63382"/>
                  </a:cubicBezTo>
                  <a:close/>
                  <a:moveTo>
                    <a:pt x="20698" y="63397"/>
                  </a:moveTo>
                  <a:cubicBezTo>
                    <a:pt x="20567" y="63397"/>
                    <a:pt x="20446" y="63471"/>
                    <a:pt x="20384" y="63603"/>
                  </a:cubicBezTo>
                  <a:cubicBezTo>
                    <a:pt x="20313" y="63782"/>
                    <a:pt x="20408" y="63972"/>
                    <a:pt x="20563" y="64044"/>
                  </a:cubicBezTo>
                  <a:cubicBezTo>
                    <a:pt x="20589" y="64061"/>
                    <a:pt x="20621" y="64072"/>
                    <a:pt x="20660" y="64072"/>
                  </a:cubicBezTo>
                  <a:cubicBezTo>
                    <a:pt x="20674" y="64072"/>
                    <a:pt x="20689" y="64071"/>
                    <a:pt x="20705" y="64068"/>
                  </a:cubicBezTo>
                  <a:cubicBezTo>
                    <a:pt x="20836" y="64068"/>
                    <a:pt x="20955" y="63984"/>
                    <a:pt x="21015" y="63853"/>
                  </a:cubicBezTo>
                  <a:cubicBezTo>
                    <a:pt x="21086" y="63687"/>
                    <a:pt x="21015" y="63496"/>
                    <a:pt x="20836" y="63425"/>
                  </a:cubicBezTo>
                  <a:cubicBezTo>
                    <a:pt x="20790" y="63406"/>
                    <a:pt x="20743" y="63397"/>
                    <a:pt x="20698" y="63397"/>
                  </a:cubicBezTo>
                  <a:close/>
                  <a:moveTo>
                    <a:pt x="43489" y="64265"/>
                  </a:moveTo>
                  <a:cubicBezTo>
                    <a:pt x="43455" y="64265"/>
                    <a:pt x="43421" y="64271"/>
                    <a:pt x="43387" y="64282"/>
                  </a:cubicBezTo>
                  <a:cubicBezTo>
                    <a:pt x="43208" y="64342"/>
                    <a:pt x="43101" y="64544"/>
                    <a:pt x="43161" y="64723"/>
                  </a:cubicBezTo>
                  <a:cubicBezTo>
                    <a:pt x="43203" y="64851"/>
                    <a:pt x="43313" y="64940"/>
                    <a:pt x="43438" y="64940"/>
                  </a:cubicBezTo>
                  <a:cubicBezTo>
                    <a:pt x="43453" y="64940"/>
                    <a:pt x="43467" y="64939"/>
                    <a:pt x="43482" y="64937"/>
                  </a:cubicBezTo>
                  <a:cubicBezTo>
                    <a:pt x="43518" y="64937"/>
                    <a:pt x="43565" y="64937"/>
                    <a:pt x="43589" y="64925"/>
                  </a:cubicBezTo>
                  <a:cubicBezTo>
                    <a:pt x="43768" y="64865"/>
                    <a:pt x="43875" y="64675"/>
                    <a:pt x="43815" y="64496"/>
                  </a:cubicBezTo>
                  <a:cubicBezTo>
                    <a:pt x="43767" y="64361"/>
                    <a:pt x="43633" y="64265"/>
                    <a:pt x="43489" y="64265"/>
                  </a:cubicBezTo>
                  <a:close/>
                  <a:moveTo>
                    <a:pt x="23102" y="64299"/>
                  </a:moveTo>
                  <a:cubicBezTo>
                    <a:pt x="22963" y="64299"/>
                    <a:pt x="22836" y="64380"/>
                    <a:pt x="22789" y="64520"/>
                  </a:cubicBezTo>
                  <a:cubicBezTo>
                    <a:pt x="22741" y="64699"/>
                    <a:pt x="22825" y="64901"/>
                    <a:pt x="23003" y="64961"/>
                  </a:cubicBezTo>
                  <a:cubicBezTo>
                    <a:pt x="23051" y="64961"/>
                    <a:pt x="23087" y="64973"/>
                    <a:pt x="23111" y="64984"/>
                  </a:cubicBezTo>
                  <a:cubicBezTo>
                    <a:pt x="23265" y="64984"/>
                    <a:pt x="23396" y="64901"/>
                    <a:pt x="23444" y="64746"/>
                  </a:cubicBezTo>
                  <a:cubicBezTo>
                    <a:pt x="23480" y="64568"/>
                    <a:pt x="23396" y="64377"/>
                    <a:pt x="23218" y="64318"/>
                  </a:cubicBezTo>
                  <a:cubicBezTo>
                    <a:pt x="23179" y="64305"/>
                    <a:pt x="23140" y="64299"/>
                    <a:pt x="23102" y="64299"/>
                  </a:cubicBezTo>
                  <a:close/>
                  <a:moveTo>
                    <a:pt x="25606" y="64990"/>
                  </a:moveTo>
                  <a:cubicBezTo>
                    <a:pt x="25451" y="64990"/>
                    <a:pt x="25307" y="65101"/>
                    <a:pt x="25266" y="65258"/>
                  </a:cubicBezTo>
                  <a:cubicBezTo>
                    <a:pt x="25230" y="65437"/>
                    <a:pt x="25349" y="65615"/>
                    <a:pt x="25527" y="65651"/>
                  </a:cubicBezTo>
                  <a:cubicBezTo>
                    <a:pt x="25543" y="65651"/>
                    <a:pt x="25565" y="65662"/>
                    <a:pt x="25580" y="65662"/>
                  </a:cubicBezTo>
                  <a:cubicBezTo>
                    <a:pt x="25588" y="65662"/>
                    <a:pt x="25595" y="65659"/>
                    <a:pt x="25599" y="65651"/>
                  </a:cubicBezTo>
                  <a:cubicBezTo>
                    <a:pt x="25742" y="65651"/>
                    <a:pt x="25897" y="65556"/>
                    <a:pt x="25920" y="65401"/>
                  </a:cubicBezTo>
                  <a:cubicBezTo>
                    <a:pt x="25968" y="65223"/>
                    <a:pt x="25849" y="65044"/>
                    <a:pt x="25670" y="64996"/>
                  </a:cubicBezTo>
                  <a:cubicBezTo>
                    <a:pt x="25649" y="64992"/>
                    <a:pt x="25628" y="64990"/>
                    <a:pt x="25606" y="64990"/>
                  </a:cubicBezTo>
                  <a:close/>
                  <a:moveTo>
                    <a:pt x="40974" y="64990"/>
                  </a:moveTo>
                  <a:cubicBezTo>
                    <a:pt x="40953" y="64990"/>
                    <a:pt x="40932" y="64992"/>
                    <a:pt x="40910" y="64996"/>
                  </a:cubicBezTo>
                  <a:cubicBezTo>
                    <a:pt x="40732" y="65044"/>
                    <a:pt x="40613" y="65223"/>
                    <a:pt x="40660" y="65401"/>
                  </a:cubicBezTo>
                  <a:cubicBezTo>
                    <a:pt x="40684" y="65556"/>
                    <a:pt x="40839" y="65651"/>
                    <a:pt x="40982" y="65675"/>
                  </a:cubicBezTo>
                  <a:cubicBezTo>
                    <a:pt x="41018" y="65675"/>
                    <a:pt x="41029" y="65675"/>
                    <a:pt x="41065" y="65651"/>
                  </a:cubicBezTo>
                  <a:cubicBezTo>
                    <a:pt x="41244" y="65615"/>
                    <a:pt x="41363" y="65437"/>
                    <a:pt x="41315" y="65258"/>
                  </a:cubicBezTo>
                  <a:cubicBezTo>
                    <a:pt x="41273" y="65101"/>
                    <a:pt x="41130" y="64990"/>
                    <a:pt x="40974" y="64990"/>
                  </a:cubicBezTo>
                  <a:close/>
                  <a:moveTo>
                    <a:pt x="28147" y="65491"/>
                  </a:moveTo>
                  <a:cubicBezTo>
                    <a:pt x="27990" y="65491"/>
                    <a:pt x="27845" y="65612"/>
                    <a:pt x="27813" y="65770"/>
                  </a:cubicBezTo>
                  <a:cubicBezTo>
                    <a:pt x="27790" y="65949"/>
                    <a:pt x="27909" y="66127"/>
                    <a:pt x="28099" y="66163"/>
                  </a:cubicBezTo>
                  <a:lnTo>
                    <a:pt x="28159" y="66163"/>
                  </a:lnTo>
                  <a:cubicBezTo>
                    <a:pt x="28325" y="66163"/>
                    <a:pt x="28456" y="66044"/>
                    <a:pt x="28480" y="65877"/>
                  </a:cubicBezTo>
                  <a:cubicBezTo>
                    <a:pt x="28516" y="65687"/>
                    <a:pt x="28385" y="65520"/>
                    <a:pt x="28206" y="65496"/>
                  </a:cubicBezTo>
                  <a:cubicBezTo>
                    <a:pt x="28186" y="65492"/>
                    <a:pt x="28167" y="65491"/>
                    <a:pt x="28147" y="65491"/>
                  </a:cubicBezTo>
                  <a:close/>
                  <a:moveTo>
                    <a:pt x="38462" y="65490"/>
                  </a:moveTo>
                  <a:cubicBezTo>
                    <a:pt x="38441" y="65490"/>
                    <a:pt x="38419" y="65492"/>
                    <a:pt x="38398" y="65496"/>
                  </a:cubicBezTo>
                  <a:cubicBezTo>
                    <a:pt x="38208" y="65520"/>
                    <a:pt x="38089" y="65699"/>
                    <a:pt x="38112" y="65877"/>
                  </a:cubicBezTo>
                  <a:cubicBezTo>
                    <a:pt x="38148" y="66044"/>
                    <a:pt x="38279" y="66163"/>
                    <a:pt x="38446" y="66163"/>
                  </a:cubicBezTo>
                  <a:lnTo>
                    <a:pt x="38505" y="66163"/>
                  </a:lnTo>
                  <a:cubicBezTo>
                    <a:pt x="38696" y="66127"/>
                    <a:pt x="38815" y="65949"/>
                    <a:pt x="38779" y="65770"/>
                  </a:cubicBezTo>
                  <a:cubicBezTo>
                    <a:pt x="38758" y="65602"/>
                    <a:pt x="38617" y="65490"/>
                    <a:pt x="38462" y="65490"/>
                  </a:cubicBezTo>
                  <a:close/>
                  <a:moveTo>
                    <a:pt x="30694" y="65792"/>
                  </a:moveTo>
                  <a:cubicBezTo>
                    <a:pt x="30530" y="65792"/>
                    <a:pt x="30384" y="65937"/>
                    <a:pt x="30373" y="66104"/>
                  </a:cubicBezTo>
                  <a:cubicBezTo>
                    <a:pt x="30361" y="66282"/>
                    <a:pt x="30492" y="66449"/>
                    <a:pt x="30683" y="66461"/>
                  </a:cubicBezTo>
                  <a:lnTo>
                    <a:pt x="30719" y="66461"/>
                  </a:lnTo>
                  <a:cubicBezTo>
                    <a:pt x="30885" y="66461"/>
                    <a:pt x="31028" y="66330"/>
                    <a:pt x="31040" y="66151"/>
                  </a:cubicBezTo>
                  <a:cubicBezTo>
                    <a:pt x="31064" y="65973"/>
                    <a:pt x="30921" y="65806"/>
                    <a:pt x="30731" y="65794"/>
                  </a:cubicBezTo>
                  <a:cubicBezTo>
                    <a:pt x="30718" y="65792"/>
                    <a:pt x="30706" y="65792"/>
                    <a:pt x="30694" y="65792"/>
                  </a:cubicBezTo>
                  <a:close/>
                  <a:moveTo>
                    <a:pt x="35892" y="65791"/>
                  </a:moveTo>
                  <a:cubicBezTo>
                    <a:pt x="35878" y="65791"/>
                    <a:pt x="35864" y="65792"/>
                    <a:pt x="35850" y="65794"/>
                  </a:cubicBezTo>
                  <a:cubicBezTo>
                    <a:pt x="35660" y="65806"/>
                    <a:pt x="35529" y="65973"/>
                    <a:pt x="35541" y="66151"/>
                  </a:cubicBezTo>
                  <a:cubicBezTo>
                    <a:pt x="35553" y="66330"/>
                    <a:pt x="35707" y="66461"/>
                    <a:pt x="35862" y="66461"/>
                  </a:cubicBezTo>
                  <a:lnTo>
                    <a:pt x="35898" y="66461"/>
                  </a:lnTo>
                  <a:cubicBezTo>
                    <a:pt x="36088" y="66437"/>
                    <a:pt x="36219" y="66294"/>
                    <a:pt x="36207" y="66104"/>
                  </a:cubicBezTo>
                  <a:cubicBezTo>
                    <a:pt x="36196" y="65917"/>
                    <a:pt x="36054" y="65791"/>
                    <a:pt x="35892" y="65791"/>
                  </a:cubicBezTo>
                  <a:close/>
                  <a:moveTo>
                    <a:pt x="33290" y="65877"/>
                  </a:moveTo>
                  <a:cubicBezTo>
                    <a:pt x="33100" y="65877"/>
                    <a:pt x="32945" y="66032"/>
                    <a:pt x="32945" y="66223"/>
                  </a:cubicBezTo>
                  <a:cubicBezTo>
                    <a:pt x="32945" y="66413"/>
                    <a:pt x="33100" y="66568"/>
                    <a:pt x="33290" y="66568"/>
                  </a:cubicBezTo>
                  <a:cubicBezTo>
                    <a:pt x="33481" y="66568"/>
                    <a:pt x="33636" y="66413"/>
                    <a:pt x="33636" y="66223"/>
                  </a:cubicBezTo>
                  <a:cubicBezTo>
                    <a:pt x="33636" y="66032"/>
                    <a:pt x="33481" y="65877"/>
                    <a:pt x="33290" y="65877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8"/>
            <p:cNvSpPr/>
            <p:nvPr/>
          </p:nvSpPr>
          <p:spPr>
            <a:xfrm>
              <a:off x="2261910" y="-1517468"/>
              <a:ext cx="2246169" cy="2247323"/>
            </a:xfrm>
            <a:custGeom>
              <a:avLst/>
              <a:gdLst/>
              <a:ahLst/>
              <a:cxnLst/>
              <a:rect l="l" t="t" r="r" b="b"/>
              <a:pathLst>
                <a:path w="72033" h="72070" extrusionOk="0">
                  <a:moveTo>
                    <a:pt x="35302" y="1"/>
                  </a:moveTo>
                  <a:cubicBezTo>
                    <a:pt x="35147" y="13"/>
                    <a:pt x="35028" y="132"/>
                    <a:pt x="35028" y="287"/>
                  </a:cubicBezTo>
                  <a:cubicBezTo>
                    <a:pt x="35028" y="430"/>
                    <a:pt x="35147" y="549"/>
                    <a:pt x="35314" y="549"/>
                  </a:cubicBezTo>
                  <a:cubicBezTo>
                    <a:pt x="35469" y="549"/>
                    <a:pt x="35588" y="418"/>
                    <a:pt x="35588" y="275"/>
                  </a:cubicBezTo>
                  <a:cubicBezTo>
                    <a:pt x="35588" y="120"/>
                    <a:pt x="35445" y="1"/>
                    <a:pt x="35302" y="1"/>
                  </a:cubicBezTo>
                  <a:close/>
                  <a:moveTo>
                    <a:pt x="37888" y="60"/>
                  </a:moveTo>
                  <a:cubicBezTo>
                    <a:pt x="37744" y="60"/>
                    <a:pt x="37635" y="174"/>
                    <a:pt x="37624" y="310"/>
                  </a:cubicBezTo>
                  <a:cubicBezTo>
                    <a:pt x="37612" y="465"/>
                    <a:pt x="37731" y="584"/>
                    <a:pt x="37874" y="596"/>
                  </a:cubicBezTo>
                  <a:lnTo>
                    <a:pt x="37898" y="608"/>
                  </a:lnTo>
                  <a:cubicBezTo>
                    <a:pt x="38029" y="608"/>
                    <a:pt x="38160" y="513"/>
                    <a:pt x="38160" y="358"/>
                  </a:cubicBezTo>
                  <a:cubicBezTo>
                    <a:pt x="38171" y="191"/>
                    <a:pt x="38052" y="72"/>
                    <a:pt x="37910" y="60"/>
                  </a:cubicBezTo>
                  <a:cubicBezTo>
                    <a:pt x="37902" y="60"/>
                    <a:pt x="37895" y="60"/>
                    <a:pt x="37888" y="60"/>
                  </a:cubicBezTo>
                  <a:close/>
                  <a:moveTo>
                    <a:pt x="32749" y="152"/>
                  </a:moveTo>
                  <a:cubicBezTo>
                    <a:pt x="32735" y="152"/>
                    <a:pt x="32721" y="153"/>
                    <a:pt x="32707" y="156"/>
                  </a:cubicBezTo>
                  <a:cubicBezTo>
                    <a:pt x="32552" y="168"/>
                    <a:pt x="32445" y="299"/>
                    <a:pt x="32456" y="453"/>
                  </a:cubicBezTo>
                  <a:cubicBezTo>
                    <a:pt x="32468" y="584"/>
                    <a:pt x="32587" y="703"/>
                    <a:pt x="32730" y="703"/>
                  </a:cubicBezTo>
                  <a:lnTo>
                    <a:pt x="32754" y="703"/>
                  </a:lnTo>
                  <a:cubicBezTo>
                    <a:pt x="32909" y="691"/>
                    <a:pt x="33028" y="549"/>
                    <a:pt x="33004" y="406"/>
                  </a:cubicBezTo>
                  <a:cubicBezTo>
                    <a:pt x="32993" y="255"/>
                    <a:pt x="32885" y="152"/>
                    <a:pt x="32749" y="152"/>
                  </a:cubicBezTo>
                  <a:close/>
                  <a:moveTo>
                    <a:pt x="40447" y="271"/>
                  </a:moveTo>
                  <a:cubicBezTo>
                    <a:pt x="40303" y="271"/>
                    <a:pt x="40194" y="373"/>
                    <a:pt x="40184" y="513"/>
                  </a:cubicBezTo>
                  <a:cubicBezTo>
                    <a:pt x="40172" y="668"/>
                    <a:pt x="40267" y="811"/>
                    <a:pt x="40422" y="822"/>
                  </a:cubicBezTo>
                  <a:lnTo>
                    <a:pt x="40469" y="822"/>
                  </a:lnTo>
                  <a:cubicBezTo>
                    <a:pt x="40600" y="822"/>
                    <a:pt x="40719" y="715"/>
                    <a:pt x="40731" y="584"/>
                  </a:cubicBezTo>
                  <a:cubicBezTo>
                    <a:pt x="40743" y="418"/>
                    <a:pt x="40648" y="287"/>
                    <a:pt x="40493" y="275"/>
                  </a:cubicBezTo>
                  <a:cubicBezTo>
                    <a:pt x="40478" y="273"/>
                    <a:pt x="40462" y="271"/>
                    <a:pt x="40447" y="271"/>
                  </a:cubicBezTo>
                  <a:close/>
                  <a:moveTo>
                    <a:pt x="30167" y="474"/>
                  </a:moveTo>
                  <a:cubicBezTo>
                    <a:pt x="30152" y="474"/>
                    <a:pt x="30138" y="475"/>
                    <a:pt x="30123" y="477"/>
                  </a:cubicBezTo>
                  <a:cubicBezTo>
                    <a:pt x="29968" y="489"/>
                    <a:pt x="29873" y="644"/>
                    <a:pt x="29897" y="787"/>
                  </a:cubicBezTo>
                  <a:cubicBezTo>
                    <a:pt x="29909" y="930"/>
                    <a:pt x="30028" y="1013"/>
                    <a:pt x="30170" y="1013"/>
                  </a:cubicBezTo>
                  <a:lnTo>
                    <a:pt x="30206" y="1013"/>
                  </a:lnTo>
                  <a:cubicBezTo>
                    <a:pt x="30361" y="1001"/>
                    <a:pt x="30468" y="846"/>
                    <a:pt x="30432" y="703"/>
                  </a:cubicBezTo>
                  <a:cubicBezTo>
                    <a:pt x="30422" y="564"/>
                    <a:pt x="30296" y="474"/>
                    <a:pt x="30167" y="474"/>
                  </a:cubicBezTo>
                  <a:close/>
                  <a:moveTo>
                    <a:pt x="43024" y="664"/>
                  </a:moveTo>
                  <a:cubicBezTo>
                    <a:pt x="42894" y="664"/>
                    <a:pt x="42765" y="764"/>
                    <a:pt x="42743" y="894"/>
                  </a:cubicBezTo>
                  <a:cubicBezTo>
                    <a:pt x="42708" y="1049"/>
                    <a:pt x="42803" y="1192"/>
                    <a:pt x="42946" y="1227"/>
                  </a:cubicBezTo>
                  <a:lnTo>
                    <a:pt x="43005" y="1227"/>
                  </a:lnTo>
                  <a:cubicBezTo>
                    <a:pt x="43148" y="1227"/>
                    <a:pt x="43244" y="1132"/>
                    <a:pt x="43279" y="1001"/>
                  </a:cubicBezTo>
                  <a:cubicBezTo>
                    <a:pt x="43327" y="846"/>
                    <a:pt x="43220" y="703"/>
                    <a:pt x="43065" y="668"/>
                  </a:cubicBezTo>
                  <a:cubicBezTo>
                    <a:pt x="43051" y="665"/>
                    <a:pt x="43038" y="664"/>
                    <a:pt x="43024" y="664"/>
                  </a:cubicBezTo>
                  <a:close/>
                  <a:moveTo>
                    <a:pt x="27640" y="994"/>
                  </a:moveTo>
                  <a:cubicBezTo>
                    <a:pt x="27619" y="994"/>
                    <a:pt x="27597" y="996"/>
                    <a:pt x="27575" y="1001"/>
                  </a:cubicBezTo>
                  <a:cubicBezTo>
                    <a:pt x="27432" y="1025"/>
                    <a:pt x="27337" y="1180"/>
                    <a:pt x="27373" y="1323"/>
                  </a:cubicBezTo>
                  <a:cubicBezTo>
                    <a:pt x="27396" y="1442"/>
                    <a:pt x="27515" y="1537"/>
                    <a:pt x="27634" y="1549"/>
                  </a:cubicBezTo>
                  <a:cubicBezTo>
                    <a:pt x="27646" y="1549"/>
                    <a:pt x="27670" y="1537"/>
                    <a:pt x="27694" y="1537"/>
                  </a:cubicBezTo>
                  <a:cubicBezTo>
                    <a:pt x="27849" y="1501"/>
                    <a:pt x="27932" y="1358"/>
                    <a:pt x="27908" y="1203"/>
                  </a:cubicBezTo>
                  <a:cubicBezTo>
                    <a:pt x="27878" y="1081"/>
                    <a:pt x="27768" y="994"/>
                    <a:pt x="27640" y="994"/>
                  </a:cubicBezTo>
                  <a:close/>
                  <a:moveTo>
                    <a:pt x="45515" y="1273"/>
                  </a:moveTo>
                  <a:cubicBezTo>
                    <a:pt x="45395" y="1273"/>
                    <a:pt x="45294" y="1352"/>
                    <a:pt x="45256" y="1477"/>
                  </a:cubicBezTo>
                  <a:cubicBezTo>
                    <a:pt x="45208" y="1620"/>
                    <a:pt x="45303" y="1775"/>
                    <a:pt x="45446" y="1823"/>
                  </a:cubicBezTo>
                  <a:lnTo>
                    <a:pt x="45530" y="1823"/>
                  </a:lnTo>
                  <a:cubicBezTo>
                    <a:pt x="45649" y="1823"/>
                    <a:pt x="45768" y="1739"/>
                    <a:pt x="45791" y="1620"/>
                  </a:cubicBezTo>
                  <a:cubicBezTo>
                    <a:pt x="45839" y="1477"/>
                    <a:pt x="45744" y="1323"/>
                    <a:pt x="45601" y="1287"/>
                  </a:cubicBezTo>
                  <a:cubicBezTo>
                    <a:pt x="45572" y="1278"/>
                    <a:pt x="45543" y="1273"/>
                    <a:pt x="45515" y="1273"/>
                  </a:cubicBezTo>
                  <a:close/>
                  <a:moveTo>
                    <a:pt x="25152" y="1689"/>
                  </a:moveTo>
                  <a:cubicBezTo>
                    <a:pt x="25122" y="1689"/>
                    <a:pt x="25092" y="1694"/>
                    <a:pt x="25063" y="1704"/>
                  </a:cubicBezTo>
                  <a:cubicBezTo>
                    <a:pt x="24908" y="1739"/>
                    <a:pt x="24836" y="1894"/>
                    <a:pt x="24884" y="2037"/>
                  </a:cubicBezTo>
                  <a:cubicBezTo>
                    <a:pt x="24932" y="2144"/>
                    <a:pt x="25027" y="2215"/>
                    <a:pt x="25134" y="2239"/>
                  </a:cubicBezTo>
                  <a:cubicBezTo>
                    <a:pt x="25170" y="2239"/>
                    <a:pt x="25194" y="2239"/>
                    <a:pt x="25229" y="2215"/>
                  </a:cubicBezTo>
                  <a:cubicBezTo>
                    <a:pt x="25372" y="2180"/>
                    <a:pt x="25444" y="2025"/>
                    <a:pt x="25408" y="1882"/>
                  </a:cubicBezTo>
                  <a:cubicBezTo>
                    <a:pt x="25370" y="1759"/>
                    <a:pt x="25265" y="1689"/>
                    <a:pt x="25152" y="1689"/>
                  </a:cubicBezTo>
                  <a:close/>
                  <a:moveTo>
                    <a:pt x="47983" y="2045"/>
                  </a:moveTo>
                  <a:cubicBezTo>
                    <a:pt x="47865" y="2045"/>
                    <a:pt x="47760" y="2105"/>
                    <a:pt x="47732" y="2215"/>
                  </a:cubicBezTo>
                  <a:cubicBezTo>
                    <a:pt x="47673" y="2370"/>
                    <a:pt x="47744" y="2537"/>
                    <a:pt x="47887" y="2573"/>
                  </a:cubicBezTo>
                  <a:cubicBezTo>
                    <a:pt x="47923" y="2596"/>
                    <a:pt x="47947" y="2596"/>
                    <a:pt x="47994" y="2596"/>
                  </a:cubicBezTo>
                  <a:cubicBezTo>
                    <a:pt x="48101" y="2596"/>
                    <a:pt x="48208" y="2537"/>
                    <a:pt x="48244" y="2418"/>
                  </a:cubicBezTo>
                  <a:cubicBezTo>
                    <a:pt x="48316" y="2263"/>
                    <a:pt x="48232" y="2096"/>
                    <a:pt x="48089" y="2061"/>
                  </a:cubicBezTo>
                  <a:cubicBezTo>
                    <a:pt x="48054" y="2050"/>
                    <a:pt x="48018" y="2045"/>
                    <a:pt x="47983" y="2045"/>
                  </a:cubicBezTo>
                  <a:close/>
                  <a:moveTo>
                    <a:pt x="22719" y="2541"/>
                  </a:moveTo>
                  <a:cubicBezTo>
                    <a:pt x="22687" y="2541"/>
                    <a:pt x="22654" y="2547"/>
                    <a:pt x="22622" y="2561"/>
                  </a:cubicBezTo>
                  <a:cubicBezTo>
                    <a:pt x="22491" y="2620"/>
                    <a:pt x="22408" y="2787"/>
                    <a:pt x="22467" y="2918"/>
                  </a:cubicBezTo>
                  <a:cubicBezTo>
                    <a:pt x="22500" y="3027"/>
                    <a:pt x="22593" y="3086"/>
                    <a:pt x="22699" y="3086"/>
                  </a:cubicBezTo>
                  <a:cubicBezTo>
                    <a:pt x="22709" y="3086"/>
                    <a:pt x="22719" y="3086"/>
                    <a:pt x="22729" y="3085"/>
                  </a:cubicBezTo>
                  <a:cubicBezTo>
                    <a:pt x="22753" y="3085"/>
                    <a:pt x="22801" y="3085"/>
                    <a:pt x="22836" y="3073"/>
                  </a:cubicBezTo>
                  <a:cubicBezTo>
                    <a:pt x="22967" y="3013"/>
                    <a:pt x="23039" y="2847"/>
                    <a:pt x="22979" y="2716"/>
                  </a:cubicBezTo>
                  <a:cubicBezTo>
                    <a:pt x="22933" y="2614"/>
                    <a:pt x="22830" y="2541"/>
                    <a:pt x="22719" y="2541"/>
                  </a:cubicBezTo>
                  <a:close/>
                  <a:moveTo>
                    <a:pt x="50396" y="3004"/>
                  </a:moveTo>
                  <a:cubicBezTo>
                    <a:pt x="50290" y="3004"/>
                    <a:pt x="50182" y="3071"/>
                    <a:pt x="50137" y="3180"/>
                  </a:cubicBezTo>
                  <a:cubicBezTo>
                    <a:pt x="50078" y="3311"/>
                    <a:pt x="50137" y="3478"/>
                    <a:pt x="50268" y="3525"/>
                  </a:cubicBezTo>
                  <a:cubicBezTo>
                    <a:pt x="50304" y="3549"/>
                    <a:pt x="50352" y="3549"/>
                    <a:pt x="50375" y="3549"/>
                  </a:cubicBezTo>
                  <a:cubicBezTo>
                    <a:pt x="50483" y="3549"/>
                    <a:pt x="50590" y="3489"/>
                    <a:pt x="50625" y="3382"/>
                  </a:cubicBezTo>
                  <a:cubicBezTo>
                    <a:pt x="50709" y="3251"/>
                    <a:pt x="50625" y="3085"/>
                    <a:pt x="50494" y="3025"/>
                  </a:cubicBezTo>
                  <a:cubicBezTo>
                    <a:pt x="50463" y="3011"/>
                    <a:pt x="50429" y="3004"/>
                    <a:pt x="50396" y="3004"/>
                  </a:cubicBezTo>
                  <a:close/>
                  <a:moveTo>
                    <a:pt x="20373" y="3590"/>
                  </a:moveTo>
                  <a:cubicBezTo>
                    <a:pt x="20332" y="3590"/>
                    <a:pt x="20291" y="3600"/>
                    <a:pt x="20253" y="3620"/>
                  </a:cubicBezTo>
                  <a:cubicBezTo>
                    <a:pt x="20110" y="3692"/>
                    <a:pt x="20062" y="3859"/>
                    <a:pt x="20122" y="3990"/>
                  </a:cubicBezTo>
                  <a:cubicBezTo>
                    <a:pt x="20169" y="4085"/>
                    <a:pt x="20253" y="4144"/>
                    <a:pt x="20384" y="4144"/>
                  </a:cubicBezTo>
                  <a:cubicBezTo>
                    <a:pt x="20431" y="4144"/>
                    <a:pt x="20467" y="4132"/>
                    <a:pt x="20503" y="4109"/>
                  </a:cubicBezTo>
                  <a:cubicBezTo>
                    <a:pt x="20645" y="4037"/>
                    <a:pt x="20705" y="3870"/>
                    <a:pt x="20622" y="3739"/>
                  </a:cubicBezTo>
                  <a:cubicBezTo>
                    <a:pt x="20571" y="3647"/>
                    <a:pt x="20473" y="3590"/>
                    <a:pt x="20373" y="3590"/>
                  </a:cubicBezTo>
                  <a:close/>
                  <a:moveTo>
                    <a:pt x="52710" y="4131"/>
                  </a:moveTo>
                  <a:cubicBezTo>
                    <a:pt x="52609" y="4131"/>
                    <a:pt x="52510" y="4182"/>
                    <a:pt x="52459" y="4275"/>
                  </a:cubicBezTo>
                  <a:cubicBezTo>
                    <a:pt x="52399" y="4406"/>
                    <a:pt x="52447" y="4573"/>
                    <a:pt x="52578" y="4644"/>
                  </a:cubicBezTo>
                  <a:cubicBezTo>
                    <a:pt x="52626" y="4656"/>
                    <a:pt x="52673" y="4680"/>
                    <a:pt x="52709" y="4680"/>
                  </a:cubicBezTo>
                  <a:cubicBezTo>
                    <a:pt x="52804" y="4680"/>
                    <a:pt x="52911" y="4621"/>
                    <a:pt x="52947" y="4525"/>
                  </a:cubicBezTo>
                  <a:cubicBezTo>
                    <a:pt x="53007" y="4394"/>
                    <a:pt x="52971" y="4228"/>
                    <a:pt x="52828" y="4156"/>
                  </a:cubicBezTo>
                  <a:cubicBezTo>
                    <a:pt x="52790" y="4139"/>
                    <a:pt x="52750" y="4131"/>
                    <a:pt x="52710" y="4131"/>
                  </a:cubicBezTo>
                  <a:close/>
                  <a:moveTo>
                    <a:pt x="18089" y="4817"/>
                  </a:moveTo>
                  <a:cubicBezTo>
                    <a:pt x="18041" y="4817"/>
                    <a:pt x="17991" y="4830"/>
                    <a:pt x="17943" y="4859"/>
                  </a:cubicBezTo>
                  <a:cubicBezTo>
                    <a:pt x="17812" y="4930"/>
                    <a:pt x="17764" y="5097"/>
                    <a:pt x="17848" y="5228"/>
                  </a:cubicBezTo>
                  <a:cubicBezTo>
                    <a:pt x="17907" y="5323"/>
                    <a:pt x="17990" y="5359"/>
                    <a:pt x="18086" y="5359"/>
                  </a:cubicBezTo>
                  <a:cubicBezTo>
                    <a:pt x="18121" y="5359"/>
                    <a:pt x="18169" y="5359"/>
                    <a:pt x="18217" y="5335"/>
                  </a:cubicBezTo>
                  <a:cubicBezTo>
                    <a:pt x="18348" y="5252"/>
                    <a:pt x="18395" y="5097"/>
                    <a:pt x="18324" y="4954"/>
                  </a:cubicBezTo>
                  <a:cubicBezTo>
                    <a:pt x="18269" y="4867"/>
                    <a:pt x="18182" y="4817"/>
                    <a:pt x="18089" y="4817"/>
                  </a:cubicBezTo>
                  <a:close/>
                  <a:moveTo>
                    <a:pt x="54932" y="5426"/>
                  </a:moveTo>
                  <a:cubicBezTo>
                    <a:pt x="54843" y="5426"/>
                    <a:pt x="54755" y="5466"/>
                    <a:pt x="54709" y="5549"/>
                  </a:cubicBezTo>
                  <a:cubicBezTo>
                    <a:pt x="54638" y="5668"/>
                    <a:pt x="54662" y="5847"/>
                    <a:pt x="54793" y="5930"/>
                  </a:cubicBezTo>
                  <a:cubicBezTo>
                    <a:pt x="54840" y="5954"/>
                    <a:pt x="54900" y="5954"/>
                    <a:pt x="54947" y="5966"/>
                  </a:cubicBezTo>
                  <a:cubicBezTo>
                    <a:pt x="55031" y="5966"/>
                    <a:pt x="55126" y="5930"/>
                    <a:pt x="55174" y="5835"/>
                  </a:cubicBezTo>
                  <a:cubicBezTo>
                    <a:pt x="55245" y="5716"/>
                    <a:pt x="55209" y="5537"/>
                    <a:pt x="55078" y="5466"/>
                  </a:cubicBezTo>
                  <a:cubicBezTo>
                    <a:pt x="55035" y="5440"/>
                    <a:pt x="54983" y="5426"/>
                    <a:pt x="54932" y="5426"/>
                  </a:cubicBezTo>
                  <a:close/>
                  <a:moveTo>
                    <a:pt x="15906" y="6174"/>
                  </a:moveTo>
                  <a:cubicBezTo>
                    <a:pt x="15852" y="6174"/>
                    <a:pt x="15795" y="6191"/>
                    <a:pt x="15740" y="6228"/>
                  </a:cubicBezTo>
                  <a:cubicBezTo>
                    <a:pt x="15621" y="6311"/>
                    <a:pt x="15585" y="6490"/>
                    <a:pt x="15669" y="6609"/>
                  </a:cubicBezTo>
                  <a:cubicBezTo>
                    <a:pt x="15728" y="6680"/>
                    <a:pt x="15823" y="6728"/>
                    <a:pt x="15907" y="6728"/>
                  </a:cubicBezTo>
                  <a:cubicBezTo>
                    <a:pt x="15954" y="6728"/>
                    <a:pt x="16014" y="6716"/>
                    <a:pt x="16062" y="6680"/>
                  </a:cubicBezTo>
                  <a:cubicBezTo>
                    <a:pt x="16193" y="6597"/>
                    <a:pt x="16216" y="6418"/>
                    <a:pt x="16133" y="6299"/>
                  </a:cubicBezTo>
                  <a:cubicBezTo>
                    <a:pt x="16074" y="6219"/>
                    <a:pt x="15993" y="6174"/>
                    <a:pt x="15906" y="6174"/>
                  </a:cubicBezTo>
                  <a:close/>
                  <a:moveTo>
                    <a:pt x="57086" y="6857"/>
                  </a:moveTo>
                  <a:cubicBezTo>
                    <a:pt x="57001" y="6857"/>
                    <a:pt x="56922" y="6894"/>
                    <a:pt x="56864" y="6966"/>
                  </a:cubicBezTo>
                  <a:cubicBezTo>
                    <a:pt x="56781" y="7085"/>
                    <a:pt x="56805" y="7264"/>
                    <a:pt x="56924" y="7359"/>
                  </a:cubicBezTo>
                  <a:cubicBezTo>
                    <a:pt x="56971" y="7407"/>
                    <a:pt x="57031" y="7419"/>
                    <a:pt x="57091" y="7419"/>
                  </a:cubicBezTo>
                  <a:cubicBezTo>
                    <a:pt x="57174" y="7419"/>
                    <a:pt x="57269" y="7371"/>
                    <a:pt x="57317" y="7299"/>
                  </a:cubicBezTo>
                  <a:cubicBezTo>
                    <a:pt x="57400" y="7180"/>
                    <a:pt x="57376" y="7002"/>
                    <a:pt x="57257" y="6907"/>
                  </a:cubicBezTo>
                  <a:cubicBezTo>
                    <a:pt x="57200" y="6873"/>
                    <a:pt x="57142" y="6857"/>
                    <a:pt x="57086" y="6857"/>
                  </a:cubicBezTo>
                  <a:close/>
                  <a:moveTo>
                    <a:pt x="13826" y="7712"/>
                  </a:moveTo>
                  <a:cubicBezTo>
                    <a:pt x="13762" y="7712"/>
                    <a:pt x="13698" y="7733"/>
                    <a:pt x="13645" y="7776"/>
                  </a:cubicBezTo>
                  <a:cubicBezTo>
                    <a:pt x="13526" y="7859"/>
                    <a:pt x="13514" y="8038"/>
                    <a:pt x="13597" y="8157"/>
                  </a:cubicBezTo>
                  <a:cubicBezTo>
                    <a:pt x="13657" y="8228"/>
                    <a:pt x="13752" y="8264"/>
                    <a:pt x="13823" y="8264"/>
                  </a:cubicBezTo>
                  <a:cubicBezTo>
                    <a:pt x="13883" y="8264"/>
                    <a:pt x="13942" y="8252"/>
                    <a:pt x="13990" y="8204"/>
                  </a:cubicBezTo>
                  <a:cubicBezTo>
                    <a:pt x="14109" y="8109"/>
                    <a:pt x="14121" y="7930"/>
                    <a:pt x="14038" y="7811"/>
                  </a:cubicBezTo>
                  <a:cubicBezTo>
                    <a:pt x="13985" y="7745"/>
                    <a:pt x="13906" y="7712"/>
                    <a:pt x="13826" y="7712"/>
                  </a:cubicBezTo>
                  <a:close/>
                  <a:moveTo>
                    <a:pt x="59116" y="8462"/>
                  </a:moveTo>
                  <a:cubicBezTo>
                    <a:pt x="59038" y="8462"/>
                    <a:pt x="58960" y="8495"/>
                    <a:pt x="58900" y="8562"/>
                  </a:cubicBezTo>
                  <a:cubicBezTo>
                    <a:pt x="58805" y="8681"/>
                    <a:pt x="58817" y="8847"/>
                    <a:pt x="58936" y="8942"/>
                  </a:cubicBezTo>
                  <a:cubicBezTo>
                    <a:pt x="58996" y="8990"/>
                    <a:pt x="59055" y="9002"/>
                    <a:pt x="59115" y="9014"/>
                  </a:cubicBezTo>
                  <a:cubicBezTo>
                    <a:pt x="59186" y="9014"/>
                    <a:pt x="59257" y="8978"/>
                    <a:pt x="59317" y="8919"/>
                  </a:cubicBezTo>
                  <a:cubicBezTo>
                    <a:pt x="59424" y="8800"/>
                    <a:pt x="59412" y="8633"/>
                    <a:pt x="59293" y="8526"/>
                  </a:cubicBezTo>
                  <a:cubicBezTo>
                    <a:pt x="59240" y="8483"/>
                    <a:pt x="59178" y="8462"/>
                    <a:pt x="59116" y="8462"/>
                  </a:cubicBezTo>
                  <a:close/>
                  <a:moveTo>
                    <a:pt x="11851" y="9380"/>
                  </a:moveTo>
                  <a:cubicBezTo>
                    <a:pt x="11785" y="9380"/>
                    <a:pt x="11719" y="9404"/>
                    <a:pt x="11668" y="9454"/>
                  </a:cubicBezTo>
                  <a:cubicBezTo>
                    <a:pt x="11561" y="9562"/>
                    <a:pt x="11549" y="9740"/>
                    <a:pt x="11656" y="9835"/>
                  </a:cubicBezTo>
                  <a:cubicBezTo>
                    <a:pt x="11716" y="9895"/>
                    <a:pt x="11787" y="9931"/>
                    <a:pt x="11859" y="9931"/>
                  </a:cubicBezTo>
                  <a:cubicBezTo>
                    <a:pt x="11918" y="9931"/>
                    <a:pt x="11990" y="9907"/>
                    <a:pt x="12037" y="9859"/>
                  </a:cubicBezTo>
                  <a:cubicBezTo>
                    <a:pt x="12144" y="9752"/>
                    <a:pt x="12156" y="9585"/>
                    <a:pt x="12049" y="9466"/>
                  </a:cubicBezTo>
                  <a:cubicBezTo>
                    <a:pt x="11999" y="9410"/>
                    <a:pt x="11925" y="9380"/>
                    <a:pt x="11851" y="9380"/>
                  </a:cubicBezTo>
                  <a:close/>
                  <a:moveTo>
                    <a:pt x="61015" y="10208"/>
                  </a:moveTo>
                  <a:cubicBezTo>
                    <a:pt x="60945" y="10208"/>
                    <a:pt x="60877" y="10234"/>
                    <a:pt x="60829" y="10288"/>
                  </a:cubicBezTo>
                  <a:cubicBezTo>
                    <a:pt x="60722" y="10395"/>
                    <a:pt x="60722" y="10574"/>
                    <a:pt x="60829" y="10681"/>
                  </a:cubicBezTo>
                  <a:cubicBezTo>
                    <a:pt x="60889" y="10717"/>
                    <a:pt x="60960" y="10752"/>
                    <a:pt x="61020" y="10764"/>
                  </a:cubicBezTo>
                  <a:cubicBezTo>
                    <a:pt x="61091" y="10764"/>
                    <a:pt x="61151" y="10728"/>
                    <a:pt x="61210" y="10681"/>
                  </a:cubicBezTo>
                  <a:cubicBezTo>
                    <a:pt x="61317" y="10574"/>
                    <a:pt x="61317" y="10395"/>
                    <a:pt x="61210" y="10288"/>
                  </a:cubicBezTo>
                  <a:cubicBezTo>
                    <a:pt x="61156" y="10234"/>
                    <a:pt x="61085" y="10208"/>
                    <a:pt x="61015" y="10208"/>
                  </a:cubicBezTo>
                  <a:close/>
                  <a:moveTo>
                    <a:pt x="10036" y="11200"/>
                  </a:moveTo>
                  <a:cubicBezTo>
                    <a:pt x="9960" y="11200"/>
                    <a:pt x="9881" y="11230"/>
                    <a:pt x="9823" y="11288"/>
                  </a:cubicBezTo>
                  <a:cubicBezTo>
                    <a:pt x="9716" y="11395"/>
                    <a:pt x="9727" y="11574"/>
                    <a:pt x="9835" y="11669"/>
                  </a:cubicBezTo>
                  <a:cubicBezTo>
                    <a:pt x="9882" y="11729"/>
                    <a:pt x="9954" y="11740"/>
                    <a:pt x="10025" y="11740"/>
                  </a:cubicBezTo>
                  <a:cubicBezTo>
                    <a:pt x="10085" y="11740"/>
                    <a:pt x="10168" y="11717"/>
                    <a:pt x="10228" y="11657"/>
                  </a:cubicBezTo>
                  <a:cubicBezTo>
                    <a:pt x="10323" y="11550"/>
                    <a:pt x="10311" y="11371"/>
                    <a:pt x="10204" y="11264"/>
                  </a:cubicBezTo>
                  <a:cubicBezTo>
                    <a:pt x="10160" y="11221"/>
                    <a:pt x="10099" y="11200"/>
                    <a:pt x="10036" y="11200"/>
                  </a:cubicBezTo>
                  <a:close/>
                  <a:moveTo>
                    <a:pt x="62805" y="12060"/>
                  </a:moveTo>
                  <a:cubicBezTo>
                    <a:pt x="62741" y="12060"/>
                    <a:pt x="62676" y="12084"/>
                    <a:pt x="62627" y="12133"/>
                  </a:cubicBezTo>
                  <a:cubicBezTo>
                    <a:pt x="62508" y="12241"/>
                    <a:pt x="62496" y="12395"/>
                    <a:pt x="62591" y="12514"/>
                  </a:cubicBezTo>
                  <a:cubicBezTo>
                    <a:pt x="62651" y="12598"/>
                    <a:pt x="62734" y="12622"/>
                    <a:pt x="62806" y="12622"/>
                  </a:cubicBezTo>
                  <a:cubicBezTo>
                    <a:pt x="62865" y="12622"/>
                    <a:pt x="62925" y="12598"/>
                    <a:pt x="62984" y="12550"/>
                  </a:cubicBezTo>
                  <a:cubicBezTo>
                    <a:pt x="63103" y="12443"/>
                    <a:pt x="63115" y="12276"/>
                    <a:pt x="63008" y="12157"/>
                  </a:cubicBezTo>
                  <a:cubicBezTo>
                    <a:pt x="62957" y="12093"/>
                    <a:pt x="62881" y="12060"/>
                    <a:pt x="62805" y="12060"/>
                  </a:cubicBezTo>
                  <a:close/>
                  <a:moveTo>
                    <a:pt x="8297" y="13130"/>
                  </a:moveTo>
                  <a:cubicBezTo>
                    <a:pt x="8218" y="13130"/>
                    <a:pt x="8143" y="13163"/>
                    <a:pt x="8096" y="13229"/>
                  </a:cubicBezTo>
                  <a:cubicBezTo>
                    <a:pt x="8001" y="13348"/>
                    <a:pt x="8025" y="13526"/>
                    <a:pt x="8144" y="13622"/>
                  </a:cubicBezTo>
                  <a:cubicBezTo>
                    <a:pt x="8180" y="13669"/>
                    <a:pt x="8263" y="13681"/>
                    <a:pt x="8299" y="13681"/>
                  </a:cubicBezTo>
                  <a:cubicBezTo>
                    <a:pt x="8382" y="13681"/>
                    <a:pt x="8453" y="13634"/>
                    <a:pt x="8513" y="13574"/>
                  </a:cubicBezTo>
                  <a:cubicBezTo>
                    <a:pt x="8620" y="13455"/>
                    <a:pt x="8596" y="13276"/>
                    <a:pt x="8477" y="13193"/>
                  </a:cubicBezTo>
                  <a:cubicBezTo>
                    <a:pt x="8424" y="13151"/>
                    <a:pt x="8360" y="13130"/>
                    <a:pt x="8297" y="13130"/>
                  </a:cubicBezTo>
                  <a:close/>
                  <a:moveTo>
                    <a:pt x="64432" y="14056"/>
                  </a:moveTo>
                  <a:cubicBezTo>
                    <a:pt x="64370" y="14056"/>
                    <a:pt x="64309" y="14074"/>
                    <a:pt x="64258" y="14110"/>
                  </a:cubicBezTo>
                  <a:cubicBezTo>
                    <a:pt x="64139" y="14205"/>
                    <a:pt x="64127" y="14384"/>
                    <a:pt x="64222" y="14503"/>
                  </a:cubicBezTo>
                  <a:cubicBezTo>
                    <a:pt x="64271" y="14561"/>
                    <a:pt x="64336" y="14604"/>
                    <a:pt x="64398" y="14604"/>
                  </a:cubicBezTo>
                  <a:cubicBezTo>
                    <a:pt x="64411" y="14604"/>
                    <a:pt x="64424" y="14602"/>
                    <a:pt x="64437" y="14598"/>
                  </a:cubicBezTo>
                  <a:cubicBezTo>
                    <a:pt x="64496" y="14598"/>
                    <a:pt x="64556" y="14574"/>
                    <a:pt x="64603" y="14538"/>
                  </a:cubicBezTo>
                  <a:cubicBezTo>
                    <a:pt x="64722" y="14455"/>
                    <a:pt x="64734" y="14276"/>
                    <a:pt x="64651" y="14157"/>
                  </a:cubicBezTo>
                  <a:cubicBezTo>
                    <a:pt x="64596" y="14089"/>
                    <a:pt x="64514" y="14056"/>
                    <a:pt x="64432" y="14056"/>
                  </a:cubicBezTo>
                  <a:close/>
                  <a:moveTo>
                    <a:pt x="6752" y="15192"/>
                  </a:moveTo>
                  <a:cubicBezTo>
                    <a:pt x="6667" y="15192"/>
                    <a:pt x="6587" y="15229"/>
                    <a:pt x="6537" y="15300"/>
                  </a:cubicBezTo>
                  <a:cubicBezTo>
                    <a:pt x="6441" y="15443"/>
                    <a:pt x="6477" y="15598"/>
                    <a:pt x="6596" y="15693"/>
                  </a:cubicBezTo>
                  <a:cubicBezTo>
                    <a:pt x="6632" y="15729"/>
                    <a:pt x="6691" y="15753"/>
                    <a:pt x="6751" y="15753"/>
                  </a:cubicBezTo>
                  <a:cubicBezTo>
                    <a:pt x="6846" y="15753"/>
                    <a:pt x="6929" y="15705"/>
                    <a:pt x="6977" y="15634"/>
                  </a:cubicBezTo>
                  <a:cubicBezTo>
                    <a:pt x="7072" y="15491"/>
                    <a:pt x="7037" y="15336"/>
                    <a:pt x="6918" y="15241"/>
                  </a:cubicBezTo>
                  <a:cubicBezTo>
                    <a:pt x="6865" y="15208"/>
                    <a:pt x="6808" y="15192"/>
                    <a:pt x="6752" y="15192"/>
                  </a:cubicBezTo>
                  <a:close/>
                  <a:moveTo>
                    <a:pt x="65934" y="16178"/>
                  </a:moveTo>
                  <a:cubicBezTo>
                    <a:pt x="65883" y="16178"/>
                    <a:pt x="65830" y="16194"/>
                    <a:pt x="65782" y="16229"/>
                  </a:cubicBezTo>
                  <a:cubicBezTo>
                    <a:pt x="65663" y="16301"/>
                    <a:pt x="65615" y="16467"/>
                    <a:pt x="65711" y="16598"/>
                  </a:cubicBezTo>
                  <a:cubicBezTo>
                    <a:pt x="65770" y="16670"/>
                    <a:pt x="65854" y="16717"/>
                    <a:pt x="65925" y="16717"/>
                  </a:cubicBezTo>
                  <a:cubicBezTo>
                    <a:pt x="65973" y="16717"/>
                    <a:pt x="66032" y="16705"/>
                    <a:pt x="66080" y="16670"/>
                  </a:cubicBezTo>
                  <a:cubicBezTo>
                    <a:pt x="66199" y="16598"/>
                    <a:pt x="66246" y="16432"/>
                    <a:pt x="66151" y="16301"/>
                  </a:cubicBezTo>
                  <a:cubicBezTo>
                    <a:pt x="66106" y="16225"/>
                    <a:pt x="66023" y="16178"/>
                    <a:pt x="65934" y="16178"/>
                  </a:cubicBezTo>
                  <a:close/>
                  <a:moveTo>
                    <a:pt x="5353" y="17360"/>
                  </a:moveTo>
                  <a:cubicBezTo>
                    <a:pt x="5261" y="17360"/>
                    <a:pt x="5167" y="17405"/>
                    <a:pt x="5120" y="17491"/>
                  </a:cubicBezTo>
                  <a:cubicBezTo>
                    <a:pt x="5024" y="17610"/>
                    <a:pt x="5072" y="17789"/>
                    <a:pt x="5203" y="17860"/>
                  </a:cubicBezTo>
                  <a:cubicBezTo>
                    <a:pt x="5251" y="17896"/>
                    <a:pt x="5298" y="17908"/>
                    <a:pt x="5346" y="17908"/>
                  </a:cubicBezTo>
                  <a:cubicBezTo>
                    <a:pt x="5429" y="17908"/>
                    <a:pt x="5536" y="17860"/>
                    <a:pt x="5584" y="17777"/>
                  </a:cubicBezTo>
                  <a:cubicBezTo>
                    <a:pt x="5656" y="17658"/>
                    <a:pt x="5632" y="17479"/>
                    <a:pt x="5489" y="17396"/>
                  </a:cubicBezTo>
                  <a:cubicBezTo>
                    <a:pt x="5448" y="17372"/>
                    <a:pt x="5401" y="17360"/>
                    <a:pt x="5353" y="17360"/>
                  </a:cubicBezTo>
                  <a:close/>
                  <a:moveTo>
                    <a:pt x="67270" y="18375"/>
                  </a:moveTo>
                  <a:cubicBezTo>
                    <a:pt x="67225" y="18375"/>
                    <a:pt x="67181" y="18385"/>
                    <a:pt x="67139" y="18408"/>
                  </a:cubicBezTo>
                  <a:cubicBezTo>
                    <a:pt x="66997" y="18491"/>
                    <a:pt x="66961" y="18646"/>
                    <a:pt x="67032" y="18789"/>
                  </a:cubicBezTo>
                  <a:cubicBezTo>
                    <a:pt x="67092" y="18872"/>
                    <a:pt x="67175" y="18920"/>
                    <a:pt x="67270" y="18920"/>
                  </a:cubicBezTo>
                  <a:cubicBezTo>
                    <a:pt x="67318" y="18920"/>
                    <a:pt x="67354" y="18920"/>
                    <a:pt x="67401" y="18884"/>
                  </a:cubicBezTo>
                  <a:cubicBezTo>
                    <a:pt x="67532" y="18813"/>
                    <a:pt x="67580" y="18646"/>
                    <a:pt x="67508" y="18515"/>
                  </a:cubicBezTo>
                  <a:cubicBezTo>
                    <a:pt x="67460" y="18425"/>
                    <a:pt x="67366" y="18375"/>
                    <a:pt x="67270" y="18375"/>
                  </a:cubicBezTo>
                  <a:close/>
                  <a:moveTo>
                    <a:pt x="4106" y="19616"/>
                  </a:moveTo>
                  <a:cubicBezTo>
                    <a:pt x="4007" y="19616"/>
                    <a:pt x="3908" y="19673"/>
                    <a:pt x="3858" y="19765"/>
                  </a:cubicBezTo>
                  <a:cubicBezTo>
                    <a:pt x="3774" y="19896"/>
                    <a:pt x="3834" y="20063"/>
                    <a:pt x="3977" y="20134"/>
                  </a:cubicBezTo>
                  <a:cubicBezTo>
                    <a:pt x="4001" y="20158"/>
                    <a:pt x="4048" y="20170"/>
                    <a:pt x="4108" y="20170"/>
                  </a:cubicBezTo>
                  <a:cubicBezTo>
                    <a:pt x="4191" y="20170"/>
                    <a:pt x="4298" y="20111"/>
                    <a:pt x="4346" y="20015"/>
                  </a:cubicBezTo>
                  <a:cubicBezTo>
                    <a:pt x="4417" y="19884"/>
                    <a:pt x="4358" y="19718"/>
                    <a:pt x="4227" y="19646"/>
                  </a:cubicBezTo>
                  <a:cubicBezTo>
                    <a:pt x="4189" y="19625"/>
                    <a:pt x="4147" y="19616"/>
                    <a:pt x="4106" y="19616"/>
                  </a:cubicBezTo>
                  <a:close/>
                  <a:moveTo>
                    <a:pt x="68439" y="20683"/>
                  </a:moveTo>
                  <a:cubicBezTo>
                    <a:pt x="68402" y="20683"/>
                    <a:pt x="68365" y="20690"/>
                    <a:pt x="68330" y="20706"/>
                  </a:cubicBezTo>
                  <a:cubicBezTo>
                    <a:pt x="68187" y="20765"/>
                    <a:pt x="68128" y="20932"/>
                    <a:pt x="68187" y="21063"/>
                  </a:cubicBezTo>
                  <a:cubicBezTo>
                    <a:pt x="68247" y="21170"/>
                    <a:pt x="68342" y="21230"/>
                    <a:pt x="68425" y="21230"/>
                  </a:cubicBezTo>
                  <a:cubicBezTo>
                    <a:pt x="68473" y="21230"/>
                    <a:pt x="68521" y="21206"/>
                    <a:pt x="68544" y="21194"/>
                  </a:cubicBezTo>
                  <a:cubicBezTo>
                    <a:pt x="68687" y="21134"/>
                    <a:pt x="68747" y="20968"/>
                    <a:pt x="68687" y="20837"/>
                  </a:cubicBezTo>
                  <a:cubicBezTo>
                    <a:pt x="68643" y="20740"/>
                    <a:pt x="68542" y="20683"/>
                    <a:pt x="68439" y="20683"/>
                  </a:cubicBezTo>
                  <a:close/>
                  <a:moveTo>
                    <a:pt x="3015" y="21960"/>
                  </a:moveTo>
                  <a:cubicBezTo>
                    <a:pt x="2907" y="21960"/>
                    <a:pt x="2797" y="22033"/>
                    <a:pt x="2750" y="22135"/>
                  </a:cubicBezTo>
                  <a:cubicBezTo>
                    <a:pt x="2691" y="22266"/>
                    <a:pt x="2762" y="22432"/>
                    <a:pt x="2905" y="22492"/>
                  </a:cubicBezTo>
                  <a:cubicBezTo>
                    <a:pt x="2930" y="22500"/>
                    <a:pt x="2956" y="22509"/>
                    <a:pt x="2977" y="22509"/>
                  </a:cubicBezTo>
                  <a:cubicBezTo>
                    <a:pt x="2985" y="22509"/>
                    <a:pt x="2993" y="22507"/>
                    <a:pt x="3000" y="22504"/>
                  </a:cubicBezTo>
                  <a:cubicBezTo>
                    <a:pt x="3108" y="22504"/>
                    <a:pt x="3215" y="22444"/>
                    <a:pt x="3262" y="22337"/>
                  </a:cubicBezTo>
                  <a:cubicBezTo>
                    <a:pt x="3322" y="22206"/>
                    <a:pt x="3250" y="22039"/>
                    <a:pt x="3108" y="21980"/>
                  </a:cubicBezTo>
                  <a:cubicBezTo>
                    <a:pt x="3078" y="21966"/>
                    <a:pt x="3047" y="21960"/>
                    <a:pt x="3015" y="21960"/>
                  </a:cubicBezTo>
                  <a:close/>
                  <a:moveTo>
                    <a:pt x="69450" y="23032"/>
                  </a:moveTo>
                  <a:cubicBezTo>
                    <a:pt x="69418" y="23032"/>
                    <a:pt x="69386" y="23038"/>
                    <a:pt x="69354" y="23051"/>
                  </a:cubicBezTo>
                  <a:cubicBezTo>
                    <a:pt x="69199" y="23111"/>
                    <a:pt x="69128" y="23278"/>
                    <a:pt x="69187" y="23409"/>
                  </a:cubicBezTo>
                  <a:cubicBezTo>
                    <a:pt x="69235" y="23528"/>
                    <a:pt x="69342" y="23587"/>
                    <a:pt x="69461" y="23587"/>
                  </a:cubicBezTo>
                  <a:cubicBezTo>
                    <a:pt x="69485" y="23587"/>
                    <a:pt x="69521" y="23587"/>
                    <a:pt x="69544" y="23575"/>
                  </a:cubicBezTo>
                  <a:cubicBezTo>
                    <a:pt x="69699" y="23516"/>
                    <a:pt x="69771" y="23373"/>
                    <a:pt x="69711" y="23218"/>
                  </a:cubicBezTo>
                  <a:cubicBezTo>
                    <a:pt x="69665" y="23107"/>
                    <a:pt x="69561" y="23032"/>
                    <a:pt x="69450" y="23032"/>
                  </a:cubicBezTo>
                  <a:close/>
                  <a:moveTo>
                    <a:pt x="2083" y="24382"/>
                  </a:moveTo>
                  <a:cubicBezTo>
                    <a:pt x="1973" y="24382"/>
                    <a:pt x="1862" y="24453"/>
                    <a:pt x="1834" y="24575"/>
                  </a:cubicBezTo>
                  <a:cubicBezTo>
                    <a:pt x="1786" y="24706"/>
                    <a:pt x="1857" y="24873"/>
                    <a:pt x="2012" y="24921"/>
                  </a:cubicBezTo>
                  <a:cubicBezTo>
                    <a:pt x="2036" y="24933"/>
                    <a:pt x="2072" y="24933"/>
                    <a:pt x="2096" y="24933"/>
                  </a:cubicBezTo>
                  <a:cubicBezTo>
                    <a:pt x="2203" y="24933"/>
                    <a:pt x="2310" y="24861"/>
                    <a:pt x="2346" y="24742"/>
                  </a:cubicBezTo>
                  <a:cubicBezTo>
                    <a:pt x="2393" y="24599"/>
                    <a:pt x="2322" y="24444"/>
                    <a:pt x="2167" y="24397"/>
                  </a:cubicBezTo>
                  <a:cubicBezTo>
                    <a:pt x="2140" y="24387"/>
                    <a:pt x="2111" y="24382"/>
                    <a:pt x="2083" y="24382"/>
                  </a:cubicBezTo>
                  <a:close/>
                  <a:moveTo>
                    <a:pt x="70271" y="25484"/>
                  </a:moveTo>
                  <a:cubicBezTo>
                    <a:pt x="70248" y="25484"/>
                    <a:pt x="70224" y="25487"/>
                    <a:pt x="70199" y="25492"/>
                  </a:cubicBezTo>
                  <a:cubicBezTo>
                    <a:pt x="70068" y="25540"/>
                    <a:pt x="69973" y="25695"/>
                    <a:pt x="70021" y="25837"/>
                  </a:cubicBezTo>
                  <a:cubicBezTo>
                    <a:pt x="70056" y="25956"/>
                    <a:pt x="70152" y="26028"/>
                    <a:pt x="70295" y="26028"/>
                  </a:cubicBezTo>
                  <a:cubicBezTo>
                    <a:pt x="70318" y="26028"/>
                    <a:pt x="70330" y="26028"/>
                    <a:pt x="70366" y="26016"/>
                  </a:cubicBezTo>
                  <a:cubicBezTo>
                    <a:pt x="70497" y="25968"/>
                    <a:pt x="70592" y="25826"/>
                    <a:pt x="70545" y="25671"/>
                  </a:cubicBezTo>
                  <a:cubicBezTo>
                    <a:pt x="70504" y="25560"/>
                    <a:pt x="70397" y="25484"/>
                    <a:pt x="70271" y="25484"/>
                  </a:cubicBezTo>
                  <a:close/>
                  <a:moveTo>
                    <a:pt x="1351" y="26872"/>
                  </a:moveTo>
                  <a:cubicBezTo>
                    <a:pt x="1239" y="26872"/>
                    <a:pt x="1124" y="26950"/>
                    <a:pt x="1095" y="27076"/>
                  </a:cubicBezTo>
                  <a:cubicBezTo>
                    <a:pt x="1060" y="27207"/>
                    <a:pt x="1143" y="27361"/>
                    <a:pt x="1298" y="27397"/>
                  </a:cubicBezTo>
                  <a:cubicBezTo>
                    <a:pt x="1322" y="27397"/>
                    <a:pt x="1357" y="27397"/>
                    <a:pt x="1357" y="27421"/>
                  </a:cubicBezTo>
                  <a:cubicBezTo>
                    <a:pt x="1476" y="27421"/>
                    <a:pt x="1595" y="27326"/>
                    <a:pt x="1619" y="27207"/>
                  </a:cubicBezTo>
                  <a:cubicBezTo>
                    <a:pt x="1667" y="27076"/>
                    <a:pt x="1572" y="26921"/>
                    <a:pt x="1429" y="26885"/>
                  </a:cubicBezTo>
                  <a:cubicBezTo>
                    <a:pt x="1404" y="26876"/>
                    <a:pt x="1378" y="26872"/>
                    <a:pt x="1351" y="26872"/>
                  </a:cubicBezTo>
                  <a:close/>
                  <a:moveTo>
                    <a:pt x="70918" y="27988"/>
                  </a:moveTo>
                  <a:cubicBezTo>
                    <a:pt x="70901" y="27988"/>
                    <a:pt x="70884" y="27990"/>
                    <a:pt x="70866" y="27992"/>
                  </a:cubicBezTo>
                  <a:cubicBezTo>
                    <a:pt x="70723" y="28028"/>
                    <a:pt x="70628" y="28171"/>
                    <a:pt x="70664" y="28326"/>
                  </a:cubicBezTo>
                  <a:cubicBezTo>
                    <a:pt x="70687" y="28445"/>
                    <a:pt x="70807" y="28528"/>
                    <a:pt x="70926" y="28528"/>
                  </a:cubicBezTo>
                  <a:lnTo>
                    <a:pt x="70985" y="28528"/>
                  </a:lnTo>
                  <a:cubicBezTo>
                    <a:pt x="71140" y="28504"/>
                    <a:pt x="71235" y="28350"/>
                    <a:pt x="71199" y="28207"/>
                  </a:cubicBezTo>
                  <a:cubicBezTo>
                    <a:pt x="71168" y="28070"/>
                    <a:pt x="71052" y="27988"/>
                    <a:pt x="70918" y="27988"/>
                  </a:cubicBezTo>
                  <a:close/>
                  <a:moveTo>
                    <a:pt x="814" y="29394"/>
                  </a:moveTo>
                  <a:cubicBezTo>
                    <a:pt x="689" y="29394"/>
                    <a:pt x="580" y="29485"/>
                    <a:pt x="548" y="29624"/>
                  </a:cubicBezTo>
                  <a:cubicBezTo>
                    <a:pt x="524" y="29766"/>
                    <a:pt x="619" y="29909"/>
                    <a:pt x="774" y="29933"/>
                  </a:cubicBezTo>
                  <a:lnTo>
                    <a:pt x="822" y="29933"/>
                  </a:lnTo>
                  <a:cubicBezTo>
                    <a:pt x="953" y="29933"/>
                    <a:pt x="1060" y="29838"/>
                    <a:pt x="1084" y="29707"/>
                  </a:cubicBezTo>
                  <a:cubicBezTo>
                    <a:pt x="1119" y="29564"/>
                    <a:pt x="1012" y="29421"/>
                    <a:pt x="857" y="29397"/>
                  </a:cubicBezTo>
                  <a:cubicBezTo>
                    <a:pt x="843" y="29395"/>
                    <a:pt x="828" y="29394"/>
                    <a:pt x="814" y="29394"/>
                  </a:cubicBezTo>
                  <a:close/>
                  <a:moveTo>
                    <a:pt x="71390" y="30527"/>
                  </a:moveTo>
                  <a:cubicBezTo>
                    <a:pt x="71382" y="30527"/>
                    <a:pt x="71374" y="30528"/>
                    <a:pt x="71366" y="30528"/>
                  </a:cubicBezTo>
                  <a:cubicBezTo>
                    <a:pt x="71199" y="30552"/>
                    <a:pt x="71092" y="30695"/>
                    <a:pt x="71128" y="30838"/>
                  </a:cubicBezTo>
                  <a:cubicBezTo>
                    <a:pt x="71140" y="30969"/>
                    <a:pt x="71259" y="31076"/>
                    <a:pt x="71390" y="31076"/>
                  </a:cubicBezTo>
                  <a:lnTo>
                    <a:pt x="71438" y="31076"/>
                  </a:lnTo>
                  <a:cubicBezTo>
                    <a:pt x="71580" y="31052"/>
                    <a:pt x="71688" y="30909"/>
                    <a:pt x="71676" y="30767"/>
                  </a:cubicBezTo>
                  <a:cubicBezTo>
                    <a:pt x="71642" y="30621"/>
                    <a:pt x="71523" y="30527"/>
                    <a:pt x="71390" y="30527"/>
                  </a:cubicBezTo>
                  <a:close/>
                  <a:moveTo>
                    <a:pt x="448" y="31942"/>
                  </a:moveTo>
                  <a:cubicBezTo>
                    <a:pt x="320" y="31942"/>
                    <a:pt x="201" y="32043"/>
                    <a:pt x="191" y="32183"/>
                  </a:cubicBezTo>
                  <a:cubicBezTo>
                    <a:pt x="179" y="32326"/>
                    <a:pt x="286" y="32457"/>
                    <a:pt x="429" y="32481"/>
                  </a:cubicBezTo>
                  <a:cubicBezTo>
                    <a:pt x="429" y="32493"/>
                    <a:pt x="441" y="32493"/>
                    <a:pt x="464" y="32493"/>
                  </a:cubicBezTo>
                  <a:cubicBezTo>
                    <a:pt x="595" y="32493"/>
                    <a:pt x="714" y="32386"/>
                    <a:pt x="726" y="32243"/>
                  </a:cubicBezTo>
                  <a:cubicBezTo>
                    <a:pt x="738" y="32088"/>
                    <a:pt x="643" y="31957"/>
                    <a:pt x="488" y="31945"/>
                  </a:cubicBezTo>
                  <a:cubicBezTo>
                    <a:pt x="475" y="31943"/>
                    <a:pt x="461" y="31942"/>
                    <a:pt x="448" y="31942"/>
                  </a:cubicBezTo>
                  <a:close/>
                  <a:moveTo>
                    <a:pt x="71684" y="33088"/>
                  </a:moveTo>
                  <a:cubicBezTo>
                    <a:pt x="71677" y="33088"/>
                    <a:pt x="71670" y="33088"/>
                    <a:pt x="71664" y="33088"/>
                  </a:cubicBezTo>
                  <a:cubicBezTo>
                    <a:pt x="71509" y="33100"/>
                    <a:pt x="71390" y="33231"/>
                    <a:pt x="71402" y="33386"/>
                  </a:cubicBezTo>
                  <a:cubicBezTo>
                    <a:pt x="71426" y="33529"/>
                    <a:pt x="71545" y="33636"/>
                    <a:pt x="71688" y="33636"/>
                  </a:cubicBezTo>
                  <a:lnTo>
                    <a:pt x="71699" y="33636"/>
                  </a:lnTo>
                  <a:cubicBezTo>
                    <a:pt x="71854" y="33624"/>
                    <a:pt x="71973" y="33493"/>
                    <a:pt x="71961" y="33338"/>
                  </a:cubicBezTo>
                  <a:cubicBezTo>
                    <a:pt x="71950" y="33202"/>
                    <a:pt x="71820" y="33088"/>
                    <a:pt x="71684" y="33088"/>
                  </a:cubicBezTo>
                  <a:close/>
                  <a:moveTo>
                    <a:pt x="286" y="34517"/>
                  </a:moveTo>
                  <a:cubicBezTo>
                    <a:pt x="131" y="34517"/>
                    <a:pt x="0" y="34636"/>
                    <a:pt x="0" y="34779"/>
                  </a:cubicBezTo>
                  <a:cubicBezTo>
                    <a:pt x="0" y="34934"/>
                    <a:pt x="119" y="35065"/>
                    <a:pt x="262" y="35065"/>
                  </a:cubicBezTo>
                  <a:cubicBezTo>
                    <a:pt x="417" y="35065"/>
                    <a:pt x="536" y="34946"/>
                    <a:pt x="548" y="34803"/>
                  </a:cubicBezTo>
                  <a:cubicBezTo>
                    <a:pt x="548" y="34648"/>
                    <a:pt x="429" y="34517"/>
                    <a:pt x="286" y="34517"/>
                  </a:cubicBezTo>
                  <a:close/>
                  <a:moveTo>
                    <a:pt x="71759" y="35672"/>
                  </a:moveTo>
                  <a:cubicBezTo>
                    <a:pt x="71616" y="35672"/>
                    <a:pt x="71497" y="35791"/>
                    <a:pt x="71497" y="35946"/>
                  </a:cubicBezTo>
                  <a:lnTo>
                    <a:pt x="71497" y="35993"/>
                  </a:lnTo>
                  <a:lnTo>
                    <a:pt x="71497" y="36029"/>
                  </a:lnTo>
                  <a:cubicBezTo>
                    <a:pt x="71497" y="36184"/>
                    <a:pt x="71628" y="36303"/>
                    <a:pt x="71759" y="36303"/>
                  </a:cubicBezTo>
                  <a:cubicBezTo>
                    <a:pt x="71914" y="36303"/>
                    <a:pt x="72033" y="36184"/>
                    <a:pt x="72033" y="36029"/>
                  </a:cubicBezTo>
                  <a:lnTo>
                    <a:pt x="72033" y="35993"/>
                  </a:lnTo>
                  <a:lnTo>
                    <a:pt x="72033" y="35946"/>
                  </a:lnTo>
                  <a:cubicBezTo>
                    <a:pt x="72033" y="35791"/>
                    <a:pt x="71914" y="35672"/>
                    <a:pt x="71759" y="35672"/>
                  </a:cubicBezTo>
                  <a:close/>
                  <a:moveTo>
                    <a:pt x="262" y="37089"/>
                  </a:moveTo>
                  <a:cubicBezTo>
                    <a:pt x="119" y="37089"/>
                    <a:pt x="0" y="37220"/>
                    <a:pt x="0" y="37375"/>
                  </a:cubicBezTo>
                  <a:cubicBezTo>
                    <a:pt x="12" y="37517"/>
                    <a:pt x="131" y="37637"/>
                    <a:pt x="274" y="37637"/>
                  </a:cubicBezTo>
                  <a:lnTo>
                    <a:pt x="286" y="37637"/>
                  </a:lnTo>
                  <a:cubicBezTo>
                    <a:pt x="429" y="37637"/>
                    <a:pt x="548" y="37506"/>
                    <a:pt x="548" y="37363"/>
                  </a:cubicBezTo>
                  <a:cubicBezTo>
                    <a:pt x="548" y="37208"/>
                    <a:pt x="417" y="37089"/>
                    <a:pt x="262" y="37089"/>
                  </a:cubicBezTo>
                  <a:close/>
                  <a:moveTo>
                    <a:pt x="71680" y="38338"/>
                  </a:moveTo>
                  <a:cubicBezTo>
                    <a:pt x="71545" y="38338"/>
                    <a:pt x="71425" y="38453"/>
                    <a:pt x="71402" y="38589"/>
                  </a:cubicBezTo>
                  <a:cubicBezTo>
                    <a:pt x="71390" y="38744"/>
                    <a:pt x="71509" y="38875"/>
                    <a:pt x="71664" y="38887"/>
                  </a:cubicBezTo>
                  <a:lnTo>
                    <a:pt x="71688" y="38887"/>
                  </a:lnTo>
                  <a:cubicBezTo>
                    <a:pt x="71819" y="38887"/>
                    <a:pt x="71950" y="38791"/>
                    <a:pt x="71961" y="38637"/>
                  </a:cubicBezTo>
                  <a:cubicBezTo>
                    <a:pt x="71973" y="38470"/>
                    <a:pt x="71854" y="38351"/>
                    <a:pt x="71699" y="38339"/>
                  </a:cubicBezTo>
                  <a:cubicBezTo>
                    <a:pt x="71693" y="38338"/>
                    <a:pt x="71686" y="38338"/>
                    <a:pt x="71680" y="38338"/>
                  </a:cubicBezTo>
                  <a:close/>
                  <a:moveTo>
                    <a:pt x="471" y="39681"/>
                  </a:moveTo>
                  <a:cubicBezTo>
                    <a:pt x="457" y="39681"/>
                    <a:pt x="443" y="39682"/>
                    <a:pt x="429" y="39684"/>
                  </a:cubicBezTo>
                  <a:cubicBezTo>
                    <a:pt x="286" y="39696"/>
                    <a:pt x="179" y="39827"/>
                    <a:pt x="191" y="39982"/>
                  </a:cubicBezTo>
                  <a:cubicBezTo>
                    <a:pt x="202" y="40113"/>
                    <a:pt x="322" y="40220"/>
                    <a:pt x="464" y="40220"/>
                  </a:cubicBezTo>
                  <a:lnTo>
                    <a:pt x="488" y="40220"/>
                  </a:lnTo>
                  <a:cubicBezTo>
                    <a:pt x="643" y="40196"/>
                    <a:pt x="738" y="40065"/>
                    <a:pt x="726" y="39922"/>
                  </a:cubicBezTo>
                  <a:cubicBezTo>
                    <a:pt x="716" y="39782"/>
                    <a:pt x="607" y="39681"/>
                    <a:pt x="471" y="39681"/>
                  </a:cubicBezTo>
                  <a:close/>
                  <a:moveTo>
                    <a:pt x="71428" y="40898"/>
                  </a:moveTo>
                  <a:cubicBezTo>
                    <a:pt x="71292" y="40898"/>
                    <a:pt x="71162" y="41001"/>
                    <a:pt x="71140" y="41137"/>
                  </a:cubicBezTo>
                  <a:cubicBezTo>
                    <a:pt x="71128" y="41292"/>
                    <a:pt x="71223" y="41423"/>
                    <a:pt x="71378" y="41458"/>
                  </a:cubicBezTo>
                  <a:lnTo>
                    <a:pt x="71426" y="41458"/>
                  </a:lnTo>
                  <a:cubicBezTo>
                    <a:pt x="71557" y="41458"/>
                    <a:pt x="71676" y="41351"/>
                    <a:pt x="71688" y="41220"/>
                  </a:cubicBezTo>
                  <a:cubicBezTo>
                    <a:pt x="71699" y="41065"/>
                    <a:pt x="71604" y="40923"/>
                    <a:pt x="71449" y="40899"/>
                  </a:cubicBezTo>
                  <a:cubicBezTo>
                    <a:pt x="71442" y="40898"/>
                    <a:pt x="71435" y="40898"/>
                    <a:pt x="71428" y="40898"/>
                  </a:cubicBezTo>
                  <a:close/>
                  <a:moveTo>
                    <a:pt x="846" y="42237"/>
                  </a:moveTo>
                  <a:cubicBezTo>
                    <a:pt x="826" y="42237"/>
                    <a:pt x="806" y="42240"/>
                    <a:pt x="786" y="42244"/>
                  </a:cubicBezTo>
                  <a:cubicBezTo>
                    <a:pt x="643" y="42256"/>
                    <a:pt x="536" y="42399"/>
                    <a:pt x="560" y="42554"/>
                  </a:cubicBezTo>
                  <a:cubicBezTo>
                    <a:pt x="595" y="42685"/>
                    <a:pt x="703" y="42780"/>
                    <a:pt x="833" y="42780"/>
                  </a:cubicBezTo>
                  <a:lnTo>
                    <a:pt x="881" y="42780"/>
                  </a:lnTo>
                  <a:cubicBezTo>
                    <a:pt x="1024" y="42756"/>
                    <a:pt x="1131" y="42613"/>
                    <a:pt x="1095" y="42459"/>
                  </a:cubicBezTo>
                  <a:cubicBezTo>
                    <a:pt x="1085" y="42334"/>
                    <a:pt x="976" y="42237"/>
                    <a:pt x="846" y="42237"/>
                  </a:cubicBezTo>
                  <a:close/>
                  <a:moveTo>
                    <a:pt x="70944" y="43439"/>
                  </a:moveTo>
                  <a:cubicBezTo>
                    <a:pt x="70815" y="43439"/>
                    <a:pt x="70706" y="43527"/>
                    <a:pt x="70676" y="43649"/>
                  </a:cubicBezTo>
                  <a:cubicBezTo>
                    <a:pt x="70652" y="43804"/>
                    <a:pt x="70735" y="43947"/>
                    <a:pt x="70890" y="43983"/>
                  </a:cubicBezTo>
                  <a:cubicBezTo>
                    <a:pt x="70896" y="43988"/>
                    <a:pt x="70905" y="43991"/>
                    <a:pt x="70915" y="43991"/>
                  </a:cubicBezTo>
                  <a:cubicBezTo>
                    <a:pt x="70926" y="43991"/>
                    <a:pt x="70937" y="43988"/>
                    <a:pt x="70949" y="43983"/>
                  </a:cubicBezTo>
                  <a:cubicBezTo>
                    <a:pt x="71080" y="43983"/>
                    <a:pt x="71188" y="43911"/>
                    <a:pt x="71211" y="43768"/>
                  </a:cubicBezTo>
                  <a:cubicBezTo>
                    <a:pt x="71247" y="43625"/>
                    <a:pt x="71152" y="43471"/>
                    <a:pt x="71009" y="43447"/>
                  </a:cubicBezTo>
                  <a:cubicBezTo>
                    <a:pt x="70987" y="43442"/>
                    <a:pt x="70965" y="43439"/>
                    <a:pt x="70944" y="43439"/>
                  </a:cubicBezTo>
                  <a:close/>
                  <a:moveTo>
                    <a:pt x="1402" y="44744"/>
                  </a:moveTo>
                  <a:cubicBezTo>
                    <a:pt x="1376" y="44744"/>
                    <a:pt x="1349" y="44748"/>
                    <a:pt x="1322" y="44756"/>
                  </a:cubicBezTo>
                  <a:cubicBezTo>
                    <a:pt x="1179" y="44780"/>
                    <a:pt x="1095" y="44935"/>
                    <a:pt x="1131" y="45078"/>
                  </a:cubicBezTo>
                  <a:cubicBezTo>
                    <a:pt x="1155" y="45221"/>
                    <a:pt x="1262" y="45292"/>
                    <a:pt x="1381" y="45292"/>
                  </a:cubicBezTo>
                  <a:cubicBezTo>
                    <a:pt x="1417" y="45292"/>
                    <a:pt x="1429" y="45280"/>
                    <a:pt x="1453" y="45280"/>
                  </a:cubicBezTo>
                  <a:cubicBezTo>
                    <a:pt x="1607" y="45245"/>
                    <a:pt x="1691" y="45102"/>
                    <a:pt x="1655" y="44947"/>
                  </a:cubicBezTo>
                  <a:cubicBezTo>
                    <a:pt x="1626" y="44829"/>
                    <a:pt x="1524" y="44744"/>
                    <a:pt x="1402" y="44744"/>
                  </a:cubicBezTo>
                  <a:close/>
                  <a:moveTo>
                    <a:pt x="70316" y="45950"/>
                  </a:moveTo>
                  <a:cubicBezTo>
                    <a:pt x="70197" y="45950"/>
                    <a:pt x="70086" y="46019"/>
                    <a:pt x="70056" y="46138"/>
                  </a:cubicBezTo>
                  <a:cubicBezTo>
                    <a:pt x="70009" y="46292"/>
                    <a:pt x="70080" y="46435"/>
                    <a:pt x="70235" y="46483"/>
                  </a:cubicBezTo>
                  <a:cubicBezTo>
                    <a:pt x="70247" y="46495"/>
                    <a:pt x="70271" y="46495"/>
                    <a:pt x="70306" y="46495"/>
                  </a:cubicBezTo>
                  <a:cubicBezTo>
                    <a:pt x="70426" y="46495"/>
                    <a:pt x="70545" y="46423"/>
                    <a:pt x="70568" y="46304"/>
                  </a:cubicBezTo>
                  <a:cubicBezTo>
                    <a:pt x="70616" y="46149"/>
                    <a:pt x="70545" y="46007"/>
                    <a:pt x="70390" y="45959"/>
                  </a:cubicBezTo>
                  <a:cubicBezTo>
                    <a:pt x="70365" y="45953"/>
                    <a:pt x="70340" y="45950"/>
                    <a:pt x="70316" y="45950"/>
                  </a:cubicBezTo>
                  <a:close/>
                  <a:moveTo>
                    <a:pt x="2131" y="47230"/>
                  </a:moveTo>
                  <a:cubicBezTo>
                    <a:pt x="2100" y="47230"/>
                    <a:pt x="2068" y="47235"/>
                    <a:pt x="2036" y="47245"/>
                  </a:cubicBezTo>
                  <a:cubicBezTo>
                    <a:pt x="1905" y="47281"/>
                    <a:pt x="1834" y="47435"/>
                    <a:pt x="1869" y="47578"/>
                  </a:cubicBezTo>
                  <a:cubicBezTo>
                    <a:pt x="1905" y="47685"/>
                    <a:pt x="2012" y="47757"/>
                    <a:pt x="2131" y="47769"/>
                  </a:cubicBezTo>
                  <a:cubicBezTo>
                    <a:pt x="2155" y="47769"/>
                    <a:pt x="2191" y="47769"/>
                    <a:pt x="2215" y="47745"/>
                  </a:cubicBezTo>
                  <a:cubicBezTo>
                    <a:pt x="2346" y="47709"/>
                    <a:pt x="2429" y="47554"/>
                    <a:pt x="2381" y="47412"/>
                  </a:cubicBezTo>
                  <a:cubicBezTo>
                    <a:pt x="2344" y="47298"/>
                    <a:pt x="2246" y="47230"/>
                    <a:pt x="2131" y="47230"/>
                  </a:cubicBezTo>
                  <a:close/>
                  <a:moveTo>
                    <a:pt x="69492" y="48390"/>
                  </a:moveTo>
                  <a:cubicBezTo>
                    <a:pt x="69367" y="48390"/>
                    <a:pt x="69252" y="48451"/>
                    <a:pt x="69223" y="48566"/>
                  </a:cubicBezTo>
                  <a:cubicBezTo>
                    <a:pt x="69175" y="48721"/>
                    <a:pt x="69247" y="48864"/>
                    <a:pt x="69378" y="48924"/>
                  </a:cubicBezTo>
                  <a:cubicBezTo>
                    <a:pt x="69413" y="48936"/>
                    <a:pt x="69437" y="48936"/>
                    <a:pt x="69485" y="48936"/>
                  </a:cubicBezTo>
                  <a:cubicBezTo>
                    <a:pt x="69592" y="48936"/>
                    <a:pt x="69699" y="48864"/>
                    <a:pt x="69735" y="48757"/>
                  </a:cubicBezTo>
                  <a:cubicBezTo>
                    <a:pt x="69783" y="48614"/>
                    <a:pt x="69711" y="48459"/>
                    <a:pt x="69580" y="48400"/>
                  </a:cubicBezTo>
                  <a:cubicBezTo>
                    <a:pt x="69551" y="48393"/>
                    <a:pt x="69521" y="48390"/>
                    <a:pt x="69492" y="48390"/>
                  </a:cubicBezTo>
                  <a:close/>
                  <a:moveTo>
                    <a:pt x="3021" y="49630"/>
                  </a:moveTo>
                  <a:cubicBezTo>
                    <a:pt x="2990" y="49630"/>
                    <a:pt x="2958" y="49636"/>
                    <a:pt x="2929" y="49650"/>
                  </a:cubicBezTo>
                  <a:cubicBezTo>
                    <a:pt x="2798" y="49709"/>
                    <a:pt x="2727" y="49876"/>
                    <a:pt x="2786" y="50007"/>
                  </a:cubicBezTo>
                  <a:cubicBezTo>
                    <a:pt x="2822" y="50114"/>
                    <a:pt x="2929" y="50174"/>
                    <a:pt x="3036" y="50174"/>
                  </a:cubicBezTo>
                  <a:cubicBezTo>
                    <a:pt x="3060" y="50174"/>
                    <a:pt x="3108" y="50174"/>
                    <a:pt x="3143" y="50162"/>
                  </a:cubicBezTo>
                  <a:cubicBezTo>
                    <a:pt x="3286" y="50102"/>
                    <a:pt x="3346" y="49936"/>
                    <a:pt x="3286" y="49805"/>
                  </a:cubicBezTo>
                  <a:cubicBezTo>
                    <a:pt x="3240" y="49703"/>
                    <a:pt x="3130" y="49630"/>
                    <a:pt x="3021" y="49630"/>
                  </a:cubicBezTo>
                  <a:close/>
                  <a:moveTo>
                    <a:pt x="68483" y="50794"/>
                  </a:moveTo>
                  <a:cubicBezTo>
                    <a:pt x="68380" y="50794"/>
                    <a:pt x="68279" y="50851"/>
                    <a:pt x="68235" y="50948"/>
                  </a:cubicBezTo>
                  <a:cubicBezTo>
                    <a:pt x="68175" y="51079"/>
                    <a:pt x="68235" y="51245"/>
                    <a:pt x="68366" y="51305"/>
                  </a:cubicBezTo>
                  <a:cubicBezTo>
                    <a:pt x="68401" y="51317"/>
                    <a:pt x="68449" y="51317"/>
                    <a:pt x="68473" y="51352"/>
                  </a:cubicBezTo>
                  <a:cubicBezTo>
                    <a:pt x="68580" y="51352"/>
                    <a:pt x="68687" y="51293"/>
                    <a:pt x="68723" y="51186"/>
                  </a:cubicBezTo>
                  <a:cubicBezTo>
                    <a:pt x="68782" y="51031"/>
                    <a:pt x="68723" y="50876"/>
                    <a:pt x="68592" y="50817"/>
                  </a:cubicBezTo>
                  <a:cubicBezTo>
                    <a:pt x="68557" y="50801"/>
                    <a:pt x="68520" y="50794"/>
                    <a:pt x="68483" y="50794"/>
                  </a:cubicBezTo>
                  <a:close/>
                  <a:moveTo>
                    <a:pt x="4121" y="51953"/>
                  </a:moveTo>
                  <a:cubicBezTo>
                    <a:pt x="4080" y="51953"/>
                    <a:pt x="4039" y="51963"/>
                    <a:pt x="4001" y="51984"/>
                  </a:cubicBezTo>
                  <a:cubicBezTo>
                    <a:pt x="3870" y="52067"/>
                    <a:pt x="3810" y="52222"/>
                    <a:pt x="3881" y="52365"/>
                  </a:cubicBezTo>
                  <a:cubicBezTo>
                    <a:pt x="3925" y="52452"/>
                    <a:pt x="4018" y="52509"/>
                    <a:pt x="4107" y="52509"/>
                  </a:cubicBezTo>
                  <a:cubicBezTo>
                    <a:pt x="4115" y="52509"/>
                    <a:pt x="4123" y="52508"/>
                    <a:pt x="4132" y="52507"/>
                  </a:cubicBezTo>
                  <a:cubicBezTo>
                    <a:pt x="4167" y="52507"/>
                    <a:pt x="4215" y="52495"/>
                    <a:pt x="4251" y="52484"/>
                  </a:cubicBezTo>
                  <a:cubicBezTo>
                    <a:pt x="4393" y="52400"/>
                    <a:pt x="4453" y="52245"/>
                    <a:pt x="4370" y="52103"/>
                  </a:cubicBezTo>
                  <a:cubicBezTo>
                    <a:pt x="4319" y="52010"/>
                    <a:pt x="4221" y="51953"/>
                    <a:pt x="4121" y="51953"/>
                  </a:cubicBezTo>
                  <a:close/>
                  <a:moveTo>
                    <a:pt x="67309" y="53085"/>
                  </a:moveTo>
                  <a:cubicBezTo>
                    <a:pt x="67216" y="53085"/>
                    <a:pt x="67127" y="53135"/>
                    <a:pt x="67080" y="53222"/>
                  </a:cubicBezTo>
                  <a:cubicBezTo>
                    <a:pt x="66997" y="53365"/>
                    <a:pt x="67044" y="53519"/>
                    <a:pt x="67175" y="53603"/>
                  </a:cubicBezTo>
                  <a:cubicBezTo>
                    <a:pt x="67223" y="53615"/>
                    <a:pt x="67270" y="53627"/>
                    <a:pt x="67318" y="53627"/>
                  </a:cubicBezTo>
                  <a:cubicBezTo>
                    <a:pt x="67401" y="53627"/>
                    <a:pt x="67508" y="53579"/>
                    <a:pt x="67556" y="53496"/>
                  </a:cubicBezTo>
                  <a:cubicBezTo>
                    <a:pt x="67628" y="53365"/>
                    <a:pt x="67580" y="53198"/>
                    <a:pt x="67449" y="53127"/>
                  </a:cubicBezTo>
                  <a:cubicBezTo>
                    <a:pt x="67405" y="53098"/>
                    <a:pt x="67356" y="53085"/>
                    <a:pt x="67309" y="53085"/>
                  </a:cubicBezTo>
                  <a:close/>
                  <a:moveTo>
                    <a:pt x="5382" y="54233"/>
                  </a:moveTo>
                  <a:cubicBezTo>
                    <a:pt x="5334" y="54233"/>
                    <a:pt x="5284" y="54245"/>
                    <a:pt x="5239" y="54269"/>
                  </a:cubicBezTo>
                  <a:cubicBezTo>
                    <a:pt x="5120" y="54341"/>
                    <a:pt x="5072" y="54508"/>
                    <a:pt x="5144" y="54639"/>
                  </a:cubicBezTo>
                  <a:cubicBezTo>
                    <a:pt x="5191" y="54734"/>
                    <a:pt x="5286" y="54770"/>
                    <a:pt x="5370" y="54770"/>
                  </a:cubicBezTo>
                  <a:cubicBezTo>
                    <a:pt x="5429" y="54770"/>
                    <a:pt x="5477" y="54758"/>
                    <a:pt x="5525" y="54734"/>
                  </a:cubicBezTo>
                  <a:cubicBezTo>
                    <a:pt x="5644" y="54650"/>
                    <a:pt x="5679" y="54496"/>
                    <a:pt x="5608" y="54353"/>
                  </a:cubicBezTo>
                  <a:cubicBezTo>
                    <a:pt x="5561" y="54275"/>
                    <a:pt x="5474" y="54233"/>
                    <a:pt x="5382" y="54233"/>
                  </a:cubicBezTo>
                  <a:close/>
                  <a:moveTo>
                    <a:pt x="65976" y="55287"/>
                  </a:moveTo>
                  <a:cubicBezTo>
                    <a:pt x="65891" y="55287"/>
                    <a:pt x="65805" y="55332"/>
                    <a:pt x="65746" y="55412"/>
                  </a:cubicBezTo>
                  <a:cubicBezTo>
                    <a:pt x="65663" y="55543"/>
                    <a:pt x="65687" y="55710"/>
                    <a:pt x="65830" y="55805"/>
                  </a:cubicBezTo>
                  <a:cubicBezTo>
                    <a:pt x="65856" y="55823"/>
                    <a:pt x="65895" y="55834"/>
                    <a:pt x="65932" y="55834"/>
                  </a:cubicBezTo>
                  <a:cubicBezTo>
                    <a:pt x="65946" y="55834"/>
                    <a:pt x="65960" y="55832"/>
                    <a:pt x="65973" y="55829"/>
                  </a:cubicBezTo>
                  <a:cubicBezTo>
                    <a:pt x="66068" y="55829"/>
                    <a:pt x="66151" y="55782"/>
                    <a:pt x="66199" y="55710"/>
                  </a:cubicBezTo>
                  <a:cubicBezTo>
                    <a:pt x="66282" y="55591"/>
                    <a:pt x="66258" y="55424"/>
                    <a:pt x="66127" y="55341"/>
                  </a:cubicBezTo>
                  <a:cubicBezTo>
                    <a:pt x="66082" y="55305"/>
                    <a:pt x="66029" y="55287"/>
                    <a:pt x="65976" y="55287"/>
                  </a:cubicBezTo>
                  <a:close/>
                  <a:moveTo>
                    <a:pt x="6793" y="56375"/>
                  </a:moveTo>
                  <a:cubicBezTo>
                    <a:pt x="6736" y="56375"/>
                    <a:pt x="6679" y="56391"/>
                    <a:pt x="6632" y="56425"/>
                  </a:cubicBezTo>
                  <a:cubicBezTo>
                    <a:pt x="6513" y="56520"/>
                    <a:pt x="6489" y="56698"/>
                    <a:pt x="6572" y="56817"/>
                  </a:cubicBezTo>
                  <a:cubicBezTo>
                    <a:pt x="6611" y="56876"/>
                    <a:pt x="6683" y="56919"/>
                    <a:pt x="6747" y="56919"/>
                  </a:cubicBezTo>
                  <a:cubicBezTo>
                    <a:pt x="6761" y="56919"/>
                    <a:pt x="6774" y="56917"/>
                    <a:pt x="6787" y="56913"/>
                  </a:cubicBezTo>
                  <a:cubicBezTo>
                    <a:pt x="6846" y="56913"/>
                    <a:pt x="6906" y="56901"/>
                    <a:pt x="6953" y="56877"/>
                  </a:cubicBezTo>
                  <a:cubicBezTo>
                    <a:pt x="7084" y="56782"/>
                    <a:pt x="7108" y="56603"/>
                    <a:pt x="7025" y="56484"/>
                  </a:cubicBezTo>
                  <a:cubicBezTo>
                    <a:pt x="6967" y="56412"/>
                    <a:pt x="6880" y="56375"/>
                    <a:pt x="6793" y="56375"/>
                  </a:cubicBezTo>
                  <a:close/>
                  <a:moveTo>
                    <a:pt x="64487" y="57404"/>
                  </a:moveTo>
                  <a:cubicBezTo>
                    <a:pt x="64407" y="57404"/>
                    <a:pt x="64329" y="57441"/>
                    <a:pt x="64282" y="57508"/>
                  </a:cubicBezTo>
                  <a:cubicBezTo>
                    <a:pt x="64175" y="57627"/>
                    <a:pt x="64199" y="57806"/>
                    <a:pt x="64318" y="57901"/>
                  </a:cubicBezTo>
                  <a:cubicBezTo>
                    <a:pt x="64365" y="57925"/>
                    <a:pt x="64425" y="57949"/>
                    <a:pt x="64484" y="57960"/>
                  </a:cubicBezTo>
                  <a:cubicBezTo>
                    <a:pt x="64580" y="57960"/>
                    <a:pt x="64651" y="57925"/>
                    <a:pt x="64711" y="57853"/>
                  </a:cubicBezTo>
                  <a:cubicBezTo>
                    <a:pt x="64818" y="57734"/>
                    <a:pt x="64782" y="57556"/>
                    <a:pt x="64663" y="57472"/>
                  </a:cubicBezTo>
                  <a:cubicBezTo>
                    <a:pt x="64611" y="57426"/>
                    <a:pt x="64548" y="57404"/>
                    <a:pt x="64487" y="57404"/>
                  </a:cubicBezTo>
                  <a:close/>
                  <a:moveTo>
                    <a:pt x="8359" y="58436"/>
                  </a:moveTo>
                  <a:cubicBezTo>
                    <a:pt x="8295" y="58436"/>
                    <a:pt x="8232" y="58454"/>
                    <a:pt x="8180" y="58496"/>
                  </a:cubicBezTo>
                  <a:cubicBezTo>
                    <a:pt x="8061" y="58603"/>
                    <a:pt x="8049" y="58758"/>
                    <a:pt x="8144" y="58877"/>
                  </a:cubicBezTo>
                  <a:cubicBezTo>
                    <a:pt x="8194" y="58947"/>
                    <a:pt x="8253" y="58975"/>
                    <a:pt x="8312" y="58975"/>
                  </a:cubicBezTo>
                  <a:cubicBezTo>
                    <a:pt x="8324" y="58975"/>
                    <a:pt x="8335" y="58974"/>
                    <a:pt x="8346" y="58972"/>
                  </a:cubicBezTo>
                  <a:cubicBezTo>
                    <a:pt x="8418" y="58972"/>
                    <a:pt x="8477" y="58961"/>
                    <a:pt x="8525" y="58913"/>
                  </a:cubicBezTo>
                  <a:cubicBezTo>
                    <a:pt x="8644" y="58818"/>
                    <a:pt x="8656" y="58639"/>
                    <a:pt x="8573" y="58520"/>
                  </a:cubicBezTo>
                  <a:cubicBezTo>
                    <a:pt x="8519" y="58467"/>
                    <a:pt x="8439" y="58436"/>
                    <a:pt x="8359" y="58436"/>
                  </a:cubicBezTo>
                  <a:close/>
                  <a:moveTo>
                    <a:pt x="62849" y="59402"/>
                  </a:moveTo>
                  <a:cubicBezTo>
                    <a:pt x="62773" y="59402"/>
                    <a:pt x="62697" y="59432"/>
                    <a:pt x="62639" y="59496"/>
                  </a:cubicBezTo>
                  <a:cubicBezTo>
                    <a:pt x="62555" y="59615"/>
                    <a:pt x="62555" y="59770"/>
                    <a:pt x="62675" y="59877"/>
                  </a:cubicBezTo>
                  <a:cubicBezTo>
                    <a:pt x="62704" y="59917"/>
                    <a:pt x="62766" y="59940"/>
                    <a:pt x="62821" y="59940"/>
                  </a:cubicBezTo>
                  <a:cubicBezTo>
                    <a:pt x="62832" y="59940"/>
                    <a:pt x="62843" y="59939"/>
                    <a:pt x="62853" y="59937"/>
                  </a:cubicBezTo>
                  <a:cubicBezTo>
                    <a:pt x="62925" y="59937"/>
                    <a:pt x="62996" y="59913"/>
                    <a:pt x="63056" y="59854"/>
                  </a:cubicBezTo>
                  <a:cubicBezTo>
                    <a:pt x="63151" y="59734"/>
                    <a:pt x="63151" y="59568"/>
                    <a:pt x="63032" y="59461"/>
                  </a:cubicBezTo>
                  <a:cubicBezTo>
                    <a:pt x="62977" y="59423"/>
                    <a:pt x="62913" y="59402"/>
                    <a:pt x="62849" y="59402"/>
                  </a:cubicBezTo>
                  <a:close/>
                  <a:moveTo>
                    <a:pt x="10072" y="60370"/>
                  </a:moveTo>
                  <a:cubicBezTo>
                    <a:pt x="10003" y="60370"/>
                    <a:pt x="9934" y="60397"/>
                    <a:pt x="9882" y="60449"/>
                  </a:cubicBezTo>
                  <a:cubicBezTo>
                    <a:pt x="9763" y="60544"/>
                    <a:pt x="9763" y="60723"/>
                    <a:pt x="9870" y="60830"/>
                  </a:cubicBezTo>
                  <a:cubicBezTo>
                    <a:pt x="9930" y="60889"/>
                    <a:pt x="10001" y="60925"/>
                    <a:pt x="10061" y="60925"/>
                  </a:cubicBezTo>
                  <a:cubicBezTo>
                    <a:pt x="10132" y="60925"/>
                    <a:pt x="10192" y="60889"/>
                    <a:pt x="10251" y="60842"/>
                  </a:cubicBezTo>
                  <a:cubicBezTo>
                    <a:pt x="10370" y="60746"/>
                    <a:pt x="10370" y="60568"/>
                    <a:pt x="10263" y="60461"/>
                  </a:cubicBezTo>
                  <a:cubicBezTo>
                    <a:pt x="10214" y="60400"/>
                    <a:pt x="10144" y="60370"/>
                    <a:pt x="10072" y="60370"/>
                  </a:cubicBezTo>
                  <a:close/>
                  <a:moveTo>
                    <a:pt x="61075" y="61273"/>
                  </a:moveTo>
                  <a:cubicBezTo>
                    <a:pt x="61005" y="61273"/>
                    <a:pt x="60936" y="61300"/>
                    <a:pt x="60889" y="61354"/>
                  </a:cubicBezTo>
                  <a:cubicBezTo>
                    <a:pt x="60781" y="61461"/>
                    <a:pt x="60781" y="61639"/>
                    <a:pt x="60889" y="61735"/>
                  </a:cubicBezTo>
                  <a:cubicBezTo>
                    <a:pt x="60920" y="61787"/>
                    <a:pt x="60987" y="61820"/>
                    <a:pt x="61051" y="61820"/>
                  </a:cubicBezTo>
                  <a:cubicBezTo>
                    <a:pt x="61060" y="61820"/>
                    <a:pt x="61070" y="61820"/>
                    <a:pt x="61079" y="61818"/>
                  </a:cubicBezTo>
                  <a:cubicBezTo>
                    <a:pt x="61151" y="61818"/>
                    <a:pt x="61210" y="61782"/>
                    <a:pt x="61270" y="61735"/>
                  </a:cubicBezTo>
                  <a:cubicBezTo>
                    <a:pt x="61377" y="61639"/>
                    <a:pt x="61377" y="61461"/>
                    <a:pt x="61270" y="61354"/>
                  </a:cubicBezTo>
                  <a:cubicBezTo>
                    <a:pt x="61216" y="61300"/>
                    <a:pt x="61145" y="61273"/>
                    <a:pt x="61075" y="61273"/>
                  </a:cubicBezTo>
                  <a:close/>
                  <a:moveTo>
                    <a:pt x="11907" y="62180"/>
                  </a:moveTo>
                  <a:cubicBezTo>
                    <a:pt x="11838" y="62180"/>
                    <a:pt x="11771" y="62209"/>
                    <a:pt x="11716" y="62270"/>
                  </a:cubicBezTo>
                  <a:cubicBezTo>
                    <a:pt x="11609" y="62390"/>
                    <a:pt x="11621" y="62556"/>
                    <a:pt x="11728" y="62663"/>
                  </a:cubicBezTo>
                  <a:cubicBezTo>
                    <a:pt x="11775" y="62711"/>
                    <a:pt x="11847" y="62723"/>
                    <a:pt x="11906" y="62735"/>
                  </a:cubicBezTo>
                  <a:cubicBezTo>
                    <a:pt x="11978" y="62735"/>
                    <a:pt x="12049" y="62711"/>
                    <a:pt x="12109" y="62651"/>
                  </a:cubicBezTo>
                  <a:cubicBezTo>
                    <a:pt x="12216" y="62532"/>
                    <a:pt x="12204" y="62366"/>
                    <a:pt x="12097" y="62259"/>
                  </a:cubicBezTo>
                  <a:cubicBezTo>
                    <a:pt x="12039" y="62206"/>
                    <a:pt x="11972" y="62180"/>
                    <a:pt x="11907" y="62180"/>
                  </a:cubicBezTo>
                  <a:close/>
                  <a:moveTo>
                    <a:pt x="59179" y="63007"/>
                  </a:moveTo>
                  <a:cubicBezTo>
                    <a:pt x="59115" y="63007"/>
                    <a:pt x="59050" y="63031"/>
                    <a:pt x="58996" y="63080"/>
                  </a:cubicBezTo>
                  <a:cubicBezTo>
                    <a:pt x="58876" y="63175"/>
                    <a:pt x="58865" y="63342"/>
                    <a:pt x="58960" y="63461"/>
                  </a:cubicBezTo>
                  <a:cubicBezTo>
                    <a:pt x="59002" y="63514"/>
                    <a:pt x="59083" y="63558"/>
                    <a:pt x="59151" y="63558"/>
                  </a:cubicBezTo>
                  <a:cubicBezTo>
                    <a:pt x="59159" y="63558"/>
                    <a:pt x="59167" y="63558"/>
                    <a:pt x="59174" y="63556"/>
                  </a:cubicBezTo>
                  <a:cubicBezTo>
                    <a:pt x="59234" y="63556"/>
                    <a:pt x="59305" y="63544"/>
                    <a:pt x="59353" y="63497"/>
                  </a:cubicBezTo>
                  <a:cubicBezTo>
                    <a:pt x="59472" y="63390"/>
                    <a:pt x="59484" y="63223"/>
                    <a:pt x="59377" y="63104"/>
                  </a:cubicBezTo>
                  <a:cubicBezTo>
                    <a:pt x="59325" y="63040"/>
                    <a:pt x="59253" y="63007"/>
                    <a:pt x="59179" y="63007"/>
                  </a:cubicBezTo>
                  <a:close/>
                  <a:moveTo>
                    <a:pt x="13880" y="63855"/>
                  </a:moveTo>
                  <a:cubicBezTo>
                    <a:pt x="13796" y="63855"/>
                    <a:pt x="13712" y="63892"/>
                    <a:pt x="13657" y="63961"/>
                  </a:cubicBezTo>
                  <a:cubicBezTo>
                    <a:pt x="13573" y="64080"/>
                    <a:pt x="13585" y="64259"/>
                    <a:pt x="13704" y="64342"/>
                  </a:cubicBezTo>
                  <a:cubicBezTo>
                    <a:pt x="13764" y="64378"/>
                    <a:pt x="13823" y="64402"/>
                    <a:pt x="13883" y="64402"/>
                  </a:cubicBezTo>
                  <a:cubicBezTo>
                    <a:pt x="13954" y="64402"/>
                    <a:pt x="14038" y="64378"/>
                    <a:pt x="14097" y="64295"/>
                  </a:cubicBezTo>
                  <a:cubicBezTo>
                    <a:pt x="14180" y="64175"/>
                    <a:pt x="14168" y="63997"/>
                    <a:pt x="14049" y="63914"/>
                  </a:cubicBezTo>
                  <a:cubicBezTo>
                    <a:pt x="14000" y="63874"/>
                    <a:pt x="13940" y="63855"/>
                    <a:pt x="13880" y="63855"/>
                  </a:cubicBezTo>
                  <a:close/>
                  <a:moveTo>
                    <a:pt x="57142" y="64621"/>
                  </a:moveTo>
                  <a:cubicBezTo>
                    <a:pt x="57086" y="64621"/>
                    <a:pt x="57030" y="64638"/>
                    <a:pt x="56983" y="64676"/>
                  </a:cubicBezTo>
                  <a:cubicBezTo>
                    <a:pt x="56864" y="64759"/>
                    <a:pt x="56840" y="64937"/>
                    <a:pt x="56924" y="65057"/>
                  </a:cubicBezTo>
                  <a:cubicBezTo>
                    <a:pt x="56971" y="65128"/>
                    <a:pt x="57055" y="65164"/>
                    <a:pt x="57150" y="65176"/>
                  </a:cubicBezTo>
                  <a:cubicBezTo>
                    <a:pt x="57210" y="65176"/>
                    <a:pt x="57269" y="65152"/>
                    <a:pt x="57317" y="65116"/>
                  </a:cubicBezTo>
                  <a:cubicBezTo>
                    <a:pt x="57436" y="65033"/>
                    <a:pt x="57460" y="64854"/>
                    <a:pt x="57376" y="64735"/>
                  </a:cubicBezTo>
                  <a:cubicBezTo>
                    <a:pt x="57318" y="64663"/>
                    <a:pt x="57229" y="64621"/>
                    <a:pt x="57142" y="64621"/>
                  </a:cubicBezTo>
                  <a:close/>
                  <a:moveTo>
                    <a:pt x="15959" y="65374"/>
                  </a:moveTo>
                  <a:cubicBezTo>
                    <a:pt x="15871" y="65374"/>
                    <a:pt x="15788" y="65411"/>
                    <a:pt x="15728" y="65485"/>
                  </a:cubicBezTo>
                  <a:cubicBezTo>
                    <a:pt x="15645" y="65628"/>
                    <a:pt x="15681" y="65783"/>
                    <a:pt x="15800" y="65878"/>
                  </a:cubicBezTo>
                  <a:cubicBezTo>
                    <a:pt x="15847" y="65902"/>
                    <a:pt x="15907" y="65926"/>
                    <a:pt x="15966" y="65926"/>
                  </a:cubicBezTo>
                  <a:cubicBezTo>
                    <a:pt x="16062" y="65926"/>
                    <a:pt x="16133" y="65878"/>
                    <a:pt x="16193" y="65807"/>
                  </a:cubicBezTo>
                  <a:cubicBezTo>
                    <a:pt x="16276" y="65664"/>
                    <a:pt x="16240" y="65509"/>
                    <a:pt x="16121" y="65414"/>
                  </a:cubicBezTo>
                  <a:cubicBezTo>
                    <a:pt x="16068" y="65387"/>
                    <a:pt x="16012" y="65374"/>
                    <a:pt x="15959" y="65374"/>
                  </a:cubicBezTo>
                  <a:close/>
                  <a:moveTo>
                    <a:pt x="55028" y="66077"/>
                  </a:moveTo>
                  <a:cubicBezTo>
                    <a:pt x="54977" y="66077"/>
                    <a:pt x="54924" y="66090"/>
                    <a:pt x="54876" y="66116"/>
                  </a:cubicBezTo>
                  <a:cubicBezTo>
                    <a:pt x="54733" y="66188"/>
                    <a:pt x="54709" y="66354"/>
                    <a:pt x="54781" y="66485"/>
                  </a:cubicBezTo>
                  <a:cubicBezTo>
                    <a:pt x="54828" y="66581"/>
                    <a:pt x="54912" y="66616"/>
                    <a:pt x="55007" y="66616"/>
                  </a:cubicBezTo>
                  <a:cubicBezTo>
                    <a:pt x="55066" y="66616"/>
                    <a:pt x="55114" y="66604"/>
                    <a:pt x="55150" y="66569"/>
                  </a:cubicBezTo>
                  <a:cubicBezTo>
                    <a:pt x="55293" y="66497"/>
                    <a:pt x="55328" y="66342"/>
                    <a:pt x="55245" y="66200"/>
                  </a:cubicBezTo>
                  <a:cubicBezTo>
                    <a:pt x="55200" y="66117"/>
                    <a:pt x="55116" y="66077"/>
                    <a:pt x="55028" y="66077"/>
                  </a:cubicBezTo>
                  <a:close/>
                  <a:moveTo>
                    <a:pt x="18158" y="66750"/>
                  </a:moveTo>
                  <a:cubicBezTo>
                    <a:pt x="18062" y="66750"/>
                    <a:pt x="17968" y="66800"/>
                    <a:pt x="17919" y="66890"/>
                  </a:cubicBezTo>
                  <a:cubicBezTo>
                    <a:pt x="17848" y="67021"/>
                    <a:pt x="17883" y="67188"/>
                    <a:pt x="18026" y="67259"/>
                  </a:cubicBezTo>
                  <a:cubicBezTo>
                    <a:pt x="18044" y="67286"/>
                    <a:pt x="18075" y="67299"/>
                    <a:pt x="18115" y="67299"/>
                  </a:cubicBezTo>
                  <a:cubicBezTo>
                    <a:pt x="18128" y="67299"/>
                    <a:pt x="18142" y="67298"/>
                    <a:pt x="18157" y="67295"/>
                  </a:cubicBezTo>
                  <a:cubicBezTo>
                    <a:pt x="18240" y="67295"/>
                    <a:pt x="18348" y="67247"/>
                    <a:pt x="18395" y="67152"/>
                  </a:cubicBezTo>
                  <a:cubicBezTo>
                    <a:pt x="18467" y="67021"/>
                    <a:pt x="18419" y="66854"/>
                    <a:pt x="18288" y="66783"/>
                  </a:cubicBezTo>
                  <a:cubicBezTo>
                    <a:pt x="18247" y="66760"/>
                    <a:pt x="18202" y="66750"/>
                    <a:pt x="18158" y="66750"/>
                  </a:cubicBezTo>
                  <a:close/>
                  <a:moveTo>
                    <a:pt x="52763" y="67360"/>
                  </a:moveTo>
                  <a:cubicBezTo>
                    <a:pt x="52722" y="67360"/>
                    <a:pt x="52679" y="67369"/>
                    <a:pt x="52638" y="67390"/>
                  </a:cubicBezTo>
                  <a:cubicBezTo>
                    <a:pt x="52519" y="67474"/>
                    <a:pt x="52459" y="67628"/>
                    <a:pt x="52530" y="67771"/>
                  </a:cubicBezTo>
                  <a:cubicBezTo>
                    <a:pt x="52578" y="67855"/>
                    <a:pt x="52685" y="67902"/>
                    <a:pt x="52757" y="67914"/>
                  </a:cubicBezTo>
                  <a:cubicBezTo>
                    <a:pt x="52804" y="67914"/>
                    <a:pt x="52852" y="67902"/>
                    <a:pt x="52900" y="67890"/>
                  </a:cubicBezTo>
                  <a:cubicBezTo>
                    <a:pt x="53030" y="67807"/>
                    <a:pt x="53090" y="67652"/>
                    <a:pt x="53007" y="67509"/>
                  </a:cubicBezTo>
                  <a:cubicBezTo>
                    <a:pt x="52956" y="67417"/>
                    <a:pt x="52864" y="67360"/>
                    <a:pt x="52763" y="67360"/>
                  </a:cubicBezTo>
                  <a:close/>
                  <a:moveTo>
                    <a:pt x="20440" y="67950"/>
                  </a:moveTo>
                  <a:cubicBezTo>
                    <a:pt x="20333" y="67950"/>
                    <a:pt x="20225" y="68008"/>
                    <a:pt x="20181" y="68105"/>
                  </a:cubicBezTo>
                  <a:cubicBezTo>
                    <a:pt x="20122" y="68247"/>
                    <a:pt x="20181" y="68402"/>
                    <a:pt x="20312" y="68486"/>
                  </a:cubicBezTo>
                  <a:cubicBezTo>
                    <a:pt x="20346" y="68494"/>
                    <a:pt x="20368" y="68502"/>
                    <a:pt x="20394" y="68502"/>
                  </a:cubicBezTo>
                  <a:cubicBezTo>
                    <a:pt x="20405" y="68502"/>
                    <a:pt x="20417" y="68501"/>
                    <a:pt x="20431" y="68497"/>
                  </a:cubicBezTo>
                  <a:cubicBezTo>
                    <a:pt x="20538" y="68497"/>
                    <a:pt x="20645" y="68450"/>
                    <a:pt x="20681" y="68343"/>
                  </a:cubicBezTo>
                  <a:cubicBezTo>
                    <a:pt x="20741" y="68200"/>
                    <a:pt x="20681" y="68033"/>
                    <a:pt x="20550" y="67974"/>
                  </a:cubicBezTo>
                  <a:cubicBezTo>
                    <a:pt x="20516" y="67958"/>
                    <a:pt x="20478" y="67950"/>
                    <a:pt x="20440" y="67950"/>
                  </a:cubicBezTo>
                  <a:close/>
                  <a:moveTo>
                    <a:pt x="50460" y="68486"/>
                  </a:moveTo>
                  <a:cubicBezTo>
                    <a:pt x="50423" y="68486"/>
                    <a:pt x="50386" y="68494"/>
                    <a:pt x="50352" y="68509"/>
                  </a:cubicBezTo>
                  <a:cubicBezTo>
                    <a:pt x="50209" y="68569"/>
                    <a:pt x="50149" y="68736"/>
                    <a:pt x="50209" y="68867"/>
                  </a:cubicBezTo>
                  <a:cubicBezTo>
                    <a:pt x="50256" y="68974"/>
                    <a:pt x="50352" y="69033"/>
                    <a:pt x="50471" y="69033"/>
                  </a:cubicBezTo>
                  <a:cubicBezTo>
                    <a:pt x="50494" y="69033"/>
                    <a:pt x="50542" y="69021"/>
                    <a:pt x="50566" y="68998"/>
                  </a:cubicBezTo>
                  <a:cubicBezTo>
                    <a:pt x="50709" y="68938"/>
                    <a:pt x="50768" y="68783"/>
                    <a:pt x="50709" y="68640"/>
                  </a:cubicBezTo>
                  <a:cubicBezTo>
                    <a:pt x="50665" y="68544"/>
                    <a:pt x="50563" y="68486"/>
                    <a:pt x="50460" y="68486"/>
                  </a:cubicBezTo>
                  <a:close/>
                  <a:moveTo>
                    <a:pt x="22798" y="69012"/>
                  </a:moveTo>
                  <a:cubicBezTo>
                    <a:pt x="22688" y="69012"/>
                    <a:pt x="22596" y="69077"/>
                    <a:pt x="22550" y="69176"/>
                  </a:cubicBezTo>
                  <a:cubicBezTo>
                    <a:pt x="22491" y="69331"/>
                    <a:pt x="22562" y="69474"/>
                    <a:pt x="22693" y="69533"/>
                  </a:cubicBezTo>
                  <a:cubicBezTo>
                    <a:pt x="22729" y="69533"/>
                    <a:pt x="22765" y="69557"/>
                    <a:pt x="22801" y="69569"/>
                  </a:cubicBezTo>
                  <a:cubicBezTo>
                    <a:pt x="22908" y="69569"/>
                    <a:pt x="23015" y="69498"/>
                    <a:pt x="23051" y="69390"/>
                  </a:cubicBezTo>
                  <a:cubicBezTo>
                    <a:pt x="23110" y="69236"/>
                    <a:pt x="23039" y="69093"/>
                    <a:pt x="22908" y="69033"/>
                  </a:cubicBezTo>
                  <a:cubicBezTo>
                    <a:pt x="22870" y="69019"/>
                    <a:pt x="22833" y="69012"/>
                    <a:pt x="22798" y="69012"/>
                  </a:cubicBezTo>
                  <a:close/>
                  <a:moveTo>
                    <a:pt x="48067" y="69434"/>
                  </a:moveTo>
                  <a:cubicBezTo>
                    <a:pt x="48035" y="69434"/>
                    <a:pt x="48002" y="69439"/>
                    <a:pt x="47970" y="69450"/>
                  </a:cubicBezTo>
                  <a:cubicBezTo>
                    <a:pt x="47827" y="69509"/>
                    <a:pt x="47756" y="69652"/>
                    <a:pt x="47804" y="69807"/>
                  </a:cubicBezTo>
                  <a:cubicBezTo>
                    <a:pt x="47848" y="69918"/>
                    <a:pt x="47933" y="69987"/>
                    <a:pt x="48040" y="69987"/>
                  </a:cubicBezTo>
                  <a:cubicBezTo>
                    <a:pt x="48048" y="69987"/>
                    <a:pt x="48057" y="69987"/>
                    <a:pt x="48066" y="69986"/>
                  </a:cubicBezTo>
                  <a:cubicBezTo>
                    <a:pt x="48101" y="69986"/>
                    <a:pt x="48125" y="69986"/>
                    <a:pt x="48161" y="69974"/>
                  </a:cubicBezTo>
                  <a:cubicBezTo>
                    <a:pt x="48292" y="69914"/>
                    <a:pt x="48363" y="69760"/>
                    <a:pt x="48328" y="69617"/>
                  </a:cubicBezTo>
                  <a:cubicBezTo>
                    <a:pt x="48281" y="69497"/>
                    <a:pt x="48178" y="69434"/>
                    <a:pt x="48067" y="69434"/>
                  </a:cubicBezTo>
                  <a:close/>
                  <a:moveTo>
                    <a:pt x="25230" y="69865"/>
                  </a:moveTo>
                  <a:cubicBezTo>
                    <a:pt x="25114" y="69865"/>
                    <a:pt x="25006" y="69942"/>
                    <a:pt x="24967" y="70057"/>
                  </a:cubicBezTo>
                  <a:cubicBezTo>
                    <a:pt x="24932" y="70212"/>
                    <a:pt x="25003" y="70355"/>
                    <a:pt x="25146" y="70402"/>
                  </a:cubicBezTo>
                  <a:cubicBezTo>
                    <a:pt x="25182" y="70414"/>
                    <a:pt x="25206" y="70414"/>
                    <a:pt x="25229" y="70414"/>
                  </a:cubicBezTo>
                  <a:cubicBezTo>
                    <a:pt x="25348" y="70414"/>
                    <a:pt x="25468" y="70343"/>
                    <a:pt x="25491" y="70224"/>
                  </a:cubicBezTo>
                  <a:cubicBezTo>
                    <a:pt x="25539" y="70069"/>
                    <a:pt x="25468" y="69926"/>
                    <a:pt x="25313" y="69879"/>
                  </a:cubicBezTo>
                  <a:cubicBezTo>
                    <a:pt x="25285" y="69869"/>
                    <a:pt x="25257" y="69865"/>
                    <a:pt x="25230" y="69865"/>
                  </a:cubicBezTo>
                  <a:close/>
                  <a:moveTo>
                    <a:pt x="45606" y="70211"/>
                  </a:moveTo>
                  <a:cubicBezTo>
                    <a:pt x="45581" y="70211"/>
                    <a:pt x="45555" y="70215"/>
                    <a:pt x="45530" y="70224"/>
                  </a:cubicBezTo>
                  <a:cubicBezTo>
                    <a:pt x="45375" y="70271"/>
                    <a:pt x="45291" y="70414"/>
                    <a:pt x="45327" y="70569"/>
                  </a:cubicBezTo>
                  <a:cubicBezTo>
                    <a:pt x="45375" y="70700"/>
                    <a:pt x="45482" y="70772"/>
                    <a:pt x="45601" y="70772"/>
                  </a:cubicBezTo>
                  <a:cubicBezTo>
                    <a:pt x="45625" y="70772"/>
                    <a:pt x="45649" y="70772"/>
                    <a:pt x="45672" y="70760"/>
                  </a:cubicBezTo>
                  <a:cubicBezTo>
                    <a:pt x="45827" y="70712"/>
                    <a:pt x="45911" y="70569"/>
                    <a:pt x="45863" y="70414"/>
                  </a:cubicBezTo>
                  <a:cubicBezTo>
                    <a:pt x="45834" y="70297"/>
                    <a:pt x="45724" y="70211"/>
                    <a:pt x="45606" y="70211"/>
                  </a:cubicBezTo>
                  <a:close/>
                  <a:moveTo>
                    <a:pt x="27742" y="70554"/>
                  </a:moveTo>
                  <a:cubicBezTo>
                    <a:pt x="27606" y="70554"/>
                    <a:pt x="27488" y="70643"/>
                    <a:pt x="27456" y="70772"/>
                  </a:cubicBezTo>
                  <a:cubicBezTo>
                    <a:pt x="27432" y="70926"/>
                    <a:pt x="27515" y="71069"/>
                    <a:pt x="27670" y="71105"/>
                  </a:cubicBezTo>
                  <a:lnTo>
                    <a:pt x="27730" y="71105"/>
                  </a:lnTo>
                  <a:cubicBezTo>
                    <a:pt x="27849" y="71105"/>
                    <a:pt x="27968" y="71022"/>
                    <a:pt x="27992" y="70891"/>
                  </a:cubicBezTo>
                  <a:cubicBezTo>
                    <a:pt x="28027" y="70736"/>
                    <a:pt x="27932" y="70593"/>
                    <a:pt x="27789" y="70557"/>
                  </a:cubicBezTo>
                  <a:cubicBezTo>
                    <a:pt x="27773" y="70555"/>
                    <a:pt x="27757" y="70554"/>
                    <a:pt x="27742" y="70554"/>
                  </a:cubicBezTo>
                  <a:close/>
                  <a:moveTo>
                    <a:pt x="43086" y="70812"/>
                  </a:moveTo>
                  <a:cubicBezTo>
                    <a:pt x="43067" y="70812"/>
                    <a:pt x="43048" y="70814"/>
                    <a:pt x="43029" y="70819"/>
                  </a:cubicBezTo>
                  <a:cubicBezTo>
                    <a:pt x="42874" y="70843"/>
                    <a:pt x="42791" y="70998"/>
                    <a:pt x="42815" y="71141"/>
                  </a:cubicBezTo>
                  <a:cubicBezTo>
                    <a:pt x="42848" y="71274"/>
                    <a:pt x="42955" y="71356"/>
                    <a:pt x="43076" y="71356"/>
                  </a:cubicBezTo>
                  <a:cubicBezTo>
                    <a:pt x="43084" y="71356"/>
                    <a:pt x="43092" y="71356"/>
                    <a:pt x="43101" y="71355"/>
                  </a:cubicBezTo>
                  <a:lnTo>
                    <a:pt x="43148" y="71355"/>
                  </a:lnTo>
                  <a:cubicBezTo>
                    <a:pt x="43279" y="71319"/>
                    <a:pt x="43386" y="71176"/>
                    <a:pt x="43351" y="71022"/>
                  </a:cubicBezTo>
                  <a:cubicBezTo>
                    <a:pt x="43330" y="70908"/>
                    <a:pt x="43211" y="70812"/>
                    <a:pt x="43086" y="70812"/>
                  </a:cubicBezTo>
                  <a:close/>
                  <a:moveTo>
                    <a:pt x="30255" y="71066"/>
                  </a:moveTo>
                  <a:cubicBezTo>
                    <a:pt x="30121" y="71066"/>
                    <a:pt x="30013" y="71157"/>
                    <a:pt x="29992" y="71295"/>
                  </a:cubicBezTo>
                  <a:cubicBezTo>
                    <a:pt x="29956" y="71438"/>
                    <a:pt x="30063" y="71581"/>
                    <a:pt x="30206" y="71605"/>
                  </a:cubicBezTo>
                  <a:lnTo>
                    <a:pt x="30254" y="71605"/>
                  </a:lnTo>
                  <a:cubicBezTo>
                    <a:pt x="30385" y="71605"/>
                    <a:pt x="30504" y="71522"/>
                    <a:pt x="30528" y="71379"/>
                  </a:cubicBezTo>
                  <a:cubicBezTo>
                    <a:pt x="30551" y="71236"/>
                    <a:pt x="30444" y="71105"/>
                    <a:pt x="30301" y="71069"/>
                  </a:cubicBezTo>
                  <a:cubicBezTo>
                    <a:pt x="30286" y="71067"/>
                    <a:pt x="30270" y="71066"/>
                    <a:pt x="30255" y="71066"/>
                  </a:cubicBezTo>
                  <a:close/>
                  <a:moveTo>
                    <a:pt x="40531" y="71235"/>
                  </a:moveTo>
                  <a:cubicBezTo>
                    <a:pt x="40522" y="71235"/>
                    <a:pt x="40514" y="71235"/>
                    <a:pt x="40505" y="71236"/>
                  </a:cubicBezTo>
                  <a:cubicBezTo>
                    <a:pt x="40362" y="71260"/>
                    <a:pt x="40255" y="71403"/>
                    <a:pt x="40267" y="71545"/>
                  </a:cubicBezTo>
                  <a:cubicBezTo>
                    <a:pt x="40291" y="71676"/>
                    <a:pt x="40410" y="71784"/>
                    <a:pt x="40553" y="71784"/>
                  </a:cubicBezTo>
                  <a:lnTo>
                    <a:pt x="40588" y="71784"/>
                  </a:lnTo>
                  <a:cubicBezTo>
                    <a:pt x="40731" y="71760"/>
                    <a:pt x="40838" y="71617"/>
                    <a:pt x="40827" y="71474"/>
                  </a:cubicBezTo>
                  <a:cubicBezTo>
                    <a:pt x="40793" y="71328"/>
                    <a:pt x="40674" y="71235"/>
                    <a:pt x="40531" y="71235"/>
                  </a:cubicBezTo>
                  <a:close/>
                  <a:moveTo>
                    <a:pt x="32806" y="71378"/>
                  </a:moveTo>
                  <a:cubicBezTo>
                    <a:pt x="32671" y="71378"/>
                    <a:pt x="32551" y="71493"/>
                    <a:pt x="32528" y="71629"/>
                  </a:cubicBezTo>
                  <a:cubicBezTo>
                    <a:pt x="32516" y="71784"/>
                    <a:pt x="32635" y="71915"/>
                    <a:pt x="32790" y="71926"/>
                  </a:cubicBezTo>
                  <a:lnTo>
                    <a:pt x="32814" y="71926"/>
                  </a:lnTo>
                  <a:cubicBezTo>
                    <a:pt x="32945" y="71926"/>
                    <a:pt x="33064" y="71819"/>
                    <a:pt x="33088" y="71676"/>
                  </a:cubicBezTo>
                  <a:cubicBezTo>
                    <a:pt x="33099" y="71534"/>
                    <a:pt x="32980" y="71391"/>
                    <a:pt x="32826" y="71379"/>
                  </a:cubicBezTo>
                  <a:cubicBezTo>
                    <a:pt x="32819" y="71378"/>
                    <a:pt x="32812" y="71378"/>
                    <a:pt x="32806" y="71378"/>
                  </a:cubicBezTo>
                  <a:close/>
                  <a:moveTo>
                    <a:pt x="37967" y="71473"/>
                  </a:moveTo>
                  <a:cubicBezTo>
                    <a:pt x="37960" y="71473"/>
                    <a:pt x="37952" y="71473"/>
                    <a:pt x="37945" y="71474"/>
                  </a:cubicBezTo>
                  <a:cubicBezTo>
                    <a:pt x="37802" y="71474"/>
                    <a:pt x="37683" y="71605"/>
                    <a:pt x="37695" y="71760"/>
                  </a:cubicBezTo>
                  <a:cubicBezTo>
                    <a:pt x="37707" y="71896"/>
                    <a:pt x="37815" y="72011"/>
                    <a:pt x="37960" y="72011"/>
                  </a:cubicBezTo>
                  <a:cubicBezTo>
                    <a:pt x="37967" y="72011"/>
                    <a:pt x="37974" y="72010"/>
                    <a:pt x="37981" y="72010"/>
                  </a:cubicBezTo>
                  <a:lnTo>
                    <a:pt x="37993" y="72010"/>
                  </a:lnTo>
                  <a:cubicBezTo>
                    <a:pt x="38148" y="72010"/>
                    <a:pt x="38267" y="71867"/>
                    <a:pt x="38243" y="71724"/>
                  </a:cubicBezTo>
                  <a:cubicBezTo>
                    <a:pt x="38232" y="71588"/>
                    <a:pt x="38112" y="71473"/>
                    <a:pt x="37967" y="71473"/>
                  </a:cubicBezTo>
                  <a:close/>
                  <a:moveTo>
                    <a:pt x="35409" y="71522"/>
                  </a:moveTo>
                  <a:cubicBezTo>
                    <a:pt x="35254" y="71522"/>
                    <a:pt x="35123" y="71629"/>
                    <a:pt x="35123" y="71784"/>
                  </a:cubicBezTo>
                  <a:cubicBezTo>
                    <a:pt x="35123" y="71926"/>
                    <a:pt x="35243" y="72069"/>
                    <a:pt x="35385" y="72069"/>
                  </a:cubicBezTo>
                  <a:cubicBezTo>
                    <a:pt x="35540" y="72069"/>
                    <a:pt x="35659" y="71950"/>
                    <a:pt x="35671" y="71795"/>
                  </a:cubicBezTo>
                  <a:cubicBezTo>
                    <a:pt x="35671" y="71653"/>
                    <a:pt x="35552" y="71522"/>
                    <a:pt x="35409" y="71522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8"/>
            <p:cNvSpPr/>
            <p:nvPr/>
          </p:nvSpPr>
          <p:spPr>
            <a:xfrm>
              <a:off x="2175009" y="-1603216"/>
              <a:ext cx="2419575" cy="2418452"/>
            </a:xfrm>
            <a:custGeom>
              <a:avLst/>
              <a:gdLst/>
              <a:ahLst/>
              <a:cxnLst/>
              <a:rect l="l" t="t" r="r" b="b"/>
              <a:pathLst>
                <a:path w="77594" h="77558" extrusionOk="0">
                  <a:moveTo>
                    <a:pt x="40042" y="1"/>
                  </a:moveTo>
                  <a:cubicBezTo>
                    <a:pt x="39923" y="1"/>
                    <a:pt x="39815" y="84"/>
                    <a:pt x="39815" y="203"/>
                  </a:cubicBezTo>
                  <a:cubicBezTo>
                    <a:pt x="39815" y="322"/>
                    <a:pt x="39899" y="429"/>
                    <a:pt x="40018" y="429"/>
                  </a:cubicBezTo>
                  <a:cubicBezTo>
                    <a:pt x="40137" y="429"/>
                    <a:pt x="40232" y="346"/>
                    <a:pt x="40244" y="227"/>
                  </a:cubicBezTo>
                  <a:cubicBezTo>
                    <a:pt x="40244" y="108"/>
                    <a:pt x="40161" y="1"/>
                    <a:pt x="40042" y="1"/>
                  </a:cubicBezTo>
                  <a:close/>
                  <a:moveTo>
                    <a:pt x="37434" y="12"/>
                  </a:moveTo>
                  <a:cubicBezTo>
                    <a:pt x="37315" y="24"/>
                    <a:pt x="37220" y="120"/>
                    <a:pt x="37220" y="239"/>
                  </a:cubicBezTo>
                  <a:cubicBezTo>
                    <a:pt x="37244" y="346"/>
                    <a:pt x="37327" y="429"/>
                    <a:pt x="37434" y="441"/>
                  </a:cubicBezTo>
                  <a:lnTo>
                    <a:pt x="37446" y="441"/>
                  </a:lnTo>
                  <a:cubicBezTo>
                    <a:pt x="37565" y="429"/>
                    <a:pt x="37660" y="346"/>
                    <a:pt x="37660" y="227"/>
                  </a:cubicBezTo>
                  <a:cubicBezTo>
                    <a:pt x="37637" y="108"/>
                    <a:pt x="37553" y="12"/>
                    <a:pt x="37434" y="12"/>
                  </a:cubicBezTo>
                  <a:close/>
                  <a:moveTo>
                    <a:pt x="42581" y="178"/>
                  </a:moveTo>
                  <a:cubicBezTo>
                    <a:pt x="42481" y="178"/>
                    <a:pt x="42386" y="258"/>
                    <a:pt x="42375" y="370"/>
                  </a:cubicBezTo>
                  <a:cubicBezTo>
                    <a:pt x="42363" y="477"/>
                    <a:pt x="42447" y="584"/>
                    <a:pt x="42566" y="596"/>
                  </a:cubicBezTo>
                  <a:lnTo>
                    <a:pt x="42578" y="596"/>
                  </a:lnTo>
                  <a:cubicBezTo>
                    <a:pt x="42685" y="596"/>
                    <a:pt x="42780" y="501"/>
                    <a:pt x="42792" y="405"/>
                  </a:cubicBezTo>
                  <a:cubicBezTo>
                    <a:pt x="42792" y="298"/>
                    <a:pt x="42721" y="191"/>
                    <a:pt x="42602" y="179"/>
                  </a:cubicBezTo>
                  <a:cubicBezTo>
                    <a:pt x="42595" y="178"/>
                    <a:pt x="42588" y="178"/>
                    <a:pt x="42581" y="178"/>
                  </a:cubicBezTo>
                  <a:close/>
                  <a:moveTo>
                    <a:pt x="34885" y="190"/>
                  </a:moveTo>
                  <a:cubicBezTo>
                    <a:pt x="34878" y="190"/>
                    <a:pt x="34870" y="190"/>
                    <a:pt x="34862" y="191"/>
                  </a:cubicBezTo>
                  <a:cubicBezTo>
                    <a:pt x="34743" y="191"/>
                    <a:pt x="34648" y="298"/>
                    <a:pt x="34660" y="417"/>
                  </a:cubicBezTo>
                  <a:cubicBezTo>
                    <a:pt x="34684" y="524"/>
                    <a:pt x="34767" y="608"/>
                    <a:pt x="34886" y="608"/>
                  </a:cubicBezTo>
                  <a:lnTo>
                    <a:pt x="34898" y="608"/>
                  </a:lnTo>
                  <a:cubicBezTo>
                    <a:pt x="35017" y="608"/>
                    <a:pt x="35113" y="501"/>
                    <a:pt x="35101" y="382"/>
                  </a:cubicBezTo>
                  <a:cubicBezTo>
                    <a:pt x="35078" y="270"/>
                    <a:pt x="34993" y="190"/>
                    <a:pt x="34885" y="190"/>
                  </a:cubicBezTo>
                  <a:close/>
                  <a:moveTo>
                    <a:pt x="45150" y="499"/>
                  </a:moveTo>
                  <a:cubicBezTo>
                    <a:pt x="45049" y="499"/>
                    <a:pt x="44946" y="569"/>
                    <a:pt x="44935" y="679"/>
                  </a:cubicBezTo>
                  <a:cubicBezTo>
                    <a:pt x="44923" y="786"/>
                    <a:pt x="44995" y="905"/>
                    <a:pt x="45114" y="917"/>
                  </a:cubicBezTo>
                  <a:cubicBezTo>
                    <a:pt x="45120" y="929"/>
                    <a:pt x="45126" y="935"/>
                    <a:pt x="45129" y="935"/>
                  </a:cubicBezTo>
                  <a:cubicBezTo>
                    <a:pt x="45132" y="935"/>
                    <a:pt x="45132" y="929"/>
                    <a:pt x="45126" y="917"/>
                  </a:cubicBezTo>
                  <a:cubicBezTo>
                    <a:pt x="45233" y="917"/>
                    <a:pt x="45316" y="846"/>
                    <a:pt x="45340" y="739"/>
                  </a:cubicBezTo>
                  <a:cubicBezTo>
                    <a:pt x="45364" y="644"/>
                    <a:pt x="45292" y="524"/>
                    <a:pt x="45173" y="501"/>
                  </a:cubicBezTo>
                  <a:cubicBezTo>
                    <a:pt x="45166" y="500"/>
                    <a:pt x="45158" y="499"/>
                    <a:pt x="45150" y="499"/>
                  </a:cubicBezTo>
                  <a:close/>
                  <a:moveTo>
                    <a:pt x="32305" y="535"/>
                  </a:moveTo>
                  <a:cubicBezTo>
                    <a:pt x="32296" y="535"/>
                    <a:pt x="32288" y="535"/>
                    <a:pt x="32279" y="536"/>
                  </a:cubicBezTo>
                  <a:cubicBezTo>
                    <a:pt x="32172" y="548"/>
                    <a:pt x="32088" y="655"/>
                    <a:pt x="32100" y="774"/>
                  </a:cubicBezTo>
                  <a:cubicBezTo>
                    <a:pt x="32133" y="874"/>
                    <a:pt x="32197" y="942"/>
                    <a:pt x="32292" y="942"/>
                  </a:cubicBezTo>
                  <a:cubicBezTo>
                    <a:pt x="32299" y="942"/>
                    <a:pt x="32307" y="942"/>
                    <a:pt x="32315" y="941"/>
                  </a:cubicBezTo>
                  <a:lnTo>
                    <a:pt x="32338" y="941"/>
                  </a:lnTo>
                  <a:cubicBezTo>
                    <a:pt x="32457" y="917"/>
                    <a:pt x="32541" y="822"/>
                    <a:pt x="32517" y="703"/>
                  </a:cubicBezTo>
                  <a:cubicBezTo>
                    <a:pt x="32506" y="604"/>
                    <a:pt x="32413" y="535"/>
                    <a:pt x="32305" y="535"/>
                  </a:cubicBezTo>
                  <a:close/>
                  <a:moveTo>
                    <a:pt x="47675" y="1020"/>
                  </a:moveTo>
                  <a:cubicBezTo>
                    <a:pt x="47575" y="1020"/>
                    <a:pt x="47490" y="1086"/>
                    <a:pt x="47459" y="1179"/>
                  </a:cubicBezTo>
                  <a:cubicBezTo>
                    <a:pt x="47447" y="1298"/>
                    <a:pt x="47507" y="1394"/>
                    <a:pt x="47626" y="1429"/>
                  </a:cubicBezTo>
                  <a:cubicBezTo>
                    <a:pt x="47638" y="1429"/>
                    <a:pt x="47662" y="1441"/>
                    <a:pt x="47662" y="1441"/>
                  </a:cubicBezTo>
                  <a:cubicBezTo>
                    <a:pt x="47757" y="1441"/>
                    <a:pt x="47840" y="1370"/>
                    <a:pt x="47864" y="1275"/>
                  </a:cubicBezTo>
                  <a:cubicBezTo>
                    <a:pt x="47900" y="1155"/>
                    <a:pt x="47828" y="1060"/>
                    <a:pt x="47721" y="1025"/>
                  </a:cubicBezTo>
                  <a:cubicBezTo>
                    <a:pt x="47706" y="1021"/>
                    <a:pt x="47690" y="1020"/>
                    <a:pt x="47675" y="1020"/>
                  </a:cubicBezTo>
                  <a:close/>
                  <a:moveTo>
                    <a:pt x="29804" y="1051"/>
                  </a:moveTo>
                  <a:cubicBezTo>
                    <a:pt x="29784" y="1051"/>
                    <a:pt x="29764" y="1054"/>
                    <a:pt x="29743" y="1060"/>
                  </a:cubicBezTo>
                  <a:cubicBezTo>
                    <a:pt x="29636" y="1084"/>
                    <a:pt x="29564" y="1191"/>
                    <a:pt x="29588" y="1310"/>
                  </a:cubicBezTo>
                  <a:cubicBezTo>
                    <a:pt x="29599" y="1384"/>
                    <a:pt x="29674" y="1457"/>
                    <a:pt x="29765" y="1457"/>
                  </a:cubicBezTo>
                  <a:cubicBezTo>
                    <a:pt x="29777" y="1457"/>
                    <a:pt x="29790" y="1456"/>
                    <a:pt x="29802" y="1453"/>
                  </a:cubicBezTo>
                  <a:lnTo>
                    <a:pt x="29838" y="1453"/>
                  </a:lnTo>
                  <a:cubicBezTo>
                    <a:pt x="29945" y="1429"/>
                    <a:pt x="30017" y="1322"/>
                    <a:pt x="29993" y="1203"/>
                  </a:cubicBezTo>
                  <a:cubicBezTo>
                    <a:pt x="29963" y="1115"/>
                    <a:pt x="29894" y="1051"/>
                    <a:pt x="29804" y="1051"/>
                  </a:cubicBezTo>
                  <a:close/>
                  <a:moveTo>
                    <a:pt x="50181" y="1686"/>
                  </a:moveTo>
                  <a:cubicBezTo>
                    <a:pt x="50081" y="1686"/>
                    <a:pt x="49990" y="1743"/>
                    <a:pt x="49960" y="1834"/>
                  </a:cubicBezTo>
                  <a:cubicBezTo>
                    <a:pt x="49924" y="1953"/>
                    <a:pt x="49995" y="2072"/>
                    <a:pt x="50102" y="2096"/>
                  </a:cubicBezTo>
                  <a:cubicBezTo>
                    <a:pt x="50126" y="2108"/>
                    <a:pt x="50138" y="2108"/>
                    <a:pt x="50174" y="2108"/>
                  </a:cubicBezTo>
                  <a:cubicBezTo>
                    <a:pt x="50257" y="2108"/>
                    <a:pt x="50341" y="2060"/>
                    <a:pt x="50364" y="1965"/>
                  </a:cubicBezTo>
                  <a:cubicBezTo>
                    <a:pt x="50412" y="1846"/>
                    <a:pt x="50341" y="1727"/>
                    <a:pt x="50233" y="1691"/>
                  </a:cubicBezTo>
                  <a:cubicBezTo>
                    <a:pt x="50216" y="1688"/>
                    <a:pt x="50198" y="1686"/>
                    <a:pt x="50181" y="1686"/>
                  </a:cubicBezTo>
                  <a:close/>
                  <a:moveTo>
                    <a:pt x="27286" y="1734"/>
                  </a:moveTo>
                  <a:cubicBezTo>
                    <a:pt x="27271" y="1734"/>
                    <a:pt x="27257" y="1735"/>
                    <a:pt x="27242" y="1739"/>
                  </a:cubicBezTo>
                  <a:cubicBezTo>
                    <a:pt x="27135" y="1787"/>
                    <a:pt x="27076" y="1894"/>
                    <a:pt x="27100" y="2013"/>
                  </a:cubicBezTo>
                  <a:cubicBezTo>
                    <a:pt x="27135" y="2096"/>
                    <a:pt x="27219" y="2156"/>
                    <a:pt x="27314" y="2156"/>
                  </a:cubicBezTo>
                  <a:cubicBezTo>
                    <a:pt x="27326" y="2156"/>
                    <a:pt x="27362" y="2156"/>
                    <a:pt x="27373" y="2144"/>
                  </a:cubicBezTo>
                  <a:cubicBezTo>
                    <a:pt x="27481" y="2096"/>
                    <a:pt x="27540" y="1977"/>
                    <a:pt x="27504" y="1870"/>
                  </a:cubicBezTo>
                  <a:cubicBezTo>
                    <a:pt x="27464" y="1789"/>
                    <a:pt x="27372" y="1734"/>
                    <a:pt x="27286" y="1734"/>
                  </a:cubicBezTo>
                  <a:close/>
                  <a:moveTo>
                    <a:pt x="52597" y="2544"/>
                  </a:moveTo>
                  <a:cubicBezTo>
                    <a:pt x="52514" y="2544"/>
                    <a:pt x="52437" y="2598"/>
                    <a:pt x="52400" y="2679"/>
                  </a:cubicBezTo>
                  <a:cubicBezTo>
                    <a:pt x="52365" y="2787"/>
                    <a:pt x="52424" y="2906"/>
                    <a:pt x="52519" y="2941"/>
                  </a:cubicBezTo>
                  <a:cubicBezTo>
                    <a:pt x="52555" y="2941"/>
                    <a:pt x="52579" y="2941"/>
                    <a:pt x="52603" y="2965"/>
                  </a:cubicBezTo>
                  <a:cubicBezTo>
                    <a:pt x="52686" y="2965"/>
                    <a:pt x="52758" y="2918"/>
                    <a:pt x="52793" y="2822"/>
                  </a:cubicBezTo>
                  <a:cubicBezTo>
                    <a:pt x="52841" y="2727"/>
                    <a:pt x="52781" y="2608"/>
                    <a:pt x="52674" y="2560"/>
                  </a:cubicBezTo>
                  <a:cubicBezTo>
                    <a:pt x="52649" y="2549"/>
                    <a:pt x="52623" y="2544"/>
                    <a:pt x="52597" y="2544"/>
                  </a:cubicBezTo>
                  <a:close/>
                  <a:moveTo>
                    <a:pt x="24876" y="2591"/>
                  </a:moveTo>
                  <a:cubicBezTo>
                    <a:pt x="24850" y="2591"/>
                    <a:pt x="24824" y="2597"/>
                    <a:pt x="24802" y="2608"/>
                  </a:cubicBezTo>
                  <a:cubicBezTo>
                    <a:pt x="24695" y="2632"/>
                    <a:pt x="24635" y="2763"/>
                    <a:pt x="24683" y="2870"/>
                  </a:cubicBezTo>
                  <a:cubicBezTo>
                    <a:pt x="24706" y="2941"/>
                    <a:pt x="24778" y="3001"/>
                    <a:pt x="24873" y="3001"/>
                  </a:cubicBezTo>
                  <a:cubicBezTo>
                    <a:pt x="24897" y="3001"/>
                    <a:pt x="24921" y="3001"/>
                    <a:pt x="24945" y="2989"/>
                  </a:cubicBezTo>
                  <a:cubicBezTo>
                    <a:pt x="25052" y="2965"/>
                    <a:pt x="25111" y="2822"/>
                    <a:pt x="25064" y="2727"/>
                  </a:cubicBezTo>
                  <a:cubicBezTo>
                    <a:pt x="25045" y="2645"/>
                    <a:pt x="24958" y="2591"/>
                    <a:pt x="24876" y="2591"/>
                  </a:cubicBezTo>
                  <a:close/>
                  <a:moveTo>
                    <a:pt x="54978" y="3542"/>
                  </a:moveTo>
                  <a:cubicBezTo>
                    <a:pt x="54896" y="3542"/>
                    <a:pt x="54816" y="3586"/>
                    <a:pt x="54782" y="3656"/>
                  </a:cubicBezTo>
                  <a:cubicBezTo>
                    <a:pt x="54746" y="3763"/>
                    <a:pt x="54782" y="3894"/>
                    <a:pt x="54889" y="3942"/>
                  </a:cubicBezTo>
                  <a:cubicBezTo>
                    <a:pt x="54925" y="3953"/>
                    <a:pt x="54948" y="3953"/>
                    <a:pt x="54984" y="3953"/>
                  </a:cubicBezTo>
                  <a:cubicBezTo>
                    <a:pt x="55067" y="3953"/>
                    <a:pt x="55139" y="3918"/>
                    <a:pt x="55175" y="3834"/>
                  </a:cubicBezTo>
                  <a:cubicBezTo>
                    <a:pt x="55222" y="3739"/>
                    <a:pt x="55175" y="3596"/>
                    <a:pt x="55067" y="3561"/>
                  </a:cubicBezTo>
                  <a:cubicBezTo>
                    <a:pt x="55039" y="3548"/>
                    <a:pt x="55008" y="3542"/>
                    <a:pt x="54978" y="3542"/>
                  </a:cubicBezTo>
                  <a:close/>
                  <a:moveTo>
                    <a:pt x="22495" y="3583"/>
                  </a:moveTo>
                  <a:cubicBezTo>
                    <a:pt x="22470" y="3583"/>
                    <a:pt x="22444" y="3587"/>
                    <a:pt x="22420" y="3596"/>
                  </a:cubicBezTo>
                  <a:cubicBezTo>
                    <a:pt x="22313" y="3656"/>
                    <a:pt x="22266" y="3775"/>
                    <a:pt x="22313" y="3882"/>
                  </a:cubicBezTo>
                  <a:cubicBezTo>
                    <a:pt x="22355" y="3966"/>
                    <a:pt x="22415" y="4003"/>
                    <a:pt x="22477" y="4003"/>
                  </a:cubicBezTo>
                  <a:cubicBezTo>
                    <a:pt x="22486" y="4003"/>
                    <a:pt x="22495" y="4003"/>
                    <a:pt x="22504" y="4001"/>
                  </a:cubicBezTo>
                  <a:cubicBezTo>
                    <a:pt x="22540" y="4001"/>
                    <a:pt x="22563" y="4001"/>
                    <a:pt x="22599" y="3989"/>
                  </a:cubicBezTo>
                  <a:cubicBezTo>
                    <a:pt x="22694" y="3930"/>
                    <a:pt x="22742" y="3811"/>
                    <a:pt x="22694" y="3703"/>
                  </a:cubicBezTo>
                  <a:cubicBezTo>
                    <a:pt x="22650" y="3623"/>
                    <a:pt x="22572" y="3583"/>
                    <a:pt x="22495" y="3583"/>
                  </a:cubicBezTo>
                  <a:close/>
                  <a:moveTo>
                    <a:pt x="57285" y="4700"/>
                  </a:moveTo>
                  <a:cubicBezTo>
                    <a:pt x="57207" y="4700"/>
                    <a:pt x="57134" y="4734"/>
                    <a:pt x="57091" y="4811"/>
                  </a:cubicBezTo>
                  <a:cubicBezTo>
                    <a:pt x="57044" y="4906"/>
                    <a:pt x="57080" y="5037"/>
                    <a:pt x="57187" y="5085"/>
                  </a:cubicBezTo>
                  <a:cubicBezTo>
                    <a:pt x="57202" y="5107"/>
                    <a:pt x="57226" y="5115"/>
                    <a:pt x="57246" y="5115"/>
                  </a:cubicBezTo>
                  <a:cubicBezTo>
                    <a:pt x="57257" y="5115"/>
                    <a:pt x="57266" y="5113"/>
                    <a:pt x="57270" y="5108"/>
                  </a:cubicBezTo>
                  <a:cubicBezTo>
                    <a:pt x="57365" y="5108"/>
                    <a:pt x="57425" y="5073"/>
                    <a:pt x="57472" y="5001"/>
                  </a:cubicBezTo>
                  <a:cubicBezTo>
                    <a:pt x="57508" y="4894"/>
                    <a:pt x="57484" y="4775"/>
                    <a:pt x="57377" y="4715"/>
                  </a:cubicBezTo>
                  <a:cubicBezTo>
                    <a:pt x="57347" y="4705"/>
                    <a:pt x="57315" y="4700"/>
                    <a:pt x="57285" y="4700"/>
                  </a:cubicBezTo>
                  <a:close/>
                  <a:moveTo>
                    <a:pt x="20206" y="4766"/>
                  </a:moveTo>
                  <a:cubicBezTo>
                    <a:pt x="20174" y="4766"/>
                    <a:pt x="20142" y="4773"/>
                    <a:pt x="20111" y="4787"/>
                  </a:cubicBezTo>
                  <a:cubicBezTo>
                    <a:pt x="20003" y="4846"/>
                    <a:pt x="19956" y="4965"/>
                    <a:pt x="20015" y="5073"/>
                  </a:cubicBezTo>
                  <a:cubicBezTo>
                    <a:pt x="20063" y="5132"/>
                    <a:pt x="20134" y="5180"/>
                    <a:pt x="20194" y="5192"/>
                  </a:cubicBezTo>
                  <a:cubicBezTo>
                    <a:pt x="20230" y="5192"/>
                    <a:pt x="20277" y="5180"/>
                    <a:pt x="20301" y="5168"/>
                  </a:cubicBezTo>
                  <a:cubicBezTo>
                    <a:pt x="20408" y="5108"/>
                    <a:pt x="20456" y="4989"/>
                    <a:pt x="20396" y="4882"/>
                  </a:cubicBezTo>
                  <a:cubicBezTo>
                    <a:pt x="20354" y="4806"/>
                    <a:pt x="20282" y="4766"/>
                    <a:pt x="20206" y="4766"/>
                  </a:cubicBezTo>
                  <a:close/>
                  <a:moveTo>
                    <a:pt x="59518" y="5999"/>
                  </a:moveTo>
                  <a:cubicBezTo>
                    <a:pt x="59447" y="5999"/>
                    <a:pt x="59380" y="6036"/>
                    <a:pt x="59342" y="6097"/>
                  </a:cubicBezTo>
                  <a:cubicBezTo>
                    <a:pt x="59270" y="6204"/>
                    <a:pt x="59294" y="6335"/>
                    <a:pt x="59401" y="6394"/>
                  </a:cubicBezTo>
                  <a:cubicBezTo>
                    <a:pt x="59425" y="6430"/>
                    <a:pt x="59473" y="6430"/>
                    <a:pt x="59520" y="6430"/>
                  </a:cubicBezTo>
                  <a:cubicBezTo>
                    <a:pt x="59592" y="6430"/>
                    <a:pt x="59651" y="6394"/>
                    <a:pt x="59699" y="6335"/>
                  </a:cubicBezTo>
                  <a:cubicBezTo>
                    <a:pt x="59770" y="6239"/>
                    <a:pt x="59723" y="6097"/>
                    <a:pt x="59639" y="6037"/>
                  </a:cubicBezTo>
                  <a:cubicBezTo>
                    <a:pt x="59601" y="6011"/>
                    <a:pt x="59559" y="5999"/>
                    <a:pt x="59518" y="5999"/>
                  </a:cubicBezTo>
                  <a:close/>
                  <a:moveTo>
                    <a:pt x="17990" y="6088"/>
                  </a:moveTo>
                  <a:cubicBezTo>
                    <a:pt x="17952" y="6088"/>
                    <a:pt x="17915" y="6099"/>
                    <a:pt x="17884" y="6120"/>
                  </a:cubicBezTo>
                  <a:cubicBezTo>
                    <a:pt x="17789" y="6180"/>
                    <a:pt x="17753" y="6299"/>
                    <a:pt x="17813" y="6394"/>
                  </a:cubicBezTo>
                  <a:cubicBezTo>
                    <a:pt x="17860" y="6454"/>
                    <a:pt x="17920" y="6489"/>
                    <a:pt x="17991" y="6501"/>
                  </a:cubicBezTo>
                  <a:cubicBezTo>
                    <a:pt x="18039" y="6501"/>
                    <a:pt x="18087" y="6501"/>
                    <a:pt x="18110" y="6478"/>
                  </a:cubicBezTo>
                  <a:cubicBezTo>
                    <a:pt x="18206" y="6394"/>
                    <a:pt x="18241" y="6275"/>
                    <a:pt x="18182" y="6180"/>
                  </a:cubicBezTo>
                  <a:cubicBezTo>
                    <a:pt x="18129" y="6120"/>
                    <a:pt x="18057" y="6088"/>
                    <a:pt x="17990" y="6088"/>
                  </a:cubicBezTo>
                  <a:close/>
                  <a:moveTo>
                    <a:pt x="61642" y="7460"/>
                  </a:moveTo>
                  <a:cubicBezTo>
                    <a:pt x="61577" y="7460"/>
                    <a:pt x="61516" y="7491"/>
                    <a:pt x="61473" y="7549"/>
                  </a:cubicBezTo>
                  <a:cubicBezTo>
                    <a:pt x="61390" y="7644"/>
                    <a:pt x="61425" y="7775"/>
                    <a:pt x="61509" y="7847"/>
                  </a:cubicBezTo>
                  <a:cubicBezTo>
                    <a:pt x="61544" y="7871"/>
                    <a:pt x="61592" y="7883"/>
                    <a:pt x="61652" y="7894"/>
                  </a:cubicBezTo>
                  <a:cubicBezTo>
                    <a:pt x="61711" y="7894"/>
                    <a:pt x="61771" y="7859"/>
                    <a:pt x="61806" y="7799"/>
                  </a:cubicBezTo>
                  <a:cubicBezTo>
                    <a:pt x="61890" y="7704"/>
                    <a:pt x="61854" y="7573"/>
                    <a:pt x="61771" y="7502"/>
                  </a:cubicBezTo>
                  <a:cubicBezTo>
                    <a:pt x="61728" y="7473"/>
                    <a:pt x="61684" y="7460"/>
                    <a:pt x="61642" y="7460"/>
                  </a:cubicBezTo>
                  <a:close/>
                  <a:moveTo>
                    <a:pt x="15868" y="7531"/>
                  </a:moveTo>
                  <a:cubicBezTo>
                    <a:pt x="15826" y="7531"/>
                    <a:pt x="15786" y="7545"/>
                    <a:pt x="15753" y="7573"/>
                  </a:cubicBezTo>
                  <a:cubicBezTo>
                    <a:pt x="15658" y="7644"/>
                    <a:pt x="15634" y="7787"/>
                    <a:pt x="15705" y="7871"/>
                  </a:cubicBezTo>
                  <a:cubicBezTo>
                    <a:pt x="15753" y="7930"/>
                    <a:pt x="15812" y="7966"/>
                    <a:pt x="15884" y="7966"/>
                  </a:cubicBezTo>
                  <a:cubicBezTo>
                    <a:pt x="15932" y="7966"/>
                    <a:pt x="15967" y="7942"/>
                    <a:pt x="16003" y="7918"/>
                  </a:cubicBezTo>
                  <a:cubicBezTo>
                    <a:pt x="16086" y="7847"/>
                    <a:pt x="16122" y="7716"/>
                    <a:pt x="16051" y="7621"/>
                  </a:cubicBezTo>
                  <a:cubicBezTo>
                    <a:pt x="16000" y="7563"/>
                    <a:pt x="15932" y="7531"/>
                    <a:pt x="15868" y="7531"/>
                  </a:cubicBezTo>
                  <a:close/>
                  <a:moveTo>
                    <a:pt x="63655" y="9062"/>
                  </a:moveTo>
                  <a:cubicBezTo>
                    <a:pt x="63595" y="9062"/>
                    <a:pt x="63537" y="9086"/>
                    <a:pt x="63497" y="9133"/>
                  </a:cubicBezTo>
                  <a:cubicBezTo>
                    <a:pt x="63414" y="9228"/>
                    <a:pt x="63437" y="9359"/>
                    <a:pt x="63521" y="9430"/>
                  </a:cubicBezTo>
                  <a:cubicBezTo>
                    <a:pt x="63568" y="9466"/>
                    <a:pt x="63616" y="9478"/>
                    <a:pt x="63652" y="9478"/>
                  </a:cubicBezTo>
                  <a:cubicBezTo>
                    <a:pt x="63711" y="9478"/>
                    <a:pt x="63771" y="9454"/>
                    <a:pt x="63818" y="9407"/>
                  </a:cubicBezTo>
                  <a:cubicBezTo>
                    <a:pt x="63890" y="9311"/>
                    <a:pt x="63878" y="9180"/>
                    <a:pt x="63795" y="9109"/>
                  </a:cubicBezTo>
                  <a:cubicBezTo>
                    <a:pt x="63753" y="9077"/>
                    <a:pt x="63703" y="9062"/>
                    <a:pt x="63655" y="9062"/>
                  </a:cubicBezTo>
                  <a:close/>
                  <a:moveTo>
                    <a:pt x="13855" y="9134"/>
                  </a:moveTo>
                  <a:cubicBezTo>
                    <a:pt x="13809" y="9134"/>
                    <a:pt x="13765" y="9150"/>
                    <a:pt x="13729" y="9180"/>
                  </a:cubicBezTo>
                  <a:cubicBezTo>
                    <a:pt x="13634" y="9264"/>
                    <a:pt x="13622" y="9395"/>
                    <a:pt x="13693" y="9478"/>
                  </a:cubicBezTo>
                  <a:cubicBezTo>
                    <a:pt x="13741" y="9537"/>
                    <a:pt x="13800" y="9561"/>
                    <a:pt x="13860" y="9561"/>
                  </a:cubicBezTo>
                  <a:cubicBezTo>
                    <a:pt x="13907" y="9561"/>
                    <a:pt x="13943" y="9537"/>
                    <a:pt x="13991" y="9514"/>
                  </a:cubicBezTo>
                  <a:cubicBezTo>
                    <a:pt x="14086" y="9430"/>
                    <a:pt x="14098" y="9299"/>
                    <a:pt x="14027" y="9216"/>
                  </a:cubicBezTo>
                  <a:cubicBezTo>
                    <a:pt x="13979" y="9162"/>
                    <a:pt x="13916" y="9134"/>
                    <a:pt x="13855" y="9134"/>
                  </a:cubicBezTo>
                  <a:close/>
                  <a:moveTo>
                    <a:pt x="65570" y="10797"/>
                  </a:moveTo>
                  <a:cubicBezTo>
                    <a:pt x="65515" y="10797"/>
                    <a:pt x="65462" y="10817"/>
                    <a:pt x="65426" y="10859"/>
                  </a:cubicBezTo>
                  <a:cubicBezTo>
                    <a:pt x="65342" y="10954"/>
                    <a:pt x="65342" y="11085"/>
                    <a:pt x="65426" y="11157"/>
                  </a:cubicBezTo>
                  <a:cubicBezTo>
                    <a:pt x="65473" y="11192"/>
                    <a:pt x="65521" y="11216"/>
                    <a:pt x="65593" y="11216"/>
                  </a:cubicBezTo>
                  <a:cubicBezTo>
                    <a:pt x="65640" y="11216"/>
                    <a:pt x="65700" y="11204"/>
                    <a:pt x="65735" y="11157"/>
                  </a:cubicBezTo>
                  <a:cubicBezTo>
                    <a:pt x="65819" y="11073"/>
                    <a:pt x="65819" y="10942"/>
                    <a:pt x="65723" y="10859"/>
                  </a:cubicBezTo>
                  <a:cubicBezTo>
                    <a:pt x="65682" y="10817"/>
                    <a:pt x="65625" y="10797"/>
                    <a:pt x="65570" y="10797"/>
                  </a:cubicBezTo>
                  <a:close/>
                  <a:moveTo>
                    <a:pt x="11941" y="10865"/>
                  </a:moveTo>
                  <a:cubicBezTo>
                    <a:pt x="11889" y="10865"/>
                    <a:pt x="11836" y="10883"/>
                    <a:pt x="11788" y="10919"/>
                  </a:cubicBezTo>
                  <a:cubicBezTo>
                    <a:pt x="11717" y="11002"/>
                    <a:pt x="11717" y="11133"/>
                    <a:pt x="11788" y="11216"/>
                  </a:cubicBezTo>
                  <a:cubicBezTo>
                    <a:pt x="11825" y="11253"/>
                    <a:pt x="11870" y="11283"/>
                    <a:pt x="11910" y="11283"/>
                  </a:cubicBezTo>
                  <a:cubicBezTo>
                    <a:pt x="11921" y="11283"/>
                    <a:pt x="11933" y="11281"/>
                    <a:pt x="11943" y="11276"/>
                  </a:cubicBezTo>
                  <a:cubicBezTo>
                    <a:pt x="12002" y="11276"/>
                    <a:pt x="12038" y="11264"/>
                    <a:pt x="12086" y="11216"/>
                  </a:cubicBezTo>
                  <a:cubicBezTo>
                    <a:pt x="12157" y="11133"/>
                    <a:pt x="12157" y="11014"/>
                    <a:pt x="12086" y="10919"/>
                  </a:cubicBezTo>
                  <a:cubicBezTo>
                    <a:pt x="12044" y="10883"/>
                    <a:pt x="11994" y="10865"/>
                    <a:pt x="11941" y="10865"/>
                  </a:cubicBezTo>
                  <a:close/>
                  <a:moveTo>
                    <a:pt x="67375" y="12640"/>
                  </a:moveTo>
                  <a:cubicBezTo>
                    <a:pt x="67324" y="12640"/>
                    <a:pt x="67269" y="12658"/>
                    <a:pt x="67224" y="12693"/>
                  </a:cubicBezTo>
                  <a:cubicBezTo>
                    <a:pt x="67140" y="12764"/>
                    <a:pt x="67140" y="12907"/>
                    <a:pt x="67212" y="12990"/>
                  </a:cubicBezTo>
                  <a:cubicBezTo>
                    <a:pt x="67259" y="13038"/>
                    <a:pt x="67319" y="13062"/>
                    <a:pt x="67378" y="13062"/>
                  </a:cubicBezTo>
                  <a:cubicBezTo>
                    <a:pt x="67426" y="13062"/>
                    <a:pt x="67462" y="13038"/>
                    <a:pt x="67509" y="13002"/>
                  </a:cubicBezTo>
                  <a:cubicBezTo>
                    <a:pt x="67605" y="12931"/>
                    <a:pt x="67605" y="12800"/>
                    <a:pt x="67521" y="12705"/>
                  </a:cubicBezTo>
                  <a:cubicBezTo>
                    <a:pt x="67484" y="12661"/>
                    <a:pt x="67431" y="12640"/>
                    <a:pt x="67375" y="12640"/>
                  </a:cubicBezTo>
                  <a:close/>
                  <a:moveTo>
                    <a:pt x="10152" y="12727"/>
                  </a:moveTo>
                  <a:cubicBezTo>
                    <a:pt x="10095" y="12727"/>
                    <a:pt x="10039" y="12751"/>
                    <a:pt x="10002" y="12800"/>
                  </a:cubicBezTo>
                  <a:cubicBezTo>
                    <a:pt x="9931" y="12883"/>
                    <a:pt x="9931" y="13026"/>
                    <a:pt x="10014" y="13097"/>
                  </a:cubicBezTo>
                  <a:cubicBezTo>
                    <a:pt x="10050" y="13133"/>
                    <a:pt x="10109" y="13145"/>
                    <a:pt x="10169" y="13157"/>
                  </a:cubicBezTo>
                  <a:cubicBezTo>
                    <a:pt x="10217" y="13157"/>
                    <a:pt x="10276" y="13121"/>
                    <a:pt x="10312" y="13086"/>
                  </a:cubicBezTo>
                  <a:cubicBezTo>
                    <a:pt x="10395" y="12990"/>
                    <a:pt x="10395" y="12859"/>
                    <a:pt x="10300" y="12788"/>
                  </a:cubicBezTo>
                  <a:cubicBezTo>
                    <a:pt x="10260" y="12748"/>
                    <a:pt x="10205" y="12727"/>
                    <a:pt x="10152" y="12727"/>
                  </a:cubicBezTo>
                  <a:close/>
                  <a:moveTo>
                    <a:pt x="69040" y="14611"/>
                  </a:moveTo>
                  <a:cubicBezTo>
                    <a:pt x="68995" y="14611"/>
                    <a:pt x="68950" y="14627"/>
                    <a:pt x="68914" y="14657"/>
                  </a:cubicBezTo>
                  <a:cubicBezTo>
                    <a:pt x="68819" y="14729"/>
                    <a:pt x="68807" y="14871"/>
                    <a:pt x="68879" y="14955"/>
                  </a:cubicBezTo>
                  <a:cubicBezTo>
                    <a:pt x="68914" y="15002"/>
                    <a:pt x="68986" y="15026"/>
                    <a:pt x="69045" y="15026"/>
                  </a:cubicBezTo>
                  <a:cubicBezTo>
                    <a:pt x="69093" y="15026"/>
                    <a:pt x="69129" y="15014"/>
                    <a:pt x="69176" y="14991"/>
                  </a:cubicBezTo>
                  <a:cubicBezTo>
                    <a:pt x="69272" y="14907"/>
                    <a:pt x="69283" y="14776"/>
                    <a:pt x="69212" y="14693"/>
                  </a:cubicBezTo>
                  <a:cubicBezTo>
                    <a:pt x="69164" y="14638"/>
                    <a:pt x="69101" y="14611"/>
                    <a:pt x="69040" y="14611"/>
                  </a:cubicBezTo>
                  <a:close/>
                  <a:moveTo>
                    <a:pt x="8503" y="14701"/>
                  </a:moveTo>
                  <a:cubicBezTo>
                    <a:pt x="8440" y="14701"/>
                    <a:pt x="8376" y="14729"/>
                    <a:pt x="8335" y="14776"/>
                  </a:cubicBezTo>
                  <a:cubicBezTo>
                    <a:pt x="8264" y="14871"/>
                    <a:pt x="8276" y="15002"/>
                    <a:pt x="8371" y="15074"/>
                  </a:cubicBezTo>
                  <a:cubicBezTo>
                    <a:pt x="8395" y="15110"/>
                    <a:pt x="8443" y="15121"/>
                    <a:pt x="8502" y="15121"/>
                  </a:cubicBezTo>
                  <a:cubicBezTo>
                    <a:pt x="8562" y="15121"/>
                    <a:pt x="8621" y="15110"/>
                    <a:pt x="8669" y="15050"/>
                  </a:cubicBezTo>
                  <a:cubicBezTo>
                    <a:pt x="8740" y="14955"/>
                    <a:pt x="8728" y="14824"/>
                    <a:pt x="8633" y="14752"/>
                  </a:cubicBezTo>
                  <a:cubicBezTo>
                    <a:pt x="8597" y="14717"/>
                    <a:pt x="8550" y="14701"/>
                    <a:pt x="8503" y="14701"/>
                  </a:cubicBezTo>
                  <a:close/>
                  <a:moveTo>
                    <a:pt x="70576" y="16681"/>
                  </a:moveTo>
                  <a:cubicBezTo>
                    <a:pt x="70535" y="16681"/>
                    <a:pt x="70495" y="16694"/>
                    <a:pt x="70462" y="16717"/>
                  </a:cubicBezTo>
                  <a:cubicBezTo>
                    <a:pt x="70355" y="16788"/>
                    <a:pt x="70343" y="16919"/>
                    <a:pt x="70403" y="17015"/>
                  </a:cubicBezTo>
                  <a:cubicBezTo>
                    <a:pt x="70438" y="17074"/>
                    <a:pt x="70498" y="17098"/>
                    <a:pt x="70581" y="17098"/>
                  </a:cubicBezTo>
                  <a:cubicBezTo>
                    <a:pt x="70617" y="17098"/>
                    <a:pt x="70665" y="17098"/>
                    <a:pt x="70700" y="17074"/>
                  </a:cubicBezTo>
                  <a:cubicBezTo>
                    <a:pt x="70796" y="16991"/>
                    <a:pt x="70819" y="16860"/>
                    <a:pt x="70760" y="16776"/>
                  </a:cubicBezTo>
                  <a:cubicBezTo>
                    <a:pt x="70709" y="16711"/>
                    <a:pt x="70641" y="16681"/>
                    <a:pt x="70576" y="16681"/>
                  </a:cubicBezTo>
                  <a:close/>
                  <a:moveTo>
                    <a:pt x="6964" y="16786"/>
                  </a:moveTo>
                  <a:cubicBezTo>
                    <a:pt x="6896" y="16786"/>
                    <a:pt x="6832" y="16819"/>
                    <a:pt x="6788" y="16872"/>
                  </a:cubicBezTo>
                  <a:cubicBezTo>
                    <a:pt x="6728" y="16967"/>
                    <a:pt x="6764" y="17098"/>
                    <a:pt x="6847" y="17157"/>
                  </a:cubicBezTo>
                  <a:cubicBezTo>
                    <a:pt x="6883" y="17193"/>
                    <a:pt x="6919" y="17193"/>
                    <a:pt x="6966" y="17205"/>
                  </a:cubicBezTo>
                  <a:cubicBezTo>
                    <a:pt x="7038" y="17205"/>
                    <a:pt x="7097" y="17169"/>
                    <a:pt x="7145" y="17122"/>
                  </a:cubicBezTo>
                  <a:cubicBezTo>
                    <a:pt x="7204" y="17015"/>
                    <a:pt x="7180" y="16896"/>
                    <a:pt x="7085" y="16824"/>
                  </a:cubicBezTo>
                  <a:cubicBezTo>
                    <a:pt x="7045" y="16798"/>
                    <a:pt x="7004" y="16786"/>
                    <a:pt x="6964" y="16786"/>
                  </a:cubicBezTo>
                  <a:close/>
                  <a:moveTo>
                    <a:pt x="71964" y="18855"/>
                  </a:moveTo>
                  <a:cubicBezTo>
                    <a:pt x="71928" y="18855"/>
                    <a:pt x="71891" y="18864"/>
                    <a:pt x="71855" y="18884"/>
                  </a:cubicBezTo>
                  <a:cubicBezTo>
                    <a:pt x="71748" y="18943"/>
                    <a:pt x="71724" y="19062"/>
                    <a:pt x="71784" y="19170"/>
                  </a:cubicBezTo>
                  <a:cubicBezTo>
                    <a:pt x="71831" y="19229"/>
                    <a:pt x="71903" y="19277"/>
                    <a:pt x="71962" y="19277"/>
                  </a:cubicBezTo>
                  <a:cubicBezTo>
                    <a:pt x="71986" y="19277"/>
                    <a:pt x="72034" y="19253"/>
                    <a:pt x="72070" y="19241"/>
                  </a:cubicBezTo>
                  <a:cubicBezTo>
                    <a:pt x="72165" y="19182"/>
                    <a:pt x="72200" y="19062"/>
                    <a:pt x="72141" y="18955"/>
                  </a:cubicBezTo>
                  <a:cubicBezTo>
                    <a:pt x="72101" y="18892"/>
                    <a:pt x="72035" y="18855"/>
                    <a:pt x="71964" y="18855"/>
                  </a:cubicBezTo>
                  <a:close/>
                  <a:moveTo>
                    <a:pt x="5569" y="18947"/>
                  </a:moveTo>
                  <a:cubicBezTo>
                    <a:pt x="5501" y="18947"/>
                    <a:pt x="5433" y="18982"/>
                    <a:pt x="5395" y="19051"/>
                  </a:cubicBezTo>
                  <a:cubicBezTo>
                    <a:pt x="5335" y="19134"/>
                    <a:pt x="5359" y="19277"/>
                    <a:pt x="5466" y="19336"/>
                  </a:cubicBezTo>
                  <a:cubicBezTo>
                    <a:pt x="5514" y="19360"/>
                    <a:pt x="5537" y="19360"/>
                    <a:pt x="5573" y="19372"/>
                  </a:cubicBezTo>
                  <a:cubicBezTo>
                    <a:pt x="5645" y="19372"/>
                    <a:pt x="5704" y="19336"/>
                    <a:pt x="5752" y="19277"/>
                  </a:cubicBezTo>
                  <a:cubicBezTo>
                    <a:pt x="5811" y="19170"/>
                    <a:pt x="5776" y="19039"/>
                    <a:pt x="5680" y="18979"/>
                  </a:cubicBezTo>
                  <a:cubicBezTo>
                    <a:pt x="5646" y="18958"/>
                    <a:pt x="5608" y="18947"/>
                    <a:pt x="5569" y="18947"/>
                  </a:cubicBezTo>
                  <a:close/>
                  <a:moveTo>
                    <a:pt x="73211" y="21094"/>
                  </a:moveTo>
                  <a:cubicBezTo>
                    <a:pt x="73176" y="21094"/>
                    <a:pt x="73140" y="21103"/>
                    <a:pt x="73105" y="21122"/>
                  </a:cubicBezTo>
                  <a:cubicBezTo>
                    <a:pt x="72998" y="21182"/>
                    <a:pt x="72962" y="21301"/>
                    <a:pt x="73022" y="21396"/>
                  </a:cubicBezTo>
                  <a:cubicBezTo>
                    <a:pt x="73058" y="21479"/>
                    <a:pt x="73141" y="21515"/>
                    <a:pt x="73213" y="21515"/>
                  </a:cubicBezTo>
                  <a:cubicBezTo>
                    <a:pt x="73236" y="21515"/>
                    <a:pt x="73272" y="21503"/>
                    <a:pt x="73296" y="21491"/>
                  </a:cubicBezTo>
                  <a:cubicBezTo>
                    <a:pt x="73403" y="21432"/>
                    <a:pt x="73451" y="21313"/>
                    <a:pt x="73391" y="21206"/>
                  </a:cubicBezTo>
                  <a:cubicBezTo>
                    <a:pt x="73351" y="21133"/>
                    <a:pt x="73284" y="21094"/>
                    <a:pt x="73211" y="21094"/>
                  </a:cubicBezTo>
                  <a:close/>
                  <a:moveTo>
                    <a:pt x="4333" y="21213"/>
                  </a:moveTo>
                  <a:cubicBezTo>
                    <a:pt x="4258" y="21213"/>
                    <a:pt x="4188" y="21252"/>
                    <a:pt x="4156" y="21325"/>
                  </a:cubicBezTo>
                  <a:cubicBezTo>
                    <a:pt x="4097" y="21432"/>
                    <a:pt x="4144" y="21563"/>
                    <a:pt x="4240" y="21610"/>
                  </a:cubicBezTo>
                  <a:cubicBezTo>
                    <a:pt x="4275" y="21622"/>
                    <a:pt x="4299" y="21622"/>
                    <a:pt x="4335" y="21634"/>
                  </a:cubicBezTo>
                  <a:cubicBezTo>
                    <a:pt x="4418" y="21634"/>
                    <a:pt x="4502" y="21598"/>
                    <a:pt x="4525" y="21515"/>
                  </a:cubicBezTo>
                  <a:cubicBezTo>
                    <a:pt x="4585" y="21420"/>
                    <a:pt x="4549" y="21277"/>
                    <a:pt x="4442" y="21241"/>
                  </a:cubicBezTo>
                  <a:cubicBezTo>
                    <a:pt x="4407" y="21222"/>
                    <a:pt x="4370" y="21213"/>
                    <a:pt x="4333" y="21213"/>
                  </a:cubicBezTo>
                  <a:close/>
                  <a:moveTo>
                    <a:pt x="74293" y="23426"/>
                  </a:moveTo>
                  <a:cubicBezTo>
                    <a:pt x="74265" y="23426"/>
                    <a:pt x="74237" y="23432"/>
                    <a:pt x="74213" y="23444"/>
                  </a:cubicBezTo>
                  <a:cubicBezTo>
                    <a:pt x="74105" y="23503"/>
                    <a:pt x="74058" y="23623"/>
                    <a:pt x="74105" y="23718"/>
                  </a:cubicBezTo>
                  <a:cubicBezTo>
                    <a:pt x="74129" y="23813"/>
                    <a:pt x="74225" y="23861"/>
                    <a:pt x="74284" y="23861"/>
                  </a:cubicBezTo>
                  <a:cubicBezTo>
                    <a:pt x="74308" y="23861"/>
                    <a:pt x="74344" y="23861"/>
                    <a:pt x="74367" y="23849"/>
                  </a:cubicBezTo>
                  <a:cubicBezTo>
                    <a:pt x="74475" y="23777"/>
                    <a:pt x="74522" y="23658"/>
                    <a:pt x="74475" y="23563"/>
                  </a:cubicBezTo>
                  <a:cubicBezTo>
                    <a:pt x="74457" y="23475"/>
                    <a:pt x="74374" y="23426"/>
                    <a:pt x="74293" y="23426"/>
                  </a:cubicBezTo>
                  <a:close/>
                  <a:moveTo>
                    <a:pt x="3258" y="23558"/>
                  </a:moveTo>
                  <a:cubicBezTo>
                    <a:pt x="3176" y="23558"/>
                    <a:pt x="3100" y="23612"/>
                    <a:pt x="3073" y="23694"/>
                  </a:cubicBezTo>
                  <a:cubicBezTo>
                    <a:pt x="3013" y="23801"/>
                    <a:pt x="3073" y="23920"/>
                    <a:pt x="3168" y="23956"/>
                  </a:cubicBezTo>
                  <a:cubicBezTo>
                    <a:pt x="3204" y="23980"/>
                    <a:pt x="3216" y="23980"/>
                    <a:pt x="3251" y="23980"/>
                  </a:cubicBezTo>
                  <a:cubicBezTo>
                    <a:pt x="3335" y="23980"/>
                    <a:pt x="3406" y="23920"/>
                    <a:pt x="3442" y="23837"/>
                  </a:cubicBezTo>
                  <a:cubicBezTo>
                    <a:pt x="3501" y="23742"/>
                    <a:pt x="3442" y="23623"/>
                    <a:pt x="3335" y="23575"/>
                  </a:cubicBezTo>
                  <a:cubicBezTo>
                    <a:pt x="3309" y="23564"/>
                    <a:pt x="3283" y="23558"/>
                    <a:pt x="3258" y="23558"/>
                  </a:cubicBezTo>
                  <a:close/>
                  <a:moveTo>
                    <a:pt x="75235" y="25833"/>
                  </a:moveTo>
                  <a:cubicBezTo>
                    <a:pt x="75211" y="25833"/>
                    <a:pt x="75187" y="25838"/>
                    <a:pt x="75165" y="25849"/>
                  </a:cubicBezTo>
                  <a:cubicBezTo>
                    <a:pt x="75046" y="25897"/>
                    <a:pt x="74987" y="26016"/>
                    <a:pt x="75022" y="26123"/>
                  </a:cubicBezTo>
                  <a:cubicBezTo>
                    <a:pt x="75058" y="26194"/>
                    <a:pt x="75141" y="26254"/>
                    <a:pt x="75225" y="26266"/>
                  </a:cubicBezTo>
                  <a:cubicBezTo>
                    <a:pt x="75248" y="26266"/>
                    <a:pt x="75284" y="26266"/>
                    <a:pt x="75296" y="26254"/>
                  </a:cubicBezTo>
                  <a:cubicBezTo>
                    <a:pt x="75415" y="26206"/>
                    <a:pt x="75475" y="26087"/>
                    <a:pt x="75427" y="25980"/>
                  </a:cubicBezTo>
                  <a:cubicBezTo>
                    <a:pt x="75391" y="25889"/>
                    <a:pt x="75312" y="25833"/>
                    <a:pt x="75235" y="25833"/>
                  </a:cubicBezTo>
                  <a:close/>
                  <a:moveTo>
                    <a:pt x="2334" y="25963"/>
                  </a:moveTo>
                  <a:cubicBezTo>
                    <a:pt x="2241" y="25963"/>
                    <a:pt x="2151" y="26018"/>
                    <a:pt x="2120" y="26099"/>
                  </a:cubicBezTo>
                  <a:cubicBezTo>
                    <a:pt x="2085" y="26206"/>
                    <a:pt x="2144" y="26325"/>
                    <a:pt x="2251" y="26373"/>
                  </a:cubicBezTo>
                  <a:cubicBezTo>
                    <a:pt x="2263" y="26379"/>
                    <a:pt x="2278" y="26382"/>
                    <a:pt x="2291" y="26382"/>
                  </a:cubicBezTo>
                  <a:cubicBezTo>
                    <a:pt x="2305" y="26382"/>
                    <a:pt x="2317" y="26379"/>
                    <a:pt x="2323" y="26373"/>
                  </a:cubicBezTo>
                  <a:cubicBezTo>
                    <a:pt x="2418" y="26373"/>
                    <a:pt x="2489" y="26325"/>
                    <a:pt x="2513" y="26242"/>
                  </a:cubicBezTo>
                  <a:cubicBezTo>
                    <a:pt x="2549" y="26123"/>
                    <a:pt x="2489" y="26004"/>
                    <a:pt x="2382" y="25968"/>
                  </a:cubicBezTo>
                  <a:cubicBezTo>
                    <a:pt x="2366" y="25965"/>
                    <a:pt x="2350" y="25963"/>
                    <a:pt x="2334" y="25963"/>
                  </a:cubicBezTo>
                  <a:close/>
                  <a:moveTo>
                    <a:pt x="76014" y="28303"/>
                  </a:moveTo>
                  <a:cubicBezTo>
                    <a:pt x="75993" y="28303"/>
                    <a:pt x="75972" y="28307"/>
                    <a:pt x="75951" y="28314"/>
                  </a:cubicBezTo>
                  <a:cubicBezTo>
                    <a:pt x="75832" y="28337"/>
                    <a:pt x="75772" y="28456"/>
                    <a:pt x="75796" y="28564"/>
                  </a:cubicBezTo>
                  <a:cubicBezTo>
                    <a:pt x="75820" y="28647"/>
                    <a:pt x="75903" y="28706"/>
                    <a:pt x="75999" y="28718"/>
                  </a:cubicBezTo>
                  <a:cubicBezTo>
                    <a:pt x="76010" y="28718"/>
                    <a:pt x="76034" y="28706"/>
                    <a:pt x="76058" y="28706"/>
                  </a:cubicBezTo>
                  <a:cubicBezTo>
                    <a:pt x="76177" y="28683"/>
                    <a:pt x="76237" y="28564"/>
                    <a:pt x="76201" y="28456"/>
                  </a:cubicBezTo>
                  <a:cubicBezTo>
                    <a:pt x="76182" y="28361"/>
                    <a:pt x="76101" y="28303"/>
                    <a:pt x="76014" y="28303"/>
                  </a:cubicBezTo>
                  <a:close/>
                  <a:moveTo>
                    <a:pt x="1551" y="28435"/>
                  </a:moveTo>
                  <a:cubicBezTo>
                    <a:pt x="1462" y="28435"/>
                    <a:pt x="1378" y="28499"/>
                    <a:pt x="1358" y="28587"/>
                  </a:cubicBezTo>
                  <a:cubicBezTo>
                    <a:pt x="1323" y="28695"/>
                    <a:pt x="1406" y="28814"/>
                    <a:pt x="1501" y="28837"/>
                  </a:cubicBezTo>
                  <a:lnTo>
                    <a:pt x="1549" y="28837"/>
                  </a:lnTo>
                  <a:cubicBezTo>
                    <a:pt x="1656" y="28837"/>
                    <a:pt x="1727" y="28778"/>
                    <a:pt x="1763" y="28695"/>
                  </a:cubicBezTo>
                  <a:cubicBezTo>
                    <a:pt x="1787" y="28587"/>
                    <a:pt x="1715" y="28468"/>
                    <a:pt x="1608" y="28445"/>
                  </a:cubicBezTo>
                  <a:cubicBezTo>
                    <a:pt x="1589" y="28438"/>
                    <a:pt x="1570" y="28435"/>
                    <a:pt x="1551" y="28435"/>
                  </a:cubicBezTo>
                  <a:close/>
                  <a:moveTo>
                    <a:pt x="76604" y="30797"/>
                  </a:moveTo>
                  <a:cubicBezTo>
                    <a:pt x="76589" y="30797"/>
                    <a:pt x="76574" y="30799"/>
                    <a:pt x="76558" y="30802"/>
                  </a:cubicBezTo>
                  <a:cubicBezTo>
                    <a:pt x="76439" y="30838"/>
                    <a:pt x="76368" y="30945"/>
                    <a:pt x="76391" y="31064"/>
                  </a:cubicBezTo>
                  <a:cubicBezTo>
                    <a:pt x="76415" y="31147"/>
                    <a:pt x="76499" y="31219"/>
                    <a:pt x="76606" y="31219"/>
                  </a:cubicBezTo>
                  <a:lnTo>
                    <a:pt x="76653" y="31219"/>
                  </a:lnTo>
                  <a:cubicBezTo>
                    <a:pt x="76772" y="31195"/>
                    <a:pt x="76844" y="31088"/>
                    <a:pt x="76808" y="30969"/>
                  </a:cubicBezTo>
                  <a:cubicBezTo>
                    <a:pt x="76787" y="30865"/>
                    <a:pt x="76704" y="30797"/>
                    <a:pt x="76604" y="30797"/>
                  </a:cubicBezTo>
                  <a:close/>
                  <a:moveTo>
                    <a:pt x="951" y="30936"/>
                  </a:moveTo>
                  <a:cubicBezTo>
                    <a:pt x="856" y="30936"/>
                    <a:pt x="773" y="31001"/>
                    <a:pt x="763" y="31100"/>
                  </a:cubicBezTo>
                  <a:cubicBezTo>
                    <a:pt x="727" y="31219"/>
                    <a:pt x="811" y="31326"/>
                    <a:pt x="930" y="31362"/>
                  </a:cubicBezTo>
                  <a:lnTo>
                    <a:pt x="965" y="31362"/>
                  </a:lnTo>
                  <a:cubicBezTo>
                    <a:pt x="1073" y="31362"/>
                    <a:pt x="1168" y="31302"/>
                    <a:pt x="1180" y="31195"/>
                  </a:cubicBezTo>
                  <a:cubicBezTo>
                    <a:pt x="1215" y="31076"/>
                    <a:pt x="1132" y="30969"/>
                    <a:pt x="1013" y="30945"/>
                  </a:cubicBezTo>
                  <a:cubicBezTo>
                    <a:pt x="992" y="30939"/>
                    <a:pt x="971" y="30936"/>
                    <a:pt x="951" y="30936"/>
                  </a:cubicBezTo>
                  <a:close/>
                  <a:moveTo>
                    <a:pt x="77036" y="33337"/>
                  </a:moveTo>
                  <a:cubicBezTo>
                    <a:pt x="77028" y="33337"/>
                    <a:pt x="77019" y="33337"/>
                    <a:pt x="77011" y="33338"/>
                  </a:cubicBezTo>
                  <a:cubicBezTo>
                    <a:pt x="76892" y="33350"/>
                    <a:pt x="76820" y="33457"/>
                    <a:pt x="76832" y="33576"/>
                  </a:cubicBezTo>
                  <a:cubicBezTo>
                    <a:pt x="76843" y="33687"/>
                    <a:pt x="76916" y="33756"/>
                    <a:pt x="77011" y="33756"/>
                  </a:cubicBezTo>
                  <a:cubicBezTo>
                    <a:pt x="77019" y="33756"/>
                    <a:pt x="77027" y="33756"/>
                    <a:pt x="77034" y="33755"/>
                  </a:cubicBezTo>
                  <a:lnTo>
                    <a:pt x="77070" y="33755"/>
                  </a:lnTo>
                  <a:cubicBezTo>
                    <a:pt x="77189" y="33743"/>
                    <a:pt x="77261" y="33636"/>
                    <a:pt x="77249" y="33517"/>
                  </a:cubicBezTo>
                  <a:cubicBezTo>
                    <a:pt x="77227" y="33406"/>
                    <a:pt x="77143" y="33337"/>
                    <a:pt x="77036" y="33337"/>
                  </a:cubicBezTo>
                  <a:close/>
                  <a:moveTo>
                    <a:pt x="559" y="33480"/>
                  </a:moveTo>
                  <a:cubicBezTo>
                    <a:pt x="450" y="33480"/>
                    <a:pt x="357" y="33549"/>
                    <a:pt x="346" y="33659"/>
                  </a:cubicBezTo>
                  <a:cubicBezTo>
                    <a:pt x="334" y="33779"/>
                    <a:pt x="406" y="33886"/>
                    <a:pt x="525" y="33898"/>
                  </a:cubicBezTo>
                  <a:lnTo>
                    <a:pt x="549" y="33898"/>
                  </a:lnTo>
                  <a:cubicBezTo>
                    <a:pt x="656" y="33898"/>
                    <a:pt x="751" y="33826"/>
                    <a:pt x="763" y="33719"/>
                  </a:cubicBezTo>
                  <a:cubicBezTo>
                    <a:pt x="775" y="33612"/>
                    <a:pt x="703" y="33505"/>
                    <a:pt x="584" y="33481"/>
                  </a:cubicBezTo>
                  <a:cubicBezTo>
                    <a:pt x="576" y="33480"/>
                    <a:pt x="567" y="33480"/>
                    <a:pt x="559" y="33480"/>
                  </a:cubicBezTo>
                  <a:close/>
                  <a:moveTo>
                    <a:pt x="77295" y="35909"/>
                  </a:moveTo>
                  <a:cubicBezTo>
                    <a:pt x="77288" y="35909"/>
                    <a:pt x="77280" y="35909"/>
                    <a:pt x="77273" y="35910"/>
                  </a:cubicBezTo>
                  <a:cubicBezTo>
                    <a:pt x="77153" y="35910"/>
                    <a:pt x="77070" y="36017"/>
                    <a:pt x="77082" y="36136"/>
                  </a:cubicBezTo>
                  <a:cubicBezTo>
                    <a:pt x="77094" y="36243"/>
                    <a:pt x="77189" y="36326"/>
                    <a:pt x="77284" y="36326"/>
                  </a:cubicBezTo>
                  <a:lnTo>
                    <a:pt x="77308" y="36326"/>
                  </a:lnTo>
                  <a:cubicBezTo>
                    <a:pt x="77427" y="36315"/>
                    <a:pt x="77511" y="36231"/>
                    <a:pt x="77499" y="36100"/>
                  </a:cubicBezTo>
                  <a:cubicBezTo>
                    <a:pt x="77499" y="35989"/>
                    <a:pt x="77405" y="35909"/>
                    <a:pt x="77295" y="35909"/>
                  </a:cubicBezTo>
                  <a:close/>
                  <a:moveTo>
                    <a:pt x="291" y="36040"/>
                  </a:moveTo>
                  <a:cubicBezTo>
                    <a:pt x="182" y="36040"/>
                    <a:pt x="107" y="36131"/>
                    <a:pt x="96" y="36243"/>
                  </a:cubicBezTo>
                  <a:cubicBezTo>
                    <a:pt x="72" y="36362"/>
                    <a:pt x="168" y="36446"/>
                    <a:pt x="287" y="36457"/>
                  </a:cubicBezTo>
                  <a:cubicBezTo>
                    <a:pt x="406" y="36457"/>
                    <a:pt x="513" y="36374"/>
                    <a:pt x="513" y="36267"/>
                  </a:cubicBezTo>
                  <a:cubicBezTo>
                    <a:pt x="525" y="36148"/>
                    <a:pt x="430" y="36065"/>
                    <a:pt x="311" y="36041"/>
                  </a:cubicBezTo>
                  <a:cubicBezTo>
                    <a:pt x="304" y="36040"/>
                    <a:pt x="297" y="36040"/>
                    <a:pt x="291" y="36040"/>
                  </a:cubicBezTo>
                  <a:close/>
                  <a:moveTo>
                    <a:pt x="77380" y="38482"/>
                  </a:moveTo>
                  <a:cubicBezTo>
                    <a:pt x="77261" y="38482"/>
                    <a:pt x="77165" y="38577"/>
                    <a:pt x="77165" y="38696"/>
                  </a:cubicBezTo>
                  <a:lnTo>
                    <a:pt x="77165" y="38743"/>
                  </a:lnTo>
                  <a:lnTo>
                    <a:pt x="77165" y="38779"/>
                  </a:lnTo>
                  <a:cubicBezTo>
                    <a:pt x="77165" y="38898"/>
                    <a:pt x="77273" y="38993"/>
                    <a:pt x="77380" y="38993"/>
                  </a:cubicBezTo>
                  <a:cubicBezTo>
                    <a:pt x="77499" y="38993"/>
                    <a:pt x="77594" y="38898"/>
                    <a:pt x="77594" y="38779"/>
                  </a:cubicBezTo>
                  <a:lnTo>
                    <a:pt x="77594" y="38743"/>
                  </a:lnTo>
                  <a:lnTo>
                    <a:pt x="77594" y="38696"/>
                  </a:lnTo>
                  <a:cubicBezTo>
                    <a:pt x="77594" y="38577"/>
                    <a:pt x="77499" y="38482"/>
                    <a:pt x="77380" y="38482"/>
                  </a:cubicBezTo>
                  <a:close/>
                  <a:moveTo>
                    <a:pt x="215" y="38624"/>
                  </a:moveTo>
                  <a:cubicBezTo>
                    <a:pt x="96" y="38624"/>
                    <a:pt x="1" y="38708"/>
                    <a:pt x="1" y="38827"/>
                  </a:cubicBezTo>
                  <a:cubicBezTo>
                    <a:pt x="1" y="38946"/>
                    <a:pt x="108" y="39041"/>
                    <a:pt x="215" y="39041"/>
                  </a:cubicBezTo>
                  <a:cubicBezTo>
                    <a:pt x="334" y="39041"/>
                    <a:pt x="418" y="38946"/>
                    <a:pt x="418" y="38827"/>
                  </a:cubicBezTo>
                  <a:cubicBezTo>
                    <a:pt x="418" y="38708"/>
                    <a:pt x="334" y="38624"/>
                    <a:pt x="215" y="38624"/>
                  </a:cubicBezTo>
                  <a:close/>
                  <a:moveTo>
                    <a:pt x="77298" y="41147"/>
                  </a:moveTo>
                  <a:cubicBezTo>
                    <a:pt x="77189" y="41147"/>
                    <a:pt x="77105" y="41228"/>
                    <a:pt x="77094" y="41339"/>
                  </a:cubicBezTo>
                  <a:cubicBezTo>
                    <a:pt x="77082" y="41458"/>
                    <a:pt x="77165" y="41553"/>
                    <a:pt x="77284" y="41565"/>
                  </a:cubicBezTo>
                  <a:cubicBezTo>
                    <a:pt x="77404" y="41565"/>
                    <a:pt x="77499" y="41482"/>
                    <a:pt x="77511" y="41375"/>
                  </a:cubicBezTo>
                  <a:cubicBezTo>
                    <a:pt x="77523" y="41256"/>
                    <a:pt x="77439" y="41160"/>
                    <a:pt x="77320" y="41149"/>
                  </a:cubicBezTo>
                  <a:cubicBezTo>
                    <a:pt x="77313" y="41148"/>
                    <a:pt x="77305" y="41147"/>
                    <a:pt x="77298" y="41147"/>
                  </a:cubicBezTo>
                  <a:close/>
                  <a:moveTo>
                    <a:pt x="309" y="41195"/>
                  </a:moveTo>
                  <a:cubicBezTo>
                    <a:pt x="302" y="41195"/>
                    <a:pt x="294" y="41195"/>
                    <a:pt x="287" y="41196"/>
                  </a:cubicBezTo>
                  <a:cubicBezTo>
                    <a:pt x="168" y="41196"/>
                    <a:pt x="72" y="41303"/>
                    <a:pt x="96" y="41422"/>
                  </a:cubicBezTo>
                  <a:cubicBezTo>
                    <a:pt x="108" y="41541"/>
                    <a:pt x="191" y="41613"/>
                    <a:pt x="299" y="41613"/>
                  </a:cubicBezTo>
                  <a:lnTo>
                    <a:pt x="311" y="41613"/>
                  </a:lnTo>
                  <a:cubicBezTo>
                    <a:pt x="430" y="41601"/>
                    <a:pt x="525" y="41506"/>
                    <a:pt x="513" y="41387"/>
                  </a:cubicBezTo>
                  <a:cubicBezTo>
                    <a:pt x="491" y="41275"/>
                    <a:pt x="416" y="41195"/>
                    <a:pt x="309" y="41195"/>
                  </a:cubicBezTo>
                  <a:close/>
                  <a:moveTo>
                    <a:pt x="77056" y="43707"/>
                  </a:moveTo>
                  <a:cubicBezTo>
                    <a:pt x="76948" y="43707"/>
                    <a:pt x="76855" y="43777"/>
                    <a:pt x="76844" y="43887"/>
                  </a:cubicBezTo>
                  <a:cubicBezTo>
                    <a:pt x="76832" y="44006"/>
                    <a:pt x="76903" y="44113"/>
                    <a:pt x="77023" y="44125"/>
                  </a:cubicBezTo>
                  <a:lnTo>
                    <a:pt x="77046" y="44125"/>
                  </a:lnTo>
                  <a:cubicBezTo>
                    <a:pt x="77153" y="44125"/>
                    <a:pt x="77249" y="44054"/>
                    <a:pt x="77261" y="43946"/>
                  </a:cubicBezTo>
                  <a:cubicBezTo>
                    <a:pt x="77273" y="43827"/>
                    <a:pt x="77201" y="43720"/>
                    <a:pt x="77082" y="43708"/>
                  </a:cubicBezTo>
                  <a:cubicBezTo>
                    <a:pt x="77073" y="43707"/>
                    <a:pt x="77065" y="43707"/>
                    <a:pt x="77056" y="43707"/>
                  </a:cubicBezTo>
                  <a:close/>
                  <a:moveTo>
                    <a:pt x="562" y="43755"/>
                  </a:moveTo>
                  <a:cubicBezTo>
                    <a:pt x="554" y="43755"/>
                    <a:pt x="545" y="43755"/>
                    <a:pt x="537" y="43756"/>
                  </a:cubicBezTo>
                  <a:cubicBezTo>
                    <a:pt x="418" y="43768"/>
                    <a:pt x="346" y="43875"/>
                    <a:pt x="358" y="43994"/>
                  </a:cubicBezTo>
                  <a:cubicBezTo>
                    <a:pt x="369" y="44094"/>
                    <a:pt x="453" y="44174"/>
                    <a:pt x="552" y="44174"/>
                  </a:cubicBezTo>
                  <a:cubicBezTo>
                    <a:pt x="559" y="44174"/>
                    <a:pt x="566" y="44173"/>
                    <a:pt x="572" y="44173"/>
                  </a:cubicBezTo>
                  <a:lnTo>
                    <a:pt x="596" y="44173"/>
                  </a:lnTo>
                  <a:cubicBezTo>
                    <a:pt x="715" y="44161"/>
                    <a:pt x="787" y="44054"/>
                    <a:pt x="775" y="43935"/>
                  </a:cubicBezTo>
                  <a:cubicBezTo>
                    <a:pt x="764" y="43824"/>
                    <a:pt x="671" y="43755"/>
                    <a:pt x="562" y="43755"/>
                  </a:cubicBezTo>
                  <a:close/>
                  <a:moveTo>
                    <a:pt x="76609" y="46248"/>
                  </a:moveTo>
                  <a:cubicBezTo>
                    <a:pt x="76511" y="46248"/>
                    <a:pt x="76425" y="46323"/>
                    <a:pt x="76415" y="46423"/>
                  </a:cubicBezTo>
                  <a:cubicBezTo>
                    <a:pt x="76380" y="46542"/>
                    <a:pt x="76451" y="46637"/>
                    <a:pt x="76570" y="46673"/>
                  </a:cubicBezTo>
                  <a:lnTo>
                    <a:pt x="76618" y="46673"/>
                  </a:lnTo>
                  <a:cubicBezTo>
                    <a:pt x="76725" y="46673"/>
                    <a:pt x="76820" y="46613"/>
                    <a:pt x="76832" y="46506"/>
                  </a:cubicBezTo>
                  <a:cubicBezTo>
                    <a:pt x="76856" y="46387"/>
                    <a:pt x="76784" y="46280"/>
                    <a:pt x="76665" y="46256"/>
                  </a:cubicBezTo>
                  <a:cubicBezTo>
                    <a:pt x="76646" y="46251"/>
                    <a:pt x="76627" y="46248"/>
                    <a:pt x="76609" y="46248"/>
                  </a:cubicBezTo>
                  <a:close/>
                  <a:moveTo>
                    <a:pt x="1015" y="46295"/>
                  </a:moveTo>
                  <a:cubicBezTo>
                    <a:pt x="995" y="46295"/>
                    <a:pt x="974" y="46298"/>
                    <a:pt x="953" y="46304"/>
                  </a:cubicBezTo>
                  <a:cubicBezTo>
                    <a:pt x="834" y="46328"/>
                    <a:pt x="763" y="46435"/>
                    <a:pt x="787" y="46554"/>
                  </a:cubicBezTo>
                  <a:cubicBezTo>
                    <a:pt x="811" y="46661"/>
                    <a:pt x="894" y="46721"/>
                    <a:pt x="1001" y="46721"/>
                  </a:cubicBezTo>
                  <a:lnTo>
                    <a:pt x="1049" y="46721"/>
                  </a:lnTo>
                  <a:cubicBezTo>
                    <a:pt x="1168" y="46685"/>
                    <a:pt x="1239" y="46578"/>
                    <a:pt x="1204" y="46459"/>
                  </a:cubicBezTo>
                  <a:cubicBezTo>
                    <a:pt x="1184" y="46360"/>
                    <a:pt x="1108" y="46295"/>
                    <a:pt x="1015" y="46295"/>
                  </a:cubicBezTo>
                  <a:close/>
                  <a:moveTo>
                    <a:pt x="76028" y="48764"/>
                  </a:moveTo>
                  <a:cubicBezTo>
                    <a:pt x="75933" y="48764"/>
                    <a:pt x="75841" y="48830"/>
                    <a:pt x="75820" y="48923"/>
                  </a:cubicBezTo>
                  <a:cubicBezTo>
                    <a:pt x="75784" y="49019"/>
                    <a:pt x="75856" y="49138"/>
                    <a:pt x="75963" y="49173"/>
                  </a:cubicBezTo>
                  <a:cubicBezTo>
                    <a:pt x="75969" y="49179"/>
                    <a:pt x="75981" y="49182"/>
                    <a:pt x="75991" y="49182"/>
                  </a:cubicBezTo>
                  <a:cubicBezTo>
                    <a:pt x="76002" y="49182"/>
                    <a:pt x="76010" y="49179"/>
                    <a:pt x="76010" y="49173"/>
                  </a:cubicBezTo>
                  <a:cubicBezTo>
                    <a:pt x="76118" y="49173"/>
                    <a:pt x="76189" y="49114"/>
                    <a:pt x="76213" y="49019"/>
                  </a:cubicBezTo>
                  <a:cubicBezTo>
                    <a:pt x="76249" y="48923"/>
                    <a:pt x="76177" y="48804"/>
                    <a:pt x="76070" y="48768"/>
                  </a:cubicBezTo>
                  <a:cubicBezTo>
                    <a:pt x="76056" y="48765"/>
                    <a:pt x="76042" y="48764"/>
                    <a:pt x="76028" y="48764"/>
                  </a:cubicBezTo>
                  <a:close/>
                  <a:moveTo>
                    <a:pt x="1600" y="48806"/>
                  </a:moveTo>
                  <a:cubicBezTo>
                    <a:pt x="1579" y="48806"/>
                    <a:pt x="1558" y="48809"/>
                    <a:pt x="1537" y="48816"/>
                  </a:cubicBezTo>
                  <a:cubicBezTo>
                    <a:pt x="1418" y="48840"/>
                    <a:pt x="1358" y="48947"/>
                    <a:pt x="1382" y="49066"/>
                  </a:cubicBezTo>
                  <a:cubicBezTo>
                    <a:pt x="1418" y="49173"/>
                    <a:pt x="1489" y="49233"/>
                    <a:pt x="1585" y="49233"/>
                  </a:cubicBezTo>
                  <a:cubicBezTo>
                    <a:pt x="1608" y="49233"/>
                    <a:pt x="1620" y="49221"/>
                    <a:pt x="1644" y="49221"/>
                  </a:cubicBezTo>
                  <a:cubicBezTo>
                    <a:pt x="1763" y="49185"/>
                    <a:pt x="1823" y="49078"/>
                    <a:pt x="1787" y="48959"/>
                  </a:cubicBezTo>
                  <a:cubicBezTo>
                    <a:pt x="1768" y="48863"/>
                    <a:pt x="1687" y="48806"/>
                    <a:pt x="1600" y="48806"/>
                  </a:cubicBezTo>
                  <a:close/>
                  <a:moveTo>
                    <a:pt x="75262" y="51235"/>
                  </a:moveTo>
                  <a:cubicBezTo>
                    <a:pt x="75180" y="51235"/>
                    <a:pt x="75096" y="51290"/>
                    <a:pt x="75058" y="51376"/>
                  </a:cubicBezTo>
                  <a:cubicBezTo>
                    <a:pt x="75034" y="51483"/>
                    <a:pt x="75082" y="51602"/>
                    <a:pt x="75189" y="51638"/>
                  </a:cubicBezTo>
                  <a:lnTo>
                    <a:pt x="75260" y="51638"/>
                  </a:lnTo>
                  <a:cubicBezTo>
                    <a:pt x="75356" y="51638"/>
                    <a:pt x="75427" y="51602"/>
                    <a:pt x="75463" y="51507"/>
                  </a:cubicBezTo>
                  <a:cubicBezTo>
                    <a:pt x="75487" y="51400"/>
                    <a:pt x="75427" y="51269"/>
                    <a:pt x="75320" y="51245"/>
                  </a:cubicBezTo>
                  <a:cubicBezTo>
                    <a:pt x="75301" y="51238"/>
                    <a:pt x="75281" y="51235"/>
                    <a:pt x="75262" y="51235"/>
                  </a:cubicBezTo>
                  <a:close/>
                  <a:moveTo>
                    <a:pt x="2352" y="51275"/>
                  </a:moveTo>
                  <a:cubicBezTo>
                    <a:pt x="2335" y="51275"/>
                    <a:pt x="2317" y="51277"/>
                    <a:pt x="2299" y="51281"/>
                  </a:cubicBezTo>
                  <a:cubicBezTo>
                    <a:pt x="2180" y="51316"/>
                    <a:pt x="2132" y="51435"/>
                    <a:pt x="2156" y="51555"/>
                  </a:cubicBezTo>
                  <a:cubicBezTo>
                    <a:pt x="2192" y="51638"/>
                    <a:pt x="2263" y="51686"/>
                    <a:pt x="2358" y="51697"/>
                  </a:cubicBezTo>
                  <a:cubicBezTo>
                    <a:pt x="2382" y="51697"/>
                    <a:pt x="2394" y="51697"/>
                    <a:pt x="2430" y="51686"/>
                  </a:cubicBezTo>
                  <a:cubicBezTo>
                    <a:pt x="2549" y="51638"/>
                    <a:pt x="2597" y="51519"/>
                    <a:pt x="2561" y="51424"/>
                  </a:cubicBezTo>
                  <a:cubicBezTo>
                    <a:pt x="2521" y="51324"/>
                    <a:pt x="2440" y="51275"/>
                    <a:pt x="2352" y="51275"/>
                  </a:cubicBezTo>
                  <a:close/>
                  <a:moveTo>
                    <a:pt x="74338" y="53633"/>
                  </a:moveTo>
                  <a:cubicBezTo>
                    <a:pt x="74256" y="53633"/>
                    <a:pt x="74180" y="53687"/>
                    <a:pt x="74153" y="53769"/>
                  </a:cubicBezTo>
                  <a:cubicBezTo>
                    <a:pt x="74094" y="53876"/>
                    <a:pt x="74153" y="53995"/>
                    <a:pt x="74248" y="54043"/>
                  </a:cubicBezTo>
                  <a:cubicBezTo>
                    <a:pt x="74284" y="54055"/>
                    <a:pt x="74308" y="54055"/>
                    <a:pt x="74332" y="54055"/>
                  </a:cubicBezTo>
                  <a:cubicBezTo>
                    <a:pt x="74415" y="54055"/>
                    <a:pt x="74486" y="53995"/>
                    <a:pt x="74522" y="53924"/>
                  </a:cubicBezTo>
                  <a:cubicBezTo>
                    <a:pt x="74570" y="53817"/>
                    <a:pt x="74522" y="53698"/>
                    <a:pt x="74415" y="53650"/>
                  </a:cubicBezTo>
                  <a:cubicBezTo>
                    <a:pt x="74390" y="53639"/>
                    <a:pt x="74363" y="53633"/>
                    <a:pt x="74338" y="53633"/>
                  </a:cubicBezTo>
                  <a:close/>
                  <a:moveTo>
                    <a:pt x="3281" y="53667"/>
                  </a:moveTo>
                  <a:cubicBezTo>
                    <a:pt x="3251" y="53667"/>
                    <a:pt x="3221" y="53673"/>
                    <a:pt x="3192" y="53686"/>
                  </a:cubicBezTo>
                  <a:cubicBezTo>
                    <a:pt x="3085" y="53745"/>
                    <a:pt x="3037" y="53864"/>
                    <a:pt x="3085" y="53960"/>
                  </a:cubicBezTo>
                  <a:cubicBezTo>
                    <a:pt x="3127" y="54034"/>
                    <a:pt x="3189" y="54080"/>
                    <a:pt x="3253" y="54080"/>
                  </a:cubicBezTo>
                  <a:cubicBezTo>
                    <a:pt x="3261" y="54080"/>
                    <a:pt x="3268" y="54080"/>
                    <a:pt x="3275" y="54079"/>
                  </a:cubicBezTo>
                  <a:cubicBezTo>
                    <a:pt x="3311" y="54079"/>
                    <a:pt x="3335" y="54079"/>
                    <a:pt x="3370" y="54067"/>
                  </a:cubicBezTo>
                  <a:cubicBezTo>
                    <a:pt x="3478" y="54007"/>
                    <a:pt x="3513" y="53888"/>
                    <a:pt x="3478" y="53781"/>
                  </a:cubicBezTo>
                  <a:cubicBezTo>
                    <a:pt x="3443" y="53711"/>
                    <a:pt x="3363" y="53667"/>
                    <a:pt x="3281" y="53667"/>
                  </a:cubicBezTo>
                  <a:close/>
                  <a:moveTo>
                    <a:pt x="73248" y="55981"/>
                  </a:moveTo>
                  <a:cubicBezTo>
                    <a:pt x="73170" y="55981"/>
                    <a:pt x="73091" y="56024"/>
                    <a:pt x="73058" y="56091"/>
                  </a:cubicBezTo>
                  <a:cubicBezTo>
                    <a:pt x="72998" y="56198"/>
                    <a:pt x="73046" y="56317"/>
                    <a:pt x="73153" y="56377"/>
                  </a:cubicBezTo>
                  <a:cubicBezTo>
                    <a:pt x="73177" y="56388"/>
                    <a:pt x="73213" y="56388"/>
                    <a:pt x="73248" y="56412"/>
                  </a:cubicBezTo>
                  <a:cubicBezTo>
                    <a:pt x="73332" y="56412"/>
                    <a:pt x="73403" y="56365"/>
                    <a:pt x="73439" y="56293"/>
                  </a:cubicBezTo>
                  <a:cubicBezTo>
                    <a:pt x="73498" y="56186"/>
                    <a:pt x="73451" y="56055"/>
                    <a:pt x="73343" y="56007"/>
                  </a:cubicBezTo>
                  <a:cubicBezTo>
                    <a:pt x="73315" y="55989"/>
                    <a:pt x="73281" y="55981"/>
                    <a:pt x="73248" y="55981"/>
                  </a:cubicBezTo>
                  <a:close/>
                  <a:moveTo>
                    <a:pt x="4368" y="56016"/>
                  </a:moveTo>
                  <a:cubicBezTo>
                    <a:pt x="4337" y="56016"/>
                    <a:pt x="4306" y="56021"/>
                    <a:pt x="4275" y="56031"/>
                  </a:cubicBezTo>
                  <a:cubicBezTo>
                    <a:pt x="4168" y="56091"/>
                    <a:pt x="4144" y="56210"/>
                    <a:pt x="4180" y="56317"/>
                  </a:cubicBezTo>
                  <a:cubicBezTo>
                    <a:pt x="4216" y="56377"/>
                    <a:pt x="4287" y="56424"/>
                    <a:pt x="4382" y="56436"/>
                  </a:cubicBezTo>
                  <a:cubicBezTo>
                    <a:pt x="4406" y="56436"/>
                    <a:pt x="4442" y="56424"/>
                    <a:pt x="4466" y="56412"/>
                  </a:cubicBezTo>
                  <a:cubicBezTo>
                    <a:pt x="4573" y="56353"/>
                    <a:pt x="4597" y="56234"/>
                    <a:pt x="4561" y="56127"/>
                  </a:cubicBezTo>
                  <a:cubicBezTo>
                    <a:pt x="4518" y="56050"/>
                    <a:pt x="4445" y="56016"/>
                    <a:pt x="4368" y="56016"/>
                  </a:cubicBezTo>
                  <a:close/>
                  <a:moveTo>
                    <a:pt x="72003" y="58238"/>
                  </a:moveTo>
                  <a:cubicBezTo>
                    <a:pt x="71937" y="58238"/>
                    <a:pt x="71870" y="58272"/>
                    <a:pt x="71831" y="58341"/>
                  </a:cubicBezTo>
                  <a:cubicBezTo>
                    <a:pt x="71772" y="58436"/>
                    <a:pt x="71796" y="58567"/>
                    <a:pt x="71903" y="58627"/>
                  </a:cubicBezTo>
                  <a:cubicBezTo>
                    <a:pt x="71927" y="58651"/>
                    <a:pt x="71962" y="58651"/>
                    <a:pt x="72010" y="58651"/>
                  </a:cubicBezTo>
                  <a:cubicBezTo>
                    <a:pt x="72081" y="58651"/>
                    <a:pt x="72141" y="58627"/>
                    <a:pt x="72189" y="58555"/>
                  </a:cubicBezTo>
                  <a:cubicBezTo>
                    <a:pt x="72248" y="58460"/>
                    <a:pt x="72212" y="58329"/>
                    <a:pt x="72105" y="58270"/>
                  </a:cubicBezTo>
                  <a:cubicBezTo>
                    <a:pt x="72075" y="58248"/>
                    <a:pt x="72040" y="58238"/>
                    <a:pt x="72003" y="58238"/>
                  </a:cubicBezTo>
                  <a:close/>
                  <a:moveTo>
                    <a:pt x="5611" y="58265"/>
                  </a:moveTo>
                  <a:cubicBezTo>
                    <a:pt x="5578" y="58265"/>
                    <a:pt x="5545" y="58274"/>
                    <a:pt x="5514" y="58293"/>
                  </a:cubicBezTo>
                  <a:cubicBezTo>
                    <a:pt x="5406" y="58341"/>
                    <a:pt x="5371" y="58472"/>
                    <a:pt x="5430" y="58579"/>
                  </a:cubicBezTo>
                  <a:cubicBezTo>
                    <a:pt x="5466" y="58651"/>
                    <a:pt x="5537" y="58686"/>
                    <a:pt x="5609" y="58686"/>
                  </a:cubicBezTo>
                  <a:cubicBezTo>
                    <a:pt x="5645" y="58686"/>
                    <a:pt x="5692" y="58674"/>
                    <a:pt x="5716" y="58651"/>
                  </a:cubicBezTo>
                  <a:cubicBezTo>
                    <a:pt x="5823" y="58591"/>
                    <a:pt x="5859" y="58472"/>
                    <a:pt x="5787" y="58377"/>
                  </a:cubicBezTo>
                  <a:cubicBezTo>
                    <a:pt x="5747" y="58305"/>
                    <a:pt x="5680" y="58265"/>
                    <a:pt x="5611" y="58265"/>
                  </a:cubicBezTo>
                  <a:close/>
                  <a:moveTo>
                    <a:pt x="70612" y="60407"/>
                  </a:moveTo>
                  <a:cubicBezTo>
                    <a:pt x="70541" y="60407"/>
                    <a:pt x="70473" y="60441"/>
                    <a:pt x="70426" y="60496"/>
                  </a:cubicBezTo>
                  <a:cubicBezTo>
                    <a:pt x="70367" y="60603"/>
                    <a:pt x="70403" y="60734"/>
                    <a:pt x="70486" y="60794"/>
                  </a:cubicBezTo>
                  <a:cubicBezTo>
                    <a:pt x="70534" y="60829"/>
                    <a:pt x="70581" y="60829"/>
                    <a:pt x="70605" y="60829"/>
                  </a:cubicBezTo>
                  <a:cubicBezTo>
                    <a:pt x="70676" y="60829"/>
                    <a:pt x="70736" y="60794"/>
                    <a:pt x="70784" y="60734"/>
                  </a:cubicBezTo>
                  <a:cubicBezTo>
                    <a:pt x="70843" y="60627"/>
                    <a:pt x="70819" y="60520"/>
                    <a:pt x="70724" y="60437"/>
                  </a:cubicBezTo>
                  <a:cubicBezTo>
                    <a:pt x="70687" y="60416"/>
                    <a:pt x="70649" y="60407"/>
                    <a:pt x="70612" y="60407"/>
                  </a:cubicBezTo>
                  <a:close/>
                  <a:moveTo>
                    <a:pt x="6997" y="60437"/>
                  </a:moveTo>
                  <a:cubicBezTo>
                    <a:pt x="6955" y="60437"/>
                    <a:pt x="6915" y="60449"/>
                    <a:pt x="6883" y="60472"/>
                  </a:cubicBezTo>
                  <a:cubicBezTo>
                    <a:pt x="6788" y="60544"/>
                    <a:pt x="6764" y="60675"/>
                    <a:pt x="6835" y="60770"/>
                  </a:cubicBezTo>
                  <a:cubicBezTo>
                    <a:pt x="6859" y="60829"/>
                    <a:pt x="6942" y="60853"/>
                    <a:pt x="7002" y="60853"/>
                  </a:cubicBezTo>
                  <a:cubicBezTo>
                    <a:pt x="7038" y="60853"/>
                    <a:pt x="7085" y="60853"/>
                    <a:pt x="7121" y="60829"/>
                  </a:cubicBezTo>
                  <a:cubicBezTo>
                    <a:pt x="7216" y="60758"/>
                    <a:pt x="7252" y="60615"/>
                    <a:pt x="7180" y="60532"/>
                  </a:cubicBezTo>
                  <a:cubicBezTo>
                    <a:pt x="7130" y="60467"/>
                    <a:pt x="7061" y="60437"/>
                    <a:pt x="6997" y="60437"/>
                  </a:cubicBezTo>
                  <a:close/>
                  <a:moveTo>
                    <a:pt x="69097" y="62490"/>
                  </a:moveTo>
                  <a:cubicBezTo>
                    <a:pt x="69032" y="62490"/>
                    <a:pt x="68969" y="62518"/>
                    <a:pt x="68926" y="62568"/>
                  </a:cubicBezTo>
                  <a:cubicBezTo>
                    <a:pt x="68855" y="62663"/>
                    <a:pt x="68867" y="62794"/>
                    <a:pt x="68950" y="62865"/>
                  </a:cubicBezTo>
                  <a:cubicBezTo>
                    <a:pt x="68986" y="62901"/>
                    <a:pt x="69045" y="62913"/>
                    <a:pt x="69093" y="62913"/>
                  </a:cubicBezTo>
                  <a:cubicBezTo>
                    <a:pt x="69152" y="62913"/>
                    <a:pt x="69212" y="62877"/>
                    <a:pt x="69248" y="62830"/>
                  </a:cubicBezTo>
                  <a:cubicBezTo>
                    <a:pt x="69331" y="62746"/>
                    <a:pt x="69307" y="62615"/>
                    <a:pt x="69224" y="62532"/>
                  </a:cubicBezTo>
                  <a:cubicBezTo>
                    <a:pt x="69185" y="62503"/>
                    <a:pt x="69141" y="62490"/>
                    <a:pt x="69097" y="62490"/>
                  </a:cubicBezTo>
                  <a:close/>
                  <a:moveTo>
                    <a:pt x="8534" y="62509"/>
                  </a:moveTo>
                  <a:cubicBezTo>
                    <a:pt x="8486" y="62509"/>
                    <a:pt x="8437" y="62524"/>
                    <a:pt x="8395" y="62556"/>
                  </a:cubicBezTo>
                  <a:cubicBezTo>
                    <a:pt x="8312" y="62627"/>
                    <a:pt x="8288" y="62758"/>
                    <a:pt x="8371" y="62854"/>
                  </a:cubicBezTo>
                  <a:cubicBezTo>
                    <a:pt x="8407" y="62901"/>
                    <a:pt x="8466" y="62925"/>
                    <a:pt x="8526" y="62925"/>
                  </a:cubicBezTo>
                  <a:cubicBezTo>
                    <a:pt x="8573" y="62925"/>
                    <a:pt x="8621" y="62913"/>
                    <a:pt x="8669" y="62877"/>
                  </a:cubicBezTo>
                  <a:cubicBezTo>
                    <a:pt x="8752" y="62806"/>
                    <a:pt x="8764" y="62675"/>
                    <a:pt x="8693" y="62580"/>
                  </a:cubicBezTo>
                  <a:cubicBezTo>
                    <a:pt x="8653" y="62533"/>
                    <a:pt x="8594" y="62509"/>
                    <a:pt x="8534" y="62509"/>
                  </a:cubicBezTo>
                  <a:close/>
                  <a:moveTo>
                    <a:pt x="67409" y="64447"/>
                  </a:moveTo>
                  <a:cubicBezTo>
                    <a:pt x="67352" y="64447"/>
                    <a:pt x="67296" y="64471"/>
                    <a:pt x="67259" y="64520"/>
                  </a:cubicBezTo>
                  <a:cubicBezTo>
                    <a:pt x="67188" y="64604"/>
                    <a:pt x="67188" y="64747"/>
                    <a:pt x="67271" y="64818"/>
                  </a:cubicBezTo>
                  <a:cubicBezTo>
                    <a:pt x="67319" y="64866"/>
                    <a:pt x="67367" y="64878"/>
                    <a:pt x="67426" y="64878"/>
                  </a:cubicBezTo>
                  <a:cubicBezTo>
                    <a:pt x="67462" y="64878"/>
                    <a:pt x="67521" y="64842"/>
                    <a:pt x="67569" y="64806"/>
                  </a:cubicBezTo>
                  <a:cubicBezTo>
                    <a:pt x="67640" y="64711"/>
                    <a:pt x="67640" y="64580"/>
                    <a:pt x="67557" y="64509"/>
                  </a:cubicBezTo>
                  <a:cubicBezTo>
                    <a:pt x="67517" y="64468"/>
                    <a:pt x="67463" y="64447"/>
                    <a:pt x="67409" y="64447"/>
                  </a:cubicBezTo>
                  <a:close/>
                  <a:moveTo>
                    <a:pt x="10213" y="64468"/>
                  </a:moveTo>
                  <a:cubicBezTo>
                    <a:pt x="10162" y="64468"/>
                    <a:pt x="10108" y="64486"/>
                    <a:pt x="10062" y="64520"/>
                  </a:cubicBezTo>
                  <a:cubicBezTo>
                    <a:pt x="9978" y="64592"/>
                    <a:pt x="9978" y="64723"/>
                    <a:pt x="10050" y="64818"/>
                  </a:cubicBezTo>
                  <a:cubicBezTo>
                    <a:pt x="10074" y="64878"/>
                    <a:pt x="10133" y="64890"/>
                    <a:pt x="10193" y="64890"/>
                  </a:cubicBezTo>
                  <a:cubicBezTo>
                    <a:pt x="10252" y="64890"/>
                    <a:pt x="10300" y="64866"/>
                    <a:pt x="10348" y="64830"/>
                  </a:cubicBezTo>
                  <a:cubicBezTo>
                    <a:pt x="10431" y="64759"/>
                    <a:pt x="10431" y="64628"/>
                    <a:pt x="10359" y="64532"/>
                  </a:cubicBezTo>
                  <a:cubicBezTo>
                    <a:pt x="10322" y="64489"/>
                    <a:pt x="10269" y="64468"/>
                    <a:pt x="10213" y="64468"/>
                  </a:cubicBezTo>
                  <a:close/>
                  <a:moveTo>
                    <a:pt x="65627" y="66312"/>
                  </a:moveTo>
                  <a:cubicBezTo>
                    <a:pt x="65572" y="66312"/>
                    <a:pt x="65515" y="66330"/>
                    <a:pt x="65473" y="66366"/>
                  </a:cubicBezTo>
                  <a:cubicBezTo>
                    <a:pt x="65402" y="66449"/>
                    <a:pt x="65402" y="66568"/>
                    <a:pt x="65473" y="66664"/>
                  </a:cubicBezTo>
                  <a:cubicBezTo>
                    <a:pt x="65515" y="66694"/>
                    <a:pt x="65547" y="66725"/>
                    <a:pt x="65594" y="66725"/>
                  </a:cubicBezTo>
                  <a:cubicBezTo>
                    <a:pt x="65601" y="66725"/>
                    <a:pt x="65608" y="66725"/>
                    <a:pt x="65616" y="66723"/>
                  </a:cubicBezTo>
                  <a:cubicBezTo>
                    <a:pt x="65676" y="66723"/>
                    <a:pt x="65723" y="66699"/>
                    <a:pt x="65771" y="66664"/>
                  </a:cubicBezTo>
                  <a:cubicBezTo>
                    <a:pt x="65843" y="66592"/>
                    <a:pt x="65843" y="66449"/>
                    <a:pt x="65771" y="66366"/>
                  </a:cubicBezTo>
                  <a:cubicBezTo>
                    <a:pt x="65735" y="66330"/>
                    <a:pt x="65682" y="66312"/>
                    <a:pt x="65627" y="66312"/>
                  </a:cubicBezTo>
                  <a:close/>
                  <a:moveTo>
                    <a:pt x="12001" y="66327"/>
                  </a:moveTo>
                  <a:cubicBezTo>
                    <a:pt x="11949" y="66327"/>
                    <a:pt x="11895" y="66348"/>
                    <a:pt x="11848" y="66390"/>
                  </a:cubicBezTo>
                  <a:cubicBezTo>
                    <a:pt x="11764" y="66485"/>
                    <a:pt x="11764" y="66616"/>
                    <a:pt x="11848" y="66687"/>
                  </a:cubicBezTo>
                  <a:cubicBezTo>
                    <a:pt x="11895" y="66723"/>
                    <a:pt x="11943" y="66747"/>
                    <a:pt x="12002" y="66747"/>
                  </a:cubicBezTo>
                  <a:cubicBezTo>
                    <a:pt x="12062" y="66747"/>
                    <a:pt x="12098" y="66735"/>
                    <a:pt x="12145" y="66687"/>
                  </a:cubicBezTo>
                  <a:cubicBezTo>
                    <a:pt x="12241" y="66604"/>
                    <a:pt x="12241" y="66473"/>
                    <a:pt x="12145" y="66390"/>
                  </a:cubicBezTo>
                  <a:cubicBezTo>
                    <a:pt x="12104" y="66348"/>
                    <a:pt x="12053" y="66327"/>
                    <a:pt x="12001" y="66327"/>
                  </a:cubicBezTo>
                  <a:close/>
                  <a:moveTo>
                    <a:pt x="63720" y="68045"/>
                  </a:moveTo>
                  <a:cubicBezTo>
                    <a:pt x="63672" y="68045"/>
                    <a:pt x="63623" y="68061"/>
                    <a:pt x="63580" y="68092"/>
                  </a:cubicBezTo>
                  <a:cubicBezTo>
                    <a:pt x="63497" y="68164"/>
                    <a:pt x="63473" y="68295"/>
                    <a:pt x="63557" y="68390"/>
                  </a:cubicBezTo>
                  <a:cubicBezTo>
                    <a:pt x="63592" y="68438"/>
                    <a:pt x="63652" y="68461"/>
                    <a:pt x="63711" y="68461"/>
                  </a:cubicBezTo>
                  <a:cubicBezTo>
                    <a:pt x="63759" y="68461"/>
                    <a:pt x="63807" y="68449"/>
                    <a:pt x="63854" y="68414"/>
                  </a:cubicBezTo>
                  <a:cubicBezTo>
                    <a:pt x="63938" y="68342"/>
                    <a:pt x="63949" y="68211"/>
                    <a:pt x="63878" y="68116"/>
                  </a:cubicBezTo>
                  <a:cubicBezTo>
                    <a:pt x="63838" y="68070"/>
                    <a:pt x="63780" y="68045"/>
                    <a:pt x="63720" y="68045"/>
                  </a:cubicBezTo>
                  <a:close/>
                  <a:moveTo>
                    <a:pt x="13904" y="68058"/>
                  </a:moveTo>
                  <a:cubicBezTo>
                    <a:pt x="13842" y="68058"/>
                    <a:pt x="13782" y="68085"/>
                    <a:pt x="13741" y="68140"/>
                  </a:cubicBezTo>
                  <a:cubicBezTo>
                    <a:pt x="13669" y="68223"/>
                    <a:pt x="13681" y="68354"/>
                    <a:pt x="13765" y="68438"/>
                  </a:cubicBezTo>
                  <a:cubicBezTo>
                    <a:pt x="13812" y="68461"/>
                    <a:pt x="13860" y="68473"/>
                    <a:pt x="13907" y="68473"/>
                  </a:cubicBezTo>
                  <a:cubicBezTo>
                    <a:pt x="13967" y="68473"/>
                    <a:pt x="14027" y="68449"/>
                    <a:pt x="14062" y="68402"/>
                  </a:cubicBezTo>
                  <a:cubicBezTo>
                    <a:pt x="14146" y="68319"/>
                    <a:pt x="14122" y="68176"/>
                    <a:pt x="14038" y="68104"/>
                  </a:cubicBezTo>
                  <a:cubicBezTo>
                    <a:pt x="13998" y="68074"/>
                    <a:pt x="13950" y="68058"/>
                    <a:pt x="13904" y="68058"/>
                  </a:cubicBezTo>
                  <a:close/>
                  <a:moveTo>
                    <a:pt x="61684" y="69626"/>
                  </a:moveTo>
                  <a:cubicBezTo>
                    <a:pt x="61644" y="69626"/>
                    <a:pt x="61604" y="69637"/>
                    <a:pt x="61568" y="69664"/>
                  </a:cubicBezTo>
                  <a:cubicBezTo>
                    <a:pt x="61485" y="69747"/>
                    <a:pt x="61449" y="69878"/>
                    <a:pt x="61532" y="69962"/>
                  </a:cubicBezTo>
                  <a:cubicBezTo>
                    <a:pt x="61556" y="70021"/>
                    <a:pt x="61628" y="70057"/>
                    <a:pt x="61711" y="70057"/>
                  </a:cubicBezTo>
                  <a:cubicBezTo>
                    <a:pt x="61747" y="70057"/>
                    <a:pt x="61794" y="70045"/>
                    <a:pt x="61830" y="70009"/>
                  </a:cubicBezTo>
                  <a:cubicBezTo>
                    <a:pt x="61913" y="69938"/>
                    <a:pt x="61949" y="69807"/>
                    <a:pt x="61866" y="69712"/>
                  </a:cubicBezTo>
                  <a:cubicBezTo>
                    <a:pt x="61821" y="69659"/>
                    <a:pt x="61753" y="69626"/>
                    <a:pt x="61684" y="69626"/>
                  </a:cubicBezTo>
                  <a:close/>
                  <a:moveTo>
                    <a:pt x="15933" y="69640"/>
                  </a:moveTo>
                  <a:cubicBezTo>
                    <a:pt x="15868" y="69640"/>
                    <a:pt x="15808" y="69673"/>
                    <a:pt x="15765" y="69723"/>
                  </a:cubicBezTo>
                  <a:cubicBezTo>
                    <a:pt x="15693" y="69831"/>
                    <a:pt x="15717" y="69950"/>
                    <a:pt x="15812" y="70021"/>
                  </a:cubicBezTo>
                  <a:cubicBezTo>
                    <a:pt x="15836" y="70057"/>
                    <a:pt x="15884" y="70069"/>
                    <a:pt x="15943" y="70069"/>
                  </a:cubicBezTo>
                  <a:cubicBezTo>
                    <a:pt x="16003" y="70069"/>
                    <a:pt x="16063" y="70045"/>
                    <a:pt x="16110" y="69985"/>
                  </a:cubicBezTo>
                  <a:cubicBezTo>
                    <a:pt x="16182" y="69878"/>
                    <a:pt x="16146" y="69759"/>
                    <a:pt x="16063" y="69688"/>
                  </a:cubicBezTo>
                  <a:cubicBezTo>
                    <a:pt x="16020" y="69655"/>
                    <a:pt x="15975" y="69640"/>
                    <a:pt x="15933" y="69640"/>
                  </a:cubicBezTo>
                  <a:close/>
                  <a:moveTo>
                    <a:pt x="59555" y="71108"/>
                  </a:moveTo>
                  <a:cubicBezTo>
                    <a:pt x="59516" y="71108"/>
                    <a:pt x="59479" y="71118"/>
                    <a:pt x="59449" y="71140"/>
                  </a:cubicBezTo>
                  <a:cubicBezTo>
                    <a:pt x="59354" y="71200"/>
                    <a:pt x="59330" y="71319"/>
                    <a:pt x="59389" y="71426"/>
                  </a:cubicBezTo>
                  <a:cubicBezTo>
                    <a:pt x="59425" y="71486"/>
                    <a:pt x="59508" y="71509"/>
                    <a:pt x="59580" y="71533"/>
                  </a:cubicBezTo>
                  <a:cubicBezTo>
                    <a:pt x="59604" y="71533"/>
                    <a:pt x="59651" y="71509"/>
                    <a:pt x="59687" y="71497"/>
                  </a:cubicBezTo>
                  <a:cubicBezTo>
                    <a:pt x="59770" y="71426"/>
                    <a:pt x="59806" y="71307"/>
                    <a:pt x="59747" y="71200"/>
                  </a:cubicBezTo>
                  <a:cubicBezTo>
                    <a:pt x="59694" y="71139"/>
                    <a:pt x="59622" y="71108"/>
                    <a:pt x="59555" y="71108"/>
                  </a:cubicBezTo>
                  <a:close/>
                  <a:moveTo>
                    <a:pt x="18046" y="71099"/>
                  </a:moveTo>
                  <a:cubicBezTo>
                    <a:pt x="17977" y="71099"/>
                    <a:pt x="17909" y="71134"/>
                    <a:pt x="17872" y="71200"/>
                  </a:cubicBezTo>
                  <a:cubicBezTo>
                    <a:pt x="17801" y="71307"/>
                    <a:pt x="17837" y="71438"/>
                    <a:pt x="17932" y="71497"/>
                  </a:cubicBezTo>
                  <a:cubicBezTo>
                    <a:pt x="17979" y="71509"/>
                    <a:pt x="18015" y="71533"/>
                    <a:pt x="18051" y="71545"/>
                  </a:cubicBezTo>
                  <a:cubicBezTo>
                    <a:pt x="18134" y="71545"/>
                    <a:pt x="18194" y="71497"/>
                    <a:pt x="18229" y="71438"/>
                  </a:cubicBezTo>
                  <a:cubicBezTo>
                    <a:pt x="18313" y="71331"/>
                    <a:pt x="18277" y="71200"/>
                    <a:pt x="18170" y="71140"/>
                  </a:cubicBezTo>
                  <a:cubicBezTo>
                    <a:pt x="18133" y="71113"/>
                    <a:pt x="18090" y="71099"/>
                    <a:pt x="18046" y="71099"/>
                  </a:cubicBezTo>
                  <a:close/>
                  <a:moveTo>
                    <a:pt x="57359" y="72412"/>
                  </a:moveTo>
                  <a:cubicBezTo>
                    <a:pt x="57325" y="72412"/>
                    <a:pt x="57291" y="72420"/>
                    <a:pt x="57258" y="72438"/>
                  </a:cubicBezTo>
                  <a:cubicBezTo>
                    <a:pt x="57151" y="72498"/>
                    <a:pt x="57103" y="72617"/>
                    <a:pt x="57163" y="72724"/>
                  </a:cubicBezTo>
                  <a:cubicBezTo>
                    <a:pt x="57211" y="72795"/>
                    <a:pt x="57270" y="72843"/>
                    <a:pt x="57341" y="72843"/>
                  </a:cubicBezTo>
                  <a:cubicBezTo>
                    <a:pt x="57377" y="72843"/>
                    <a:pt x="57425" y="72819"/>
                    <a:pt x="57449" y="72807"/>
                  </a:cubicBezTo>
                  <a:cubicBezTo>
                    <a:pt x="57556" y="72760"/>
                    <a:pt x="57603" y="72629"/>
                    <a:pt x="57544" y="72521"/>
                  </a:cubicBezTo>
                  <a:cubicBezTo>
                    <a:pt x="57511" y="72455"/>
                    <a:pt x="57437" y="72412"/>
                    <a:pt x="57359" y="72412"/>
                  </a:cubicBezTo>
                  <a:close/>
                  <a:moveTo>
                    <a:pt x="20273" y="72429"/>
                  </a:moveTo>
                  <a:cubicBezTo>
                    <a:pt x="20200" y="72429"/>
                    <a:pt x="20126" y="72469"/>
                    <a:pt x="20075" y="72545"/>
                  </a:cubicBezTo>
                  <a:cubicBezTo>
                    <a:pt x="20039" y="72640"/>
                    <a:pt x="20063" y="72760"/>
                    <a:pt x="20170" y="72819"/>
                  </a:cubicBezTo>
                  <a:cubicBezTo>
                    <a:pt x="20188" y="72836"/>
                    <a:pt x="20218" y="72848"/>
                    <a:pt x="20247" y="72848"/>
                  </a:cubicBezTo>
                  <a:cubicBezTo>
                    <a:pt x="20257" y="72848"/>
                    <a:pt x="20268" y="72846"/>
                    <a:pt x="20277" y="72843"/>
                  </a:cubicBezTo>
                  <a:cubicBezTo>
                    <a:pt x="20349" y="72843"/>
                    <a:pt x="20408" y="72807"/>
                    <a:pt x="20456" y="72736"/>
                  </a:cubicBezTo>
                  <a:cubicBezTo>
                    <a:pt x="20504" y="72629"/>
                    <a:pt x="20468" y="72510"/>
                    <a:pt x="20361" y="72450"/>
                  </a:cubicBezTo>
                  <a:cubicBezTo>
                    <a:pt x="20333" y="72436"/>
                    <a:pt x="20303" y="72429"/>
                    <a:pt x="20273" y="72429"/>
                  </a:cubicBezTo>
                  <a:close/>
                  <a:moveTo>
                    <a:pt x="55042" y="73580"/>
                  </a:moveTo>
                  <a:cubicBezTo>
                    <a:pt x="55015" y="73580"/>
                    <a:pt x="54987" y="73584"/>
                    <a:pt x="54960" y="73593"/>
                  </a:cubicBezTo>
                  <a:cubicBezTo>
                    <a:pt x="54865" y="73641"/>
                    <a:pt x="54817" y="73772"/>
                    <a:pt x="54865" y="73879"/>
                  </a:cubicBezTo>
                  <a:cubicBezTo>
                    <a:pt x="54901" y="73950"/>
                    <a:pt x="54984" y="73998"/>
                    <a:pt x="55055" y="73998"/>
                  </a:cubicBezTo>
                  <a:cubicBezTo>
                    <a:pt x="55079" y="73998"/>
                    <a:pt x="55115" y="73998"/>
                    <a:pt x="55139" y="73986"/>
                  </a:cubicBezTo>
                  <a:cubicBezTo>
                    <a:pt x="55246" y="73926"/>
                    <a:pt x="55294" y="73807"/>
                    <a:pt x="55246" y="73700"/>
                  </a:cubicBezTo>
                  <a:cubicBezTo>
                    <a:pt x="55201" y="73620"/>
                    <a:pt x="55123" y="73580"/>
                    <a:pt x="55042" y="73580"/>
                  </a:cubicBezTo>
                  <a:close/>
                  <a:moveTo>
                    <a:pt x="22582" y="73591"/>
                  </a:moveTo>
                  <a:cubicBezTo>
                    <a:pt x="22496" y="73591"/>
                    <a:pt x="22420" y="73632"/>
                    <a:pt x="22385" y="73712"/>
                  </a:cubicBezTo>
                  <a:cubicBezTo>
                    <a:pt x="22337" y="73819"/>
                    <a:pt x="22385" y="73950"/>
                    <a:pt x="22492" y="73998"/>
                  </a:cubicBezTo>
                  <a:cubicBezTo>
                    <a:pt x="22516" y="74010"/>
                    <a:pt x="22551" y="74010"/>
                    <a:pt x="22575" y="74010"/>
                  </a:cubicBezTo>
                  <a:cubicBezTo>
                    <a:pt x="22670" y="74010"/>
                    <a:pt x="22742" y="73974"/>
                    <a:pt x="22778" y="73891"/>
                  </a:cubicBezTo>
                  <a:cubicBezTo>
                    <a:pt x="22813" y="73783"/>
                    <a:pt x="22778" y="73652"/>
                    <a:pt x="22670" y="73605"/>
                  </a:cubicBezTo>
                  <a:cubicBezTo>
                    <a:pt x="22641" y="73596"/>
                    <a:pt x="22611" y="73591"/>
                    <a:pt x="22582" y="73591"/>
                  </a:cubicBezTo>
                  <a:close/>
                  <a:moveTo>
                    <a:pt x="52692" y="74588"/>
                  </a:moveTo>
                  <a:cubicBezTo>
                    <a:pt x="52666" y="74588"/>
                    <a:pt x="52640" y="74594"/>
                    <a:pt x="52615" y="74605"/>
                  </a:cubicBezTo>
                  <a:cubicBezTo>
                    <a:pt x="52508" y="74641"/>
                    <a:pt x="52448" y="74772"/>
                    <a:pt x="52496" y="74879"/>
                  </a:cubicBezTo>
                  <a:cubicBezTo>
                    <a:pt x="52519" y="74950"/>
                    <a:pt x="52603" y="75010"/>
                    <a:pt x="52686" y="75010"/>
                  </a:cubicBezTo>
                  <a:cubicBezTo>
                    <a:pt x="52722" y="75010"/>
                    <a:pt x="52734" y="75010"/>
                    <a:pt x="52758" y="74998"/>
                  </a:cubicBezTo>
                  <a:cubicBezTo>
                    <a:pt x="52865" y="74950"/>
                    <a:pt x="52924" y="74831"/>
                    <a:pt x="52877" y="74724"/>
                  </a:cubicBezTo>
                  <a:cubicBezTo>
                    <a:pt x="52849" y="74642"/>
                    <a:pt x="52774" y="74588"/>
                    <a:pt x="52692" y="74588"/>
                  </a:cubicBezTo>
                  <a:close/>
                  <a:moveTo>
                    <a:pt x="24976" y="74607"/>
                  </a:moveTo>
                  <a:cubicBezTo>
                    <a:pt x="24888" y="74607"/>
                    <a:pt x="24804" y="74662"/>
                    <a:pt x="24766" y="74748"/>
                  </a:cubicBezTo>
                  <a:cubicBezTo>
                    <a:pt x="24730" y="74843"/>
                    <a:pt x="24778" y="74962"/>
                    <a:pt x="24885" y="75010"/>
                  </a:cubicBezTo>
                  <a:cubicBezTo>
                    <a:pt x="24897" y="75010"/>
                    <a:pt x="24933" y="75022"/>
                    <a:pt x="24956" y="75022"/>
                  </a:cubicBezTo>
                  <a:cubicBezTo>
                    <a:pt x="25052" y="75022"/>
                    <a:pt x="25123" y="74974"/>
                    <a:pt x="25159" y="74891"/>
                  </a:cubicBezTo>
                  <a:cubicBezTo>
                    <a:pt x="25195" y="74784"/>
                    <a:pt x="25135" y="74665"/>
                    <a:pt x="25040" y="74617"/>
                  </a:cubicBezTo>
                  <a:cubicBezTo>
                    <a:pt x="25019" y="74610"/>
                    <a:pt x="24997" y="74607"/>
                    <a:pt x="24976" y="74607"/>
                  </a:cubicBezTo>
                  <a:close/>
                  <a:moveTo>
                    <a:pt x="50241" y="75421"/>
                  </a:moveTo>
                  <a:cubicBezTo>
                    <a:pt x="50222" y="75421"/>
                    <a:pt x="50204" y="75422"/>
                    <a:pt x="50186" y="75427"/>
                  </a:cubicBezTo>
                  <a:cubicBezTo>
                    <a:pt x="50079" y="75474"/>
                    <a:pt x="50019" y="75593"/>
                    <a:pt x="50055" y="75700"/>
                  </a:cubicBezTo>
                  <a:cubicBezTo>
                    <a:pt x="50079" y="75796"/>
                    <a:pt x="50162" y="75843"/>
                    <a:pt x="50257" y="75843"/>
                  </a:cubicBezTo>
                  <a:cubicBezTo>
                    <a:pt x="50281" y="75843"/>
                    <a:pt x="50305" y="75831"/>
                    <a:pt x="50317" y="75831"/>
                  </a:cubicBezTo>
                  <a:cubicBezTo>
                    <a:pt x="50424" y="75784"/>
                    <a:pt x="50483" y="75665"/>
                    <a:pt x="50460" y="75557"/>
                  </a:cubicBezTo>
                  <a:cubicBezTo>
                    <a:pt x="50420" y="75468"/>
                    <a:pt x="50331" y="75421"/>
                    <a:pt x="50241" y="75421"/>
                  </a:cubicBezTo>
                  <a:close/>
                  <a:moveTo>
                    <a:pt x="27388" y="75440"/>
                  </a:moveTo>
                  <a:cubicBezTo>
                    <a:pt x="27295" y="75440"/>
                    <a:pt x="27214" y="75497"/>
                    <a:pt x="27195" y="75593"/>
                  </a:cubicBezTo>
                  <a:cubicBezTo>
                    <a:pt x="27147" y="75712"/>
                    <a:pt x="27219" y="75831"/>
                    <a:pt x="27326" y="75855"/>
                  </a:cubicBezTo>
                  <a:cubicBezTo>
                    <a:pt x="27362" y="75855"/>
                    <a:pt x="27373" y="75855"/>
                    <a:pt x="27397" y="75867"/>
                  </a:cubicBezTo>
                  <a:cubicBezTo>
                    <a:pt x="27493" y="75867"/>
                    <a:pt x="27564" y="75808"/>
                    <a:pt x="27600" y="75724"/>
                  </a:cubicBezTo>
                  <a:cubicBezTo>
                    <a:pt x="27623" y="75605"/>
                    <a:pt x="27564" y="75486"/>
                    <a:pt x="27457" y="75450"/>
                  </a:cubicBezTo>
                  <a:cubicBezTo>
                    <a:pt x="27434" y="75443"/>
                    <a:pt x="27410" y="75440"/>
                    <a:pt x="27388" y="75440"/>
                  </a:cubicBezTo>
                  <a:close/>
                  <a:moveTo>
                    <a:pt x="47773" y="76108"/>
                  </a:moveTo>
                  <a:cubicBezTo>
                    <a:pt x="47756" y="76108"/>
                    <a:pt x="47738" y="76111"/>
                    <a:pt x="47721" y="76117"/>
                  </a:cubicBezTo>
                  <a:cubicBezTo>
                    <a:pt x="47614" y="76141"/>
                    <a:pt x="47543" y="76248"/>
                    <a:pt x="47566" y="76367"/>
                  </a:cubicBezTo>
                  <a:cubicBezTo>
                    <a:pt x="47577" y="76450"/>
                    <a:pt x="47650" y="76515"/>
                    <a:pt x="47739" y="76515"/>
                  </a:cubicBezTo>
                  <a:cubicBezTo>
                    <a:pt x="47753" y="76515"/>
                    <a:pt x="47767" y="76513"/>
                    <a:pt x="47781" y="76510"/>
                  </a:cubicBezTo>
                  <a:lnTo>
                    <a:pt x="47816" y="76510"/>
                  </a:lnTo>
                  <a:cubicBezTo>
                    <a:pt x="47924" y="76486"/>
                    <a:pt x="47995" y="76379"/>
                    <a:pt x="47971" y="76260"/>
                  </a:cubicBezTo>
                  <a:cubicBezTo>
                    <a:pt x="47942" y="76172"/>
                    <a:pt x="47856" y="76108"/>
                    <a:pt x="47773" y="76108"/>
                  </a:cubicBezTo>
                  <a:close/>
                  <a:moveTo>
                    <a:pt x="29888" y="76136"/>
                  </a:moveTo>
                  <a:cubicBezTo>
                    <a:pt x="29788" y="76136"/>
                    <a:pt x="29704" y="76202"/>
                    <a:pt x="29683" y="76296"/>
                  </a:cubicBezTo>
                  <a:cubicBezTo>
                    <a:pt x="29648" y="76403"/>
                    <a:pt x="29719" y="76510"/>
                    <a:pt x="29826" y="76546"/>
                  </a:cubicBezTo>
                  <a:cubicBezTo>
                    <a:pt x="29838" y="76546"/>
                    <a:pt x="29862" y="76546"/>
                    <a:pt x="29874" y="76558"/>
                  </a:cubicBezTo>
                  <a:cubicBezTo>
                    <a:pt x="29981" y="76558"/>
                    <a:pt x="30052" y="76486"/>
                    <a:pt x="30076" y="76391"/>
                  </a:cubicBezTo>
                  <a:cubicBezTo>
                    <a:pt x="30112" y="76272"/>
                    <a:pt x="30052" y="76165"/>
                    <a:pt x="29933" y="76141"/>
                  </a:cubicBezTo>
                  <a:cubicBezTo>
                    <a:pt x="29918" y="76138"/>
                    <a:pt x="29902" y="76136"/>
                    <a:pt x="29888" y="76136"/>
                  </a:cubicBezTo>
                  <a:close/>
                  <a:moveTo>
                    <a:pt x="45223" y="76628"/>
                  </a:moveTo>
                  <a:cubicBezTo>
                    <a:pt x="45214" y="76628"/>
                    <a:pt x="45206" y="76628"/>
                    <a:pt x="45197" y="76629"/>
                  </a:cubicBezTo>
                  <a:cubicBezTo>
                    <a:pt x="45102" y="76653"/>
                    <a:pt x="45019" y="76748"/>
                    <a:pt x="45042" y="76867"/>
                  </a:cubicBezTo>
                  <a:cubicBezTo>
                    <a:pt x="45053" y="76967"/>
                    <a:pt x="45126" y="77035"/>
                    <a:pt x="45212" y="77035"/>
                  </a:cubicBezTo>
                  <a:cubicBezTo>
                    <a:pt x="45219" y="77035"/>
                    <a:pt x="45226" y="77035"/>
                    <a:pt x="45233" y="77034"/>
                  </a:cubicBezTo>
                  <a:lnTo>
                    <a:pt x="45257" y="77034"/>
                  </a:lnTo>
                  <a:cubicBezTo>
                    <a:pt x="45376" y="77022"/>
                    <a:pt x="45459" y="76915"/>
                    <a:pt x="45435" y="76796"/>
                  </a:cubicBezTo>
                  <a:cubicBezTo>
                    <a:pt x="45424" y="76696"/>
                    <a:pt x="45331" y="76628"/>
                    <a:pt x="45223" y="76628"/>
                  </a:cubicBezTo>
                  <a:close/>
                  <a:moveTo>
                    <a:pt x="32377" y="76644"/>
                  </a:moveTo>
                  <a:cubicBezTo>
                    <a:pt x="32288" y="76644"/>
                    <a:pt x="32205" y="76709"/>
                    <a:pt x="32195" y="76808"/>
                  </a:cubicBezTo>
                  <a:cubicBezTo>
                    <a:pt x="32184" y="76915"/>
                    <a:pt x="32255" y="77034"/>
                    <a:pt x="32374" y="77046"/>
                  </a:cubicBezTo>
                  <a:cubicBezTo>
                    <a:pt x="32386" y="77046"/>
                    <a:pt x="32398" y="77046"/>
                    <a:pt x="32398" y="77058"/>
                  </a:cubicBezTo>
                  <a:cubicBezTo>
                    <a:pt x="32505" y="77058"/>
                    <a:pt x="32600" y="76986"/>
                    <a:pt x="32612" y="76891"/>
                  </a:cubicBezTo>
                  <a:cubicBezTo>
                    <a:pt x="32624" y="76784"/>
                    <a:pt x="32553" y="76665"/>
                    <a:pt x="32434" y="76653"/>
                  </a:cubicBezTo>
                  <a:cubicBezTo>
                    <a:pt x="32415" y="76647"/>
                    <a:pt x="32396" y="76644"/>
                    <a:pt x="32377" y="76644"/>
                  </a:cubicBezTo>
                  <a:close/>
                  <a:moveTo>
                    <a:pt x="34982" y="76974"/>
                  </a:moveTo>
                  <a:cubicBezTo>
                    <a:pt x="34874" y="76974"/>
                    <a:pt x="34767" y="77046"/>
                    <a:pt x="34755" y="77165"/>
                  </a:cubicBezTo>
                  <a:cubicBezTo>
                    <a:pt x="34743" y="77272"/>
                    <a:pt x="34827" y="77379"/>
                    <a:pt x="34946" y="77391"/>
                  </a:cubicBezTo>
                  <a:lnTo>
                    <a:pt x="34958" y="77391"/>
                  </a:lnTo>
                  <a:cubicBezTo>
                    <a:pt x="35065" y="77391"/>
                    <a:pt x="35160" y="77296"/>
                    <a:pt x="35172" y="77201"/>
                  </a:cubicBezTo>
                  <a:cubicBezTo>
                    <a:pt x="35172" y="77093"/>
                    <a:pt x="35101" y="76986"/>
                    <a:pt x="34982" y="76974"/>
                  </a:cubicBezTo>
                  <a:close/>
                  <a:moveTo>
                    <a:pt x="42696" y="76973"/>
                  </a:moveTo>
                  <a:cubicBezTo>
                    <a:pt x="42688" y="76973"/>
                    <a:pt x="42681" y="76974"/>
                    <a:pt x="42673" y="76974"/>
                  </a:cubicBezTo>
                  <a:cubicBezTo>
                    <a:pt x="42554" y="76974"/>
                    <a:pt x="42459" y="77081"/>
                    <a:pt x="42482" y="77201"/>
                  </a:cubicBezTo>
                  <a:cubicBezTo>
                    <a:pt x="42494" y="77308"/>
                    <a:pt x="42578" y="77391"/>
                    <a:pt x="42697" y="77391"/>
                  </a:cubicBezTo>
                  <a:lnTo>
                    <a:pt x="42721" y="77391"/>
                  </a:lnTo>
                  <a:cubicBezTo>
                    <a:pt x="42840" y="77391"/>
                    <a:pt x="42923" y="77284"/>
                    <a:pt x="42911" y="77165"/>
                  </a:cubicBezTo>
                  <a:cubicBezTo>
                    <a:pt x="42900" y="77053"/>
                    <a:pt x="42805" y="76973"/>
                    <a:pt x="42696" y="76973"/>
                  </a:cubicBezTo>
                  <a:close/>
                  <a:moveTo>
                    <a:pt x="37518" y="77141"/>
                  </a:moveTo>
                  <a:cubicBezTo>
                    <a:pt x="37422" y="77141"/>
                    <a:pt x="37315" y="77224"/>
                    <a:pt x="37315" y="77343"/>
                  </a:cubicBezTo>
                  <a:cubicBezTo>
                    <a:pt x="37315" y="77451"/>
                    <a:pt x="37399" y="77558"/>
                    <a:pt x="37518" y="77558"/>
                  </a:cubicBezTo>
                  <a:cubicBezTo>
                    <a:pt x="37637" y="77558"/>
                    <a:pt x="37744" y="77462"/>
                    <a:pt x="37732" y="77355"/>
                  </a:cubicBezTo>
                  <a:cubicBezTo>
                    <a:pt x="37732" y="77236"/>
                    <a:pt x="37637" y="77141"/>
                    <a:pt x="37518" y="77141"/>
                  </a:cubicBezTo>
                  <a:close/>
                  <a:moveTo>
                    <a:pt x="40113" y="77129"/>
                  </a:moveTo>
                  <a:cubicBezTo>
                    <a:pt x="39994" y="77141"/>
                    <a:pt x="39899" y="77224"/>
                    <a:pt x="39899" y="77343"/>
                  </a:cubicBezTo>
                  <a:cubicBezTo>
                    <a:pt x="39899" y="77462"/>
                    <a:pt x="40006" y="77558"/>
                    <a:pt x="40113" y="77558"/>
                  </a:cubicBezTo>
                  <a:cubicBezTo>
                    <a:pt x="40232" y="77546"/>
                    <a:pt x="40316" y="77451"/>
                    <a:pt x="40316" y="77332"/>
                  </a:cubicBezTo>
                  <a:cubicBezTo>
                    <a:pt x="40316" y="77212"/>
                    <a:pt x="40232" y="77129"/>
                    <a:pt x="40113" y="77129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8"/>
            <p:cNvSpPr/>
            <p:nvPr/>
          </p:nvSpPr>
          <p:spPr>
            <a:xfrm>
              <a:off x="2089261" y="-1689712"/>
              <a:ext cx="2591484" cy="2591827"/>
            </a:xfrm>
            <a:custGeom>
              <a:avLst/>
              <a:gdLst/>
              <a:ahLst/>
              <a:cxnLst/>
              <a:rect l="l" t="t" r="r" b="b"/>
              <a:pathLst>
                <a:path w="83107" h="83118" extrusionOk="0">
                  <a:moveTo>
                    <a:pt x="41494" y="0"/>
                  </a:moveTo>
                  <a:cubicBezTo>
                    <a:pt x="41399" y="0"/>
                    <a:pt x="41339" y="84"/>
                    <a:pt x="41339" y="155"/>
                  </a:cubicBezTo>
                  <a:cubicBezTo>
                    <a:pt x="41339" y="227"/>
                    <a:pt x="41399" y="298"/>
                    <a:pt x="41494" y="298"/>
                  </a:cubicBezTo>
                  <a:cubicBezTo>
                    <a:pt x="41577" y="298"/>
                    <a:pt x="41637" y="227"/>
                    <a:pt x="41637" y="155"/>
                  </a:cubicBezTo>
                  <a:cubicBezTo>
                    <a:pt x="41637" y="84"/>
                    <a:pt x="41577" y="0"/>
                    <a:pt x="41494" y="0"/>
                  </a:cubicBezTo>
                  <a:close/>
                  <a:moveTo>
                    <a:pt x="38875" y="96"/>
                  </a:moveTo>
                  <a:cubicBezTo>
                    <a:pt x="38803" y="96"/>
                    <a:pt x="38744" y="167"/>
                    <a:pt x="38744" y="239"/>
                  </a:cubicBezTo>
                  <a:cubicBezTo>
                    <a:pt x="38744" y="322"/>
                    <a:pt x="38815" y="381"/>
                    <a:pt x="38875" y="381"/>
                  </a:cubicBezTo>
                  <a:lnTo>
                    <a:pt x="38886" y="381"/>
                  </a:lnTo>
                  <a:cubicBezTo>
                    <a:pt x="38958" y="381"/>
                    <a:pt x="39017" y="298"/>
                    <a:pt x="39017" y="227"/>
                  </a:cubicBezTo>
                  <a:cubicBezTo>
                    <a:pt x="39017" y="155"/>
                    <a:pt x="38946" y="96"/>
                    <a:pt x="38875" y="96"/>
                  </a:cubicBezTo>
                  <a:close/>
                  <a:moveTo>
                    <a:pt x="44083" y="94"/>
                  </a:moveTo>
                  <a:cubicBezTo>
                    <a:pt x="44008" y="94"/>
                    <a:pt x="43947" y="161"/>
                    <a:pt x="43947" y="227"/>
                  </a:cubicBezTo>
                  <a:cubicBezTo>
                    <a:pt x="43935" y="298"/>
                    <a:pt x="43994" y="381"/>
                    <a:pt x="44078" y="381"/>
                  </a:cubicBezTo>
                  <a:cubicBezTo>
                    <a:pt x="44161" y="381"/>
                    <a:pt x="44232" y="322"/>
                    <a:pt x="44232" y="239"/>
                  </a:cubicBezTo>
                  <a:cubicBezTo>
                    <a:pt x="44244" y="167"/>
                    <a:pt x="44185" y="96"/>
                    <a:pt x="44101" y="96"/>
                  </a:cubicBezTo>
                  <a:cubicBezTo>
                    <a:pt x="44095" y="95"/>
                    <a:pt x="44089" y="94"/>
                    <a:pt x="44083" y="94"/>
                  </a:cubicBezTo>
                  <a:close/>
                  <a:moveTo>
                    <a:pt x="46685" y="322"/>
                  </a:moveTo>
                  <a:cubicBezTo>
                    <a:pt x="46614" y="322"/>
                    <a:pt x="46542" y="381"/>
                    <a:pt x="46518" y="453"/>
                  </a:cubicBezTo>
                  <a:cubicBezTo>
                    <a:pt x="46518" y="524"/>
                    <a:pt x="46578" y="596"/>
                    <a:pt x="46661" y="620"/>
                  </a:cubicBezTo>
                  <a:lnTo>
                    <a:pt x="46673" y="620"/>
                  </a:lnTo>
                  <a:cubicBezTo>
                    <a:pt x="46745" y="620"/>
                    <a:pt x="46804" y="560"/>
                    <a:pt x="46816" y="477"/>
                  </a:cubicBezTo>
                  <a:cubicBezTo>
                    <a:pt x="46816" y="405"/>
                    <a:pt x="46756" y="334"/>
                    <a:pt x="46685" y="322"/>
                  </a:cubicBezTo>
                  <a:close/>
                  <a:moveTo>
                    <a:pt x="36300" y="332"/>
                  </a:moveTo>
                  <a:cubicBezTo>
                    <a:pt x="36293" y="332"/>
                    <a:pt x="36286" y="333"/>
                    <a:pt x="36279" y="334"/>
                  </a:cubicBezTo>
                  <a:cubicBezTo>
                    <a:pt x="36196" y="346"/>
                    <a:pt x="36136" y="417"/>
                    <a:pt x="36148" y="500"/>
                  </a:cubicBezTo>
                  <a:cubicBezTo>
                    <a:pt x="36160" y="572"/>
                    <a:pt x="36219" y="631"/>
                    <a:pt x="36303" y="631"/>
                  </a:cubicBezTo>
                  <a:lnTo>
                    <a:pt x="36315" y="631"/>
                  </a:lnTo>
                  <a:cubicBezTo>
                    <a:pt x="36398" y="620"/>
                    <a:pt x="36458" y="536"/>
                    <a:pt x="36446" y="465"/>
                  </a:cubicBezTo>
                  <a:cubicBezTo>
                    <a:pt x="36435" y="389"/>
                    <a:pt x="36374" y="332"/>
                    <a:pt x="36300" y="332"/>
                  </a:cubicBezTo>
                  <a:close/>
                  <a:moveTo>
                    <a:pt x="49225" y="733"/>
                  </a:moveTo>
                  <a:cubicBezTo>
                    <a:pt x="49165" y="733"/>
                    <a:pt x="49112" y="787"/>
                    <a:pt x="49102" y="858"/>
                  </a:cubicBezTo>
                  <a:cubicBezTo>
                    <a:pt x="49078" y="929"/>
                    <a:pt x="49138" y="1001"/>
                    <a:pt x="49221" y="1012"/>
                  </a:cubicBezTo>
                  <a:lnTo>
                    <a:pt x="49233" y="1012"/>
                  </a:lnTo>
                  <a:cubicBezTo>
                    <a:pt x="49304" y="1012"/>
                    <a:pt x="49364" y="977"/>
                    <a:pt x="49376" y="893"/>
                  </a:cubicBezTo>
                  <a:cubicBezTo>
                    <a:pt x="49400" y="822"/>
                    <a:pt x="49340" y="751"/>
                    <a:pt x="49257" y="739"/>
                  </a:cubicBezTo>
                  <a:cubicBezTo>
                    <a:pt x="49246" y="735"/>
                    <a:pt x="49235" y="733"/>
                    <a:pt x="49225" y="733"/>
                  </a:cubicBezTo>
                  <a:close/>
                  <a:moveTo>
                    <a:pt x="33734" y="748"/>
                  </a:moveTo>
                  <a:cubicBezTo>
                    <a:pt x="33725" y="748"/>
                    <a:pt x="33716" y="749"/>
                    <a:pt x="33707" y="751"/>
                  </a:cubicBezTo>
                  <a:cubicBezTo>
                    <a:pt x="33624" y="762"/>
                    <a:pt x="33576" y="834"/>
                    <a:pt x="33588" y="917"/>
                  </a:cubicBezTo>
                  <a:cubicBezTo>
                    <a:pt x="33588" y="989"/>
                    <a:pt x="33660" y="1036"/>
                    <a:pt x="33719" y="1036"/>
                  </a:cubicBezTo>
                  <a:lnTo>
                    <a:pt x="33755" y="1036"/>
                  </a:lnTo>
                  <a:cubicBezTo>
                    <a:pt x="33838" y="1012"/>
                    <a:pt x="33886" y="941"/>
                    <a:pt x="33874" y="870"/>
                  </a:cubicBezTo>
                  <a:cubicBezTo>
                    <a:pt x="33863" y="786"/>
                    <a:pt x="33798" y="748"/>
                    <a:pt x="33734" y="748"/>
                  </a:cubicBezTo>
                  <a:close/>
                  <a:moveTo>
                    <a:pt x="51789" y="1284"/>
                  </a:moveTo>
                  <a:cubicBezTo>
                    <a:pt x="51725" y="1284"/>
                    <a:pt x="51659" y="1321"/>
                    <a:pt x="51638" y="1393"/>
                  </a:cubicBezTo>
                  <a:cubicBezTo>
                    <a:pt x="51614" y="1465"/>
                    <a:pt x="51674" y="1548"/>
                    <a:pt x="51745" y="1572"/>
                  </a:cubicBezTo>
                  <a:lnTo>
                    <a:pt x="51793" y="1572"/>
                  </a:lnTo>
                  <a:cubicBezTo>
                    <a:pt x="51852" y="1572"/>
                    <a:pt x="51912" y="1536"/>
                    <a:pt x="51924" y="1465"/>
                  </a:cubicBezTo>
                  <a:cubicBezTo>
                    <a:pt x="51960" y="1393"/>
                    <a:pt x="51900" y="1298"/>
                    <a:pt x="51817" y="1286"/>
                  </a:cubicBezTo>
                  <a:cubicBezTo>
                    <a:pt x="51808" y="1285"/>
                    <a:pt x="51799" y="1284"/>
                    <a:pt x="51789" y="1284"/>
                  </a:cubicBezTo>
                  <a:close/>
                  <a:moveTo>
                    <a:pt x="31170" y="1308"/>
                  </a:moveTo>
                  <a:cubicBezTo>
                    <a:pt x="31162" y="1308"/>
                    <a:pt x="31155" y="1309"/>
                    <a:pt x="31147" y="1310"/>
                  </a:cubicBezTo>
                  <a:cubicBezTo>
                    <a:pt x="31076" y="1334"/>
                    <a:pt x="31028" y="1417"/>
                    <a:pt x="31040" y="1489"/>
                  </a:cubicBezTo>
                  <a:cubicBezTo>
                    <a:pt x="31061" y="1562"/>
                    <a:pt x="31118" y="1598"/>
                    <a:pt x="31172" y="1598"/>
                  </a:cubicBezTo>
                  <a:cubicBezTo>
                    <a:pt x="31180" y="1598"/>
                    <a:pt x="31188" y="1597"/>
                    <a:pt x="31195" y="1596"/>
                  </a:cubicBezTo>
                  <a:lnTo>
                    <a:pt x="31219" y="1596"/>
                  </a:lnTo>
                  <a:cubicBezTo>
                    <a:pt x="31302" y="1584"/>
                    <a:pt x="31338" y="1489"/>
                    <a:pt x="31326" y="1417"/>
                  </a:cubicBezTo>
                  <a:cubicBezTo>
                    <a:pt x="31315" y="1353"/>
                    <a:pt x="31238" y="1308"/>
                    <a:pt x="31170" y="1308"/>
                  </a:cubicBezTo>
                  <a:close/>
                  <a:moveTo>
                    <a:pt x="54285" y="2005"/>
                  </a:moveTo>
                  <a:cubicBezTo>
                    <a:pt x="54218" y="2005"/>
                    <a:pt x="54167" y="2042"/>
                    <a:pt x="54138" y="2108"/>
                  </a:cubicBezTo>
                  <a:cubicBezTo>
                    <a:pt x="54115" y="2179"/>
                    <a:pt x="54162" y="2251"/>
                    <a:pt x="54234" y="2286"/>
                  </a:cubicBezTo>
                  <a:cubicBezTo>
                    <a:pt x="54246" y="2298"/>
                    <a:pt x="54257" y="2298"/>
                    <a:pt x="54293" y="2298"/>
                  </a:cubicBezTo>
                  <a:cubicBezTo>
                    <a:pt x="54353" y="2298"/>
                    <a:pt x="54412" y="2251"/>
                    <a:pt x="54424" y="2191"/>
                  </a:cubicBezTo>
                  <a:cubicBezTo>
                    <a:pt x="54460" y="2120"/>
                    <a:pt x="54412" y="2048"/>
                    <a:pt x="54341" y="2013"/>
                  </a:cubicBezTo>
                  <a:cubicBezTo>
                    <a:pt x="54321" y="2008"/>
                    <a:pt x="54303" y="2005"/>
                    <a:pt x="54285" y="2005"/>
                  </a:cubicBezTo>
                  <a:close/>
                  <a:moveTo>
                    <a:pt x="28700" y="2036"/>
                  </a:moveTo>
                  <a:cubicBezTo>
                    <a:pt x="28682" y="2036"/>
                    <a:pt x="28664" y="2040"/>
                    <a:pt x="28647" y="2048"/>
                  </a:cubicBezTo>
                  <a:cubicBezTo>
                    <a:pt x="28576" y="2072"/>
                    <a:pt x="28528" y="2167"/>
                    <a:pt x="28564" y="2239"/>
                  </a:cubicBezTo>
                  <a:cubicBezTo>
                    <a:pt x="28574" y="2288"/>
                    <a:pt x="28617" y="2313"/>
                    <a:pt x="28672" y="2313"/>
                  </a:cubicBezTo>
                  <a:cubicBezTo>
                    <a:pt x="28683" y="2313"/>
                    <a:pt x="28695" y="2312"/>
                    <a:pt x="28707" y="2310"/>
                  </a:cubicBezTo>
                  <a:lnTo>
                    <a:pt x="28754" y="2310"/>
                  </a:lnTo>
                  <a:cubicBezTo>
                    <a:pt x="28826" y="2298"/>
                    <a:pt x="28873" y="2203"/>
                    <a:pt x="28838" y="2132"/>
                  </a:cubicBezTo>
                  <a:cubicBezTo>
                    <a:pt x="28819" y="2077"/>
                    <a:pt x="28759" y="2036"/>
                    <a:pt x="28700" y="2036"/>
                  </a:cubicBezTo>
                  <a:close/>
                  <a:moveTo>
                    <a:pt x="56730" y="2874"/>
                  </a:moveTo>
                  <a:cubicBezTo>
                    <a:pt x="56665" y="2874"/>
                    <a:pt x="56607" y="2909"/>
                    <a:pt x="56579" y="2965"/>
                  </a:cubicBezTo>
                  <a:cubicBezTo>
                    <a:pt x="56555" y="3037"/>
                    <a:pt x="56603" y="3132"/>
                    <a:pt x="56674" y="3156"/>
                  </a:cubicBezTo>
                  <a:cubicBezTo>
                    <a:pt x="56680" y="3167"/>
                    <a:pt x="56692" y="3173"/>
                    <a:pt x="56704" y="3173"/>
                  </a:cubicBezTo>
                  <a:cubicBezTo>
                    <a:pt x="56716" y="3173"/>
                    <a:pt x="56728" y="3167"/>
                    <a:pt x="56734" y="3156"/>
                  </a:cubicBezTo>
                  <a:cubicBezTo>
                    <a:pt x="56793" y="3156"/>
                    <a:pt x="56841" y="3132"/>
                    <a:pt x="56865" y="3072"/>
                  </a:cubicBezTo>
                  <a:cubicBezTo>
                    <a:pt x="56877" y="3001"/>
                    <a:pt x="56853" y="2906"/>
                    <a:pt x="56782" y="2882"/>
                  </a:cubicBezTo>
                  <a:cubicBezTo>
                    <a:pt x="56764" y="2877"/>
                    <a:pt x="56747" y="2874"/>
                    <a:pt x="56730" y="2874"/>
                  </a:cubicBezTo>
                  <a:close/>
                  <a:moveTo>
                    <a:pt x="26267" y="2927"/>
                  </a:moveTo>
                  <a:cubicBezTo>
                    <a:pt x="26246" y="2927"/>
                    <a:pt x="26225" y="2932"/>
                    <a:pt x="26206" y="2941"/>
                  </a:cubicBezTo>
                  <a:cubicBezTo>
                    <a:pt x="26135" y="2965"/>
                    <a:pt x="26087" y="3060"/>
                    <a:pt x="26123" y="3132"/>
                  </a:cubicBezTo>
                  <a:cubicBezTo>
                    <a:pt x="26135" y="3191"/>
                    <a:pt x="26194" y="3215"/>
                    <a:pt x="26266" y="3215"/>
                  </a:cubicBezTo>
                  <a:cubicBezTo>
                    <a:pt x="26302" y="3215"/>
                    <a:pt x="26313" y="3203"/>
                    <a:pt x="26325" y="3203"/>
                  </a:cubicBezTo>
                  <a:cubicBezTo>
                    <a:pt x="26397" y="3179"/>
                    <a:pt x="26433" y="3084"/>
                    <a:pt x="26397" y="3013"/>
                  </a:cubicBezTo>
                  <a:cubicBezTo>
                    <a:pt x="26379" y="2960"/>
                    <a:pt x="26324" y="2927"/>
                    <a:pt x="26267" y="2927"/>
                  </a:cubicBezTo>
                  <a:close/>
                  <a:moveTo>
                    <a:pt x="59118" y="3909"/>
                  </a:moveTo>
                  <a:cubicBezTo>
                    <a:pt x="59060" y="3909"/>
                    <a:pt x="59002" y="3935"/>
                    <a:pt x="58984" y="3989"/>
                  </a:cubicBezTo>
                  <a:cubicBezTo>
                    <a:pt x="58948" y="4072"/>
                    <a:pt x="58984" y="4156"/>
                    <a:pt x="59056" y="4191"/>
                  </a:cubicBezTo>
                  <a:cubicBezTo>
                    <a:pt x="59079" y="4203"/>
                    <a:pt x="59103" y="4203"/>
                    <a:pt x="59115" y="4203"/>
                  </a:cubicBezTo>
                  <a:cubicBezTo>
                    <a:pt x="59175" y="4203"/>
                    <a:pt x="59222" y="4156"/>
                    <a:pt x="59246" y="4108"/>
                  </a:cubicBezTo>
                  <a:cubicBezTo>
                    <a:pt x="59282" y="4037"/>
                    <a:pt x="59246" y="3953"/>
                    <a:pt x="59175" y="3918"/>
                  </a:cubicBezTo>
                  <a:cubicBezTo>
                    <a:pt x="59157" y="3912"/>
                    <a:pt x="59137" y="3909"/>
                    <a:pt x="59118" y="3909"/>
                  </a:cubicBezTo>
                  <a:close/>
                  <a:moveTo>
                    <a:pt x="23870" y="3968"/>
                  </a:moveTo>
                  <a:cubicBezTo>
                    <a:pt x="23850" y="3968"/>
                    <a:pt x="23831" y="3971"/>
                    <a:pt x="23813" y="3977"/>
                  </a:cubicBezTo>
                  <a:cubicBezTo>
                    <a:pt x="23742" y="4013"/>
                    <a:pt x="23706" y="4096"/>
                    <a:pt x="23742" y="4168"/>
                  </a:cubicBezTo>
                  <a:cubicBezTo>
                    <a:pt x="23766" y="4215"/>
                    <a:pt x="23813" y="4263"/>
                    <a:pt x="23873" y="4263"/>
                  </a:cubicBezTo>
                  <a:cubicBezTo>
                    <a:pt x="23885" y="4263"/>
                    <a:pt x="23920" y="4263"/>
                    <a:pt x="23932" y="4251"/>
                  </a:cubicBezTo>
                  <a:cubicBezTo>
                    <a:pt x="24004" y="4215"/>
                    <a:pt x="24039" y="4132"/>
                    <a:pt x="24004" y="4049"/>
                  </a:cubicBezTo>
                  <a:cubicBezTo>
                    <a:pt x="23986" y="3995"/>
                    <a:pt x="23928" y="3968"/>
                    <a:pt x="23870" y="3968"/>
                  </a:cubicBezTo>
                  <a:close/>
                  <a:moveTo>
                    <a:pt x="61449" y="5097"/>
                  </a:moveTo>
                  <a:cubicBezTo>
                    <a:pt x="61402" y="5097"/>
                    <a:pt x="61351" y="5118"/>
                    <a:pt x="61318" y="5168"/>
                  </a:cubicBezTo>
                  <a:cubicBezTo>
                    <a:pt x="61270" y="5227"/>
                    <a:pt x="61306" y="5323"/>
                    <a:pt x="61377" y="5358"/>
                  </a:cubicBezTo>
                  <a:cubicBezTo>
                    <a:pt x="61389" y="5382"/>
                    <a:pt x="61425" y="5382"/>
                    <a:pt x="61437" y="5382"/>
                  </a:cubicBezTo>
                  <a:cubicBezTo>
                    <a:pt x="61496" y="5382"/>
                    <a:pt x="61544" y="5346"/>
                    <a:pt x="61568" y="5299"/>
                  </a:cubicBezTo>
                  <a:cubicBezTo>
                    <a:pt x="61615" y="5239"/>
                    <a:pt x="61580" y="5156"/>
                    <a:pt x="61508" y="5108"/>
                  </a:cubicBezTo>
                  <a:cubicBezTo>
                    <a:pt x="61490" y="5101"/>
                    <a:pt x="61470" y="5097"/>
                    <a:pt x="61449" y="5097"/>
                  </a:cubicBezTo>
                  <a:close/>
                  <a:moveTo>
                    <a:pt x="21563" y="5146"/>
                  </a:moveTo>
                  <a:cubicBezTo>
                    <a:pt x="21539" y="5146"/>
                    <a:pt x="21514" y="5153"/>
                    <a:pt x="21491" y="5168"/>
                  </a:cubicBezTo>
                  <a:cubicBezTo>
                    <a:pt x="21420" y="5203"/>
                    <a:pt x="21384" y="5287"/>
                    <a:pt x="21432" y="5358"/>
                  </a:cubicBezTo>
                  <a:cubicBezTo>
                    <a:pt x="21456" y="5406"/>
                    <a:pt x="21503" y="5442"/>
                    <a:pt x="21551" y="5442"/>
                  </a:cubicBezTo>
                  <a:cubicBezTo>
                    <a:pt x="21575" y="5442"/>
                    <a:pt x="21599" y="5442"/>
                    <a:pt x="21622" y="5418"/>
                  </a:cubicBezTo>
                  <a:cubicBezTo>
                    <a:pt x="21694" y="5394"/>
                    <a:pt x="21730" y="5299"/>
                    <a:pt x="21682" y="5227"/>
                  </a:cubicBezTo>
                  <a:cubicBezTo>
                    <a:pt x="21666" y="5178"/>
                    <a:pt x="21616" y="5146"/>
                    <a:pt x="21563" y="5146"/>
                  </a:cubicBezTo>
                  <a:close/>
                  <a:moveTo>
                    <a:pt x="63688" y="6410"/>
                  </a:moveTo>
                  <a:cubicBezTo>
                    <a:pt x="63638" y="6410"/>
                    <a:pt x="63591" y="6432"/>
                    <a:pt x="63568" y="6477"/>
                  </a:cubicBezTo>
                  <a:cubicBezTo>
                    <a:pt x="63520" y="6549"/>
                    <a:pt x="63532" y="6644"/>
                    <a:pt x="63604" y="6692"/>
                  </a:cubicBezTo>
                  <a:cubicBezTo>
                    <a:pt x="63640" y="6704"/>
                    <a:pt x="63651" y="6704"/>
                    <a:pt x="63699" y="6716"/>
                  </a:cubicBezTo>
                  <a:cubicBezTo>
                    <a:pt x="63747" y="6716"/>
                    <a:pt x="63782" y="6692"/>
                    <a:pt x="63818" y="6644"/>
                  </a:cubicBezTo>
                  <a:cubicBezTo>
                    <a:pt x="63866" y="6573"/>
                    <a:pt x="63842" y="6477"/>
                    <a:pt x="63771" y="6430"/>
                  </a:cubicBezTo>
                  <a:cubicBezTo>
                    <a:pt x="63745" y="6417"/>
                    <a:pt x="63716" y="6410"/>
                    <a:pt x="63688" y="6410"/>
                  </a:cubicBezTo>
                  <a:close/>
                  <a:moveTo>
                    <a:pt x="19324" y="6470"/>
                  </a:moveTo>
                  <a:cubicBezTo>
                    <a:pt x="19295" y="6470"/>
                    <a:pt x="19267" y="6477"/>
                    <a:pt x="19241" y="6489"/>
                  </a:cubicBezTo>
                  <a:cubicBezTo>
                    <a:pt x="19170" y="6537"/>
                    <a:pt x="19158" y="6632"/>
                    <a:pt x="19194" y="6704"/>
                  </a:cubicBezTo>
                  <a:cubicBezTo>
                    <a:pt x="19229" y="6751"/>
                    <a:pt x="19277" y="6763"/>
                    <a:pt x="19336" y="6775"/>
                  </a:cubicBezTo>
                  <a:cubicBezTo>
                    <a:pt x="19360" y="6775"/>
                    <a:pt x="19372" y="6763"/>
                    <a:pt x="19408" y="6751"/>
                  </a:cubicBezTo>
                  <a:cubicBezTo>
                    <a:pt x="19479" y="6704"/>
                    <a:pt x="19491" y="6620"/>
                    <a:pt x="19455" y="6537"/>
                  </a:cubicBezTo>
                  <a:cubicBezTo>
                    <a:pt x="19425" y="6491"/>
                    <a:pt x="19375" y="6470"/>
                    <a:pt x="19324" y="6470"/>
                  </a:cubicBezTo>
                  <a:close/>
                  <a:moveTo>
                    <a:pt x="65830" y="7874"/>
                  </a:moveTo>
                  <a:cubicBezTo>
                    <a:pt x="65789" y="7874"/>
                    <a:pt x="65750" y="7894"/>
                    <a:pt x="65723" y="7942"/>
                  </a:cubicBezTo>
                  <a:cubicBezTo>
                    <a:pt x="65676" y="8013"/>
                    <a:pt x="65687" y="8097"/>
                    <a:pt x="65747" y="8144"/>
                  </a:cubicBezTo>
                  <a:cubicBezTo>
                    <a:pt x="65783" y="8156"/>
                    <a:pt x="65806" y="8180"/>
                    <a:pt x="65842" y="8180"/>
                  </a:cubicBezTo>
                  <a:cubicBezTo>
                    <a:pt x="65890" y="8180"/>
                    <a:pt x="65926" y="8156"/>
                    <a:pt x="65961" y="8120"/>
                  </a:cubicBezTo>
                  <a:cubicBezTo>
                    <a:pt x="66009" y="8037"/>
                    <a:pt x="66009" y="7954"/>
                    <a:pt x="65926" y="7906"/>
                  </a:cubicBezTo>
                  <a:cubicBezTo>
                    <a:pt x="65895" y="7886"/>
                    <a:pt x="65862" y="7874"/>
                    <a:pt x="65830" y="7874"/>
                  </a:cubicBezTo>
                  <a:close/>
                  <a:moveTo>
                    <a:pt x="17165" y="7940"/>
                  </a:moveTo>
                  <a:cubicBezTo>
                    <a:pt x="17136" y="7940"/>
                    <a:pt x="17108" y="7948"/>
                    <a:pt x="17086" y="7966"/>
                  </a:cubicBezTo>
                  <a:cubicBezTo>
                    <a:pt x="17027" y="8013"/>
                    <a:pt x="17015" y="8120"/>
                    <a:pt x="17050" y="8180"/>
                  </a:cubicBezTo>
                  <a:cubicBezTo>
                    <a:pt x="17086" y="8204"/>
                    <a:pt x="17134" y="8240"/>
                    <a:pt x="17169" y="8240"/>
                  </a:cubicBezTo>
                  <a:cubicBezTo>
                    <a:pt x="17205" y="8240"/>
                    <a:pt x="17229" y="8216"/>
                    <a:pt x="17265" y="8204"/>
                  </a:cubicBezTo>
                  <a:cubicBezTo>
                    <a:pt x="17324" y="8156"/>
                    <a:pt x="17336" y="8073"/>
                    <a:pt x="17289" y="8001"/>
                  </a:cubicBezTo>
                  <a:cubicBezTo>
                    <a:pt x="17266" y="7964"/>
                    <a:pt x="17215" y="7940"/>
                    <a:pt x="17165" y="7940"/>
                  </a:cubicBezTo>
                  <a:close/>
                  <a:moveTo>
                    <a:pt x="67899" y="9462"/>
                  </a:moveTo>
                  <a:cubicBezTo>
                    <a:pt x="67856" y="9462"/>
                    <a:pt x="67814" y="9481"/>
                    <a:pt x="67795" y="9514"/>
                  </a:cubicBezTo>
                  <a:cubicBezTo>
                    <a:pt x="67735" y="9573"/>
                    <a:pt x="67747" y="9680"/>
                    <a:pt x="67807" y="9728"/>
                  </a:cubicBezTo>
                  <a:cubicBezTo>
                    <a:pt x="67831" y="9752"/>
                    <a:pt x="67866" y="9752"/>
                    <a:pt x="67890" y="9764"/>
                  </a:cubicBezTo>
                  <a:cubicBezTo>
                    <a:pt x="67938" y="9764"/>
                    <a:pt x="67985" y="9740"/>
                    <a:pt x="68009" y="9704"/>
                  </a:cubicBezTo>
                  <a:cubicBezTo>
                    <a:pt x="68069" y="9656"/>
                    <a:pt x="68057" y="9549"/>
                    <a:pt x="67997" y="9502"/>
                  </a:cubicBezTo>
                  <a:cubicBezTo>
                    <a:pt x="67970" y="9475"/>
                    <a:pt x="67934" y="9462"/>
                    <a:pt x="67899" y="9462"/>
                  </a:cubicBezTo>
                  <a:close/>
                  <a:moveTo>
                    <a:pt x="15122" y="9540"/>
                  </a:moveTo>
                  <a:cubicBezTo>
                    <a:pt x="15087" y="9540"/>
                    <a:pt x="15053" y="9552"/>
                    <a:pt x="15026" y="9573"/>
                  </a:cubicBezTo>
                  <a:cubicBezTo>
                    <a:pt x="14967" y="9633"/>
                    <a:pt x="14967" y="9728"/>
                    <a:pt x="15014" y="9787"/>
                  </a:cubicBezTo>
                  <a:cubicBezTo>
                    <a:pt x="15050" y="9811"/>
                    <a:pt x="15086" y="9823"/>
                    <a:pt x="15133" y="9823"/>
                  </a:cubicBezTo>
                  <a:cubicBezTo>
                    <a:pt x="15169" y="9823"/>
                    <a:pt x="15193" y="9823"/>
                    <a:pt x="15229" y="9799"/>
                  </a:cubicBezTo>
                  <a:cubicBezTo>
                    <a:pt x="15288" y="9740"/>
                    <a:pt x="15288" y="9656"/>
                    <a:pt x="15241" y="9597"/>
                  </a:cubicBezTo>
                  <a:cubicBezTo>
                    <a:pt x="15208" y="9558"/>
                    <a:pt x="15164" y="9540"/>
                    <a:pt x="15122" y="9540"/>
                  </a:cubicBezTo>
                  <a:close/>
                  <a:moveTo>
                    <a:pt x="69849" y="11183"/>
                  </a:moveTo>
                  <a:cubicBezTo>
                    <a:pt x="69813" y="11183"/>
                    <a:pt x="69777" y="11198"/>
                    <a:pt x="69747" y="11228"/>
                  </a:cubicBezTo>
                  <a:cubicBezTo>
                    <a:pt x="69700" y="11288"/>
                    <a:pt x="69700" y="11383"/>
                    <a:pt x="69759" y="11442"/>
                  </a:cubicBezTo>
                  <a:cubicBezTo>
                    <a:pt x="69771" y="11466"/>
                    <a:pt x="69819" y="11478"/>
                    <a:pt x="69843" y="11478"/>
                  </a:cubicBezTo>
                  <a:cubicBezTo>
                    <a:pt x="69878" y="11478"/>
                    <a:pt x="69926" y="11466"/>
                    <a:pt x="69950" y="11442"/>
                  </a:cubicBezTo>
                  <a:cubicBezTo>
                    <a:pt x="70009" y="11383"/>
                    <a:pt x="70009" y="11288"/>
                    <a:pt x="69950" y="11228"/>
                  </a:cubicBezTo>
                  <a:cubicBezTo>
                    <a:pt x="69920" y="11198"/>
                    <a:pt x="69884" y="11183"/>
                    <a:pt x="69849" y="11183"/>
                  </a:cubicBezTo>
                  <a:close/>
                  <a:moveTo>
                    <a:pt x="13169" y="11255"/>
                  </a:moveTo>
                  <a:cubicBezTo>
                    <a:pt x="13130" y="11255"/>
                    <a:pt x="13092" y="11270"/>
                    <a:pt x="13062" y="11299"/>
                  </a:cubicBezTo>
                  <a:cubicBezTo>
                    <a:pt x="13002" y="11359"/>
                    <a:pt x="13002" y="11454"/>
                    <a:pt x="13062" y="11514"/>
                  </a:cubicBezTo>
                  <a:cubicBezTo>
                    <a:pt x="13098" y="11538"/>
                    <a:pt x="13145" y="11549"/>
                    <a:pt x="13157" y="11561"/>
                  </a:cubicBezTo>
                  <a:cubicBezTo>
                    <a:pt x="13205" y="11561"/>
                    <a:pt x="13228" y="11538"/>
                    <a:pt x="13264" y="11514"/>
                  </a:cubicBezTo>
                  <a:cubicBezTo>
                    <a:pt x="13324" y="11454"/>
                    <a:pt x="13336" y="11359"/>
                    <a:pt x="13276" y="11299"/>
                  </a:cubicBezTo>
                  <a:cubicBezTo>
                    <a:pt x="13246" y="11270"/>
                    <a:pt x="13208" y="11255"/>
                    <a:pt x="13169" y="11255"/>
                  </a:cubicBezTo>
                  <a:close/>
                  <a:moveTo>
                    <a:pt x="71695" y="13022"/>
                  </a:moveTo>
                  <a:cubicBezTo>
                    <a:pt x="71663" y="13022"/>
                    <a:pt x="71632" y="13035"/>
                    <a:pt x="71605" y="13062"/>
                  </a:cubicBezTo>
                  <a:cubicBezTo>
                    <a:pt x="71545" y="13121"/>
                    <a:pt x="71521" y="13204"/>
                    <a:pt x="71581" y="13264"/>
                  </a:cubicBezTo>
                  <a:cubicBezTo>
                    <a:pt x="71617" y="13300"/>
                    <a:pt x="71641" y="13312"/>
                    <a:pt x="71688" y="13324"/>
                  </a:cubicBezTo>
                  <a:cubicBezTo>
                    <a:pt x="71736" y="13324"/>
                    <a:pt x="71760" y="13312"/>
                    <a:pt x="71795" y="13276"/>
                  </a:cubicBezTo>
                  <a:cubicBezTo>
                    <a:pt x="71855" y="13228"/>
                    <a:pt x="71867" y="13133"/>
                    <a:pt x="71807" y="13073"/>
                  </a:cubicBezTo>
                  <a:cubicBezTo>
                    <a:pt x="71775" y="13041"/>
                    <a:pt x="71735" y="13022"/>
                    <a:pt x="71695" y="13022"/>
                  </a:cubicBezTo>
                  <a:close/>
                  <a:moveTo>
                    <a:pt x="11341" y="13100"/>
                  </a:moveTo>
                  <a:cubicBezTo>
                    <a:pt x="11306" y="13100"/>
                    <a:pt x="11270" y="13115"/>
                    <a:pt x="11240" y="13145"/>
                  </a:cubicBezTo>
                  <a:cubicBezTo>
                    <a:pt x="11181" y="13204"/>
                    <a:pt x="11181" y="13300"/>
                    <a:pt x="11240" y="13359"/>
                  </a:cubicBezTo>
                  <a:cubicBezTo>
                    <a:pt x="11264" y="13383"/>
                    <a:pt x="11312" y="13383"/>
                    <a:pt x="11335" y="13395"/>
                  </a:cubicBezTo>
                  <a:cubicBezTo>
                    <a:pt x="11371" y="13395"/>
                    <a:pt x="11419" y="13383"/>
                    <a:pt x="11443" y="13359"/>
                  </a:cubicBezTo>
                  <a:cubicBezTo>
                    <a:pt x="11502" y="13300"/>
                    <a:pt x="11502" y="13204"/>
                    <a:pt x="11443" y="13145"/>
                  </a:cubicBezTo>
                  <a:cubicBezTo>
                    <a:pt x="11413" y="13115"/>
                    <a:pt x="11377" y="13100"/>
                    <a:pt x="11341" y="13100"/>
                  </a:cubicBezTo>
                  <a:close/>
                  <a:moveTo>
                    <a:pt x="73408" y="14980"/>
                  </a:moveTo>
                  <a:cubicBezTo>
                    <a:pt x="73372" y="14980"/>
                    <a:pt x="73336" y="14992"/>
                    <a:pt x="73307" y="15014"/>
                  </a:cubicBezTo>
                  <a:cubicBezTo>
                    <a:pt x="73248" y="15062"/>
                    <a:pt x="73248" y="15157"/>
                    <a:pt x="73296" y="15217"/>
                  </a:cubicBezTo>
                  <a:cubicBezTo>
                    <a:pt x="73331" y="15240"/>
                    <a:pt x="73367" y="15264"/>
                    <a:pt x="73415" y="15264"/>
                  </a:cubicBezTo>
                  <a:cubicBezTo>
                    <a:pt x="73450" y="15264"/>
                    <a:pt x="73474" y="15264"/>
                    <a:pt x="73510" y="15228"/>
                  </a:cubicBezTo>
                  <a:cubicBezTo>
                    <a:pt x="73569" y="15169"/>
                    <a:pt x="73569" y="15086"/>
                    <a:pt x="73522" y="15026"/>
                  </a:cubicBezTo>
                  <a:cubicBezTo>
                    <a:pt x="73490" y="14995"/>
                    <a:pt x="73449" y="14980"/>
                    <a:pt x="73408" y="14980"/>
                  </a:cubicBezTo>
                  <a:close/>
                  <a:moveTo>
                    <a:pt x="9618" y="15046"/>
                  </a:moveTo>
                  <a:cubicBezTo>
                    <a:pt x="9575" y="15046"/>
                    <a:pt x="9533" y="15065"/>
                    <a:pt x="9514" y="15098"/>
                  </a:cubicBezTo>
                  <a:cubicBezTo>
                    <a:pt x="9454" y="15157"/>
                    <a:pt x="9466" y="15264"/>
                    <a:pt x="9526" y="15312"/>
                  </a:cubicBezTo>
                  <a:cubicBezTo>
                    <a:pt x="9549" y="15336"/>
                    <a:pt x="9585" y="15348"/>
                    <a:pt x="9621" y="15348"/>
                  </a:cubicBezTo>
                  <a:cubicBezTo>
                    <a:pt x="9657" y="15348"/>
                    <a:pt x="9704" y="15324"/>
                    <a:pt x="9728" y="15288"/>
                  </a:cubicBezTo>
                  <a:cubicBezTo>
                    <a:pt x="9799" y="15228"/>
                    <a:pt x="9776" y="15133"/>
                    <a:pt x="9716" y="15086"/>
                  </a:cubicBezTo>
                  <a:cubicBezTo>
                    <a:pt x="9689" y="15059"/>
                    <a:pt x="9653" y="15046"/>
                    <a:pt x="9618" y="15046"/>
                  </a:cubicBezTo>
                  <a:close/>
                  <a:moveTo>
                    <a:pt x="75017" y="17021"/>
                  </a:moveTo>
                  <a:cubicBezTo>
                    <a:pt x="74984" y="17021"/>
                    <a:pt x="74950" y="17030"/>
                    <a:pt x="74915" y="17050"/>
                  </a:cubicBezTo>
                  <a:cubicBezTo>
                    <a:pt x="74855" y="17086"/>
                    <a:pt x="74843" y="17193"/>
                    <a:pt x="74891" y="17253"/>
                  </a:cubicBezTo>
                  <a:cubicBezTo>
                    <a:pt x="74915" y="17288"/>
                    <a:pt x="74962" y="17312"/>
                    <a:pt x="75010" y="17312"/>
                  </a:cubicBezTo>
                  <a:cubicBezTo>
                    <a:pt x="75034" y="17312"/>
                    <a:pt x="75070" y="17300"/>
                    <a:pt x="75105" y="17288"/>
                  </a:cubicBezTo>
                  <a:cubicBezTo>
                    <a:pt x="75165" y="17241"/>
                    <a:pt x="75177" y="17133"/>
                    <a:pt x="75129" y="17074"/>
                  </a:cubicBezTo>
                  <a:cubicBezTo>
                    <a:pt x="75101" y="17039"/>
                    <a:pt x="75061" y="17021"/>
                    <a:pt x="75017" y="17021"/>
                  </a:cubicBezTo>
                  <a:close/>
                  <a:moveTo>
                    <a:pt x="8038" y="17113"/>
                  </a:moveTo>
                  <a:cubicBezTo>
                    <a:pt x="7992" y="17113"/>
                    <a:pt x="7948" y="17132"/>
                    <a:pt x="7918" y="17169"/>
                  </a:cubicBezTo>
                  <a:cubicBezTo>
                    <a:pt x="7871" y="17241"/>
                    <a:pt x="7883" y="17324"/>
                    <a:pt x="7942" y="17372"/>
                  </a:cubicBezTo>
                  <a:cubicBezTo>
                    <a:pt x="7966" y="17395"/>
                    <a:pt x="7990" y="17407"/>
                    <a:pt x="8037" y="17407"/>
                  </a:cubicBezTo>
                  <a:cubicBezTo>
                    <a:pt x="8085" y="17407"/>
                    <a:pt x="8121" y="17395"/>
                    <a:pt x="8156" y="17348"/>
                  </a:cubicBezTo>
                  <a:cubicBezTo>
                    <a:pt x="8204" y="17264"/>
                    <a:pt x="8180" y="17181"/>
                    <a:pt x="8121" y="17133"/>
                  </a:cubicBezTo>
                  <a:cubicBezTo>
                    <a:pt x="8094" y="17120"/>
                    <a:pt x="8065" y="17113"/>
                    <a:pt x="8038" y="17113"/>
                  </a:cubicBezTo>
                  <a:close/>
                  <a:moveTo>
                    <a:pt x="76480" y="19165"/>
                  </a:moveTo>
                  <a:cubicBezTo>
                    <a:pt x="76450" y="19165"/>
                    <a:pt x="76419" y="19175"/>
                    <a:pt x="76391" y="19193"/>
                  </a:cubicBezTo>
                  <a:cubicBezTo>
                    <a:pt x="76320" y="19229"/>
                    <a:pt x="76308" y="19324"/>
                    <a:pt x="76344" y="19396"/>
                  </a:cubicBezTo>
                  <a:cubicBezTo>
                    <a:pt x="76379" y="19443"/>
                    <a:pt x="76427" y="19455"/>
                    <a:pt x="76486" y="19479"/>
                  </a:cubicBezTo>
                  <a:cubicBezTo>
                    <a:pt x="76510" y="19479"/>
                    <a:pt x="76522" y="19455"/>
                    <a:pt x="76558" y="19443"/>
                  </a:cubicBezTo>
                  <a:cubicBezTo>
                    <a:pt x="76629" y="19396"/>
                    <a:pt x="76641" y="19312"/>
                    <a:pt x="76605" y="19241"/>
                  </a:cubicBezTo>
                  <a:cubicBezTo>
                    <a:pt x="76576" y="19190"/>
                    <a:pt x="76529" y="19165"/>
                    <a:pt x="76480" y="19165"/>
                  </a:cubicBezTo>
                  <a:close/>
                  <a:moveTo>
                    <a:pt x="6569" y="19252"/>
                  </a:moveTo>
                  <a:cubicBezTo>
                    <a:pt x="6518" y="19252"/>
                    <a:pt x="6473" y="19278"/>
                    <a:pt x="6442" y="19324"/>
                  </a:cubicBezTo>
                  <a:cubicBezTo>
                    <a:pt x="6394" y="19396"/>
                    <a:pt x="6418" y="19491"/>
                    <a:pt x="6490" y="19527"/>
                  </a:cubicBezTo>
                  <a:cubicBezTo>
                    <a:pt x="6513" y="19550"/>
                    <a:pt x="6537" y="19550"/>
                    <a:pt x="6573" y="19562"/>
                  </a:cubicBezTo>
                  <a:cubicBezTo>
                    <a:pt x="6621" y="19562"/>
                    <a:pt x="6668" y="19527"/>
                    <a:pt x="6692" y="19491"/>
                  </a:cubicBezTo>
                  <a:cubicBezTo>
                    <a:pt x="6740" y="19408"/>
                    <a:pt x="6728" y="19324"/>
                    <a:pt x="6656" y="19277"/>
                  </a:cubicBezTo>
                  <a:cubicBezTo>
                    <a:pt x="6627" y="19260"/>
                    <a:pt x="6597" y="19252"/>
                    <a:pt x="6569" y="19252"/>
                  </a:cubicBezTo>
                  <a:close/>
                  <a:moveTo>
                    <a:pt x="77805" y="21398"/>
                  </a:moveTo>
                  <a:cubicBezTo>
                    <a:pt x="77783" y="21398"/>
                    <a:pt x="77759" y="21405"/>
                    <a:pt x="77737" y="21420"/>
                  </a:cubicBezTo>
                  <a:cubicBezTo>
                    <a:pt x="77653" y="21455"/>
                    <a:pt x="77629" y="21539"/>
                    <a:pt x="77677" y="21610"/>
                  </a:cubicBezTo>
                  <a:cubicBezTo>
                    <a:pt x="77701" y="21658"/>
                    <a:pt x="77748" y="21694"/>
                    <a:pt x="77796" y="21694"/>
                  </a:cubicBezTo>
                  <a:cubicBezTo>
                    <a:pt x="77820" y="21694"/>
                    <a:pt x="77832" y="21694"/>
                    <a:pt x="77868" y="21670"/>
                  </a:cubicBezTo>
                  <a:cubicBezTo>
                    <a:pt x="77939" y="21646"/>
                    <a:pt x="77975" y="21551"/>
                    <a:pt x="77927" y="21479"/>
                  </a:cubicBezTo>
                  <a:cubicBezTo>
                    <a:pt x="77903" y="21430"/>
                    <a:pt x="77856" y="21398"/>
                    <a:pt x="77805" y="21398"/>
                  </a:cubicBezTo>
                  <a:close/>
                  <a:moveTo>
                    <a:pt x="5235" y="21505"/>
                  </a:moveTo>
                  <a:cubicBezTo>
                    <a:pt x="5185" y="21505"/>
                    <a:pt x="5133" y="21537"/>
                    <a:pt x="5108" y="21586"/>
                  </a:cubicBezTo>
                  <a:cubicBezTo>
                    <a:pt x="5061" y="21646"/>
                    <a:pt x="5085" y="21729"/>
                    <a:pt x="5168" y="21777"/>
                  </a:cubicBezTo>
                  <a:cubicBezTo>
                    <a:pt x="5192" y="21777"/>
                    <a:pt x="5227" y="21789"/>
                    <a:pt x="5227" y="21789"/>
                  </a:cubicBezTo>
                  <a:cubicBezTo>
                    <a:pt x="5287" y="21789"/>
                    <a:pt x="5323" y="21765"/>
                    <a:pt x="5358" y="21717"/>
                  </a:cubicBezTo>
                  <a:cubicBezTo>
                    <a:pt x="5406" y="21658"/>
                    <a:pt x="5370" y="21575"/>
                    <a:pt x="5299" y="21527"/>
                  </a:cubicBezTo>
                  <a:cubicBezTo>
                    <a:pt x="5280" y="21512"/>
                    <a:pt x="5258" y="21505"/>
                    <a:pt x="5235" y="21505"/>
                  </a:cubicBezTo>
                  <a:close/>
                  <a:moveTo>
                    <a:pt x="79000" y="23716"/>
                  </a:moveTo>
                  <a:cubicBezTo>
                    <a:pt x="78979" y="23716"/>
                    <a:pt x="78958" y="23720"/>
                    <a:pt x="78939" y="23730"/>
                  </a:cubicBezTo>
                  <a:cubicBezTo>
                    <a:pt x="78868" y="23753"/>
                    <a:pt x="78832" y="23849"/>
                    <a:pt x="78868" y="23920"/>
                  </a:cubicBezTo>
                  <a:cubicBezTo>
                    <a:pt x="78880" y="23968"/>
                    <a:pt x="78939" y="23991"/>
                    <a:pt x="78999" y="24015"/>
                  </a:cubicBezTo>
                  <a:cubicBezTo>
                    <a:pt x="79011" y="24015"/>
                    <a:pt x="79046" y="24015"/>
                    <a:pt x="79058" y="23991"/>
                  </a:cubicBezTo>
                  <a:cubicBezTo>
                    <a:pt x="79130" y="23968"/>
                    <a:pt x="79165" y="23872"/>
                    <a:pt x="79130" y="23801"/>
                  </a:cubicBezTo>
                  <a:cubicBezTo>
                    <a:pt x="79112" y="23749"/>
                    <a:pt x="79056" y="23716"/>
                    <a:pt x="79000" y="23716"/>
                  </a:cubicBezTo>
                  <a:close/>
                  <a:moveTo>
                    <a:pt x="4059" y="23823"/>
                  </a:moveTo>
                  <a:cubicBezTo>
                    <a:pt x="4003" y="23823"/>
                    <a:pt x="3947" y="23856"/>
                    <a:pt x="3930" y="23908"/>
                  </a:cubicBezTo>
                  <a:cubicBezTo>
                    <a:pt x="3894" y="23980"/>
                    <a:pt x="3930" y="24075"/>
                    <a:pt x="4001" y="24099"/>
                  </a:cubicBezTo>
                  <a:cubicBezTo>
                    <a:pt x="4013" y="24111"/>
                    <a:pt x="4037" y="24111"/>
                    <a:pt x="4061" y="24111"/>
                  </a:cubicBezTo>
                  <a:cubicBezTo>
                    <a:pt x="4120" y="24111"/>
                    <a:pt x="4168" y="24087"/>
                    <a:pt x="4192" y="24027"/>
                  </a:cubicBezTo>
                  <a:cubicBezTo>
                    <a:pt x="4227" y="23956"/>
                    <a:pt x="4192" y="23861"/>
                    <a:pt x="4120" y="23837"/>
                  </a:cubicBezTo>
                  <a:cubicBezTo>
                    <a:pt x="4101" y="23827"/>
                    <a:pt x="4080" y="23823"/>
                    <a:pt x="4059" y="23823"/>
                  </a:cubicBezTo>
                  <a:close/>
                  <a:moveTo>
                    <a:pt x="80033" y="26087"/>
                  </a:moveTo>
                  <a:cubicBezTo>
                    <a:pt x="80014" y="26087"/>
                    <a:pt x="79994" y="26091"/>
                    <a:pt x="79975" y="26099"/>
                  </a:cubicBezTo>
                  <a:cubicBezTo>
                    <a:pt x="79903" y="26123"/>
                    <a:pt x="79856" y="26218"/>
                    <a:pt x="79892" y="26289"/>
                  </a:cubicBezTo>
                  <a:cubicBezTo>
                    <a:pt x="79915" y="26349"/>
                    <a:pt x="79963" y="26373"/>
                    <a:pt x="80023" y="26397"/>
                  </a:cubicBezTo>
                  <a:cubicBezTo>
                    <a:pt x="80058" y="26397"/>
                    <a:pt x="80070" y="26397"/>
                    <a:pt x="80082" y="26373"/>
                  </a:cubicBezTo>
                  <a:cubicBezTo>
                    <a:pt x="80154" y="26349"/>
                    <a:pt x="80201" y="26254"/>
                    <a:pt x="80177" y="26182"/>
                  </a:cubicBezTo>
                  <a:cubicBezTo>
                    <a:pt x="80150" y="26127"/>
                    <a:pt x="80095" y="26087"/>
                    <a:pt x="80033" y="26087"/>
                  </a:cubicBezTo>
                  <a:close/>
                  <a:moveTo>
                    <a:pt x="3033" y="26211"/>
                  </a:moveTo>
                  <a:cubicBezTo>
                    <a:pt x="2968" y="26211"/>
                    <a:pt x="2910" y="26245"/>
                    <a:pt x="2882" y="26301"/>
                  </a:cubicBezTo>
                  <a:cubicBezTo>
                    <a:pt x="2870" y="26373"/>
                    <a:pt x="2906" y="26468"/>
                    <a:pt x="2977" y="26492"/>
                  </a:cubicBezTo>
                  <a:lnTo>
                    <a:pt x="3037" y="26492"/>
                  </a:lnTo>
                  <a:cubicBezTo>
                    <a:pt x="3096" y="26492"/>
                    <a:pt x="3144" y="26468"/>
                    <a:pt x="3168" y="26408"/>
                  </a:cubicBezTo>
                  <a:cubicBezTo>
                    <a:pt x="3180" y="26337"/>
                    <a:pt x="3156" y="26242"/>
                    <a:pt x="3084" y="26218"/>
                  </a:cubicBezTo>
                  <a:cubicBezTo>
                    <a:pt x="3067" y="26213"/>
                    <a:pt x="3050" y="26211"/>
                    <a:pt x="3033" y="26211"/>
                  </a:cubicBezTo>
                  <a:close/>
                  <a:moveTo>
                    <a:pt x="80903" y="28544"/>
                  </a:moveTo>
                  <a:cubicBezTo>
                    <a:pt x="80887" y="28544"/>
                    <a:pt x="80871" y="28547"/>
                    <a:pt x="80856" y="28552"/>
                  </a:cubicBezTo>
                  <a:cubicBezTo>
                    <a:pt x="80785" y="28563"/>
                    <a:pt x="80737" y="28659"/>
                    <a:pt x="80773" y="28730"/>
                  </a:cubicBezTo>
                  <a:cubicBezTo>
                    <a:pt x="80796" y="28790"/>
                    <a:pt x="80856" y="28837"/>
                    <a:pt x="80916" y="28837"/>
                  </a:cubicBezTo>
                  <a:cubicBezTo>
                    <a:pt x="80927" y="28837"/>
                    <a:pt x="80951" y="28814"/>
                    <a:pt x="80963" y="28814"/>
                  </a:cubicBezTo>
                  <a:cubicBezTo>
                    <a:pt x="81035" y="28802"/>
                    <a:pt x="81082" y="28718"/>
                    <a:pt x="81046" y="28635"/>
                  </a:cubicBezTo>
                  <a:cubicBezTo>
                    <a:pt x="81028" y="28578"/>
                    <a:pt x="80964" y="28544"/>
                    <a:pt x="80903" y="28544"/>
                  </a:cubicBezTo>
                  <a:close/>
                  <a:moveTo>
                    <a:pt x="2148" y="28676"/>
                  </a:moveTo>
                  <a:cubicBezTo>
                    <a:pt x="2084" y="28676"/>
                    <a:pt x="2032" y="28719"/>
                    <a:pt x="2013" y="28778"/>
                  </a:cubicBezTo>
                  <a:cubicBezTo>
                    <a:pt x="1977" y="28849"/>
                    <a:pt x="2025" y="28921"/>
                    <a:pt x="2096" y="28956"/>
                  </a:cubicBezTo>
                  <a:cubicBezTo>
                    <a:pt x="2108" y="28956"/>
                    <a:pt x="2132" y="28956"/>
                    <a:pt x="2144" y="28968"/>
                  </a:cubicBezTo>
                  <a:cubicBezTo>
                    <a:pt x="2203" y="28968"/>
                    <a:pt x="2263" y="28921"/>
                    <a:pt x="2275" y="28861"/>
                  </a:cubicBezTo>
                  <a:cubicBezTo>
                    <a:pt x="2310" y="28790"/>
                    <a:pt x="2263" y="28718"/>
                    <a:pt x="2191" y="28683"/>
                  </a:cubicBezTo>
                  <a:cubicBezTo>
                    <a:pt x="2177" y="28678"/>
                    <a:pt x="2162" y="28676"/>
                    <a:pt x="2148" y="28676"/>
                  </a:cubicBezTo>
                  <a:close/>
                  <a:moveTo>
                    <a:pt x="81645" y="31034"/>
                  </a:moveTo>
                  <a:cubicBezTo>
                    <a:pt x="81632" y="31034"/>
                    <a:pt x="81619" y="31036"/>
                    <a:pt x="81606" y="31040"/>
                  </a:cubicBezTo>
                  <a:cubicBezTo>
                    <a:pt x="81523" y="31052"/>
                    <a:pt x="81487" y="31135"/>
                    <a:pt x="81499" y="31219"/>
                  </a:cubicBezTo>
                  <a:cubicBezTo>
                    <a:pt x="81511" y="31278"/>
                    <a:pt x="81570" y="31314"/>
                    <a:pt x="81642" y="31314"/>
                  </a:cubicBezTo>
                  <a:lnTo>
                    <a:pt x="81678" y="31314"/>
                  </a:lnTo>
                  <a:cubicBezTo>
                    <a:pt x="81749" y="31302"/>
                    <a:pt x="81797" y="31219"/>
                    <a:pt x="81785" y="31135"/>
                  </a:cubicBezTo>
                  <a:cubicBezTo>
                    <a:pt x="81765" y="31076"/>
                    <a:pt x="81705" y="31034"/>
                    <a:pt x="81645" y="31034"/>
                  </a:cubicBezTo>
                  <a:close/>
                  <a:moveTo>
                    <a:pt x="1409" y="31160"/>
                  </a:moveTo>
                  <a:cubicBezTo>
                    <a:pt x="1350" y="31160"/>
                    <a:pt x="1294" y="31212"/>
                    <a:pt x="1275" y="31278"/>
                  </a:cubicBezTo>
                  <a:cubicBezTo>
                    <a:pt x="1251" y="31350"/>
                    <a:pt x="1310" y="31433"/>
                    <a:pt x="1382" y="31457"/>
                  </a:cubicBezTo>
                  <a:lnTo>
                    <a:pt x="1429" y="31457"/>
                  </a:lnTo>
                  <a:cubicBezTo>
                    <a:pt x="1489" y="31457"/>
                    <a:pt x="1548" y="31409"/>
                    <a:pt x="1560" y="31350"/>
                  </a:cubicBezTo>
                  <a:cubicBezTo>
                    <a:pt x="1596" y="31278"/>
                    <a:pt x="1537" y="31183"/>
                    <a:pt x="1453" y="31171"/>
                  </a:cubicBezTo>
                  <a:cubicBezTo>
                    <a:pt x="1439" y="31164"/>
                    <a:pt x="1424" y="31160"/>
                    <a:pt x="1409" y="31160"/>
                  </a:cubicBezTo>
                  <a:close/>
                  <a:moveTo>
                    <a:pt x="82202" y="33574"/>
                  </a:moveTo>
                  <a:cubicBezTo>
                    <a:pt x="82194" y="33574"/>
                    <a:pt x="82186" y="33575"/>
                    <a:pt x="82178" y="33576"/>
                  </a:cubicBezTo>
                  <a:cubicBezTo>
                    <a:pt x="82106" y="33600"/>
                    <a:pt x="82047" y="33671"/>
                    <a:pt x="82059" y="33743"/>
                  </a:cubicBezTo>
                  <a:cubicBezTo>
                    <a:pt x="82082" y="33814"/>
                    <a:pt x="82154" y="33862"/>
                    <a:pt x="82213" y="33862"/>
                  </a:cubicBezTo>
                  <a:lnTo>
                    <a:pt x="82237" y="33862"/>
                  </a:lnTo>
                  <a:cubicBezTo>
                    <a:pt x="82320" y="33850"/>
                    <a:pt x="82380" y="33778"/>
                    <a:pt x="82356" y="33707"/>
                  </a:cubicBezTo>
                  <a:cubicBezTo>
                    <a:pt x="82335" y="33621"/>
                    <a:pt x="82275" y="33574"/>
                    <a:pt x="82202" y="33574"/>
                  </a:cubicBezTo>
                  <a:close/>
                  <a:moveTo>
                    <a:pt x="845" y="33714"/>
                  </a:moveTo>
                  <a:cubicBezTo>
                    <a:pt x="778" y="33714"/>
                    <a:pt x="725" y="33767"/>
                    <a:pt x="715" y="33838"/>
                  </a:cubicBezTo>
                  <a:cubicBezTo>
                    <a:pt x="703" y="33909"/>
                    <a:pt x="763" y="33981"/>
                    <a:pt x="834" y="33993"/>
                  </a:cubicBezTo>
                  <a:cubicBezTo>
                    <a:pt x="846" y="33993"/>
                    <a:pt x="846" y="33993"/>
                    <a:pt x="846" y="34017"/>
                  </a:cubicBezTo>
                  <a:cubicBezTo>
                    <a:pt x="917" y="34017"/>
                    <a:pt x="977" y="33969"/>
                    <a:pt x="1001" y="33897"/>
                  </a:cubicBezTo>
                  <a:cubicBezTo>
                    <a:pt x="1013" y="33802"/>
                    <a:pt x="953" y="33731"/>
                    <a:pt x="882" y="33719"/>
                  </a:cubicBezTo>
                  <a:cubicBezTo>
                    <a:pt x="869" y="33715"/>
                    <a:pt x="857" y="33714"/>
                    <a:pt x="845" y="33714"/>
                  </a:cubicBezTo>
                  <a:close/>
                  <a:moveTo>
                    <a:pt x="82636" y="36134"/>
                  </a:moveTo>
                  <a:cubicBezTo>
                    <a:pt x="82630" y="36134"/>
                    <a:pt x="82624" y="36135"/>
                    <a:pt x="82618" y="36136"/>
                  </a:cubicBezTo>
                  <a:cubicBezTo>
                    <a:pt x="82523" y="36160"/>
                    <a:pt x="82463" y="36231"/>
                    <a:pt x="82475" y="36303"/>
                  </a:cubicBezTo>
                  <a:cubicBezTo>
                    <a:pt x="82475" y="36374"/>
                    <a:pt x="82559" y="36422"/>
                    <a:pt x="82630" y="36433"/>
                  </a:cubicBezTo>
                  <a:lnTo>
                    <a:pt x="82642" y="36433"/>
                  </a:lnTo>
                  <a:cubicBezTo>
                    <a:pt x="82737" y="36422"/>
                    <a:pt x="82797" y="36350"/>
                    <a:pt x="82773" y="36279"/>
                  </a:cubicBezTo>
                  <a:cubicBezTo>
                    <a:pt x="82762" y="36192"/>
                    <a:pt x="82701" y="36134"/>
                    <a:pt x="82636" y="36134"/>
                  </a:cubicBezTo>
                  <a:close/>
                  <a:moveTo>
                    <a:pt x="477" y="36255"/>
                  </a:moveTo>
                  <a:cubicBezTo>
                    <a:pt x="405" y="36255"/>
                    <a:pt x="322" y="36326"/>
                    <a:pt x="310" y="36398"/>
                  </a:cubicBezTo>
                  <a:cubicBezTo>
                    <a:pt x="310" y="36469"/>
                    <a:pt x="370" y="36541"/>
                    <a:pt x="441" y="36553"/>
                  </a:cubicBezTo>
                  <a:lnTo>
                    <a:pt x="465" y="36553"/>
                  </a:lnTo>
                  <a:cubicBezTo>
                    <a:pt x="536" y="36553"/>
                    <a:pt x="596" y="36493"/>
                    <a:pt x="608" y="36422"/>
                  </a:cubicBezTo>
                  <a:cubicBezTo>
                    <a:pt x="608" y="36350"/>
                    <a:pt x="548" y="36279"/>
                    <a:pt x="477" y="36255"/>
                  </a:cubicBezTo>
                  <a:close/>
                  <a:moveTo>
                    <a:pt x="82856" y="38731"/>
                  </a:moveTo>
                  <a:cubicBezTo>
                    <a:pt x="82773" y="38731"/>
                    <a:pt x="82713" y="38803"/>
                    <a:pt x="82713" y="38874"/>
                  </a:cubicBezTo>
                  <a:cubicBezTo>
                    <a:pt x="82737" y="38958"/>
                    <a:pt x="82797" y="39017"/>
                    <a:pt x="82856" y="39017"/>
                  </a:cubicBezTo>
                  <a:lnTo>
                    <a:pt x="82868" y="39017"/>
                  </a:lnTo>
                  <a:cubicBezTo>
                    <a:pt x="82940" y="39017"/>
                    <a:pt x="82999" y="38934"/>
                    <a:pt x="82999" y="38862"/>
                  </a:cubicBezTo>
                  <a:cubicBezTo>
                    <a:pt x="82999" y="38791"/>
                    <a:pt x="82928" y="38731"/>
                    <a:pt x="82856" y="38731"/>
                  </a:cubicBezTo>
                  <a:close/>
                  <a:moveTo>
                    <a:pt x="223" y="38861"/>
                  </a:moveTo>
                  <a:cubicBezTo>
                    <a:pt x="155" y="38861"/>
                    <a:pt x="84" y="38928"/>
                    <a:pt x="84" y="39005"/>
                  </a:cubicBezTo>
                  <a:cubicBezTo>
                    <a:pt x="72" y="39077"/>
                    <a:pt x="132" y="39148"/>
                    <a:pt x="227" y="39148"/>
                  </a:cubicBezTo>
                  <a:cubicBezTo>
                    <a:pt x="298" y="39148"/>
                    <a:pt x="370" y="39089"/>
                    <a:pt x="370" y="39017"/>
                  </a:cubicBezTo>
                  <a:cubicBezTo>
                    <a:pt x="382" y="38934"/>
                    <a:pt x="322" y="38862"/>
                    <a:pt x="239" y="38862"/>
                  </a:cubicBezTo>
                  <a:cubicBezTo>
                    <a:pt x="233" y="38861"/>
                    <a:pt x="228" y="38861"/>
                    <a:pt x="223" y="38861"/>
                  </a:cubicBezTo>
                  <a:close/>
                  <a:moveTo>
                    <a:pt x="82951" y="41315"/>
                  </a:moveTo>
                  <a:cubicBezTo>
                    <a:pt x="82868" y="41315"/>
                    <a:pt x="82809" y="41398"/>
                    <a:pt x="82809" y="41470"/>
                  </a:cubicBezTo>
                  <a:lnTo>
                    <a:pt x="82809" y="41517"/>
                  </a:lnTo>
                  <a:lnTo>
                    <a:pt x="82809" y="41553"/>
                  </a:lnTo>
                  <a:cubicBezTo>
                    <a:pt x="82809" y="41637"/>
                    <a:pt x="82868" y="41708"/>
                    <a:pt x="82951" y="41708"/>
                  </a:cubicBezTo>
                  <a:cubicBezTo>
                    <a:pt x="83047" y="41708"/>
                    <a:pt x="83106" y="41637"/>
                    <a:pt x="83106" y="41553"/>
                  </a:cubicBezTo>
                  <a:cubicBezTo>
                    <a:pt x="83106" y="41541"/>
                    <a:pt x="83094" y="41529"/>
                    <a:pt x="83094" y="41517"/>
                  </a:cubicBezTo>
                  <a:cubicBezTo>
                    <a:pt x="83106" y="41494"/>
                    <a:pt x="83106" y="41482"/>
                    <a:pt x="83106" y="41470"/>
                  </a:cubicBezTo>
                  <a:cubicBezTo>
                    <a:pt x="83106" y="41398"/>
                    <a:pt x="83035" y="41315"/>
                    <a:pt x="82951" y="41315"/>
                  </a:cubicBezTo>
                  <a:close/>
                  <a:moveTo>
                    <a:pt x="144" y="41458"/>
                  </a:moveTo>
                  <a:cubicBezTo>
                    <a:pt x="72" y="41458"/>
                    <a:pt x="1" y="41529"/>
                    <a:pt x="1" y="41601"/>
                  </a:cubicBezTo>
                  <a:cubicBezTo>
                    <a:pt x="1" y="41672"/>
                    <a:pt x="60" y="41756"/>
                    <a:pt x="144" y="41756"/>
                  </a:cubicBezTo>
                  <a:cubicBezTo>
                    <a:pt x="239" y="41756"/>
                    <a:pt x="298" y="41696"/>
                    <a:pt x="298" y="41601"/>
                  </a:cubicBezTo>
                  <a:cubicBezTo>
                    <a:pt x="298" y="41517"/>
                    <a:pt x="227" y="41458"/>
                    <a:pt x="144" y="41458"/>
                  </a:cubicBezTo>
                  <a:close/>
                  <a:moveTo>
                    <a:pt x="82855" y="44014"/>
                  </a:moveTo>
                  <a:cubicBezTo>
                    <a:pt x="82793" y="44014"/>
                    <a:pt x="82737" y="44086"/>
                    <a:pt x="82737" y="44149"/>
                  </a:cubicBezTo>
                  <a:cubicBezTo>
                    <a:pt x="82713" y="44220"/>
                    <a:pt x="82797" y="44292"/>
                    <a:pt x="82868" y="44292"/>
                  </a:cubicBezTo>
                  <a:cubicBezTo>
                    <a:pt x="82951" y="44292"/>
                    <a:pt x="83011" y="44232"/>
                    <a:pt x="83011" y="44161"/>
                  </a:cubicBezTo>
                  <a:cubicBezTo>
                    <a:pt x="83035" y="44089"/>
                    <a:pt x="82951" y="44018"/>
                    <a:pt x="82880" y="44018"/>
                  </a:cubicBezTo>
                  <a:cubicBezTo>
                    <a:pt x="82872" y="44015"/>
                    <a:pt x="82863" y="44014"/>
                    <a:pt x="82855" y="44014"/>
                  </a:cubicBezTo>
                  <a:close/>
                  <a:moveTo>
                    <a:pt x="227" y="44053"/>
                  </a:moveTo>
                  <a:cubicBezTo>
                    <a:pt x="144" y="44053"/>
                    <a:pt x="84" y="44137"/>
                    <a:pt x="84" y="44208"/>
                  </a:cubicBezTo>
                  <a:cubicBezTo>
                    <a:pt x="84" y="44284"/>
                    <a:pt x="134" y="44341"/>
                    <a:pt x="206" y="44341"/>
                  </a:cubicBezTo>
                  <a:cubicBezTo>
                    <a:pt x="213" y="44341"/>
                    <a:pt x="220" y="44340"/>
                    <a:pt x="227" y="44339"/>
                  </a:cubicBezTo>
                  <a:lnTo>
                    <a:pt x="239" y="44339"/>
                  </a:lnTo>
                  <a:cubicBezTo>
                    <a:pt x="310" y="44339"/>
                    <a:pt x="370" y="44268"/>
                    <a:pt x="370" y="44196"/>
                  </a:cubicBezTo>
                  <a:cubicBezTo>
                    <a:pt x="370" y="44113"/>
                    <a:pt x="298" y="44053"/>
                    <a:pt x="227" y="44053"/>
                  </a:cubicBezTo>
                  <a:close/>
                  <a:moveTo>
                    <a:pt x="82642" y="46589"/>
                  </a:moveTo>
                  <a:cubicBezTo>
                    <a:pt x="82570" y="46589"/>
                    <a:pt x="82499" y="46649"/>
                    <a:pt x="82475" y="46720"/>
                  </a:cubicBezTo>
                  <a:cubicBezTo>
                    <a:pt x="82475" y="46792"/>
                    <a:pt x="82535" y="46875"/>
                    <a:pt x="82618" y="46887"/>
                  </a:cubicBezTo>
                  <a:lnTo>
                    <a:pt x="82630" y="46887"/>
                  </a:lnTo>
                  <a:cubicBezTo>
                    <a:pt x="82701" y="46887"/>
                    <a:pt x="82761" y="46828"/>
                    <a:pt x="82773" y="46756"/>
                  </a:cubicBezTo>
                  <a:cubicBezTo>
                    <a:pt x="82773" y="46673"/>
                    <a:pt x="82713" y="46601"/>
                    <a:pt x="82642" y="46589"/>
                  </a:cubicBezTo>
                  <a:close/>
                  <a:moveTo>
                    <a:pt x="483" y="46648"/>
                  </a:moveTo>
                  <a:cubicBezTo>
                    <a:pt x="477" y="46648"/>
                    <a:pt x="471" y="46648"/>
                    <a:pt x="465" y="46649"/>
                  </a:cubicBezTo>
                  <a:cubicBezTo>
                    <a:pt x="370" y="46661"/>
                    <a:pt x="310" y="46732"/>
                    <a:pt x="322" y="46816"/>
                  </a:cubicBezTo>
                  <a:cubicBezTo>
                    <a:pt x="346" y="46887"/>
                    <a:pt x="405" y="46935"/>
                    <a:pt x="489" y="46935"/>
                  </a:cubicBezTo>
                  <a:lnTo>
                    <a:pt x="501" y="46935"/>
                  </a:lnTo>
                  <a:cubicBezTo>
                    <a:pt x="584" y="46911"/>
                    <a:pt x="644" y="46851"/>
                    <a:pt x="620" y="46768"/>
                  </a:cubicBezTo>
                  <a:cubicBezTo>
                    <a:pt x="609" y="46703"/>
                    <a:pt x="548" y="46648"/>
                    <a:pt x="483" y="46648"/>
                  </a:cubicBezTo>
                  <a:close/>
                  <a:moveTo>
                    <a:pt x="82219" y="49172"/>
                  </a:moveTo>
                  <a:cubicBezTo>
                    <a:pt x="82154" y="49172"/>
                    <a:pt x="82093" y="49227"/>
                    <a:pt x="82082" y="49292"/>
                  </a:cubicBezTo>
                  <a:cubicBezTo>
                    <a:pt x="82059" y="49376"/>
                    <a:pt x="82118" y="49447"/>
                    <a:pt x="82201" y="49459"/>
                  </a:cubicBezTo>
                  <a:lnTo>
                    <a:pt x="82213" y="49459"/>
                  </a:lnTo>
                  <a:cubicBezTo>
                    <a:pt x="82285" y="49459"/>
                    <a:pt x="82344" y="49411"/>
                    <a:pt x="82356" y="49340"/>
                  </a:cubicBezTo>
                  <a:cubicBezTo>
                    <a:pt x="82380" y="49268"/>
                    <a:pt x="82320" y="49197"/>
                    <a:pt x="82237" y="49173"/>
                  </a:cubicBezTo>
                  <a:cubicBezTo>
                    <a:pt x="82231" y="49172"/>
                    <a:pt x="82225" y="49172"/>
                    <a:pt x="82219" y="49172"/>
                  </a:cubicBezTo>
                  <a:close/>
                  <a:moveTo>
                    <a:pt x="883" y="49219"/>
                  </a:moveTo>
                  <a:cubicBezTo>
                    <a:pt x="875" y="49219"/>
                    <a:pt x="866" y="49220"/>
                    <a:pt x="858" y="49221"/>
                  </a:cubicBezTo>
                  <a:cubicBezTo>
                    <a:pt x="775" y="49233"/>
                    <a:pt x="727" y="49316"/>
                    <a:pt x="739" y="49387"/>
                  </a:cubicBezTo>
                  <a:cubicBezTo>
                    <a:pt x="739" y="49459"/>
                    <a:pt x="822" y="49507"/>
                    <a:pt x="894" y="49507"/>
                  </a:cubicBezTo>
                  <a:lnTo>
                    <a:pt x="917" y="49507"/>
                  </a:lnTo>
                  <a:cubicBezTo>
                    <a:pt x="1013" y="49495"/>
                    <a:pt x="1060" y="49411"/>
                    <a:pt x="1036" y="49340"/>
                  </a:cubicBezTo>
                  <a:cubicBezTo>
                    <a:pt x="1015" y="49265"/>
                    <a:pt x="955" y="49219"/>
                    <a:pt x="883" y="49219"/>
                  </a:cubicBezTo>
                  <a:close/>
                  <a:moveTo>
                    <a:pt x="81674" y="51707"/>
                  </a:moveTo>
                  <a:cubicBezTo>
                    <a:pt x="81610" y="51707"/>
                    <a:pt x="81544" y="51743"/>
                    <a:pt x="81523" y="51816"/>
                  </a:cubicBezTo>
                  <a:cubicBezTo>
                    <a:pt x="81499" y="51888"/>
                    <a:pt x="81558" y="51971"/>
                    <a:pt x="81630" y="51995"/>
                  </a:cubicBezTo>
                  <a:cubicBezTo>
                    <a:pt x="81642" y="51995"/>
                    <a:pt x="81642" y="52007"/>
                    <a:pt x="81666" y="52007"/>
                  </a:cubicBezTo>
                  <a:cubicBezTo>
                    <a:pt x="81737" y="52007"/>
                    <a:pt x="81797" y="51959"/>
                    <a:pt x="81808" y="51888"/>
                  </a:cubicBezTo>
                  <a:cubicBezTo>
                    <a:pt x="81820" y="51816"/>
                    <a:pt x="81785" y="51721"/>
                    <a:pt x="81701" y="51709"/>
                  </a:cubicBezTo>
                  <a:cubicBezTo>
                    <a:pt x="81692" y="51708"/>
                    <a:pt x="81683" y="51707"/>
                    <a:pt x="81674" y="51707"/>
                  </a:cubicBezTo>
                  <a:close/>
                  <a:moveTo>
                    <a:pt x="1456" y="51751"/>
                  </a:moveTo>
                  <a:cubicBezTo>
                    <a:pt x="1443" y="51751"/>
                    <a:pt x="1430" y="51753"/>
                    <a:pt x="1417" y="51757"/>
                  </a:cubicBezTo>
                  <a:cubicBezTo>
                    <a:pt x="1334" y="51769"/>
                    <a:pt x="1298" y="51852"/>
                    <a:pt x="1310" y="51935"/>
                  </a:cubicBezTo>
                  <a:cubicBezTo>
                    <a:pt x="1321" y="51999"/>
                    <a:pt x="1370" y="52044"/>
                    <a:pt x="1432" y="52044"/>
                  </a:cubicBezTo>
                  <a:cubicBezTo>
                    <a:pt x="1439" y="52044"/>
                    <a:pt x="1446" y="52044"/>
                    <a:pt x="1453" y="52043"/>
                  </a:cubicBezTo>
                  <a:lnTo>
                    <a:pt x="1489" y="52043"/>
                  </a:lnTo>
                  <a:cubicBezTo>
                    <a:pt x="1560" y="52019"/>
                    <a:pt x="1608" y="51935"/>
                    <a:pt x="1596" y="51852"/>
                  </a:cubicBezTo>
                  <a:cubicBezTo>
                    <a:pt x="1576" y="51793"/>
                    <a:pt x="1517" y="51751"/>
                    <a:pt x="1456" y="51751"/>
                  </a:cubicBezTo>
                  <a:close/>
                  <a:moveTo>
                    <a:pt x="80937" y="54197"/>
                  </a:moveTo>
                  <a:cubicBezTo>
                    <a:pt x="80884" y="54197"/>
                    <a:pt x="80836" y="54238"/>
                    <a:pt x="80808" y="54293"/>
                  </a:cubicBezTo>
                  <a:cubicBezTo>
                    <a:pt x="80785" y="54388"/>
                    <a:pt x="80832" y="54460"/>
                    <a:pt x="80904" y="54495"/>
                  </a:cubicBezTo>
                  <a:lnTo>
                    <a:pt x="80951" y="54495"/>
                  </a:lnTo>
                  <a:cubicBezTo>
                    <a:pt x="81011" y="54495"/>
                    <a:pt x="81070" y="54448"/>
                    <a:pt x="81082" y="54388"/>
                  </a:cubicBezTo>
                  <a:cubicBezTo>
                    <a:pt x="81106" y="54317"/>
                    <a:pt x="81070" y="54233"/>
                    <a:pt x="80987" y="54209"/>
                  </a:cubicBezTo>
                  <a:cubicBezTo>
                    <a:pt x="80970" y="54201"/>
                    <a:pt x="80954" y="54197"/>
                    <a:pt x="80937" y="54197"/>
                  </a:cubicBezTo>
                  <a:close/>
                  <a:moveTo>
                    <a:pt x="2183" y="54245"/>
                  </a:moveTo>
                  <a:cubicBezTo>
                    <a:pt x="2166" y="54245"/>
                    <a:pt x="2149" y="54249"/>
                    <a:pt x="2132" y="54257"/>
                  </a:cubicBezTo>
                  <a:cubicBezTo>
                    <a:pt x="2049" y="54269"/>
                    <a:pt x="2013" y="54352"/>
                    <a:pt x="2037" y="54436"/>
                  </a:cubicBezTo>
                  <a:cubicBezTo>
                    <a:pt x="2049" y="54507"/>
                    <a:pt x="2108" y="54531"/>
                    <a:pt x="2179" y="54543"/>
                  </a:cubicBezTo>
                  <a:cubicBezTo>
                    <a:pt x="2191" y="54543"/>
                    <a:pt x="2203" y="54519"/>
                    <a:pt x="2215" y="54519"/>
                  </a:cubicBezTo>
                  <a:cubicBezTo>
                    <a:pt x="2287" y="54507"/>
                    <a:pt x="2334" y="54412"/>
                    <a:pt x="2310" y="54340"/>
                  </a:cubicBezTo>
                  <a:cubicBezTo>
                    <a:pt x="2292" y="54286"/>
                    <a:pt x="2239" y="54245"/>
                    <a:pt x="2183" y="54245"/>
                  </a:cubicBezTo>
                  <a:close/>
                  <a:moveTo>
                    <a:pt x="80077" y="56647"/>
                  </a:moveTo>
                  <a:cubicBezTo>
                    <a:pt x="80009" y="56647"/>
                    <a:pt x="79945" y="56674"/>
                    <a:pt x="79915" y="56734"/>
                  </a:cubicBezTo>
                  <a:cubicBezTo>
                    <a:pt x="79903" y="56817"/>
                    <a:pt x="79939" y="56900"/>
                    <a:pt x="80011" y="56936"/>
                  </a:cubicBezTo>
                  <a:cubicBezTo>
                    <a:pt x="80017" y="56942"/>
                    <a:pt x="80023" y="56945"/>
                    <a:pt x="80031" y="56945"/>
                  </a:cubicBezTo>
                  <a:cubicBezTo>
                    <a:pt x="80040" y="56945"/>
                    <a:pt x="80052" y="56942"/>
                    <a:pt x="80070" y="56936"/>
                  </a:cubicBezTo>
                  <a:cubicBezTo>
                    <a:pt x="80130" y="56936"/>
                    <a:pt x="80177" y="56900"/>
                    <a:pt x="80201" y="56841"/>
                  </a:cubicBezTo>
                  <a:cubicBezTo>
                    <a:pt x="80213" y="56769"/>
                    <a:pt x="80189" y="56674"/>
                    <a:pt x="80118" y="56650"/>
                  </a:cubicBezTo>
                  <a:cubicBezTo>
                    <a:pt x="80104" y="56648"/>
                    <a:pt x="80091" y="56647"/>
                    <a:pt x="80077" y="56647"/>
                  </a:cubicBezTo>
                  <a:close/>
                  <a:moveTo>
                    <a:pt x="3059" y="56686"/>
                  </a:moveTo>
                  <a:cubicBezTo>
                    <a:pt x="3040" y="56686"/>
                    <a:pt x="3021" y="56690"/>
                    <a:pt x="3001" y="56698"/>
                  </a:cubicBezTo>
                  <a:cubicBezTo>
                    <a:pt x="2930" y="56722"/>
                    <a:pt x="2882" y="56817"/>
                    <a:pt x="2918" y="56888"/>
                  </a:cubicBezTo>
                  <a:cubicBezTo>
                    <a:pt x="2941" y="56948"/>
                    <a:pt x="3001" y="56972"/>
                    <a:pt x="3049" y="56996"/>
                  </a:cubicBezTo>
                  <a:cubicBezTo>
                    <a:pt x="3084" y="56996"/>
                    <a:pt x="3096" y="56996"/>
                    <a:pt x="3108" y="56972"/>
                  </a:cubicBezTo>
                  <a:cubicBezTo>
                    <a:pt x="3180" y="56948"/>
                    <a:pt x="3227" y="56853"/>
                    <a:pt x="3203" y="56781"/>
                  </a:cubicBezTo>
                  <a:cubicBezTo>
                    <a:pt x="3176" y="56726"/>
                    <a:pt x="3121" y="56686"/>
                    <a:pt x="3059" y="56686"/>
                  </a:cubicBezTo>
                  <a:close/>
                  <a:moveTo>
                    <a:pt x="79023" y="59053"/>
                  </a:moveTo>
                  <a:cubicBezTo>
                    <a:pt x="78969" y="59053"/>
                    <a:pt x="78918" y="59086"/>
                    <a:pt x="78891" y="59139"/>
                  </a:cubicBezTo>
                  <a:cubicBezTo>
                    <a:pt x="78868" y="59210"/>
                    <a:pt x="78891" y="59305"/>
                    <a:pt x="78963" y="59329"/>
                  </a:cubicBezTo>
                  <a:cubicBezTo>
                    <a:pt x="78987" y="59329"/>
                    <a:pt x="78999" y="59329"/>
                    <a:pt x="79022" y="59341"/>
                  </a:cubicBezTo>
                  <a:cubicBezTo>
                    <a:pt x="79082" y="59341"/>
                    <a:pt x="79130" y="59305"/>
                    <a:pt x="79165" y="59258"/>
                  </a:cubicBezTo>
                  <a:cubicBezTo>
                    <a:pt x="79189" y="59186"/>
                    <a:pt x="79165" y="59091"/>
                    <a:pt x="79082" y="59067"/>
                  </a:cubicBezTo>
                  <a:cubicBezTo>
                    <a:pt x="79063" y="59058"/>
                    <a:pt x="79043" y="59053"/>
                    <a:pt x="79023" y="59053"/>
                  </a:cubicBezTo>
                  <a:close/>
                  <a:moveTo>
                    <a:pt x="4092" y="59082"/>
                  </a:moveTo>
                  <a:cubicBezTo>
                    <a:pt x="4073" y="59082"/>
                    <a:pt x="4055" y="59085"/>
                    <a:pt x="4037" y="59091"/>
                  </a:cubicBezTo>
                  <a:cubicBezTo>
                    <a:pt x="3954" y="59127"/>
                    <a:pt x="3930" y="59210"/>
                    <a:pt x="3954" y="59282"/>
                  </a:cubicBezTo>
                  <a:cubicBezTo>
                    <a:pt x="3989" y="59329"/>
                    <a:pt x="4037" y="59377"/>
                    <a:pt x="4096" y="59377"/>
                  </a:cubicBezTo>
                  <a:cubicBezTo>
                    <a:pt x="4108" y="59377"/>
                    <a:pt x="4132" y="59377"/>
                    <a:pt x="4156" y="59365"/>
                  </a:cubicBezTo>
                  <a:cubicBezTo>
                    <a:pt x="4227" y="59329"/>
                    <a:pt x="4251" y="59246"/>
                    <a:pt x="4227" y="59162"/>
                  </a:cubicBezTo>
                  <a:cubicBezTo>
                    <a:pt x="4201" y="59109"/>
                    <a:pt x="4147" y="59082"/>
                    <a:pt x="4092" y="59082"/>
                  </a:cubicBezTo>
                  <a:close/>
                  <a:moveTo>
                    <a:pt x="77845" y="61365"/>
                  </a:moveTo>
                  <a:cubicBezTo>
                    <a:pt x="77796" y="61365"/>
                    <a:pt x="77744" y="61394"/>
                    <a:pt x="77713" y="61448"/>
                  </a:cubicBezTo>
                  <a:cubicBezTo>
                    <a:pt x="77677" y="61508"/>
                    <a:pt x="77701" y="61591"/>
                    <a:pt x="77772" y="61639"/>
                  </a:cubicBezTo>
                  <a:cubicBezTo>
                    <a:pt x="77796" y="61651"/>
                    <a:pt x="77820" y="61651"/>
                    <a:pt x="77832" y="61651"/>
                  </a:cubicBezTo>
                  <a:cubicBezTo>
                    <a:pt x="77891" y="61651"/>
                    <a:pt x="77939" y="61627"/>
                    <a:pt x="77975" y="61579"/>
                  </a:cubicBezTo>
                  <a:cubicBezTo>
                    <a:pt x="77998" y="61520"/>
                    <a:pt x="77987" y="61425"/>
                    <a:pt x="77915" y="61389"/>
                  </a:cubicBezTo>
                  <a:cubicBezTo>
                    <a:pt x="77895" y="61373"/>
                    <a:pt x="77870" y="61365"/>
                    <a:pt x="77845" y="61365"/>
                  </a:cubicBezTo>
                  <a:close/>
                  <a:moveTo>
                    <a:pt x="5281" y="61391"/>
                  </a:moveTo>
                  <a:cubicBezTo>
                    <a:pt x="5256" y="61391"/>
                    <a:pt x="5230" y="61398"/>
                    <a:pt x="5204" y="61413"/>
                  </a:cubicBezTo>
                  <a:cubicBezTo>
                    <a:pt x="5132" y="61448"/>
                    <a:pt x="5108" y="61532"/>
                    <a:pt x="5144" y="61603"/>
                  </a:cubicBezTo>
                  <a:cubicBezTo>
                    <a:pt x="5180" y="61651"/>
                    <a:pt x="5227" y="61687"/>
                    <a:pt x="5263" y="61687"/>
                  </a:cubicBezTo>
                  <a:cubicBezTo>
                    <a:pt x="5299" y="61687"/>
                    <a:pt x="5311" y="61687"/>
                    <a:pt x="5347" y="61663"/>
                  </a:cubicBezTo>
                  <a:cubicBezTo>
                    <a:pt x="5418" y="61639"/>
                    <a:pt x="5442" y="61544"/>
                    <a:pt x="5406" y="61472"/>
                  </a:cubicBezTo>
                  <a:cubicBezTo>
                    <a:pt x="5382" y="61423"/>
                    <a:pt x="5335" y="61391"/>
                    <a:pt x="5281" y="61391"/>
                  </a:cubicBezTo>
                  <a:close/>
                  <a:moveTo>
                    <a:pt x="76518" y="63591"/>
                  </a:moveTo>
                  <a:cubicBezTo>
                    <a:pt x="76468" y="63591"/>
                    <a:pt x="76422" y="63617"/>
                    <a:pt x="76391" y="63663"/>
                  </a:cubicBezTo>
                  <a:cubicBezTo>
                    <a:pt x="76344" y="63734"/>
                    <a:pt x="76367" y="63830"/>
                    <a:pt x="76439" y="63865"/>
                  </a:cubicBezTo>
                  <a:cubicBezTo>
                    <a:pt x="76451" y="63889"/>
                    <a:pt x="76486" y="63901"/>
                    <a:pt x="76522" y="63901"/>
                  </a:cubicBezTo>
                  <a:cubicBezTo>
                    <a:pt x="76570" y="63901"/>
                    <a:pt x="76617" y="63865"/>
                    <a:pt x="76641" y="63830"/>
                  </a:cubicBezTo>
                  <a:cubicBezTo>
                    <a:pt x="76689" y="63746"/>
                    <a:pt x="76677" y="63663"/>
                    <a:pt x="76605" y="63615"/>
                  </a:cubicBezTo>
                  <a:cubicBezTo>
                    <a:pt x="76576" y="63599"/>
                    <a:pt x="76546" y="63591"/>
                    <a:pt x="76518" y="63591"/>
                  </a:cubicBezTo>
                  <a:close/>
                  <a:moveTo>
                    <a:pt x="6611" y="63623"/>
                  </a:moveTo>
                  <a:cubicBezTo>
                    <a:pt x="6580" y="63623"/>
                    <a:pt x="6547" y="63632"/>
                    <a:pt x="6513" y="63651"/>
                  </a:cubicBezTo>
                  <a:cubicBezTo>
                    <a:pt x="6442" y="63687"/>
                    <a:pt x="6430" y="63782"/>
                    <a:pt x="6478" y="63854"/>
                  </a:cubicBezTo>
                  <a:cubicBezTo>
                    <a:pt x="6501" y="63889"/>
                    <a:pt x="6549" y="63913"/>
                    <a:pt x="6609" y="63925"/>
                  </a:cubicBezTo>
                  <a:cubicBezTo>
                    <a:pt x="6644" y="63925"/>
                    <a:pt x="6656" y="63913"/>
                    <a:pt x="6680" y="63901"/>
                  </a:cubicBezTo>
                  <a:cubicBezTo>
                    <a:pt x="6751" y="63854"/>
                    <a:pt x="6775" y="63758"/>
                    <a:pt x="6728" y="63687"/>
                  </a:cubicBezTo>
                  <a:cubicBezTo>
                    <a:pt x="6699" y="63644"/>
                    <a:pt x="6658" y="63623"/>
                    <a:pt x="6611" y="63623"/>
                  </a:cubicBezTo>
                  <a:close/>
                  <a:moveTo>
                    <a:pt x="75055" y="65750"/>
                  </a:moveTo>
                  <a:cubicBezTo>
                    <a:pt x="75006" y="65750"/>
                    <a:pt x="74961" y="65769"/>
                    <a:pt x="74939" y="65806"/>
                  </a:cubicBezTo>
                  <a:cubicBezTo>
                    <a:pt x="74891" y="65878"/>
                    <a:pt x="74903" y="65973"/>
                    <a:pt x="74962" y="66009"/>
                  </a:cubicBezTo>
                  <a:cubicBezTo>
                    <a:pt x="74998" y="66044"/>
                    <a:pt x="75022" y="66044"/>
                    <a:pt x="75058" y="66044"/>
                  </a:cubicBezTo>
                  <a:cubicBezTo>
                    <a:pt x="75105" y="66044"/>
                    <a:pt x="75141" y="66020"/>
                    <a:pt x="75177" y="65985"/>
                  </a:cubicBezTo>
                  <a:cubicBezTo>
                    <a:pt x="75212" y="65901"/>
                    <a:pt x="75201" y="65818"/>
                    <a:pt x="75141" y="65770"/>
                  </a:cubicBezTo>
                  <a:cubicBezTo>
                    <a:pt x="75114" y="65757"/>
                    <a:pt x="75084" y="65750"/>
                    <a:pt x="75055" y="65750"/>
                  </a:cubicBezTo>
                  <a:close/>
                  <a:moveTo>
                    <a:pt x="8074" y="65765"/>
                  </a:moveTo>
                  <a:cubicBezTo>
                    <a:pt x="8042" y="65765"/>
                    <a:pt x="8008" y="65774"/>
                    <a:pt x="7978" y="65794"/>
                  </a:cubicBezTo>
                  <a:cubicBezTo>
                    <a:pt x="7918" y="65854"/>
                    <a:pt x="7906" y="65937"/>
                    <a:pt x="7942" y="65997"/>
                  </a:cubicBezTo>
                  <a:cubicBezTo>
                    <a:pt x="7978" y="66044"/>
                    <a:pt x="8025" y="66056"/>
                    <a:pt x="8061" y="66056"/>
                  </a:cubicBezTo>
                  <a:cubicBezTo>
                    <a:pt x="8097" y="66056"/>
                    <a:pt x="8121" y="66044"/>
                    <a:pt x="8156" y="66032"/>
                  </a:cubicBezTo>
                  <a:cubicBezTo>
                    <a:pt x="8216" y="65973"/>
                    <a:pt x="8228" y="65878"/>
                    <a:pt x="8180" y="65818"/>
                  </a:cubicBezTo>
                  <a:cubicBezTo>
                    <a:pt x="8159" y="65783"/>
                    <a:pt x="8118" y="65765"/>
                    <a:pt x="8074" y="65765"/>
                  </a:cubicBezTo>
                  <a:close/>
                  <a:moveTo>
                    <a:pt x="9668" y="67820"/>
                  </a:moveTo>
                  <a:cubicBezTo>
                    <a:pt x="9635" y="67820"/>
                    <a:pt x="9601" y="67832"/>
                    <a:pt x="9573" y="67854"/>
                  </a:cubicBezTo>
                  <a:cubicBezTo>
                    <a:pt x="9514" y="67914"/>
                    <a:pt x="9514" y="68009"/>
                    <a:pt x="9549" y="68068"/>
                  </a:cubicBezTo>
                  <a:cubicBezTo>
                    <a:pt x="9579" y="68088"/>
                    <a:pt x="9600" y="68107"/>
                    <a:pt x="9646" y="68107"/>
                  </a:cubicBezTo>
                  <a:cubicBezTo>
                    <a:pt x="9656" y="68107"/>
                    <a:pt x="9667" y="68106"/>
                    <a:pt x="9680" y="68104"/>
                  </a:cubicBezTo>
                  <a:cubicBezTo>
                    <a:pt x="9704" y="68104"/>
                    <a:pt x="9728" y="68104"/>
                    <a:pt x="9764" y="68080"/>
                  </a:cubicBezTo>
                  <a:cubicBezTo>
                    <a:pt x="9823" y="68021"/>
                    <a:pt x="9823" y="67925"/>
                    <a:pt x="9776" y="67866"/>
                  </a:cubicBezTo>
                  <a:cubicBezTo>
                    <a:pt x="9744" y="67834"/>
                    <a:pt x="9706" y="67820"/>
                    <a:pt x="9668" y="67820"/>
                  </a:cubicBezTo>
                  <a:close/>
                  <a:moveTo>
                    <a:pt x="73451" y="67803"/>
                  </a:moveTo>
                  <a:cubicBezTo>
                    <a:pt x="73410" y="67803"/>
                    <a:pt x="73369" y="67821"/>
                    <a:pt x="73343" y="67854"/>
                  </a:cubicBezTo>
                  <a:cubicBezTo>
                    <a:pt x="73284" y="67914"/>
                    <a:pt x="73296" y="68021"/>
                    <a:pt x="73355" y="68068"/>
                  </a:cubicBezTo>
                  <a:cubicBezTo>
                    <a:pt x="73391" y="68092"/>
                    <a:pt x="73415" y="68092"/>
                    <a:pt x="73450" y="68116"/>
                  </a:cubicBezTo>
                  <a:cubicBezTo>
                    <a:pt x="73486" y="68116"/>
                    <a:pt x="73534" y="68080"/>
                    <a:pt x="73569" y="68056"/>
                  </a:cubicBezTo>
                  <a:cubicBezTo>
                    <a:pt x="73629" y="67985"/>
                    <a:pt x="73617" y="67890"/>
                    <a:pt x="73546" y="67842"/>
                  </a:cubicBezTo>
                  <a:cubicBezTo>
                    <a:pt x="73519" y="67815"/>
                    <a:pt x="73485" y="67803"/>
                    <a:pt x="73451" y="67803"/>
                  </a:cubicBezTo>
                  <a:close/>
                  <a:moveTo>
                    <a:pt x="71736" y="69762"/>
                  </a:moveTo>
                  <a:cubicBezTo>
                    <a:pt x="71697" y="69762"/>
                    <a:pt x="71658" y="69777"/>
                    <a:pt x="71629" y="69807"/>
                  </a:cubicBezTo>
                  <a:cubicBezTo>
                    <a:pt x="71569" y="69866"/>
                    <a:pt x="71569" y="69961"/>
                    <a:pt x="71629" y="70021"/>
                  </a:cubicBezTo>
                  <a:cubicBezTo>
                    <a:pt x="71664" y="70033"/>
                    <a:pt x="71688" y="70045"/>
                    <a:pt x="71748" y="70057"/>
                  </a:cubicBezTo>
                  <a:cubicBezTo>
                    <a:pt x="71783" y="70057"/>
                    <a:pt x="71819" y="70045"/>
                    <a:pt x="71855" y="70021"/>
                  </a:cubicBezTo>
                  <a:cubicBezTo>
                    <a:pt x="71902" y="69961"/>
                    <a:pt x="71902" y="69866"/>
                    <a:pt x="71843" y="69807"/>
                  </a:cubicBezTo>
                  <a:cubicBezTo>
                    <a:pt x="71813" y="69777"/>
                    <a:pt x="71774" y="69762"/>
                    <a:pt x="71736" y="69762"/>
                  </a:cubicBezTo>
                  <a:close/>
                  <a:moveTo>
                    <a:pt x="11390" y="69767"/>
                  </a:moveTo>
                  <a:cubicBezTo>
                    <a:pt x="11358" y="69767"/>
                    <a:pt x="11326" y="69780"/>
                    <a:pt x="11300" y="69807"/>
                  </a:cubicBezTo>
                  <a:cubicBezTo>
                    <a:pt x="11240" y="69866"/>
                    <a:pt x="11216" y="69961"/>
                    <a:pt x="11276" y="70021"/>
                  </a:cubicBezTo>
                  <a:cubicBezTo>
                    <a:pt x="11312" y="70045"/>
                    <a:pt x="11335" y="70057"/>
                    <a:pt x="11395" y="70069"/>
                  </a:cubicBezTo>
                  <a:cubicBezTo>
                    <a:pt x="11443" y="70069"/>
                    <a:pt x="11478" y="70057"/>
                    <a:pt x="11502" y="70033"/>
                  </a:cubicBezTo>
                  <a:cubicBezTo>
                    <a:pt x="11562" y="69973"/>
                    <a:pt x="11562" y="69878"/>
                    <a:pt x="11502" y="69819"/>
                  </a:cubicBezTo>
                  <a:cubicBezTo>
                    <a:pt x="11469" y="69786"/>
                    <a:pt x="11429" y="69767"/>
                    <a:pt x="11390" y="69767"/>
                  </a:cubicBezTo>
                  <a:close/>
                  <a:moveTo>
                    <a:pt x="69890" y="71596"/>
                  </a:moveTo>
                  <a:cubicBezTo>
                    <a:pt x="69852" y="71596"/>
                    <a:pt x="69813" y="71610"/>
                    <a:pt x="69783" y="71640"/>
                  </a:cubicBezTo>
                  <a:cubicBezTo>
                    <a:pt x="69736" y="71700"/>
                    <a:pt x="69724" y="71783"/>
                    <a:pt x="69783" y="71843"/>
                  </a:cubicBezTo>
                  <a:cubicBezTo>
                    <a:pt x="69819" y="71878"/>
                    <a:pt x="69855" y="71890"/>
                    <a:pt x="69878" y="71890"/>
                  </a:cubicBezTo>
                  <a:cubicBezTo>
                    <a:pt x="69914" y="71890"/>
                    <a:pt x="69950" y="71878"/>
                    <a:pt x="69974" y="71843"/>
                  </a:cubicBezTo>
                  <a:cubicBezTo>
                    <a:pt x="70033" y="71783"/>
                    <a:pt x="70057" y="71700"/>
                    <a:pt x="69997" y="71640"/>
                  </a:cubicBezTo>
                  <a:cubicBezTo>
                    <a:pt x="69968" y="71610"/>
                    <a:pt x="69929" y="71596"/>
                    <a:pt x="69890" y="71596"/>
                  </a:cubicBezTo>
                  <a:close/>
                  <a:moveTo>
                    <a:pt x="13239" y="71606"/>
                  </a:moveTo>
                  <a:cubicBezTo>
                    <a:pt x="13200" y="71606"/>
                    <a:pt x="13159" y="71621"/>
                    <a:pt x="13121" y="71652"/>
                  </a:cubicBezTo>
                  <a:cubicBezTo>
                    <a:pt x="13062" y="71712"/>
                    <a:pt x="13062" y="71795"/>
                    <a:pt x="13121" y="71866"/>
                  </a:cubicBezTo>
                  <a:cubicBezTo>
                    <a:pt x="13147" y="71884"/>
                    <a:pt x="13167" y="71895"/>
                    <a:pt x="13195" y="71895"/>
                  </a:cubicBezTo>
                  <a:cubicBezTo>
                    <a:pt x="13205" y="71895"/>
                    <a:pt x="13216" y="71893"/>
                    <a:pt x="13228" y="71890"/>
                  </a:cubicBezTo>
                  <a:cubicBezTo>
                    <a:pt x="13264" y="71890"/>
                    <a:pt x="13300" y="71878"/>
                    <a:pt x="13336" y="71843"/>
                  </a:cubicBezTo>
                  <a:cubicBezTo>
                    <a:pt x="13395" y="71783"/>
                    <a:pt x="13395" y="71700"/>
                    <a:pt x="13336" y="71640"/>
                  </a:cubicBezTo>
                  <a:cubicBezTo>
                    <a:pt x="13308" y="71618"/>
                    <a:pt x="13274" y="71606"/>
                    <a:pt x="13239" y="71606"/>
                  </a:cubicBezTo>
                  <a:close/>
                  <a:moveTo>
                    <a:pt x="67950" y="73320"/>
                  </a:moveTo>
                  <a:cubicBezTo>
                    <a:pt x="67916" y="73320"/>
                    <a:pt x="67882" y="73332"/>
                    <a:pt x="67854" y="73355"/>
                  </a:cubicBezTo>
                  <a:cubicBezTo>
                    <a:pt x="67795" y="73414"/>
                    <a:pt x="67795" y="73498"/>
                    <a:pt x="67831" y="73557"/>
                  </a:cubicBezTo>
                  <a:cubicBezTo>
                    <a:pt x="67866" y="73593"/>
                    <a:pt x="67890" y="73605"/>
                    <a:pt x="67962" y="73605"/>
                  </a:cubicBezTo>
                  <a:cubicBezTo>
                    <a:pt x="67985" y="73605"/>
                    <a:pt x="68009" y="73605"/>
                    <a:pt x="68045" y="73569"/>
                  </a:cubicBezTo>
                  <a:cubicBezTo>
                    <a:pt x="68104" y="73509"/>
                    <a:pt x="68104" y="73426"/>
                    <a:pt x="68057" y="73367"/>
                  </a:cubicBezTo>
                  <a:cubicBezTo>
                    <a:pt x="68025" y="73335"/>
                    <a:pt x="67987" y="73320"/>
                    <a:pt x="67950" y="73320"/>
                  </a:cubicBezTo>
                  <a:close/>
                  <a:moveTo>
                    <a:pt x="15172" y="73327"/>
                  </a:moveTo>
                  <a:cubicBezTo>
                    <a:pt x="15129" y="73327"/>
                    <a:pt x="15088" y="73346"/>
                    <a:pt x="15062" y="73379"/>
                  </a:cubicBezTo>
                  <a:cubicBezTo>
                    <a:pt x="15003" y="73438"/>
                    <a:pt x="15014" y="73545"/>
                    <a:pt x="15074" y="73593"/>
                  </a:cubicBezTo>
                  <a:cubicBezTo>
                    <a:pt x="15110" y="73605"/>
                    <a:pt x="15133" y="73617"/>
                    <a:pt x="15181" y="73617"/>
                  </a:cubicBezTo>
                  <a:cubicBezTo>
                    <a:pt x="15205" y="73617"/>
                    <a:pt x="15253" y="73605"/>
                    <a:pt x="15288" y="73569"/>
                  </a:cubicBezTo>
                  <a:cubicBezTo>
                    <a:pt x="15348" y="73509"/>
                    <a:pt x="15336" y="73414"/>
                    <a:pt x="15276" y="73367"/>
                  </a:cubicBezTo>
                  <a:cubicBezTo>
                    <a:pt x="15244" y="73340"/>
                    <a:pt x="15207" y="73327"/>
                    <a:pt x="15172" y="73327"/>
                  </a:cubicBezTo>
                  <a:close/>
                  <a:moveTo>
                    <a:pt x="65873" y="74918"/>
                  </a:moveTo>
                  <a:cubicBezTo>
                    <a:pt x="65844" y="74918"/>
                    <a:pt x="65817" y="74925"/>
                    <a:pt x="65795" y="74938"/>
                  </a:cubicBezTo>
                  <a:cubicBezTo>
                    <a:pt x="65735" y="74986"/>
                    <a:pt x="65723" y="75093"/>
                    <a:pt x="65771" y="75153"/>
                  </a:cubicBezTo>
                  <a:cubicBezTo>
                    <a:pt x="65795" y="75176"/>
                    <a:pt x="65842" y="75212"/>
                    <a:pt x="65890" y="75212"/>
                  </a:cubicBezTo>
                  <a:cubicBezTo>
                    <a:pt x="65914" y="75212"/>
                    <a:pt x="65949" y="75200"/>
                    <a:pt x="65973" y="75176"/>
                  </a:cubicBezTo>
                  <a:cubicBezTo>
                    <a:pt x="66033" y="75117"/>
                    <a:pt x="66045" y="75033"/>
                    <a:pt x="66009" y="74974"/>
                  </a:cubicBezTo>
                  <a:cubicBezTo>
                    <a:pt x="65972" y="74937"/>
                    <a:pt x="65921" y="74918"/>
                    <a:pt x="65873" y="74918"/>
                  </a:cubicBezTo>
                  <a:close/>
                  <a:moveTo>
                    <a:pt x="17228" y="74933"/>
                  </a:moveTo>
                  <a:cubicBezTo>
                    <a:pt x="17182" y="74933"/>
                    <a:pt x="17138" y="74951"/>
                    <a:pt x="17110" y="74986"/>
                  </a:cubicBezTo>
                  <a:cubicBezTo>
                    <a:pt x="17074" y="75057"/>
                    <a:pt x="17086" y="75153"/>
                    <a:pt x="17146" y="75200"/>
                  </a:cubicBezTo>
                  <a:cubicBezTo>
                    <a:pt x="17169" y="75212"/>
                    <a:pt x="17205" y="75212"/>
                    <a:pt x="17241" y="75224"/>
                  </a:cubicBezTo>
                  <a:cubicBezTo>
                    <a:pt x="17277" y="75224"/>
                    <a:pt x="17324" y="75212"/>
                    <a:pt x="17360" y="75164"/>
                  </a:cubicBezTo>
                  <a:cubicBezTo>
                    <a:pt x="17396" y="75093"/>
                    <a:pt x="17384" y="74998"/>
                    <a:pt x="17324" y="74962"/>
                  </a:cubicBezTo>
                  <a:cubicBezTo>
                    <a:pt x="17294" y="74942"/>
                    <a:pt x="17260" y="74933"/>
                    <a:pt x="17228" y="74933"/>
                  </a:cubicBezTo>
                  <a:close/>
                  <a:moveTo>
                    <a:pt x="63761" y="76362"/>
                  </a:moveTo>
                  <a:cubicBezTo>
                    <a:pt x="63730" y="76362"/>
                    <a:pt x="63697" y="76372"/>
                    <a:pt x="63663" y="76391"/>
                  </a:cubicBezTo>
                  <a:cubicBezTo>
                    <a:pt x="63592" y="76426"/>
                    <a:pt x="63580" y="76522"/>
                    <a:pt x="63628" y="76593"/>
                  </a:cubicBezTo>
                  <a:cubicBezTo>
                    <a:pt x="63640" y="76641"/>
                    <a:pt x="63699" y="76665"/>
                    <a:pt x="63759" y="76665"/>
                  </a:cubicBezTo>
                  <a:cubicBezTo>
                    <a:pt x="63794" y="76665"/>
                    <a:pt x="63806" y="76653"/>
                    <a:pt x="63830" y="76641"/>
                  </a:cubicBezTo>
                  <a:cubicBezTo>
                    <a:pt x="63901" y="76593"/>
                    <a:pt x="63925" y="76510"/>
                    <a:pt x="63878" y="76426"/>
                  </a:cubicBezTo>
                  <a:cubicBezTo>
                    <a:pt x="63849" y="76384"/>
                    <a:pt x="63808" y="76362"/>
                    <a:pt x="63761" y="76362"/>
                  </a:cubicBezTo>
                  <a:close/>
                  <a:moveTo>
                    <a:pt x="19378" y="76375"/>
                  </a:moveTo>
                  <a:cubicBezTo>
                    <a:pt x="19330" y="76375"/>
                    <a:pt x="19282" y="76399"/>
                    <a:pt x="19253" y="76450"/>
                  </a:cubicBezTo>
                  <a:cubicBezTo>
                    <a:pt x="19217" y="76522"/>
                    <a:pt x="19229" y="76605"/>
                    <a:pt x="19301" y="76653"/>
                  </a:cubicBezTo>
                  <a:cubicBezTo>
                    <a:pt x="19336" y="76665"/>
                    <a:pt x="19348" y="76688"/>
                    <a:pt x="19396" y="76688"/>
                  </a:cubicBezTo>
                  <a:cubicBezTo>
                    <a:pt x="19444" y="76688"/>
                    <a:pt x="19479" y="76653"/>
                    <a:pt x="19515" y="76605"/>
                  </a:cubicBezTo>
                  <a:cubicBezTo>
                    <a:pt x="19551" y="76534"/>
                    <a:pt x="19539" y="76450"/>
                    <a:pt x="19467" y="76403"/>
                  </a:cubicBezTo>
                  <a:cubicBezTo>
                    <a:pt x="19440" y="76384"/>
                    <a:pt x="19409" y="76375"/>
                    <a:pt x="19378" y="76375"/>
                  </a:cubicBezTo>
                  <a:close/>
                  <a:moveTo>
                    <a:pt x="61508" y="77703"/>
                  </a:moveTo>
                  <a:cubicBezTo>
                    <a:pt x="61484" y="77703"/>
                    <a:pt x="61459" y="77709"/>
                    <a:pt x="61437" y="77724"/>
                  </a:cubicBezTo>
                  <a:cubicBezTo>
                    <a:pt x="61365" y="77760"/>
                    <a:pt x="61330" y="77843"/>
                    <a:pt x="61377" y="77915"/>
                  </a:cubicBezTo>
                  <a:cubicBezTo>
                    <a:pt x="61401" y="77962"/>
                    <a:pt x="61449" y="77998"/>
                    <a:pt x="61496" y="77998"/>
                  </a:cubicBezTo>
                  <a:cubicBezTo>
                    <a:pt x="61520" y="77998"/>
                    <a:pt x="61544" y="77998"/>
                    <a:pt x="61568" y="77974"/>
                  </a:cubicBezTo>
                  <a:cubicBezTo>
                    <a:pt x="61639" y="77950"/>
                    <a:pt x="61675" y="77855"/>
                    <a:pt x="61627" y="77784"/>
                  </a:cubicBezTo>
                  <a:cubicBezTo>
                    <a:pt x="61611" y="77735"/>
                    <a:pt x="61561" y="77703"/>
                    <a:pt x="61508" y="77703"/>
                  </a:cubicBezTo>
                  <a:close/>
                  <a:moveTo>
                    <a:pt x="21623" y="77725"/>
                  </a:moveTo>
                  <a:cubicBezTo>
                    <a:pt x="21575" y="77725"/>
                    <a:pt x="21525" y="77746"/>
                    <a:pt x="21491" y="77796"/>
                  </a:cubicBezTo>
                  <a:cubicBezTo>
                    <a:pt x="21456" y="77855"/>
                    <a:pt x="21480" y="77950"/>
                    <a:pt x="21551" y="77998"/>
                  </a:cubicBezTo>
                  <a:cubicBezTo>
                    <a:pt x="21563" y="78010"/>
                    <a:pt x="21599" y="78010"/>
                    <a:pt x="21610" y="78010"/>
                  </a:cubicBezTo>
                  <a:cubicBezTo>
                    <a:pt x="21670" y="78010"/>
                    <a:pt x="21718" y="77974"/>
                    <a:pt x="21741" y="77939"/>
                  </a:cubicBezTo>
                  <a:cubicBezTo>
                    <a:pt x="21777" y="77879"/>
                    <a:pt x="21753" y="77784"/>
                    <a:pt x="21682" y="77736"/>
                  </a:cubicBezTo>
                  <a:cubicBezTo>
                    <a:pt x="21664" y="77729"/>
                    <a:pt x="21644" y="77725"/>
                    <a:pt x="21623" y="77725"/>
                  </a:cubicBezTo>
                  <a:close/>
                  <a:moveTo>
                    <a:pt x="59188" y="78889"/>
                  </a:moveTo>
                  <a:cubicBezTo>
                    <a:pt x="59167" y="78889"/>
                    <a:pt x="59146" y="78893"/>
                    <a:pt x="59127" y="78903"/>
                  </a:cubicBezTo>
                  <a:cubicBezTo>
                    <a:pt x="59056" y="78927"/>
                    <a:pt x="59020" y="79022"/>
                    <a:pt x="59056" y="79093"/>
                  </a:cubicBezTo>
                  <a:cubicBezTo>
                    <a:pt x="59079" y="79141"/>
                    <a:pt x="59139" y="79165"/>
                    <a:pt x="59187" y="79177"/>
                  </a:cubicBezTo>
                  <a:cubicBezTo>
                    <a:pt x="59199" y="79177"/>
                    <a:pt x="59234" y="79177"/>
                    <a:pt x="59246" y="79165"/>
                  </a:cubicBezTo>
                  <a:cubicBezTo>
                    <a:pt x="59318" y="79141"/>
                    <a:pt x="59353" y="79046"/>
                    <a:pt x="59318" y="78974"/>
                  </a:cubicBezTo>
                  <a:cubicBezTo>
                    <a:pt x="59300" y="78922"/>
                    <a:pt x="59244" y="78889"/>
                    <a:pt x="59188" y="78889"/>
                  </a:cubicBezTo>
                  <a:close/>
                  <a:moveTo>
                    <a:pt x="23931" y="78889"/>
                  </a:moveTo>
                  <a:cubicBezTo>
                    <a:pt x="23874" y="78889"/>
                    <a:pt x="23819" y="78922"/>
                    <a:pt x="23801" y="78974"/>
                  </a:cubicBezTo>
                  <a:cubicBezTo>
                    <a:pt x="23766" y="79046"/>
                    <a:pt x="23801" y="79141"/>
                    <a:pt x="23873" y="79165"/>
                  </a:cubicBezTo>
                  <a:cubicBezTo>
                    <a:pt x="23887" y="79179"/>
                    <a:pt x="23901" y="79185"/>
                    <a:pt x="23912" y="79185"/>
                  </a:cubicBezTo>
                  <a:cubicBezTo>
                    <a:pt x="23920" y="79185"/>
                    <a:pt x="23927" y="79182"/>
                    <a:pt x="23932" y="79177"/>
                  </a:cubicBezTo>
                  <a:cubicBezTo>
                    <a:pt x="23992" y="79177"/>
                    <a:pt x="24039" y="79153"/>
                    <a:pt x="24063" y="79093"/>
                  </a:cubicBezTo>
                  <a:cubicBezTo>
                    <a:pt x="24099" y="79022"/>
                    <a:pt x="24063" y="78927"/>
                    <a:pt x="23992" y="78903"/>
                  </a:cubicBezTo>
                  <a:cubicBezTo>
                    <a:pt x="23973" y="78893"/>
                    <a:pt x="23952" y="78889"/>
                    <a:pt x="23931" y="78889"/>
                  </a:cubicBezTo>
                  <a:close/>
                  <a:moveTo>
                    <a:pt x="56819" y="79918"/>
                  </a:moveTo>
                  <a:cubicBezTo>
                    <a:pt x="56799" y="79918"/>
                    <a:pt x="56779" y="79921"/>
                    <a:pt x="56758" y="79927"/>
                  </a:cubicBezTo>
                  <a:cubicBezTo>
                    <a:pt x="56686" y="79963"/>
                    <a:pt x="56639" y="80046"/>
                    <a:pt x="56674" y="80117"/>
                  </a:cubicBezTo>
                  <a:cubicBezTo>
                    <a:pt x="56698" y="80165"/>
                    <a:pt x="56746" y="80213"/>
                    <a:pt x="56805" y="80213"/>
                  </a:cubicBezTo>
                  <a:cubicBezTo>
                    <a:pt x="56841" y="80213"/>
                    <a:pt x="56853" y="80213"/>
                    <a:pt x="56865" y="80201"/>
                  </a:cubicBezTo>
                  <a:cubicBezTo>
                    <a:pt x="56936" y="80165"/>
                    <a:pt x="56984" y="80070"/>
                    <a:pt x="56960" y="79998"/>
                  </a:cubicBezTo>
                  <a:cubicBezTo>
                    <a:pt x="56933" y="79945"/>
                    <a:pt x="56880" y="79918"/>
                    <a:pt x="56819" y="79918"/>
                  </a:cubicBezTo>
                  <a:close/>
                  <a:moveTo>
                    <a:pt x="26322" y="79920"/>
                  </a:moveTo>
                  <a:cubicBezTo>
                    <a:pt x="26266" y="79920"/>
                    <a:pt x="26212" y="79959"/>
                    <a:pt x="26194" y="80010"/>
                  </a:cubicBezTo>
                  <a:cubicBezTo>
                    <a:pt x="26159" y="80094"/>
                    <a:pt x="26206" y="80177"/>
                    <a:pt x="26278" y="80213"/>
                  </a:cubicBezTo>
                  <a:cubicBezTo>
                    <a:pt x="26302" y="80225"/>
                    <a:pt x="26313" y="80225"/>
                    <a:pt x="26337" y="80225"/>
                  </a:cubicBezTo>
                  <a:cubicBezTo>
                    <a:pt x="26397" y="80225"/>
                    <a:pt x="26444" y="80201"/>
                    <a:pt x="26480" y="80129"/>
                  </a:cubicBezTo>
                  <a:cubicBezTo>
                    <a:pt x="26492" y="80058"/>
                    <a:pt x="26456" y="79975"/>
                    <a:pt x="26385" y="79939"/>
                  </a:cubicBezTo>
                  <a:cubicBezTo>
                    <a:pt x="26365" y="79926"/>
                    <a:pt x="26343" y="79920"/>
                    <a:pt x="26322" y="79920"/>
                  </a:cubicBezTo>
                  <a:close/>
                  <a:moveTo>
                    <a:pt x="54358" y="80796"/>
                  </a:moveTo>
                  <a:cubicBezTo>
                    <a:pt x="54340" y="80796"/>
                    <a:pt x="54322" y="80800"/>
                    <a:pt x="54305" y="80808"/>
                  </a:cubicBezTo>
                  <a:cubicBezTo>
                    <a:pt x="54234" y="80820"/>
                    <a:pt x="54186" y="80915"/>
                    <a:pt x="54222" y="80987"/>
                  </a:cubicBezTo>
                  <a:cubicBezTo>
                    <a:pt x="54246" y="81046"/>
                    <a:pt x="54305" y="81094"/>
                    <a:pt x="54353" y="81094"/>
                  </a:cubicBezTo>
                  <a:cubicBezTo>
                    <a:pt x="54365" y="81094"/>
                    <a:pt x="54376" y="81070"/>
                    <a:pt x="54400" y="81070"/>
                  </a:cubicBezTo>
                  <a:cubicBezTo>
                    <a:pt x="54472" y="81058"/>
                    <a:pt x="54519" y="80975"/>
                    <a:pt x="54484" y="80891"/>
                  </a:cubicBezTo>
                  <a:cubicBezTo>
                    <a:pt x="54475" y="80837"/>
                    <a:pt x="54416" y="80796"/>
                    <a:pt x="54358" y="80796"/>
                  </a:cubicBezTo>
                  <a:close/>
                  <a:moveTo>
                    <a:pt x="28788" y="80826"/>
                  </a:moveTo>
                  <a:cubicBezTo>
                    <a:pt x="28730" y="80826"/>
                    <a:pt x="28676" y="80868"/>
                    <a:pt x="28647" y="80927"/>
                  </a:cubicBezTo>
                  <a:cubicBezTo>
                    <a:pt x="28623" y="80998"/>
                    <a:pt x="28659" y="81070"/>
                    <a:pt x="28742" y="81106"/>
                  </a:cubicBezTo>
                  <a:cubicBezTo>
                    <a:pt x="28754" y="81106"/>
                    <a:pt x="28766" y="81106"/>
                    <a:pt x="28778" y="81118"/>
                  </a:cubicBezTo>
                  <a:cubicBezTo>
                    <a:pt x="28838" y="81118"/>
                    <a:pt x="28897" y="81070"/>
                    <a:pt x="28921" y="81010"/>
                  </a:cubicBezTo>
                  <a:cubicBezTo>
                    <a:pt x="28945" y="80939"/>
                    <a:pt x="28897" y="80868"/>
                    <a:pt x="28826" y="80832"/>
                  </a:cubicBezTo>
                  <a:cubicBezTo>
                    <a:pt x="28813" y="80828"/>
                    <a:pt x="28800" y="80826"/>
                    <a:pt x="28788" y="80826"/>
                  </a:cubicBezTo>
                  <a:close/>
                  <a:moveTo>
                    <a:pt x="51868" y="81520"/>
                  </a:moveTo>
                  <a:cubicBezTo>
                    <a:pt x="51859" y="81520"/>
                    <a:pt x="51850" y="81521"/>
                    <a:pt x="51840" y="81522"/>
                  </a:cubicBezTo>
                  <a:cubicBezTo>
                    <a:pt x="51757" y="81534"/>
                    <a:pt x="51721" y="81618"/>
                    <a:pt x="51733" y="81701"/>
                  </a:cubicBezTo>
                  <a:cubicBezTo>
                    <a:pt x="51743" y="81760"/>
                    <a:pt x="51785" y="81802"/>
                    <a:pt x="51840" y="81802"/>
                  </a:cubicBezTo>
                  <a:cubicBezTo>
                    <a:pt x="51851" y="81802"/>
                    <a:pt x="51864" y="81800"/>
                    <a:pt x="51876" y="81796"/>
                  </a:cubicBezTo>
                  <a:lnTo>
                    <a:pt x="51912" y="81796"/>
                  </a:lnTo>
                  <a:cubicBezTo>
                    <a:pt x="51983" y="81784"/>
                    <a:pt x="52031" y="81701"/>
                    <a:pt x="52019" y="81618"/>
                  </a:cubicBezTo>
                  <a:cubicBezTo>
                    <a:pt x="51998" y="81555"/>
                    <a:pt x="51932" y="81520"/>
                    <a:pt x="51868" y="81520"/>
                  </a:cubicBezTo>
                  <a:close/>
                  <a:moveTo>
                    <a:pt x="31280" y="81529"/>
                  </a:moveTo>
                  <a:cubicBezTo>
                    <a:pt x="31215" y="81529"/>
                    <a:pt x="31146" y="81581"/>
                    <a:pt x="31135" y="81641"/>
                  </a:cubicBezTo>
                  <a:cubicBezTo>
                    <a:pt x="31124" y="81713"/>
                    <a:pt x="31159" y="81808"/>
                    <a:pt x="31243" y="81820"/>
                  </a:cubicBezTo>
                  <a:lnTo>
                    <a:pt x="31266" y="81820"/>
                  </a:lnTo>
                  <a:cubicBezTo>
                    <a:pt x="31338" y="81820"/>
                    <a:pt x="31397" y="81772"/>
                    <a:pt x="31421" y="81713"/>
                  </a:cubicBezTo>
                  <a:cubicBezTo>
                    <a:pt x="31445" y="81641"/>
                    <a:pt x="31386" y="81546"/>
                    <a:pt x="31314" y="81534"/>
                  </a:cubicBezTo>
                  <a:cubicBezTo>
                    <a:pt x="31303" y="81531"/>
                    <a:pt x="31292" y="81529"/>
                    <a:pt x="31280" y="81529"/>
                  </a:cubicBezTo>
                  <a:close/>
                  <a:moveTo>
                    <a:pt x="49343" y="82100"/>
                  </a:moveTo>
                  <a:cubicBezTo>
                    <a:pt x="49330" y="82100"/>
                    <a:pt x="49317" y="82102"/>
                    <a:pt x="49304" y="82106"/>
                  </a:cubicBezTo>
                  <a:cubicBezTo>
                    <a:pt x="49221" y="82118"/>
                    <a:pt x="49173" y="82189"/>
                    <a:pt x="49185" y="82261"/>
                  </a:cubicBezTo>
                  <a:cubicBezTo>
                    <a:pt x="49197" y="82320"/>
                    <a:pt x="49257" y="82380"/>
                    <a:pt x="49340" y="82380"/>
                  </a:cubicBezTo>
                  <a:lnTo>
                    <a:pt x="49364" y="82380"/>
                  </a:lnTo>
                  <a:cubicBezTo>
                    <a:pt x="49435" y="82368"/>
                    <a:pt x="49495" y="82296"/>
                    <a:pt x="49483" y="82225"/>
                  </a:cubicBezTo>
                  <a:cubicBezTo>
                    <a:pt x="49473" y="82146"/>
                    <a:pt x="49406" y="82100"/>
                    <a:pt x="49343" y="82100"/>
                  </a:cubicBezTo>
                  <a:close/>
                  <a:moveTo>
                    <a:pt x="33801" y="82100"/>
                  </a:moveTo>
                  <a:cubicBezTo>
                    <a:pt x="33734" y="82100"/>
                    <a:pt x="33680" y="82154"/>
                    <a:pt x="33660" y="82225"/>
                  </a:cubicBezTo>
                  <a:cubicBezTo>
                    <a:pt x="33648" y="82296"/>
                    <a:pt x="33707" y="82368"/>
                    <a:pt x="33779" y="82380"/>
                  </a:cubicBezTo>
                  <a:cubicBezTo>
                    <a:pt x="33802" y="82380"/>
                    <a:pt x="33814" y="82380"/>
                    <a:pt x="33814" y="82403"/>
                  </a:cubicBezTo>
                  <a:cubicBezTo>
                    <a:pt x="33886" y="82403"/>
                    <a:pt x="33945" y="82356"/>
                    <a:pt x="33957" y="82284"/>
                  </a:cubicBezTo>
                  <a:cubicBezTo>
                    <a:pt x="33981" y="82189"/>
                    <a:pt x="33922" y="82118"/>
                    <a:pt x="33838" y="82106"/>
                  </a:cubicBezTo>
                  <a:cubicBezTo>
                    <a:pt x="33826" y="82102"/>
                    <a:pt x="33813" y="82100"/>
                    <a:pt x="33801" y="82100"/>
                  </a:cubicBezTo>
                  <a:close/>
                  <a:moveTo>
                    <a:pt x="36398" y="82487"/>
                  </a:moveTo>
                  <a:cubicBezTo>
                    <a:pt x="36327" y="82487"/>
                    <a:pt x="36255" y="82546"/>
                    <a:pt x="36243" y="82618"/>
                  </a:cubicBezTo>
                  <a:cubicBezTo>
                    <a:pt x="36243" y="82701"/>
                    <a:pt x="36303" y="82773"/>
                    <a:pt x="36374" y="82784"/>
                  </a:cubicBezTo>
                  <a:lnTo>
                    <a:pt x="36386" y="82784"/>
                  </a:lnTo>
                  <a:cubicBezTo>
                    <a:pt x="36458" y="82784"/>
                    <a:pt x="36517" y="82725"/>
                    <a:pt x="36541" y="82653"/>
                  </a:cubicBezTo>
                  <a:cubicBezTo>
                    <a:pt x="36541" y="82582"/>
                    <a:pt x="36481" y="82499"/>
                    <a:pt x="36398" y="82487"/>
                  </a:cubicBezTo>
                  <a:close/>
                  <a:moveTo>
                    <a:pt x="46766" y="82485"/>
                  </a:moveTo>
                  <a:cubicBezTo>
                    <a:pt x="46759" y="82485"/>
                    <a:pt x="46752" y="82486"/>
                    <a:pt x="46745" y="82487"/>
                  </a:cubicBezTo>
                  <a:cubicBezTo>
                    <a:pt x="46661" y="82499"/>
                    <a:pt x="46602" y="82582"/>
                    <a:pt x="46614" y="82653"/>
                  </a:cubicBezTo>
                  <a:cubicBezTo>
                    <a:pt x="46626" y="82725"/>
                    <a:pt x="46685" y="82784"/>
                    <a:pt x="46756" y="82784"/>
                  </a:cubicBezTo>
                  <a:lnTo>
                    <a:pt x="46780" y="82784"/>
                  </a:lnTo>
                  <a:cubicBezTo>
                    <a:pt x="46864" y="82773"/>
                    <a:pt x="46923" y="82701"/>
                    <a:pt x="46911" y="82618"/>
                  </a:cubicBezTo>
                  <a:cubicBezTo>
                    <a:pt x="46900" y="82542"/>
                    <a:pt x="46840" y="82485"/>
                    <a:pt x="46766" y="82485"/>
                  </a:cubicBezTo>
                  <a:close/>
                  <a:moveTo>
                    <a:pt x="38963" y="82735"/>
                  </a:moveTo>
                  <a:cubicBezTo>
                    <a:pt x="38888" y="82735"/>
                    <a:pt x="38827" y="82802"/>
                    <a:pt x="38827" y="82880"/>
                  </a:cubicBezTo>
                  <a:cubicBezTo>
                    <a:pt x="38815" y="82951"/>
                    <a:pt x="38886" y="83023"/>
                    <a:pt x="38958" y="83023"/>
                  </a:cubicBezTo>
                  <a:cubicBezTo>
                    <a:pt x="39053" y="83023"/>
                    <a:pt x="39113" y="82963"/>
                    <a:pt x="39113" y="82892"/>
                  </a:cubicBezTo>
                  <a:cubicBezTo>
                    <a:pt x="39125" y="82820"/>
                    <a:pt x="39053" y="82737"/>
                    <a:pt x="38982" y="82737"/>
                  </a:cubicBezTo>
                  <a:cubicBezTo>
                    <a:pt x="38976" y="82736"/>
                    <a:pt x="38969" y="82735"/>
                    <a:pt x="38963" y="82735"/>
                  </a:cubicBezTo>
                  <a:close/>
                  <a:moveTo>
                    <a:pt x="44161" y="82737"/>
                  </a:moveTo>
                  <a:cubicBezTo>
                    <a:pt x="44078" y="82737"/>
                    <a:pt x="44018" y="82820"/>
                    <a:pt x="44018" y="82892"/>
                  </a:cubicBezTo>
                  <a:cubicBezTo>
                    <a:pt x="44042" y="82963"/>
                    <a:pt x="44101" y="83023"/>
                    <a:pt x="44161" y="83023"/>
                  </a:cubicBezTo>
                  <a:lnTo>
                    <a:pt x="44173" y="83023"/>
                  </a:lnTo>
                  <a:cubicBezTo>
                    <a:pt x="44244" y="83023"/>
                    <a:pt x="44304" y="82951"/>
                    <a:pt x="44304" y="82880"/>
                  </a:cubicBezTo>
                  <a:cubicBezTo>
                    <a:pt x="44304" y="82796"/>
                    <a:pt x="44232" y="82737"/>
                    <a:pt x="44161" y="82737"/>
                  </a:cubicBezTo>
                  <a:close/>
                  <a:moveTo>
                    <a:pt x="41565" y="82820"/>
                  </a:moveTo>
                  <a:cubicBezTo>
                    <a:pt x="41494" y="82820"/>
                    <a:pt x="41422" y="82892"/>
                    <a:pt x="41422" y="82963"/>
                  </a:cubicBezTo>
                  <a:cubicBezTo>
                    <a:pt x="41422" y="83034"/>
                    <a:pt x="41494" y="83118"/>
                    <a:pt x="41565" y="83118"/>
                  </a:cubicBezTo>
                  <a:cubicBezTo>
                    <a:pt x="41661" y="83118"/>
                    <a:pt x="41720" y="83034"/>
                    <a:pt x="41720" y="82963"/>
                  </a:cubicBezTo>
                  <a:cubicBezTo>
                    <a:pt x="41720" y="82880"/>
                    <a:pt x="41637" y="82820"/>
                    <a:pt x="41565" y="8282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8"/>
            <p:cNvSpPr/>
            <p:nvPr/>
          </p:nvSpPr>
          <p:spPr>
            <a:xfrm>
              <a:off x="2003513" y="-1775459"/>
              <a:ext cx="2763362" cy="2763362"/>
            </a:xfrm>
            <a:custGeom>
              <a:avLst/>
              <a:gdLst/>
              <a:ahLst/>
              <a:cxnLst/>
              <a:rect l="l" t="t" r="r" b="b"/>
              <a:pathLst>
                <a:path w="88619" h="88619" extrusionOk="0">
                  <a:moveTo>
                    <a:pt x="43577" y="0"/>
                  </a:moveTo>
                  <a:cubicBezTo>
                    <a:pt x="43530" y="0"/>
                    <a:pt x="43494" y="48"/>
                    <a:pt x="43494" y="95"/>
                  </a:cubicBezTo>
                  <a:cubicBezTo>
                    <a:pt x="43494" y="131"/>
                    <a:pt x="43530" y="167"/>
                    <a:pt x="43577" y="167"/>
                  </a:cubicBezTo>
                  <a:cubicBezTo>
                    <a:pt x="43637" y="167"/>
                    <a:pt x="43661" y="119"/>
                    <a:pt x="43661" y="72"/>
                  </a:cubicBezTo>
                  <a:cubicBezTo>
                    <a:pt x="43661" y="36"/>
                    <a:pt x="43613" y="0"/>
                    <a:pt x="43577" y="0"/>
                  </a:cubicBezTo>
                  <a:close/>
                  <a:moveTo>
                    <a:pt x="46197" y="48"/>
                  </a:moveTo>
                  <a:cubicBezTo>
                    <a:pt x="46149" y="48"/>
                    <a:pt x="46101" y="72"/>
                    <a:pt x="46101" y="119"/>
                  </a:cubicBezTo>
                  <a:cubicBezTo>
                    <a:pt x="46101" y="167"/>
                    <a:pt x="46137" y="214"/>
                    <a:pt x="46173" y="214"/>
                  </a:cubicBezTo>
                  <a:cubicBezTo>
                    <a:pt x="46220" y="214"/>
                    <a:pt x="46256" y="167"/>
                    <a:pt x="46268" y="131"/>
                  </a:cubicBezTo>
                  <a:cubicBezTo>
                    <a:pt x="46268" y="95"/>
                    <a:pt x="46232" y="48"/>
                    <a:pt x="46197" y="48"/>
                  </a:cubicBezTo>
                  <a:close/>
                  <a:moveTo>
                    <a:pt x="40982" y="119"/>
                  </a:moveTo>
                  <a:cubicBezTo>
                    <a:pt x="40934" y="119"/>
                    <a:pt x="40910" y="167"/>
                    <a:pt x="40910" y="214"/>
                  </a:cubicBezTo>
                  <a:cubicBezTo>
                    <a:pt x="40910" y="250"/>
                    <a:pt x="40934" y="286"/>
                    <a:pt x="40994" y="286"/>
                  </a:cubicBezTo>
                  <a:cubicBezTo>
                    <a:pt x="41041" y="286"/>
                    <a:pt x="41077" y="238"/>
                    <a:pt x="41077" y="191"/>
                  </a:cubicBezTo>
                  <a:cubicBezTo>
                    <a:pt x="41077" y="155"/>
                    <a:pt x="41029" y="119"/>
                    <a:pt x="40982" y="119"/>
                  </a:cubicBezTo>
                  <a:close/>
                  <a:moveTo>
                    <a:pt x="48768" y="226"/>
                  </a:moveTo>
                  <a:cubicBezTo>
                    <a:pt x="48721" y="226"/>
                    <a:pt x="48673" y="250"/>
                    <a:pt x="48673" y="298"/>
                  </a:cubicBezTo>
                  <a:cubicBezTo>
                    <a:pt x="48673" y="345"/>
                    <a:pt x="48709" y="393"/>
                    <a:pt x="48756" y="393"/>
                  </a:cubicBezTo>
                  <a:cubicBezTo>
                    <a:pt x="48816" y="393"/>
                    <a:pt x="48840" y="357"/>
                    <a:pt x="48840" y="310"/>
                  </a:cubicBezTo>
                  <a:cubicBezTo>
                    <a:pt x="48840" y="274"/>
                    <a:pt x="48816" y="226"/>
                    <a:pt x="48768" y="226"/>
                  </a:cubicBezTo>
                  <a:close/>
                  <a:moveTo>
                    <a:pt x="38398" y="393"/>
                  </a:moveTo>
                  <a:cubicBezTo>
                    <a:pt x="38350" y="393"/>
                    <a:pt x="38303" y="429"/>
                    <a:pt x="38315" y="476"/>
                  </a:cubicBezTo>
                  <a:cubicBezTo>
                    <a:pt x="38338" y="524"/>
                    <a:pt x="38362" y="548"/>
                    <a:pt x="38398" y="548"/>
                  </a:cubicBezTo>
                  <a:lnTo>
                    <a:pt x="38410" y="548"/>
                  </a:lnTo>
                  <a:cubicBezTo>
                    <a:pt x="38457" y="548"/>
                    <a:pt x="38493" y="512"/>
                    <a:pt x="38481" y="464"/>
                  </a:cubicBezTo>
                  <a:cubicBezTo>
                    <a:pt x="38481" y="417"/>
                    <a:pt x="38434" y="393"/>
                    <a:pt x="38398" y="393"/>
                  </a:cubicBezTo>
                  <a:close/>
                  <a:moveTo>
                    <a:pt x="51340" y="548"/>
                  </a:moveTo>
                  <a:cubicBezTo>
                    <a:pt x="51292" y="548"/>
                    <a:pt x="51269" y="584"/>
                    <a:pt x="51257" y="631"/>
                  </a:cubicBezTo>
                  <a:cubicBezTo>
                    <a:pt x="51257" y="667"/>
                    <a:pt x="51281" y="703"/>
                    <a:pt x="51328" y="714"/>
                  </a:cubicBezTo>
                  <a:cubicBezTo>
                    <a:pt x="51376" y="714"/>
                    <a:pt x="51411" y="691"/>
                    <a:pt x="51411" y="643"/>
                  </a:cubicBezTo>
                  <a:cubicBezTo>
                    <a:pt x="51411" y="595"/>
                    <a:pt x="51388" y="572"/>
                    <a:pt x="51340" y="548"/>
                  </a:cubicBezTo>
                  <a:close/>
                  <a:moveTo>
                    <a:pt x="35839" y="819"/>
                  </a:moveTo>
                  <a:cubicBezTo>
                    <a:pt x="35831" y="819"/>
                    <a:pt x="35822" y="820"/>
                    <a:pt x="35814" y="822"/>
                  </a:cubicBezTo>
                  <a:cubicBezTo>
                    <a:pt x="35779" y="822"/>
                    <a:pt x="35743" y="869"/>
                    <a:pt x="35755" y="905"/>
                  </a:cubicBezTo>
                  <a:cubicBezTo>
                    <a:pt x="35779" y="941"/>
                    <a:pt x="35802" y="965"/>
                    <a:pt x="35838" y="988"/>
                  </a:cubicBezTo>
                  <a:lnTo>
                    <a:pt x="35850" y="988"/>
                  </a:lnTo>
                  <a:cubicBezTo>
                    <a:pt x="35910" y="965"/>
                    <a:pt x="35933" y="929"/>
                    <a:pt x="35921" y="881"/>
                  </a:cubicBezTo>
                  <a:cubicBezTo>
                    <a:pt x="35912" y="842"/>
                    <a:pt x="35877" y="819"/>
                    <a:pt x="35839" y="819"/>
                  </a:cubicBezTo>
                  <a:close/>
                  <a:moveTo>
                    <a:pt x="53878" y="1040"/>
                  </a:moveTo>
                  <a:cubicBezTo>
                    <a:pt x="53842" y="1040"/>
                    <a:pt x="53826" y="1070"/>
                    <a:pt x="53817" y="1107"/>
                  </a:cubicBezTo>
                  <a:cubicBezTo>
                    <a:pt x="53793" y="1143"/>
                    <a:pt x="53828" y="1191"/>
                    <a:pt x="53876" y="1203"/>
                  </a:cubicBezTo>
                  <a:lnTo>
                    <a:pt x="53900" y="1203"/>
                  </a:lnTo>
                  <a:cubicBezTo>
                    <a:pt x="53936" y="1203"/>
                    <a:pt x="53959" y="1179"/>
                    <a:pt x="53971" y="1131"/>
                  </a:cubicBezTo>
                  <a:cubicBezTo>
                    <a:pt x="53995" y="1084"/>
                    <a:pt x="53959" y="1060"/>
                    <a:pt x="53912" y="1048"/>
                  </a:cubicBezTo>
                  <a:cubicBezTo>
                    <a:pt x="53899" y="1043"/>
                    <a:pt x="53887" y="1040"/>
                    <a:pt x="53878" y="1040"/>
                  </a:cubicBezTo>
                  <a:close/>
                  <a:moveTo>
                    <a:pt x="33314" y="1366"/>
                  </a:moveTo>
                  <a:cubicBezTo>
                    <a:pt x="33306" y="1366"/>
                    <a:pt x="33298" y="1367"/>
                    <a:pt x="33290" y="1369"/>
                  </a:cubicBezTo>
                  <a:cubicBezTo>
                    <a:pt x="33243" y="1381"/>
                    <a:pt x="33219" y="1429"/>
                    <a:pt x="33231" y="1476"/>
                  </a:cubicBezTo>
                  <a:cubicBezTo>
                    <a:pt x="33240" y="1516"/>
                    <a:pt x="33267" y="1539"/>
                    <a:pt x="33296" y="1539"/>
                  </a:cubicBezTo>
                  <a:cubicBezTo>
                    <a:pt x="33302" y="1539"/>
                    <a:pt x="33308" y="1538"/>
                    <a:pt x="33314" y="1536"/>
                  </a:cubicBezTo>
                  <a:lnTo>
                    <a:pt x="33338" y="1536"/>
                  </a:lnTo>
                  <a:cubicBezTo>
                    <a:pt x="33385" y="1524"/>
                    <a:pt x="33409" y="1476"/>
                    <a:pt x="33397" y="1429"/>
                  </a:cubicBezTo>
                  <a:cubicBezTo>
                    <a:pt x="33378" y="1389"/>
                    <a:pt x="33350" y="1366"/>
                    <a:pt x="33314" y="1366"/>
                  </a:cubicBezTo>
                  <a:close/>
                  <a:moveTo>
                    <a:pt x="56412" y="1664"/>
                  </a:moveTo>
                  <a:cubicBezTo>
                    <a:pt x="56373" y="1664"/>
                    <a:pt x="56339" y="1687"/>
                    <a:pt x="56329" y="1727"/>
                  </a:cubicBezTo>
                  <a:cubicBezTo>
                    <a:pt x="56317" y="1774"/>
                    <a:pt x="56341" y="1822"/>
                    <a:pt x="56388" y="1834"/>
                  </a:cubicBezTo>
                  <a:cubicBezTo>
                    <a:pt x="56388" y="1840"/>
                    <a:pt x="56391" y="1843"/>
                    <a:pt x="56396" y="1843"/>
                  </a:cubicBezTo>
                  <a:cubicBezTo>
                    <a:pt x="56400" y="1843"/>
                    <a:pt x="56406" y="1840"/>
                    <a:pt x="56412" y="1834"/>
                  </a:cubicBezTo>
                  <a:cubicBezTo>
                    <a:pt x="56448" y="1834"/>
                    <a:pt x="56472" y="1798"/>
                    <a:pt x="56495" y="1774"/>
                  </a:cubicBezTo>
                  <a:cubicBezTo>
                    <a:pt x="56507" y="1727"/>
                    <a:pt x="56472" y="1691"/>
                    <a:pt x="56436" y="1667"/>
                  </a:cubicBezTo>
                  <a:cubicBezTo>
                    <a:pt x="56428" y="1665"/>
                    <a:pt x="56420" y="1664"/>
                    <a:pt x="56412" y="1664"/>
                  </a:cubicBezTo>
                  <a:close/>
                  <a:moveTo>
                    <a:pt x="30808" y="2093"/>
                  </a:moveTo>
                  <a:cubicBezTo>
                    <a:pt x="30802" y="2093"/>
                    <a:pt x="30796" y="2094"/>
                    <a:pt x="30790" y="2096"/>
                  </a:cubicBezTo>
                  <a:cubicBezTo>
                    <a:pt x="30754" y="2119"/>
                    <a:pt x="30730" y="2155"/>
                    <a:pt x="30742" y="2203"/>
                  </a:cubicBezTo>
                  <a:cubicBezTo>
                    <a:pt x="30742" y="2238"/>
                    <a:pt x="30778" y="2262"/>
                    <a:pt x="30814" y="2262"/>
                  </a:cubicBezTo>
                  <a:lnTo>
                    <a:pt x="30849" y="2262"/>
                  </a:lnTo>
                  <a:cubicBezTo>
                    <a:pt x="30873" y="2250"/>
                    <a:pt x="30909" y="2203"/>
                    <a:pt x="30897" y="2155"/>
                  </a:cubicBezTo>
                  <a:cubicBezTo>
                    <a:pt x="30876" y="2124"/>
                    <a:pt x="30847" y="2093"/>
                    <a:pt x="30808" y="2093"/>
                  </a:cubicBezTo>
                  <a:close/>
                  <a:moveTo>
                    <a:pt x="58879" y="2462"/>
                  </a:moveTo>
                  <a:cubicBezTo>
                    <a:pt x="58852" y="2462"/>
                    <a:pt x="58826" y="2487"/>
                    <a:pt x="58817" y="2512"/>
                  </a:cubicBezTo>
                  <a:cubicBezTo>
                    <a:pt x="58781" y="2560"/>
                    <a:pt x="58817" y="2608"/>
                    <a:pt x="58853" y="2619"/>
                  </a:cubicBezTo>
                  <a:cubicBezTo>
                    <a:pt x="58853" y="2619"/>
                    <a:pt x="58877" y="2619"/>
                    <a:pt x="58889" y="2631"/>
                  </a:cubicBezTo>
                  <a:cubicBezTo>
                    <a:pt x="58912" y="2631"/>
                    <a:pt x="58948" y="2608"/>
                    <a:pt x="58960" y="2572"/>
                  </a:cubicBezTo>
                  <a:cubicBezTo>
                    <a:pt x="58996" y="2536"/>
                    <a:pt x="58960" y="2489"/>
                    <a:pt x="58912" y="2477"/>
                  </a:cubicBezTo>
                  <a:cubicBezTo>
                    <a:pt x="58902" y="2466"/>
                    <a:pt x="58890" y="2462"/>
                    <a:pt x="58879" y="2462"/>
                  </a:cubicBezTo>
                  <a:close/>
                  <a:moveTo>
                    <a:pt x="28364" y="2960"/>
                  </a:moveTo>
                  <a:cubicBezTo>
                    <a:pt x="28355" y="2960"/>
                    <a:pt x="28346" y="2962"/>
                    <a:pt x="28337" y="2965"/>
                  </a:cubicBezTo>
                  <a:cubicBezTo>
                    <a:pt x="28290" y="2977"/>
                    <a:pt x="28278" y="3024"/>
                    <a:pt x="28290" y="3072"/>
                  </a:cubicBezTo>
                  <a:cubicBezTo>
                    <a:pt x="28299" y="3090"/>
                    <a:pt x="28322" y="3115"/>
                    <a:pt x="28343" y="3115"/>
                  </a:cubicBezTo>
                  <a:cubicBezTo>
                    <a:pt x="28349" y="3115"/>
                    <a:pt x="28355" y="3113"/>
                    <a:pt x="28361" y="3108"/>
                  </a:cubicBezTo>
                  <a:lnTo>
                    <a:pt x="28397" y="3108"/>
                  </a:lnTo>
                  <a:cubicBezTo>
                    <a:pt x="28432" y="3096"/>
                    <a:pt x="28456" y="3048"/>
                    <a:pt x="28432" y="3012"/>
                  </a:cubicBezTo>
                  <a:cubicBezTo>
                    <a:pt x="28423" y="2976"/>
                    <a:pt x="28393" y="2960"/>
                    <a:pt x="28364" y="2960"/>
                  </a:cubicBezTo>
                  <a:close/>
                  <a:moveTo>
                    <a:pt x="61310" y="3389"/>
                  </a:moveTo>
                  <a:cubicBezTo>
                    <a:pt x="61277" y="3389"/>
                    <a:pt x="61252" y="3405"/>
                    <a:pt x="61234" y="3441"/>
                  </a:cubicBezTo>
                  <a:cubicBezTo>
                    <a:pt x="61222" y="3465"/>
                    <a:pt x="61234" y="3524"/>
                    <a:pt x="61282" y="3548"/>
                  </a:cubicBezTo>
                  <a:cubicBezTo>
                    <a:pt x="61282" y="3554"/>
                    <a:pt x="61285" y="3557"/>
                    <a:pt x="61291" y="3557"/>
                  </a:cubicBezTo>
                  <a:cubicBezTo>
                    <a:pt x="61297" y="3557"/>
                    <a:pt x="61306" y="3554"/>
                    <a:pt x="61317" y="3548"/>
                  </a:cubicBezTo>
                  <a:cubicBezTo>
                    <a:pt x="61341" y="3548"/>
                    <a:pt x="61377" y="3524"/>
                    <a:pt x="61389" y="3501"/>
                  </a:cubicBezTo>
                  <a:cubicBezTo>
                    <a:pt x="61401" y="3465"/>
                    <a:pt x="61389" y="3417"/>
                    <a:pt x="61341" y="3393"/>
                  </a:cubicBezTo>
                  <a:cubicBezTo>
                    <a:pt x="61330" y="3391"/>
                    <a:pt x="61319" y="3389"/>
                    <a:pt x="61310" y="3389"/>
                  </a:cubicBezTo>
                  <a:close/>
                  <a:moveTo>
                    <a:pt x="25983" y="3972"/>
                  </a:moveTo>
                  <a:cubicBezTo>
                    <a:pt x="25973" y="3972"/>
                    <a:pt x="25964" y="3974"/>
                    <a:pt x="25956" y="3977"/>
                  </a:cubicBezTo>
                  <a:cubicBezTo>
                    <a:pt x="25908" y="3989"/>
                    <a:pt x="25896" y="4036"/>
                    <a:pt x="25908" y="4084"/>
                  </a:cubicBezTo>
                  <a:cubicBezTo>
                    <a:pt x="25920" y="4108"/>
                    <a:pt x="25956" y="4120"/>
                    <a:pt x="25980" y="4143"/>
                  </a:cubicBezTo>
                  <a:cubicBezTo>
                    <a:pt x="25980" y="4143"/>
                    <a:pt x="25992" y="4120"/>
                    <a:pt x="26015" y="4120"/>
                  </a:cubicBezTo>
                  <a:cubicBezTo>
                    <a:pt x="26051" y="4108"/>
                    <a:pt x="26075" y="4060"/>
                    <a:pt x="26051" y="4024"/>
                  </a:cubicBezTo>
                  <a:cubicBezTo>
                    <a:pt x="26042" y="3988"/>
                    <a:pt x="26012" y="3972"/>
                    <a:pt x="25983" y="3972"/>
                  </a:cubicBezTo>
                  <a:close/>
                  <a:moveTo>
                    <a:pt x="63670" y="4461"/>
                  </a:moveTo>
                  <a:cubicBezTo>
                    <a:pt x="63638" y="4461"/>
                    <a:pt x="63601" y="4476"/>
                    <a:pt x="63592" y="4513"/>
                  </a:cubicBezTo>
                  <a:cubicBezTo>
                    <a:pt x="63580" y="4536"/>
                    <a:pt x="63592" y="4596"/>
                    <a:pt x="63639" y="4620"/>
                  </a:cubicBezTo>
                  <a:cubicBezTo>
                    <a:pt x="63651" y="4620"/>
                    <a:pt x="63663" y="4632"/>
                    <a:pt x="63663" y="4632"/>
                  </a:cubicBezTo>
                  <a:cubicBezTo>
                    <a:pt x="63699" y="4632"/>
                    <a:pt x="63723" y="4620"/>
                    <a:pt x="63734" y="4584"/>
                  </a:cubicBezTo>
                  <a:cubicBezTo>
                    <a:pt x="63758" y="4536"/>
                    <a:pt x="63734" y="4477"/>
                    <a:pt x="63699" y="4465"/>
                  </a:cubicBezTo>
                  <a:cubicBezTo>
                    <a:pt x="63690" y="4462"/>
                    <a:pt x="63681" y="4461"/>
                    <a:pt x="63670" y="4461"/>
                  </a:cubicBezTo>
                  <a:close/>
                  <a:moveTo>
                    <a:pt x="23636" y="5103"/>
                  </a:moveTo>
                  <a:cubicBezTo>
                    <a:pt x="23624" y="5103"/>
                    <a:pt x="23611" y="5105"/>
                    <a:pt x="23598" y="5108"/>
                  </a:cubicBezTo>
                  <a:cubicBezTo>
                    <a:pt x="23575" y="5132"/>
                    <a:pt x="23551" y="5179"/>
                    <a:pt x="23575" y="5227"/>
                  </a:cubicBezTo>
                  <a:cubicBezTo>
                    <a:pt x="23598" y="5251"/>
                    <a:pt x="23610" y="5275"/>
                    <a:pt x="23634" y="5275"/>
                  </a:cubicBezTo>
                  <a:cubicBezTo>
                    <a:pt x="23646" y="5275"/>
                    <a:pt x="23658" y="5251"/>
                    <a:pt x="23670" y="5251"/>
                  </a:cubicBezTo>
                  <a:cubicBezTo>
                    <a:pt x="23706" y="5227"/>
                    <a:pt x="23718" y="5179"/>
                    <a:pt x="23706" y="5132"/>
                  </a:cubicBezTo>
                  <a:cubicBezTo>
                    <a:pt x="23697" y="5114"/>
                    <a:pt x="23669" y="5103"/>
                    <a:pt x="23636" y="5103"/>
                  </a:cubicBezTo>
                  <a:close/>
                  <a:moveTo>
                    <a:pt x="65986" y="5656"/>
                  </a:moveTo>
                  <a:cubicBezTo>
                    <a:pt x="65956" y="5656"/>
                    <a:pt x="65929" y="5671"/>
                    <a:pt x="65913" y="5703"/>
                  </a:cubicBezTo>
                  <a:cubicBezTo>
                    <a:pt x="65878" y="5751"/>
                    <a:pt x="65901" y="5810"/>
                    <a:pt x="65937" y="5822"/>
                  </a:cubicBezTo>
                  <a:cubicBezTo>
                    <a:pt x="65961" y="5834"/>
                    <a:pt x="65961" y="5834"/>
                    <a:pt x="65985" y="5834"/>
                  </a:cubicBezTo>
                  <a:cubicBezTo>
                    <a:pt x="66020" y="5834"/>
                    <a:pt x="66044" y="5822"/>
                    <a:pt x="66056" y="5787"/>
                  </a:cubicBezTo>
                  <a:cubicBezTo>
                    <a:pt x="66080" y="5751"/>
                    <a:pt x="66080" y="5703"/>
                    <a:pt x="66032" y="5667"/>
                  </a:cubicBezTo>
                  <a:cubicBezTo>
                    <a:pt x="66016" y="5660"/>
                    <a:pt x="66001" y="5656"/>
                    <a:pt x="65986" y="5656"/>
                  </a:cubicBezTo>
                  <a:close/>
                  <a:moveTo>
                    <a:pt x="21395" y="6370"/>
                  </a:moveTo>
                  <a:cubicBezTo>
                    <a:pt x="21380" y="6370"/>
                    <a:pt x="21364" y="6374"/>
                    <a:pt x="21348" y="6382"/>
                  </a:cubicBezTo>
                  <a:cubicBezTo>
                    <a:pt x="21312" y="6418"/>
                    <a:pt x="21289" y="6465"/>
                    <a:pt x="21324" y="6501"/>
                  </a:cubicBezTo>
                  <a:cubicBezTo>
                    <a:pt x="21336" y="6537"/>
                    <a:pt x="21372" y="6549"/>
                    <a:pt x="21396" y="6549"/>
                  </a:cubicBezTo>
                  <a:cubicBezTo>
                    <a:pt x="21408" y="6549"/>
                    <a:pt x="21432" y="6549"/>
                    <a:pt x="21443" y="6537"/>
                  </a:cubicBezTo>
                  <a:cubicBezTo>
                    <a:pt x="21491" y="6501"/>
                    <a:pt x="21503" y="6465"/>
                    <a:pt x="21467" y="6418"/>
                  </a:cubicBezTo>
                  <a:cubicBezTo>
                    <a:pt x="21451" y="6386"/>
                    <a:pt x="21425" y="6370"/>
                    <a:pt x="21395" y="6370"/>
                  </a:cubicBezTo>
                  <a:close/>
                  <a:moveTo>
                    <a:pt x="68199" y="7006"/>
                  </a:moveTo>
                  <a:cubicBezTo>
                    <a:pt x="68173" y="7006"/>
                    <a:pt x="68150" y="7014"/>
                    <a:pt x="68128" y="7037"/>
                  </a:cubicBezTo>
                  <a:cubicBezTo>
                    <a:pt x="68116" y="7084"/>
                    <a:pt x="68116" y="7132"/>
                    <a:pt x="68164" y="7156"/>
                  </a:cubicBezTo>
                  <a:cubicBezTo>
                    <a:pt x="68175" y="7180"/>
                    <a:pt x="68187" y="7180"/>
                    <a:pt x="68199" y="7180"/>
                  </a:cubicBezTo>
                  <a:cubicBezTo>
                    <a:pt x="68235" y="7180"/>
                    <a:pt x="68259" y="7156"/>
                    <a:pt x="68283" y="7132"/>
                  </a:cubicBezTo>
                  <a:cubicBezTo>
                    <a:pt x="68295" y="7084"/>
                    <a:pt x="68283" y="7037"/>
                    <a:pt x="68247" y="7013"/>
                  </a:cubicBezTo>
                  <a:cubicBezTo>
                    <a:pt x="68229" y="7009"/>
                    <a:pt x="68214" y="7006"/>
                    <a:pt x="68199" y="7006"/>
                  </a:cubicBezTo>
                  <a:close/>
                  <a:moveTo>
                    <a:pt x="19214" y="7786"/>
                  </a:moveTo>
                  <a:cubicBezTo>
                    <a:pt x="19198" y="7786"/>
                    <a:pt x="19183" y="7790"/>
                    <a:pt x="19169" y="7799"/>
                  </a:cubicBezTo>
                  <a:cubicBezTo>
                    <a:pt x="19134" y="7834"/>
                    <a:pt x="19122" y="7894"/>
                    <a:pt x="19146" y="7918"/>
                  </a:cubicBezTo>
                  <a:cubicBezTo>
                    <a:pt x="19163" y="7945"/>
                    <a:pt x="19181" y="7958"/>
                    <a:pt x="19204" y="7958"/>
                  </a:cubicBezTo>
                  <a:cubicBezTo>
                    <a:pt x="19212" y="7958"/>
                    <a:pt x="19220" y="7956"/>
                    <a:pt x="19229" y="7953"/>
                  </a:cubicBezTo>
                  <a:cubicBezTo>
                    <a:pt x="19241" y="7953"/>
                    <a:pt x="19253" y="7953"/>
                    <a:pt x="19265" y="7930"/>
                  </a:cubicBezTo>
                  <a:cubicBezTo>
                    <a:pt x="19300" y="7906"/>
                    <a:pt x="19312" y="7846"/>
                    <a:pt x="19288" y="7811"/>
                  </a:cubicBezTo>
                  <a:cubicBezTo>
                    <a:pt x="19266" y="7796"/>
                    <a:pt x="19240" y="7786"/>
                    <a:pt x="19214" y="7786"/>
                  </a:cubicBezTo>
                  <a:close/>
                  <a:moveTo>
                    <a:pt x="70347" y="8476"/>
                  </a:moveTo>
                  <a:cubicBezTo>
                    <a:pt x="70325" y="8476"/>
                    <a:pt x="70302" y="8488"/>
                    <a:pt x="70283" y="8513"/>
                  </a:cubicBezTo>
                  <a:cubicBezTo>
                    <a:pt x="70259" y="8561"/>
                    <a:pt x="70259" y="8608"/>
                    <a:pt x="70307" y="8632"/>
                  </a:cubicBezTo>
                  <a:cubicBezTo>
                    <a:pt x="70319" y="8632"/>
                    <a:pt x="70331" y="8644"/>
                    <a:pt x="70342" y="8644"/>
                  </a:cubicBezTo>
                  <a:cubicBezTo>
                    <a:pt x="70378" y="8644"/>
                    <a:pt x="70402" y="8632"/>
                    <a:pt x="70426" y="8620"/>
                  </a:cubicBezTo>
                  <a:cubicBezTo>
                    <a:pt x="70450" y="8573"/>
                    <a:pt x="70438" y="8525"/>
                    <a:pt x="70402" y="8501"/>
                  </a:cubicBezTo>
                  <a:cubicBezTo>
                    <a:pt x="70385" y="8485"/>
                    <a:pt x="70366" y="8476"/>
                    <a:pt x="70347" y="8476"/>
                  </a:cubicBezTo>
                  <a:close/>
                  <a:moveTo>
                    <a:pt x="17134" y="9330"/>
                  </a:moveTo>
                  <a:cubicBezTo>
                    <a:pt x="17114" y="9330"/>
                    <a:pt x="17096" y="9336"/>
                    <a:pt x="17086" y="9346"/>
                  </a:cubicBezTo>
                  <a:cubicBezTo>
                    <a:pt x="17050" y="9382"/>
                    <a:pt x="17038" y="9442"/>
                    <a:pt x="17062" y="9466"/>
                  </a:cubicBezTo>
                  <a:cubicBezTo>
                    <a:pt x="17086" y="9477"/>
                    <a:pt x="17098" y="9501"/>
                    <a:pt x="17145" y="9501"/>
                  </a:cubicBezTo>
                  <a:cubicBezTo>
                    <a:pt x="17157" y="9501"/>
                    <a:pt x="17169" y="9501"/>
                    <a:pt x="17181" y="9477"/>
                  </a:cubicBezTo>
                  <a:cubicBezTo>
                    <a:pt x="17217" y="9454"/>
                    <a:pt x="17229" y="9394"/>
                    <a:pt x="17205" y="9358"/>
                  </a:cubicBezTo>
                  <a:cubicBezTo>
                    <a:pt x="17185" y="9339"/>
                    <a:pt x="17158" y="9330"/>
                    <a:pt x="17134" y="9330"/>
                  </a:cubicBezTo>
                  <a:close/>
                  <a:moveTo>
                    <a:pt x="72392" y="10075"/>
                  </a:moveTo>
                  <a:cubicBezTo>
                    <a:pt x="72366" y="10075"/>
                    <a:pt x="72345" y="10088"/>
                    <a:pt x="72331" y="10108"/>
                  </a:cubicBezTo>
                  <a:cubicBezTo>
                    <a:pt x="72295" y="10132"/>
                    <a:pt x="72307" y="10192"/>
                    <a:pt x="72343" y="10228"/>
                  </a:cubicBezTo>
                  <a:cubicBezTo>
                    <a:pt x="72355" y="10228"/>
                    <a:pt x="72390" y="10239"/>
                    <a:pt x="72402" y="10239"/>
                  </a:cubicBezTo>
                  <a:cubicBezTo>
                    <a:pt x="72414" y="10239"/>
                    <a:pt x="72450" y="10228"/>
                    <a:pt x="72462" y="10216"/>
                  </a:cubicBezTo>
                  <a:cubicBezTo>
                    <a:pt x="72486" y="10168"/>
                    <a:pt x="72474" y="10120"/>
                    <a:pt x="72450" y="10097"/>
                  </a:cubicBezTo>
                  <a:cubicBezTo>
                    <a:pt x="72430" y="10082"/>
                    <a:pt x="72410" y="10075"/>
                    <a:pt x="72392" y="10075"/>
                  </a:cubicBezTo>
                  <a:close/>
                  <a:moveTo>
                    <a:pt x="15124" y="10976"/>
                  </a:moveTo>
                  <a:cubicBezTo>
                    <a:pt x="15103" y="10976"/>
                    <a:pt x="15085" y="10985"/>
                    <a:pt x="15074" y="11001"/>
                  </a:cubicBezTo>
                  <a:cubicBezTo>
                    <a:pt x="15026" y="11025"/>
                    <a:pt x="15026" y="11085"/>
                    <a:pt x="15062" y="11121"/>
                  </a:cubicBezTo>
                  <a:cubicBezTo>
                    <a:pt x="15086" y="11144"/>
                    <a:pt x="15097" y="11144"/>
                    <a:pt x="15133" y="11156"/>
                  </a:cubicBezTo>
                  <a:cubicBezTo>
                    <a:pt x="15157" y="11156"/>
                    <a:pt x="15181" y="11156"/>
                    <a:pt x="15193" y="11132"/>
                  </a:cubicBezTo>
                  <a:cubicBezTo>
                    <a:pt x="15216" y="11109"/>
                    <a:pt x="15216" y="11049"/>
                    <a:pt x="15193" y="11013"/>
                  </a:cubicBezTo>
                  <a:cubicBezTo>
                    <a:pt x="15174" y="10988"/>
                    <a:pt x="15148" y="10976"/>
                    <a:pt x="15124" y="10976"/>
                  </a:cubicBezTo>
                  <a:close/>
                  <a:moveTo>
                    <a:pt x="74350" y="11781"/>
                  </a:moveTo>
                  <a:cubicBezTo>
                    <a:pt x="74328" y="11781"/>
                    <a:pt x="74307" y="11787"/>
                    <a:pt x="74295" y="11799"/>
                  </a:cubicBezTo>
                  <a:cubicBezTo>
                    <a:pt x="74260" y="11835"/>
                    <a:pt x="74260" y="11894"/>
                    <a:pt x="74295" y="11918"/>
                  </a:cubicBezTo>
                  <a:cubicBezTo>
                    <a:pt x="74319" y="11942"/>
                    <a:pt x="74331" y="11954"/>
                    <a:pt x="74355" y="11954"/>
                  </a:cubicBezTo>
                  <a:cubicBezTo>
                    <a:pt x="74367" y="11954"/>
                    <a:pt x="74391" y="11942"/>
                    <a:pt x="74414" y="11918"/>
                  </a:cubicBezTo>
                  <a:cubicBezTo>
                    <a:pt x="74438" y="11894"/>
                    <a:pt x="74438" y="11835"/>
                    <a:pt x="74414" y="11799"/>
                  </a:cubicBezTo>
                  <a:cubicBezTo>
                    <a:pt x="74396" y="11787"/>
                    <a:pt x="74373" y="11781"/>
                    <a:pt x="74350" y="11781"/>
                  </a:cubicBezTo>
                  <a:close/>
                  <a:moveTo>
                    <a:pt x="13224" y="12749"/>
                  </a:moveTo>
                  <a:cubicBezTo>
                    <a:pt x="13201" y="12749"/>
                    <a:pt x="13181" y="12758"/>
                    <a:pt x="13169" y="12775"/>
                  </a:cubicBezTo>
                  <a:cubicBezTo>
                    <a:pt x="13133" y="12799"/>
                    <a:pt x="13133" y="12859"/>
                    <a:pt x="13169" y="12895"/>
                  </a:cubicBezTo>
                  <a:cubicBezTo>
                    <a:pt x="13181" y="12906"/>
                    <a:pt x="13216" y="12918"/>
                    <a:pt x="13228" y="12918"/>
                  </a:cubicBezTo>
                  <a:cubicBezTo>
                    <a:pt x="13252" y="12918"/>
                    <a:pt x="13276" y="12906"/>
                    <a:pt x="13288" y="12895"/>
                  </a:cubicBezTo>
                  <a:cubicBezTo>
                    <a:pt x="13311" y="12859"/>
                    <a:pt x="13311" y="12799"/>
                    <a:pt x="13288" y="12775"/>
                  </a:cubicBezTo>
                  <a:cubicBezTo>
                    <a:pt x="13270" y="12758"/>
                    <a:pt x="13246" y="12749"/>
                    <a:pt x="13224" y="12749"/>
                  </a:cubicBezTo>
                  <a:close/>
                  <a:moveTo>
                    <a:pt x="76208" y="13603"/>
                  </a:moveTo>
                  <a:cubicBezTo>
                    <a:pt x="76185" y="13603"/>
                    <a:pt x="76165" y="13609"/>
                    <a:pt x="76153" y="13621"/>
                  </a:cubicBezTo>
                  <a:cubicBezTo>
                    <a:pt x="76117" y="13645"/>
                    <a:pt x="76117" y="13716"/>
                    <a:pt x="76153" y="13740"/>
                  </a:cubicBezTo>
                  <a:cubicBezTo>
                    <a:pt x="76165" y="13752"/>
                    <a:pt x="76176" y="13764"/>
                    <a:pt x="76212" y="13764"/>
                  </a:cubicBezTo>
                  <a:cubicBezTo>
                    <a:pt x="76236" y="13764"/>
                    <a:pt x="76260" y="13752"/>
                    <a:pt x="76272" y="13740"/>
                  </a:cubicBezTo>
                  <a:cubicBezTo>
                    <a:pt x="76296" y="13716"/>
                    <a:pt x="76296" y="13645"/>
                    <a:pt x="76272" y="13621"/>
                  </a:cubicBezTo>
                  <a:cubicBezTo>
                    <a:pt x="76254" y="13609"/>
                    <a:pt x="76230" y="13603"/>
                    <a:pt x="76208" y="13603"/>
                  </a:cubicBezTo>
                  <a:close/>
                  <a:moveTo>
                    <a:pt x="11442" y="14632"/>
                  </a:moveTo>
                  <a:cubicBezTo>
                    <a:pt x="11414" y="14632"/>
                    <a:pt x="11385" y="14642"/>
                    <a:pt x="11371" y="14657"/>
                  </a:cubicBezTo>
                  <a:cubicBezTo>
                    <a:pt x="11335" y="14692"/>
                    <a:pt x="11347" y="14752"/>
                    <a:pt x="11383" y="14788"/>
                  </a:cubicBezTo>
                  <a:cubicBezTo>
                    <a:pt x="11395" y="14800"/>
                    <a:pt x="11406" y="14800"/>
                    <a:pt x="11442" y="14800"/>
                  </a:cubicBezTo>
                  <a:cubicBezTo>
                    <a:pt x="11454" y="14800"/>
                    <a:pt x="11490" y="14788"/>
                    <a:pt x="11502" y="14764"/>
                  </a:cubicBezTo>
                  <a:cubicBezTo>
                    <a:pt x="11526" y="14740"/>
                    <a:pt x="11514" y="14680"/>
                    <a:pt x="11490" y="14645"/>
                  </a:cubicBezTo>
                  <a:cubicBezTo>
                    <a:pt x="11476" y="14636"/>
                    <a:pt x="11459" y="14632"/>
                    <a:pt x="11442" y="14632"/>
                  </a:cubicBezTo>
                  <a:close/>
                  <a:moveTo>
                    <a:pt x="77960" y="15521"/>
                  </a:moveTo>
                  <a:cubicBezTo>
                    <a:pt x="77940" y="15521"/>
                    <a:pt x="77919" y="15527"/>
                    <a:pt x="77903" y="15538"/>
                  </a:cubicBezTo>
                  <a:cubicBezTo>
                    <a:pt x="77867" y="15573"/>
                    <a:pt x="77867" y="15633"/>
                    <a:pt x="77891" y="15657"/>
                  </a:cubicBezTo>
                  <a:cubicBezTo>
                    <a:pt x="77903" y="15681"/>
                    <a:pt x="77927" y="15693"/>
                    <a:pt x="77951" y="15693"/>
                  </a:cubicBezTo>
                  <a:cubicBezTo>
                    <a:pt x="77986" y="15693"/>
                    <a:pt x="77998" y="15693"/>
                    <a:pt x="78010" y="15681"/>
                  </a:cubicBezTo>
                  <a:cubicBezTo>
                    <a:pt x="78058" y="15645"/>
                    <a:pt x="78058" y="15585"/>
                    <a:pt x="78022" y="15550"/>
                  </a:cubicBezTo>
                  <a:cubicBezTo>
                    <a:pt x="78009" y="15530"/>
                    <a:pt x="77985" y="15521"/>
                    <a:pt x="77960" y="15521"/>
                  </a:cubicBezTo>
                  <a:close/>
                  <a:moveTo>
                    <a:pt x="9764" y="16609"/>
                  </a:moveTo>
                  <a:cubicBezTo>
                    <a:pt x="9738" y="16609"/>
                    <a:pt x="9707" y="16622"/>
                    <a:pt x="9692" y="16645"/>
                  </a:cubicBezTo>
                  <a:cubicBezTo>
                    <a:pt x="9656" y="16669"/>
                    <a:pt x="9668" y="16728"/>
                    <a:pt x="9704" y="16764"/>
                  </a:cubicBezTo>
                  <a:cubicBezTo>
                    <a:pt x="9716" y="16776"/>
                    <a:pt x="9728" y="16776"/>
                    <a:pt x="9763" y="16776"/>
                  </a:cubicBezTo>
                  <a:cubicBezTo>
                    <a:pt x="9775" y="16776"/>
                    <a:pt x="9799" y="16764"/>
                    <a:pt x="9823" y="16740"/>
                  </a:cubicBezTo>
                  <a:cubicBezTo>
                    <a:pt x="9847" y="16705"/>
                    <a:pt x="9835" y="16657"/>
                    <a:pt x="9799" y="16621"/>
                  </a:cubicBezTo>
                  <a:cubicBezTo>
                    <a:pt x="9791" y="16613"/>
                    <a:pt x="9778" y="16609"/>
                    <a:pt x="9764" y="16609"/>
                  </a:cubicBezTo>
                  <a:close/>
                  <a:moveTo>
                    <a:pt x="79570" y="17549"/>
                  </a:moveTo>
                  <a:cubicBezTo>
                    <a:pt x="79555" y="17549"/>
                    <a:pt x="79542" y="17553"/>
                    <a:pt x="79534" y="17562"/>
                  </a:cubicBezTo>
                  <a:cubicBezTo>
                    <a:pt x="79498" y="17598"/>
                    <a:pt x="79486" y="17657"/>
                    <a:pt x="79510" y="17681"/>
                  </a:cubicBezTo>
                  <a:cubicBezTo>
                    <a:pt x="79534" y="17693"/>
                    <a:pt x="79546" y="17717"/>
                    <a:pt x="79594" y="17717"/>
                  </a:cubicBezTo>
                  <a:cubicBezTo>
                    <a:pt x="79605" y="17717"/>
                    <a:pt x="79617" y="17717"/>
                    <a:pt x="79629" y="17705"/>
                  </a:cubicBezTo>
                  <a:cubicBezTo>
                    <a:pt x="79665" y="17669"/>
                    <a:pt x="79677" y="17609"/>
                    <a:pt x="79653" y="17586"/>
                  </a:cubicBezTo>
                  <a:cubicBezTo>
                    <a:pt x="79630" y="17563"/>
                    <a:pt x="79597" y="17549"/>
                    <a:pt x="79570" y="17549"/>
                  </a:cubicBezTo>
                  <a:close/>
                  <a:moveTo>
                    <a:pt x="8186" y="18676"/>
                  </a:moveTo>
                  <a:cubicBezTo>
                    <a:pt x="8163" y="18676"/>
                    <a:pt x="8140" y="18685"/>
                    <a:pt x="8120" y="18705"/>
                  </a:cubicBezTo>
                  <a:cubicBezTo>
                    <a:pt x="8097" y="18752"/>
                    <a:pt x="8097" y="18800"/>
                    <a:pt x="8132" y="18824"/>
                  </a:cubicBezTo>
                  <a:cubicBezTo>
                    <a:pt x="8150" y="18841"/>
                    <a:pt x="8167" y="18852"/>
                    <a:pt x="8175" y="18852"/>
                  </a:cubicBezTo>
                  <a:cubicBezTo>
                    <a:pt x="8178" y="18852"/>
                    <a:pt x="8180" y="18851"/>
                    <a:pt x="8180" y="18848"/>
                  </a:cubicBezTo>
                  <a:cubicBezTo>
                    <a:pt x="8216" y="18848"/>
                    <a:pt x="8239" y="18848"/>
                    <a:pt x="8251" y="18812"/>
                  </a:cubicBezTo>
                  <a:cubicBezTo>
                    <a:pt x="8287" y="18764"/>
                    <a:pt x="8287" y="18729"/>
                    <a:pt x="8239" y="18693"/>
                  </a:cubicBezTo>
                  <a:cubicBezTo>
                    <a:pt x="8223" y="18682"/>
                    <a:pt x="8205" y="18676"/>
                    <a:pt x="8186" y="18676"/>
                  </a:cubicBezTo>
                  <a:close/>
                  <a:moveTo>
                    <a:pt x="81090" y="19645"/>
                  </a:moveTo>
                  <a:cubicBezTo>
                    <a:pt x="81074" y="19645"/>
                    <a:pt x="81059" y="19649"/>
                    <a:pt x="81046" y="19657"/>
                  </a:cubicBezTo>
                  <a:cubicBezTo>
                    <a:pt x="80999" y="19693"/>
                    <a:pt x="80987" y="19741"/>
                    <a:pt x="81022" y="19776"/>
                  </a:cubicBezTo>
                  <a:cubicBezTo>
                    <a:pt x="81031" y="19803"/>
                    <a:pt x="81040" y="19817"/>
                    <a:pt x="81064" y="19817"/>
                  </a:cubicBezTo>
                  <a:cubicBezTo>
                    <a:pt x="81072" y="19817"/>
                    <a:pt x="81082" y="19815"/>
                    <a:pt x="81094" y="19812"/>
                  </a:cubicBezTo>
                  <a:cubicBezTo>
                    <a:pt x="81106" y="19812"/>
                    <a:pt x="81118" y="19812"/>
                    <a:pt x="81141" y="19800"/>
                  </a:cubicBezTo>
                  <a:cubicBezTo>
                    <a:pt x="81177" y="19764"/>
                    <a:pt x="81201" y="19717"/>
                    <a:pt x="81165" y="19681"/>
                  </a:cubicBezTo>
                  <a:cubicBezTo>
                    <a:pt x="81150" y="19658"/>
                    <a:pt x="81120" y="19645"/>
                    <a:pt x="81090" y="19645"/>
                  </a:cubicBezTo>
                  <a:close/>
                  <a:moveTo>
                    <a:pt x="6752" y="20841"/>
                  </a:moveTo>
                  <a:cubicBezTo>
                    <a:pt x="6722" y="20841"/>
                    <a:pt x="6696" y="20852"/>
                    <a:pt x="6680" y="20884"/>
                  </a:cubicBezTo>
                  <a:cubicBezTo>
                    <a:pt x="6668" y="20931"/>
                    <a:pt x="6668" y="20967"/>
                    <a:pt x="6704" y="21003"/>
                  </a:cubicBezTo>
                  <a:cubicBezTo>
                    <a:pt x="6727" y="21015"/>
                    <a:pt x="6739" y="21015"/>
                    <a:pt x="6751" y="21015"/>
                  </a:cubicBezTo>
                  <a:cubicBezTo>
                    <a:pt x="6787" y="21015"/>
                    <a:pt x="6811" y="21003"/>
                    <a:pt x="6823" y="20967"/>
                  </a:cubicBezTo>
                  <a:cubicBezTo>
                    <a:pt x="6846" y="20931"/>
                    <a:pt x="6846" y="20884"/>
                    <a:pt x="6799" y="20848"/>
                  </a:cubicBezTo>
                  <a:cubicBezTo>
                    <a:pt x="6783" y="20844"/>
                    <a:pt x="6767" y="20841"/>
                    <a:pt x="6752" y="20841"/>
                  </a:cubicBezTo>
                  <a:close/>
                  <a:moveTo>
                    <a:pt x="82462" y="21848"/>
                  </a:moveTo>
                  <a:cubicBezTo>
                    <a:pt x="82447" y="21848"/>
                    <a:pt x="82431" y="21852"/>
                    <a:pt x="82415" y="21860"/>
                  </a:cubicBezTo>
                  <a:cubicBezTo>
                    <a:pt x="82368" y="21896"/>
                    <a:pt x="82356" y="21943"/>
                    <a:pt x="82392" y="21979"/>
                  </a:cubicBezTo>
                  <a:cubicBezTo>
                    <a:pt x="82401" y="21998"/>
                    <a:pt x="82419" y="22018"/>
                    <a:pt x="82445" y="22018"/>
                  </a:cubicBezTo>
                  <a:cubicBezTo>
                    <a:pt x="82450" y="22018"/>
                    <a:pt x="82456" y="22017"/>
                    <a:pt x="82463" y="22015"/>
                  </a:cubicBezTo>
                  <a:cubicBezTo>
                    <a:pt x="82475" y="22015"/>
                    <a:pt x="82487" y="22015"/>
                    <a:pt x="82511" y="22003"/>
                  </a:cubicBezTo>
                  <a:cubicBezTo>
                    <a:pt x="82546" y="21979"/>
                    <a:pt x="82570" y="21943"/>
                    <a:pt x="82534" y="21896"/>
                  </a:cubicBezTo>
                  <a:cubicBezTo>
                    <a:pt x="82519" y="21864"/>
                    <a:pt x="82492" y="21848"/>
                    <a:pt x="82462" y="21848"/>
                  </a:cubicBezTo>
                  <a:close/>
                  <a:moveTo>
                    <a:pt x="5428" y="23101"/>
                  </a:moveTo>
                  <a:cubicBezTo>
                    <a:pt x="5402" y="23101"/>
                    <a:pt x="5377" y="23117"/>
                    <a:pt x="5370" y="23146"/>
                  </a:cubicBezTo>
                  <a:cubicBezTo>
                    <a:pt x="5334" y="23170"/>
                    <a:pt x="5358" y="23229"/>
                    <a:pt x="5394" y="23253"/>
                  </a:cubicBezTo>
                  <a:cubicBezTo>
                    <a:pt x="5418" y="23253"/>
                    <a:pt x="5430" y="23265"/>
                    <a:pt x="5430" y="23265"/>
                  </a:cubicBezTo>
                  <a:cubicBezTo>
                    <a:pt x="5453" y="23265"/>
                    <a:pt x="5489" y="23253"/>
                    <a:pt x="5501" y="23217"/>
                  </a:cubicBezTo>
                  <a:cubicBezTo>
                    <a:pt x="5537" y="23193"/>
                    <a:pt x="5513" y="23134"/>
                    <a:pt x="5477" y="23122"/>
                  </a:cubicBezTo>
                  <a:cubicBezTo>
                    <a:pt x="5463" y="23108"/>
                    <a:pt x="5445" y="23101"/>
                    <a:pt x="5428" y="23101"/>
                  </a:cubicBezTo>
                  <a:close/>
                  <a:moveTo>
                    <a:pt x="83701" y="24118"/>
                  </a:moveTo>
                  <a:cubicBezTo>
                    <a:pt x="83689" y="24118"/>
                    <a:pt x="83677" y="24119"/>
                    <a:pt x="83666" y="24122"/>
                  </a:cubicBezTo>
                  <a:cubicBezTo>
                    <a:pt x="83642" y="24158"/>
                    <a:pt x="83618" y="24205"/>
                    <a:pt x="83642" y="24241"/>
                  </a:cubicBezTo>
                  <a:cubicBezTo>
                    <a:pt x="83651" y="24268"/>
                    <a:pt x="83666" y="24281"/>
                    <a:pt x="83689" y="24281"/>
                  </a:cubicBezTo>
                  <a:cubicBezTo>
                    <a:pt x="83696" y="24281"/>
                    <a:pt x="83704" y="24280"/>
                    <a:pt x="83713" y="24277"/>
                  </a:cubicBezTo>
                  <a:cubicBezTo>
                    <a:pt x="83713" y="24277"/>
                    <a:pt x="83725" y="24277"/>
                    <a:pt x="83737" y="24265"/>
                  </a:cubicBezTo>
                  <a:cubicBezTo>
                    <a:pt x="83773" y="24241"/>
                    <a:pt x="83785" y="24205"/>
                    <a:pt x="83773" y="24158"/>
                  </a:cubicBezTo>
                  <a:cubicBezTo>
                    <a:pt x="83764" y="24131"/>
                    <a:pt x="83735" y="24118"/>
                    <a:pt x="83701" y="24118"/>
                  </a:cubicBezTo>
                  <a:close/>
                  <a:moveTo>
                    <a:pt x="4270" y="25416"/>
                  </a:moveTo>
                  <a:cubicBezTo>
                    <a:pt x="4237" y="25416"/>
                    <a:pt x="4200" y="25431"/>
                    <a:pt x="4191" y="25468"/>
                  </a:cubicBezTo>
                  <a:cubicBezTo>
                    <a:pt x="4179" y="25491"/>
                    <a:pt x="4191" y="25551"/>
                    <a:pt x="4239" y="25575"/>
                  </a:cubicBezTo>
                  <a:lnTo>
                    <a:pt x="4263" y="25575"/>
                  </a:lnTo>
                  <a:cubicBezTo>
                    <a:pt x="4298" y="25575"/>
                    <a:pt x="4334" y="25551"/>
                    <a:pt x="4346" y="25527"/>
                  </a:cubicBezTo>
                  <a:cubicBezTo>
                    <a:pt x="4358" y="25491"/>
                    <a:pt x="4346" y="25432"/>
                    <a:pt x="4298" y="25420"/>
                  </a:cubicBezTo>
                  <a:cubicBezTo>
                    <a:pt x="4290" y="25417"/>
                    <a:pt x="4280" y="25416"/>
                    <a:pt x="4270" y="25416"/>
                  </a:cubicBezTo>
                  <a:close/>
                  <a:moveTo>
                    <a:pt x="84816" y="26475"/>
                  </a:moveTo>
                  <a:cubicBezTo>
                    <a:pt x="84807" y="26475"/>
                    <a:pt x="84796" y="26477"/>
                    <a:pt x="84785" y="26480"/>
                  </a:cubicBezTo>
                  <a:cubicBezTo>
                    <a:pt x="84737" y="26491"/>
                    <a:pt x="84725" y="26539"/>
                    <a:pt x="84737" y="26587"/>
                  </a:cubicBezTo>
                  <a:cubicBezTo>
                    <a:pt x="84749" y="26611"/>
                    <a:pt x="84785" y="26646"/>
                    <a:pt x="84809" y="26646"/>
                  </a:cubicBezTo>
                  <a:cubicBezTo>
                    <a:pt x="84832" y="26646"/>
                    <a:pt x="84832" y="26622"/>
                    <a:pt x="84844" y="26622"/>
                  </a:cubicBezTo>
                  <a:cubicBezTo>
                    <a:pt x="84892" y="26611"/>
                    <a:pt x="84904" y="26575"/>
                    <a:pt x="84892" y="26527"/>
                  </a:cubicBezTo>
                  <a:cubicBezTo>
                    <a:pt x="84874" y="26491"/>
                    <a:pt x="84849" y="26475"/>
                    <a:pt x="84816" y="26475"/>
                  </a:cubicBezTo>
                  <a:close/>
                  <a:moveTo>
                    <a:pt x="3224" y="27797"/>
                  </a:moveTo>
                  <a:cubicBezTo>
                    <a:pt x="3194" y="27797"/>
                    <a:pt x="3165" y="27812"/>
                    <a:pt x="3155" y="27849"/>
                  </a:cubicBezTo>
                  <a:cubicBezTo>
                    <a:pt x="3132" y="27873"/>
                    <a:pt x="3155" y="27932"/>
                    <a:pt x="3191" y="27956"/>
                  </a:cubicBezTo>
                  <a:cubicBezTo>
                    <a:pt x="3207" y="27956"/>
                    <a:pt x="3212" y="27961"/>
                    <a:pt x="3218" y="27961"/>
                  </a:cubicBezTo>
                  <a:cubicBezTo>
                    <a:pt x="3220" y="27961"/>
                    <a:pt x="3223" y="27960"/>
                    <a:pt x="3227" y="27956"/>
                  </a:cubicBezTo>
                  <a:cubicBezTo>
                    <a:pt x="3251" y="27956"/>
                    <a:pt x="3286" y="27932"/>
                    <a:pt x="3298" y="27908"/>
                  </a:cubicBezTo>
                  <a:cubicBezTo>
                    <a:pt x="3322" y="27861"/>
                    <a:pt x="3298" y="27813"/>
                    <a:pt x="3251" y="27801"/>
                  </a:cubicBezTo>
                  <a:cubicBezTo>
                    <a:pt x="3242" y="27798"/>
                    <a:pt x="3233" y="27797"/>
                    <a:pt x="3224" y="27797"/>
                  </a:cubicBezTo>
                  <a:close/>
                  <a:moveTo>
                    <a:pt x="85782" y="28868"/>
                  </a:moveTo>
                  <a:cubicBezTo>
                    <a:pt x="85772" y="28868"/>
                    <a:pt x="85760" y="28870"/>
                    <a:pt x="85749" y="28873"/>
                  </a:cubicBezTo>
                  <a:cubicBezTo>
                    <a:pt x="85701" y="28885"/>
                    <a:pt x="85690" y="28932"/>
                    <a:pt x="85701" y="28980"/>
                  </a:cubicBezTo>
                  <a:cubicBezTo>
                    <a:pt x="85720" y="29016"/>
                    <a:pt x="85738" y="29032"/>
                    <a:pt x="85761" y="29032"/>
                  </a:cubicBezTo>
                  <a:cubicBezTo>
                    <a:pt x="85769" y="29032"/>
                    <a:pt x="85776" y="29030"/>
                    <a:pt x="85785" y="29027"/>
                  </a:cubicBezTo>
                  <a:lnTo>
                    <a:pt x="85809" y="29027"/>
                  </a:lnTo>
                  <a:cubicBezTo>
                    <a:pt x="85844" y="29004"/>
                    <a:pt x="85868" y="28968"/>
                    <a:pt x="85856" y="28920"/>
                  </a:cubicBezTo>
                  <a:cubicBezTo>
                    <a:pt x="85847" y="28884"/>
                    <a:pt x="85817" y="28868"/>
                    <a:pt x="85782" y="28868"/>
                  </a:cubicBezTo>
                  <a:close/>
                  <a:moveTo>
                    <a:pt x="2339" y="30227"/>
                  </a:moveTo>
                  <a:cubicBezTo>
                    <a:pt x="2307" y="30227"/>
                    <a:pt x="2272" y="30250"/>
                    <a:pt x="2262" y="30290"/>
                  </a:cubicBezTo>
                  <a:cubicBezTo>
                    <a:pt x="2227" y="30337"/>
                    <a:pt x="2262" y="30373"/>
                    <a:pt x="2298" y="30397"/>
                  </a:cubicBezTo>
                  <a:cubicBezTo>
                    <a:pt x="2314" y="30397"/>
                    <a:pt x="2319" y="30402"/>
                    <a:pt x="2325" y="30402"/>
                  </a:cubicBezTo>
                  <a:cubicBezTo>
                    <a:pt x="2327" y="30402"/>
                    <a:pt x="2330" y="30401"/>
                    <a:pt x="2334" y="30397"/>
                  </a:cubicBezTo>
                  <a:cubicBezTo>
                    <a:pt x="2358" y="30397"/>
                    <a:pt x="2393" y="30361"/>
                    <a:pt x="2405" y="30337"/>
                  </a:cubicBezTo>
                  <a:cubicBezTo>
                    <a:pt x="2441" y="30290"/>
                    <a:pt x="2405" y="30242"/>
                    <a:pt x="2358" y="30230"/>
                  </a:cubicBezTo>
                  <a:cubicBezTo>
                    <a:pt x="2352" y="30228"/>
                    <a:pt x="2345" y="30227"/>
                    <a:pt x="2339" y="30227"/>
                  </a:cubicBezTo>
                  <a:close/>
                  <a:moveTo>
                    <a:pt x="86614" y="31323"/>
                  </a:moveTo>
                  <a:cubicBezTo>
                    <a:pt x="86607" y="31323"/>
                    <a:pt x="86601" y="31324"/>
                    <a:pt x="86594" y="31325"/>
                  </a:cubicBezTo>
                  <a:cubicBezTo>
                    <a:pt x="86559" y="31349"/>
                    <a:pt x="86523" y="31385"/>
                    <a:pt x="86535" y="31433"/>
                  </a:cubicBezTo>
                  <a:cubicBezTo>
                    <a:pt x="86559" y="31480"/>
                    <a:pt x="86583" y="31492"/>
                    <a:pt x="86618" y="31492"/>
                  </a:cubicBezTo>
                  <a:lnTo>
                    <a:pt x="86642" y="31492"/>
                  </a:lnTo>
                  <a:cubicBezTo>
                    <a:pt x="86690" y="31480"/>
                    <a:pt x="86714" y="31433"/>
                    <a:pt x="86702" y="31385"/>
                  </a:cubicBezTo>
                  <a:cubicBezTo>
                    <a:pt x="86691" y="31354"/>
                    <a:pt x="86654" y="31323"/>
                    <a:pt x="86614" y="31323"/>
                  </a:cubicBezTo>
                  <a:close/>
                  <a:moveTo>
                    <a:pt x="1583" y="32727"/>
                  </a:moveTo>
                  <a:cubicBezTo>
                    <a:pt x="1545" y="32727"/>
                    <a:pt x="1510" y="32750"/>
                    <a:pt x="1500" y="32790"/>
                  </a:cubicBezTo>
                  <a:cubicBezTo>
                    <a:pt x="1489" y="32837"/>
                    <a:pt x="1512" y="32873"/>
                    <a:pt x="1560" y="32897"/>
                  </a:cubicBezTo>
                  <a:lnTo>
                    <a:pt x="1584" y="32897"/>
                  </a:lnTo>
                  <a:cubicBezTo>
                    <a:pt x="1620" y="32897"/>
                    <a:pt x="1655" y="32861"/>
                    <a:pt x="1667" y="32837"/>
                  </a:cubicBezTo>
                  <a:cubicBezTo>
                    <a:pt x="1679" y="32790"/>
                    <a:pt x="1643" y="32742"/>
                    <a:pt x="1608" y="32730"/>
                  </a:cubicBezTo>
                  <a:cubicBezTo>
                    <a:pt x="1599" y="32728"/>
                    <a:pt x="1591" y="32727"/>
                    <a:pt x="1583" y="32727"/>
                  </a:cubicBezTo>
                  <a:close/>
                  <a:moveTo>
                    <a:pt x="87315" y="33830"/>
                  </a:moveTo>
                  <a:cubicBezTo>
                    <a:pt x="87305" y="33830"/>
                    <a:pt x="87295" y="33832"/>
                    <a:pt x="87285" y="33838"/>
                  </a:cubicBezTo>
                  <a:cubicBezTo>
                    <a:pt x="87237" y="33849"/>
                    <a:pt x="87214" y="33885"/>
                    <a:pt x="87225" y="33933"/>
                  </a:cubicBezTo>
                  <a:cubicBezTo>
                    <a:pt x="87225" y="33972"/>
                    <a:pt x="87258" y="33995"/>
                    <a:pt x="87290" y="33995"/>
                  </a:cubicBezTo>
                  <a:cubicBezTo>
                    <a:pt x="87296" y="33995"/>
                    <a:pt x="87303" y="33994"/>
                    <a:pt x="87309" y="33992"/>
                  </a:cubicBezTo>
                  <a:lnTo>
                    <a:pt x="87333" y="33992"/>
                  </a:lnTo>
                  <a:cubicBezTo>
                    <a:pt x="87380" y="33980"/>
                    <a:pt x="87404" y="33933"/>
                    <a:pt x="87392" y="33897"/>
                  </a:cubicBezTo>
                  <a:cubicBezTo>
                    <a:pt x="87374" y="33860"/>
                    <a:pt x="87348" y="33830"/>
                    <a:pt x="87315" y="33830"/>
                  </a:cubicBezTo>
                  <a:close/>
                  <a:moveTo>
                    <a:pt x="988" y="35239"/>
                  </a:moveTo>
                  <a:cubicBezTo>
                    <a:pt x="949" y="35239"/>
                    <a:pt x="915" y="35263"/>
                    <a:pt x="905" y="35302"/>
                  </a:cubicBezTo>
                  <a:cubicBezTo>
                    <a:pt x="893" y="35350"/>
                    <a:pt x="917" y="35397"/>
                    <a:pt x="965" y="35409"/>
                  </a:cubicBezTo>
                  <a:lnTo>
                    <a:pt x="989" y="35409"/>
                  </a:lnTo>
                  <a:cubicBezTo>
                    <a:pt x="1024" y="35409"/>
                    <a:pt x="1060" y="35397"/>
                    <a:pt x="1072" y="35350"/>
                  </a:cubicBezTo>
                  <a:cubicBezTo>
                    <a:pt x="1084" y="35290"/>
                    <a:pt x="1048" y="35254"/>
                    <a:pt x="1012" y="35243"/>
                  </a:cubicBezTo>
                  <a:cubicBezTo>
                    <a:pt x="1004" y="35240"/>
                    <a:pt x="996" y="35239"/>
                    <a:pt x="988" y="35239"/>
                  </a:cubicBezTo>
                  <a:close/>
                  <a:moveTo>
                    <a:pt x="87835" y="36372"/>
                  </a:moveTo>
                  <a:cubicBezTo>
                    <a:pt x="87831" y="36372"/>
                    <a:pt x="87826" y="36372"/>
                    <a:pt x="87821" y="36374"/>
                  </a:cubicBezTo>
                  <a:cubicBezTo>
                    <a:pt x="87773" y="36386"/>
                    <a:pt x="87726" y="36433"/>
                    <a:pt x="87749" y="36481"/>
                  </a:cubicBezTo>
                  <a:cubicBezTo>
                    <a:pt x="87761" y="36505"/>
                    <a:pt x="87785" y="36540"/>
                    <a:pt x="87821" y="36540"/>
                  </a:cubicBezTo>
                  <a:lnTo>
                    <a:pt x="87833" y="36540"/>
                  </a:lnTo>
                  <a:cubicBezTo>
                    <a:pt x="87892" y="36540"/>
                    <a:pt x="87928" y="36493"/>
                    <a:pt x="87904" y="36457"/>
                  </a:cubicBezTo>
                  <a:cubicBezTo>
                    <a:pt x="87904" y="36414"/>
                    <a:pt x="87876" y="36372"/>
                    <a:pt x="87835" y="36372"/>
                  </a:cubicBezTo>
                  <a:close/>
                  <a:moveTo>
                    <a:pt x="548" y="37802"/>
                  </a:moveTo>
                  <a:cubicBezTo>
                    <a:pt x="500" y="37802"/>
                    <a:pt x="453" y="37838"/>
                    <a:pt x="453" y="37886"/>
                  </a:cubicBezTo>
                  <a:cubicBezTo>
                    <a:pt x="453" y="37921"/>
                    <a:pt x="488" y="37969"/>
                    <a:pt x="536" y="37969"/>
                  </a:cubicBezTo>
                  <a:cubicBezTo>
                    <a:pt x="572" y="37969"/>
                    <a:pt x="619" y="37933"/>
                    <a:pt x="619" y="37898"/>
                  </a:cubicBezTo>
                  <a:cubicBezTo>
                    <a:pt x="619" y="37850"/>
                    <a:pt x="596" y="37802"/>
                    <a:pt x="548" y="37802"/>
                  </a:cubicBezTo>
                  <a:close/>
                  <a:moveTo>
                    <a:pt x="88217" y="38944"/>
                  </a:moveTo>
                  <a:cubicBezTo>
                    <a:pt x="88212" y="38944"/>
                    <a:pt x="88207" y="38944"/>
                    <a:pt x="88202" y="38945"/>
                  </a:cubicBezTo>
                  <a:cubicBezTo>
                    <a:pt x="88166" y="38945"/>
                    <a:pt x="88130" y="38993"/>
                    <a:pt x="88130" y="39041"/>
                  </a:cubicBezTo>
                  <a:cubicBezTo>
                    <a:pt x="88130" y="39088"/>
                    <a:pt x="88178" y="39112"/>
                    <a:pt x="88202" y="39112"/>
                  </a:cubicBezTo>
                  <a:lnTo>
                    <a:pt x="88226" y="39112"/>
                  </a:lnTo>
                  <a:cubicBezTo>
                    <a:pt x="88261" y="39112"/>
                    <a:pt x="88297" y="39076"/>
                    <a:pt x="88297" y="39029"/>
                  </a:cubicBezTo>
                  <a:cubicBezTo>
                    <a:pt x="88297" y="38986"/>
                    <a:pt x="88259" y="38944"/>
                    <a:pt x="88217" y="38944"/>
                  </a:cubicBezTo>
                  <a:close/>
                  <a:moveTo>
                    <a:pt x="250" y="40374"/>
                  </a:moveTo>
                  <a:cubicBezTo>
                    <a:pt x="203" y="40374"/>
                    <a:pt x="155" y="40410"/>
                    <a:pt x="155" y="40457"/>
                  </a:cubicBezTo>
                  <a:cubicBezTo>
                    <a:pt x="155" y="40493"/>
                    <a:pt x="191" y="40541"/>
                    <a:pt x="238" y="40541"/>
                  </a:cubicBezTo>
                  <a:cubicBezTo>
                    <a:pt x="274" y="40541"/>
                    <a:pt x="322" y="40517"/>
                    <a:pt x="322" y="40469"/>
                  </a:cubicBezTo>
                  <a:cubicBezTo>
                    <a:pt x="322" y="40422"/>
                    <a:pt x="298" y="40374"/>
                    <a:pt x="250" y="40374"/>
                  </a:cubicBezTo>
                  <a:close/>
                  <a:moveTo>
                    <a:pt x="88440" y="41529"/>
                  </a:moveTo>
                  <a:cubicBezTo>
                    <a:pt x="88404" y="41529"/>
                    <a:pt x="88368" y="41565"/>
                    <a:pt x="88368" y="41612"/>
                  </a:cubicBezTo>
                  <a:cubicBezTo>
                    <a:pt x="88368" y="41651"/>
                    <a:pt x="88392" y="41690"/>
                    <a:pt x="88433" y="41690"/>
                  </a:cubicBezTo>
                  <a:cubicBezTo>
                    <a:pt x="88443" y="41690"/>
                    <a:pt x="88453" y="41688"/>
                    <a:pt x="88464" y="41684"/>
                  </a:cubicBezTo>
                  <a:cubicBezTo>
                    <a:pt x="88499" y="41684"/>
                    <a:pt x="88535" y="41648"/>
                    <a:pt x="88535" y="41600"/>
                  </a:cubicBezTo>
                  <a:cubicBezTo>
                    <a:pt x="88535" y="41553"/>
                    <a:pt x="88488" y="41529"/>
                    <a:pt x="88440" y="41529"/>
                  </a:cubicBezTo>
                  <a:close/>
                  <a:moveTo>
                    <a:pt x="69" y="42980"/>
                  </a:moveTo>
                  <a:cubicBezTo>
                    <a:pt x="29" y="42980"/>
                    <a:pt x="0" y="43021"/>
                    <a:pt x="0" y="43053"/>
                  </a:cubicBezTo>
                  <a:cubicBezTo>
                    <a:pt x="0" y="43101"/>
                    <a:pt x="36" y="43148"/>
                    <a:pt x="84" y="43148"/>
                  </a:cubicBezTo>
                  <a:cubicBezTo>
                    <a:pt x="143" y="43148"/>
                    <a:pt x="179" y="43101"/>
                    <a:pt x="155" y="43077"/>
                  </a:cubicBezTo>
                  <a:cubicBezTo>
                    <a:pt x="179" y="43029"/>
                    <a:pt x="131" y="42982"/>
                    <a:pt x="84" y="42982"/>
                  </a:cubicBezTo>
                  <a:cubicBezTo>
                    <a:pt x="79" y="42980"/>
                    <a:pt x="74" y="42980"/>
                    <a:pt x="69" y="42980"/>
                  </a:cubicBezTo>
                  <a:close/>
                  <a:moveTo>
                    <a:pt x="88535" y="44136"/>
                  </a:moveTo>
                  <a:cubicBezTo>
                    <a:pt x="88488" y="44136"/>
                    <a:pt x="88440" y="44172"/>
                    <a:pt x="88440" y="44220"/>
                  </a:cubicBezTo>
                  <a:cubicBezTo>
                    <a:pt x="88440" y="44232"/>
                    <a:pt x="88440" y="44244"/>
                    <a:pt x="88464" y="44267"/>
                  </a:cubicBezTo>
                  <a:cubicBezTo>
                    <a:pt x="88440" y="44279"/>
                    <a:pt x="88440" y="44291"/>
                    <a:pt x="88440" y="44303"/>
                  </a:cubicBezTo>
                  <a:cubicBezTo>
                    <a:pt x="88440" y="44351"/>
                    <a:pt x="88476" y="44398"/>
                    <a:pt x="88535" y="44398"/>
                  </a:cubicBezTo>
                  <a:cubicBezTo>
                    <a:pt x="88583" y="44398"/>
                    <a:pt x="88619" y="44351"/>
                    <a:pt x="88619" y="44303"/>
                  </a:cubicBezTo>
                  <a:cubicBezTo>
                    <a:pt x="88619" y="44291"/>
                    <a:pt x="88619" y="44279"/>
                    <a:pt x="88607" y="44267"/>
                  </a:cubicBezTo>
                  <a:cubicBezTo>
                    <a:pt x="88607" y="44244"/>
                    <a:pt x="88619" y="44232"/>
                    <a:pt x="88619" y="44220"/>
                  </a:cubicBezTo>
                  <a:cubicBezTo>
                    <a:pt x="88607" y="44160"/>
                    <a:pt x="88583" y="44136"/>
                    <a:pt x="88535" y="44136"/>
                  </a:cubicBezTo>
                  <a:close/>
                  <a:moveTo>
                    <a:pt x="84" y="45577"/>
                  </a:moveTo>
                  <a:cubicBezTo>
                    <a:pt x="36" y="45577"/>
                    <a:pt x="12" y="45613"/>
                    <a:pt x="12" y="45660"/>
                  </a:cubicBezTo>
                  <a:cubicBezTo>
                    <a:pt x="12" y="45696"/>
                    <a:pt x="60" y="45732"/>
                    <a:pt x="96" y="45756"/>
                  </a:cubicBezTo>
                  <a:cubicBezTo>
                    <a:pt x="143" y="45756"/>
                    <a:pt x="179" y="45708"/>
                    <a:pt x="179" y="45660"/>
                  </a:cubicBezTo>
                  <a:cubicBezTo>
                    <a:pt x="179" y="45601"/>
                    <a:pt x="131" y="45577"/>
                    <a:pt x="84" y="45577"/>
                  </a:cubicBezTo>
                  <a:close/>
                  <a:moveTo>
                    <a:pt x="88464" y="46827"/>
                  </a:moveTo>
                  <a:cubicBezTo>
                    <a:pt x="88416" y="46827"/>
                    <a:pt x="88368" y="46851"/>
                    <a:pt x="88368" y="46899"/>
                  </a:cubicBezTo>
                  <a:cubicBezTo>
                    <a:pt x="88368" y="46946"/>
                    <a:pt x="88404" y="46982"/>
                    <a:pt x="88440" y="46982"/>
                  </a:cubicBezTo>
                  <a:cubicBezTo>
                    <a:pt x="88488" y="46982"/>
                    <a:pt x="88535" y="46958"/>
                    <a:pt x="88535" y="46911"/>
                  </a:cubicBezTo>
                  <a:cubicBezTo>
                    <a:pt x="88535" y="46863"/>
                    <a:pt x="88499" y="46827"/>
                    <a:pt x="88464" y="46827"/>
                  </a:cubicBezTo>
                  <a:close/>
                  <a:moveTo>
                    <a:pt x="238" y="48161"/>
                  </a:moveTo>
                  <a:cubicBezTo>
                    <a:pt x="191" y="48161"/>
                    <a:pt x="155" y="48208"/>
                    <a:pt x="155" y="48256"/>
                  </a:cubicBezTo>
                  <a:cubicBezTo>
                    <a:pt x="179" y="48292"/>
                    <a:pt x="203" y="48327"/>
                    <a:pt x="250" y="48327"/>
                  </a:cubicBezTo>
                  <a:cubicBezTo>
                    <a:pt x="298" y="48327"/>
                    <a:pt x="322" y="48280"/>
                    <a:pt x="322" y="48232"/>
                  </a:cubicBezTo>
                  <a:cubicBezTo>
                    <a:pt x="322" y="48196"/>
                    <a:pt x="274" y="48161"/>
                    <a:pt x="238" y="48161"/>
                  </a:cubicBezTo>
                  <a:close/>
                  <a:moveTo>
                    <a:pt x="88238" y="49411"/>
                  </a:moveTo>
                  <a:cubicBezTo>
                    <a:pt x="88190" y="49411"/>
                    <a:pt x="88142" y="49447"/>
                    <a:pt x="88142" y="49494"/>
                  </a:cubicBezTo>
                  <a:cubicBezTo>
                    <a:pt x="88142" y="49530"/>
                    <a:pt x="88178" y="49578"/>
                    <a:pt x="88226" y="49578"/>
                  </a:cubicBezTo>
                  <a:cubicBezTo>
                    <a:pt x="88261" y="49578"/>
                    <a:pt x="88309" y="49530"/>
                    <a:pt x="88309" y="49506"/>
                  </a:cubicBezTo>
                  <a:cubicBezTo>
                    <a:pt x="88309" y="49459"/>
                    <a:pt x="88285" y="49411"/>
                    <a:pt x="88238" y="49411"/>
                  </a:cubicBezTo>
                  <a:close/>
                  <a:moveTo>
                    <a:pt x="566" y="50754"/>
                  </a:moveTo>
                  <a:cubicBezTo>
                    <a:pt x="560" y="50754"/>
                    <a:pt x="554" y="50755"/>
                    <a:pt x="548" y="50756"/>
                  </a:cubicBezTo>
                  <a:cubicBezTo>
                    <a:pt x="500" y="50756"/>
                    <a:pt x="465" y="50804"/>
                    <a:pt x="477" y="50840"/>
                  </a:cubicBezTo>
                  <a:cubicBezTo>
                    <a:pt x="477" y="50875"/>
                    <a:pt x="512" y="50899"/>
                    <a:pt x="548" y="50923"/>
                  </a:cubicBezTo>
                  <a:lnTo>
                    <a:pt x="560" y="50923"/>
                  </a:lnTo>
                  <a:cubicBezTo>
                    <a:pt x="608" y="50923"/>
                    <a:pt x="655" y="50875"/>
                    <a:pt x="631" y="50828"/>
                  </a:cubicBezTo>
                  <a:cubicBezTo>
                    <a:pt x="631" y="50786"/>
                    <a:pt x="604" y="50754"/>
                    <a:pt x="566" y="50754"/>
                  </a:cubicBezTo>
                  <a:close/>
                  <a:moveTo>
                    <a:pt x="87845" y="51971"/>
                  </a:moveTo>
                  <a:cubicBezTo>
                    <a:pt x="87809" y="51971"/>
                    <a:pt x="87773" y="52006"/>
                    <a:pt x="87761" y="52042"/>
                  </a:cubicBezTo>
                  <a:cubicBezTo>
                    <a:pt x="87761" y="52090"/>
                    <a:pt x="87785" y="52126"/>
                    <a:pt x="87833" y="52137"/>
                  </a:cubicBezTo>
                  <a:lnTo>
                    <a:pt x="87845" y="52137"/>
                  </a:lnTo>
                  <a:cubicBezTo>
                    <a:pt x="87880" y="52137"/>
                    <a:pt x="87904" y="52102"/>
                    <a:pt x="87928" y="52066"/>
                  </a:cubicBezTo>
                  <a:cubicBezTo>
                    <a:pt x="87928" y="52018"/>
                    <a:pt x="87892" y="51983"/>
                    <a:pt x="87845" y="51971"/>
                  </a:cubicBezTo>
                  <a:close/>
                  <a:moveTo>
                    <a:pt x="1008" y="53290"/>
                  </a:moveTo>
                  <a:cubicBezTo>
                    <a:pt x="1001" y="53290"/>
                    <a:pt x="995" y="53291"/>
                    <a:pt x="989" y="53292"/>
                  </a:cubicBezTo>
                  <a:cubicBezTo>
                    <a:pt x="953" y="53316"/>
                    <a:pt x="917" y="53352"/>
                    <a:pt x="929" y="53400"/>
                  </a:cubicBezTo>
                  <a:cubicBezTo>
                    <a:pt x="929" y="53435"/>
                    <a:pt x="965" y="53459"/>
                    <a:pt x="1012" y="53459"/>
                  </a:cubicBezTo>
                  <a:lnTo>
                    <a:pt x="1024" y="53459"/>
                  </a:lnTo>
                  <a:cubicBezTo>
                    <a:pt x="1072" y="53447"/>
                    <a:pt x="1096" y="53400"/>
                    <a:pt x="1084" y="53352"/>
                  </a:cubicBezTo>
                  <a:cubicBezTo>
                    <a:pt x="1084" y="53321"/>
                    <a:pt x="1048" y="53290"/>
                    <a:pt x="1008" y="53290"/>
                  </a:cubicBezTo>
                  <a:close/>
                  <a:moveTo>
                    <a:pt x="87320" y="54516"/>
                  </a:moveTo>
                  <a:cubicBezTo>
                    <a:pt x="87282" y="54516"/>
                    <a:pt x="87247" y="54539"/>
                    <a:pt x="87237" y="54578"/>
                  </a:cubicBezTo>
                  <a:cubicBezTo>
                    <a:pt x="87225" y="54626"/>
                    <a:pt x="87249" y="54662"/>
                    <a:pt x="87297" y="54685"/>
                  </a:cubicBezTo>
                  <a:lnTo>
                    <a:pt x="87333" y="54685"/>
                  </a:lnTo>
                  <a:cubicBezTo>
                    <a:pt x="87356" y="54685"/>
                    <a:pt x="87392" y="54662"/>
                    <a:pt x="87404" y="54626"/>
                  </a:cubicBezTo>
                  <a:cubicBezTo>
                    <a:pt x="87416" y="54578"/>
                    <a:pt x="87392" y="54531"/>
                    <a:pt x="87345" y="54519"/>
                  </a:cubicBezTo>
                  <a:cubicBezTo>
                    <a:pt x="87336" y="54517"/>
                    <a:pt x="87328" y="54516"/>
                    <a:pt x="87320" y="54516"/>
                  </a:cubicBezTo>
                  <a:close/>
                  <a:moveTo>
                    <a:pt x="1615" y="55809"/>
                  </a:moveTo>
                  <a:cubicBezTo>
                    <a:pt x="1605" y="55809"/>
                    <a:pt x="1594" y="55811"/>
                    <a:pt x="1584" y="55816"/>
                  </a:cubicBezTo>
                  <a:cubicBezTo>
                    <a:pt x="1548" y="55828"/>
                    <a:pt x="1512" y="55876"/>
                    <a:pt x="1524" y="55912"/>
                  </a:cubicBezTo>
                  <a:cubicBezTo>
                    <a:pt x="1543" y="55949"/>
                    <a:pt x="1561" y="55979"/>
                    <a:pt x="1586" y="55979"/>
                  </a:cubicBezTo>
                  <a:cubicBezTo>
                    <a:pt x="1593" y="55979"/>
                    <a:pt x="1600" y="55976"/>
                    <a:pt x="1608" y="55971"/>
                  </a:cubicBezTo>
                  <a:lnTo>
                    <a:pt x="1631" y="55971"/>
                  </a:lnTo>
                  <a:cubicBezTo>
                    <a:pt x="1679" y="55959"/>
                    <a:pt x="1703" y="55912"/>
                    <a:pt x="1691" y="55876"/>
                  </a:cubicBezTo>
                  <a:cubicBezTo>
                    <a:pt x="1682" y="55839"/>
                    <a:pt x="1651" y="55809"/>
                    <a:pt x="1615" y="55809"/>
                  </a:cubicBezTo>
                  <a:close/>
                  <a:moveTo>
                    <a:pt x="86653" y="57016"/>
                  </a:moveTo>
                  <a:cubicBezTo>
                    <a:pt x="86615" y="57016"/>
                    <a:pt x="86580" y="57039"/>
                    <a:pt x="86571" y="57079"/>
                  </a:cubicBezTo>
                  <a:cubicBezTo>
                    <a:pt x="86559" y="57126"/>
                    <a:pt x="86583" y="57162"/>
                    <a:pt x="86630" y="57186"/>
                  </a:cubicBezTo>
                  <a:lnTo>
                    <a:pt x="86654" y="57186"/>
                  </a:lnTo>
                  <a:cubicBezTo>
                    <a:pt x="86690" y="57186"/>
                    <a:pt x="86714" y="57150"/>
                    <a:pt x="86737" y="57126"/>
                  </a:cubicBezTo>
                  <a:cubicBezTo>
                    <a:pt x="86749" y="57079"/>
                    <a:pt x="86714" y="57031"/>
                    <a:pt x="86678" y="57019"/>
                  </a:cubicBezTo>
                  <a:cubicBezTo>
                    <a:pt x="86670" y="57017"/>
                    <a:pt x="86661" y="57016"/>
                    <a:pt x="86653" y="57016"/>
                  </a:cubicBezTo>
                  <a:close/>
                  <a:moveTo>
                    <a:pt x="2364" y="58309"/>
                  </a:moveTo>
                  <a:cubicBezTo>
                    <a:pt x="2355" y="58309"/>
                    <a:pt x="2345" y="58311"/>
                    <a:pt x="2334" y="58317"/>
                  </a:cubicBezTo>
                  <a:cubicBezTo>
                    <a:pt x="2298" y="58329"/>
                    <a:pt x="2274" y="58376"/>
                    <a:pt x="2286" y="58412"/>
                  </a:cubicBezTo>
                  <a:cubicBezTo>
                    <a:pt x="2298" y="58448"/>
                    <a:pt x="2334" y="58460"/>
                    <a:pt x="2358" y="58460"/>
                  </a:cubicBezTo>
                  <a:lnTo>
                    <a:pt x="2393" y="58460"/>
                  </a:lnTo>
                  <a:cubicBezTo>
                    <a:pt x="2417" y="58448"/>
                    <a:pt x="2453" y="58400"/>
                    <a:pt x="2441" y="58364"/>
                  </a:cubicBezTo>
                  <a:cubicBezTo>
                    <a:pt x="2423" y="58337"/>
                    <a:pt x="2397" y="58309"/>
                    <a:pt x="2364" y="58309"/>
                  </a:cubicBezTo>
                  <a:close/>
                  <a:moveTo>
                    <a:pt x="85817" y="59498"/>
                  </a:moveTo>
                  <a:cubicBezTo>
                    <a:pt x="85785" y="59498"/>
                    <a:pt x="85758" y="59517"/>
                    <a:pt x="85749" y="59543"/>
                  </a:cubicBezTo>
                  <a:cubicBezTo>
                    <a:pt x="85737" y="59591"/>
                    <a:pt x="85749" y="59638"/>
                    <a:pt x="85797" y="59650"/>
                  </a:cubicBezTo>
                  <a:cubicBezTo>
                    <a:pt x="85797" y="59650"/>
                    <a:pt x="85809" y="59650"/>
                    <a:pt x="85821" y="59662"/>
                  </a:cubicBezTo>
                  <a:cubicBezTo>
                    <a:pt x="85856" y="59662"/>
                    <a:pt x="85892" y="59638"/>
                    <a:pt x="85904" y="59603"/>
                  </a:cubicBezTo>
                  <a:cubicBezTo>
                    <a:pt x="85928" y="59567"/>
                    <a:pt x="85904" y="59519"/>
                    <a:pt x="85856" y="59507"/>
                  </a:cubicBezTo>
                  <a:cubicBezTo>
                    <a:pt x="85843" y="59501"/>
                    <a:pt x="85830" y="59498"/>
                    <a:pt x="85817" y="59498"/>
                  </a:cubicBezTo>
                  <a:close/>
                  <a:moveTo>
                    <a:pt x="3263" y="60748"/>
                  </a:moveTo>
                  <a:cubicBezTo>
                    <a:pt x="3252" y="60748"/>
                    <a:pt x="3240" y="60751"/>
                    <a:pt x="3227" y="60758"/>
                  </a:cubicBezTo>
                  <a:cubicBezTo>
                    <a:pt x="3179" y="60769"/>
                    <a:pt x="3167" y="60817"/>
                    <a:pt x="3179" y="60865"/>
                  </a:cubicBezTo>
                  <a:cubicBezTo>
                    <a:pt x="3191" y="60889"/>
                    <a:pt x="3227" y="60900"/>
                    <a:pt x="3251" y="60900"/>
                  </a:cubicBezTo>
                  <a:lnTo>
                    <a:pt x="3286" y="60900"/>
                  </a:lnTo>
                  <a:cubicBezTo>
                    <a:pt x="3334" y="60889"/>
                    <a:pt x="3346" y="60841"/>
                    <a:pt x="3334" y="60805"/>
                  </a:cubicBezTo>
                  <a:cubicBezTo>
                    <a:pt x="3317" y="60770"/>
                    <a:pt x="3293" y="60748"/>
                    <a:pt x="3263" y="60748"/>
                  </a:cubicBezTo>
                  <a:close/>
                  <a:moveTo>
                    <a:pt x="84846" y="61908"/>
                  </a:moveTo>
                  <a:cubicBezTo>
                    <a:pt x="84819" y="61908"/>
                    <a:pt x="84782" y="61924"/>
                    <a:pt x="84773" y="61960"/>
                  </a:cubicBezTo>
                  <a:cubicBezTo>
                    <a:pt x="84749" y="61996"/>
                    <a:pt x="84773" y="62055"/>
                    <a:pt x="84809" y="62067"/>
                  </a:cubicBezTo>
                  <a:lnTo>
                    <a:pt x="84844" y="62067"/>
                  </a:lnTo>
                  <a:cubicBezTo>
                    <a:pt x="84868" y="62067"/>
                    <a:pt x="84904" y="62043"/>
                    <a:pt x="84916" y="62020"/>
                  </a:cubicBezTo>
                  <a:cubicBezTo>
                    <a:pt x="84928" y="61972"/>
                    <a:pt x="84916" y="61936"/>
                    <a:pt x="84868" y="61912"/>
                  </a:cubicBezTo>
                  <a:cubicBezTo>
                    <a:pt x="84862" y="61910"/>
                    <a:pt x="84855" y="61908"/>
                    <a:pt x="84846" y="61908"/>
                  </a:cubicBezTo>
                  <a:close/>
                  <a:moveTo>
                    <a:pt x="4302" y="63117"/>
                  </a:moveTo>
                  <a:cubicBezTo>
                    <a:pt x="4289" y="63117"/>
                    <a:pt x="4276" y="63120"/>
                    <a:pt x="4263" y="63127"/>
                  </a:cubicBezTo>
                  <a:cubicBezTo>
                    <a:pt x="4227" y="63139"/>
                    <a:pt x="4203" y="63186"/>
                    <a:pt x="4227" y="63222"/>
                  </a:cubicBezTo>
                  <a:cubicBezTo>
                    <a:pt x="4239" y="63270"/>
                    <a:pt x="4263" y="63282"/>
                    <a:pt x="4298" y="63305"/>
                  </a:cubicBezTo>
                  <a:cubicBezTo>
                    <a:pt x="4298" y="63305"/>
                    <a:pt x="4310" y="63282"/>
                    <a:pt x="4322" y="63282"/>
                  </a:cubicBezTo>
                  <a:cubicBezTo>
                    <a:pt x="4370" y="63258"/>
                    <a:pt x="4382" y="63210"/>
                    <a:pt x="4370" y="63163"/>
                  </a:cubicBezTo>
                  <a:cubicBezTo>
                    <a:pt x="4361" y="63137"/>
                    <a:pt x="4334" y="63117"/>
                    <a:pt x="4302" y="63117"/>
                  </a:cubicBezTo>
                  <a:close/>
                  <a:moveTo>
                    <a:pt x="83750" y="64252"/>
                  </a:moveTo>
                  <a:cubicBezTo>
                    <a:pt x="83724" y="64252"/>
                    <a:pt x="83693" y="64270"/>
                    <a:pt x="83677" y="64294"/>
                  </a:cubicBezTo>
                  <a:cubicBezTo>
                    <a:pt x="83654" y="64341"/>
                    <a:pt x="83666" y="64401"/>
                    <a:pt x="83713" y="64413"/>
                  </a:cubicBezTo>
                  <a:lnTo>
                    <a:pt x="83737" y="64413"/>
                  </a:lnTo>
                  <a:cubicBezTo>
                    <a:pt x="83773" y="64413"/>
                    <a:pt x="83808" y="64401"/>
                    <a:pt x="83820" y="64377"/>
                  </a:cubicBezTo>
                  <a:cubicBezTo>
                    <a:pt x="83844" y="64341"/>
                    <a:pt x="83832" y="64282"/>
                    <a:pt x="83785" y="64270"/>
                  </a:cubicBezTo>
                  <a:cubicBezTo>
                    <a:pt x="83776" y="64257"/>
                    <a:pt x="83764" y="64252"/>
                    <a:pt x="83750" y="64252"/>
                  </a:cubicBezTo>
                  <a:close/>
                  <a:moveTo>
                    <a:pt x="5480" y="65428"/>
                  </a:moveTo>
                  <a:cubicBezTo>
                    <a:pt x="5465" y="65428"/>
                    <a:pt x="5448" y="65435"/>
                    <a:pt x="5430" y="65449"/>
                  </a:cubicBezTo>
                  <a:cubicBezTo>
                    <a:pt x="5382" y="65461"/>
                    <a:pt x="5370" y="65508"/>
                    <a:pt x="5394" y="65544"/>
                  </a:cubicBezTo>
                  <a:lnTo>
                    <a:pt x="5453" y="65603"/>
                  </a:lnTo>
                  <a:cubicBezTo>
                    <a:pt x="5477" y="65603"/>
                    <a:pt x="5489" y="65603"/>
                    <a:pt x="5501" y="65591"/>
                  </a:cubicBezTo>
                  <a:cubicBezTo>
                    <a:pt x="5549" y="65568"/>
                    <a:pt x="5549" y="65520"/>
                    <a:pt x="5537" y="65472"/>
                  </a:cubicBezTo>
                  <a:cubicBezTo>
                    <a:pt x="5522" y="65444"/>
                    <a:pt x="5503" y="65428"/>
                    <a:pt x="5480" y="65428"/>
                  </a:cubicBezTo>
                  <a:close/>
                  <a:moveTo>
                    <a:pt x="82490" y="66537"/>
                  </a:moveTo>
                  <a:cubicBezTo>
                    <a:pt x="82463" y="66537"/>
                    <a:pt x="82439" y="66548"/>
                    <a:pt x="82415" y="66580"/>
                  </a:cubicBezTo>
                  <a:cubicBezTo>
                    <a:pt x="82403" y="66615"/>
                    <a:pt x="82403" y="66663"/>
                    <a:pt x="82451" y="66699"/>
                  </a:cubicBezTo>
                  <a:cubicBezTo>
                    <a:pt x="82463" y="66699"/>
                    <a:pt x="82475" y="66699"/>
                    <a:pt x="82487" y="66711"/>
                  </a:cubicBezTo>
                  <a:cubicBezTo>
                    <a:pt x="82523" y="66711"/>
                    <a:pt x="82546" y="66699"/>
                    <a:pt x="82570" y="66663"/>
                  </a:cubicBezTo>
                  <a:cubicBezTo>
                    <a:pt x="82582" y="66615"/>
                    <a:pt x="82582" y="66580"/>
                    <a:pt x="82534" y="66544"/>
                  </a:cubicBezTo>
                  <a:cubicBezTo>
                    <a:pt x="82519" y="66540"/>
                    <a:pt x="82504" y="66537"/>
                    <a:pt x="82490" y="66537"/>
                  </a:cubicBezTo>
                  <a:close/>
                  <a:moveTo>
                    <a:pt x="6798" y="67663"/>
                  </a:moveTo>
                  <a:cubicBezTo>
                    <a:pt x="6783" y="67663"/>
                    <a:pt x="6767" y="67667"/>
                    <a:pt x="6751" y="67675"/>
                  </a:cubicBezTo>
                  <a:cubicBezTo>
                    <a:pt x="6715" y="67711"/>
                    <a:pt x="6692" y="67747"/>
                    <a:pt x="6727" y="67794"/>
                  </a:cubicBezTo>
                  <a:cubicBezTo>
                    <a:pt x="6739" y="67806"/>
                    <a:pt x="6763" y="67830"/>
                    <a:pt x="6799" y="67842"/>
                  </a:cubicBezTo>
                  <a:cubicBezTo>
                    <a:pt x="6811" y="67842"/>
                    <a:pt x="6823" y="67842"/>
                    <a:pt x="6846" y="67830"/>
                  </a:cubicBezTo>
                  <a:cubicBezTo>
                    <a:pt x="6882" y="67794"/>
                    <a:pt x="6906" y="67747"/>
                    <a:pt x="6870" y="67711"/>
                  </a:cubicBezTo>
                  <a:cubicBezTo>
                    <a:pt x="6854" y="67679"/>
                    <a:pt x="6828" y="67663"/>
                    <a:pt x="6798" y="67663"/>
                  </a:cubicBezTo>
                  <a:close/>
                  <a:moveTo>
                    <a:pt x="81121" y="68740"/>
                  </a:moveTo>
                  <a:cubicBezTo>
                    <a:pt x="81094" y="68740"/>
                    <a:pt x="81070" y="68751"/>
                    <a:pt x="81046" y="68782"/>
                  </a:cubicBezTo>
                  <a:cubicBezTo>
                    <a:pt x="81034" y="68818"/>
                    <a:pt x="81034" y="68866"/>
                    <a:pt x="81082" y="68901"/>
                  </a:cubicBezTo>
                  <a:lnTo>
                    <a:pt x="81118" y="68901"/>
                  </a:lnTo>
                  <a:cubicBezTo>
                    <a:pt x="81153" y="68901"/>
                    <a:pt x="81177" y="68901"/>
                    <a:pt x="81201" y="68866"/>
                  </a:cubicBezTo>
                  <a:cubicBezTo>
                    <a:pt x="81213" y="68818"/>
                    <a:pt x="81201" y="68782"/>
                    <a:pt x="81165" y="68747"/>
                  </a:cubicBezTo>
                  <a:cubicBezTo>
                    <a:pt x="81149" y="68743"/>
                    <a:pt x="81135" y="68740"/>
                    <a:pt x="81121" y="68740"/>
                  </a:cubicBezTo>
                  <a:close/>
                  <a:moveTo>
                    <a:pt x="8224" y="69818"/>
                  </a:moveTo>
                  <a:cubicBezTo>
                    <a:pt x="8208" y="69818"/>
                    <a:pt x="8193" y="69822"/>
                    <a:pt x="8180" y="69830"/>
                  </a:cubicBezTo>
                  <a:cubicBezTo>
                    <a:pt x="8156" y="69866"/>
                    <a:pt x="8132" y="69913"/>
                    <a:pt x="8168" y="69949"/>
                  </a:cubicBezTo>
                  <a:cubicBezTo>
                    <a:pt x="8180" y="69973"/>
                    <a:pt x="8192" y="69985"/>
                    <a:pt x="8239" y="69985"/>
                  </a:cubicBezTo>
                  <a:cubicBezTo>
                    <a:pt x="8251" y="69985"/>
                    <a:pt x="8275" y="69985"/>
                    <a:pt x="8287" y="69973"/>
                  </a:cubicBezTo>
                  <a:cubicBezTo>
                    <a:pt x="8311" y="69937"/>
                    <a:pt x="8335" y="69878"/>
                    <a:pt x="8299" y="69854"/>
                  </a:cubicBezTo>
                  <a:cubicBezTo>
                    <a:pt x="8284" y="69831"/>
                    <a:pt x="8253" y="69818"/>
                    <a:pt x="8224" y="69818"/>
                  </a:cubicBezTo>
                  <a:close/>
                  <a:moveTo>
                    <a:pt x="79614" y="70860"/>
                  </a:moveTo>
                  <a:cubicBezTo>
                    <a:pt x="79586" y="70860"/>
                    <a:pt x="79561" y="70875"/>
                    <a:pt x="79546" y="70890"/>
                  </a:cubicBezTo>
                  <a:cubicBezTo>
                    <a:pt x="79510" y="70937"/>
                    <a:pt x="79510" y="70985"/>
                    <a:pt x="79558" y="71009"/>
                  </a:cubicBezTo>
                  <a:cubicBezTo>
                    <a:pt x="79570" y="71009"/>
                    <a:pt x="79605" y="71021"/>
                    <a:pt x="79617" y="71021"/>
                  </a:cubicBezTo>
                  <a:cubicBezTo>
                    <a:pt x="79629" y="71021"/>
                    <a:pt x="79665" y="71009"/>
                    <a:pt x="79677" y="70997"/>
                  </a:cubicBezTo>
                  <a:cubicBezTo>
                    <a:pt x="79713" y="70949"/>
                    <a:pt x="79689" y="70902"/>
                    <a:pt x="79665" y="70878"/>
                  </a:cubicBezTo>
                  <a:cubicBezTo>
                    <a:pt x="79648" y="70865"/>
                    <a:pt x="79630" y="70860"/>
                    <a:pt x="79614" y="70860"/>
                  </a:cubicBezTo>
                  <a:close/>
                  <a:moveTo>
                    <a:pt x="9797" y="71885"/>
                  </a:moveTo>
                  <a:cubicBezTo>
                    <a:pt x="9777" y="71885"/>
                    <a:pt x="9756" y="71891"/>
                    <a:pt x="9740" y="71902"/>
                  </a:cubicBezTo>
                  <a:cubicBezTo>
                    <a:pt x="9704" y="71938"/>
                    <a:pt x="9704" y="71997"/>
                    <a:pt x="9728" y="72021"/>
                  </a:cubicBezTo>
                  <a:cubicBezTo>
                    <a:pt x="9735" y="72044"/>
                    <a:pt x="9752" y="72052"/>
                    <a:pt x="9770" y="72052"/>
                  </a:cubicBezTo>
                  <a:cubicBezTo>
                    <a:pt x="9780" y="72052"/>
                    <a:pt x="9790" y="72049"/>
                    <a:pt x="9799" y="72045"/>
                  </a:cubicBezTo>
                  <a:cubicBezTo>
                    <a:pt x="9823" y="72045"/>
                    <a:pt x="9835" y="72045"/>
                    <a:pt x="9847" y="72033"/>
                  </a:cubicBezTo>
                  <a:cubicBezTo>
                    <a:pt x="9894" y="72009"/>
                    <a:pt x="9894" y="71949"/>
                    <a:pt x="9859" y="71914"/>
                  </a:cubicBezTo>
                  <a:cubicBezTo>
                    <a:pt x="9846" y="71894"/>
                    <a:pt x="9822" y="71885"/>
                    <a:pt x="9797" y="71885"/>
                  </a:cubicBezTo>
                  <a:close/>
                  <a:moveTo>
                    <a:pt x="78000" y="72884"/>
                  </a:moveTo>
                  <a:cubicBezTo>
                    <a:pt x="77971" y="72884"/>
                    <a:pt x="77942" y="72899"/>
                    <a:pt x="77927" y="72914"/>
                  </a:cubicBezTo>
                  <a:cubicBezTo>
                    <a:pt x="77891" y="72950"/>
                    <a:pt x="77903" y="73009"/>
                    <a:pt x="77939" y="73033"/>
                  </a:cubicBezTo>
                  <a:cubicBezTo>
                    <a:pt x="77951" y="73033"/>
                    <a:pt x="77962" y="73045"/>
                    <a:pt x="77998" y="73045"/>
                  </a:cubicBezTo>
                  <a:cubicBezTo>
                    <a:pt x="78010" y="73045"/>
                    <a:pt x="78046" y="73033"/>
                    <a:pt x="78058" y="73021"/>
                  </a:cubicBezTo>
                  <a:cubicBezTo>
                    <a:pt x="78081" y="72985"/>
                    <a:pt x="78070" y="72926"/>
                    <a:pt x="78046" y="72902"/>
                  </a:cubicBezTo>
                  <a:cubicBezTo>
                    <a:pt x="78033" y="72889"/>
                    <a:pt x="78016" y="72884"/>
                    <a:pt x="78000" y="72884"/>
                  </a:cubicBezTo>
                  <a:close/>
                  <a:moveTo>
                    <a:pt x="11474" y="73863"/>
                  </a:moveTo>
                  <a:cubicBezTo>
                    <a:pt x="11456" y="73863"/>
                    <a:pt x="11440" y="73868"/>
                    <a:pt x="11430" y="73878"/>
                  </a:cubicBezTo>
                  <a:cubicBezTo>
                    <a:pt x="11383" y="73914"/>
                    <a:pt x="11383" y="73973"/>
                    <a:pt x="11406" y="73997"/>
                  </a:cubicBezTo>
                  <a:cubicBezTo>
                    <a:pt x="11430" y="74021"/>
                    <a:pt x="11454" y="74033"/>
                    <a:pt x="11490" y="74033"/>
                  </a:cubicBezTo>
                  <a:cubicBezTo>
                    <a:pt x="11514" y="74033"/>
                    <a:pt x="11526" y="74033"/>
                    <a:pt x="11549" y="74021"/>
                  </a:cubicBezTo>
                  <a:cubicBezTo>
                    <a:pt x="11573" y="73985"/>
                    <a:pt x="11573" y="73926"/>
                    <a:pt x="11549" y="73902"/>
                  </a:cubicBezTo>
                  <a:cubicBezTo>
                    <a:pt x="11528" y="73874"/>
                    <a:pt x="11499" y="73863"/>
                    <a:pt x="11474" y="73863"/>
                  </a:cubicBezTo>
                  <a:close/>
                  <a:moveTo>
                    <a:pt x="76255" y="74813"/>
                  </a:moveTo>
                  <a:cubicBezTo>
                    <a:pt x="76233" y="74813"/>
                    <a:pt x="76212" y="74819"/>
                    <a:pt x="76200" y="74831"/>
                  </a:cubicBezTo>
                  <a:cubicBezTo>
                    <a:pt x="76165" y="74866"/>
                    <a:pt x="76165" y="74926"/>
                    <a:pt x="76200" y="74950"/>
                  </a:cubicBezTo>
                  <a:cubicBezTo>
                    <a:pt x="76212" y="74974"/>
                    <a:pt x="76224" y="74974"/>
                    <a:pt x="76260" y="74986"/>
                  </a:cubicBezTo>
                  <a:cubicBezTo>
                    <a:pt x="76272" y="74986"/>
                    <a:pt x="76296" y="74974"/>
                    <a:pt x="76319" y="74950"/>
                  </a:cubicBezTo>
                  <a:cubicBezTo>
                    <a:pt x="76343" y="74926"/>
                    <a:pt x="76343" y="74866"/>
                    <a:pt x="76319" y="74831"/>
                  </a:cubicBezTo>
                  <a:cubicBezTo>
                    <a:pt x="76301" y="74819"/>
                    <a:pt x="76278" y="74813"/>
                    <a:pt x="76255" y="74813"/>
                  </a:cubicBezTo>
                  <a:close/>
                  <a:moveTo>
                    <a:pt x="13271" y="75733"/>
                  </a:moveTo>
                  <a:cubicBezTo>
                    <a:pt x="13249" y="75733"/>
                    <a:pt x="13228" y="75742"/>
                    <a:pt x="13216" y="75759"/>
                  </a:cubicBezTo>
                  <a:cubicBezTo>
                    <a:pt x="13181" y="75783"/>
                    <a:pt x="13181" y="75843"/>
                    <a:pt x="13216" y="75878"/>
                  </a:cubicBezTo>
                  <a:cubicBezTo>
                    <a:pt x="13228" y="75890"/>
                    <a:pt x="13252" y="75902"/>
                    <a:pt x="13276" y="75902"/>
                  </a:cubicBezTo>
                  <a:cubicBezTo>
                    <a:pt x="13288" y="75902"/>
                    <a:pt x="13311" y="75890"/>
                    <a:pt x="13335" y="75878"/>
                  </a:cubicBezTo>
                  <a:cubicBezTo>
                    <a:pt x="13359" y="75843"/>
                    <a:pt x="13359" y="75783"/>
                    <a:pt x="13335" y="75759"/>
                  </a:cubicBezTo>
                  <a:cubicBezTo>
                    <a:pt x="13317" y="75742"/>
                    <a:pt x="13294" y="75733"/>
                    <a:pt x="13271" y="75733"/>
                  </a:cubicBezTo>
                  <a:close/>
                  <a:moveTo>
                    <a:pt x="74395" y="76626"/>
                  </a:moveTo>
                  <a:cubicBezTo>
                    <a:pt x="74373" y="76626"/>
                    <a:pt x="74349" y="76635"/>
                    <a:pt x="74331" y="76652"/>
                  </a:cubicBezTo>
                  <a:cubicBezTo>
                    <a:pt x="74307" y="76676"/>
                    <a:pt x="74307" y="76736"/>
                    <a:pt x="74331" y="76771"/>
                  </a:cubicBezTo>
                  <a:cubicBezTo>
                    <a:pt x="74355" y="76783"/>
                    <a:pt x="74379" y="76795"/>
                    <a:pt x="74391" y="76795"/>
                  </a:cubicBezTo>
                  <a:cubicBezTo>
                    <a:pt x="74426" y="76795"/>
                    <a:pt x="74438" y="76783"/>
                    <a:pt x="74450" y="76771"/>
                  </a:cubicBezTo>
                  <a:cubicBezTo>
                    <a:pt x="74486" y="76736"/>
                    <a:pt x="74486" y="76676"/>
                    <a:pt x="74450" y="76652"/>
                  </a:cubicBezTo>
                  <a:cubicBezTo>
                    <a:pt x="74438" y="76635"/>
                    <a:pt x="74417" y="76626"/>
                    <a:pt x="74395" y="76626"/>
                  </a:cubicBezTo>
                  <a:close/>
                  <a:moveTo>
                    <a:pt x="15180" y="77497"/>
                  </a:moveTo>
                  <a:cubicBezTo>
                    <a:pt x="15153" y="77497"/>
                    <a:pt x="15120" y="77510"/>
                    <a:pt x="15097" y="77533"/>
                  </a:cubicBezTo>
                  <a:cubicBezTo>
                    <a:pt x="15074" y="77557"/>
                    <a:pt x="15086" y="77617"/>
                    <a:pt x="15121" y="77653"/>
                  </a:cubicBezTo>
                  <a:cubicBezTo>
                    <a:pt x="15130" y="77661"/>
                    <a:pt x="15144" y="77669"/>
                    <a:pt x="15160" y="77669"/>
                  </a:cubicBezTo>
                  <a:cubicBezTo>
                    <a:pt x="15167" y="77669"/>
                    <a:pt x="15174" y="77668"/>
                    <a:pt x="15181" y="77664"/>
                  </a:cubicBezTo>
                  <a:cubicBezTo>
                    <a:pt x="15193" y="77664"/>
                    <a:pt x="15216" y="77653"/>
                    <a:pt x="15240" y="77629"/>
                  </a:cubicBezTo>
                  <a:cubicBezTo>
                    <a:pt x="15252" y="77605"/>
                    <a:pt x="15252" y="77545"/>
                    <a:pt x="15216" y="77510"/>
                  </a:cubicBezTo>
                  <a:cubicBezTo>
                    <a:pt x="15208" y="77501"/>
                    <a:pt x="15195" y="77497"/>
                    <a:pt x="15180" y="77497"/>
                  </a:cubicBezTo>
                  <a:close/>
                  <a:moveTo>
                    <a:pt x="72452" y="78341"/>
                  </a:moveTo>
                  <a:cubicBezTo>
                    <a:pt x="72432" y="78341"/>
                    <a:pt x="72413" y="78350"/>
                    <a:pt x="72402" y="78367"/>
                  </a:cubicBezTo>
                  <a:cubicBezTo>
                    <a:pt x="72355" y="78391"/>
                    <a:pt x="72355" y="78450"/>
                    <a:pt x="72390" y="78486"/>
                  </a:cubicBezTo>
                  <a:cubicBezTo>
                    <a:pt x="72402" y="78498"/>
                    <a:pt x="72426" y="78510"/>
                    <a:pt x="72450" y="78510"/>
                  </a:cubicBezTo>
                  <a:cubicBezTo>
                    <a:pt x="72474" y="78510"/>
                    <a:pt x="72486" y="78510"/>
                    <a:pt x="72509" y="78498"/>
                  </a:cubicBezTo>
                  <a:cubicBezTo>
                    <a:pt x="72545" y="78462"/>
                    <a:pt x="72545" y="78403"/>
                    <a:pt x="72521" y="78379"/>
                  </a:cubicBezTo>
                  <a:cubicBezTo>
                    <a:pt x="72502" y="78353"/>
                    <a:pt x="72476" y="78341"/>
                    <a:pt x="72452" y="78341"/>
                  </a:cubicBezTo>
                  <a:close/>
                  <a:moveTo>
                    <a:pt x="17182" y="79164"/>
                  </a:moveTo>
                  <a:cubicBezTo>
                    <a:pt x="17156" y="79164"/>
                    <a:pt x="17133" y="79177"/>
                    <a:pt x="17110" y="79200"/>
                  </a:cubicBezTo>
                  <a:cubicBezTo>
                    <a:pt x="17086" y="79236"/>
                    <a:pt x="17098" y="79284"/>
                    <a:pt x="17121" y="79319"/>
                  </a:cubicBezTo>
                  <a:cubicBezTo>
                    <a:pt x="17145" y="79319"/>
                    <a:pt x="17157" y="79331"/>
                    <a:pt x="17169" y="79331"/>
                  </a:cubicBezTo>
                  <a:cubicBezTo>
                    <a:pt x="17205" y="79331"/>
                    <a:pt x="17229" y="79319"/>
                    <a:pt x="17241" y="79296"/>
                  </a:cubicBezTo>
                  <a:cubicBezTo>
                    <a:pt x="17276" y="79260"/>
                    <a:pt x="17264" y="79212"/>
                    <a:pt x="17229" y="79176"/>
                  </a:cubicBezTo>
                  <a:cubicBezTo>
                    <a:pt x="17212" y="79168"/>
                    <a:pt x="17196" y="79164"/>
                    <a:pt x="17182" y="79164"/>
                  </a:cubicBezTo>
                  <a:close/>
                  <a:moveTo>
                    <a:pt x="70387" y="79938"/>
                  </a:moveTo>
                  <a:cubicBezTo>
                    <a:pt x="70371" y="79938"/>
                    <a:pt x="70355" y="79942"/>
                    <a:pt x="70342" y="79950"/>
                  </a:cubicBezTo>
                  <a:cubicBezTo>
                    <a:pt x="70319" y="79986"/>
                    <a:pt x="70307" y="80034"/>
                    <a:pt x="70331" y="80069"/>
                  </a:cubicBezTo>
                  <a:cubicBezTo>
                    <a:pt x="70342" y="80093"/>
                    <a:pt x="70378" y="80105"/>
                    <a:pt x="70402" y="80105"/>
                  </a:cubicBezTo>
                  <a:cubicBezTo>
                    <a:pt x="70426" y="80105"/>
                    <a:pt x="70438" y="80105"/>
                    <a:pt x="70450" y="80093"/>
                  </a:cubicBezTo>
                  <a:cubicBezTo>
                    <a:pt x="70485" y="80058"/>
                    <a:pt x="70497" y="79998"/>
                    <a:pt x="70461" y="79974"/>
                  </a:cubicBezTo>
                  <a:cubicBezTo>
                    <a:pt x="70446" y="79951"/>
                    <a:pt x="70416" y="79938"/>
                    <a:pt x="70387" y="79938"/>
                  </a:cubicBezTo>
                  <a:close/>
                  <a:moveTo>
                    <a:pt x="19270" y="80687"/>
                  </a:moveTo>
                  <a:cubicBezTo>
                    <a:pt x="19249" y="80687"/>
                    <a:pt x="19230" y="80699"/>
                    <a:pt x="19217" y="80724"/>
                  </a:cubicBezTo>
                  <a:cubicBezTo>
                    <a:pt x="19181" y="80772"/>
                    <a:pt x="19181" y="80820"/>
                    <a:pt x="19229" y="80843"/>
                  </a:cubicBezTo>
                  <a:cubicBezTo>
                    <a:pt x="19241" y="80867"/>
                    <a:pt x="19253" y="80867"/>
                    <a:pt x="19288" y="80867"/>
                  </a:cubicBezTo>
                  <a:cubicBezTo>
                    <a:pt x="19312" y="80867"/>
                    <a:pt x="19348" y="80867"/>
                    <a:pt x="19360" y="80831"/>
                  </a:cubicBezTo>
                  <a:cubicBezTo>
                    <a:pt x="19372" y="80784"/>
                    <a:pt x="19372" y="80736"/>
                    <a:pt x="19324" y="80712"/>
                  </a:cubicBezTo>
                  <a:cubicBezTo>
                    <a:pt x="19308" y="80696"/>
                    <a:pt x="19288" y="80687"/>
                    <a:pt x="19270" y="80687"/>
                  </a:cubicBezTo>
                  <a:close/>
                  <a:moveTo>
                    <a:pt x="68269" y="81394"/>
                  </a:moveTo>
                  <a:cubicBezTo>
                    <a:pt x="68253" y="81394"/>
                    <a:pt x="68237" y="81401"/>
                    <a:pt x="68223" y="81415"/>
                  </a:cubicBezTo>
                  <a:cubicBezTo>
                    <a:pt x="68175" y="81439"/>
                    <a:pt x="68164" y="81486"/>
                    <a:pt x="68187" y="81534"/>
                  </a:cubicBezTo>
                  <a:cubicBezTo>
                    <a:pt x="68197" y="81553"/>
                    <a:pt x="68223" y="81573"/>
                    <a:pt x="68245" y="81573"/>
                  </a:cubicBezTo>
                  <a:cubicBezTo>
                    <a:pt x="68250" y="81573"/>
                    <a:pt x="68254" y="81572"/>
                    <a:pt x="68259" y="81570"/>
                  </a:cubicBezTo>
                  <a:cubicBezTo>
                    <a:pt x="68283" y="81570"/>
                    <a:pt x="68295" y="81570"/>
                    <a:pt x="68306" y="81558"/>
                  </a:cubicBezTo>
                  <a:cubicBezTo>
                    <a:pt x="68354" y="81534"/>
                    <a:pt x="68366" y="81486"/>
                    <a:pt x="68342" y="81439"/>
                  </a:cubicBezTo>
                  <a:cubicBezTo>
                    <a:pt x="68321" y="81410"/>
                    <a:pt x="68295" y="81394"/>
                    <a:pt x="68269" y="81394"/>
                  </a:cubicBezTo>
                  <a:close/>
                  <a:moveTo>
                    <a:pt x="21445" y="82102"/>
                  </a:moveTo>
                  <a:cubicBezTo>
                    <a:pt x="21420" y="82102"/>
                    <a:pt x="21398" y="82113"/>
                    <a:pt x="21384" y="82141"/>
                  </a:cubicBezTo>
                  <a:cubicBezTo>
                    <a:pt x="21372" y="82189"/>
                    <a:pt x="21372" y="82236"/>
                    <a:pt x="21408" y="82260"/>
                  </a:cubicBezTo>
                  <a:cubicBezTo>
                    <a:pt x="21432" y="82260"/>
                    <a:pt x="21443" y="82272"/>
                    <a:pt x="21455" y="82272"/>
                  </a:cubicBezTo>
                  <a:cubicBezTo>
                    <a:pt x="21491" y="82272"/>
                    <a:pt x="21515" y="82260"/>
                    <a:pt x="21527" y="82236"/>
                  </a:cubicBezTo>
                  <a:cubicBezTo>
                    <a:pt x="21551" y="82189"/>
                    <a:pt x="21551" y="82141"/>
                    <a:pt x="21503" y="82117"/>
                  </a:cubicBezTo>
                  <a:cubicBezTo>
                    <a:pt x="21483" y="82107"/>
                    <a:pt x="21464" y="82102"/>
                    <a:pt x="21445" y="82102"/>
                  </a:cubicBezTo>
                  <a:close/>
                  <a:moveTo>
                    <a:pt x="66043" y="82736"/>
                  </a:moveTo>
                  <a:cubicBezTo>
                    <a:pt x="66028" y="82736"/>
                    <a:pt x="66013" y="82740"/>
                    <a:pt x="65997" y="82748"/>
                  </a:cubicBezTo>
                  <a:cubicBezTo>
                    <a:pt x="65961" y="82784"/>
                    <a:pt x="65937" y="82820"/>
                    <a:pt x="65973" y="82867"/>
                  </a:cubicBezTo>
                  <a:cubicBezTo>
                    <a:pt x="65985" y="82903"/>
                    <a:pt x="66020" y="82915"/>
                    <a:pt x="66044" y="82915"/>
                  </a:cubicBezTo>
                  <a:cubicBezTo>
                    <a:pt x="66056" y="82915"/>
                    <a:pt x="66080" y="82903"/>
                    <a:pt x="66092" y="82903"/>
                  </a:cubicBezTo>
                  <a:cubicBezTo>
                    <a:pt x="66140" y="82867"/>
                    <a:pt x="66140" y="82820"/>
                    <a:pt x="66116" y="82784"/>
                  </a:cubicBezTo>
                  <a:cubicBezTo>
                    <a:pt x="66100" y="82752"/>
                    <a:pt x="66073" y="82736"/>
                    <a:pt x="66043" y="82736"/>
                  </a:cubicBezTo>
                  <a:close/>
                  <a:moveTo>
                    <a:pt x="23710" y="83374"/>
                  </a:moveTo>
                  <a:cubicBezTo>
                    <a:pt x="23682" y="83374"/>
                    <a:pt x="23654" y="83392"/>
                    <a:pt x="23646" y="83415"/>
                  </a:cubicBezTo>
                  <a:cubicBezTo>
                    <a:pt x="23610" y="83463"/>
                    <a:pt x="23634" y="83522"/>
                    <a:pt x="23670" y="83546"/>
                  </a:cubicBezTo>
                  <a:cubicBezTo>
                    <a:pt x="23686" y="83546"/>
                    <a:pt x="23696" y="83551"/>
                    <a:pt x="23702" y="83551"/>
                  </a:cubicBezTo>
                  <a:cubicBezTo>
                    <a:pt x="23704" y="83551"/>
                    <a:pt x="23706" y="83550"/>
                    <a:pt x="23706" y="83546"/>
                  </a:cubicBezTo>
                  <a:cubicBezTo>
                    <a:pt x="23729" y="83546"/>
                    <a:pt x="23765" y="83522"/>
                    <a:pt x="23777" y="83498"/>
                  </a:cubicBezTo>
                  <a:cubicBezTo>
                    <a:pt x="23813" y="83463"/>
                    <a:pt x="23789" y="83415"/>
                    <a:pt x="23753" y="83391"/>
                  </a:cubicBezTo>
                  <a:cubicBezTo>
                    <a:pt x="23741" y="83379"/>
                    <a:pt x="23725" y="83374"/>
                    <a:pt x="23710" y="83374"/>
                  </a:cubicBezTo>
                  <a:close/>
                  <a:moveTo>
                    <a:pt x="63760" y="83970"/>
                  </a:moveTo>
                  <a:cubicBezTo>
                    <a:pt x="63748" y="83970"/>
                    <a:pt x="63735" y="83972"/>
                    <a:pt x="63723" y="83975"/>
                  </a:cubicBezTo>
                  <a:cubicBezTo>
                    <a:pt x="63675" y="83987"/>
                    <a:pt x="63663" y="84034"/>
                    <a:pt x="63675" y="84070"/>
                  </a:cubicBezTo>
                  <a:cubicBezTo>
                    <a:pt x="63699" y="84106"/>
                    <a:pt x="63723" y="84118"/>
                    <a:pt x="63758" y="84118"/>
                  </a:cubicBezTo>
                  <a:cubicBezTo>
                    <a:pt x="63758" y="84118"/>
                    <a:pt x="63770" y="84118"/>
                    <a:pt x="63782" y="84106"/>
                  </a:cubicBezTo>
                  <a:cubicBezTo>
                    <a:pt x="63830" y="84094"/>
                    <a:pt x="63842" y="84046"/>
                    <a:pt x="63830" y="83999"/>
                  </a:cubicBezTo>
                  <a:cubicBezTo>
                    <a:pt x="63821" y="83981"/>
                    <a:pt x="63793" y="83970"/>
                    <a:pt x="63760" y="83970"/>
                  </a:cubicBezTo>
                  <a:close/>
                  <a:moveTo>
                    <a:pt x="26059" y="84518"/>
                  </a:moveTo>
                  <a:cubicBezTo>
                    <a:pt x="26026" y="84518"/>
                    <a:pt x="25989" y="84534"/>
                    <a:pt x="25980" y="84570"/>
                  </a:cubicBezTo>
                  <a:cubicBezTo>
                    <a:pt x="25968" y="84618"/>
                    <a:pt x="25980" y="84677"/>
                    <a:pt x="26027" y="84689"/>
                  </a:cubicBezTo>
                  <a:cubicBezTo>
                    <a:pt x="26027" y="84689"/>
                    <a:pt x="26039" y="84689"/>
                    <a:pt x="26051" y="84665"/>
                  </a:cubicBezTo>
                  <a:cubicBezTo>
                    <a:pt x="26087" y="84665"/>
                    <a:pt x="26111" y="84653"/>
                    <a:pt x="26135" y="84630"/>
                  </a:cubicBezTo>
                  <a:cubicBezTo>
                    <a:pt x="26146" y="84594"/>
                    <a:pt x="26135" y="84534"/>
                    <a:pt x="26087" y="84522"/>
                  </a:cubicBezTo>
                  <a:cubicBezTo>
                    <a:pt x="26078" y="84520"/>
                    <a:pt x="26069" y="84518"/>
                    <a:pt x="26059" y="84518"/>
                  </a:cubicBezTo>
                  <a:close/>
                  <a:moveTo>
                    <a:pt x="61386" y="85042"/>
                  </a:moveTo>
                  <a:cubicBezTo>
                    <a:pt x="61376" y="85042"/>
                    <a:pt x="61364" y="85043"/>
                    <a:pt x="61353" y="85046"/>
                  </a:cubicBezTo>
                  <a:cubicBezTo>
                    <a:pt x="61317" y="85058"/>
                    <a:pt x="61294" y="85106"/>
                    <a:pt x="61317" y="85153"/>
                  </a:cubicBezTo>
                  <a:cubicBezTo>
                    <a:pt x="61329" y="85177"/>
                    <a:pt x="61353" y="85189"/>
                    <a:pt x="61389" y="85189"/>
                  </a:cubicBezTo>
                  <a:lnTo>
                    <a:pt x="61413" y="85189"/>
                  </a:lnTo>
                  <a:cubicBezTo>
                    <a:pt x="61460" y="85177"/>
                    <a:pt x="61472" y="85130"/>
                    <a:pt x="61460" y="85094"/>
                  </a:cubicBezTo>
                  <a:cubicBezTo>
                    <a:pt x="61451" y="85058"/>
                    <a:pt x="61421" y="85042"/>
                    <a:pt x="61386" y="85042"/>
                  </a:cubicBezTo>
                  <a:close/>
                  <a:moveTo>
                    <a:pt x="28453" y="85530"/>
                  </a:moveTo>
                  <a:cubicBezTo>
                    <a:pt x="28423" y="85530"/>
                    <a:pt x="28391" y="85546"/>
                    <a:pt x="28373" y="85582"/>
                  </a:cubicBezTo>
                  <a:cubicBezTo>
                    <a:pt x="28361" y="85630"/>
                    <a:pt x="28373" y="85665"/>
                    <a:pt x="28421" y="85689"/>
                  </a:cubicBezTo>
                  <a:cubicBezTo>
                    <a:pt x="28432" y="85701"/>
                    <a:pt x="28432" y="85701"/>
                    <a:pt x="28456" y="85701"/>
                  </a:cubicBezTo>
                  <a:cubicBezTo>
                    <a:pt x="28480" y="85701"/>
                    <a:pt x="28516" y="85665"/>
                    <a:pt x="28528" y="85642"/>
                  </a:cubicBezTo>
                  <a:cubicBezTo>
                    <a:pt x="28540" y="85594"/>
                    <a:pt x="28528" y="85546"/>
                    <a:pt x="28480" y="85534"/>
                  </a:cubicBezTo>
                  <a:cubicBezTo>
                    <a:pt x="28472" y="85532"/>
                    <a:pt x="28463" y="85530"/>
                    <a:pt x="28453" y="85530"/>
                  </a:cubicBezTo>
                  <a:close/>
                  <a:moveTo>
                    <a:pt x="58967" y="85961"/>
                  </a:moveTo>
                  <a:cubicBezTo>
                    <a:pt x="58961" y="85961"/>
                    <a:pt x="58955" y="85961"/>
                    <a:pt x="58948" y="85963"/>
                  </a:cubicBezTo>
                  <a:cubicBezTo>
                    <a:pt x="58912" y="85987"/>
                    <a:pt x="58889" y="86023"/>
                    <a:pt x="58901" y="86070"/>
                  </a:cubicBezTo>
                  <a:cubicBezTo>
                    <a:pt x="58901" y="86100"/>
                    <a:pt x="58925" y="86121"/>
                    <a:pt x="58953" y="86121"/>
                  </a:cubicBezTo>
                  <a:cubicBezTo>
                    <a:pt x="58959" y="86121"/>
                    <a:pt x="58966" y="86120"/>
                    <a:pt x="58972" y="86118"/>
                  </a:cubicBezTo>
                  <a:lnTo>
                    <a:pt x="59008" y="86118"/>
                  </a:lnTo>
                  <a:cubicBezTo>
                    <a:pt x="59031" y="86106"/>
                    <a:pt x="59067" y="86058"/>
                    <a:pt x="59055" y="86011"/>
                  </a:cubicBezTo>
                  <a:cubicBezTo>
                    <a:pt x="59035" y="85990"/>
                    <a:pt x="59005" y="85961"/>
                    <a:pt x="58967" y="85961"/>
                  </a:cubicBezTo>
                  <a:close/>
                  <a:moveTo>
                    <a:pt x="30902" y="86377"/>
                  </a:moveTo>
                  <a:cubicBezTo>
                    <a:pt x="30864" y="86377"/>
                    <a:pt x="30834" y="86408"/>
                    <a:pt x="30814" y="86439"/>
                  </a:cubicBezTo>
                  <a:cubicBezTo>
                    <a:pt x="30802" y="86487"/>
                    <a:pt x="30837" y="86535"/>
                    <a:pt x="30873" y="86546"/>
                  </a:cubicBezTo>
                  <a:lnTo>
                    <a:pt x="30897" y="86546"/>
                  </a:lnTo>
                  <a:cubicBezTo>
                    <a:pt x="30921" y="86546"/>
                    <a:pt x="30957" y="86523"/>
                    <a:pt x="30968" y="86487"/>
                  </a:cubicBezTo>
                  <a:cubicBezTo>
                    <a:pt x="30992" y="86439"/>
                    <a:pt x="30968" y="86404"/>
                    <a:pt x="30921" y="86380"/>
                  </a:cubicBezTo>
                  <a:cubicBezTo>
                    <a:pt x="30914" y="86378"/>
                    <a:pt x="30908" y="86377"/>
                    <a:pt x="30902" y="86377"/>
                  </a:cubicBezTo>
                  <a:close/>
                  <a:moveTo>
                    <a:pt x="56503" y="86753"/>
                  </a:moveTo>
                  <a:cubicBezTo>
                    <a:pt x="56493" y="86753"/>
                    <a:pt x="56482" y="86756"/>
                    <a:pt x="56472" y="86761"/>
                  </a:cubicBezTo>
                  <a:cubicBezTo>
                    <a:pt x="56436" y="86773"/>
                    <a:pt x="56400" y="86820"/>
                    <a:pt x="56412" y="86856"/>
                  </a:cubicBezTo>
                  <a:cubicBezTo>
                    <a:pt x="56436" y="86892"/>
                    <a:pt x="56460" y="86916"/>
                    <a:pt x="56495" y="86916"/>
                  </a:cubicBezTo>
                  <a:lnTo>
                    <a:pt x="56519" y="86916"/>
                  </a:lnTo>
                  <a:cubicBezTo>
                    <a:pt x="56567" y="86904"/>
                    <a:pt x="56591" y="86856"/>
                    <a:pt x="56579" y="86820"/>
                  </a:cubicBezTo>
                  <a:cubicBezTo>
                    <a:pt x="56569" y="86783"/>
                    <a:pt x="56538" y="86753"/>
                    <a:pt x="56503" y="86753"/>
                  </a:cubicBezTo>
                  <a:close/>
                  <a:moveTo>
                    <a:pt x="33403" y="87092"/>
                  </a:moveTo>
                  <a:cubicBezTo>
                    <a:pt x="33364" y="87092"/>
                    <a:pt x="33335" y="87123"/>
                    <a:pt x="33314" y="87154"/>
                  </a:cubicBezTo>
                  <a:cubicBezTo>
                    <a:pt x="33302" y="87201"/>
                    <a:pt x="33338" y="87249"/>
                    <a:pt x="33374" y="87261"/>
                  </a:cubicBezTo>
                  <a:lnTo>
                    <a:pt x="33409" y="87261"/>
                  </a:lnTo>
                  <a:cubicBezTo>
                    <a:pt x="33433" y="87261"/>
                    <a:pt x="33469" y="87225"/>
                    <a:pt x="33481" y="87201"/>
                  </a:cubicBezTo>
                  <a:cubicBezTo>
                    <a:pt x="33493" y="87154"/>
                    <a:pt x="33469" y="87118"/>
                    <a:pt x="33421" y="87094"/>
                  </a:cubicBezTo>
                  <a:cubicBezTo>
                    <a:pt x="33415" y="87093"/>
                    <a:pt x="33409" y="87092"/>
                    <a:pt x="33403" y="87092"/>
                  </a:cubicBezTo>
                  <a:close/>
                  <a:moveTo>
                    <a:pt x="53984" y="87377"/>
                  </a:moveTo>
                  <a:cubicBezTo>
                    <a:pt x="53976" y="87377"/>
                    <a:pt x="53968" y="87378"/>
                    <a:pt x="53959" y="87380"/>
                  </a:cubicBezTo>
                  <a:cubicBezTo>
                    <a:pt x="53912" y="87392"/>
                    <a:pt x="53888" y="87439"/>
                    <a:pt x="53900" y="87487"/>
                  </a:cubicBezTo>
                  <a:cubicBezTo>
                    <a:pt x="53910" y="87526"/>
                    <a:pt x="53936" y="87550"/>
                    <a:pt x="53972" y="87550"/>
                  </a:cubicBezTo>
                  <a:cubicBezTo>
                    <a:pt x="53979" y="87550"/>
                    <a:pt x="53987" y="87549"/>
                    <a:pt x="53995" y="87547"/>
                  </a:cubicBezTo>
                  <a:lnTo>
                    <a:pt x="54007" y="87547"/>
                  </a:lnTo>
                  <a:cubicBezTo>
                    <a:pt x="54055" y="87535"/>
                    <a:pt x="54078" y="87487"/>
                    <a:pt x="54067" y="87439"/>
                  </a:cubicBezTo>
                  <a:cubicBezTo>
                    <a:pt x="54057" y="87400"/>
                    <a:pt x="54022" y="87377"/>
                    <a:pt x="53984" y="87377"/>
                  </a:cubicBezTo>
                  <a:close/>
                  <a:moveTo>
                    <a:pt x="35941" y="87675"/>
                  </a:moveTo>
                  <a:cubicBezTo>
                    <a:pt x="35898" y="87675"/>
                    <a:pt x="35872" y="87698"/>
                    <a:pt x="35862" y="87737"/>
                  </a:cubicBezTo>
                  <a:cubicBezTo>
                    <a:pt x="35850" y="87785"/>
                    <a:pt x="35874" y="87809"/>
                    <a:pt x="35921" y="87832"/>
                  </a:cubicBezTo>
                  <a:cubicBezTo>
                    <a:pt x="35921" y="87832"/>
                    <a:pt x="35933" y="87832"/>
                    <a:pt x="35933" y="87844"/>
                  </a:cubicBezTo>
                  <a:cubicBezTo>
                    <a:pt x="35981" y="87844"/>
                    <a:pt x="36017" y="87809"/>
                    <a:pt x="36029" y="87773"/>
                  </a:cubicBezTo>
                  <a:cubicBezTo>
                    <a:pt x="36041" y="87725"/>
                    <a:pt x="36017" y="87689"/>
                    <a:pt x="35969" y="87678"/>
                  </a:cubicBezTo>
                  <a:cubicBezTo>
                    <a:pt x="35959" y="87675"/>
                    <a:pt x="35949" y="87675"/>
                    <a:pt x="35941" y="87675"/>
                  </a:cubicBezTo>
                  <a:close/>
                  <a:moveTo>
                    <a:pt x="51456" y="87886"/>
                  </a:moveTo>
                  <a:cubicBezTo>
                    <a:pt x="51449" y="87886"/>
                    <a:pt x="51442" y="87887"/>
                    <a:pt x="51435" y="87892"/>
                  </a:cubicBezTo>
                  <a:cubicBezTo>
                    <a:pt x="51388" y="87892"/>
                    <a:pt x="51340" y="87928"/>
                    <a:pt x="51352" y="87975"/>
                  </a:cubicBezTo>
                  <a:cubicBezTo>
                    <a:pt x="51352" y="88023"/>
                    <a:pt x="51400" y="88047"/>
                    <a:pt x="51435" y="88047"/>
                  </a:cubicBezTo>
                  <a:lnTo>
                    <a:pt x="51447" y="88047"/>
                  </a:lnTo>
                  <a:cubicBezTo>
                    <a:pt x="51495" y="88047"/>
                    <a:pt x="51531" y="88011"/>
                    <a:pt x="51519" y="87963"/>
                  </a:cubicBezTo>
                  <a:cubicBezTo>
                    <a:pt x="51519" y="87924"/>
                    <a:pt x="51487" y="87886"/>
                    <a:pt x="51456" y="87886"/>
                  </a:cubicBezTo>
                  <a:close/>
                  <a:moveTo>
                    <a:pt x="38517" y="88082"/>
                  </a:moveTo>
                  <a:cubicBezTo>
                    <a:pt x="38469" y="88082"/>
                    <a:pt x="38422" y="88106"/>
                    <a:pt x="38422" y="88154"/>
                  </a:cubicBezTo>
                  <a:cubicBezTo>
                    <a:pt x="38422" y="88201"/>
                    <a:pt x="38457" y="88249"/>
                    <a:pt x="38493" y="88249"/>
                  </a:cubicBezTo>
                  <a:cubicBezTo>
                    <a:pt x="38541" y="88249"/>
                    <a:pt x="38577" y="88213"/>
                    <a:pt x="38588" y="88166"/>
                  </a:cubicBezTo>
                  <a:cubicBezTo>
                    <a:pt x="38588" y="88130"/>
                    <a:pt x="38553" y="88082"/>
                    <a:pt x="38517" y="88082"/>
                  </a:cubicBezTo>
                  <a:close/>
                  <a:moveTo>
                    <a:pt x="48852" y="88213"/>
                  </a:moveTo>
                  <a:cubicBezTo>
                    <a:pt x="48816" y="88213"/>
                    <a:pt x="48780" y="88261"/>
                    <a:pt x="48780" y="88309"/>
                  </a:cubicBezTo>
                  <a:cubicBezTo>
                    <a:pt x="48780" y="88340"/>
                    <a:pt x="48809" y="88382"/>
                    <a:pt x="48840" y="88382"/>
                  </a:cubicBezTo>
                  <a:cubicBezTo>
                    <a:pt x="48844" y="88382"/>
                    <a:pt x="48848" y="88381"/>
                    <a:pt x="48852" y="88380"/>
                  </a:cubicBezTo>
                  <a:lnTo>
                    <a:pt x="48875" y="88380"/>
                  </a:lnTo>
                  <a:cubicBezTo>
                    <a:pt x="48911" y="88380"/>
                    <a:pt x="48947" y="88332"/>
                    <a:pt x="48947" y="88285"/>
                  </a:cubicBezTo>
                  <a:cubicBezTo>
                    <a:pt x="48947" y="88249"/>
                    <a:pt x="48899" y="88213"/>
                    <a:pt x="48852" y="88213"/>
                  </a:cubicBezTo>
                  <a:close/>
                  <a:moveTo>
                    <a:pt x="41089" y="88332"/>
                  </a:moveTo>
                  <a:cubicBezTo>
                    <a:pt x="41041" y="88332"/>
                    <a:pt x="40994" y="88368"/>
                    <a:pt x="40994" y="88404"/>
                  </a:cubicBezTo>
                  <a:cubicBezTo>
                    <a:pt x="40994" y="88451"/>
                    <a:pt x="41029" y="88499"/>
                    <a:pt x="41077" y="88499"/>
                  </a:cubicBezTo>
                  <a:cubicBezTo>
                    <a:pt x="41136" y="88499"/>
                    <a:pt x="41160" y="88463"/>
                    <a:pt x="41160" y="88428"/>
                  </a:cubicBezTo>
                  <a:cubicBezTo>
                    <a:pt x="41160" y="88380"/>
                    <a:pt x="41136" y="88332"/>
                    <a:pt x="41089" y="88332"/>
                  </a:cubicBezTo>
                  <a:close/>
                  <a:moveTo>
                    <a:pt x="46268" y="88404"/>
                  </a:moveTo>
                  <a:cubicBezTo>
                    <a:pt x="46220" y="88404"/>
                    <a:pt x="46197" y="88451"/>
                    <a:pt x="46197" y="88499"/>
                  </a:cubicBezTo>
                  <a:cubicBezTo>
                    <a:pt x="46197" y="88547"/>
                    <a:pt x="46220" y="88571"/>
                    <a:pt x="46280" y="88571"/>
                  </a:cubicBezTo>
                  <a:cubicBezTo>
                    <a:pt x="46328" y="88571"/>
                    <a:pt x="46351" y="88523"/>
                    <a:pt x="46351" y="88487"/>
                  </a:cubicBezTo>
                  <a:cubicBezTo>
                    <a:pt x="46351" y="88440"/>
                    <a:pt x="46316" y="88404"/>
                    <a:pt x="46268" y="88404"/>
                  </a:cubicBezTo>
                  <a:close/>
                  <a:moveTo>
                    <a:pt x="43696" y="88451"/>
                  </a:moveTo>
                  <a:cubicBezTo>
                    <a:pt x="43637" y="88451"/>
                    <a:pt x="43601" y="88487"/>
                    <a:pt x="43601" y="88523"/>
                  </a:cubicBezTo>
                  <a:cubicBezTo>
                    <a:pt x="43589" y="88571"/>
                    <a:pt x="43637" y="88618"/>
                    <a:pt x="43672" y="88618"/>
                  </a:cubicBezTo>
                  <a:cubicBezTo>
                    <a:pt x="43720" y="88618"/>
                    <a:pt x="43756" y="88571"/>
                    <a:pt x="43780" y="88547"/>
                  </a:cubicBezTo>
                  <a:cubicBezTo>
                    <a:pt x="43780" y="88487"/>
                    <a:pt x="43732" y="88451"/>
                    <a:pt x="43696" y="88451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8"/>
            <p:cNvSpPr/>
            <p:nvPr/>
          </p:nvSpPr>
          <p:spPr>
            <a:xfrm>
              <a:off x="1917018" y="-1860864"/>
              <a:ext cx="2935240" cy="2934149"/>
            </a:xfrm>
            <a:custGeom>
              <a:avLst/>
              <a:gdLst/>
              <a:ahLst/>
              <a:cxnLst/>
              <a:rect l="l" t="t" r="r" b="b"/>
              <a:pathLst>
                <a:path w="94131" h="94096" extrusionOk="0">
                  <a:moveTo>
                    <a:pt x="45708" y="1"/>
                  </a:moveTo>
                  <a:cubicBezTo>
                    <a:pt x="45708" y="1"/>
                    <a:pt x="45696" y="1"/>
                    <a:pt x="45696" y="13"/>
                  </a:cubicBezTo>
                  <a:cubicBezTo>
                    <a:pt x="45696" y="13"/>
                    <a:pt x="45696" y="36"/>
                    <a:pt x="45708" y="36"/>
                  </a:cubicBezTo>
                  <a:cubicBezTo>
                    <a:pt x="45708" y="36"/>
                    <a:pt x="45720" y="36"/>
                    <a:pt x="45720" y="13"/>
                  </a:cubicBezTo>
                  <a:cubicBezTo>
                    <a:pt x="45720" y="1"/>
                    <a:pt x="45720" y="1"/>
                    <a:pt x="45708" y="1"/>
                  </a:cubicBezTo>
                  <a:close/>
                  <a:moveTo>
                    <a:pt x="48280" y="1"/>
                  </a:moveTo>
                  <a:cubicBezTo>
                    <a:pt x="48280" y="1"/>
                    <a:pt x="48268" y="1"/>
                    <a:pt x="48268" y="13"/>
                  </a:cubicBezTo>
                  <a:cubicBezTo>
                    <a:pt x="48268" y="36"/>
                    <a:pt x="48280" y="36"/>
                    <a:pt x="48280" y="36"/>
                  </a:cubicBezTo>
                  <a:cubicBezTo>
                    <a:pt x="48280" y="36"/>
                    <a:pt x="48292" y="36"/>
                    <a:pt x="48292" y="13"/>
                  </a:cubicBezTo>
                  <a:cubicBezTo>
                    <a:pt x="48292" y="13"/>
                    <a:pt x="48292" y="1"/>
                    <a:pt x="48280" y="1"/>
                  </a:cubicBezTo>
                  <a:close/>
                  <a:moveTo>
                    <a:pt x="45708" y="36"/>
                  </a:moveTo>
                  <a:cubicBezTo>
                    <a:pt x="45702" y="42"/>
                    <a:pt x="45702" y="45"/>
                    <a:pt x="45704" y="45"/>
                  </a:cubicBezTo>
                  <a:cubicBezTo>
                    <a:pt x="45705" y="45"/>
                    <a:pt x="45708" y="42"/>
                    <a:pt x="45708" y="36"/>
                  </a:cubicBezTo>
                  <a:close/>
                  <a:moveTo>
                    <a:pt x="50876" y="132"/>
                  </a:moveTo>
                  <a:cubicBezTo>
                    <a:pt x="50876" y="132"/>
                    <a:pt x="50852" y="132"/>
                    <a:pt x="50852" y="155"/>
                  </a:cubicBezTo>
                  <a:cubicBezTo>
                    <a:pt x="50852" y="167"/>
                    <a:pt x="50876" y="167"/>
                    <a:pt x="50876" y="167"/>
                  </a:cubicBezTo>
                  <a:cubicBezTo>
                    <a:pt x="50876" y="167"/>
                    <a:pt x="50887" y="167"/>
                    <a:pt x="50887" y="155"/>
                  </a:cubicBezTo>
                  <a:cubicBezTo>
                    <a:pt x="50887" y="155"/>
                    <a:pt x="50887" y="132"/>
                    <a:pt x="50876" y="132"/>
                  </a:cubicBezTo>
                  <a:close/>
                  <a:moveTo>
                    <a:pt x="43113" y="155"/>
                  </a:moveTo>
                  <a:cubicBezTo>
                    <a:pt x="43113" y="155"/>
                    <a:pt x="43101" y="155"/>
                    <a:pt x="43101" y="167"/>
                  </a:cubicBezTo>
                  <a:cubicBezTo>
                    <a:pt x="43101" y="167"/>
                    <a:pt x="43101" y="179"/>
                    <a:pt x="43113" y="179"/>
                  </a:cubicBezTo>
                  <a:lnTo>
                    <a:pt x="43136" y="167"/>
                  </a:lnTo>
                  <a:cubicBezTo>
                    <a:pt x="43136" y="167"/>
                    <a:pt x="43136" y="155"/>
                    <a:pt x="43113" y="155"/>
                  </a:cubicBezTo>
                  <a:close/>
                  <a:moveTo>
                    <a:pt x="53459" y="417"/>
                  </a:moveTo>
                  <a:cubicBezTo>
                    <a:pt x="53459" y="417"/>
                    <a:pt x="53447" y="417"/>
                    <a:pt x="53447" y="429"/>
                  </a:cubicBezTo>
                  <a:cubicBezTo>
                    <a:pt x="53447" y="429"/>
                    <a:pt x="53447" y="453"/>
                    <a:pt x="53459" y="453"/>
                  </a:cubicBezTo>
                  <a:cubicBezTo>
                    <a:pt x="53459" y="453"/>
                    <a:pt x="53471" y="453"/>
                    <a:pt x="53471" y="429"/>
                  </a:cubicBezTo>
                  <a:cubicBezTo>
                    <a:pt x="53471" y="429"/>
                    <a:pt x="53471" y="417"/>
                    <a:pt x="53459" y="417"/>
                  </a:cubicBezTo>
                  <a:close/>
                  <a:moveTo>
                    <a:pt x="40529" y="429"/>
                  </a:moveTo>
                  <a:cubicBezTo>
                    <a:pt x="40529" y="429"/>
                    <a:pt x="40517" y="429"/>
                    <a:pt x="40517" y="453"/>
                  </a:cubicBezTo>
                  <a:cubicBezTo>
                    <a:pt x="40517" y="465"/>
                    <a:pt x="40529" y="465"/>
                    <a:pt x="40529" y="477"/>
                  </a:cubicBezTo>
                  <a:cubicBezTo>
                    <a:pt x="40541" y="465"/>
                    <a:pt x="40541" y="465"/>
                    <a:pt x="40541" y="453"/>
                  </a:cubicBezTo>
                  <a:cubicBezTo>
                    <a:pt x="40541" y="429"/>
                    <a:pt x="40541" y="429"/>
                    <a:pt x="40529" y="429"/>
                  </a:cubicBezTo>
                  <a:close/>
                  <a:moveTo>
                    <a:pt x="56019" y="822"/>
                  </a:moveTo>
                  <a:cubicBezTo>
                    <a:pt x="56007" y="822"/>
                    <a:pt x="55995" y="822"/>
                    <a:pt x="55995" y="834"/>
                  </a:cubicBezTo>
                  <a:cubicBezTo>
                    <a:pt x="55995" y="846"/>
                    <a:pt x="55995" y="870"/>
                    <a:pt x="56007" y="870"/>
                  </a:cubicBezTo>
                  <a:cubicBezTo>
                    <a:pt x="56019" y="870"/>
                    <a:pt x="56031" y="870"/>
                    <a:pt x="56031" y="846"/>
                  </a:cubicBezTo>
                  <a:cubicBezTo>
                    <a:pt x="56031" y="834"/>
                    <a:pt x="56031" y="822"/>
                    <a:pt x="56019" y="822"/>
                  </a:cubicBezTo>
                  <a:close/>
                  <a:moveTo>
                    <a:pt x="37981" y="846"/>
                  </a:moveTo>
                  <a:cubicBezTo>
                    <a:pt x="37969" y="870"/>
                    <a:pt x="37969" y="870"/>
                    <a:pt x="37969" y="882"/>
                  </a:cubicBezTo>
                  <a:cubicBezTo>
                    <a:pt x="37969" y="894"/>
                    <a:pt x="37969" y="894"/>
                    <a:pt x="37981" y="894"/>
                  </a:cubicBezTo>
                  <a:cubicBezTo>
                    <a:pt x="37993" y="894"/>
                    <a:pt x="37993" y="882"/>
                    <a:pt x="38017" y="870"/>
                  </a:cubicBezTo>
                  <a:cubicBezTo>
                    <a:pt x="38017" y="846"/>
                    <a:pt x="37993" y="846"/>
                    <a:pt x="37981" y="846"/>
                  </a:cubicBezTo>
                  <a:close/>
                  <a:moveTo>
                    <a:pt x="58555" y="1382"/>
                  </a:moveTo>
                  <a:cubicBezTo>
                    <a:pt x="58531" y="1382"/>
                    <a:pt x="58519" y="1382"/>
                    <a:pt x="58519" y="1406"/>
                  </a:cubicBezTo>
                  <a:cubicBezTo>
                    <a:pt x="58519" y="1418"/>
                    <a:pt x="58519" y="1429"/>
                    <a:pt x="58531" y="1429"/>
                  </a:cubicBezTo>
                  <a:cubicBezTo>
                    <a:pt x="58555" y="1429"/>
                    <a:pt x="58567" y="1418"/>
                    <a:pt x="58567" y="1418"/>
                  </a:cubicBezTo>
                  <a:cubicBezTo>
                    <a:pt x="58567" y="1406"/>
                    <a:pt x="58567" y="1382"/>
                    <a:pt x="58555" y="1382"/>
                  </a:cubicBezTo>
                  <a:close/>
                  <a:moveTo>
                    <a:pt x="35457" y="1418"/>
                  </a:moveTo>
                  <a:cubicBezTo>
                    <a:pt x="35433" y="1429"/>
                    <a:pt x="35433" y="1429"/>
                    <a:pt x="35433" y="1441"/>
                  </a:cubicBezTo>
                  <a:cubicBezTo>
                    <a:pt x="35433" y="1465"/>
                    <a:pt x="35433" y="1465"/>
                    <a:pt x="35457" y="1465"/>
                  </a:cubicBezTo>
                  <a:cubicBezTo>
                    <a:pt x="35469" y="1453"/>
                    <a:pt x="35469" y="1453"/>
                    <a:pt x="35469" y="1429"/>
                  </a:cubicBezTo>
                  <a:cubicBezTo>
                    <a:pt x="35469" y="1418"/>
                    <a:pt x="35469" y="1418"/>
                    <a:pt x="35457" y="1418"/>
                  </a:cubicBezTo>
                  <a:close/>
                  <a:moveTo>
                    <a:pt x="61055" y="2084"/>
                  </a:moveTo>
                  <a:cubicBezTo>
                    <a:pt x="61032" y="2084"/>
                    <a:pt x="61020" y="2084"/>
                    <a:pt x="61020" y="2096"/>
                  </a:cubicBezTo>
                  <a:cubicBezTo>
                    <a:pt x="61020" y="2120"/>
                    <a:pt x="61020" y="2132"/>
                    <a:pt x="61032" y="2132"/>
                  </a:cubicBezTo>
                  <a:cubicBezTo>
                    <a:pt x="61055" y="2132"/>
                    <a:pt x="61055" y="2120"/>
                    <a:pt x="61067" y="2120"/>
                  </a:cubicBezTo>
                  <a:cubicBezTo>
                    <a:pt x="61067" y="2096"/>
                    <a:pt x="61067" y="2084"/>
                    <a:pt x="61055" y="2084"/>
                  </a:cubicBezTo>
                  <a:close/>
                  <a:moveTo>
                    <a:pt x="32957" y="2132"/>
                  </a:moveTo>
                  <a:cubicBezTo>
                    <a:pt x="32933" y="2144"/>
                    <a:pt x="32933" y="2144"/>
                    <a:pt x="32933" y="2156"/>
                  </a:cubicBezTo>
                  <a:cubicBezTo>
                    <a:pt x="32933" y="2180"/>
                    <a:pt x="32957" y="2180"/>
                    <a:pt x="32969" y="2180"/>
                  </a:cubicBezTo>
                  <a:cubicBezTo>
                    <a:pt x="32980" y="2156"/>
                    <a:pt x="32980" y="2156"/>
                    <a:pt x="32980" y="2144"/>
                  </a:cubicBezTo>
                  <a:cubicBezTo>
                    <a:pt x="32969" y="2132"/>
                    <a:pt x="32969" y="2132"/>
                    <a:pt x="32957" y="2132"/>
                  </a:cubicBezTo>
                  <a:close/>
                  <a:moveTo>
                    <a:pt x="63508" y="2918"/>
                  </a:moveTo>
                  <a:cubicBezTo>
                    <a:pt x="63496" y="2918"/>
                    <a:pt x="63472" y="2918"/>
                    <a:pt x="63472" y="2930"/>
                  </a:cubicBezTo>
                  <a:cubicBezTo>
                    <a:pt x="63472" y="2953"/>
                    <a:pt x="63472" y="2965"/>
                    <a:pt x="63496" y="2965"/>
                  </a:cubicBezTo>
                  <a:cubicBezTo>
                    <a:pt x="63508" y="2965"/>
                    <a:pt x="63520" y="2965"/>
                    <a:pt x="63520" y="2953"/>
                  </a:cubicBezTo>
                  <a:cubicBezTo>
                    <a:pt x="63520" y="2930"/>
                    <a:pt x="63520" y="2918"/>
                    <a:pt x="63508" y="2918"/>
                  </a:cubicBezTo>
                  <a:close/>
                  <a:moveTo>
                    <a:pt x="30492" y="2977"/>
                  </a:moveTo>
                  <a:cubicBezTo>
                    <a:pt x="30480" y="2989"/>
                    <a:pt x="30480" y="2989"/>
                    <a:pt x="30480" y="3013"/>
                  </a:cubicBezTo>
                  <a:cubicBezTo>
                    <a:pt x="30492" y="3013"/>
                    <a:pt x="30492" y="3025"/>
                    <a:pt x="30504" y="3025"/>
                  </a:cubicBezTo>
                  <a:lnTo>
                    <a:pt x="30516" y="3025"/>
                  </a:lnTo>
                  <a:cubicBezTo>
                    <a:pt x="30528" y="3013"/>
                    <a:pt x="30528" y="3013"/>
                    <a:pt x="30528" y="3001"/>
                  </a:cubicBezTo>
                  <a:cubicBezTo>
                    <a:pt x="30516" y="2977"/>
                    <a:pt x="30516" y="2977"/>
                    <a:pt x="30492" y="2977"/>
                  </a:cubicBezTo>
                  <a:close/>
                  <a:moveTo>
                    <a:pt x="65925" y="3906"/>
                  </a:moveTo>
                  <a:cubicBezTo>
                    <a:pt x="65901" y="3906"/>
                    <a:pt x="65889" y="3906"/>
                    <a:pt x="65889" y="3918"/>
                  </a:cubicBezTo>
                  <a:cubicBezTo>
                    <a:pt x="65889" y="3930"/>
                    <a:pt x="65889" y="3942"/>
                    <a:pt x="65901" y="3942"/>
                  </a:cubicBezTo>
                  <a:cubicBezTo>
                    <a:pt x="65913" y="3942"/>
                    <a:pt x="65913" y="3930"/>
                    <a:pt x="65937" y="3930"/>
                  </a:cubicBezTo>
                  <a:cubicBezTo>
                    <a:pt x="65937" y="3918"/>
                    <a:pt x="65937" y="3906"/>
                    <a:pt x="65925" y="3906"/>
                  </a:cubicBezTo>
                  <a:close/>
                  <a:moveTo>
                    <a:pt x="28111" y="3965"/>
                  </a:moveTo>
                  <a:cubicBezTo>
                    <a:pt x="28099" y="3977"/>
                    <a:pt x="28099" y="3977"/>
                    <a:pt x="28099" y="3989"/>
                  </a:cubicBezTo>
                  <a:lnTo>
                    <a:pt x="28123" y="4001"/>
                  </a:lnTo>
                  <a:lnTo>
                    <a:pt x="28135" y="4001"/>
                  </a:lnTo>
                  <a:cubicBezTo>
                    <a:pt x="28147" y="3989"/>
                    <a:pt x="28147" y="3989"/>
                    <a:pt x="28147" y="3977"/>
                  </a:cubicBezTo>
                  <a:cubicBezTo>
                    <a:pt x="28147" y="3965"/>
                    <a:pt x="28135" y="3965"/>
                    <a:pt x="28111" y="3965"/>
                  </a:cubicBezTo>
                  <a:close/>
                  <a:moveTo>
                    <a:pt x="68271" y="5001"/>
                  </a:moveTo>
                  <a:cubicBezTo>
                    <a:pt x="68259" y="5001"/>
                    <a:pt x="68235" y="5001"/>
                    <a:pt x="68235" y="5013"/>
                  </a:cubicBezTo>
                  <a:cubicBezTo>
                    <a:pt x="68235" y="5037"/>
                    <a:pt x="68235" y="5049"/>
                    <a:pt x="68259" y="5049"/>
                  </a:cubicBezTo>
                  <a:cubicBezTo>
                    <a:pt x="68271" y="5049"/>
                    <a:pt x="68271" y="5049"/>
                    <a:pt x="68282" y="5037"/>
                  </a:cubicBezTo>
                  <a:cubicBezTo>
                    <a:pt x="68282" y="5013"/>
                    <a:pt x="68282" y="5001"/>
                    <a:pt x="68271" y="5001"/>
                  </a:cubicBezTo>
                  <a:close/>
                  <a:moveTo>
                    <a:pt x="25777" y="5061"/>
                  </a:moveTo>
                  <a:cubicBezTo>
                    <a:pt x="25765" y="5073"/>
                    <a:pt x="25765" y="5073"/>
                    <a:pt x="25765" y="5097"/>
                  </a:cubicBezTo>
                  <a:cubicBezTo>
                    <a:pt x="25765" y="5108"/>
                    <a:pt x="25765" y="5108"/>
                    <a:pt x="25777" y="5108"/>
                  </a:cubicBezTo>
                  <a:lnTo>
                    <a:pt x="25789" y="5108"/>
                  </a:lnTo>
                  <a:cubicBezTo>
                    <a:pt x="25813" y="5097"/>
                    <a:pt x="25813" y="5097"/>
                    <a:pt x="25813" y="5085"/>
                  </a:cubicBezTo>
                  <a:cubicBezTo>
                    <a:pt x="25789" y="5061"/>
                    <a:pt x="25789" y="5061"/>
                    <a:pt x="25777" y="5061"/>
                  </a:cubicBezTo>
                  <a:close/>
                  <a:moveTo>
                    <a:pt x="70533" y="6243"/>
                  </a:moveTo>
                  <a:cubicBezTo>
                    <a:pt x="70530" y="6243"/>
                    <a:pt x="70527" y="6245"/>
                    <a:pt x="70521" y="6251"/>
                  </a:cubicBezTo>
                  <a:cubicBezTo>
                    <a:pt x="70521" y="6263"/>
                    <a:pt x="70521" y="6263"/>
                    <a:pt x="70533" y="6287"/>
                  </a:cubicBezTo>
                  <a:cubicBezTo>
                    <a:pt x="70541" y="6287"/>
                    <a:pt x="70543" y="6277"/>
                    <a:pt x="70544" y="6277"/>
                  </a:cubicBezTo>
                  <a:cubicBezTo>
                    <a:pt x="70545" y="6277"/>
                    <a:pt x="70545" y="6279"/>
                    <a:pt x="70545" y="6287"/>
                  </a:cubicBezTo>
                  <a:cubicBezTo>
                    <a:pt x="70557" y="6275"/>
                    <a:pt x="70557" y="6251"/>
                    <a:pt x="70545" y="6251"/>
                  </a:cubicBezTo>
                  <a:cubicBezTo>
                    <a:pt x="70539" y="6245"/>
                    <a:pt x="70536" y="6243"/>
                    <a:pt x="70533" y="6243"/>
                  </a:cubicBezTo>
                  <a:close/>
                  <a:moveTo>
                    <a:pt x="23491" y="6299"/>
                  </a:moveTo>
                  <a:lnTo>
                    <a:pt x="23491" y="6323"/>
                  </a:lnTo>
                  <a:cubicBezTo>
                    <a:pt x="23491" y="6347"/>
                    <a:pt x="23503" y="6347"/>
                    <a:pt x="23491" y="6347"/>
                  </a:cubicBezTo>
                  <a:lnTo>
                    <a:pt x="23503" y="6347"/>
                  </a:lnTo>
                  <a:cubicBezTo>
                    <a:pt x="23515" y="6323"/>
                    <a:pt x="23515" y="6323"/>
                    <a:pt x="23515" y="6311"/>
                  </a:cubicBezTo>
                  <a:cubicBezTo>
                    <a:pt x="23503" y="6299"/>
                    <a:pt x="23503" y="6299"/>
                    <a:pt x="23491" y="6299"/>
                  </a:cubicBezTo>
                  <a:close/>
                  <a:moveTo>
                    <a:pt x="72743" y="7600"/>
                  </a:moveTo>
                  <a:cubicBezTo>
                    <a:pt x="72738" y="7600"/>
                    <a:pt x="72735" y="7603"/>
                    <a:pt x="72735" y="7609"/>
                  </a:cubicBezTo>
                  <a:cubicBezTo>
                    <a:pt x="72724" y="7621"/>
                    <a:pt x="72724" y="7633"/>
                    <a:pt x="72735" y="7633"/>
                  </a:cubicBezTo>
                  <a:lnTo>
                    <a:pt x="72759" y="7633"/>
                  </a:lnTo>
                  <a:cubicBezTo>
                    <a:pt x="72783" y="7621"/>
                    <a:pt x="72783" y="7609"/>
                    <a:pt x="72759" y="7609"/>
                  </a:cubicBezTo>
                  <a:cubicBezTo>
                    <a:pt x="72753" y="7603"/>
                    <a:pt x="72747" y="7600"/>
                    <a:pt x="72743" y="7600"/>
                  </a:cubicBezTo>
                  <a:close/>
                  <a:moveTo>
                    <a:pt x="21289" y="7668"/>
                  </a:moveTo>
                  <a:lnTo>
                    <a:pt x="21289" y="7692"/>
                  </a:lnTo>
                  <a:lnTo>
                    <a:pt x="21289" y="7716"/>
                  </a:lnTo>
                  <a:lnTo>
                    <a:pt x="21300" y="7716"/>
                  </a:lnTo>
                  <a:cubicBezTo>
                    <a:pt x="21312" y="7704"/>
                    <a:pt x="21312" y="7704"/>
                    <a:pt x="21312" y="7680"/>
                  </a:cubicBezTo>
                  <a:cubicBezTo>
                    <a:pt x="21300" y="7668"/>
                    <a:pt x="21300" y="7668"/>
                    <a:pt x="21289" y="7668"/>
                  </a:cubicBezTo>
                  <a:close/>
                  <a:moveTo>
                    <a:pt x="74890" y="9067"/>
                  </a:moveTo>
                  <a:cubicBezTo>
                    <a:pt x="74887" y="9067"/>
                    <a:pt x="74884" y="9073"/>
                    <a:pt x="74879" y="9085"/>
                  </a:cubicBezTo>
                  <a:cubicBezTo>
                    <a:pt x="74867" y="9097"/>
                    <a:pt x="74867" y="9097"/>
                    <a:pt x="74879" y="9109"/>
                  </a:cubicBezTo>
                  <a:lnTo>
                    <a:pt x="74902" y="9109"/>
                  </a:lnTo>
                  <a:cubicBezTo>
                    <a:pt x="74926" y="9097"/>
                    <a:pt x="74926" y="9097"/>
                    <a:pt x="74902" y="9085"/>
                  </a:cubicBezTo>
                  <a:cubicBezTo>
                    <a:pt x="74896" y="9073"/>
                    <a:pt x="74893" y="9067"/>
                    <a:pt x="74890" y="9067"/>
                  </a:cubicBezTo>
                  <a:close/>
                  <a:moveTo>
                    <a:pt x="19166" y="9134"/>
                  </a:moveTo>
                  <a:cubicBezTo>
                    <a:pt x="19164" y="9134"/>
                    <a:pt x="19161" y="9137"/>
                    <a:pt x="19157" y="9145"/>
                  </a:cubicBezTo>
                  <a:lnTo>
                    <a:pt x="19157" y="9168"/>
                  </a:lnTo>
                  <a:cubicBezTo>
                    <a:pt x="19157" y="9174"/>
                    <a:pt x="19160" y="9177"/>
                    <a:pt x="19163" y="9177"/>
                  </a:cubicBezTo>
                  <a:cubicBezTo>
                    <a:pt x="19166" y="9177"/>
                    <a:pt x="19169" y="9174"/>
                    <a:pt x="19169" y="9168"/>
                  </a:cubicBezTo>
                  <a:lnTo>
                    <a:pt x="19181" y="9168"/>
                  </a:lnTo>
                  <a:cubicBezTo>
                    <a:pt x="19181" y="9157"/>
                    <a:pt x="19205" y="9157"/>
                    <a:pt x="19181" y="9145"/>
                  </a:cubicBezTo>
                  <a:cubicBezTo>
                    <a:pt x="19173" y="9145"/>
                    <a:pt x="19171" y="9134"/>
                    <a:pt x="19166" y="9134"/>
                  </a:cubicBezTo>
                  <a:close/>
                  <a:moveTo>
                    <a:pt x="76923" y="10660"/>
                  </a:moveTo>
                  <a:cubicBezTo>
                    <a:pt x="76917" y="10660"/>
                    <a:pt x="76915" y="10663"/>
                    <a:pt x="76915" y="10669"/>
                  </a:cubicBezTo>
                  <a:cubicBezTo>
                    <a:pt x="76903" y="10692"/>
                    <a:pt x="76903" y="10704"/>
                    <a:pt x="76915" y="10704"/>
                  </a:cubicBezTo>
                  <a:lnTo>
                    <a:pt x="76950" y="10704"/>
                  </a:lnTo>
                  <a:cubicBezTo>
                    <a:pt x="76962" y="10692"/>
                    <a:pt x="76962" y="10669"/>
                    <a:pt x="76950" y="10669"/>
                  </a:cubicBezTo>
                  <a:cubicBezTo>
                    <a:pt x="76938" y="10663"/>
                    <a:pt x="76929" y="10660"/>
                    <a:pt x="76923" y="10660"/>
                  </a:cubicBezTo>
                  <a:close/>
                  <a:moveTo>
                    <a:pt x="17121" y="10752"/>
                  </a:moveTo>
                  <a:cubicBezTo>
                    <a:pt x="17121" y="10764"/>
                    <a:pt x="17098" y="10764"/>
                    <a:pt x="17121" y="10776"/>
                  </a:cubicBezTo>
                  <a:lnTo>
                    <a:pt x="17145" y="10776"/>
                  </a:lnTo>
                  <a:cubicBezTo>
                    <a:pt x="17157" y="10764"/>
                    <a:pt x="17157" y="10764"/>
                    <a:pt x="17145" y="10752"/>
                  </a:cubicBezTo>
                  <a:close/>
                  <a:moveTo>
                    <a:pt x="78892" y="12362"/>
                  </a:moveTo>
                  <a:cubicBezTo>
                    <a:pt x="78888" y="12362"/>
                    <a:pt x="78885" y="12365"/>
                    <a:pt x="78879" y="12371"/>
                  </a:cubicBezTo>
                  <a:cubicBezTo>
                    <a:pt x="78867" y="12383"/>
                    <a:pt x="78867" y="12383"/>
                    <a:pt x="78879" y="12395"/>
                  </a:cubicBezTo>
                  <a:lnTo>
                    <a:pt x="78915" y="12395"/>
                  </a:lnTo>
                  <a:cubicBezTo>
                    <a:pt x="78927" y="12383"/>
                    <a:pt x="78915" y="12383"/>
                    <a:pt x="78915" y="12371"/>
                  </a:cubicBezTo>
                  <a:cubicBezTo>
                    <a:pt x="78903" y="12365"/>
                    <a:pt x="78897" y="12362"/>
                    <a:pt x="78892" y="12362"/>
                  </a:cubicBezTo>
                  <a:close/>
                  <a:moveTo>
                    <a:pt x="15176" y="12434"/>
                  </a:moveTo>
                  <a:cubicBezTo>
                    <a:pt x="15172" y="12434"/>
                    <a:pt x="15169" y="12437"/>
                    <a:pt x="15169" y="12443"/>
                  </a:cubicBezTo>
                  <a:cubicBezTo>
                    <a:pt x="15157" y="12455"/>
                    <a:pt x="15157" y="12455"/>
                    <a:pt x="15169" y="12478"/>
                  </a:cubicBezTo>
                  <a:cubicBezTo>
                    <a:pt x="15173" y="12482"/>
                    <a:pt x="15175" y="12484"/>
                    <a:pt x="15178" y="12484"/>
                  </a:cubicBezTo>
                  <a:cubicBezTo>
                    <a:pt x="15182" y="12484"/>
                    <a:pt x="15185" y="12478"/>
                    <a:pt x="15193" y="12478"/>
                  </a:cubicBezTo>
                  <a:cubicBezTo>
                    <a:pt x="15216" y="12455"/>
                    <a:pt x="15216" y="12455"/>
                    <a:pt x="15193" y="12443"/>
                  </a:cubicBezTo>
                  <a:cubicBezTo>
                    <a:pt x="15187" y="12437"/>
                    <a:pt x="15181" y="12434"/>
                    <a:pt x="15176" y="12434"/>
                  </a:cubicBezTo>
                  <a:close/>
                  <a:moveTo>
                    <a:pt x="80759" y="14160"/>
                  </a:moveTo>
                  <a:cubicBezTo>
                    <a:pt x="80754" y="14160"/>
                    <a:pt x="80748" y="14163"/>
                    <a:pt x="80736" y="14169"/>
                  </a:cubicBezTo>
                  <a:cubicBezTo>
                    <a:pt x="80725" y="14181"/>
                    <a:pt x="80725" y="14181"/>
                    <a:pt x="80736" y="14205"/>
                  </a:cubicBezTo>
                  <a:cubicBezTo>
                    <a:pt x="80748" y="14211"/>
                    <a:pt x="80754" y="14214"/>
                    <a:pt x="80759" y="14214"/>
                  </a:cubicBezTo>
                  <a:cubicBezTo>
                    <a:pt x="80763" y="14214"/>
                    <a:pt x="80766" y="14211"/>
                    <a:pt x="80772" y="14205"/>
                  </a:cubicBezTo>
                  <a:lnTo>
                    <a:pt x="80772" y="14169"/>
                  </a:lnTo>
                  <a:cubicBezTo>
                    <a:pt x="80766" y="14163"/>
                    <a:pt x="80763" y="14160"/>
                    <a:pt x="80759" y="14160"/>
                  </a:cubicBezTo>
                  <a:close/>
                  <a:moveTo>
                    <a:pt x="13323" y="14246"/>
                  </a:moveTo>
                  <a:cubicBezTo>
                    <a:pt x="13320" y="14246"/>
                    <a:pt x="13317" y="14252"/>
                    <a:pt x="13311" y="14264"/>
                  </a:cubicBezTo>
                  <a:cubicBezTo>
                    <a:pt x="13288" y="14276"/>
                    <a:pt x="13288" y="14276"/>
                    <a:pt x="13311" y="14288"/>
                  </a:cubicBezTo>
                  <a:lnTo>
                    <a:pt x="13335" y="14288"/>
                  </a:lnTo>
                  <a:cubicBezTo>
                    <a:pt x="13347" y="14276"/>
                    <a:pt x="13347" y="14276"/>
                    <a:pt x="13335" y="14264"/>
                  </a:cubicBezTo>
                  <a:cubicBezTo>
                    <a:pt x="13329" y="14252"/>
                    <a:pt x="13326" y="14246"/>
                    <a:pt x="13323" y="14246"/>
                  </a:cubicBezTo>
                  <a:close/>
                  <a:moveTo>
                    <a:pt x="82510" y="16065"/>
                  </a:moveTo>
                  <a:cubicBezTo>
                    <a:pt x="82507" y="16065"/>
                    <a:pt x="82504" y="16068"/>
                    <a:pt x="82499" y="16074"/>
                  </a:cubicBezTo>
                  <a:cubicBezTo>
                    <a:pt x="82499" y="16086"/>
                    <a:pt x="82487" y="16086"/>
                    <a:pt x="82499" y="16110"/>
                  </a:cubicBezTo>
                  <a:cubicBezTo>
                    <a:pt x="82499" y="16110"/>
                    <a:pt x="82499" y="16115"/>
                    <a:pt x="82502" y="16115"/>
                  </a:cubicBezTo>
                  <a:cubicBezTo>
                    <a:pt x="82504" y="16115"/>
                    <a:pt x="82506" y="16114"/>
                    <a:pt x="82510" y="16110"/>
                  </a:cubicBezTo>
                  <a:lnTo>
                    <a:pt x="82522" y="16110"/>
                  </a:lnTo>
                  <a:cubicBezTo>
                    <a:pt x="82546" y="16098"/>
                    <a:pt x="82546" y="16098"/>
                    <a:pt x="82522" y="16074"/>
                  </a:cubicBezTo>
                  <a:cubicBezTo>
                    <a:pt x="82516" y="16068"/>
                    <a:pt x="82513" y="16065"/>
                    <a:pt x="82510" y="16065"/>
                  </a:cubicBezTo>
                  <a:close/>
                  <a:moveTo>
                    <a:pt x="11563" y="16151"/>
                  </a:moveTo>
                  <a:cubicBezTo>
                    <a:pt x="11558" y="16151"/>
                    <a:pt x="11555" y="16157"/>
                    <a:pt x="11549" y="16169"/>
                  </a:cubicBezTo>
                  <a:cubicBezTo>
                    <a:pt x="11537" y="16181"/>
                    <a:pt x="11537" y="16193"/>
                    <a:pt x="11549" y="16193"/>
                  </a:cubicBezTo>
                  <a:lnTo>
                    <a:pt x="11585" y="16193"/>
                  </a:lnTo>
                  <a:cubicBezTo>
                    <a:pt x="11597" y="16181"/>
                    <a:pt x="11597" y="16181"/>
                    <a:pt x="11585" y="16169"/>
                  </a:cubicBezTo>
                  <a:cubicBezTo>
                    <a:pt x="11573" y="16157"/>
                    <a:pt x="11567" y="16151"/>
                    <a:pt x="11563" y="16151"/>
                  </a:cubicBezTo>
                  <a:close/>
                  <a:moveTo>
                    <a:pt x="84154" y="18074"/>
                  </a:moveTo>
                  <a:cubicBezTo>
                    <a:pt x="84154" y="18086"/>
                    <a:pt x="84130" y="18086"/>
                    <a:pt x="84154" y="18098"/>
                  </a:cubicBezTo>
                  <a:cubicBezTo>
                    <a:pt x="84154" y="18110"/>
                    <a:pt x="84154" y="18116"/>
                    <a:pt x="84155" y="18116"/>
                  </a:cubicBezTo>
                  <a:cubicBezTo>
                    <a:pt x="84156" y="18116"/>
                    <a:pt x="84159" y="18110"/>
                    <a:pt x="84165" y="18098"/>
                  </a:cubicBezTo>
                  <a:lnTo>
                    <a:pt x="84177" y="18098"/>
                  </a:lnTo>
                  <a:lnTo>
                    <a:pt x="84177" y="18074"/>
                  </a:lnTo>
                  <a:close/>
                  <a:moveTo>
                    <a:pt x="9930" y="18161"/>
                  </a:moveTo>
                  <a:cubicBezTo>
                    <a:pt x="9927" y="18161"/>
                    <a:pt x="9924" y="18164"/>
                    <a:pt x="9918" y="18170"/>
                  </a:cubicBezTo>
                  <a:cubicBezTo>
                    <a:pt x="9894" y="18193"/>
                    <a:pt x="9894" y="18193"/>
                    <a:pt x="9918" y="18205"/>
                  </a:cubicBezTo>
                  <a:lnTo>
                    <a:pt x="9942" y="18205"/>
                  </a:lnTo>
                  <a:cubicBezTo>
                    <a:pt x="9954" y="18193"/>
                    <a:pt x="9954" y="18193"/>
                    <a:pt x="9942" y="18170"/>
                  </a:cubicBezTo>
                  <a:cubicBezTo>
                    <a:pt x="9936" y="18164"/>
                    <a:pt x="9933" y="18161"/>
                    <a:pt x="9930" y="18161"/>
                  </a:cubicBezTo>
                  <a:close/>
                  <a:moveTo>
                    <a:pt x="85678" y="20158"/>
                  </a:moveTo>
                  <a:lnTo>
                    <a:pt x="85678" y="20182"/>
                  </a:lnTo>
                  <a:cubicBezTo>
                    <a:pt x="85678" y="20194"/>
                    <a:pt x="85683" y="20200"/>
                    <a:pt x="85689" y="20200"/>
                  </a:cubicBezTo>
                  <a:cubicBezTo>
                    <a:pt x="85695" y="20200"/>
                    <a:pt x="85701" y="20194"/>
                    <a:pt x="85701" y="20182"/>
                  </a:cubicBezTo>
                  <a:lnTo>
                    <a:pt x="85713" y="20182"/>
                  </a:lnTo>
                  <a:cubicBezTo>
                    <a:pt x="85713" y="20170"/>
                    <a:pt x="85725" y="20170"/>
                    <a:pt x="85713" y="20158"/>
                  </a:cubicBezTo>
                  <a:close/>
                  <a:moveTo>
                    <a:pt x="8382" y="20244"/>
                  </a:moveTo>
                  <a:cubicBezTo>
                    <a:pt x="8379" y="20244"/>
                    <a:pt x="8376" y="20247"/>
                    <a:pt x="8370" y="20253"/>
                  </a:cubicBezTo>
                  <a:cubicBezTo>
                    <a:pt x="8346" y="20277"/>
                    <a:pt x="8346" y="20289"/>
                    <a:pt x="8370" y="20289"/>
                  </a:cubicBezTo>
                  <a:lnTo>
                    <a:pt x="8394" y="20289"/>
                  </a:lnTo>
                  <a:cubicBezTo>
                    <a:pt x="8406" y="20277"/>
                    <a:pt x="8406" y="20277"/>
                    <a:pt x="8394" y="20253"/>
                  </a:cubicBezTo>
                  <a:cubicBezTo>
                    <a:pt x="8388" y="20247"/>
                    <a:pt x="8385" y="20244"/>
                    <a:pt x="8382" y="20244"/>
                  </a:cubicBezTo>
                  <a:close/>
                  <a:moveTo>
                    <a:pt x="87106" y="22325"/>
                  </a:moveTo>
                  <a:cubicBezTo>
                    <a:pt x="87106" y="22337"/>
                    <a:pt x="87094" y="22337"/>
                    <a:pt x="87106" y="22361"/>
                  </a:cubicBezTo>
                  <a:lnTo>
                    <a:pt x="87142" y="22361"/>
                  </a:lnTo>
                  <a:cubicBezTo>
                    <a:pt x="87142" y="22361"/>
                    <a:pt x="87154" y="22349"/>
                    <a:pt x="87142" y="22325"/>
                  </a:cubicBezTo>
                  <a:close/>
                  <a:moveTo>
                    <a:pt x="6961" y="22423"/>
                  </a:moveTo>
                  <a:cubicBezTo>
                    <a:pt x="6956" y="22423"/>
                    <a:pt x="6953" y="22426"/>
                    <a:pt x="6953" y="22432"/>
                  </a:cubicBezTo>
                  <a:cubicBezTo>
                    <a:pt x="6941" y="22444"/>
                    <a:pt x="6941" y="22456"/>
                    <a:pt x="6953" y="22456"/>
                  </a:cubicBezTo>
                  <a:lnTo>
                    <a:pt x="7001" y="22456"/>
                  </a:lnTo>
                  <a:cubicBezTo>
                    <a:pt x="7001" y="22444"/>
                    <a:pt x="7001" y="22432"/>
                    <a:pt x="6977" y="22432"/>
                  </a:cubicBezTo>
                  <a:cubicBezTo>
                    <a:pt x="6971" y="22426"/>
                    <a:pt x="6965" y="22423"/>
                    <a:pt x="6961" y="22423"/>
                  </a:cubicBezTo>
                  <a:close/>
                  <a:moveTo>
                    <a:pt x="88416" y="24563"/>
                  </a:moveTo>
                  <a:cubicBezTo>
                    <a:pt x="88404" y="24563"/>
                    <a:pt x="88404" y="24575"/>
                    <a:pt x="88404" y="24587"/>
                  </a:cubicBezTo>
                  <a:lnTo>
                    <a:pt x="88416" y="24611"/>
                  </a:lnTo>
                  <a:lnTo>
                    <a:pt x="88440" y="24611"/>
                  </a:lnTo>
                  <a:cubicBezTo>
                    <a:pt x="88452" y="24587"/>
                    <a:pt x="88452" y="24587"/>
                    <a:pt x="88452" y="24575"/>
                  </a:cubicBezTo>
                  <a:cubicBezTo>
                    <a:pt x="88440" y="24563"/>
                    <a:pt x="88440" y="24563"/>
                    <a:pt x="88416" y="24563"/>
                  </a:cubicBezTo>
                  <a:close/>
                  <a:moveTo>
                    <a:pt x="5668" y="24658"/>
                  </a:moveTo>
                  <a:cubicBezTo>
                    <a:pt x="5656" y="24658"/>
                    <a:pt x="5644" y="24658"/>
                    <a:pt x="5644" y="24682"/>
                  </a:cubicBezTo>
                  <a:cubicBezTo>
                    <a:pt x="5644" y="24694"/>
                    <a:pt x="5644" y="24706"/>
                    <a:pt x="5656" y="24706"/>
                  </a:cubicBezTo>
                  <a:cubicBezTo>
                    <a:pt x="5668" y="24706"/>
                    <a:pt x="5691" y="24706"/>
                    <a:pt x="5668" y="24694"/>
                  </a:cubicBezTo>
                  <a:cubicBezTo>
                    <a:pt x="5691" y="24682"/>
                    <a:pt x="5691" y="24658"/>
                    <a:pt x="5668" y="24658"/>
                  </a:cubicBezTo>
                  <a:close/>
                  <a:moveTo>
                    <a:pt x="89595" y="26861"/>
                  </a:moveTo>
                  <a:cubicBezTo>
                    <a:pt x="89583" y="26885"/>
                    <a:pt x="89583" y="26885"/>
                    <a:pt x="89583" y="26897"/>
                  </a:cubicBezTo>
                  <a:cubicBezTo>
                    <a:pt x="89583" y="26897"/>
                    <a:pt x="89583" y="26909"/>
                    <a:pt x="89595" y="26909"/>
                  </a:cubicBezTo>
                  <a:lnTo>
                    <a:pt x="89607" y="26909"/>
                  </a:lnTo>
                  <a:cubicBezTo>
                    <a:pt x="89630" y="26897"/>
                    <a:pt x="89630" y="26897"/>
                    <a:pt x="89630" y="26885"/>
                  </a:cubicBezTo>
                  <a:cubicBezTo>
                    <a:pt x="89630" y="26861"/>
                    <a:pt x="89607" y="26861"/>
                    <a:pt x="89595" y="26861"/>
                  </a:cubicBezTo>
                  <a:close/>
                  <a:moveTo>
                    <a:pt x="4501" y="26980"/>
                  </a:moveTo>
                  <a:cubicBezTo>
                    <a:pt x="4477" y="26980"/>
                    <a:pt x="4465" y="26980"/>
                    <a:pt x="4465" y="27004"/>
                  </a:cubicBezTo>
                  <a:cubicBezTo>
                    <a:pt x="4465" y="27016"/>
                    <a:pt x="4465" y="27028"/>
                    <a:pt x="4477" y="27028"/>
                  </a:cubicBezTo>
                  <a:cubicBezTo>
                    <a:pt x="4513" y="27028"/>
                    <a:pt x="4513" y="27028"/>
                    <a:pt x="4513" y="27016"/>
                  </a:cubicBezTo>
                  <a:cubicBezTo>
                    <a:pt x="4513" y="27004"/>
                    <a:pt x="4513" y="26980"/>
                    <a:pt x="4501" y="26980"/>
                  </a:cubicBezTo>
                  <a:close/>
                  <a:moveTo>
                    <a:pt x="90642" y="29230"/>
                  </a:moveTo>
                  <a:cubicBezTo>
                    <a:pt x="90619" y="29230"/>
                    <a:pt x="90619" y="29242"/>
                    <a:pt x="90619" y="29266"/>
                  </a:cubicBezTo>
                  <a:lnTo>
                    <a:pt x="90642" y="29278"/>
                  </a:lnTo>
                  <a:lnTo>
                    <a:pt x="90654" y="29278"/>
                  </a:lnTo>
                  <a:cubicBezTo>
                    <a:pt x="90666" y="29266"/>
                    <a:pt x="90666" y="29266"/>
                    <a:pt x="90666" y="29242"/>
                  </a:cubicBezTo>
                  <a:cubicBezTo>
                    <a:pt x="90654" y="29230"/>
                    <a:pt x="90654" y="29230"/>
                    <a:pt x="90642" y="29230"/>
                  </a:cubicBezTo>
                  <a:close/>
                  <a:moveTo>
                    <a:pt x="3453" y="29361"/>
                  </a:moveTo>
                  <a:cubicBezTo>
                    <a:pt x="3441" y="29361"/>
                    <a:pt x="3429" y="29361"/>
                    <a:pt x="3429" y="29385"/>
                  </a:cubicBezTo>
                  <a:cubicBezTo>
                    <a:pt x="3429" y="29397"/>
                    <a:pt x="3429" y="29409"/>
                    <a:pt x="3441" y="29409"/>
                  </a:cubicBezTo>
                  <a:cubicBezTo>
                    <a:pt x="3453" y="29409"/>
                    <a:pt x="3465" y="29397"/>
                    <a:pt x="3465" y="29397"/>
                  </a:cubicBezTo>
                  <a:cubicBezTo>
                    <a:pt x="3465" y="29385"/>
                    <a:pt x="3465" y="29361"/>
                    <a:pt x="3453" y="29361"/>
                  </a:cubicBezTo>
                  <a:close/>
                  <a:moveTo>
                    <a:pt x="91547" y="31659"/>
                  </a:moveTo>
                  <a:cubicBezTo>
                    <a:pt x="91535" y="31671"/>
                    <a:pt x="91535" y="31671"/>
                    <a:pt x="91535" y="31683"/>
                  </a:cubicBezTo>
                  <a:cubicBezTo>
                    <a:pt x="91535" y="31683"/>
                    <a:pt x="91547" y="31707"/>
                    <a:pt x="91559" y="31707"/>
                  </a:cubicBezTo>
                  <a:cubicBezTo>
                    <a:pt x="91571" y="31683"/>
                    <a:pt x="91571" y="31683"/>
                    <a:pt x="91571" y="31671"/>
                  </a:cubicBezTo>
                  <a:cubicBezTo>
                    <a:pt x="91559" y="31659"/>
                    <a:pt x="91559" y="31659"/>
                    <a:pt x="91547" y="31659"/>
                  </a:cubicBezTo>
                  <a:close/>
                  <a:moveTo>
                    <a:pt x="2560" y="31790"/>
                  </a:moveTo>
                  <a:cubicBezTo>
                    <a:pt x="2548" y="31790"/>
                    <a:pt x="2536" y="31790"/>
                    <a:pt x="2536" y="31814"/>
                  </a:cubicBezTo>
                  <a:cubicBezTo>
                    <a:pt x="2536" y="31826"/>
                    <a:pt x="2536" y="31838"/>
                    <a:pt x="2548" y="31838"/>
                  </a:cubicBezTo>
                  <a:cubicBezTo>
                    <a:pt x="2560" y="31838"/>
                    <a:pt x="2560" y="31838"/>
                    <a:pt x="2572" y="31826"/>
                  </a:cubicBezTo>
                  <a:cubicBezTo>
                    <a:pt x="2572" y="31814"/>
                    <a:pt x="2572" y="31790"/>
                    <a:pt x="2560" y="31790"/>
                  </a:cubicBezTo>
                  <a:close/>
                  <a:moveTo>
                    <a:pt x="92321" y="34124"/>
                  </a:moveTo>
                  <a:cubicBezTo>
                    <a:pt x="92309" y="34148"/>
                    <a:pt x="92309" y="34148"/>
                    <a:pt x="92309" y="34160"/>
                  </a:cubicBezTo>
                  <a:cubicBezTo>
                    <a:pt x="92321" y="34160"/>
                    <a:pt x="92321" y="34172"/>
                    <a:pt x="92333" y="34172"/>
                  </a:cubicBezTo>
                  <a:cubicBezTo>
                    <a:pt x="92345" y="34160"/>
                    <a:pt x="92345" y="34160"/>
                    <a:pt x="92345" y="34148"/>
                  </a:cubicBezTo>
                  <a:cubicBezTo>
                    <a:pt x="92345" y="34124"/>
                    <a:pt x="92333" y="34124"/>
                    <a:pt x="92321" y="34124"/>
                  </a:cubicBezTo>
                  <a:close/>
                  <a:moveTo>
                    <a:pt x="1786" y="34279"/>
                  </a:moveTo>
                  <a:cubicBezTo>
                    <a:pt x="1774" y="34279"/>
                    <a:pt x="1762" y="34279"/>
                    <a:pt x="1762" y="34291"/>
                  </a:cubicBezTo>
                  <a:cubicBezTo>
                    <a:pt x="1762" y="34303"/>
                    <a:pt x="1762" y="34326"/>
                    <a:pt x="1774" y="34326"/>
                  </a:cubicBezTo>
                  <a:cubicBezTo>
                    <a:pt x="1786" y="34326"/>
                    <a:pt x="1786" y="34303"/>
                    <a:pt x="1798" y="34303"/>
                  </a:cubicBezTo>
                  <a:cubicBezTo>
                    <a:pt x="1798" y="34291"/>
                    <a:pt x="1798" y="34279"/>
                    <a:pt x="1786" y="34279"/>
                  </a:cubicBezTo>
                  <a:close/>
                  <a:moveTo>
                    <a:pt x="92964" y="36648"/>
                  </a:moveTo>
                  <a:cubicBezTo>
                    <a:pt x="92940" y="36660"/>
                    <a:pt x="92940" y="36660"/>
                    <a:pt x="92940" y="36672"/>
                  </a:cubicBezTo>
                  <a:cubicBezTo>
                    <a:pt x="92956" y="36672"/>
                    <a:pt x="92961" y="36677"/>
                    <a:pt x="92967" y="36677"/>
                  </a:cubicBezTo>
                  <a:cubicBezTo>
                    <a:pt x="92969" y="36677"/>
                    <a:pt x="92972" y="36676"/>
                    <a:pt x="92976" y="36672"/>
                  </a:cubicBezTo>
                  <a:cubicBezTo>
                    <a:pt x="92988" y="36672"/>
                    <a:pt x="92988" y="36672"/>
                    <a:pt x="92988" y="36660"/>
                  </a:cubicBezTo>
                  <a:cubicBezTo>
                    <a:pt x="92976" y="36648"/>
                    <a:pt x="92976" y="36648"/>
                    <a:pt x="92964" y="36648"/>
                  </a:cubicBezTo>
                  <a:close/>
                  <a:moveTo>
                    <a:pt x="1167" y="36791"/>
                  </a:moveTo>
                  <a:cubicBezTo>
                    <a:pt x="1143" y="36791"/>
                    <a:pt x="1131" y="36791"/>
                    <a:pt x="1131" y="36803"/>
                  </a:cubicBezTo>
                  <a:cubicBezTo>
                    <a:pt x="1131" y="36827"/>
                    <a:pt x="1131" y="36839"/>
                    <a:pt x="1143" y="36839"/>
                  </a:cubicBezTo>
                  <a:cubicBezTo>
                    <a:pt x="1143" y="36839"/>
                    <a:pt x="1167" y="36827"/>
                    <a:pt x="1179" y="36827"/>
                  </a:cubicBezTo>
                  <a:cubicBezTo>
                    <a:pt x="1179" y="36803"/>
                    <a:pt x="1179" y="36791"/>
                    <a:pt x="1167" y="36791"/>
                  </a:cubicBezTo>
                  <a:close/>
                  <a:moveTo>
                    <a:pt x="93464" y="39172"/>
                  </a:moveTo>
                  <a:cubicBezTo>
                    <a:pt x="93452" y="39172"/>
                    <a:pt x="93452" y="39196"/>
                    <a:pt x="93452" y="39208"/>
                  </a:cubicBezTo>
                  <a:cubicBezTo>
                    <a:pt x="93452" y="39220"/>
                    <a:pt x="93464" y="39220"/>
                    <a:pt x="93464" y="39220"/>
                  </a:cubicBezTo>
                  <a:cubicBezTo>
                    <a:pt x="93476" y="39208"/>
                    <a:pt x="93476" y="39208"/>
                    <a:pt x="93476" y="39196"/>
                  </a:cubicBezTo>
                  <a:cubicBezTo>
                    <a:pt x="93476" y="39172"/>
                    <a:pt x="93476" y="39172"/>
                    <a:pt x="93464" y="39172"/>
                  </a:cubicBezTo>
                  <a:close/>
                  <a:moveTo>
                    <a:pt x="667" y="39339"/>
                  </a:moveTo>
                  <a:cubicBezTo>
                    <a:pt x="655" y="39339"/>
                    <a:pt x="643" y="39339"/>
                    <a:pt x="643" y="39351"/>
                  </a:cubicBezTo>
                  <a:cubicBezTo>
                    <a:pt x="643" y="39351"/>
                    <a:pt x="643" y="39363"/>
                    <a:pt x="655" y="39363"/>
                  </a:cubicBezTo>
                  <a:cubicBezTo>
                    <a:pt x="655" y="39363"/>
                    <a:pt x="667" y="39363"/>
                    <a:pt x="691" y="39351"/>
                  </a:cubicBezTo>
                  <a:cubicBezTo>
                    <a:pt x="691" y="39351"/>
                    <a:pt x="691" y="39339"/>
                    <a:pt x="667" y="39339"/>
                  </a:cubicBezTo>
                  <a:close/>
                  <a:moveTo>
                    <a:pt x="93821" y="41768"/>
                  </a:moveTo>
                  <a:cubicBezTo>
                    <a:pt x="93809" y="41768"/>
                    <a:pt x="93809" y="41768"/>
                    <a:pt x="93809" y="41780"/>
                  </a:cubicBezTo>
                  <a:cubicBezTo>
                    <a:pt x="93809" y="41780"/>
                    <a:pt x="93821" y="41792"/>
                    <a:pt x="93833" y="41792"/>
                  </a:cubicBezTo>
                  <a:cubicBezTo>
                    <a:pt x="93833" y="41792"/>
                    <a:pt x="93857" y="41792"/>
                    <a:pt x="93857" y="41780"/>
                  </a:cubicBezTo>
                  <a:cubicBezTo>
                    <a:pt x="93833" y="41780"/>
                    <a:pt x="93833" y="41768"/>
                    <a:pt x="93821" y="41768"/>
                  </a:cubicBezTo>
                  <a:close/>
                  <a:moveTo>
                    <a:pt x="310" y="41911"/>
                  </a:moveTo>
                  <a:cubicBezTo>
                    <a:pt x="298" y="41911"/>
                    <a:pt x="286" y="41911"/>
                    <a:pt x="286" y="41922"/>
                  </a:cubicBezTo>
                  <a:cubicBezTo>
                    <a:pt x="286" y="41922"/>
                    <a:pt x="286" y="41946"/>
                    <a:pt x="298" y="41946"/>
                  </a:cubicBezTo>
                  <a:cubicBezTo>
                    <a:pt x="310" y="41946"/>
                    <a:pt x="334" y="41922"/>
                    <a:pt x="334" y="41922"/>
                  </a:cubicBezTo>
                  <a:cubicBezTo>
                    <a:pt x="334" y="41922"/>
                    <a:pt x="334" y="41911"/>
                    <a:pt x="310" y="41911"/>
                  </a:cubicBezTo>
                  <a:close/>
                  <a:moveTo>
                    <a:pt x="94048" y="44339"/>
                  </a:moveTo>
                  <a:cubicBezTo>
                    <a:pt x="94048" y="44339"/>
                    <a:pt x="94036" y="44339"/>
                    <a:pt x="94036" y="44351"/>
                  </a:cubicBezTo>
                  <a:cubicBezTo>
                    <a:pt x="94036" y="44363"/>
                    <a:pt x="94036" y="44363"/>
                    <a:pt x="94048" y="44363"/>
                  </a:cubicBezTo>
                  <a:cubicBezTo>
                    <a:pt x="94048" y="44363"/>
                    <a:pt x="94060" y="44363"/>
                    <a:pt x="94060" y="44351"/>
                  </a:cubicBezTo>
                  <a:cubicBezTo>
                    <a:pt x="94060" y="44351"/>
                    <a:pt x="94060" y="44339"/>
                    <a:pt x="94048" y="44339"/>
                  </a:cubicBezTo>
                  <a:close/>
                  <a:moveTo>
                    <a:pt x="95" y="44506"/>
                  </a:moveTo>
                  <a:cubicBezTo>
                    <a:pt x="95" y="44506"/>
                    <a:pt x="72" y="44506"/>
                    <a:pt x="72" y="44518"/>
                  </a:cubicBezTo>
                  <a:cubicBezTo>
                    <a:pt x="72" y="44518"/>
                    <a:pt x="72" y="44530"/>
                    <a:pt x="95" y="44530"/>
                  </a:cubicBezTo>
                  <a:cubicBezTo>
                    <a:pt x="107" y="44530"/>
                    <a:pt x="119" y="44518"/>
                    <a:pt x="107" y="44518"/>
                  </a:cubicBezTo>
                  <a:cubicBezTo>
                    <a:pt x="107" y="44518"/>
                    <a:pt x="107" y="44506"/>
                    <a:pt x="95" y="44506"/>
                  </a:cubicBezTo>
                  <a:close/>
                  <a:moveTo>
                    <a:pt x="94119" y="46923"/>
                  </a:moveTo>
                  <a:cubicBezTo>
                    <a:pt x="94119" y="46923"/>
                    <a:pt x="94107" y="46923"/>
                    <a:pt x="94107" y="46947"/>
                  </a:cubicBezTo>
                  <a:cubicBezTo>
                    <a:pt x="94107" y="46955"/>
                    <a:pt x="94107" y="46964"/>
                    <a:pt x="94111" y="46964"/>
                  </a:cubicBezTo>
                  <a:cubicBezTo>
                    <a:pt x="94113" y="46964"/>
                    <a:pt x="94116" y="46962"/>
                    <a:pt x="94119" y="46959"/>
                  </a:cubicBezTo>
                  <a:cubicBezTo>
                    <a:pt x="94119" y="46959"/>
                    <a:pt x="94131" y="46959"/>
                    <a:pt x="94131" y="46947"/>
                  </a:cubicBezTo>
                  <a:cubicBezTo>
                    <a:pt x="94131" y="46947"/>
                    <a:pt x="94131" y="46923"/>
                    <a:pt x="94119" y="46923"/>
                  </a:cubicBezTo>
                  <a:close/>
                  <a:moveTo>
                    <a:pt x="94119" y="47030"/>
                  </a:moveTo>
                  <a:cubicBezTo>
                    <a:pt x="94119" y="47030"/>
                    <a:pt x="94107" y="47030"/>
                    <a:pt x="94107" y="47042"/>
                  </a:cubicBezTo>
                  <a:cubicBezTo>
                    <a:pt x="94107" y="47066"/>
                    <a:pt x="94107" y="47066"/>
                    <a:pt x="94119" y="47066"/>
                  </a:cubicBezTo>
                  <a:cubicBezTo>
                    <a:pt x="94119" y="47066"/>
                    <a:pt x="94131" y="47066"/>
                    <a:pt x="94131" y="47042"/>
                  </a:cubicBezTo>
                  <a:cubicBezTo>
                    <a:pt x="94131" y="47042"/>
                    <a:pt x="94131" y="47030"/>
                    <a:pt x="94119" y="47030"/>
                  </a:cubicBezTo>
                  <a:close/>
                  <a:moveTo>
                    <a:pt x="12" y="47078"/>
                  </a:moveTo>
                  <a:cubicBezTo>
                    <a:pt x="12" y="47078"/>
                    <a:pt x="0" y="47078"/>
                    <a:pt x="0" y="47090"/>
                  </a:cubicBezTo>
                  <a:cubicBezTo>
                    <a:pt x="0" y="47098"/>
                    <a:pt x="6" y="47112"/>
                    <a:pt x="9" y="47112"/>
                  </a:cubicBezTo>
                  <a:cubicBezTo>
                    <a:pt x="11" y="47112"/>
                    <a:pt x="12" y="47109"/>
                    <a:pt x="12" y="47102"/>
                  </a:cubicBezTo>
                  <a:cubicBezTo>
                    <a:pt x="12" y="47102"/>
                    <a:pt x="36" y="47102"/>
                    <a:pt x="36" y="47090"/>
                  </a:cubicBezTo>
                  <a:cubicBezTo>
                    <a:pt x="36" y="47090"/>
                    <a:pt x="36" y="47078"/>
                    <a:pt x="12" y="47078"/>
                  </a:cubicBezTo>
                  <a:close/>
                  <a:moveTo>
                    <a:pt x="94048" y="49626"/>
                  </a:moveTo>
                  <a:cubicBezTo>
                    <a:pt x="94048" y="49626"/>
                    <a:pt x="94036" y="49626"/>
                    <a:pt x="94036" y="49638"/>
                  </a:cubicBezTo>
                  <a:cubicBezTo>
                    <a:pt x="94036" y="49650"/>
                    <a:pt x="94036" y="49650"/>
                    <a:pt x="94048" y="49650"/>
                  </a:cubicBezTo>
                  <a:cubicBezTo>
                    <a:pt x="94048" y="49650"/>
                    <a:pt x="94060" y="49650"/>
                    <a:pt x="94060" y="49638"/>
                  </a:cubicBezTo>
                  <a:cubicBezTo>
                    <a:pt x="94060" y="49638"/>
                    <a:pt x="94060" y="49626"/>
                    <a:pt x="94048" y="49626"/>
                  </a:cubicBezTo>
                  <a:close/>
                  <a:moveTo>
                    <a:pt x="95" y="49685"/>
                  </a:moveTo>
                  <a:cubicBezTo>
                    <a:pt x="95" y="49685"/>
                    <a:pt x="72" y="49685"/>
                    <a:pt x="72" y="49697"/>
                  </a:cubicBezTo>
                  <a:lnTo>
                    <a:pt x="95" y="49709"/>
                  </a:lnTo>
                  <a:cubicBezTo>
                    <a:pt x="95" y="49709"/>
                    <a:pt x="107" y="49709"/>
                    <a:pt x="107" y="49697"/>
                  </a:cubicBezTo>
                  <a:cubicBezTo>
                    <a:pt x="107" y="49697"/>
                    <a:pt x="107" y="49685"/>
                    <a:pt x="95" y="49685"/>
                  </a:cubicBezTo>
                  <a:close/>
                  <a:moveTo>
                    <a:pt x="93833" y="52209"/>
                  </a:moveTo>
                  <a:cubicBezTo>
                    <a:pt x="93833" y="52209"/>
                    <a:pt x="93821" y="52209"/>
                    <a:pt x="93821" y="52233"/>
                  </a:cubicBezTo>
                  <a:cubicBezTo>
                    <a:pt x="93821" y="52233"/>
                    <a:pt x="93821" y="52245"/>
                    <a:pt x="93833" y="52245"/>
                  </a:cubicBezTo>
                  <a:cubicBezTo>
                    <a:pt x="93849" y="52245"/>
                    <a:pt x="93854" y="52235"/>
                    <a:pt x="93856" y="52235"/>
                  </a:cubicBezTo>
                  <a:cubicBezTo>
                    <a:pt x="93856" y="52235"/>
                    <a:pt x="93857" y="52235"/>
                    <a:pt x="93857" y="52235"/>
                  </a:cubicBezTo>
                  <a:lnTo>
                    <a:pt x="93857" y="52235"/>
                  </a:lnTo>
                  <a:cubicBezTo>
                    <a:pt x="93856" y="52223"/>
                    <a:pt x="93852" y="52209"/>
                    <a:pt x="93833" y="52209"/>
                  </a:cubicBezTo>
                  <a:close/>
                  <a:moveTo>
                    <a:pt x="93857" y="52235"/>
                  </a:moveTo>
                  <a:cubicBezTo>
                    <a:pt x="93857" y="52239"/>
                    <a:pt x="93857" y="52242"/>
                    <a:pt x="93857" y="52245"/>
                  </a:cubicBezTo>
                  <a:cubicBezTo>
                    <a:pt x="93857" y="52240"/>
                    <a:pt x="93857" y="52237"/>
                    <a:pt x="93857" y="52235"/>
                  </a:cubicBezTo>
                  <a:close/>
                  <a:moveTo>
                    <a:pt x="310" y="52257"/>
                  </a:moveTo>
                  <a:cubicBezTo>
                    <a:pt x="298" y="52257"/>
                    <a:pt x="298" y="52257"/>
                    <a:pt x="298" y="52269"/>
                  </a:cubicBezTo>
                  <a:cubicBezTo>
                    <a:pt x="298" y="52281"/>
                    <a:pt x="298" y="52281"/>
                    <a:pt x="334" y="52281"/>
                  </a:cubicBezTo>
                  <a:cubicBezTo>
                    <a:pt x="334" y="52281"/>
                    <a:pt x="345" y="52281"/>
                    <a:pt x="345" y="52269"/>
                  </a:cubicBezTo>
                  <a:cubicBezTo>
                    <a:pt x="334" y="52269"/>
                    <a:pt x="334" y="52257"/>
                    <a:pt x="310" y="52257"/>
                  </a:cubicBezTo>
                  <a:close/>
                  <a:moveTo>
                    <a:pt x="93500" y="54757"/>
                  </a:moveTo>
                  <a:cubicBezTo>
                    <a:pt x="93476" y="54757"/>
                    <a:pt x="93464" y="54757"/>
                    <a:pt x="93464" y="54769"/>
                  </a:cubicBezTo>
                  <a:cubicBezTo>
                    <a:pt x="93464" y="54781"/>
                    <a:pt x="93464" y="54805"/>
                    <a:pt x="93476" y="54805"/>
                  </a:cubicBezTo>
                  <a:cubicBezTo>
                    <a:pt x="93500" y="54805"/>
                    <a:pt x="93512" y="54805"/>
                    <a:pt x="93512" y="54781"/>
                  </a:cubicBezTo>
                  <a:cubicBezTo>
                    <a:pt x="93512" y="54769"/>
                    <a:pt x="93512" y="54757"/>
                    <a:pt x="93500" y="54757"/>
                  </a:cubicBezTo>
                  <a:close/>
                  <a:moveTo>
                    <a:pt x="667" y="54817"/>
                  </a:moveTo>
                  <a:cubicBezTo>
                    <a:pt x="655" y="54829"/>
                    <a:pt x="655" y="54829"/>
                    <a:pt x="655" y="54841"/>
                  </a:cubicBezTo>
                  <a:cubicBezTo>
                    <a:pt x="655" y="54841"/>
                    <a:pt x="655" y="54851"/>
                    <a:pt x="666" y="54851"/>
                  </a:cubicBezTo>
                  <a:cubicBezTo>
                    <a:pt x="671" y="54851"/>
                    <a:pt x="679" y="54849"/>
                    <a:pt x="691" y="54841"/>
                  </a:cubicBezTo>
                  <a:cubicBezTo>
                    <a:pt x="703" y="54841"/>
                    <a:pt x="703" y="54841"/>
                    <a:pt x="703" y="54829"/>
                  </a:cubicBezTo>
                  <a:cubicBezTo>
                    <a:pt x="691" y="54829"/>
                    <a:pt x="691" y="54817"/>
                    <a:pt x="667" y="54817"/>
                  </a:cubicBezTo>
                  <a:close/>
                  <a:moveTo>
                    <a:pt x="93012" y="57305"/>
                  </a:moveTo>
                  <a:cubicBezTo>
                    <a:pt x="92988" y="57305"/>
                    <a:pt x="92976" y="57305"/>
                    <a:pt x="92976" y="57317"/>
                  </a:cubicBezTo>
                  <a:cubicBezTo>
                    <a:pt x="92976" y="57329"/>
                    <a:pt x="92976" y="57341"/>
                    <a:pt x="92988" y="57341"/>
                  </a:cubicBezTo>
                  <a:cubicBezTo>
                    <a:pt x="93000" y="57341"/>
                    <a:pt x="93000" y="57341"/>
                    <a:pt x="93024" y="57317"/>
                  </a:cubicBezTo>
                  <a:cubicBezTo>
                    <a:pt x="93024" y="57317"/>
                    <a:pt x="93024" y="57305"/>
                    <a:pt x="93012" y="57305"/>
                  </a:cubicBezTo>
                  <a:close/>
                  <a:moveTo>
                    <a:pt x="1167" y="57365"/>
                  </a:moveTo>
                  <a:cubicBezTo>
                    <a:pt x="1143" y="57377"/>
                    <a:pt x="1143" y="57377"/>
                    <a:pt x="1143" y="57389"/>
                  </a:cubicBezTo>
                  <a:cubicBezTo>
                    <a:pt x="1143" y="57389"/>
                    <a:pt x="1167" y="57401"/>
                    <a:pt x="1179" y="57401"/>
                  </a:cubicBezTo>
                  <a:cubicBezTo>
                    <a:pt x="1191" y="57401"/>
                    <a:pt x="1191" y="57389"/>
                    <a:pt x="1191" y="57377"/>
                  </a:cubicBezTo>
                  <a:cubicBezTo>
                    <a:pt x="1179" y="57365"/>
                    <a:pt x="1179" y="57365"/>
                    <a:pt x="1167" y="57365"/>
                  </a:cubicBezTo>
                  <a:close/>
                  <a:moveTo>
                    <a:pt x="92369" y="59818"/>
                  </a:moveTo>
                  <a:cubicBezTo>
                    <a:pt x="92345" y="59818"/>
                    <a:pt x="92333" y="59818"/>
                    <a:pt x="92333" y="59829"/>
                  </a:cubicBezTo>
                  <a:cubicBezTo>
                    <a:pt x="92333" y="59841"/>
                    <a:pt x="92333" y="59865"/>
                    <a:pt x="92345" y="59865"/>
                  </a:cubicBezTo>
                  <a:cubicBezTo>
                    <a:pt x="92369" y="59865"/>
                    <a:pt x="92381" y="59865"/>
                    <a:pt x="92381" y="59841"/>
                  </a:cubicBezTo>
                  <a:cubicBezTo>
                    <a:pt x="92381" y="59829"/>
                    <a:pt x="92381" y="59818"/>
                    <a:pt x="92369" y="59818"/>
                  </a:cubicBezTo>
                  <a:close/>
                  <a:moveTo>
                    <a:pt x="1798" y="59877"/>
                  </a:moveTo>
                  <a:cubicBezTo>
                    <a:pt x="1786" y="59889"/>
                    <a:pt x="1786" y="59889"/>
                    <a:pt x="1786" y="59901"/>
                  </a:cubicBezTo>
                  <a:cubicBezTo>
                    <a:pt x="1786" y="59901"/>
                    <a:pt x="1786" y="59925"/>
                    <a:pt x="1822" y="59925"/>
                  </a:cubicBezTo>
                  <a:cubicBezTo>
                    <a:pt x="1834" y="59901"/>
                    <a:pt x="1834" y="59901"/>
                    <a:pt x="1834" y="59889"/>
                  </a:cubicBezTo>
                  <a:cubicBezTo>
                    <a:pt x="1822" y="59877"/>
                    <a:pt x="1822" y="59877"/>
                    <a:pt x="1798" y="59877"/>
                  </a:cubicBezTo>
                  <a:close/>
                  <a:moveTo>
                    <a:pt x="91595" y="62282"/>
                  </a:moveTo>
                  <a:cubicBezTo>
                    <a:pt x="91571" y="62282"/>
                    <a:pt x="91559" y="62282"/>
                    <a:pt x="91559" y="62306"/>
                  </a:cubicBezTo>
                  <a:cubicBezTo>
                    <a:pt x="91559" y="62318"/>
                    <a:pt x="91559" y="62330"/>
                    <a:pt x="91571" y="62330"/>
                  </a:cubicBezTo>
                  <a:cubicBezTo>
                    <a:pt x="91595" y="62330"/>
                    <a:pt x="91607" y="62330"/>
                    <a:pt x="91607" y="62318"/>
                  </a:cubicBezTo>
                  <a:cubicBezTo>
                    <a:pt x="91607" y="62306"/>
                    <a:pt x="91607" y="62282"/>
                    <a:pt x="91595" y="62282"/>
                  </a:cubicBezTo>
                  <a:close/>
                  <a:moveTo>
                    <a:pt x="2572" y="62354"/>
                  </a:moveTo>
                  <a:cubicBezTo>
                    <a:pt x="2560" y="62365"/>
                    <a:pt x="2560" y="62365"/>
                    <a:pt x="2560" y="62377"/>
                  </a:cubicBezTo>
                  <a:cubicBezTo>
                    <a:pt x="2560" y="62377"/>
                    <a:pt x="2572" y="62389"/>
                    <a:pt x="2596" y="62389"/>
                  </a:cubicBezTo>
                  <a:cubicBezTo>
                    <a:pt x="2608" y="62377"/>
                    <a:pt x="2608" y="62377"/>
                    <a:pt x="2608" y="62365"/>
                  </a:cubicBezTo>
                  <a:cubicBezTo>
                    <a:pt x="2596" y="62354"/>
                    <a:pt x="2596" y="62354"/>
                    <a:pt x="2572" y="62354"/>
                  </a:cubicBezTo>
                  <a:close/>
                  <a:moveTo>
                    <a:pt x="90678" y="64735"/>
                  </a:moveTo>
                  <a:cubicBezTo>
                    <a:pt x="90666" y="64735"/>
                    <a:pt x="90654" y="64735"/>
                    <a:pt x="90654" y="64747"/>
                  </a:cubicBezTo>
                  <a:cubicBezTo>
                    <a:pt x="90654" y="64759"/>
                    <a:pt x="90654" y="64771"/>
                    <a:pt x="90666" y="64771"/>
                  </a:cubicBezTo>
                  <a:cubicBezTo>
                    <a:pt x="90678" y="64771"/>
                    <a:pt x="90702" y="64771"/>
                    <a:pt x="90702" y="64759"/>
                  </a:cubicBezTo>
                  <a:cubicBezTo>
                    <a:pt x="90702" y="64747"/>
                    <a:pt x="90702" y="64735"/>
                    <a:pt x="90678" y="64735"/>
                  </a:cubicBezTo>
                  <a:close/>
                  <a:moveTo>
                    <a:pt x="3489" y="64771"/>
                  </a:moveTo>
                  <a:cubicBezTo>
                    <a:pt x="3465" y="64794"/>
                    <a:pt x="3465" y="64794"/>
                    <a:pt x="3465" y="64806"/>
                  </a:cubicBezTo>
                  <a:cubicBezTo>
                    <a:pt x="3489" y="64806"/>
                    <a:pt x="3489" y="64818"/>
                    <a:pt x="3489" y="64818"/>
                  </a:cubicBezTo>
                  <a:lnTo>
                    <a:pt x="3501" y="64818"/>
                  </a:lnTo>
                  <a:cubicBezTo>
                    <a:pt x="3512" y="64806"/>
                    <a:pt x="3512" y="64806"/>
                    <a:pt x="3512" y="64794"/>
                  </a:cubicBezTo>
                  <a:cubicBezTo>
                    <a:pt x="3501" y="64771"/>
                    <a:pt x="3501" y="64771"/>
                    <a:pt x="3489" y="64771"/>
                  </a:cubicBezTo>
                  <a:close/>
                  <a:moveTo>
                    <a:pt x="89642" y="67116"/>
                  </a:moveTo>
                  <a:cubicBezTo>
                    <a:pt x="89630" y="67116"/>
                    <a:pt x="89607" y="67116"/>
                    <a:pt x="89607" y="67128"/>
                  </a:cubicBezTo>
                  <a:cubicBezTo>
                    <a:pt x="89607" y="67140"/>
                    <a:pt x="89607" y="67152"/>
                    <a:pt x="89630" y="67152"/>
                  </a:cubicBezTo>
                  <a:cubicBezTo>
                    <a:pt x="89642" y="67152"/>
                    <a:pt x="89642" y="67140"/>
                    <a:pt x="89654" y="67140"/>
                  </a:cubicBezTo>
                  <a:cubicBezTo>
                    <a:pt x="89654" y="67128"/>
                    <a:pt x="89654" y="67116"/>
                    <a:pt x="89642" y="67116"/>
                  </a:cubicBezTo>
                  <a:close/>
                  <a:moveTo>
                    <a:pt x="4525" y="67140"/>
                  </a:moveTo>
                  <a:cubicBezTo>
                    <a:pt x="4513" y="67152"/>
                    <a:pt x="4513" y="67152"/>
                    <a:pt x="4513" y="67176"/>
                  </a:cubicBezTo>
                  <a:lnTo>
                    <a:pt x="4525" y="67187"/>
                  </a:lnTo>
                  <a:lnTo>
                    <a:pt x="4536" y="67187"/>
                  </a:lnTo>
                  <a:cubicBezTo>
                    <a:pt x="4560" y="67176"/>
                    <a:pt x="4560" y="67176"/>
                    <a:pt x="4560" y="67152"/>
                  </a:cubicBezTo>
                  <a:cubicBezTo>
                    <a:pt x="4536" y="67140"/>
                    <a:pt x="4536" y="67140"/>
                    <a:pt x="4525" y="67140"/>
                  </a:cubicBezTo>
                  <a:close/>
                  <a:moveTo>
                    <a:pt x="88464" y="69414"/>
                  </a:moveTo>
                  <a:cubicBezTo>
                    <a:pt x="88452" y="69414"/>
                    <a:pt x="88440" y="69414"/>
                    <a:pt x="88440" y="69438"/>
                  </a:cubicBezTo>
                  <a:cubicBezTo>
                    <a:pt x="88440" y="69450"/>
                    <a:pt x="88440" y="69462"/>
                    <a:pt x="88452" y="69462"/>
                  </a:cubicBezTo>
                  <a:cubicBezTo>
                    <a:pt x="88464" y="69462"/>
                    <a:pt x="88475" y="69462"/>
                    <a:pt x="88475" y="69450"/>
                  </a:cubicBezTo>
                  <a:cubicBezTo>
                    <a:pt x="88475" y="69438"/>
                    <a:pt x="88475" y="69414"/>
                    <a:pt x="88464" y="69414"/>
                  </a:cubicBezTo>
                  <a:close/>
                  <a:moveTo>
                    <a:pt x="5703" y="69450"/>
                  </a:moveTo>
                  <a:cubicBezTo>
                    <a:pt x="5691" y="69450"/>
                    <a:pt x="5691" y="69462"/>
                    <a:pt x="5691" y="69473"/>
                  </a:cubicBezTo>
                  <a:cubicBezTo>
                    <a:pt x="5691" y="69485"/>
                    <a:pt x="5703" y="69485"/>
                    <a:pt x="5703" y="69497"/>
                  </a:cubicBezTo>
                  <a:lnTo>
                    <a:pt x="5715" y="69497"/>
                  </a:lnTo>
                  <a:cubicBezTo>
                    <a:pt x="5727" y="69473"/>
                    <a:pt x="5727" y="69473"/>
                    <a:pt x="5727" y="69462"/>
                  </a:cubicBezTo>
                  <a:cubicBezTo>
                    <a:pt x="5715" y="69450"/>
                    <a:pt x="5715" y="69450"/>
                    <a:pt x="5703" y="69450"/>
                  </a:cubicBezTo>
                  <a:close/>
                  <a:moveTo>
                    <a:pt x="87163" y="71667"/>
                  </a:moveTo>
                  <a:cubicBezTo>
                    <a:pt x="87157" y="71667"/>
                    <a:pt x="87154" y="71670"/>
                    <a:pt x="87154" y="71676"/>
                  </a:cubicBezTo>
                  <a:cubicBezTo>
                    <a:pt x="87142" y="71700"/>
                    <a:pt x="87142" y="71712"/>
                    <a:pt x="87154" y="71712"/>
                  </a:cubicBezTo>
                  <a:lnTo>
                    <a:pt x="87190" y="71712"/>
                  </a:lnTo>
                  <a:cubicBezTo>
                    <a:pt x="87202" y="71700"/>
                    <a:pt x="87202" y="71676"/>
                    <a:pt x="87190" y="71676"/>
                  </a:cubicBezTo>
                  <a:cubicBezTo>
                    <a:pt x="87178" y="71670"/>
                    <a:pt x="87169" y="71667"/>
                    <a:pt x="87163" y="71667"/>
                  </a:cubicBezTo>
                  <a:close/>
                  <a:moveTo>
                    <a:pt x="7001" y="71688"/>
                  </a:moveTo>
                  <a:cubicBezTo>
                    <a:pt x="6977" y="71712"/>
                    <a:pt x="6977" y="71712"/>
                    <a:pt x="6977" y="71724"/>
                  </a:cubicBezTo>
                  <a:cubicBezTo>
                    <a:pt x="7001" y="71724"/>
                    <a:pt x="7001" y="71724"/>
                    <a:pt x="7001" y="71736"/>
                  </a:cubicBezTo>
                  <a:lnTo>
                    <a:pt x="7013" y="71736"/>
                  </a:lnTo>
                  <a:cubicBezTo>
                    <a:pt x="7025" y="71724"/>
                    <a:pt x="7025" y="71724"/>
                    <a:pt x="7025" y="71712"/>
                  </a:cubicBezTo>
                  <a:cubicBezTo>
                    <a:pt x="7013" y="71688"/>
                    <a:pt x="7013" y="71688"/>
                    <a:pt x="7001" y="71688"/>
                  </a:cubicBezTo>
                  <a:close/>
                  <a:moveTo>
                    <a:pt x="85734" y="73846"/>
                  </a:moveTo>
                  <a:cubicBezTo>
                    <a:pt x="85728" y="73846"/>
                    <a:pt x="85725" y="73849"/>
                    <a:pt x="85725" y="73855"/>
                  </a:cubicBezTo>
                  <a:cubicBezTo>
                    <a:pt x="85713" y="73867"/>
                    <a:pt x="85713" y="73879"/>
                    <a:pt x="85725" y="73879"/>
                  </a:cubicBezTo>
                  <a:lnTo>
                    <a:pt x="85761" y="73879"/>
                  </a:lnTo>
                  <a:cubicBezTo>
                    <a:pt x="85773" y="73867"/>
                    <a:pt x="85773" y="73855"/>
                    <a:pt x="85761" y="73855"/>
                  </a:cubicBezTo>
                  <a:cubicBezTo>
                    <a:pt x="85749" y="73849"/>
                    <a:pt x="85740" y="73846"/>
                    <a:pt x="85734" y="73846"/>
                  </a:cubicBezTo>
                  <a:close/>
                  <a:moveTo>
                    <a:pt x="8406" y="73855"/>
                  </a:moveTo>
                  <a:cubicBezTo>
                    <a:pt x="8406" y="73867"/>
                    <a:pt x="8394" y="73867"/>
                    <a:pt x="8406" y="73879"/>
                  </a:cubicBezTo>
                  <a:cubicBezTo>
                    <a:pt x="8406" y="73891"/>
                    <a:pt x="8412" y="73897"/>
                    <a:pt x="8418" y="73897"/>
                  </a:cubicBezTo>
                  <a:cubicBezTo>
                    <a:pt x="8424" y="73897"/>
                    <a:pt x="8430" y="73891"/>
                    <a:pt x="8430" y="73879"/>
                  </a:cubicBezTo>
                  <a:lnTo>
                    <a:pt x="8442" y="73879"/>
                  </a:lnTo>
                  <a:lnTo>
                    <a:pt x="8442" y="73855"/>
                  </a:lnTo>
                  <a:close/>
                  <a:moveTo>
                    <a:pt x="84212" y="75930"/>
                  </a:moveTo>
                  <a:cubicBezTo>
                    <a:pt x="84207" y="75930"/>
                    <a:pt x="84201" y="75933"/>
                    <a:pt x="84189" y="75939"/>
                  </a:cubicBezTo>
                  <a:cubicBezTo>
                    <a:pt x="84177" y="75950"/>
                    <a:pt x="84177" y="75962"/>
                    <a:pt x="84189" y="75962"/>
                  </a:cubicBezTo>
                  <a:lnTo>
                    <a:pt x="84225" y="75962"/>
                  </a:lnTo>
                  <a:cubicBezTo>
                    <a:pt x="84237" y="75950"/>
                    <a:pt x="84237" y="75939"/>
                    <a:pt x="84225" y="75939"/>
                  </a:cubicBezTo>
                  <a:cubicBezTo>
                    <a:pt x="84219" y="75933"/>
                    <a:pt x="84216" y="75930"/>
                    <a:pt x="84212" y="75930"/>
                  </a:cubicBezTo>
                  <a:close/>
                  <a:moveTo>
                    <a:pt x="9942" y="75950"/>
                  </a:moveTo>
                  <a:cubicBezTo>
                    <a:pt x="9942" y="75962"/>
                    <a:pt x="9930" y="75962"/>
                    <a:pt x="9942" y="75986"/>
                  </a:cubicBezTo>
                  <a:lnTo>
                    <a:pt x="9978" y="75986"/>
                  </a:lnTo>
                  <a:cubicBezTo>
                    <a:pt x="9978" y="75962"/>
                    <a:pt x="9989" y="75962"/>
                    <a:pt x="9978" y="75950"/>
                  </a:cubicBezTo>
                  <a:close/>
                  <a:moveTo>
                    <a:pt x="82558" y="77918"/>
                  </a:moveTo>
                  <a:cubicBezTo>
                    <a:pt x="82555" y="77918"/>
                    <a:pt x="82552" y="77921"/>
                    <a:pt x="82546" y="77927"/>
                  </a:cubicBezTo>
                  <a:cubicBezTo>
                    <a:pt x="82522" y="77951"/>
                    <a:pt x="82522" y="77951"/>
                    <a:pt x="82546" y="77963"/>
                  </a:cubicBezTo>
                  <a:cubicBezTo>
                    <a:pt x="82552" y="77969"/>
                    <a:pt x="82555" y="77972"/>
                    <a:pt x="82558" y="77972"/>
                  </a:cubicBezTo>
                  <a:cubicBezTo>
                    <a:pt x="82561" y="77972"/>
                    <a:pt x="82564" y="77969"/>
                    <a:pt x="82570" y="77963"/>
                  </a:cubicBezTo>
                  <a:cubicBezTo>
                    <a:pt x="82582" y="77951"/>
                    <a:pt x="82582" y="77927"/>
                    <a:pt x="82570" y="77927"/>
                  </a:cubicBezTo>
                  <a:cubicBezTo>
                    <a:pt x="82564" y="77921"/>
                    <a:pt x="82561" y="77918"/>
                    <a:pt x="82558" y="77918"/>
                  </a:cubicBezTo>
                  <a:close/>
                  <a:moveTo>
                    <a:pt x="11609" y="77933"/>
                  </a:moveTo>
                  <a:cubicBezTo>
                    <a:pt x="11606" y="77933"/>
                    <a:pt x="11603" y="77939"/>
                    <a:pt x="11597" y="77951"/>
                  </a:cubicBezTo>
                  <a:cubicBezTo>
                    <a:pt x="11585" y="77963"/>
                    <a:pt x="11585" y="77963"/>
                    <a:pt x="11597" y="77975"/>
                  </a:cubicBezTo>
                  <a:lnTo>
                    <a:pt x="11621" y="77975"/>
                  </a:lnTo>
                  <a:cubicBezTo>
                    <a:pt x="11621" y="77963"/>
                    <a:pt x="11644" y="77951"/>
                    <a:pt x="11621" y="77951"/>
                  </a:cubicBezTo>
                  <a:cubicBezTo>
                    <a:pt x="11615" y="77939"/>
                    <a:pt x="11612" y="77933"/>
                    <a:pt x="11609" y="77933"/>
                  </a:cubicBezTo>
                  <a:close/>
                  <a:moveTo>
                    <a:pt x="80797" y="79823"/>
                  </a:moveTo>
                  <a:cubicBezTo>
                    <a:pt x="80793" y="79823"/>
                    <a:pt x="80790" y="79826"/>
                    <a:pt x="80784" y="79832"/>
                  </a:cubicBezTo>
                  <a:cubicBezTo>
                    <a:pt x="80772" y="79856"/>
                    <a:pt x="80772" y="79856"/>
                    <a:pt x="80784" y="79868"/>
                  </a:cubicBezTo>
                  <a:cubicBezTo>
                    <a:pt x="80790" y="79874"/>
                    <a:pt x="80793" y="79877"/>
                    <a:pt x="80797" y="79877"/>
                  </a:cubicBezTo>
                  <a:cubicBezTo>
                    <a:pt x="80802" y="79877"/>
                    <a:pt x="80808" y="79874"/>
                    <a:pt x="80820" y="79868"/>
                  </a:cubicBezTo>
                  <a:cubicBezTo>
                    <a:pt x="80832" y="79856"/>
                    <a:pt x="80832" y="79856"/>
                    <a:pt x="80820" y="79832"/>
                  </a:cubicBezTo>
                  <a:cubicBezTo>
                    <a:pt x="80808" y="79826"/>
                    <a:pt x="80802" y="79823"/>
                    <a:pt x="80797" y="79823"/>
                  </a:cubicBezTo>
                  <a:close/>
                  <a:moveTo>
                    <a:pt x="13369" y="79838"/>
                  </a:moveTo>
                  <a:cubicBezTo>
                    <a:pt x="13365" y="79838"/>
                    <a:pt x="13359" y="79844"/>
                    <a:pt x="13347" y="79856"/>
                  </a:cubicBezTo>
                  <a:lnTo>
                    <a:pt x="13347" y="79880"/>
                  </a:lnTo>
                  <a:lnTo>
                    <a:pt x="13383" y="79880"/>
                  </a:lnTo>
                  <a:cubicBezTo>
                    <a:pt x="13395" y="79868"/>
                    <a:pt x="13395" y="79868"/>
                    <a:pt x="13383" y="79856"/>
                  </a:cubicBezTo>
                  <a:cubicBezTo>
                    <a:pt x="13377" y="79844"/>
                    <a:pt x="13374" y="79838"/>
                    <a:pt x="13369" y="79838"/>
                  </a:cubicBezTo>
                  <a:close/>
                  <a:moveTo>
                    <a:pt x="78927" y="81654"/>
                  </a:moveTo>
                  <a:cubicBezTo>
                    <a:pt x="78915" y="81665"/>
                    <a:pt x="78915" y="81665"/>
                    <a:pt x="78927" y="81677"/>
                  </a:cubicBezTo>
                  <a:lnTo>
                    <a:pt x="78950" y="81677"/>
                  </a:lnTo>
                  <a:cubicBezTo>
                    <a:pt x="78974" y="81665"/>
                    <a:pt x="78974" y="81665"/>
                    <a:pt x="78950" y="81654"/>
                  </a:cubicBezTo>
                  <a:close/>
                  <a:moveTo>
                    <a:pt x="15228" y="81657"/>
                  </a:moveTo>
                  <a:cubicBezTo>
                    <a:pt x="15225" y="81657"/>
                    <a:pt x="15222" y="81660"/>
                    <a:pt x="15216" y="81665"/>
                  </a:cubicBezTo>
                  <a:cubicBezTo>
                    <a:pt x="15193" y="81677"/>
                    <a:pt x="15193" y="81677"/>
                    <a:pt x="15216" y="81701"/>
                  </a:cubicBezTo>
                  <a:lnTo>
                    <a:pt x="15240" y="81701"/>
                  </a:lnTo>
                  <a:cubicBezTo>
                    <a:pt x="15252" y="81677"/>
                    <a:pt x="15252" y="81677"/>
                    <a:pt x="15240" y="81665"/>
                  </a:cubicBezTo>
                  <a:cubicBezTo>
                    <a:pt x="15234" y="81660"/>
                    <a:pt x="15231" y="81657"/>
                    <a:pt x="15228" y="81657"/>
                  </a:cubicBezTo>
                  <a:close/>
                  <a:moveTo>
                    <a:pt x="76971" y="83339"/>
                  </a:moveTo>
                  <a:cubicBezTo>
                    <a:pt x="76969" y="83339"/>
                    <a:pt x="76966" y="83340"/>
                    <a:pt x="76962" y="83344"/>
                  </a:cubicBezTo>
                  <a:cubicBezTo>
                    <a:pt x="76962" y="83344"/>
                    <a:pt x="76950" y="83368"/>
                    <a:pt x="76962" y="83380"/>
                  </a:cubicBezTo>
                  <a:cubicBezTo>
                    <a:pt x="76970" y="83380"/>
                    <a:pt x="76973" y="83385"/>
                    <a:pt x="76974" y="83385"/>
                  </a:cubicBezTo>
                  <a:cubicBezTo>
                    <a:pt x="76974" y="83385"/>
                    <a:pt x="76974" y="83384"/>
                    <a:pt x="76974" y="83380"/>
                  </a:cubicBezTo>
                  <a:lnTo>
                    <a:pt x="76986" y="83380"/>
                  </a:lnTo>
                  <a:lnTo>
                    <a:pt x="76986" y="83344"/>
                  </a:lnTo>
                  <a:cubicBezTo>
                    <a:pt x="76978" y="83344"/>
                    <a:pt x="76975" y="83339"/>
                    <a:pt x="76971" y="83339"/>
                  </a:cubicBezTo>
                  <a:close/>
                  <a:moveTo>
                    <a:pt x="17179" y="83350"/>
                  </a:moveTo>
                  <a:cubicBezTo>
                    <a:pt x="17175" y="83350"/>
                    <a:pt x="17169" y="83356"/>
                    <a:pt x="17157" y="83368"/>
                  </a:cubicBezTo>
                  <a:cubicBezTo>
                    <a:pt x="17145" y="83380"/>
                    <a:pt x="17145" y="83380"/>
                    <a:pt x="17157" y="83392"/>
                  </a:cubicBezTo>
                  <a:lnTo>
                    <a:pt x="17193" y="83392"/>
                  </a:lnTo>
                  <a:cubicBezTo>
                    <a:pt x="17205" y="83380"/>
                    <a:pt x="17205" y="83368"/>
                    <a:pt x="17193" y="83368"/>
                  </a:cubicBezTo>
                  <a:cubicBezTo>
                    <a:pt x="17187" y="83356"/>
                    <a:pt x="17184" y="83350"/>
                    <a:pt x="17179" y="83350"/>
                  </a:cubicBezTo>
                  <a:close/>
                  <a:moveTo>
                    <a:pt x="74935" y="84934"/>
                  </a:moveTo>
                  <a:cubicBezTo>
                    <a:pt x="74933" y="84934"/>
                    <a:pt x="74930" y="84936"/>
                    <a:pt x="74926" y="84940"/>
                  </a:cubicBezTo>
                  <a:lnTo>
                    <a:pt x="74926" y="84975"/>
                  </a:lnTo>
                  <a:cubicBezTo>
                    <a:pt x="74926" y="84975"/>
                    <a:pt x="74931" y="84981"/>
                    <a:pt x="74935" y="84981"/>
                  </a:cubicBezTo>
                  <a:cubicBezTo>
                    <a:pt x="74937" y="84981"/>
                    <a:pt x="74938" y="84979"/>
                    <a:pt x="74938" y="84975"/>
                  </a:cubicBezTo>
                  <a:lnTo>
                    <a:pt x="74950" y="84975"/>
                  </a:lnTo>
                  <a:lnTo>
                    <a:pt x="74950" y="84940"/>
                  </a:lnTo>
                  <a:cubicBezTo>
                    <a:pt x="74942" y="84940"/>
                    <a:pt x="74939" y="84934"/>
                    <a:pt x="74935" y="84934"/>
                  </a:cubicBezTo>
                  <a:close/>
                  <a:moveTo>
                    <a:pt x="19229" y="84943"/>
                  </a:moveTo>
                  <a:cubicBezTo>
                    <a:pt x="19226" y="84943"/>
                    <a:pt x="19223" y="84946"/>
                    <a:pt x="19217" y="84952"/>
                  </a:cubicBezTo>
                  <a:cubicBezTo>
                    <a:pt x="19205" y="84975"/>
                    <a:pt x="19205" y="84987"/>
                    <a:pt x="19217" y="84987"/>
                  </a:cubicBezTo>
                  <a:lnTo>
                    <a:pt x="19241" y="84987"/>
                  </a:lnTo>
                  <a:cubicBezTo>
                    <a:pt x="19264" y="84975"/>
                    <a:pt x="19264" y="84975"/>
                    <a:pt x="19241" y="84952"/>
                  </a:cubicBezTo>
                  <a:cubicBezTo>
                    <a:pt x="19235" y="84946"/>
                    <a:pt x="19232" y="84943"/>
                    <a:pt x="19229" y="84943"/>
                  </a:cubicBezTo>
                  <a:close/>
                  <a:moveTo>
                    <a:pt x="72804" y="86411"/>
                  </a:moveTo>
                  <a:cubicBezTo>
                    <a:pt x="72802" y="86411"/>
                    <a:pt x="72799" y="86412"/>
                    <a:pt x="72795" y="86416"/>
                  </a:cubicBezTo>
                  <a:cubicBezTo>
                    <a:pt x="72795" y="86428"/>
                    <a:pt x="72783" y="86428"/>
                    <a:pt x="72795" y="86440"/>
                  </a:cubicBezTo>
                  <a:cubicBezTo>
                    <a:pt x="72795" y="86452"/>
                    <a:pt x="72798" y="86458"/>
                    <a:pt x="72801" y="86458"/>
                  </a:cubicBezTo>
                  <a:cubicBezTo>
                    <a:pt x="72804" y="86458"/>
                    <a:pt x="72807" y="86452"/>
                    <a:pt x="72807" y="86440"/>
                  </a:cubicBezTo>
                  <a:lnTo>
                    <a:pt x="72819" y="86440"/>
                  </a:lnTo>
                  <a:cubicBezTo>
                    <a:pt x="72819" y="86428"/>
                    <a:pt x="72843" y="86428"/>
                    <a:pt x="72819" y="86416"/>
                  </a:cubicBezTo>
                  <a:cubicBezTo>
                    <a:pt x="72811" y="86416"/>
                    <a:pt x="72808" y="86411"/>
                    <a:pt x="72804" y="86411"/>
                  </a:cubicBezTo>
                  <a:close/>
                  <a:moveTo>
                    <a:pt x="21360" y="86428"/>
                  </a:moveTo>
                  <a:cubicBezTo>
                    <a:pt x="21348" y="86428"/>
                    <a:pt x="21348" y="86428"/>
                    <a:pt x="21324" y="86440"/>
                  </a:cubicBezTo>
                  <a:cubicBezTo>
                    <a:pt x="21324" y="86464"/>
                    <a:pt x="21324" y="86476"/>
                    <a:pt x="21348" y="86476"/>
                  </a:cubicBezTo>
                  <a:cubicBezTo>
                    <a:pt x="21360" y="86476"/>
                    <a:pt x="21372" y="86476"/>
                    <a:pt x="21372" y="86464"/>
                  </a:cubicBezTo>
                  <a:cubicBezTo>
                    <a:pt x="21372" y="86440"/>
                    <a:pt x="21372" y="86440"/>
                    <a:pt x="21360" y="86428"/>
                  </a:cubicBezTo>
                  <a:close/>
                  <a:moveTo>
                    <a:pt x="70613" y="87780"/>
                  </a:moveTo>
                  <a:cubicBezTo>
                    <a:pt x="70611" y="87780"/>
                    <a:pt x="70608" y="87781"/>
                    <a:pt x="70604" y="87785"/>
                  </a:cubicBezTo>
                  <a:cubicBezTo>
                    <a:pt x="70592" y="87797"/>
                    <a:pt x="70592" y="87797"/>
                    <a:pt x="70592" y="87809"/>
                  </a:cubicBezTo>
                  <a:lnTo>
                    <a:pt x="70616" y="87809"/>
                  </a:lnTo>
                  <a:cubicBezTo>
                    <a:pt x="70640" y="87797"/>
                    <a:pt x="70640" y="87797"/>
                    <a:pt x="70640" y="87785"/>
                  </a:cubicBezTo>
                  <a:cubicBezTo>
                    <a:pt x="70624" y="87785"/>
                    <a:pt x="70619" y="87780"/>
                    <a:pt x="70613" y="87780"/>
                  </a:cubicBezTo>
                  <a:close/>
                  <a:moveTo>
                    <a:pt x="23575" y="87785"/>
                  </a:moveTo>
                  <a:cubicBezTo>
                    <a:pt x="23563" y="87785"/>
                    <a:pt x="23551" y="87785"/>
                    <a:pt x="23551" y="87797"/>
                  </a:cubicBezTo>
                  <a:cubicBezTo>
                    <a:pt x="23551" y="87809"/>
                    <a:pt x="23551" y="87833"/>
                    <a:pt x="23563" y="87833"/>
                  </a:cubicBezTo>
                  <a:cubicBezTo>
                    <a:pt x="23575" y="87833"/>
                    <a:pt x="23575" y="87833"/>
                    <a:pt x="23575" y="87809"/>
                  </a:cubicBezTo>
                  <a:cubicBezTo>
                    <a:pt x="23586" y="87797"/>
                    <a:pt x="23586" y="87785"/>
                    <a:pt x="23575" y="87785"/>
                  </a:cubicBezTo>
                  <a:close/>
                  <a:moveTo>
                    <a:pt x="68330" y="89000"/>
                  </a:moveTo>
                  <a:cubicBezTo>
                    <a:pt x="68318" y="89000"/>
                    <a:pt x="68318" y="89024"/>
                    <a:pt x="68318" y="89035"/>
                  </a:cubicBezTo>
                  <a:cubicBezTo>
                    <a:pt x="68318" y="89047"/>
                    <a:pt x="68330" y="89047"/>
                    <a:pt x="68330" y="89047"/>
                  </a:cubicBezTo>
                  <a:lnTo>
                    <a:pt x="68342" y="89047"/>
                  </a:lnTo>
                  <a:cubicBezTo>
                    <a:pt x="68354" y="89035"/>
                    <a:pt x="68354" y="89035"/>
                    <a:pt x="68354" y="89024"/>
                  </a:cubicBezTo>
                  <a:cubicBezTo>
                    <a:pt x="68342" y="89000"/>
                    <a:pt x="68342" y="89000"/>
                    <a:pt x="68330" y="89000"/>
                  </a:cubicBezTo>
                  <a:close/>
                  <a:moveTo>
                    <a:pt x="25861" y="89024"/>
                  </a:moveTo>
                  <a:cubicBezTo>
                    <a:pt x="25837" y="89024"/>
                    <a:pt x="25825" y="89024"/>
                    <a:pt x="25825" y="89035"/>
                  </a:cubicBezTo>
                  <a:cubicBezTo>
                    <a:pt x="25825" y="89047"/>
                    <a:pt x="25825" y="89059"/>
                    <a:pt x="25837" y="89059"/>
                  </a:cubicBezTo>
                  <a:cubicBezTo>
                    <a:pt x="25849" y="89059"/>
                    <a:pt x="25872" y="89059"/>
                    <a:pt x="25872" y="89047"/>
                  </a:cubicBezTo>
                  <a:cubicBezTo>
                    <a:pt x="25872" y="89035"/>
                    <a:pt x="25872" y="89024"/>
                    <a:pt x="25861" y="89024"/>
                  </a:cubicBezTo>
                  <a:close/>
                  <a:moveTo>
                    <a:pt x="65996" y="90119"/>
                  </a:moveTo>
                  <a:cubicBezTo>
                    <a:pt x="65973" y="90131"/>
                    <a:pt x="65973" y="90131"/>
                    <a:pt x="65973" y="90155"/>
                  </a:cubicBezTo>
                  <a:cubicBezTo>
                    <a:pt x="65973" y="90155"/>
                    <a:pt x="65973" y="90167"/>
                    <a:pt x="65996" y="90167"/>
                  </a:cubicBezTo>
                  <a:lnTo>
                    <a:pt x="66008" y="90167"/>
                  </a:lnTo>
                  <a:cubicBezTo>
                    <a:pt x="66020" y="90155"/>
                    <a:pt x="66020" y="90155"/>
                    <a:pt x="66020" y="90131"/>
                  </a:cubicBezTo>
                  <a:cubicBezTo>
                    <a:pt x="66020" y="90119"/>
                    <a:pt x="66008" y="90119"/>
                    <a:pt x="65996" y="90119"/>
                  </a:cubicBezTo>
                  <a:close/>
                  <a:moveTo>
                    <a:pt x="28206" y="90131"/>
                  </a:moveTo>
                  <a:cubicBezTo>
                    <a:pt x="28194" y="90131"/>
                    <a:pt x="28170" y="90131"/>
                    <a:pt x="28170" y="90155"/>
                  </a:cubicBezTo>
                  <a:cubicBezTo>
                    <a:pt x="28170" y="90167"/>
                    <a:pt x="28170" y="90178"/>
                    <a:pt x="28194" y="90178"/>
                  </a:cubicBezTo>
                  <a:cubicBezTo>
                    <a:pt x="28206" y="90178"/>
                    <a:pt x="28206" y="90167"/>
                    <a:pt x="28218" y="90167"/>
                  </a:cubicBezTo>
                  <a:cubicBezTo>
                    <a:pt x="28218" y="90155"/>
                    <a:pt x="28218" y="90131"/>
                    <a:pt x="28206" y="90131"/>
                  </a:cubicBezTo>
                  <a:close/>
                  <a:moveTo>
                    <a:pt x="63591" y="91083"/>
                  </a:moveTo>
                  <a:cubicBezTo>
                    <a:pt x="63580" y="91107"/>
                    <a:pt x="63580" y="91107"/>
                    <a:pt x="63580" y="91119"/>
                  </a:cubicBezTo>
                  <a:cubicBezTo>
                    <a:pt x="63580" y="91131"/>
                    <a:pt x="63580" y="91131"/>
                    <a:pt x="63591" y="91131"/>
                  </a:cubicBezTo>
                  <a:lnTo>
                    <a:pt x="63615" y="91131"/>
                  </a:lnTo>
                  <a:cubicBezTo>
                    <a:pt x="63627" y="91119"/>
                    <a:pt x="63627" y="91119"/>
                    <a:pt x="63627" y="91107"/>
                  </a:cubicBezTo>
                  <a:cubicBezTo>
                    <a:pt x="63615" y="91083"/>
                    <a:pt x="63615" y="91083"/>
                    <a:pt x="63591" y="91083"/>
                  </a:cubicBezTo>
                  <a:close/>
                  <a:moveTo>
                    <a:pt x="30623" y="91107"/>
                  </a:moveTo>
                  <a:cubicBezTo>
                    <a:pt x="30599" y="91107"/>
                    <a:pt x="30587" y="91107"/>
                    <a:pt x="30587" y="91119"/>
                  </a:cubicBezTo>
                  <a:cubicBezTo>
                    <a:pt x="30587" y="91131"/>
                    <a:pt x="30587" y="91143"/>
                    <a:pt x="30599" y="91143"/>
                  </a:cubicBezTo>
                  <a:cubicBezTo>
                    <a:pt x="30611" y="91143"/>
                    <a:pt x="30611" y="91143"/>
                    <a:pt x="30635" y="91131"/>
                  </a:cubicBezTo>
                  <a:cubicBezTo>
                    <a:pt x="30635" y="91119"/>
                    <a:pt x="30635" y="91107"/>
                    <a:pt x="30623" y="91107"/>
                  </a:cubicBezTo>
                  <a:close/>
                  <a:moveTo>
                    <a:pt x="61139" y="91941"/>
                  </a:moveTo>
                  <a:cubicBezTo>
                    <a:pt x="61127" y="91941"/>
                    <a:pt x="61127" y="91952"/>
                    <a:pt x="61127" y="91964"/>
                  </a:cubicBezTo>
                  <a:lnTo>
                    <a:pt x="61139" y="91976"/>
                  </a:lnTo>
                  <a:lnTo>
                    <a:pt x="61151" y="91976"/>
                  </a:lnTo>
                  <a:cubicBezTo>
                    <a:pt x="61174" y="91964"/>
                    <a:pt x="61174" y="91964"/>
                    <a:pt x="61174" y="91952"/>
                  </a:cubicBezTo>
                  <a:cubicBezTo>
                    <a:pt x="61151" y="91941"/>
                    <a:pt x="61151" y="91941"/>
                    <a:pt x="61139" y="91941"/>
                  </a:cubicBezTo>
                  <a:close/>
                  <a:moveTo>
                    <a:pt x="33076" y="91952"/>
                  </a:moveTo>
                  <a:cubicBezTo>
                    <a:pt x="33052" y="91952"/>
                    <a:pt x="33040" y="91952"/>
                    <a:pt x="33040" y="91964"/>
                  </a:cubicBezTo>
                  <a:cubicBezTo>
                    <a:pt x="33040" y="91976"/>
                    <a:pt x="33040" y="92000"/>
                    <a:pt x="33052" y="92000"/>
                  </a:cubicBezTo>
                  <a:cubicBezTo>
                    <a:pt x="33076" y="92000"/>
                    <a:pt x="33076" y="91976"/>
                    <a:pt x="33088" y="91976"/>
                  </a:cubicBezTo>
                  <a:cubicBezTo>
                    <a:pt x="33088" y="91964"/>
                    <a:pt x="33088" y="91952"/>
                    <a:pt x="33076" y="91952"/>
                  </a:cubicBezTo>
                  <a:close/>
                  <a:moveTo>
                    <a:pt x="58638" y="92631"/>
                  </a:moveTo>
                  <a:cubicBezTo>
                    <a:pt x="58627" y="92655"/>
                    <a:pt x="58627" y="92655"/>
                    <a:pt x="58627" y="92667"/>
                  </a:cubicBezTo>
                  <a:cubicBezTo>
                    <a:pt x="58638" y="92679"/>
                    <a:pt x="58638" y="92679"/>
                    <a:pt x="58650" y="92679"/>
                  </a:cubicBezTo>
                  <a:cubicBezTo>
                    <a:pt x="58674" y="92667"/>
                    <a:pt x="58674" y="92667"/>
                    <a:pt x="58674" y="92655"/>
                  </a:cubicBezTo>
                  <a:cubicBezTo>
                    <a:pt x="58650" y="92631"/>
                    <a:pt x="58650" y="92631"/>
                    <a:pt x="58638" y="92631"/>
                  </a:cubicBezTo>
                  <a:close/>
                  <a:moveTo>
                    <a:pt x="35576" y="92655"/>
                  </a:moveTo>
                  <a:cubicBezTo>
                    <a:pt x="35552" y="92655"/>
                    <a:pt x="35540" y="92655"/>
                    <a:pt x="35540" y="92667"/>
                  </a:cubicBezTo>
                  <a:cubicBezTo>
                    <a:pt x="35540" y="92679"/>
                    <a:pt x="35540" y="92691"/>
                    <a:pt x="35552" y="92691"/>
                  </a:cubicBezTo>
                  <a:cubicBezTo>
                    <a:pt x="35576" y="92691"/>
                    <a:pt x="35576" y="92691"/>
                    <a:pt x="35588" y="92679"/>
                  </a:cubicBezTo>
                  <a:cubicBezTo>
                    <a:pt x="35588" y="92667"/>
                    <a:pt x="35588" y="92655"/>
                    <a:pt x="35576" y="92655"/>
                  </a:cubicBezTo>
                  <a:close/>
                  <a:moveTo>
                    <a:pt x="56114" y="93203"/>
                  </a:moveTo>
                  <a:cubicBezTo>
                    <a:pt x="56090" y="93215"/>
                    <a:pt x="56090" y="93215"/>
                    <a:pt x="56090" y="93226"/>
                  </a:cubicBezTo>
                  <a:cubicBezTo>
                    <a:pt x="56114" y="93250"/>
                    <a:pt x="56114" y="93250"/>
                    <a:pt x="56126" y="93250"/>
                  </a:cubicBezTo>
                  <a:cubicBezTo>
                    <a:pt x="56138" y="93226"/>
                    <a:pt x="56138" y="93226"/>
                    <a:pt x="56138" y="93215"/>
                  </a:cubicBezTo>
                  <a:cubicBezTo>
                    <a:pt x="56126" y="93203"/>
                    <a:pt x="56126" y="93203"/>
                    <a:pt x="56114" y="93203"/>
                  </a:cubicBezTo>
                  <a:close/>
                  <a:moveTo>
                    <a:pt x="38100" y="93215"/>
                  </a:moveTo>
                  <a:cubicBezTo>
                    <a:pt x="38088" y="93215"/>
                    <a:pt x="38076" y="93215"/>
                    <a:pt x="38076" y="93226"/>
                  </a:cubicBezTo>
                  <a:cubicBezTo>
                    <a:pt x="38076" y="93250"/>
                    <a:pt x="38076" y="93262"/>
                    <a:pt x="38088" y="93262"/>
                  </a:cubicBezTo>
                  <a:cubicBezTo>
                    <a:pt x="38100" y="93262"/>
                    <a:pt x="38100" y="93250"/>
                    <a:pt x="38112" y="93250"/>
                  </a:cubicBezTo>
                  <a:cubicBezTo>
                    <a:pt x="38112" y="93226"/>
                    <a:pt x="38112" y="93215"/>
                    <a:pt x="38100" y="93215"/>
                  </a:cubicBezTo>
                  <a:close/>
                  <a:moveTo>
                    <a:pt x="53566" y="93631"/>
                  </a:moveTo>
                  <a:cubicBezTo>
                    <a:pt x="53554" y="93631"/>
                    <a:pt x="53554" y="93631"/>
                    <a:pt x="53554" y="93643"/>
                  </a:cubicBezTo>
                  <a:cubicBezTo>
                    <a:pt x="53554" y="93661"/>
                    <a:pt x="53554" y="93672"/>
                    <a:pt x="53564" y="93672"/>
                  </a:cubicBezTo>
                  <a:cubicBezTo>
                    <a:pt x="53567" y="93672"/>
                    <a:pt x="53572" y="93670"/>
                    <a:pt x="53578" y="93667"/>
                  </a:cubicBezTo>
                  <a:cubicBezTo>
                    <a:pt x="53578" y="93667"/>
                    <a:pt x="53590" y="93667"/>
                    <a:pt x="53590" y="93643"/>
                  </a:cubicBezTo>
                  <a:cubicBezTo>
                    <a:pt x="53578" y="93631"/>
                    <a:pt x="53578" y="93631"/>
                    <a:pt x="53566" y="93631"/>
                  </a:cubicBezTo>
                  <a:close/>
                  <a:moveTo>
                    <a:pt x="40648" y="93631"/>
                  </a:moveTo>
                  <a:cubicBezTo>
                    <a:pt x="40648" y="93631"/>
                    <a:pt x="40636" y="93631"/>
                    <a:pt x="40636" y="93643"/>
                  </a:cubicBezTo>
                  <a:cubicBezTo>
                    <a:pt x="40636" y="93667"/>
                    <a:pt x="40636" y="93679"/>
                    <a:pt x="40648" y="93679"/>
                  </a:cubicBezTo>
                  <a:cubicBezTo>
                    <a:pt x="40648" y="93679"/>
                    <a:pt x="40660" y="93679"/>
                    <a:pt x="40660" y="93667"/>
                  </a:cubicBezTo>
                  <a:cubicBezTo>
                    <a:pt x="40660" y="93643"/>
                    <a:pt x="40660" y="93631"/>
                    <a:pt x="40648" y="93631"/>
                  </a:cubicBezTo>
                  <a:close/>
                  <a:moveTo>
                    <a:pt x="50971" y="93917"/>
                  </a:moveTo>
                  <a:cubicBezTo>
                    <a:pt x="50971" y="93917"/>
                    <a:pt x="50959" y="93917"/>
                    <a:pt x="50959" y="93929"/>
                  </a:cubicBezTo>
                  <a:cubicBezTo>
                    <a:pt x="50959" y="93937"/>
                    <a:pt x="50965" y="93951"/>
                    <a:pt x="50968" y="93951"/>
                  </a:cubicBezTo>
                  <a:cubicBezTo>
                    <a:pt x="50970" y="93951"/>
                    <a:pt x="50971" y="93948"/>
                    <a:pt x="50971" y="93941"/>
                  </a:cubicBezTo>
                  <a:cubicBezTo>
                    <a:pt x="50971" y="93941"/>
                    <a:pt x="50995" y="93941"/>
                    <a:pt x="50995" y="93929"/>
                  </a:cubicBezTo>
                  <a:cubicBezTo>
                    <a:pt x="50995" y="93929"/>
                    <a:pt x="50995" y="93917"/>
                    <a:pt x="50971" y="93917"/>
                  </a:cubicBezTo>
                  <a:close/>
                  <a:moveTo>
                    <a:pt x="43220" y="93929"/>
                  </a:moveTo>
                  <a:cubicBezTo>
                    <a:pt x="43220" y="93929"/>
                    <a:pt x="43208" y="93929"/>
                    <a:pt x="43208" y="93941"/>
                  </a:cubicBezTo>
                  <a:cubicBezTo>
                    <a:pt x="43208" y="93941"/>
                    <a:pt x="43208" y="93965"/>
                    <a:pt x="43220" y="93965"/>
                  </a:cubicBezTo>
                  <a:cubicBezTo>
                    <a:pt x="43232" y="93965"/>
                    <a:pt x="43232" y="93941"/>
                    <a:pt x="43232" y="93941"/>
                  </a:cubicBezTo>
                  <a:cubicBezTo>
                    <a:pt x="43232" y="93941"/>
                    <a:pt x="43232" y="93929"/>
                    <a:pt x="43220" y="93929"/>
                  </a:cubicBezTo>
                  <a:close/>
                  <a:moveTo>
                    <a:pt x="45792" y="94060"/>
                  </a:moveTo>
                  <a:cubicBezTo>
                    <a:pt x="45792" y="94060"/>
                    <a:pt x="45780" y="94060"/>
                    <a:pt x="45780" y="94084"/>
                  </a:cubicBezTo>
                  <a:cubicBezTo>
                    <a:pt x="45780" y="94096"/>
                    <a:pt x="45792" y="94096"/>
                    <a:pt x="45792" y="94096"/>
                  </a:cubicBezTo>
                  <a:cubicBezTo>
                    <a:pt x="45792" y="94096"/>
                    <a:pt x="45815" y="94096"/>
                    <a:pt x="45815" y="94084"/>
                  </a:cubicBezTo>
                  <a:cubicBezTo>
                    <a:pt x="45815" y="94084"/>
                    <a:pt x="45815" y="94060"/>
                    <a:pt x="45792" y="94060"/>
                  </a:cubicBezTo>
                  <a:close/>
                  <a:moveTo>
                    <a:pt x="48399" y="94060"/>
                  </a:moveTo>
                  <a:cubicBezTo>
                    <a:pt x="48399" y="94060"/>
                    <a:pt x="48387" y="94060"/>
                    <a:pt x="48387" y="94084"/>
                  </a:cubicBezTo>
                  <a:cubicBezTo>
                    <a:pt x="48387" y="94096"/>
                    <a:pt x="48387" y="94096"/>
                    <a:pt x="48399" y="94096"/>
                  </a:cubicBezTo>
                  <a:cubicBezTo>
                    <a:pt x="48399" y="94096"/>
                    <a:pt x="48411" y="94096"/>
                    <a:pt x="48411" y="94084"/>
                  </a:cubicBezTo>
                  <a:cubicBezTo>
                    <a:pt x="48411" y="94084"/>
                    <a:pt x="48411" y="94060"/>
                    <a:pt x="48399" y="9406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8"/>
            <p:cNvSpPr/>
            <p:nvPr/>
          </p:nvSpPr>
          <p:spPr>
            <a:xfrm>
              <a:off x="3299891" y="-486877"/>
              <a:ext cx="176399" cy="181950"/>
            </a:xfrm>
            <a:custGeom>
              <a:avLst/>
              <a:gdLst/>
              <a:ahLst/>
              <a:cxnLst/>
              <a:rect l="l" t="t" r="r" b="b"/>
              <a:pathLst>
                <a:path w="5657" h="5835" extrusionOk="0">
                  <a:moveTo>
                    <a:pt x="2335" y="5108"/>
                  </a:moveTo>
                  <a:cubicBezTo>
                    <a:pt x="2156" y="4561"/>
                    <a:pt x="2454" y="3977"/>
                    <a:pt x="3013" y="3799"/>
                  </a:cubicBezTo>
                  <a:lnTo>
                    <a:pt x="3013" y="3799"/>
                  </a:lnTo>
                  <a:cubicBezTo>
                    <a:pt x="3561" y="3620"/>
                    <a:pt x="4144" y="3918"/>
                    <a:pt x="4323" y="4454"/>
                  </a:cubicBezTo>
                  <a:lnTo>
                    <a:pt x="4323" y="4454"/>
                  </a:lnTo>
                  <a:cubicBezTo>
                    <a:pt x="4501" y="5001"/>
                    <a:pt x="4204" y="5585"/>
                    <a:pt x="3644" y="5763"/>
                  </a:cubicBezTo>
                  <a:lnTo>
                    <a:pt x="3644" y="5763"/>
                  </a:lnTo>
                  <a:cubicBezTo>
                    <a:pt x="3549" y="5799"/>
                    <a:pt x="3442" y="5811"/>
                    <a:pt x="3323" y="5811"/>
                  </a:cubicBezTo>
                  <a:lnTo>
                    <a:pt x="3323" y="5811"/>
                  </a:lnTo>
                  <a:cubicBezTo>
                    <a:pt x="2870" y="5835"/>
                    <a:pt x="2477" y="5561"/>
                    <a:pt x="2335" y="5108"/>
                  </a:cubicBezTo>
                  <a:close/>
                  <a:moveTo>
                    <a:pt x="346" y="4727"/>
                  </a:moveTo>
                  <a:cubicBezTo>
                    <a:pt x="1" y="4263"/>
                    <a:pt x="108" y="3608"/>
                    <a:pt x="572" y="3263"/>
                  </a:cubicBezTo>
                  <a:lnTo>
                    <a:pt x="572" y="3263"/>
                  </a:lnTo>
                  <a:cubicBezTo>
                    <a:pt x="1025" y="2918"/>
                    <a:pt x="1680" y="3025"/>
                    <a:pt x="2013" y="3489"/>
                  </a:cubicBezTo>
                  <a:lnTo>
                    <a:pt x="2013" y="3489"/>
                  </a:lnTo>
                  <a:cubicBezTo>
                    <a:pt x="2358" y="3953"/>
                    <a:pt x="2251" y="4608"/>
                    <a:pt x="1787" y="4942"/>
                  </a:cubicBezTo>
                  <a:lnTo>
                    <a:pt x="1787" y="4942"/>
                  </a:lnTo>
                  <a:cubicBezTo>
                    <a:pt x="1608" y="5085"/>
                    <a:pt x="1382" y="5144"/>
                    <a:pt x="1180" y="5144"/>
                  </a:cubicBezTo>
                  <a:lnTo>
                    <a:pt x="1180" y="5144"/>
                  </a:lnTo>
                  <a:cubicBezTo>
                    <a:pt x="870" y="5144"/>
                    <a:pt x="549" y="4989"/>
                    <a:pt x="346" y="4727"/>
                  </a:cubicBezTo>
                  <a:close/>
                  <a:moveTo>
                    <a:pt x="3585" y="2977"/>
                  </a:moveTo>
                  <a:lnTo>
                    <a:pt x="3585" y="2977"/>
                  </a:lnTo>
                  <a:lnTo>
                    <a:pt x="3585" y="2977"/>
                  </a:lnTo>
                  <a:lnTo>
                    <a:pt x="3585" y="2977"/>
                  </a:lnTo>
                  <a:cubicBezTo>
                    <a:pt x="3585" y="2406"/>
                    <a:pt x="4049" y="1929"/>
                    <a:pt x="4621" y="1929"/>
                  </a:cubicBezTo>
                  <a:lnTo>
                    <a:pt x="4621" y="1929"/>
                  </a:lnTo>
                  <a:cubicBezTo>
                    <a:pt x="5180" y="1929"/>
                    <a:pt x="5656" y="2370"/>
                    <a:pt x="5656" y="2953"/>
                  </a:cubicBezTo>
                  <a:lnTo>
                    <a:pt x="5656" y="2953"/>
                  </a:lnTo>
                  <a:lnTo>
                    <a:pt x="5656" y="2989"/>
                  </a:lnTo>
                  <a:lnTo>
                    <a:pt x="5656" y="2989"/>
                  </a:lnTo>
                  <a:lnTo>
                    <a:pt x="5656" y="2989"/>
                  </a:lnTo>
                  <a:lnTo>
                    <a:pt x="5656" y="2989"/>
                  </a:lnTo>
                  <a:lnTo>
                    <a:pt x="5656" y="2989"/>
                  </a:lnTo>
                  <a:lnTo>
                    <a:pt x="5656" y="2989"/>
                  </a:lnTo>
                  <a:cubicBezTo>
                    <a:pt x="5656" y="3549"/>
                    <a:pt x="5204" y="4025"/>
                    <a:pt x="4621" y="4025"/>
                  </a:cubicBezTo>
                  <a:lnTo>
                    <a:pt x="4621" y="4025"/>
                  </a:lnTo>
                  <a:cubicBezTo>
                    <a:pt x="4061" y="4025"/>
                    <a:pt x="3585" y="3549"/>
                    <a:pt x="3585" y="2977"/>
                  </a:cubicBezTo>
                  <a:close/>
                  <a:moveTo>
                    <a:pt x="572" y="2715"/>
                  </a:moveTo>
                  <a:cubicBezTo>
                    <a:pt x="108" y="2382"/>
                    <a:pt x="1" y="1727"/>
                    <a:pt x="334" y="1275"/>
                  </a:cubicBezTo>
                  <a:lnTo>
                    <a:pt x="334" y="1275"/>
                  </a:lnTo>
                  <a:cubicBezTo>
                    <a:pt x="656" y="810"/>
                    <a:pt x="1311" y="703"/>
                    <a:pt x="1775" y="1036"/>
                  </a:cubicBezTo>
                  <a:lnTo>
                    <a:pt x="1775" y="1036"/>
                  </a:lnTo>
                  <a:cubicBezTo>
                    <a:pt x="2239" y="1358"/>
                    <a:pt x="2346" y="2013"/>
                    <a:pt x="2013" y="2477"/>
                  </a:cubicBezTo>
                  <a:lnTo>
                    <a:pt x="2013" y="2477"/>
                  </a:lnTo>
                  <a:cubicBezTo>
                    <a:pt x="1799" y="2763"/>
                    <a:pt x="1489" y="2906"/>
                    <a:pt x="1168" y="2906"/>
                  </a:cubicBezTo>
                  <a:lnTo>
                    <a:pt x="1168" y="2906"/>
                  </a:lnTo>
                  <a:cubicBezTo>
                    <a:pt x="965" y="2906"/>
                    <a:pt x="751" y="2846"/>
                    <a:pt x="572" y="2715"/>
                  </a:cubicBezTo>
                  <a:close/>
                  <a:moveTo>
                    <a:pt x="2989" y="2144"/>
                  </a:moveTo>
                  <a:lnTo>
                    <a:pt x="2989" y="2144"/>
                  </a:lnTo>
                  <a:cubicBezTo>
                    <a:pt x="2442" y="1965"/>
                    <a:pt x="2144" y="1394"/>
                    <a:pt x="2323" y="858"/>
                  </a:cubicBezTo>
                  <a:lnTo>
                    <a:pt x="2323" y="858"/>
                  </a:lnTo>
                  <a:cubicBezTo>
                    <a:pt x="2489" y="298"/>
                    <a:pt x="3085" y="1"/>
                    <a:pt x="3620" y="179"/>
                  </a:cubicBezTo>
                  <a:lnTo>
                    <a:pt x="3620" y="179"/>
                  </a:lnTo>
                  <a:lnTo>
                    <a:pt x="3620" y="179"/>
                  </a:lnTo>
                  <a:lnTo>
                    <a:pt x="3620" y="179"/>
                  </a:lnTo>
                  <a:cubicBezTo>
                    <a:pt x="4168" y="346"/>
                    <a:pt x="4466" y="941"/>
                    <a:pt x="4287" y="1477"/>
                  </a:cubicBezTo>
                  <a:lnTo>
                    <a:pt x="4287" y="1477"/>
                  </a:lnTo>
                  <a:cubicBezTo>
                    <a:pt x="4156" y="1929"/>
                    <a:pt x="3739" y="2203"/>
                    <a:pt x="3287" y="2203"/>
                  </a:cubicBezTo>
                  <a:lnTo>
                    <a:pt x="3287" y="2203"/>
                  </a:lnTo>
                  <a:cubicBezTo>
                    <a:pt x="3204" y="2191"/>
                    <a:pt x="3097" y="2179"/>
                    <a:pt x="2989" y="2144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8"/>
            <p:cNvSpPr/>
            <p:nvPr/>
          </p:nvSpPr>
          <p:spPr>
            <a:xfrm>
              <a:off x="3208936" y="-572250"/>
              <a:ext cx="353859" cy="354576"/>
            </a:xfrm>
            <a:custGeom>
              <a:avLst/>
              <a:gdLst/>
              <a:ahLst/>
              <a:cxnLst/>
              <a:rect l="l" t="t" r="r" b="b"/>
              <a:pathLst>
                <a:path w="11348" h="11371" extrusionOk="0">
                  <a:moveTo>
                    <a:pt x="4835" y="11359"/>
                  </a:moveTo>
                  <a:cubicBezTo>
                    <a:pt x="4299" y="11287"/>
                    <a:pt x="3930" y="10799"/>
                    <a:pt x="4001" y="10263"/>
                  </a:cubicBezTo>
                  <a:lnTo>
                    <a:pt x="4001" y="10263"/>
                  </a:lnTo>
                  <a:cubicBezTo>
                    <a:pt x="4085" y="9728"/>
                    <a:pt x="4573" y="9347"/>
                    <a:pt x="5109" y="9430"/>
                  </a:cubicBezTo>
                  <a:lnTo>
                    <a:pt x="5109" y="9430"/>
                  </a:lnTo>
                  <a:cubicBezTo>
                    <a:pt x="5644" y="9501"/>
                    <a:pt x="6014" y="9989"/>
                    <a:pt x="5942" y="10525"/>
                  </a:cubicBezTo>
                  <a:lnTo>
                    <a:pt x="5942" y="10525"/>
                  </a:lnTo>
                  <a:cubicBezTo>
                    <a:pt x="5871" y="11025"/>
                    <a:pt x="5454" y="11359"/>
                    <a:pt x="4978" y="11359"/>
                  </a:cubicBezTo>
                  <a:lnTo>
                    <a:pt x="4978" y="11359"/>
                  </a:lnTo>
                  <a:cubicBezTo>
                    <a:pt x="4930" y="11371"/>
                    <a:pt x="4882" y="11371"/>
                    <a:pt x="4835" y="11359"/>
                  </a:cubicBezTo>
                  <a:close/>
                  <a:moveTo>
                    <a:pt x="6728" y="10418"/>
                  </a:moveTo>
                  <a:cubicBezTo>
                    <a:pt x="6502" y="9930"/>
                    <a:pt x="6716" y="9347"/>
                    <a:pt x="7204" y="9132"/>
                  </a:cubicBezTo>
                  <a:lnTo>
                    <a:pt x="7204" y="9132"/>
                  </a:lnTo>
                  <a:cubicBezTo>
                    <a:pt x="7692" y="8906"/>
                    <a:pt x="8276" y="9108"/>
                    <a:pt x="8502" y="9608"/>
                  </a:cubicBezTo>
                  <a:lnTo>
                    <a:pt x="8502" y="9608"/>
                  </a:lnTo>
                  <a:cubicBezTo>
                    <a:pt x="8728" y="10097"/>
                    <a:pt x="8514" y="10680"/>
                    <a:pt x="8026" y="10894"/>
                  </a:cubicBezTo>
                  <a:lnTo>
                    <a:pt x="8026" y="10894"/>
                  </a:lnTo>
                  <a:lnTo>
                    <a:pt x="8026" y="10894"/>
                  </a:lnTo>
                  <a:lnTo>
                    <a:pt x="8026" y="10894"/>
                  </a:lnTo>
                  <a:cubicBezTo>
                    <a:pt x="7895" y="10954"/>
                    <a:pt x="7752" y="10990"/>
                    <a:pt x="7621" y="10990"/>
                  </a:cubicBezTo>
                  <a:lnTo>
                    <a:pt x="7621" y="10990"/>
                  </a:lnTo>
                  <a:cubicBezTo>
                    <a:pt x="7240" y="10990"/>
                    <a:pt x="6895" y="10775"/>
                    <a:pt x="6728" y="10418"/>
                  </a:cubicBezTo>
                  <a:close/>
                  <a:moveTo>
                    <a:pt x="1906" y="10037"/>
                  </a:moveTo>
                  <a:cubicBezTo>
                    <a:pt x="1501" y="9680"/>
                    <a:pt x="1465" y="9073"/>
                    <a:pt x="1799" y="8668"/>
                  </a:cubicBezTo>
                  <a:lnTo>
                    <a:pt x="1799" y="8668"/>
                  </a:lnTo>
                  <a:cubicBezTo>
                    <a:pt x="2156" y="8263"/>
                    <a:pt x="2775" y="8215"/>
                    <a:pt x="3168" y="8561"/>
                  </a:cubicBezTo>
                  <a:lnTo>
                    <a:pt x="3168" y="8561"/>
                  </a:lnTo>
                  <a:cubicBezTo>
                    <a:pt x="3573" y="8918"/>
                    <a:pt x="3620" y="9525"/>
                    <a:pt x="3275" y="9930"/>
                  </a:cubicBezTo>
                  <a:lnTo>
                    <a:pt x="3275" y="9930"/>
                  </a:lnTo>
                  <a:cubicBezTo>
                    <a:pt x="3085" y="10156"/>
                    <a:pt x="2811" y="10275"/>
                    <a:pt x="2537" y="10275"/>
                  </a:cubicBezTo>
                  <a:lnTo>
                    <a:pt x="2537" y="10275"/>
                  </a:lnTo>
                  <a:cubicBezTo>
                    <a:pt x="2323" y="10275"/>
                    <a:pt x="2096" y="10204"/>
                    <a:pt x="1906" y="10037"/>
                  </a:cubicBezTo>
                  <a:close/>
                  <a:moveTo>
                    <a:pt x="9097" y="9097"/>
                  </a:moveTo>
                  <a:cubicBezTo>
                    <a:pt x="8645" y="8799"/>
                    <a:pt x="8514" y="8204"/>
                    <a:pt x="8800" y="7763"/>
                  </a:cubicBezTo>
                  <a:lnTo>
                    <a:pt x="8800" y="7763"/>
                  </a:lnTo>
                  <a:cubicBezTo>
                    <a:pt x="9097" y="7311"/>
                    <a:pt x="9693" y="7180"/>
                    <a:pt x="10133" y="7465"/>
                  </a:cubicBezTo>
                  <a:lnTo>
                    <a:pt x="10133" y="7465"/>
                  </a:lnTo>
                  <a:cubicBezTo>
                    <a:pt x="10586" y="7739"/>
                    <a:pt x="10717" y="8358"/>
                    <a:pt x="10431" y="8799"/>
                  </a:cubicBezTo>
                  <a:lnTo>
                    <a:pt x="10431" y="8799"/>
                  </a:lnTo>
                  <a:lnTo>
                    <a:pt x="10431" y="8799"/>
                  </a:lnTo>
                  <a:lnTo>
                    <a:pt x="10431" y="8799"/>
                  </a:lnTo>
                  <a:cubicBezTo>
                    <a:pt x="10240" y="9097"/>
                    <a:pt x="9943" y="9251"/>
                    <a:pt x="9621" y="9251"/>
                  </a:cubicBezTo>
                  <a:lnTo>
                    <a:pt x="9621" y="9251"/>
                  </a:lnTo>
                  <a:cubicBezTo>
                    <a:pt x="9443" y="9251"/>
                    <a:pt x="9264" y="9204"/>
                    <a:pt x="9097" y="9097"/>
                  </a:cubicBezTo>
                  <a:close/>
                  <a:moveTo>
                    <a:pt x="168" y="7346"/>
                  </a:moveTo>
                  <a:cubicBezTo>
                    <a:pt x="13" y="6822"/>
                    <a:pt x="310" y="6287"/>
                    <a:pt x="822" y="6144"/>
                  </a:cubicBezTo>
                  <a:lnTo>
                    <a:pt x="822" y="6144"/>
                  </a:lnTo>
                  <a:cubicBezTo>
                    <a:pt x="1346" y="5989"/>
                    <a:pt x="1882" y="6287"/>
                    <a:pt x="2025" y="6799"/>
                  </a:cubicBezTo>
                  <a:lnTo>
                    <a:pt x="2025" y="6799"/>
                  </a:lnTo>
                  <a:cubicBezTo>
                    <a:pt x="2180" y="7311"/>
                    <a:pt x="1894" y="7846"/>
                    <a:pt x="1370" y="8001"/>
                  </a:cubicBezTo>
                  <a:lnTo>
                    <a:pt x="1370" y="8001"/>
                  </a:lnTo>
                  <a:cubicBezTo>
                    <a:pt x="1287" y="8025"/>
                    <a:pt x="1180" y="8037"/>
                    <a:pt x="1084" y="8037"/>
                  </a:cubicBezTo>
                  <a:lnTo>
                    <a:pt x="1084" y="8037"/>
                  </a:lnTo>
                  <a:cubicBezTo>
                    <a:pt x="691" y="8025"/>
                    <a:pt x="299" y="7763"/>
                    <a:pt x="168" y="7346"/>
                  </a:cubicBezTo>
                  <a:close/>
                  <a:moveTo>
                    <a:pt x="9395" y="5715"/>
                  </a:moveTo>
                  <a:lnTo>
                    <a:pt x="9395" y="5715"/>
                  </a:lnTo>
                  <a:lnTo>
                    <a:pt x="9395" y="5715"/>
                  </a:lnTo>
                  <a:lnTo>
                    <a:pt x="9395" y="5703"/>
                  </a:lnTo>
                  <a:lnTo>
                    <a:pt x="9395" y="5703"/>
                  </a:lnTo>
                  <a:cubicBezTo>
                    <a:pt x="9395" y="5167"/>
                    <a:pt x="9824" y="4739"/>
                    <a:pt x="10359" y="4727"/>
                  </a:cubicBezTo>
                  <a:lnTo>
                    <a:pt x="10359" y="4727"/>
                  </a:lnTo>
                  <a:cubicBezTo>
                    <a:pt x="10895" y="4727"/>
                    <a:pt x="11324" y="5156"/>
                    <a:pt x="11348" y="5691"/>
                  </a:cubicBezTo>
                  <a:lnTo>
                    <a:pt x="11348" y="5691"/>
                  </a:lnTo>
                  <a:lnTo>
                    <a:pt x="11348" y="5691"/>
                  </a:lnTo>
                  <a:lnTo>
                    <a:pt x="11348" y="5691"/>
                  </a:lnTo>
                  <a:lnTo>
                    <a:pt x="11348" y="5727"/>
                  </a:lnTo>
                  <a:lnTo>
                    <a:pt x="11348" y="5727"/>
                  </a:lnTo>
                  <a:cubicBezTo>
                    <a:pt x="11348" y="6251"/>
                    <a:pt x="10907" y="6691"/>
                    <a:pt x="10371" y="6691"/>
                  </a:cubicBezTo>
                  <a:lnTo>
                    <a:pt x="10371" y="6691"/>
                  </a:lnTo>
                  <a:cubicBezTo>
                    <a:pt x="9835" y="6691"/>
                    <a:pt x="9395" y="6251"/>
                    <a:pt x="9395" y="5715"/>
                  </a:cubicBezTo>
                  <a:close/>
                  <a:moveTo>
                    <a:pt x="822" y="5334"/>
                  </a:moveTo>
                  <a:cubicBezTo>
                    <a:pt x="299" y="5179"/>
                    <a:pt x="1" y="4656"/>
                    <a:pt x="168" y="4132"/>
                  </a:cubicBezTo>
                  <a:lnTo>
                    <a:pt x="168" y="4132"/>
                  </a:lnTo>
                  <a:lnTo>
                    <a:pt x="168" y="4132"/>
                  </a:lnTo>
                  <a:lnTo>
                    <a:pt x="168" y="4132"/>
                  </a:lnTo>
                  <a:cubicBezTo>
                    <a:pt x="310" y="3608"/>
                    <a:pt x="846" y="3310"/>
                    <a:pt x="1370" y="3465"/>
                  </a:cubicBezTo>
                  <a:lnTo>
                    <a:pt x="1370" y="3465"/>
                  </a:lnTo>
                  <a:cubicBezTo>
                    <a:pt x="1894" y="3608"/>
                    <a:pt x="2192" y="4155"/>
                    <a:pt x="2037" y="4667"/>
                  </a:cubicBezTo>
                  <a:lnTo>
                    <a:pt x="2037" y="4667"/>
                  </a:lnTo>
                  <a:cubicBezTo>
                    <a:pt x="1918" y="5096"/>
                    <a:pt x="1537" y="5358"/>
                    <a:pt x="1108" y="5358"/>
                  </a:cubicBezTo>
                  <a:lnTo>
                    <a:pt x="1108" y="5358"/>
                  </a:lnTo>
                  <a:cubicBezTo>
                    <a:pt x="1013" y="5358"/>
                    <a:pt x="930" y="5358"/>
                    <a:pt x="822" y="5334"/>
                  </a:cubicBezTo>
                  <a:close/>
                  <a:moveTo>
                    <a:pt x="8800" y="3679"/>
                  </a:moveTo>
                  <a:cubicBezTo>
                    <a:pt x="8502" y="3239"/>
                    <a:pt x="8633" y="2620"/>
                    <a:pt x="9085" y="2322"/>
                  </a:cubicBezTo>
                  <a:lnTo>
                    <a:pt x="9085" y="2322"/>
                  </a:lnTo>
                  <a:cubicBezTo>
                    <a:pt x="9526" y="2024"/>
                    <a:pt x="10133" y="2167"/>
                    <a:pt x="10419" y="2608"/>
                  </a:cubicBezTo>
                  <a:lnTo>
                    <a:pt x="10419" y="2608"/>
                  </a:lnTo>
                  <a:cubicBezTo>
                    <a:pt x="10717" y="3060"/>
                    <a:pt x="10586" y="3667"/>
                    <a:pt x="10133" y="3953"/>
                  </a:cubicBezTo>
                  <a:lnTo>
                    <a:pt x="10133" y="3953"/>
                  </a:lnTo>
                  <a:cubicBezTo>
                    <a:pt x="9978" y="4048"/>
                    <a:pt x="9800" y="4108"/>
                    <a:pt x="9597" y="4108"/>
                  </a:cubicBezTo>
                  <a:lnTo>
                    <a:pt x="9597" y="4108"/>
                  </a:lnTo>
                  <a:cubicBezTo>
                    <a:pt x="9288" y="4132"/>
                    <a:pt x="8978" y="3965"/>
                    <a:pt x="8800" y="3679"/>
                  </a:cubicBezTo>
                  <a:close/>
                  <a:moveTo>
                    <a:pt x="1799" y="2786"/>
                  </a:moveTo>
                  <a:cubicBezTo>
                    <a:pt x="1442" y="2393"/>
                    <a:pt x="1489" y="1774"/>
                    <a:pt x="1894" y="1417"/>
                  </a:cubicBezTo>
                  <a:lnTo>
                    <a:pt x="1894" y="1417"/>
                  </a:lnTo>
                  <a:cubicBezTo>
                    <a:pt x="2299" y="1060"/>
                    <a:pt x="2918" y="1107"/>
                    <a:pt x="3263" y="1512"/>
                  </a:cubicBezTo>
                  <a:lnTo>
                    <a:pt x="3263" y="1512"/>
                  </a:lnTo>
                  <a:cubicBezTo>
                    <a:pt x="3620" y="1905"/>
                    <a:pt x="3573" y="2524"/>
                    <a:pt x="3168" y="2881"/>
                  </a:cubicBezTo>
                  <a:lnTo>
                    <a:pt x="3168" y="2881"/>
                  </a:lnTo>
                  <a:cubicBezTo>
                    <a:pt x="2989" y="3036"/>
                    <a:pt x="2751" y="3120"/>
                    <a:pt x="2537" y="3120"/>
                  </a:cubicBezTo>
                  <a:lnTo>
                    <a:pt x="2537" y="3120"/>
                  </a:lnTo>
                  <a:cubicBezTo>
                    <a:pt x="2263" y="3132"/>
                    <a:pt x="2001" y="3012"/>
                    <a:pt x="1799" y="2786"/>
                  </a:cubicBezTo>
                  <a:close/>
                  <a:moveTo>
                    <a:pt x="7192" y="2298"/>
                  </a:moveTo>
                  <a:cubicBezTo>
                    <a:pt x="6704" y="2072"/>
                    <a:pt x="6478" y="1488"/>
                    <a:pt x="6704" y="1000"/>
                  </a:cubicBezTo>
                  <a:lnTo>
                    <a:pt x="6704" y="1000"/>
                  </a:lnTo>
                  <a:cubicBezTo>
                    <a:pt x="6918" y="512"/>
                    <a:pt x="7502" y="286"/>
                    <a:pt x="7990" y="512"/>
                  </a:cubicBezTo>
                  <a:lnTo>
                    <a:pt x="7990" y="512"/>
                  </a:lnTo>
                  <a:cubicBezTo>
                    <a:pt x="8490" y="738"/>
                    <a:pt x="8692" y="1310"/>
                    <a:pt x="8490" y="1810"/>
                  </a:cubicBezTo>
                  <a:lnTo>
                    <a:pt x="8490" y="1810"/>
                  </a:lnTo>
                  <a:cubicBezTo>
                    <a:pt x="8323" y="2167"/>
                    <a:pt x="7966" y="2370"/>
                    <a:pt x="7597" y="2370"/>
                  </a:cubicBezTo>
                  <a:lnTo>
                    <a:pt x="7597" y="2370"/>
                  </a:lnTo>
                  <a:cubicBezTo>
                    <a:pt x="7454" y="2381"/>
                    <a:pt x="7323" y="2358"/>
                    <a:pt x="7192" y="2298"/>
                  </a:cubicBezTo>
                  <a:close/>
                  <a:moveTo>
                    <a:pt x="3989" y="1179"/>
                  </a:moveTo>
                  <a:cubicBezTo>
                    <a:pt x="3918" y="643"/>
                    <a:pt x="4287" y="155"/>
                    <a:pt x="4811" y="84"/>
                  </a:cubicBezTo>
                  <a:lnTo>
                    <a:pt x="4811" y="84"/>
                  </a:lnTo>
                  <a:cubicBezTo>
                    <a:pt x="5347" y="0"/>
                    <a:pt x="5835" y="381"/>
                    <a:pt x="5906" y="893"/>
                  </a:cubicBezTo>
                  <a:lnTo>
                    <a:pt x="5906" y="893"/>
                  </a:lnTo>
                  <a:cubicBezTo>
                    <a:pt x="5990" y="1429"/>
                    <a:pt x="5609" y="1929"/>
                    <a:pt x="5097" y="2000"/>
                  </a:cubicBezTo>
                  <a:lnTo>
                    <a:pt x="5097" y="2000"/>
                  </a:lnTo>
                  <a:cubicBezTo>
                    <a:pt x="5049" y="2012"/>
                    <a:pt x="5002" y="2012"/>
                    <a:pt x="4954" y="2012"/>
                  </a:cubicBezTo>
                  <a:lnTo>
                    <a:pt x="4954" y="2012"/>
                  </a:lnTo>
                  <a:cubicBezTo>
                    <a:pt x="4478" y="2012"/>
                    <a:pt x="4061" y="1679"/>
                    <a:pt x="3989" y="1179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8"/>
            <p:cNvSpPr/>
            <p:nvPr/>
          </p:nvSpPr>
          <p:spPr>
            <a:xfrm>
              <a:off x="3121349" y="-656906"/>
              <a:ext cx="527203" cy="523523"/>
            </a:xfrm>
            <a:custGeom>
              <a:avLst/>
              <a:gdLst/>
              <a:ahLst/>
              <a:cxnLst/>
              <a:rect l="l" t="t" r="r" b="b"/>
              <a:pathLst>
                <a:path w="16907" h="16789" extrusionOk="0">
                  <a:moveTo>
                    <a:pt x="6989" y="16765"/>
                  </a:moveTo>
                  <a:cubicBezTo>
                    <a:pt x="6501" y="16681"/>
                    <a:pt x="6156" y="16217"/>
                    <a:pt x="6251" y="15717"/>
                  </a:cubicBezTo>
                  <a:lnTo>
                    <a:pt x="6251" y="15717"/>
                  </a:lnTo>
                  <a:cubicBezTo>
                    <a:pt x="6334" y="15217"/>
                    <a:pt x="6798" y="14883"/>
                    <a:pt x="7310" y="14967"/>
                  </a:cubicBezTo>
                  <a:lnTo>
                    <a:pt x="7310" y="14967"/>
                  </a:lnTo>
                  <a:cubicBezTo>
                    <a:pt x="7799" y="15062"/>
                    <a:pt x="8120" y="15526"/>
                    <a:pt x="8049" y="16026"/>
                  </a:cubicBezTo>
                  <a:lnTo>
                    <a:pt x="8049" y="16026"/>
                  </a:lnTo>
                  <a:cubicBezTo>
                    <a:pt x="7977" y="16479"/>
                    <a:pt x="7584" y="16788"/>
                    <a:pt x="7156" y="16788"/>
                  </a:cubicBezTo>
                  <a:lnTo>
                    <a:pt x="7156" y="16788"/>
                  </a:lnTo>
                  <a:cubicBezTo>
                    <a:pt x="7096" y="16788"/>
                    <a:pt x="7037" y="16788"/>
                    <a:pt x="6989" y="16765"/>
                  </a:cubicBezTo>
                  <a:close/>
                  <a:moveTo>
                    <a:pt x="8870" y="16026"/>
                  </a:moveTo>
                  <a:cubicBezTo>
                    <a:pt x="8775" y="15538"/>
                    <a:pt x="9108" y="15062"/>
                    <a:pt x="9608" y="14967"/>
                  </a:cubicBezTo>
                  <a:lnTo>
                    <a:pt x="9608" y="14967"/>
                  </a:lnTo>
                  <a:cubicBezTo>
                    <a:pt x="10108" y="14883"/>
                    <a:pt x="10585" y="15205"/>
                    <a:pt x="10668" y="15717"/>
                  </a:cubicBezTo>
                  <a:lnTo>
                    <a:pt x="10668" y="15717"/>
                  </a:lnTo>
                  <a:cubicBezTo>
                    <a:pt x="10763" y="16205"/>
                    <a:pt x="10430" y="16681"/>
                    <a:pt x="9930" y="16776"/>
                  </a:cubicBezTo>
                  <a:lnTo>
                    <a:pt x="9930" y="16776"/>
                  </a:lnTo>
                  <a:cubicBezTo>
                    <a:pt x="9882" y="16788"/>
                    <a:pt x="9823" y="16788"/>
                    <a:pt x="9763" y="16788"/>
                  </a:cubicBezTo>
                  <a:lnTo>
                    <a:pt x="9763" y="16788"/>
                  </a:lnTo>
                  <a:cubicBezTo>
                    <a:pt x="9335" y="16788"/>
                    <a:pt x="8942" y="16467"/>
                    <a:pt x="8870" y="16026"/>
                  </a:cubicBezTo>
                  <a:close/>
                  <a:moveTo>
                    <a:pt x="4227" y="15776"/>
                  </a:moveTo>
                  <a:cubicBezTo>
                    <a:pt x="3798" y="15514"/>
                    <a:pt x="3643" y="14967"/>
                    <a:pt x="3893" y="14526"/>
                  </a:cubicBezTo>
                  <a:lnTo>
                    <a:pt x="3893" y="14526"/>
                  </a:lnTo>
                  <a:cubicBezTo>
                    <a:pt x="4155" y="14086"/>
                    <a:pt x="4703" y="13943"/>
                    <a:pt x="5132" y="14193"/>
                  </a:cubicBezTo>
                  <a:lnTo>
                    <a:pt x="5132" y="14193"/>
                  </a:lnTo>
                  <a:cubicBezTo>
                    <a:pt x="5560" y="14443"/>
                    <a:pt x="5715" y="15002"/>
                    <a:pt x="5465" y="15431"/>
                  </a:cubicBezTo>
                  <a:lnTo>
                    <a:pt x="5465" y="15431"/>
                  </a:lnTo>
                  <a:cubicBezTo>
                    <a:pt x="5298" y="15729"/>
                    <a:pt x="4989" y="15895"/>
                    <a:pt x="4667" y="15895"/>
                  </a:cubicBezTo>
                  <a:lnTo>
                    <a:pt x="4667" y="15895"/>
                  </a:lnTo>
                  <a:cubicBezTo>
                    <a:pt x="4524" y="15895"/>
                    <a:pt x="4370" y="15848"/>
                    <a:pt x="4227" y="15776"/>
                  </a:cubicBezTo>
                  <a:close/>
                  <a:moveTo>
                    <a:pt x="11442" y="15431"/>
                  </a:moveTo>
                  <a:cubicBezTo>
                    <a:pt x="11192" y="15002"/>
                    <a:pt x="11335" y="14431"/>
                    <a:pt x="11775" y="14181"/>
                  </a:cubicBezTo>
                  <a:lnTo>
                    <a:pt x="11775" y="14181"/>
                  </a:lnTo>
                  <a:cubicBezTo>
                    <a:pt x="12204" y="13931"/>
                    <a:pt x="12764" y="14074"/>
                    <a:pt x="13025" y="14502"/>
                  </a:cubicBezTo>
                  <a:lnTo>
                    <a:pt x="13025" y="14502"/>
                  </a:lnTo>
                  <a:cubicBezTo>
                    <a:pt x="13275" y="14943"/>
                    <a:pt x="13133" y="15502"/>
                    <a:pt x="12692" y="15752"/>
                  </a:cubicBezTo>
                  <a:lnTo>
                    <a:pt x="12692" y="15752"/>
                  </a:lnTo>
                  <a:lnTo>
                    <a:pt x="12692" y="15752"/>
                  </a:lnTo>
                  <a:lnTo>
                    <a:pt x="12692" y="15752"/>
                  </a:lnTo>
                  <a:cubicBezTo>
                    <a:pt x="12549" y="15848"/>
                    <a:pt x="12394" y="15872"/>
                    <a:pt x="12240" y="15872"/>
                  </a:cubicBezTo>
                  <a:lnTo>
                    <a:pt x="12240" y="15872"/>
                  </a:lnTo>
                  <a:cubicBezTo>
                    <a:pt x="11918" y="15872"/>
                    <a:pt x="11609" y="15717"/>
                    <a:pt x="11442" y="15431"/>
                  </a:cubicBezTo>
                  <a:close/>
                  <a:moveTo>
                    <a:pt x="1976" y="13883"/>
                  </a:moveTo>
                  <a:lnTo>
                    <a:pt x="1976" y="13883"/>
                  </a:lnTo>
                  <a:lnTo>
                    <a:pt x="1976" y="13883"/>
                  </a:lnTo>
                  <a:cubicBezTo>
                    <a:pt x="1655" y="13490"/>
                    <a:pt x="1715" y="12931"/>
                    <a:pt x="2084" y="12597"/>
                  </a:cubicBezTo>
                  <a:lnTo>
                    <a:pt x="2084" y="12597"/>
                  </a:lnTo>
                  <a:cubicBezTo>
                    <a:pt x="2465" y="12276"/>
                    <a:pt x="3036" y="12335"/>
                    <a:pt x="3358" y="12704"/>
                  </a:cubicBezTo>
                  <a:lnTo>
                    <a:pt x="3358" y="12704"/>
                  </a:lnTo>
                  <a:cubicBezTo>
                    <a:pt x="3691" y="13097"/>
                    <a:pt x="3631" y="13657"/>
                    <a:pt x="3262" y="13990"/>
                  </a:cubicBezTo>
                  <a:lnTo>
                    <a:pt x="3262" y="13990"/>
                  </a:lnTo>
                  <a:cubicBezTo>
                    <a:pt x="3096" y="14133"/>
                    <a:pt x="2881" y="14193"/>
                    <a:pt x="2679" y="14193"/>
                  </a:cubicBezTo>
                  <a:lnTo>
                    <a:pt x="2679" y="14193"/>
                  </a:lnTo>
                  <a:cubicBezTo>
                    <a:pt x="2405" y="14205"/>
                    <a:pt x="2155" y="14086"/>
                    <a:pt x="1976" y="13883"/>
                  </a:cubicBezTo>
                  <a:close/>
                  <a:moveTo>
                    <a:pt x="13645" y="13990"/>
                  </a:moveTo>
                  <a:cubicBezTo>
                    <a:pt x="13264" y="13657"/>
                    <a:pt x="13216" y="13097"/>
                    <a:pt x="13526" y="12704"/>
                  </a:cubicBezTo>
                  <a:lnTo>
                    <a:pt x="13526" y="12704"/>
                  </a:lnTo>
                  <a:cubicBezTo>
                    <a:pt x="13859" y="12323"/>
                    <a:pt x="14418" y="12276"/>
                    <a:pt x="14811" y="12597"/>
                  </a:cubicBezTo>
                  <a:lnTo>
                    <a:pt x="14811" y="12597"/>
                  </a:lnTo>
                  <a:cubicBezTo>
                    <a:pt x="15192" y="12931"/>
                    <a:pt x="15240" y="13490"/>
                    <a:pt x="14907" y="13883"/>
                  </a:cubicBezTo>
                  <a:lnTo>
                    <a:pt x="14907" y="13883"/>
                  </a:lnTo>
                  <a:cubicBezTo>
                    <a:pt x="14728" y="14086"/>
                    <a:pt x="14478" y="14205"/>
                    <a:pt x="14216" y="14205"/>
                  </a:cubicBezTo>
                  <a:lnTo>
                    <a:pt x="14216" y="14205"/>
                  </a:lnTo>
                  <a:cubicBezTo>
                    <a:pt x="14037" y="14193"/>
                    <a:pt x="13823" y="14121"/>
                    <a:pt x="13645" y="13990"/>
                  </a:cubicBezTo>
                  <a:close/>
                  <a:moveTo>
                    <a:pt x="500" y="11335"/>
                  </a:moveTo>
                  <a:cubicBezTo>
                    <a:pt x="321" y="10859"/>
                    <a:pt x="583" y="10335"/>
                    <a:pt x="1036" y="10180"/>
                  </a:cubicBezTo>
                  <a:lnTo>
                    <a:pt x="1036" y="10180"/>
                  </a:lnTo>
                  <a:cubicBezTo>
                    <a:pt x="1512" y="10002"/>
                    <a:pt x="2036" y="10252"/>
                    <a:pt x="2203" y="10716"/>
                  </a:cubicBezTo>
                  <a:lnTo>
                    <a:pt x="2203" y="10716"/>
                  </a:lnTo>
                  <a:cubicBezTo>
                    <a:pt x="2369" y="11192"/>
                    <a:pt x="2131" y="11704"/>
                    <a:pt x="1667" y="11871"/>
                  </a:cubicBezTo>
                  <a:lnTo>
                    <a:pt x="1667" y="11871"/>
                  </a:lnTo>
                  <a:cubicBezTo>
                    <a:pt x="1560" y="11907"/>
                    <a:pt x="1453" y="11931"/>
                    <a:pt x="1357" y="11931"/>
                  </a:cubicBezTo>
                  <a:lnTo>
                    <a:pt x="1357" y="11931"/>
                  </a:lnTo>
                  <a:cubicBezTo>
                    <a:pt x="976" y="11931"/>
                    <a:pt x="643" y="11704"/>
                    <a:pt x="500" y="11335"/>
                  </a:cubicBezTo>
                  <a:close/>
                  <a:moveTo>
                    <a:pt x="15240" y="11871"/>
                  </a:moveTo>
                  <a:cubicBezTo>
                    <a:pt x="14764" y="11704"/>
                    <a:pt x="14526" y="11169"/>
                    <a:pt x="14692" y="10716"/>
                  </a:cubicBezTo>
                  <a:lnTo>
                    <a:pt x="14692" y="10716"/>
                  </a:lnTo>
                  <a:cubicBezTo>
                    <a:pt x="14847" y="10240"/>
                    <a:pt x="15383" y="10002"/>
                    <a:pt x="15847" y="10157"/>
                  </a:cubicBezTo>
                  <a:lnTo>
                    <a:pt x="15847" y="10157"/>
                  </a:lnTo>
                  <a:cubicBezTo>
                    <a:pt x="16323" y="10323"/>
                    <a:pt x="16562" y="10859"/>
                    <a:pt x="16395" y="11323"/>
                  </a:cubicBezTo>
                  <a:lnTo>
                    <a:pt x="16395" y="11323"/>
                  </a:lnTo>
                  <a:lnTo>
                    <a:pt x="16395" y="11323"/>
                  </a:lnTo>
                  <a:lnTo>
                    <a:pt x="16395" y="11323"/>
                  </a:lnTo>
                  <a:cubicBezTo>
                    <a:pt x="16264" y="11692"/>
                    <a:pt x="15907" y="11919"/>
                    <a:pt x="15550" y="11919"/>
                  </a:cubicBezTo>
                  <a:lnTo>
                    <a:pt x="15550" y="11919"/>
                  </a:lnTo>
                  <a:cubicBezTo>
                    <a:pt x="15442" y="11931"/>
                    <a:pt x="15347" y="11907"/>
                    <a:pt x="15240" y="11871"/>
                  </a:cubicBezTo>
                  <a:close/>
                  <a:moveTo>
                    <a:pt x="0" y="8454"/>
                  </a:moveTo>
                  <a:cubicBezTo>
                    <a:pt x="0" y="7942"/>
                    <a:pt x="405" y="7537"/>
                    <a:pt x="905" y="7537"/>
                  </a:cubicBezTo>
                  <a:lnTo>
                    <a:pt x="905" y="7537"/>
                  </a:lnTo>
                  <a:cubicBezTo>
                    <a:pt x="1417" y="7537"/>
                    <a:pt x="1810" y="7942"/>
                    <a:pt x="1810" y="8454"/>
                  </a:cubicBezTo>
                  <a:lnTo>
                    <a:pt x="1810" y="8454"/>
                  </a:lnTo>
                  <a:cubicBezTo>
                    <a:pt x="1810" y="8954"/>
                    <a:pt x="1417" y="9359"/>
                    <a:pt x="905" y="9359"/>
                  </a:cubicBezTo>
                  <a:lnTo>
                    <a:pt x="905" y="9359"/>
                  </a:lnTo>
                  <a:cubicBezTo>
                    <a:pt x="405" y="9359"/>
                    <a:pt x="0" y="8954"/>
                    <a:pt x="0" y="8454"/>
                  </a:cubicBezTo>
                  <a:close/>
                  <a:moveTo>
                    <a:pt x="15085" y="8430"/>
                  </a:moveTo>
                  <a:lnTo>
                    <a:pt x="15085" y="8430"/>
                  </a:lnTo>
                  <a:lnTo>
                    <a:pt x="15085" y="8406"/>
                  </a:lnTo>
                  <a:lnTo>
                    <a:pt x="15085" y="8406"/>
                  </a:lnTo>
                  <a:cubicBezTo>
                    <a:pt x="15085" y="7894"/>
                    <a:pt x="15490" y="7501"/>
                    <a:pt x="16002" y="7501"/>
                  </a:cubicBezTo>
                  <a:lnTo>
                    <a:pt x="16002" y="7501"/>
                  </a:lnTo>
                  <a:cubicBezTo>
                    <a:pt x="16502" y="7501"/>
                    <a:pt x="16907" y="7894"/>
                    <a:pt x="16907" y="8406"/>
                  </a:cubicBezTo>
                  <a:lnTo>
                    <a:pt x="16907" y="8406"/>
                  </a:lnTo>
                  <a:lnTo>
                    <a:pt x="16907" y="8418"/>
                  </a:lnTo>
                  <a:lnTo>
                    <a:pt x="16907" y="8418"/>
                  </a:lnTo>
                  <a:lnTo>
                    <a:pt x="16907" y="8430"/>
                  </a:lnTo>
                  <a:lnTo>
                    <a:pt x="16907" y="8430"/>
                  </a:lnTo>
                  <a:cubicBezTo>
                    <a:pt x="16907" y="8942"/>
                    <a:pt x="16502" y="9347"/>
                    <a:pt x="16002" y="9347"/>
                  </a:cubicBezTo>
                  <a:lnTo>
                    <a:pt x="16002" y="9347"/>
                  </a:lnTo>
                  <a:cubicBezTo>
                    <a:pt x="15490" y="9347"/>
                    <a:pt x="15085" y="8942"/>
                    <a:pt x="15085" y="8430"/>
                  </a:cubicBezTo>
                  <a:close/>
                  <a:moveTo>
                    <a:pt x="1036" y="6728"/>
                  </a:moveTo>
                  <a:cubicBezTo>
                    <a:pt x="560" y="6561"/>
                    <a:pt x="321" y="6025"/>
                    <a:pt x="488" y="5561"/>
                  </a:cubicBezTo>
                  <a:lnTo>
                    <a:pt x="488" y="5561"/>
                  </a:lnTo>
                  <a:cubicBezTo>
                    <a:pt x="655" y="5085"/>
                    <a:pt x="1191" y="4846"/>
                    <a:pt x="1655" y="5013"/>
                  </a:cubicBezTo>
                  <a:lnTo>
                    <a:pt x="1655" y="5013"/>
                  </a:lnTo>
                  <a:cubicBezTo>
                    <a:pt x="2131" y="5180"/>
                    <a:pt x="2369" y="5716"/>
                    <a:pt x="2203" y="6168"/>
                  </a:cubicBezTo>
                  <a:lnTo>
                    <a:pt x="2203" y="6168"/>
                  </a:lnTo>
                  <a:cubicBezTo>
                    <a:pt x="2072" y="6549"/>
                    <a:pt x="1726" y="6763"/>
                    <a:pt x="1357" y="6763"/>
                  </a:cubicBezTo>
                  <a:lnTo>
                    <a:pt x="1357" y="6763"/>
                  </a:lnTo>
                  <a:cubicBezTo>
                    <a:pt x="1250" y="6787"/>
                    <a:pt x="1143" y="6751"/>
                    <a:pt x="1036" y="6728"/>
                  </a:cubicBezTo>
                  <a:close/>
                  <a:moveTo>
                    <a:pt x="14692" y="6144"/>
                  </a:moveTo>
                  <a:cubicBezTo>
                    <a:pt x="14514" y="5668"/>
                    <a:pt x="14764" y="5144"/>
                    <a:pt x="15228" y="4965"/>
                  </a:cubicBezTo>
                  <a:lnTo>
                    <a:pt x="15228" y="4965"/>
                  </a:lnTo>
                  <a:cubicBezTo>
                    <a:pt x="15704" y="4787"/>
                    <a:pt x="16216" y="5037"/>
                    <a:pt x="16383" y="5501"/>
                  </a:cubicBezTo>
                  <a:lnTo>
                    <a:pt x="16383" y="5501"/>
                  </a:lnTo>
                  <a:cubicBezTo>
                    <a:pt x="16562" y="5977"/>
                    <a:pt x="16312" y="6501"/>
                    <a:pt x="15847" y="6680"/>
                  </a:cubicBezTo>
                  <a:lnTo>
                    <a:pt x="15847" y="6680"/>
                  </a:lnTo>
                  <a:cubicBezTo>
                    <a:pt x="15740" y="6704"/>
                    <a:pt x="15645" y="6739"/>
                    <a:pt x="15538" y="6739"/>
                  </a:cubicBezTo>
                  <a:lnTo>
                    <a:pt x="15538" y="6739"/>
                  </a:lnTo>
                  <a:cubicBezTo>
                    <a:pt x="15169" y="6739"/>
                    <a:pt x="14823" y="6501"/>
                    <a:pt x="14692" y="6144"/>
                  </a:cubicBezTo>
                  <a:close/>
                  <a:moveTo>
                    <a:pt x="2072" y="4299"/>
                  </a:moveTo>
                  <a:cubicBezTo>
                    <a:pt x="1679" y="3965"/>
                    <a:pt x="1631" y="3406"/>
                    <a:pt x="1953" y="3013"/>
                  </a:cubicBezTo>
                  <a:lnTo>
                    <a:pt x="1953" y="3013"/>
                  </a:lnTo>
                  <a:cubicBezTo>
                    <a:pt x="2274" y="2632"/>
                    <a:pt x="2846" y="2584"/>
                    <a:pt x="3227" y="2894"/>
                  </a:cubicBezTo>
                  <a:lnTo>
                    <a:pt x="3227" y="2894"/>
                  </a:lnTo>
                  <a:cubicBezTo>
                    <a:pt x="3620" y="3227"/>
                    <a:pt x="3655" y="3787"/>
                    <a:pt x="3346" y="4180"/>
                  </a:cubicBezTo>
                  <a:lnTo>
                    <a:pt x="3346" y="4180"/>
                  </a:lnTo>
                  <a:cubicBezTo>
                    <a:pt x="3167" y="4382"/>
                    <a:pt x="2917" y="4501"/>
                    <a:pt x="2643" y="4501"/>
                  </a:cubicBezTo>
                  <a:lnTo>
                    <a:pt x="2643" y="4501"/>
                  </a:lnTo>
                  <a:cubicBezTo>
                    <a:pt x="2453" y="4501"/>
                    <a:pt x="2250" y="4430"/>
                    <a:pt x="2072" y="4299"/>
                  </a:cubicBezTo>
                  <a:close/>
                  <a:moveTo>
                    <a:pt x="13526" y="4144"/>
                  </a:moveTo>
                  <a:cubicBezTo>
                    <a:pt x="13204" y="3763"/>
                    <a:pt x="13240" y="3191"/>
                    <a:pt x="13633" y="2870"/>
                  </a:cubicBezTo>
                  <a:lnTo>
                    <a:pt x="13633" y="2870"/>
                  </a:lnTo>
                  <a:cubicBezTo>
                    <a:pt x="14014" y="2537"/>
                    <a:pt x="14585" y="2584"/>
                    <a:pt x="14907" y="2977"/>
                  </a:cubicBezTo>
                  <a:lnTo>
                    <a:pt x="14907" y="2977"/>
                  </a:lnTo>
                  <a:cubicBezTo>
                    <a:pt x="15240" y="3358"/>
                    <a:pt x="15192" y="3930"/>
                    <a:pt x="14811" y="4251"/>
                  </a:cubicBezTo>
                  <a:lnTo>
                    <a:pt x="14811" y="4251"/>
                  </a:lnTo>
                  <a:cubicBezTo>
                    <a:pt x="14645" y="4406"/>
                    <a:pt x="14418" y="4465"/>
                    <a:pt x="14216" y="4465"/>
                  </a:cubicBezTo>
                  <a:lnTo>
                    <a:pt x="14216" y="4465"/>
                  </a:lnTo>
                  <a:cubicBezTo>
                    <a:pt x="13954" y="4477"/>
                    <a:pt x="13704" y="4358"/>
                    <a:pt x="13526" y="4144"/>
                  </a:cubicBezTo>
                  <a:close/>
                  <a:moveTo>
                    <a:pt x="3870" y="2358"/>
                  </a:moveTo>
                  <a:cubicBezTo>
                    <a:pt x="3620" y="1929"/>
                    <a:pt x="3762" y="1370"/>
                    <a:pt x="4191" y="1108"/>
                  </a:cubicBezTo>
                  <a:lnTo>
                    <a:pt x="4191" y="1108"/>
                  </a:lnTo>
                  <a:cubicBezTo>
                    <a:pt x="4632" y="858"/>
                    <a:pt x="5191" y="1013"/>
                    <a:pt x="5429" y="1441"/>
                  </a:cubicBezTo>
                  <a:lnTo>
                    <a:pt x="5429" y="1441"/>
                  </a:lnTo>
                  <a:cubicBezTo>
                    <a:pt x="5679" y="1870"/>
                    <a:pt x="5536" y="2441"/>
                    <a:pt x="5108" y="2691"/>
                  </a:cubicBezTo>
                  <a:lnTo>
                    <a:pt x="5108" y="2691"/>
                  </a:lnTo>
                  <a:cubicBezTo>
                    <a:pt x="4953" y="2775"/>
                    <a:pt x="4810" y="2810"/>
                    <a:pt x="4643" y="2810"/>
                  </a:cubicBezTo>
                  <a:lnTo>
                    <a:pt x="4643" y="2810"/>
                  </a:lnTo>
                  <a:cubicBezTo>
                    <a:pt x="4346" y="2810"/>
                    <a:pt x="4048" y="2656"/>
                    <a:pt x="3870" y="2358"/>
                  </a:cubicBezTo>
                  <a:close/>
                  <a:moveTo>
                    <a:pt x="11751" y="2679"/>
                  </a:moveTo>
                  <a:cubicBezTo>
                    <a:pt x="11323" y="2429"/>
                    <a:pt x="11180" y="1870"/>
                    <a:pt x="11418" y="1441"/>
                  </a:cubicBezTo>
                  <a:lnTo>
                    <a:pt x="11418" y="1441"/>
                  </a:lnTo>
                  <a:cubicBezTo>
                    <a:pt x="11668" y="1013"/>
                    <a:pt x="12216" y="858"/>
                    <a:pt x="12644" y="1096"/>
                  </a:cubicBezTo>
                  <a:lnTo>
                    <a:pt x="12644" y="1096"/>
                  </a:lnTo>
                  <a:cubicBezTo>
                    <a:pt x="13085" y="1346"/>
                    <a:pt x="13228" y="1906"/>
                    <a:pt x="12990" y="2334"/>
                  </a:cubicBezTo>
                  <a:lnTo>
                    <a:pt x="12990" y="2334"/>
                  </a:lnTo>
                  <a:cubicBezTo>
                    <a:pt x="12823" y="2632"/>
                    <a:pt x="12513" y="2799"/>
                    <a:pt x="12204" y="2799"/>
                  </a:cubicBezTo>
                  <a:lnTo>
                    <a:pt x="12204" y="2799"/>
                  </a:lnTo>
                  <a:cubicBezTo>
                    <a:pt x="12049" y="2799"/>
                    <a:pt x="11894" y="2751"/>
                    <a:pt x="11751" y="2679"/>
                  </a:cubicBezTo>
                  <a:close/>
                  <a:moveTo>
                    <a:pt x="6215" y="1155"/>
                  </a:moveTo>
                  <a:cubicBezTo>
                    <a:pt x="6132" y="667"/>
                    <a:pt x="6453" y="191"/>
                    <a:pt x="6953" y="96"/>
                  </a:cubicBezTo>
                  <a:lnTo>
                    <a:pt x="6953" y="96"/>
                  </a:lnTo>
                  <a:lnTo>
                    <a:pt x="6953" y="96"/>
                  </a:lnTo>
                  <a:lnTo>
                    <a:pt x="6953" y="96"/>
                  </a:lnTo>
                  <a:cubicBezTo>
                    <a:pt x="7441" y="12"/>
                    <a:pt x="7918" y="334"/>
                    <a:pt x="8001" y="834"/>
                  </a:cubicBezTo>
                  <a:lnTo>
                    <a:pt x="8001" y="834"/>
                  </a:lnTo>
                  <a:cubicBezTo>
                    <a:pt x="8096" y="1322"/>
                    <a:pt x="7775" y="1798"/>
                    <a:pt x="7275" y="1882"/>
                  </a:cubicBezTo>
                  <a:lnTo>
                    <a:pt x="7275" y="1882"/>
                  </a:lnTo>
                  <a:cubicBezTo>
                    <a:pt x="7215" y="1906"/>
                    <a:pt x="7168" y="1906"/>
                    <a:pt x="7108" y="1906"/>
                  </a:cubicBezTo>
                  <a:lnTo>
                    <a:pt x="7108" y="1906"/>
                  </a:lnTo>
                  <a:cubicBezTo>
                    <a:pt x="6679" y="1917"/>
                    <a:pt x="6298" y="1608"/>
                    <a:pt x="6215" y="1155"/>
                  </a:cubicBezTo>
                  <a:close/>
                  <a:moveTo>
                    <a:pt x="9585" y="1882"/>
                  </a:moveTo>
                  <a:cubicBezTo>
                    <a:pt x="9096" y="1798"/>
                    <a:pt x="8751" y="1334"/>
                    <a:pt x="8834" y="834"/>
                  </a:cubicBezTo>
                  <a:lnTo>
                    <a:pt x="8834" y="834"/>
                  </a:lnTo>
                  <a:cubicBezTo>
                    <a:pt x="8930" y="334"/>
                    <a:pt x="9394" y="1"/>
                    <a:pt x="9894" y="84"/>
                  </a:cubicBezTo>
                  <a:lnTo>
                    <a:pt x="9894" y="84"/>
                  </a:lnTo>
                  <a:cubicBezTo>
                    <a:pt x="10382" y="179"/>
                    <a:pt x="10728" y="632"/>
                    <a:pt x="10644" y="1144"/>
                  </a:cubicBezTo>
                  <a:lnTo>
                    <a:pt x="10644" y="1144"/>
                  </a:lnTo>
                  <a:cubicBezTo>
                    <a:pt x="10561" y="1584"/>
                    <a:pt x="10180" y="1906"/>
                    <a:pt x="9751" y="1906"/>
                  </a:cubicBezTo>
                  <a:lnTo>
                    <a:pt x="9751" y="1906"/>
                  </a:lnTo>
                  <a:cubicBezTo>
                    <a:pt x="9692" y="1906"/>
                    <a:pt x="9644" y="1906"/>
                    <a:pt x="9585" y="1882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8"/>
            <p:cNvSpPr/>
            <p:nvPr/>
          </p:nvSpPr>
          <p:spPr>
            <a:xfrm>
              <a:off x="3035945" y="-743776"/>
              <a:ext cx="699143" cy="699112"/>
            </a:xfrm>
            <a:custGeom>
              <a:avLst/>
              <a:gdLst/>
              <a:ahLst/>
              <a:cxnLst/>
              <a:rect l="l" t="t" r="r" b="b"/>
              <a:pathLst>
                <a:path w="22421" h="22420" extrusionOk="0">
                  <a:moveTo>
                    <a:pt x="11014" y="21622"/>
                  </a:moveTo>
                  <a:cubicBezTo>
                    <a:pt x="10978" y="21158"/>
                    <a:pt x="11335" y="20765"/>
                    <a:pt x="11800" y="20729"/>
                  </a:cubicBezTo>
                  <a:lnTo>
                    <a:pt x="11800" y="20729"/>
                  </a:lnTo>
                  <a:cubicBezTo>
                    <a:pt x="12264" y="20705"/>
                    <a:pt x="12669" y="21063"/>
                    <a:pt x="12693" y="21515"/>
                  </a:cubicBezTo>
                  <a:lnTo>
                    <a:pt x="12693" y="21515"/>
                  </a:lnTo>
                  <a:cubicBezTo>
                    <a:pt x="12728" y="21979"/>
                    <a:pt x="12371" y="22384"/>
                    <a:pt x="11907" y="22408"/>
                  </a:cubicBezTo>
                  <a:lnTo>
                    <a:pt x="11907" y="22408"/>
                  </a:lnTo>
                  <a:lnTo>
                    <a:pt x="11847" y="22408"/>
                  </a:lnTo>
                  <a:lnTo>
                    <a:pt x="11847" y="22408"/>
                  </a:lnTo>
                  <a:cubicBezTo>
                    <a:pt x="11419" y="22420"/>
                    <a:pt x="11026" y="22075"/>
                    <a:pt x="11014" y="21622"/>
                  </a:cubicBezTo>
                  <a:close/>
                  <a:moveTo>
                    <a:pt x="9109" y="22253"/>
                  </a:moveTo>
                  <a:cubicBezTo>
                    <a:pt x="8645" y="22158"/>
                    <a:pt x="8347" y="21717"/>
                    <a:pt x="8442" y="21265"/>
                  </a:cubicBezTo>
                  <a:lnTo>
                    <a:pt x="8442" y="21265"/>
                  </a:lnTo>
                  <a:cubicBezTo>
                    <a:pt x="8525" y="20801"/>
                    <a:pt x="8978" y="20503"/>
                    <a:pt x="9418" y="20598"/>
                  </a:cubicBezTo>
                  <a:lnTo>
                    <a:pt x="9418" y="20598"/>
                  </a:lnTo>
                  <a:cubicBezTo>
                    <a:pt x="9883" y="20682"/>
                    <a:pt x="10180" y="21134"/>
                    <a:pt x="10085" y="21575"/>
                  </a:cubicBezTo>
                  <a:lnTo>
                    <a:pt x="10085" y="21575"/>
                  </a:lnTo>
                  <a:cubicBezTo>
                    <a:pt x="10014" y="21979"/>
                    <a:pt x="9657" y="22265"/>
                    <a:pt x="9252" y="22265"/>
                  </a:cubicBezTo>
                  <a:lnTo>
                    <a:pt x="9252" y="22265"/>
                  </a:lnTo>
                  <a:cubicBezTo>
                    <a:pt x="9216" y="22265"/>
                    <a:pt x="9156" y="22253"/>
                    <a:pt x="9109" y="22253"/>
                  </a:cubicBezTo>
                  <a:close/>
                  <a:moveTo>
                    <a:pt x="13598" y="21336"/>
                  </a:moveTo>
                  <a:cubicBezTo>
                    <a:pt x="13455" y="20896"/>
                    <a:pt x="13693" y="20420"/>
                    <a:pt x="14133" y="20265"/>
                  </a:cubicBezTo>
                  <a:lnTo>
                    <a:pt x="14133" y="20265"/>
                  </a:lnTo>
                  <a:cubicBezTo>
                    <a:pt x="14586" y="20122"/>
                    <a:pt x="15062" y="20372"/>
                    <a:pt x="15205" y="20801"/>
                  </a:cubicBezTo>
                  <a:lnTo>
                    <a:pt x="15205" y="20801"/>
                  </a:lnTo>
                  <a:cubicBezTo>
                    <a:pt x="15360" y="21253"/>
                    <a:pt x="15110" y="21729"/>
                    <a:pt x="14669" y="21872"/>
                  </a:cubicBezTo>
                  <a:lnTo>
                    <a:pt x="14669" y="21872"/>
                  </a:lnTo>
                  <a:lnTo>
                    <a:pt x="14669" y="21872"/>
                  </a:lnTo>
                  <a:lnTo>
                    <a:pt x="14669" y="21872"/>
                  </a:lnTo>
                  <a:cubicBezTo>
                    <a:pt x="14586" y="21908"/>
                    <a:pt x="14490" y="21920"/>
                    <a:pt x="14407" y="21920"/>
                  </a:cubicBezTo>
                  <a:lnTo>
                    <a:pt x="14407" y="21920"/>
                  </a:lnTo>
                  <a:cubicBezTo>
                    <a:pt x="14050" y="21932"/>
                    <a:pt x="13717" y="21694"/>
                    <a:pt x="13598" y="21336"/>
                  </a:cubicBezTo>
                  <a:close/>
                  <a:moveTo>
                    <a:pt x="6430" y="21384"/>
                  </a:moveTo>
                  <a:cubicBezTo>
                    <a:pt x="6013" y="21194"/>
                    <a:pt x="5823" y="20682"/>
                    <a:pt x="6025" y="20253"/>
                  </a:cubicBezTo>
                  <a:lnTo>
                    <a:pt x="6025" y="20253"/>
                  </a:lnTo>
                  <a:cubicBezTo>
                    <a:pt x="6216" y="19836"/>
                    <a:pt x="6728" y="19646"/>
                    <a:pt x="7156" y="19848"/>
                  </a:cubicBezTo>
                  <a:lnTo>
                    <a:pt x="7156" y="19848"/>
                  </a:lnTo>
                  <a:cubicBezTo>
                    <a:pt x="7573" y="20051"/>
                    <a:pt x="7763" y="20551"/>
                    <a:pt x="7561" y="20979"/>
                  </a:cubicBezTo>
                  <a:lnTo>
                    <a:pt x="7561" y="20979"/>
                  </a:lnTo>
                  <a:cubicBezTo>
                    <a:pt x="7406" y="21301"/>
                    <a:pt x="7109" y="21479"/>
                    <a:pt x="6787" y="21479"/>
                  </a:cubicBezTo>
                  <a:lnTo>
                    <a:pt x="6787" y="21479"/>
                  </a:lnTo>
                  <a:cubicBezTo>
                    <a:pt x="6668" y="21456"/>
                    <a:pt x="6549" y="21432"/>
                    <a:pt x="6430" y="21384"/>
                  </a:cubicBezTo>
                  <a:close/>
                  <a:moveTo>
                    <a:pt x="16038" y="20432"/>
                  </a:moveTo>
                  <a:cubicBezTo>
                    <a:pt x="15788" y="20051"/>
                    <a:pt x="15907" y="19515"/>
                    <a:pt x="16300" y="19253"/>
                  </a:cubicBezTo>
                  <a:lnTo>
                    <a:pt x="16300" y="19253"/>
                  </a:lnTo>
                  <a:cubicBezTo>
                    <a:pt x="16681" y="19003"/>
                    <a:pt x="17217" y="19122"/>
                    <a:pt x="17467" y="19515"/>
                  </a:cubicBezTo>
                  <a:lnTo>
                    <a:pt x="17467" y="19515"/>
                  </a:lnTo>
                  <a:cubicBezTo>
                    <a:pt x="17729" y="19896"/>
                    <a:pt x="17610" y="20432"/>
                    <a:pt x="17217" y="20682"/>
                  </a:cubicBezTo>
                  <a:lnTo>
                    <a:pt x="17217" y="20682"/>
                  </a:lnTo>
                  <a:cubicBezTo>
                    <a:pt x="17074" y="20777"/>
                    <a:pt x="16919" y="20824"/>
                    <a:pt x="16776" y="20824"/>
                  </a:cubicBezTo>
                  <a:lnTo>
                    <a:pt x="16776" y="20824"/>
                  </a:lnTo>
                  <a:cubicBezTo>
                    <a:pt x="16479" y="20824"/>
                    <a:pt x="16205" y="20682"/>
                    <a:pt x="16038" y="20432"/>
                  </a:cubicBezTo>
                  <a:close/>
                  <a:moveTo>
                    <a:pt x="4049" y="19872"/>
                  </a:moveTo>
                  <a:cubicBezTo>
                    <a:pt x="3692" y="19574"/>
                    <a:pt x="3632" y="19039"/>
                    <a:pt x="3942" y="18681"/>
                  </a:cubicBezTo>
                  <a:lnTo>
                    <a:pt x="3942" y="18681"/>
                  </a:lnTo>
                  <a:cubicBezTo>
                    <a:pt x="4239" y="18324"/>
                    <a:pt x="4775" y="18265"/>
                    <a:pt x="5132" y="18562"/>
                  </a:cubicBezTo>
                  <a:lnTo>
                    <a:pt x="5132" y="18562"/>
                  </a:lnTo>
                  <a:cubicBezTo>
                    <a:pt x="5489" y="18860"/>
                    <a:pt x="5549" y="19396"/>
                    <a:pt x="5251" y="19753"/>
                  </a:cubicBezTo>
                  <a:lnTo>
                    <a:pt x="5251" y="19753"/>
                  </a:lnTo>
                  <a:cubicBezTo>
                    <a:pt x="5085" y="19955"/>
                    <a:pt x="4835" y="20062"/>
                    <a:pt x="4596" y="20062"/>
                  </a:cubicBezTo>
                  <a:lnTo>
                    <a:pt x="4596" y="20062"/>
                  </a:lnTo>
                  <a:cubicBezTo>
                    <a:pt x="4406" y="20062"/>
                    <a:pt x="4215" y="20003"/>
                    <a:pt x="4049" y="19872"/>
                  </a:cubicBezTo>
                  <a:close/>
                  <a:moveTo>
                    <a:pt x="18170" y="18931"/>
                  </a:moveTo>
                  <a:cubicBezTo>
                    <a:pt x="17824" y="18598"/>
                    <a:pt x="17812" y="18086"/>
                    <a:pt x="18122" y="17741"/>
                  </a:cubicBezTo>
                  <a:lnTo>
                    <a:pt x="18122" y="17741"/>
                  </a:lnTo>
                  <a:cubicBezTo>
                    <a:pt x="18443" y="17395"/>
                    <a:pt x="18979" y="17384"/>
                    <a:pt x="19313" y="17705"/>
                  </a:cubicBezTo>
                  <a:lnTo>
                    <a:pt x="19313" y="17705"/>
                  </a:lnTo>
                  <a:cubicBezTo>
                    <a:pt x="19658" y="18027"/>
                    <a:pt x="19670" y="18562"/>
                    <a:pt x="19360" y="18896"/>
                  </a:cubicBezTo>
                  <a:lnTo>
                    <a:pt x="19360" y="18896"/>
                  </a:lnTo>
                  <a:cubicBezTo>
                    <a:pt x="19193" y="19074"/>
                    <a:pt x="18979" y="19170"/>
                    <a:pt x="18753" y="19170"/>
                  </a:cubicBezTo>
                  <a:lnTo>
                    <a:pt x="18753" y="19170"/>
                  </a:lnTo>
                  <a:cubicBezTo>
                    <a:pt x="18539" y="19170"/>
                    <a:pt x="18336" y="19098"/>
                    <a:pt x="18170" y="18931"/>
                  </a:cubicBezTo>
                  <a:close/>
                  <a:moveTo>
                    <a:pt x="2132" y="17836"/>
                  </a:moveTo>
                  <a:cubicBezTo>
                    <a:pt x="1858" y="17455"/>
                    <a:pt x="1929" y="16919"/>
                    <a:pt x="2310" y="16657"/>
                  </a:cubicBezTo>
                  <a:lnTo>
                    <a:pt x="2310" y="16657"/>
                  </a:lnTo>
                  <a:cubicBezTo>
                    <a:pt x="2679" y="16383"/>
                    <a:pt x="3215" y="16455"/>
                    <a:pt x="3477" y="16836"/>
                  </a:cubicBezTo>
                  <a:lnTo>
                    <a:pt x="3477" y="16836"/>
                  </a:lnTo>
                  <a:cubicBezTo>
                    <a:pt x="3763" y="17205"/>
                    <a:pt x="3680" y="17741"/>
                    <a:pt x="3299" y="18015"/>
                  </a:cubicBezTo>
                  <a:lnTo>
                    <a:pt x="3299" y="18015"/>
                  </a:lnTo>
                  <a:cubicBezTo>
                    <a:pt x="3156" y="18110"/>
                    <a:pt x="2977" y="18169"/>
                    <a:pt x="2810" y="18169"/>
                  </a:cubicBezTo>
                  <a:lnTo>
                    <a:pt x="2810" y="18169"/>
                  </a:lnTo>
                  <a:cubicBezTo>
                    <a:pt x="2549" y="18169"/>
                    <a:pt x="2287" y="18050"/>
                    <a:pt x="2132" y="17836"/>
                  </a:cubicBezTo>
                  <a:close/>
                  <a:moveTo>
                    <a:pt x="19872" y="16955"/>
                  </a:moveTo>
                  <a:cubicBezTo>
                    <a:pt x="19455" y="16729"/>
                    <a:pt x="19313" y="16205"/>
                    <a:pt x="19539" y="15800"/>
                  </a:cubicBezTo>
                  <a:lnTo>
                    <a:pt x="19539" y="15800"/>
                  </a:lnTo>
                  <a:cubicBezTo>
                    <a:pt x="19765" y="15383"/>
                    <a:pt x="20289" y="15252"/>
                    <a:pt x="20682" y="15479"/>
                  </a:cubicBezTo>
                  <a:lnTo>
                    <a:pt x="20682" y="15479"/>
                  </a:lnTo>
                  <a:cubicBezTo>
                    <a:pt x="21098" y="15705"/>
                    <a:pt x="21241" y="16217"/>
                    <a:pt x="21015" y="16622"/>
                  </a:cubicBezTo>
                  <a:lnTo>
                    <a:pt x="21015" y="16622"/>
                  </a:lnTo>
                  <a:cubicBezTo>
                    <a:pt x="20860" y="16907"/>
                    <a:pt x="20563" y="17050"/>
                    <a:pt x="20265" y="17050"/>
                  </a:cubicBezTo>
                  <a:lnTo>
                    <a:pt x="20265" y="17050"/>
                  </a:lnTo>
                  <a:cubicBezTo>
                    <a:pt x="20134" y="17050"/>
                    <a:pt x="20003" y="17026"/>
                    <a:pt x="19872" y="16955"/>
                  </a:cubicBezTo>
                  <a:close/>
                  <a:moveTo>
                    <a:pt x="774" y="15371"/>
                  </a:moveTo>
                  <a:cubicBezTo>
                    <a:pt x="596" y="14943"/>
                    <a:pt x="798" y="14455"/>
                    <a:pt x="1251" y="14276"/>
                  </a:cubicBezTo>
                  <a:lnTo>
                    <a:pt x="1251" y="14276"/>
                  </a:lnTo>
                  <a:cubicBezTo>
                    <a:pt x="1679" y="14097"/>
                    <a:pt x="2179" y="14312"/>
                    <a:pt x="2358" y="14752"/>
                  </a:cubicBezTo>
                  <a:lnTo>
                    <a:pt x="2358" y="14752"/>
                  </a:lnTo>
                  <a:cubicBezTo>
                    <a:pt x="2537" y="15181"/>
                    <a:pt x="2310" y="15669"/>
                    <a:pt x="1882" y="15848"/>
                  </a:cubicBezTo>
                  <a:lnTo>
                    <a:pt x="1882" y="15848"/>
                  </a:lnTo>
                  <a:cubicBezTo>
                    <a:pt x="1775" y="15895"/>
                    <a:pt x="1667" y="15907"/>
                    <a:pt x="1560" y="15907"/>
                  </a:cubicBezTo>
                  <a:lnTo>
                    <a:pt x="1560" y="15907"/>
                  </a:lnTo>
                  <a:cubicBezTo>
                    <a:pt x="1215" y="15907"/>
                    <a:pt x="894" y="15705"/>
                    <a:pt x="774" y="15371"/>
                  </a:cubicBezTo>
                  <a:close/>
                  <a:moveTo>
                    <a:pt x="21027" y="14609"/>
                  </a:moveTo>
                  <a:cubicBezTo>
                    <a:pt x="20586" y="14490"/>
                    <a:pt x="20301" y="14038"/>
                    <a:pt x="20420" y="13585"/>
                  </a:cubicBezTo>
                  <a:lnTo>
                    <a:pt x="20420" y="13585"/>
                  </a:lnTo>
                  <a:cubicBezTo>
                    <a:pt x="20539" y="13145"/>
                    <a:pt x="21003" y="12859"/>
                    <a:pt x="21444" y="12978"/>
                  </a:cubicBezTo>
                  <a:lnTo>
                    <a:pt x="21444" y="12978"/>
                  </a:lnTo>
                  <a:cubicBezTo>
                    <a:pt x="21896" y="13097"/>
                    <a:pt x="22182" y="13562"/>
                    <a:pt x="22051" y="14002"/>
                  </a:cubicBezTo>
                  <a:lnTo>
                    <a:pt x="22051" y="14002"/>
                  </a:lnTo>
                  <a:cubicBezTo>
                    <a:pt x="21956" y="14395"/>
                    <a:pt x="21610" y="14645"/>
                    <a:pt x="21241" y="14645"/>
                  </a:cubicBezTo>
                  <a:lnTo>
                    <a:pt x="21241" y="14645"/>
                  </a:lnTo>
                  <a:cubicBezTo>
                    <a:pt x="21158" y="14645"/>
                    <a:pt x="21098" y="14645"/>
                    <a:pt x="21027" y="14609"/>
                  </a:cubicBezTo>
                  <a:close/>
                  <a:moveTo>
                    <a:pt x="60" y="12645"/>
                  </a:moveTo>
                  <a:cubicBezTo>
                    <a:pt x="1" y="12192"/>
                    <a:pt x="322" y="11752"/>
                    <a:pt x="786" y="11692"/>
                  </a:cubicBezTo>
                  <a:lnTo>
                    <a:pt x="786" y="11692"/>
                  </a:lnTo>
                  <a:cubicBezTo>
                    <a:pt x="1251" y="11633"/>
                    <a:pt x="1679" y="11966"/>
                    <a:pt x="1739" y="12431"/>
                  </a:cubicBezTo>
                  <a:lnTo>
                    <a:pt x="1739" y="12431"/>
                  </a:lnTo>
                  <a:cubicBezTo>
                    <a:pt x="1798" y="12883"/>
                    <a:pt x="1477" y="13324"/>
                    <a:pt x="1013" y="13383"/>
                  </a:cubicBezTo>
                  <a:lnTo>
                    <a:pt x="1013" y="13383"/>
                  </a:lnTo>
                  <a:cubicBezTo>
                    <a:pt x="977" y="13383"/>
                    <a:pt x="941" y="13395"/>
                    <a:pt x="905" y="13395"/>
                  </a:cubicBezTo>
                  <a:lnTo>
                    <a:pt x="905" y="13395"/>
                  </a:lnTo>
                  <a:cubicBezTo>
                    <a:pt x="477" y="13395"/>
                    <a:pt x="120" y="13085"/>
                    <a:pt x="60" y="12645"/>
                  </a:cubicBezTo>
                  <a:close/>
                  <a:moveTo>
                    <a:pt x="20717" y="11216"/>
                  </a:moveTo>
                  <a:lnTo>
                    <a:pt x="20717" y="11216"/>
                  </a:lnTo>
                  <a:lnTo>
                    <a:pt x="20717" y="11216"/>
                  </a:lnTo>
                  <a:lnTo>
                    <a:pt x="20717" y="11216"/>
                  </a:lnTo>
                  <a:lnTo>
                    <a:pt x="20717" y="11180"/>
                  </a:lnTo>
                  <a:lnTo>
                    <a:pt x="20717" y="11180"/>
                  </a:lnTo>
                  <a:cubicBezTo>
                    <a:pt x="20717" y="10716"/>
                    <a:pt x="21087" y="10323"/>
                    <a:pt x="21563" y="10323"/>
                  </a:cubicBezTo>
                  <a:lnTo>
                    <a:pt x="21563" y="10323"/>
                  </a:lnTo>
                  <a:cubicBezTo>
                    <a:pt x="22027" y="10323"/>
                    <a:pt x="22420" y="10704"/>
                    <a:pt x="22420" y="11180"/>
                  </a:cubicBezTo>
                  <a:lnTo>
                    <a:pt x="22420" y="11180"/>
                  </a:lnTo>
                  <a:lnTo>
                    <a:pt x="22420" y="11180"/>
                  </a:lnTo>
                  <a:lnTo>
                    <a:pt x="22420" y="11180"/>
                  </a:lnTo>
                  <a:lnTo>
                    <a:pt x="22420" y="11204"/>
                  </a:lnTo>
                  <a:lnTo>
                    <a:pt x="22420" y="11204"/>
                  </a:lnTo>
                  <a:lnTo>
                    <a:pt x="22420" y="11216"/>
                  </a:lnTo>
                  <a:lnTo>
                    <a:pt x="22420" y="11216"/>
                  </a:lnTo>
                  <a:lnTo>
                    <a:pt x="22420" y="11216"/>
                  </a:lnTo>
                  <a:lnTo>
                    <a:pt x="22420" y="11216"/>
                  </a:lnTo>
                  <a:cubicBezTo>
                    <a:pt x="22420" y="11681"/>
                    <a:pt x="22027" y="12073"/>
                    <a:pt x="21563" y="12073"/>
                  </a:cubicBezTo>
                  <a:lnTo>
                    <a:pt x="21563" y="12073"/>
                  </a:lnTo>
                  <a:cubicBezTo>
                    <a:pt x="21087" y="12073"/>
                    <a:pt x="20717" y="11681"/>
                    <a:pt x="20717" y="11216"/>
                  </a:cubicBezTo>
                  <a:close/>
                  <a:moveTo>
                    <a:pt x="20717" y="11180"/>
                  </a:moveTo>
                  <a:lnTo>
                    <a:pt x="20717" y="11180"/>
                  </a:lnTo>
                  <a:lnTo>
                    <a:pt x="20717" y="11180"/>
                  </a:lnTo>
                  <a:close/>
                  <a:moveTo>
                    <a:pt x="786" y="10788"/>
                  </a:moveTo>
                  <a:cubicBezTo>
                    <a:pt x="322" y="10728"/>
                    <a:pt x="1" y="10311"/>
                    <a:pt x="48" y="9847"/>
                  </a:cubicBezTo>
                  <a:lnTo>
                    <a:pt x="48" y="9847"/>
                  </a:lnTo>
                  <a:cubicBezTo>
                    <a:pt x="108" y="9395"/>
                    <a:pt x="524" y="9061"/>
                    <a:pt x="977" y="9121"/>
                  </a:cubicBezTo>
                  <a:lnTo>
                    <a:pt x="977" y="9121"/>
                  </a:lnTo>
                  <a:cubicBezTo>
                    <a:pt x="1441" y="9180"/>
                    <a:pt x="1775" y="9597"/>
                    <a:pt x="1715" y="10061"/>
                  </a:cubicBezTo>
                  <a:lnTo>
                    <a:pt x="1715" y="10061"/>
                  </a:lnTo>
                  <a:cubicBezTo>
                    <a:pt x="1667" y="10490"/>
                    <a:pt x="1298" y="10799"/>
                    <a:pt x="882" y="10799"/>
                  </a:cubicBezTo>
                  <a:lnTo>
                    <a:pt x="882" y="10799"/>
                  </a:lnTo>
                  <a:cubicBezTo>
                    <a:pt x="858" y="10788"/>
                    <a:pt x="834" y="10788"/>
                    <a:pt x="786" y="10788"/>
                  </a:cubicBezTo>
                  <a:close/>
                  <a:moveTo>
                    <a:pt x="20408" y="8811"/>
                  </a:moveTo>
                  <a:lnTo>
                    <a:pt x="20408" y="8811"/>
                  </a:lnTo>
                  <a:cubicBezTo>
                    <a:pt x="20289" y="8371"/>
                    <a:pt x="20551" y="7906"/>
                    <a:pt x="21015" y="7787"/>
                  </a:cubicBezTo>
                  <a:lnTo>
                    <a:pt x="21015" y="7787"/>
                  </a:lnTo>
                  <a:cubicBezTo>
                    <a:pt x="21456" y="7668"/>
                    <a:pt x="21920" y="7930"/>
                    <a:pt x="22039" y="8394"/>
                  </a:cubicBezTo>
                  <a:lnTo>
                    <a:pt x="22039" y="8394"/>
                  </a:lnTo>
                  <a:cubicBezTo>
                    <a:pt x="22158" y="8835"/>
                    <a:pt x="21896" y="9299"/>
                    <a:pt x="21432" y="9418"/>
                  </a:cubicBezTo>
                  <a:lnTo>
                    <a:pt x="21432" y="9418"/>
                  </a:lnTo>
                  <a:cubicBezTo>
                    <a:pt x="21360" y="9430"/>
                    <a:pt x="21277" y="9454"/>
                    <a:pt x="21218" y="9454"/>
                  </a:cubicBezTo>
                  <a:lnTo>
                    <a:pt x="21218" y="9454"/>
                  </a:lnTo>
                  <a:cubicBezTo>
                    <a:pt x="20848" y="9454"/>
                    <a:pt x="20503" y="9192"/>
                    <a:pt x="20408" y="8811"/>
                  </a:cubicBezTo>
                  <a:close/>
                  <a:moveTo>
                    <a:pt x="1215" y="8216"/>
                  </a:moveTo>
                  <a:cubicBezTo>
                    <a:pt x="786" y="8049"/>
                    <a:pt x="560" y="7549"/>
                    <a:pt x="739" y="7109"/>
                  </a:cubicBezTo>
                  <a:lnTo>
                    <a:pt x="739" y="7109"/>
                  </a:lnTo>
                  <a:lnTo>
                    <a:pt x="739" y="7109"/>
                  </a:lnTo>
                  <a:lnTo>
                    <a:pt x="739" y="7109"/>
                  </a:lnTo>
                  <a:cubicBezTo>
                    <a:pt x="905" y="6680"/>
                    <a:pt x="1417" y="6454"/>
                    <a:pt x="1846" y="6644"/>
                  </a:cubicBezTo>
                  <a:lnTo>
                    <a:pt x="1846" y="6644"/>
                  </a:lnTo>
                  <a:cubicBezTo>
                    <a:pt x="2275" y="6799"/>
                    <a:pt x="2501" y="7299"/>
                    <a:pt x="2322" y="7740"/>
                  </a:cubicBezTo>
                  <a:lnTo>
                    <a:pt x="2322" y="7740"/>
                  </a:lnTo>
                  <a:cubicBezTo>
                    <a:pt x="2191" y="8073"/>
                    <a:pt x="1882" y="8275"/>
                    <a:pt x="1536" y="8275"/>
                  </a:cubicBezTo>
                  <a:lnTo>
                    <a:pt x="1536" y="8275"/>
                  </a:lnTo>
                  <a:cubicBezTo>
                    <a:pt x="1429" y="8275"/>
                    <a:pt x="1322" y="8240"/>
                    <a:pt x="1215" y="8216"/>
                  </a:cubicBezTo>
                  <a:close/>
                  <a:moveTo>
                    <a:pt x="19527" y="6608"/>
                  </a:moveTo>
                  <a:cubicBezTo>
                    <a:pt x="19301" y="6192"/>
                    <a:pt x="19455" y="5692"/>
                    <a:pt x="19848" y="5465"/>
                  </a:cubicBezTo>
                  <a:lnTo>
                    <a:pt x="19848" y="5465"/>
                  </a:lnTo>
                  <a:cubicBezTo>
                    <a:pt x="20265" y="5239"/>
                    <a:pt x="20777" y="5394"/>
                    <a:pt x="21003" y="5787"/>
                  </a:cubicBezTo>
                  <a:lnTo>
                    <a:pt x="21003" y="5787"/>
                  </a:lnTo>
                  <a:cubicBezTo>
                    <a:pt x="21229" y="6192"/>
                    <a:pt x="21075" y="6716"/>
                    <a:pt x="20670" y="6930"/>
                  </a:cubicBezTo>
                  <a:lnTo>
                    <a:pt x="20670" y="6930"/>
                  </a:lnTo>
                  <a:cubicBezTo>
                    <a:pt x="20539" y="7013"/>
                    <a:pt x="20408" y="7037"/>
                    <a:pt x="20253" y="7037"/>
                  </a:cubicBezTo>
                  <a:lnTo>
                    <a:pt x="20253" y="7037"/>
                  </a:lnTo>
                  <a:cubicBezTo>
                    <a:pt x="19955" y="7037"/>
                    <a:pt x="19670" y="6882"/>
                    <a:pt x="19527" y="6608"/>
                  </a:cubicBezTo>
                  <a:close/>
                  <a:moveTo>
                    <a:pt x="2287" y="5835"/>
                  </a:moveTo>
                  <a:cubicBezTo>
                    <a:pt x="1917" y="5561"/>
                    <a:pt x="1834" y="5025"/>
                    <a:pt x="2096" y="4656"/>
                  </a:cubicBezTo>
                  <a:lnTo>
                    <a:pt x="2096" y="4656"/>
                  </a:lnTo>
                  <a:cubicBezTo>
                    <a:pt x="2370" y="4275"/>
                    <a:pt x="2906" y="4203"/>
                    <a:pt x="3275" y="4465"/>
                  </a:cubicBezTo>
                  <a:lnTo>
                    <a:pt x="3275" y="4465"/>
                  </a:lnTo>
                  <a:cubicBezTo>
                    <a:pt x="3644" y="4727"/>
                    <a:pt x="3739" y="5263"/>
                    <a:pt x="3465" y="5644"/>
                  </a:cubicBezTo>
                  <a:lnTo>
                    <a:pt x="3465" y="5644"/>
                  </a:lnTo>
                  <a:cubicBezTo>
                    <a:pt x="3299" y="5858"/>
                    <a:pt x="3037" y="5989"/>
                    <a:pt x="2787" y="5989"/>
                  </a:cubicBezTo>
                  <a:lnTo>
                    <a:pt x="2787" y="5989"/>
                  </a:lnTo>
                  <a:cubicBezTo>
                    <a:pt x="2620" y="5989"/>
                    <a:pt x="2441" y="5942"/>
                    <a:pt x="2287" y="5835"/>
                  </a:cubicBezTo>
                  <a:close/>
                  <a:moveTo>
                    <a:pt x="18110" y="4668"/>
                  </a:moveTo>
                  <a:cubicBezTo>
                    <a:pt x="17789" y="4334"/>
                    <a:pt x="17800" y="3799"/>
                    <a:pt x="18146" y="3477"/>
                  </a:cubicBezTo>
                  <a:lnTo>
                    <a:pt x="18146" y="3477"/>
                  </a:lnTo>
                  <a:cubicBezTo>
                    <a:pt x="18479" y="3156"/>
                    <a:pt x="19027" y="3168"/>
                    <a:pt x="19336" y="3513"/>
                  </a:cubicBezTo>
                  <a:lnTo>
                    <a:pt x="19336" y="3513"/>
                  </a:lnTo>
                  <a:cubicBezTo>
                    <a:pt x="19658" y="3858"/>
                    <a:pt x="19646" y="4394"/>
                    <a:pt x="19301" y="4703"/>
                  </a:cubicBezTo>
                  <a:lnTo>
                    <a:pt x="19301" y="4703"/>
                  </a:lnTo>
                  <a:cubicBezTo>
                    <a:pt x="19146" y="4846"/>
                    <a:pt x="18932" y="4930"/>
                    <a:pt x="18717" y="4930"/>
                  </a:cubicBezTo>
                  <a:lnTo>
                    <a:pt x="18717" y="4930"/>
                  </a:lnTo>
                  <a:cubicBezTo>
                    <a:pt x="18503" y="4942"/>
                    <a:pt x="18277" y="4846"/>
                    <a:pt x="18110" y="4668"/>
                  </a:cubicBezTo>
                  <a:close/>
                  <a:moveTo>
                    <a:pt x="3918" y="3775"/>
                  </a:moveTo>
                  <a:cubicBezTo>
                    <a:pt x="3620" y="3418"/>
                    <a:pt x="3656" y="2882"/>
                    <a:pt x="4013" y="2584"/>
                  </a:cubicBezTo>
                  <a:lnTo>
                    <a:pt x="4013" y="2584"/>
                  </a:lnTo>
                  <a:cubicBezTo>
                    <a:pt x="4370" y="2286"/>
                    <a:pt x="4906" y="2334"/>
                    <a:pt x="5204" y="2691"/>
                  </a:cubicBezTo>
                  <a:lnTo>
                    <a:pt x="5204" y="2691"/>
                  </a:lnTo>
                  <a:cubicBezTo>
                    <a:pt x="5501" y="3048"/>
                    <a:pt x="5466" y="3584"/>
                    <a:pt x="5108" y="3882"/>
                  </a:cubicBezTo>
                  <a:lnTo>
                    <a:pt x="5108" y="3882"/>
                  </a:lnTo>
                  <a:cubicBezTo>
                    <a:pt x="4942" y="4013"/>
                    <a:pt x="4751" y="4072"/>
                    <a:pt x="4573" y="4072"/>
                  </a:cubicBezTo>
                  <a:lnTo>
                    <a:pt x="4573" y="4072"/>
                  </a:lnTo>
                  <a:cubicBezTo>
                    <a:pt x="4311" y="4096"/>
                    <a:pt x="4073" y="3989"/>
                    <a:pt x="3918" y="3775"/>
                  </a:cubicBezTo>
                  <a:close/>
                  <a:moveTo>
                    <a:pt x="16265" y="3156"/>
                  </a:moveTo>
                  <a:cubicBezTo>
                    <a:pt x="15860" y="2906"/>
                    <a:pt x="15741" y="2382"/>
                    <a:pt x="16003" y="1989"/>
                  </a:cubicBezTo>
                  <a:lnTo>
                    <a:pt x="16003" y="1989"/>
                  </a:lnTo>
                  <a:cubicBezTo>
                    <a:pt x="16253" y="1608"/>
                    <a:pt x="16776" y="1489"/>
                    <a:pt x="17157" y="1727"/>
                  </a:cubicBezTo>
                  <a:lnTo>
                    <a:pt x="17157" y="1727"/>
                  </a:lnTo>
                  <a:cubicBezTo>
                    <a:pt x="17550" y="1977"/>
                    <a:pt x="17669" y="2501"/>
                    <a:pt x="17431" y="2906"/>
                  </a:cubicBezTo>
                  <a:lnTo>
                    <a:pt x="17431" y="2906"/>
                  </a:lnTo>
                  <a:cubicBezTo>
                    <a:pt x="17265" y="3156"/>
                    <a:pt x="16991" y="3287"/>
                    <a:pt x="16717" y="3287"/>
                  </a:cubicBezTo>
                  <a:lnTo>
                    <a:pt x="16717" y="3287"/>
                  </a:lnTo>
                  <a:cubicBezTo>
                    <a:pt x="16562" y="3287"/>
                    <a:pt x="16395" y="3239"/>
                    <a:pt x="16265" y="3156"/>
                  </a:cubicBezTo>
                  <a:close/>
                  <a:moveTo>
                    <a:pt x="5978" y="2215"/>
                  </a:moveTo>
                  <a:cubicBezTo>
                    <a:pt x="5775" y="1798"/>
                    <a:pt x="5966" y="1298"/>
                    <a:pt x="6382" y="1084"/>
                  </a:cubicBezTo>
                  <a:lnTo>
                    <a:pt x="6382" y="1084"/>
                  </a:lnTo>
                  <a:lnTo>
                    <a:pt x="6382" y="1084"/>
                  </a:lnTo>
                  <a:lnTo>
                    <a:pt x="6382" y="1084"/>
                  </a:lnTo>
                  <a:cubicBezTo>
                    <a:pt x="6799" y="893"/>
                    <a:pt x="7311" y="1072"/>
                    <a:pt x="7513" y="1489"/>
                  </a:cubicBezTo>
                  <a:lnTo>
                    <a:pt x="7513" y="1489"/>
                  </a:lnTo>
                  <a:cubicBezTo>
                    <a:pt x="7704" y="1905"/>
                    <a:pt x="7525" y="2406"/>
                    <a:pt x="7109" y="2620"/>
                  </a:cubicBezTo>
                  <a:lnTo>
                    <a:pt x="7109" y="2620"/>
                  </a:lnTo>
                  <a:cubicBezTo>
                    <a:pt x="6990" y="2679"/>
                    <a:pt x="6870" y="2691"/>
                    <a:pt x="6751" y="2691"/>
                  </a:cubicBezTo>
                  <a:lnTo>
                    <a:pt x="6751" y="2691"/>
                  </a:lnTo>
                  <a:cubicBezTo>
                    <a:pt x="6430" y="2691"/>
                    <a:pt x="6132" y="2513"/>
                    <a:pt x="5978" y="2215"/>
                  </a:cubicBezTo>
                  <a:close/>
                  <a:moveTo>
                    <a:pt x="14109" y="2144"/>
                  </a:moveTo>
                  <a:cubicBezTo>
                    <a:pt x="13657" y="1989"/>
                    <a:pt x="13407" y="1513"/>
                    <a:pt x="13562" y="1072"/>
                  </a:cubicBezTo>
                  <a:lnTo>
                    <a:pt x="13562" y="1072"/>
                  </a:lnTo>
                  <a:cubicBezTo>
                    <a:pt x="13705" y="620"/>
                    <a:pt x="14181" y="381"/>
                    <a:pt x="14633" y="524"/>
                  </a:cubicBezTo>
                  <a:lnTo>
                    <a:pt x="14633" y="524"/>
                  </a:lnTo>
                  <a:cubicBezTo>
                    <a:pt x="15074" y="667"/>
                    <a:pt x="15312" y="1143"/>
                    <a:pt x="15181" y="1596"/>
                  </a:cubicBezTo>
                  <a:lnTo>
                    <a:pt x="15181" y="1596"/>
                  </a:lnTo>
                  <a:cubicBezTo>
                    <a:pt x="15062" y="1953"/>
                    <a:pt x="14729" y="2167"/>
                    <a:pt x="14371" y="2167"/>
                  </a:cubicBezTo>
                  <a:lnTo>
                    <a:pt x="14371" y="2167"/>
                  </a:lnTo>
                  <a:cubicBezTo>
                    <a:pt x="14276" y="2191"/>
                    <a:pt x="14193" y="2167"/>
                    <a:pt x="14109" y="2144"/>
                  </a:cubicBezTo>
                  <a:close/>
                  <a:moveTo>
                    <a:pt x="8383" y="1191"/>
                  </a:moveTo>
                  <a:cubicBezTo>
                    <a:pt x="8287" y="727"/>
                    <a:pt x="8585" y="286"/>
                    <a:pt x="9049" y="191"/>
                  </a:cubicBezTo>
                  <a:lnTo>
                    <a:pt x="9049" y="191"/>
                  </a:lnTo>
                  <a:cubicBezTo>
                    <a:pt x="9514" y="108"/>
                    <a:pt x="9954" y="405"/>
                    <a:pt x="10049" y="858"/>
                  </a:cubicBezTo>
                  <a:lnTo>
                    <a:pt x="10049" y="858"/>
                  </a:lnTo>
                  <a:cubicBezTo>
                    <a:pt x="10133" y="1322"/>
                    <a:pt x="9835" y="1775"/>
                    <a:pt x="9371" y="1858"/>
                  </a:cubicBezTo>
                  <a:lnTo>
                    <a:pt x="9371" y="1858"/>
                  </a:lnTo>
                  <a:cubicBezTo>
                    <a:pt x="9311" y="1870"/>
                    <a:pt x="9276" y="1870"/>
                    <a:pt x="9216" y="1870"/>
                  </a:cubicBezTo>
                  <a:lnTo>
                    <a:pt x="9216" y="1870"/>
                  </a:lnTo>
                  <a:cubicBezTo>
                    <a:pt x="8823" y="1894"/>
                    <a:pt x="8466" y="1608"/>
                    <a:pt x="8383" y="1191"/>
                  </a:cubicBezTo>
                  <a:close/>
                  <a:moveTo>
                    <a:pt x="11752" y="1715"/>
                  </a:moveTo>
                  <a:lnTo>
                    <a:pt x="11752" y="1715"/>
                  </a:lnTo>
                  <a:cubicBezTo>
                    <a:pt x="11300" y="1679"/>
                    <a:pt x="10942" y="1274"/>
                    <a:pt x="10966" y="822"/>
                  </a:cubicBezTo>
                  <a:lnTo>
                    <a:pt x="10966" y="822"/>
                  </a:lnTo>
                  <a:cubicBezTo>
                    <a:pt x="11002" y="358"/>
                    <a:pt x="11407" y="0"/>
                    <a:pt x="11859" y="24"/>
                  </a:cubicBezTo>
                  <a:lnTo>
                    <a:pt x="11859" y="24"/>
                  </a:lnTo>
                  <a:lnTo>
                    <a:pt x="11859" y="24"/>
                  </a:lnTo>
                  <a:lnTo>
                    <a:pt x="11859" y="24"/>
                  </a:lnTo>
                  <a:cubicBezTo>
                    <a:pt x="12324" y="60"/>
                    <a:pt x="12681" y="465"/>
                    <a:pt x="12645" y="917"/>
                  </a:cubicBezTo>
                  <a:lnTo>
                    <a:pt x="12645" y="917"/>
                  </a:lnTo>
                  <a:cubicBezTo>
                    <a:pt x="12621" y="1370"/>
                    <a:pt x="12252" y="1727"/>
                    <a:pt x="11800" y="1727"/>
                  </a:cubicBezTo>
                  <a:lnTo>
                    <a:pt x="11800" y="1727"/>
                  </a:lnTo>
                  <a:cubicBezTo>
                    <a:pt x="11788" y="1715"/>
                    <a:pt x="11776" y="1715"/>
                    <a:pt x="11752" y="1715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8"/>
            <p:cNvSpPr/>
            <p:nvPr/>
          </p:nvSpPr>
          <p:spPr>
            <a:xfrm>
              <a:off x="2949075" y="-829524"/>
              <a:ext cx="871769" cy="871395"/>
            </a:xfrm>
            <a:custGeom>
              <a:avLst/>
              <a:gdLst/>
              <a:ahLst/>
              <a:cxnLst/>
              <a:rect l="l" t="t" r="r" b="b"/>
              <a:pathLst>
                <a:path w="27957" h="27945" extrusionOk="0">
                  <a:moveTo>
                    <a:pt x="13990" y="27944"/>
                  </a:moveTo>
                  <a:cubicBezTo>
                    <a:pt x="13562" y="27944"/>
                    <a:pt x="13205" y="27587"/>
                    <a:pt x="13205" y="27170"/>
                  </a:cubicBezTo>
                  <a:lnTo>
                    <a:pt x="13205" y="27170"/>
                  </a:lnTo>
                  <a:cubicBezTo>
                    <a:pt x="13205" y="26742"/>
                    <a:pt x="13562" y="26384"/>
                    <a:pt x="13978" y="26384"/>
                  </a:cubicBezTo>
                  <a:lnTo>
                    <a:pt x="13978" y="26384"/>
                  </a:lnTo>
                  <a:cubicBezTo>
                    <a:pt x="14407" y="26384"/>
                    <a:pt x="14764" y="26742"/>
                    <a:pt x="14764" y="27170"/>
                  </a:cubicBezTo>
                  <a:lnTo>
                    <a:pt x="14764" y="27170"/>
                  </a:lnTo>
                  <a:cubicBezTo>
                    <a:pt x="14776" y="27587"/>
                    <a:pt x="14419" y="27944"/>
                    <a:pt x="13990" y="27944"/>
                  </a:cubicBezTo>
                  <a:close/>
                  <a:moveTo>
                    <a:pt x="11264" y="27682"/>
                  </a:moveTo>
                  <a:lnTo>
                    <a:pt x="11264" y="27682"/>
                  </a:lnTo>
                  <a:lnTo>
                    <a:pt x="11264" y="27682"/>
                  </a:lnTo>
                  <a:cubicBezTo>
                    <a:pt x="10835" y="27587"/>
                    <a:pt x="10573" y="27182"/>
                    <a:pt x="10657" y="26753"/>
                  </a:cubicBezTo>
                  <a:lnTo>
                    <a:pt x="10657" y="26753"/>
                  </a:lnTo>
                  <a:cubicBezTo>
                    <a:pt x="10752" y="26325"/>
                    <a:pt x="11145" y="26063"/>
                    <a:pt x="11585" y="26146"/>
                  </a:cubicBezTo>
                  <a:lnTo>
                    <a:pt x="11585" y="26146"/>
                  </a:lnTo>
                  <a:cubicBezTo>
                    <a:pt x="12002" y="26241"/>
                    <a:pt x="12288" y="26634"/>
                    <a:pt x="12193" y="27075"/>
                  </a:cubicBezTo>
                  <a:lnTo>
                    <a:pt x="12193" y="27075"/>
                  </a:lnTo>
                  <a:cubicBezTo>
                    <a:pt x="12121" y="27444"/>
                    <a:pt x="11788" y="27706"/>
                    <a:pt x="11419" y="27706"/>
                  </a:cubicBezTo>
                  <a:lnTo>
                    <a:pt x="11419" y="27706"/>
                  </a:lnTo>
                  <a:cubicBezTo>
                    <a:pt x="11371" y="27694"/>
                    <a:pt x="11311" y="27694"/>
                    <a:pt x="11264" y="27682"/>
                  </a:cubicBezTo>
                  <a:close/>
                  <a:moveTo>
                    <a:pt x="15788" y="27063"/>
                  </a:moveTo>
                  <a:cubicBezTo>
                    <a:pt x="15705" y="26646"/>
                    <a:pt x="15991" y="26230"/>
                    <a:pt x="16407" y="26146"/>
                  </a:cubicBezTo>
                  <a:lnTo>
                    <a:pt x="16407" y="26146"/>
                  </a:lnTo>
                  <a:cubicBezTo>
                    <a:pt x="16824" y="26051"/>
                    <a:pt x="17241" y="26337"/>
                    <a:pt x="17324" y="26753"/>
                  </a:cubicBezTo>
                  <a:lnTo>
                    <a:pt x="17324" y="26753"/>
                  </a:lnTo>
                  <a:cubicBezTo>
                    <a:pt x="17419" y="27170"/>
                    <a:pt x="17134" y="27587"/>
                    <a:pt x="16717" y="27682"/>
                  </a:cubicBezTo>
                  <a:lnTo>
                    <a:pt x="16717" y="27682"/>
                  </a:lnTo>
                  <a:lnTo>
                    <a:pt x="16717" y="27682"/>
                  </a:lnTo>
                  <a:lnTo>
                    <a:pt x="16717" y="27682"/>
                  </a:lnTo>
                  <a:cubicBezTo>
                    <a:pt x="16669" y="27694"/>
                    <a:pt x="16610" y="27694"/>
                    <a:pt x="16562" y="27694"/>
                  </a:cubicBezTo>
                  <a:lnTo>
                    <a:pt x="16562" y="27694"/>
                  </a:lnTo>
                  <a:cubicBezTo>
                    <a:pt x="16193" y="27694"/>
                    <a:pt x="15872" y="27444"/>
                    <a:pt x="15788" y="27063"/>
                  </a:cubicBezTo>
                  <a:close/>
                  <a:moveTo>
                    <a:pt x="8644" y="26884"/>
                  </a:moveTo>
                  <a:cubicBezTo>
                    <a:pt x="8252" y="26730"/>
                    <a:pt x="8049" y="26265"/>
                    <a:pt x="8216" y="25860"/>
                  </a:cubicBezTo>
                  <a:lnTo>
                    <a:pt x="8216" y="25860"/>
                  </a:lnTo>
                  <a:cubicBezTo>
                    <a:pt x="8383" y="25456"/>
                    <a:pt x="8847" y="25265"/>
                    <a:pt x="9240" y="25444"/>
                  </a:cubicBezTo>
                  <a:lnTo>
                    <a:pt x="9240" y="25444"/>
                  </a:lnTo>
                  <a:cubicBezTo>
                    <a:pt x="9645" y="25610"/>
                    <a:pt x="9835" y="26075"/>
                    <a:pt x="9680" y="26468"/>
                  </a:cubicBezTo>
                  <a:lnTo>
                    <a:pt x="9680" y="26468"/>
                  </a:lnTo>
                  <a:cubicBezTo>
                    <a:pt x="9561" y="26765"/>
                    <a:pt x="9264" y="26968"/>
                    <a:pt x="8942" y="26968"/>
                  </a:cubicBezTo>
                  <a:lnTo>
                    <a:pt x="8942" y="26968"/>
                  </a:lnTo>
                  <a:cubicBezTo>
                    <a:pt x="8847" y="26944"/>
                    <a:pt x="8740" y="26932"/>
                    <a:pt x="8644" y="26884"/>
                  </a:cubicBezTo>
                  <a:close/>
                  <a:moveTo>
                    <a:pt x="18312" y="26456"/>
                  </a:moveTo>
                  <a:cubicBezTo>
                    <a:pt x="18146" y="26051"/>
                    <a:pt x="18336" y="25610"/>
                    <a:pt x="18729" y="25432"/>
                  </a:cubicBezTo>
                  <a:lnTo>
                    <a:pt x="18729" y="25432"/>
                  </a:lnTo>
                  <a:cubicBezTo>
                    <a:pt x="19122" y="25265"/>
                    <a:pt x="19586" y="25468"/>
                    <a:pt x="19753" y="25849"/>
                  </a:cubicBezTo>
                  <a:lnTo>
                    <a:pt x="19753" y="25849"/>
                  </a:lnTo>
                  <a:cubicBezTo>
                    <a:pt x="19920" y="26253"/>
                    <a:pt x="19717" y="26694"/>
                    <a:pt x="19336" y="26873"/>
                  </a:cubicBezTo>
                  <a:lnTo>
                    <a:pt x="19336" y="26873"/>
                  </a:lnTo>
                  <a:cubicBezTo>
                    <a:pt x="19229" y="26920"/>
                    <a:pt x="19146" y="26932"/>
                    <a:pt x="19039" y="26932"/>
                  </a:cubicBezTo>
                  <a:lnTo>
                    <a:pt x="19039" y="26932"/>
                  </a:lnTo>
                  <a:cubicBezTo>
                    <a:pt x="18729" y="26944"/>
                    <a:pt x="18443" y="26753"/>
                    <a:pt x="18312" y="26456"/>
                  </a:cubicBezTo>
                  <a:close/>
                  <a:moveTo>
                    <a:pt x="6227" y="25610"/>
                  </a:moveTo>
                  <a:cubicBezTo>
                    <a:pt x="5870" y="25372"/>
                    <a:pt x="5763" y="24884"/>
                    <a:pt x="6013" y="24527"/>
                  </a:cubicBezTo>
                  <a:lnTo>
                    <a:pt x="6013" y="24527"/>
                  </a:lnTo>
                  <a:cubicBezTo>
                    <a:pt x="6251" y="24170"/>
                    <a:pt x="6739" y="24063"/>
                    <a:pt x="7097" y="24301"/>
                  </a:cubicBezTo>
                  <a:lnTo>
                    <a:pt x="7097" y="24301"/>
                  </a:lnTo>
                  <a:cubicBezTo>
                    <a:pt x="7454" y="24539"/>
                    <a:pt x="7561" y="25027"/>
                    <a:pt x="7323" y="25384"/>
                  </a:cubicBezTo>
                  <a:lnTo>
                    <a:pt x="7323" y="25384"/>
                  </a:lnTo>
                  <a:cubicBezTo>
                    <a:pt x="7180" y="25610"/>
                    <a:pt x="6918" y="25730"/>
                    <a:pt x="6668" y="25730"/>
                  </a:cubicBezTo>
                  <a:lnTo>
                    <a:pt x="6668" y="25730"/>
                  </a:lnTo>
                  <a:cubicBezTo>
                    <a:pt x="6501" y="25730"/>
                    <a:pt x="6358" y="25694"/>
                    <a:pt x="6227" y="25610"/>
                  </a:cubicBezTo>
                  <a:close/>
                  <a:moveTo>
                    <a:pt x="20658" y="25372"/>
                  </a:moveTo>
                  <a:cubicBezTo>
                    <a:pt x="20420" y="25015"/>
                    <a:pt x="20515" y="24527"/>
                    <a:pt x="20872" y="24289"/>
                  </a:cubicBezTo>
                  <a:lnTo>
                    <a:pt x="20872" y="24289"/>
                  </a:lnTo>
                  <a:cubicBezTo>
                    <a:pt x="21229" y="24051"/>
                    <a:pt x="21718" y="24134"/>
                    <a:pt x="21956" y="24491"/>
                  </a:cubicBezTo>
                  <a:lnTo>
                    <a:pt x="21956" y="24491"/>
                  </a:lnTo>
                  <a:cubicBezTo>
                    <a:pt x="22194" y="24848"/>
                    <a:pt x="22099" y="25349"/>
                    <a:pt x="21741" y="25575"/>
                  </a:cubicBezTo>
                  <a:lnTo>
                    <a:pt x="21741" y="25575"/>
                  </a:lnTo>
                  <a:lnTo>
                    <a:pt x="21741" y="25575"/>
                  </a:lnTo>
                  <a:lnTo>
                    <a:pt x="21741" y="25575"/>
                  </a:lnTo>
                  <a:cubicBezTo>
                    <a:pt x="21610" y="25670"/>
                    <a:pt x="21467" y="25718"/>
                    <a:pt x="21313" y="25718"/>
                  </a:cubicBezTo>
                  <a:lnTo>
                    <a:pt x="21313" y="25718"/>
                  </a:lnTo>
                  <a:cubicBezTo>
                    <a:pt x="21063" y="25718"/>
                    <a:pt x="20813" y="25599"/>
                    <a:pt x="20658" y="25372"/>
                  </a:cubicBezTo>
                  <a:close/>
                  <a:moveTo>
                    <a:pt x="4108" y="23872"/>
                  </a:moveTo>
                  <a:cubicBezTo>
                    <a:pt x="3799" y="23551"/>
                    <a:pt x="3799" y="23063"/>
                    <a:pt x="4108" y="22765"/>
                  </a:cubicBezTo>
                  <a:lnTo>
                    <a:pt x="4108" y="22765"/>
                  </a:lnTo>
                  <a:cubicBezTo>
                    <a:pt x="4418" y="22455"/>
                    <a:pt x="4918" y="22455"/>
                    <a:pt x="5215" y="22765"/>
                  </a:cubicBezTo>
                  <a:lnTo>
                    <a:pt x="5215" y="22765"/>
                  </a:lnTo>
                  <a:cubicBezTo>
                    <a:pt x="5525" y="23063"/>
                    <a:pt x="5525" y="23574"/>
                    <a:pt x="5215" y="23872"/>
                  </a:cubicBezTo>
                  <a:lnTo>
                    <a:pt x="5215" y="23872"/>
                  </a:lnTo>
                  <a:cubicBezTo>
                    <a:pt x="5061" y="24015"/>
                    <a:pt x="4858" y="24086"/>
                    <a:pt x="4656" y="24086"/>
                  </a:cubicBezTo>
                  <a:lnTo>
                    <a:pt x="4656" y="24086"/>
                  </a:lnTo>
                  <a:cubicBezTo>
                    <a:pt x="4465" y="24086"/>
                    <a:pt x="4263" y="24015"/>
                    <a:pt x="4108" y="23872"/>
                  </a:cubicBezTo>
                  <a:close/>
                  <a:moveTo>
                    <a:pt x="22753" y="23848"/>
                  </a:moveTo>
                  <a:cubicBezTo>
                    <a:pt x="22456" y="23539"/>
                    <a:pt x="22444" y="23051"/>
                    <a:pt x="22753" y="22753"/>
                  </a:cubicBezTo>
                  <a:lnTo>
                    <a:pt x="22753" y="22753"/>
                  </a:lnTo>
                  <a:cubicBezTo>
                    <a:pt x="23075" y="22443"/>
                    <a:pt x="23563" y="22443"/>
                    <a:pt x="23861" y="22753"/>
                  </a:cubicBezTo>
                  <a:lnTo>
                    <a:pt x="23861" y="22753"/>
                  </a:lnTo>
                  <a:cubicBezTo>
                    <a:pt x="24170" y="23063"/>
                    <a:pt x="24170" y="23551"/>
                    <a:pt x="23861" y="23848"/>
                  </a:cubicBezTo>
                  <a:lnTo>
                    <a:pt x="23861" y="23848"/>
                  </a:lnTo>
                  <a:lnTo>
                    <a:pt x="23861" y="23848"/>
                  </a:lnTo>
                  <a:lnTo>
                    <a:pt x="23861" y="23848"/>
                  </a:lnTo>
                  <a:cubicBezTo>
                    <a:pt x="23718" y="24003"/>
                    <a:pt x="23503" y="24075"/>
                    <a:pt x="23313" y="24075"/>
                  </a:cubicBezTo>
                  <a:lnTo>
                    <a:pt x="23313" y="24075"/>
                  </a:lnTo>
                  <a:cubicBezTo>
                    <a:pt x="23111" y="24075"/>
                    <a:pt x="22908" y="24003"/>
                    <a:pt x="22753" y="23848"/>
                  </a:cubicBezTo>
                  <a:close/>
                  <a:moveTo>
                    <a:pt x="2370" y="21753"/>
                  </a:moveTo>
                  <a:cubicBezTo>
                    <a:pt x="2132" y="21396"/>
                    <a:pt x="2215" y="20907"/>
                    <a:pt x="2584" y="20669"/>
                  </a:cubicBezTo>
                  <a:lnTo>
                    <a:pt x="2584" y="20669"/>
                  </a:lnTo>
                  <a:cubicBezTo>
                    <a:pt x="2941" y="20431"/>
                    <a:pt x="3430" y="20515"/>
                    <a:pt x="3668" y="20884"/>
                  </a:cubicBezTo>
                  <a:lnTo>
                    <a:pt x="3668" y="20884"/>
                  </a:lnTo>
                  <a:cubicBezTo>
                    <a:pt x="3906" y="21229"/>
                    <a:pt x="3811" y="21729"/>
                    <a:pt x="3453" y="21967"/>
                  </a:cubicBezTo>
                  <a:lnTo>
                    <a:pt x="3453" y="21967"/>
                  </a:lnTo>
                  <a:cubicBezTo>
                    <a:pt x="3322" y="22050"/>
                    <a:pt x="3168" y="22098"/>
                    <a:pt x="3025" y="22098"/>
                  </a:cubicBezTo>
                  <a:lnTo>
                    <a:pt x="3025" y="22098"/>
                  </a:lnTo>
                  <a:cubicBezTo>
                    <a:pt x="2775" y="22098"/>
                    <a:pt x="2513" y="21979"/>
                    <a:pt x="2370" y="21753"/>
                  </a:cubicBezTo>
                  <a:close/>
                  <a:moveTo>
                    <a:pt x="24515" y="21943"/>
                  </a:moveTo>
                  <a:cubicBezTo>
                    <a:pt x="24158" y="21705"/>
                    <a:pt x="24063" y="21217"/>
                    <a:pt x="24301" y="20860"/>
                  </a:cubicBezTo>
                  <a:lnTo>
                    <a:pt x="24301" y="20860"/>
                  </a:lnTo>
                  <a:cubicBezTo>
                    <a:pt x="24539" y="20503"/>
                    <a:pt x="25039" y="20396"/>
                    <a:pt x="25397" y="20657"/>
                  </a:cubicBezTo>
                  <a:lnTo>
                    <a:pt x="25397" y="20657"/>
                  </a:lnTo>
                  <a:cubicBezTo>
                    <a:pt x="25754" y="20896"/>
                    <a:pt x="25849" y="21384"/>
                    <a:pt x="25599" y="21741"/>
                  </a:cubicBezTo>
                  <a:lnTo>
                    <a:pt x="25599" y="21741"/>
                  </a:lnTo>
                  <a:cubicBezTo>
                    <a:pt x="25456" y="21967"/>
                    <a:pt x="25194" y="22086"/>
                    <a:pt x="24944" y="22086"/>
                  </a:cubicBezTo>
                  <a:lnTo>
                    <a:pt x="24944" y="22086"/>
                  </a:lnTo>
                  <a:cubicBezTo>
                    <a:pt x="24801" y="22086"/>
                    <a:pt x="24646" y="22039"/>
                    <a:pt x="24515" y="21943"/>
                  </a:cubicBezTo>
                  <a:close/>
                  <a:moveTo>
                    <a:pt x="1072" y="19348"/>
                  </a:moveTo>
                  <a:lnTo>
                    <a:pt x="1072" y="19348"/>
                  </a:lnTo>
                  <a:lnTo>
                    <a:pt x="1072" y="19348"/>
                  </a:lnTo>
                  <a:cubicBezTo>
                    <a:pt x="905" y="18943"/>
                    <a:pt x="1108" y="18479"/>
                    <a:pt x="1489" y="18312"/>
                  </a:cubicBezTo>
                  <a:lnTo>
                    <a:pt x="1489" y="18312"/>
                  </a:lnTo>
                  <a:cubicBezTo>
                    <a:pt x="1894" y="18157"/>
                    <a:pt x="2334" y="18348"/>
                    <a:pt x="2513" y="18729"/>
                  </a:cubicBezTo>
                  <a:lnTo>
                    <a:pt x="2513" y="18729"/>
                  </a:lnTo>
                  <a:cubicBezTo>
                    <a:pt x="2679" y="19133"/>
                    <a:pt x="2501" y="19598"/>
                    <a:pt x="2096" y="19764"/>
                  </a:cubicBezTo>
                  <a:lnTo>
                    <a:pt x="2096" y="19764"/>
                  </a:lnTo>
                  <a:cubicBezTo>
                    <a:pt x="2001" y="19800"/>
                    <a:pt x="1906" y="19824"/>
                    <a:pt x="1798" y="19824"/>
                  </a:cubicBezTo>
                  <a:lnTo>
                    <a:pt x="1798" y="19824"/>
                  </a:lnTo>
                  <a:cubicBezTo>
                    <a:pt x="1489" y="19824"/>
                    <a:pt x="1191" y="19645"/>
                    <a:pt x="1072" y="19348"/>
                  </a:cubicBezTo>
                  <a:close/>
                  <a:moveTo>
                    <a:pt x="25873" y="19741"/>
                  </a:moveTo>
                  <a:cubicBezTo>
                    <a:pt x="25468" y="19586"/>
                    <a:pt x="25277" y="19122"/>
                    <a:pt x="25456" y="18717"/>
                  </a:cubicBezTo>
                  <a:lnTo>
                    <a:pt x="25456" y="18717"/>
                  </a:lnTo>
                  <a:cubicBezTo>
                    <a:pt x="25611" y="18312"/>
                    <a:pt x="26075" y="18121"/>
                    <a:pt x="26480" y="18300"/>
                  </a:cubicBezTo>
                  <a:lnTo>
                    <a:pt x="26480" y="18300"/>
                  </a:lnTo>
                  <a:cubicBezTo>
                    <a:pt x="26885" y="18467"/>
                    <a:pt x="27075" y="18931"/>
                    <a:pt x="26909" y="19324"/>
                  </a:cubicBezTo>
                  <a:lnTo>
                    <a:pt x="26909" y="19324"/>
                  </a:lnTo>
                  <a:cubicBezTo>
                    <a:pt x="26790" y="19622"/>
                    <a:pt x="26492" y="19824"/>
                    <a:pt x="26182" y="19824"/>
                  </a:cubicBezTo>
                  <a:lnTo>
                    <a:pt x="26182" y="19824"/>
                  </a:lnTo>
                  <a:cubicBezTo>
                    <a:pt x="26063" y="19800"/>
                    <a:pt x="25968" y="19776"/>
                    <a:pt x="25873" y="19741"/>
                  </a:cubicBezTo>
                  <a:close/>
                  <a:moveTo>
                    <a:pt x="274" y="16728"/>
                  </a:moveTo>
                  <a:lnTo>
                    <a:pt x="274" y="16728"/>
                  </a:lnTo>
                  <a:lnTo>
                    <a:pt x="274" y="16728"/>
                  </a:lnTo>
                  <a:cubicBezTo>
                    <a:pt x="179" y="16312"/>
                    <a:pt x="465" y="15895"/>
                    <a:pt x="882" y="15800"/>
                  </a:cubicBezTo>
                  <a:lnTo>
                    <a:pt x="882" y="15800"/>
                  </a:lnTo>
                  <a:cubicBezTo>
                    <a:pt x="1298" y="15716"/>
                    <a:pt x="1715" y="15990"/>
                    <a:pt x="1798" y="16407"/>
                  </a:cubicBezTo>
                  <a:lnTo>
                    <a:pt x="1798" y="16407"/>
                  </a:lnTo>
                  <a:cubicBezTo>
                    <a:pt x="1894" y="16824"/>
                    <a:pt x="1608" y="17240"/>
                    <a:pt x="1191" y="17336"/>
                  </a:cubicBezTo>
                  <a:lnTo>
                    <a:pt x="1191" y="17336"/>
                  </a:lnTo>
                  <a:cubicBezTo>
                    <a:pt x="1144" y="17348"/>
                    <a:pt x="1084" y="17348"/>
                    <a:pt x="1048" y="17348"/>
                  </a:cubicBezTo>
                  <a:lnTo>
                    <a:pt x="1048" y="17348"/>
                  </a:lnTo>
                  <a:cubicBezTo>
                    <a:pt x="667" y="17348"/>
                    <a:pt x="346" y="17097"/>
                    <a:pt x="274" y="16728"/>
                  </a:cubicBezTo>
                  <a:close/>
                  <a:moveTo>
                    <a:pt x="26766" y="17300"/>
                  </a:moveTo>
                  <a:cubicBezTo>
                    <a:pt x="26325" y="17217"/>
                    <a:pt x="26063" y="16812"/>
                    <a:pt x="26147" y="16383"/>
                  </a:cubicBezTo>
                  <a:lnTo>
                    <a:pt x="26147" y="16383"/>
                  </a:lnTo>
                  <a:cubicBezTo>
                    <a:pt x="26242" y="15955"/>
                    <a:pt x="26647" y="15681"/>
                    <a:pt x="27075" y="15776"/>
                  </a:cubicBezTo>
                  <a:lnTo>
                    <a:pt x="27075" y="15776"/>
                  </a:lnTo>
                  <a:cubicBezTo>
                    <a:pt x="27504" y="15859"/>
                    <a:pt x="27778" y="16264"/>
                    <a:pt x="27683" y="16693"/>
                  </a:cubicBezTo>
                  <a:lnTo>
                    <a:pt x="27683" y="16693"/>
                  </a:lnTo>
                  <a:cubicBezTo>
                    <a:pt x="27611" y="17074"/>
                    <a:pt x="27278" y="17324"/>
                    <a:pt x="26909" y="17324"/>
                  </a:cubicBezTo>
                  <a:lnTo>
                    <a:pt x="26909" y="17324"/>
                  </a:lnTo>
                  <a:cubicBezTo>
                    <a:pt x="26861" y="17324"/>
                    <a:pt x="26825" y="17324"/>
                    <a:pt x="26766" y="17300"/>
                  </a:cubicBezTo>
                  <a:close/>
                  <a:moveTo>
                    <a:pt x="1" y="14002"/>
                  </a:moveTo>
                  <a:cubicBezTo>
                    <a:pt x="1" y="13573"/>
                    <a:pt x="358" y="13216"/>
                    <a:pt x="774" y="13216"/>
                  </a:cubicBezTo>
                  <a:lnTo>
                    <a:pt x="774" y="13216"/>
                  </a:lnTo>
                  <a:cubicBezTo>
                    <a:pt x="1203" y="13216"/>
                    <a:pt x="1560" y="13573"/>
                    <a:pt x="1560" y="13990"/>
                  </a:cubicBezTo>
                  <a:lnTo>
                    <a:pt x="1560" y="13990"/>
                  </a:lnTo>
                  <a:cubicBezTo>
                    <a:pt x="1560" y="14419"/>
                    <a:pt x="1203" y="14776"/>
                    <a:pt x="786" y="14776"/>
                  </a:cubicBezTo>
                  <a:lnTo>
                    <a:pt x="786" y="14776"/>
                  </a:lnTo>
                  <a:lnTo>
                    <a:pt x="786" y="14776"/>
                  </a:lnTo>
                  <a:lnTo>
                    <a:pt x="786" y="14776"/>
                  </a:lnTo>
                  <a:cubicBezTo>
                    <a:pt x="346" y="14776"/>
                    <a:pt x="1" y="14431"/>
                    <a:pt x="1" y="14002"/>
                  </a:cubicBezTo>
                  <a:close/>
                  <a:moveTo>
                    <a:pt x="26385" y="13966"/>
                  </a:moveTo>
                  <a:lnTo>
                    <a:pt x="26385" y="13954"/>
                  </a:lnTo>
                  <a:lnTo>
                    <a:pt x="26385" y="13954"/>
                  </a:lnTo>
                  <a:lnTo>
                    <a:pt x="26385" y="13930"/>
                  </a:lnTo>
                  <a:lnTo>
                    <a:pt x="26385" y="13930"/>
                  </a:lnTo>
                  <a:cubicBezTo>
                    <a:pt x="26385" y="13490"/>
                    <a:pt x="26730" y="13133"/>
                    <a:pt x="27159" y="13133"/>
                  </a:cubicBezTo>
                  <a:lnTo>
                    <a:pt x="27159" y="13133"/>
                  </a:lnTo>
                  <a:cubicBezTo>
                    <a:pt x="27599" y="13133"/>
                    <a:pt x="27956" y="13478"/>
                    <a:pt x="27956" y="13907"/>
                  </a:cubicBezTo>
                  <a:lnTo>
                    <a:pt x="27956" y="13907"/>
                  </a:lnTo>
                  <a:lnTo>
                    <a:pt x="27956" y="13942"/>
                  </a:lnTo>
                  <a:lnTo>
                    <a:pt x="27956" y="13942"/>
                  </a:lnTo>
                  <a:lnTo>
                    <a:pt x="27956" y="13978"/>
                  </a:lnTo>
                  <a:lnTo>
                    <a:pt x="27956" y="13978"/>
                  </a:lnTo>
                  <a:cubicBezTo>
                    <a:pt x="27956" y="14407"/>
                    <a:pt x="27599" y="14764"/>
                    <a:pt x="27159" y="14764"/>
                  </a:cubicBezTo>
                  <a:lnTo>
                    <a:pt x="27159" y="14764"/>
                  </a:lnTo>
                  <a:cubicBezTo>
                    <a:pt x="26730" y="14764"/>
                    <a:pt x="26385" y="14407"/>
                    <a:pt x="26385" y="13966"/>
                  </a:cubicBezTo>
                  <a:close/>
                  <a:moveTo>
                    <a:pt x="1560" y="14002"/>
                  </a:moveTo>
                  <a:lnTo>
                    <a:pt x="1560" y="14002"/>
                  </a:lnTo>
                  <a:close/>
                  <a:moveTo>
                    <a:pt x="882" y="12204"/>
                  </a:moveTo>
                  <a:cubicBezTo>
                    <a:pt x="453" y="12109"/>
                    <a:pt x="179" y="11704"/>
                    <a:pt x="251" y="11275"/>
                  </a:cubicBezTo>
                  <a:lnTo>
                    <a:pt x="251" y="11275"/>
                  </a:lnTo>
                  <a:cubicBezTo>
                    <a:pt x="346" y="10859"/>
                    <a:pt x="751" y="10585"/>
                    <a:pt x="1179" y="10668"/>
                  </a:cubicBezTo>
                  <a:lnTo>
                    <a:pt x="1179" y="10668"/>
                  </a:lnTo>
                  <a:cubicBezTo>
                    <a:pt x="1596" y="10751"/>
                    <a:pt x="1882" y="11156"/>
                    <a:pt x="1786" y="11597"/>
                  </a:cubicBezTo>
                  <a:lnTo>
                    <a:pt x="1786" y="11597"/>
                  </a:lnTo>
                  <a:cubicBezTo>
                    <a:pt x="1715" y="11966"/>
                    <a:pt x="1382" y="12228"/>
                    <a:pt x="1013" y="12228"/>
                  </a:cubicBezTo>
                  <a:lnTo>
                    <a:pt x="1013" y="12228"/>
                  </a:lnTo>
                  <a:cubicBezTo>
                    <a:pt x="989" y="12216"/>
                    <a:pt x="929" y="12204"/>
                    <a:pt x="882" y="12204"/>
                  </a:cubicBezTo>
                  <a:close/>
                  <a:moveTo>
                    <a:pt x="26135" y="11502"/>
                  </a:moveTo>
                  <a:cubicBezTo>
                    <a:pt x="26051" y="11085"/>
                    <a:pt x="26325" y="10668"/>
                    <a:pt x="26742" y="10585"/>
                  </a:cubicBezTo>
                  <a:lnTo>
                    <a:pt x="26742" y="10585"/>
                  </a:lnTo>
                  <a:cubicBezTo>
                    <a:pt x="27159" y="10490"/>
                    <a:pt x="27575" y="10775"/>
                    <a:pt x="27671" y="11192"/>
                  </a:cubicBezTo>
                  <a:lnTo>
                    <a:pt x="27671" y="11192"/>
                  </a:lnTo>
                  <a:lnTo>
                    <a:pt x="27671" y="11192"/>
                  </a:lnTo>
                  <a:lnTo>
                    <a:pt x="27671" y="11192"/>
                  </a:lnTo>
                  <a:cubicBezTo>
                    <a:pt x="27754" y="11609"/>
                    <a:pt x="27480" y="12025"/>
                    <a:pt x="27063" y="12109"/>
                  </a:cubicBezTo>
                  <a:lnTo>
                    <a:pt x="27063" y="12109"/>
                  </a:lnTo>
                  <a:cubicBezTo>
                    <a:pt x="27016" y="12121"/>
                    <a:pt x="26956" y="12121"/>
                    <a:pt x="26909" y="12121"/>
                  </a:cubicBezTo>
                  <a:lnTo>
                    <a:pt x="26909" y="12121"/>
                  </a:lnTo>
                  <a:cubicBezTo>
                    <a:pt x="26540" y="12121"/>
                    <a:pt x="26206" y="11871"/>
                    <a:pt x="26135" y="11502"/>
                  </a:cubicBezTo>
                  <a:close/>
                  <a:moveTo>
                    <a:pt x="1477" y="9668"/>
                  </a:moveTo>
                  <a:cubicBezTo>
                    <a:pt x="1072" y="9501"/>
                    <a:pt x="882" y="9049"/>
                    <a:pt x="1048" y="8644"/>
                  </a:cubicBezTo>
                  <a:lnTo>
                    <a:pt x="1048" y="8644"/>
                  </a:lnTo>
                  <a:lnTo>
                    <a:pt x="1048" y="8644"/>
                  </a:lnTo>
                  <a:lnTo>
                    <a:pt x="1048" y="8644"/>
                  </a:lnTo>
                  <a:cubicBezTo>
                    <a:pt x="1203" y="8239"/>
                    <a:pt x="1667" y="8049"/>
                    <a:pt x="2072" y="8215"/>
                  </a:cubicBezTo>
                  <a:lnTo>
                    <a:pt x="2072" y="8215"/>
                  </a:lnTo>
                  <a:cubicBezTo>
                    <a:pt x="2477" y="8370"/>
                    <a:pt x="2668" y="8835"/>
                    <a:pt x="2501" y="9239"/>
                  </a:cubicBezTo>
                  <a:lnTo>
                    <a:pt x="2501" y="9239"/>
                  </a:lnTo>
                  <a:cubicBezTo>
                    <a:pt x="2382" y="9537"/>
                    <a:pt x="2084" y="9728"/>
                    <a:pt x="1775" y="9728"/>
                  </a:cubicBezTo>
                  <a:lnTo>
                    <a:pt x="1775" y="9728"/>
                  </a:lnTo>
                  <a:cubicBezTo>
                    <a:pt x="1667" y="9728"/>
                    <a:pt x="1560" y="9716"/>
                    <a:pt x="1477" y="9668"/>
                  </a:cubicBezTo>
                  <a:close/>
                  <a:moveTo>
                    <a:pt x="25420" y="9180"/>
                  </a:moveTo>
                  <a:cubicBezTo>
                    <a:pt x="25254" y="8775"/>
                    <a:pt x="25432" y="8335"/>
                    <a:pt x="25837" y="8156"/>
                  </a:cubicBezTo>
                  <a:lnTo>
                    <a:pt x="25837" y="8156"/>
                  </a:lnTo>
                  <a:cubicBezTo>
                    <a:pt x="26242" y="7989"/>
                    <a:pt x="26706" y="8168"/>
                    <a:pt x="26861" y="8573"/>
                  </a:cubicBezTo>
                  <a:lnTo>
                    <a:pt x="26861" y="8573"/>
                  </a:lnTo>
                  <a:cubicBezTo>
                    <a:pt x="27028" y="8966"/>
                    <a:pt x="26849" y="9418"/>
                    <a:pt x="26444" y="9597"/>
                  </a:cubicBezTo>
                  <a:lnTo>
                    <a:pt x="26444" y="9597"/>
                  </a:lnTo>
                  <a:cubicBezTo>
                    <a:pt x="26349" y="9644"/>
                    <a:pt x="26254" y="9656"/>
                    <a:pt x="26147" y="9656"/>
                  </a:cubicBezTo>
                  <a:lnTo>
                    <a:pt x="26147" y="9656"/>
                  </a:lnTo>
                  <a:cubicBezTo>
                    <a:pt x="25837" y="9656"/>
                    <a:pt x="25551" y="9478"/>
                    <a:pt x="25420" y="9180"/>
                  </a:cubicBezTo>
                  <a:close/>
                  <a:moveTo>
                    <a:pt x="2548" y="7322"/>
                  </a:moveTo>
                  <a:cubicBezTo>
                    <a:pt x="2191" y="7084"/>
                    <a:pt x="2084" y="6584"/>
                    <a:pt x="2322" y="6227"/>
                  </a:cubicBezTo>
                  <a:lnTo>
                    <a:pt x="2322" y="6227"/>
                  </a:lnTo>
                  <a:cubicBezTo>
                    <a:pt x="2560" y="5870"/>
                    <a:pt x="3049" y="5775"/>
                    <a:pt x="3406" y="6013"/>
                  </a:cubicBezTo>
                  <a:lnTo>
                    <a:pt x="3406" y="6013"/>
                  </a:lnTo>
                  <a:cubicBezTo>
                    <a:pt x="3763" y="6251"/>
                    <a:pt x="3870" y="6739"/>
                    <a:pt x="3632" y="7096"/>
                  </a:cubicBezTo>
                  <a:lnTo>
                    <a:pt x="3632" y="7096"/>
                  </a:lnTo>
                  <a:cubicBezTo>
                    <a:pt x="3489" y="7322"/>
                    <a:pt x="3227" y="7453"/>
                    <a:pt x="2977" y="7453"/>
                  </a:cubicBezTo>
                  <a:lnTo>
                    <a:pt x="2977" y="7453"/>
                  </a:lnTo>
                  <a:cubicBezTo>
                    <a:pt x="2834" y="7453"/>
                    <a:pt x="2679" y="7406"/>
                    <a:pt x="2548" y="7322"/>
                  </a:cubicBezTo>
                  <a:close/>
                  <a:moveTo>
                    <a:pt x="24277" y="7037"/>
                  </a:moveTo>
                  <a:cubicBezTo>
                    <a:pt x="24039" y="6680"/>
                    <a:pt x="24123" y="6191"/>
                    <a:pt x="24480" y="5953"/>
                  </a:cubicBezTo>
                  <a:lnTo>
                    <a:pt x="24480" y="5953"/>
                  </a:lnTo>
                  <a:cubicBezTo>
                    <a:pt x="24837" y="5715"/>
                    <a:pt x="25337" y="5798"/>
                    <a:pt x="25575" y="6156"/>
                  </a:cubicBezTo>
                  <a:lnTo>
                    <a:pt x="25575" y="6156"/>
                  </a:lnTo>
                  <a:lnTo>
                    <a:pt x="25575" y="6156"/>
                  </a:lnTo>
                  <a:lnTo>
                    <a:pt x="25575" y="6156"/>
                  </a:lnTo>
                  <a:cubicBezTo>
                    <a:pt x="25813" y="6513"/>
                    <a:pt x="25718" y="7001"/>
                    <a:pt x="25361" y="7251"/>
                  </a:cubicBezTo>
                  <a:lnTo>
                    <a:pt x="25361" y="7251"/>
                  </a:lnTo>
                  <a:cubicBezTo>
                    <a:pt x="25230" y="7334"/>
                    <a:pt x="25075" y="7382"/>
                    <a:pt x="24932" y="7382"/>
                  </a:cubicBezTo>
                  <a:lnTo>
                    <a:pt x="24932" y="7382"/>
                  </a:lnTo>
                  <a:cubicBezTo>
                    <a:pt x="24658" y="7382"/>
                    <a:pt x="24420" y="7263"/>
                    <a:pt x="24277" y="7037"/>
                  </a:cubicBezTo>
                  <a:close/>
                  <a:moveTo>
                    <a:pt x="4061" y="5215"/>
                  </a:moveTo>
                  <a:cubicBezTo>
                    <a:pt x="3751" y="4906"/>
                    <a:pt x="3751" y="4417"/>
                    <a:pt x="4061" y="4120"/>
                  </a:cubicBezTo>
                  <a:lnTo>
                    <a:pt x="4061" y="4120"/>
                  </a:lnTo>
                  <a:cubicBezTo>
                    <a:pt x="4382" y="3810"/>
                    <a:pt x="4870" y="3810"/>
                    <a:pt x="5168" y="4120"/>
                  </a:cubicBezTo>
                  <a:lnTo>
                    <a:pt x="5168" y="4120"/>
                  </a:lnTo>
                  <a:cubicBezTo>
                    <a:pt x="5477" y="4429"/>
                    <a:pt x="5477" y="4917"/>
                    <a:pt x="5168" y="5215"/>
                  </a:cubicBezTo>
                  <a:lnTo>
                    <a:pt x="5168" y="5215"/>
                  </a:lnTo>
                  <a:cubicBezTo>
                    <a:pt x="5013" y="5370"/>
                    <a:pt x="4811" y="5441"/>
                    <a:pt x="4620" y="5441"/>
                  </a:cubicBezTo>
                  <a:lnTo>
                    <a:pt x="4620" y="5441"/>
                  </a:lnTo>
                  <a:cubicBezTo>
                    <a:pt x="4418" y="5441"/>
                    <a:pt x="4227" y="5370"/>
                    <a:pt x="4061" y="5215"/>
                  </a:cubicBezTo>
                  <a:close/>
                  <a:moveTo>
                    <a:pt x="22718" y="5156"/>
                  </a:moveTo>
                  <a:cubicBezTo>
                    <a:pt x="22396" y="4858"/>
                    <a:pt x="22396" y="4358"/>
                    <a:pt x="22718" y="4060"/>
                  </a:cubicBezTo>
                  <a:lnTo>
                    <a:pt x="22718" y="4060"/>
                  </a:lnTo>
                  <a:cubicBezTo>
                    <a:pt x="23027" y="3751"/>
                    <a:pt x="23515" y="3751"/>
                    <a:pt x="23813" y="4060"/>
                  </a:cubicBezTo>
                  <a:lnTo>
                    <a:pt x="23813" y="4060"/>
                  </a:lnTo>
                  <a:lnTo>
                    <a:pt x="23813" y="4060"/>
                  </a:lnTo>
                  <a:lnTo>
                    <a:pt x="23813" y="4060"/>
                  </a:lnTo>
                  <a:cubicBezTo>
                    <a:pt x="24123" y="4358"/>
                    <a:pt x="24123" y="4858"/>
                    <a:pt x="23813" y="5156"/>
                  </a:cubicBezTo>
                  <a:lnTo>
                    <a:pt x="23813" y="5156"/>
                  </a:lnTo>
                  <a:cubicBezTo>
                    <a:pt x="23670" y="5310"/>
                    <a:pt x="23456" y="5382"/>
                    <a:pt x="23265" y="5382"/>
                  </a:cubicBezTo>
                  <a:lnTo>
                    <a:pt x="23265" y="5382"/>
                  </a:lnTo>
                  <a:cubicBezTo>
                    <a:pt x="23075" y="5382"/>
                    <a:pt x="22872" y="5310"/>
                    <a:pt x="22718" y="5156"/>
                  </a:cubicBezTo>
                  <a:close/>
                  <a:moveTo>
                    <a:pt x="5966" y="3465"/>
                  </a:moveTo>
                  <a:cubicBezTo>
                    <a:pt x="5727" y="3108"/>
                    <a:pt x="5823" y="2620"/>
                    <a:pt x="6180" y="2381"/>
                  </a:cubicBezTo>
                  <a:lnTo>
                    <a:pt x="6180" y="2381"/>
                  </a:lnTo>
                  <a:cubicBezTo>
                    <a:pt x="6537" y="2143"/>
                    <a:pt x="7025" y="2227"/>
                    <a:pt x="7263" y="2584"/>
                  </a:cubicBezTo>
                  <a:lnTo>
                    <a:pt x="7263" y="2584"/>
                  </a:lnTo>
                  <a:cubicBezTo>
                    <a:pt x="7501" y="2941"/>
                    <a:pt x="7418" y="3429"/>
                    <a:pt x="7061" y="3667"/>
                  </a:cubicBezTo>
                  <a:lnTo>
                    <a:pt x="7061" y="3667"/>
                  </a:lnTo>
                  <a:cubicBezTo>
                    <a:pt x="6918" y="3763"/>
                    <a:pt x="6775" y="3810"/>
                    <a:pt x="6620" y="3810"/>
                  </a:cubicBezTo>
                  <a:lnTo>
                    <a:pt x="6620" y="3810"/>
                  </a:lnTo>
                  <a:cubicBezTo>
                    <a:pt x="6358" y="3810"/>
                    <a:pt x="6120" y="3691"/>
                    <a:pt x="5966" y="3465"/>
                  </a:cubicBezTo>
                  <a:close/>
                  <a:moveTo>
                    <a:pt x="20836" y="3632"/>
                  </a:moveTo>
                  <a:lnTo>
                    <a:pt x="20836" y="3632"/>
                  </a:lnTo>
                  <a:cubicBezTo>
                    <a:pt x="20479" y="3393"/>
                    <a:pt x="20372" y="2893"/>
                    <a:pt x="20610" y="2536"/>
                  </a:cubicBezTo>
                  <a:lnTo>
                    <a:pt x="20610" y="2536"/>
                  </a:lnTo>
                  <a:cubicBezTo>
                    <a:pt x="20848" y="2179"/>
                    <a:pt x="21348" y="2084"/>
                    <a:pt x="21706" y="2322"/>
                  </a:cubicBezTo>
                  <a:lnTo>
                    <a:pt x="21706" y="2322"/>
                  </a:lnTo>
                  <a:lnTo>
                    <a:pt x="21706" y="2322"/>
                  </a:lnTo>
                  <a:lnTo>
                    <a:pt x="21706" y="2322"/>
                  </a:lnTo>
                  <a:cubicBezTo>
                    <a:pt x="22063" y="2560"/>
                    <a:pt x="22158" y="3048"/>
                    <a:pt x="21920" y="3405"/>
                  </a:cubicBezTo>
                  <a:lnTo>
                    <a:pt x="21920" y="3405"/>
                  </a:lnTo>
                  <a:cubicBezTo>
                    <a:pt x="21777" y="3632"/>
                    <a:pt x="21527" y="3763"/>
                    <a:pt x="21265" y="3763"/>
                  </a:cubicBezTo>
                  <a:lnTo>
                    <a:pt x="21265" y="3763"/>
                  </a:lnTo>
                  <a:cubicBezTo>
                    <a:pt x="21122" y="3763"/>
                    <a:pt x="20967" y="3715"/>
                    <a:pt x="20836" y="3632"/>
                  </a:cubicBezTo>
                  <a:close/>
                  <a:moveTo>
                    <a:pt x="8168" y="2096"/>
                  </a:moveTo>
                  <a:cubicBezTo>
                    <a:pt x="8013" y="1691"/>
                    <a:pt x="8192" y="1227"/>
                    <a:pt x="8585" y="1072"/>
                  </a:cubicBezTo>
                  <a:lnTo>
                    <a:pt x="8585" y="1072"/>
                  </a:lnTo>
                  <a:cubicBezTo>
                    <a:pt x="8990" y="905"/>
                    <a:pt x="9454" y="1084"/>
                    <a:pt x="9621" y="1488"/>
                  </a:cubicBezTo>
                  <a:lnTo>
                    <a:pt x="9621" y="1488"/>
                  </a:lnTo>
                  <a:cubicBezTo>
                    <a:pt x="9776" y="1881"/>
                    <a:pt x="9609" y="2346"/>
                    <a:pt x="9204" y="2512"/>
                  </a:cubicBezTo>
                  <a:lnTo>
                    <a:pt x="9204" y="2512"/>
                  </a:lnTo>
                  <a:cubicBezTo>
                    <a:pt x="9097" y="2560"/>
                    <a:pt x="9014" y="2572"/>
                    <a:pt x="8906" y="2572"/>
                  </a:cubicBezTo>
                  <a:lnTo>
                    <a:pt x="8906" y="2572"/>
                  </a:lnTo>
                  <a:cubicBezTo>
                    <a:pt x="8585" y="2572"/>
                    <a:pt x="8287" y="2393"/>
                    <a:pt x="8168" y="2096"/>
                  </a:cubicBezTo>
                  <a:close/>
                  <a:moveTo>
                    <a:pt x="18681" y="2477"/>
                  </a:moveTo>
                  <a:lnTo>
                    <a:pt x="18681" y="2477"/>
                  </a:lnTo>
                  <a:cubicBezTo>
                    <a:pt x="18277" y="2322"/>
                    <a:pt x="18086" y="1858"/>
                    <a:pt x="18253" y="1465"/>
                  </a:cubicBezTo>
                  <a:lnTo>
                    <a:pt x="18253" y="1465"/>
                  </a:lnTo>
                  <a:cubicBezTo>
                    <a:pt x="18408" y="1072"/>
                    <a:pt x="18872" y="869"/>
                    <a:pt x="19277" y="1036"/>
                  </a:cubicBezTo>
                  <a:lnTo>
                    <a:pt x="19277" y="1036"/>
                  </a:lnTo>
                  <a:cubicBezTo>
                    <a:pt x="19682" y="1203"/>
                    <a:pt x="19872" y="1667"/>
                    <a:pt x="19705" y="2060"/>
                  </a:cubicBezTo>
                  <a:lnTo>
                    <a:pt x="19705" y="2060"/>
                  </a:lnTo>
                  <a:cubicBezTo>
                    <a:pt x="19586" y="2358"/>
                    <a:pt x="19289" y="2560"/>
                    <a:pt x="18979" y="2560"/>
                  </a:cubicBezTo>
                  <a:lnTo>
                    <a:pt x="18979" y="2560"/>
                  </a:lnTo>
                  <a:cubicBezTo>
                    <a:pt x="18884" y="2536"/>
                    <a:pt x="18789" y="2524"/>
                    <a:pt x="18681" y="2477"/>
                  </a:cubicBezTo>
                  <a:close/>
                  <a:moveTo>
                    <a:pt x="10597" y="1191"/>
                  </a:moveTo>
                  <a:cubicBezTo>
                    <a:pt x="10514" y="774"/>
                    <a:pt x="10788" y="357"/>
                    <a:pt x="11204" y="262"/>
                  </a:cubicBezTo>
                  <a:lnTo>
                    <a:pt x="11204" y="262"/>
                  </a:lnTo>
                  <a:cubicBezTo>
                    <a:pt x="11645" y="179"/>
                    <a:pt x="12038" y="453"/>
                    <a:pt x="12133" y="869"/>
                  </a:cubicBezTo>
                  <a:lnTo>
                    <a:pt x="12133" y="869"/>
                  </a:lnTo>
                  <a:cubicBezTo>
                    <a:pt x="12216" y="1310"/>
                    <a:pt x="11942" y="1703"/>
                    <a:pt x="11526" y="1798"/>
                  </a:cubicBezTo>
                  <a:lnTo>
                    <a:pt x="11526" y="1798"/>
                  </a:lnTo>
                  <a:cubicBezTo>
                    <a:pt x="11466" y="1810"/>
                    <a:pt x="11419" y="1810"/>
                    <a:pt x="11371" y="1810"/>
                  </a:cubicBezTo>
                  <a:lnTo>
                    <a:pt x="11371" y="1810"/>
                  </a:lnTo>
                  <a:cubicBezTo>
                    <a:pt x="11002" y="1822"/>
                    <a:pt x="10669" y="1560"/>
                    <a:pt x="10597" y="1191"/>
                  </a:cubicBezTo>
                  <a:close/>
                  <a:moveTo>
                    <a:pt x="16360" y="1786"/>
                  </a:moveTo>
                  <a:lnTo>
                    <a:pt x="16360" y="1786"/>
                  </a:lnTo>
                  <a:cubicBezTo>
                    <a:pt x="15931" y="1691"/>
                    <a:pt x="15657" y="1286"/>
                    <a:pt x="15729" y="857"/>
                  </a:cubicBezTo>
                  <a:lnTo>
                    <a:pt x="15729" y="857"/>
                  </a:lnTo>
                  <a:cubicBezTo>
                    <a:pt x="15824" y="429"/>
                    <a:pt x="16229" y="155"/>
                    <a:pt x="16657" y="238"/>
                  </a:cubicBezTo>
                  <a:lnTo>
                    <a:pt x="16657" y="238"/>
                  </a:lnTo>
                  <a:lnTo>
                    <a:pt x="16657" y="238"/>
                  </a:lnTo>
                  <a:lnTo>
                    <a:pt x="16657" y="238"/>
                  </a:lnTo>
                  <a:cubicBezTo>
                    <a:pt x="17086" y="322"/>
                    <a:pt x="17360" y="726"/>
                    <a:pt x="17276" y="1155"/>
                  </a:cubicBezTo>
                  <a:lnTo>
                    <a:pt x="17276" y="1155"/>
                  </a:lnTo>
                  <a:cubicBezTo>
                    <a:pt x="17205" y="1524"/>
                    <a:pt x="16884" y="1786"/>
                    <a:pt x="16503" y="1786"/>
                  </a:cubicBezTo>
                  <a:lnTo>
                    <a:pt x="16503" y="1786"/>
                  </a:lnTo>
                  <a:cubicBezTo>
                    <a:pt x="16467" y="1798"/>
                    <a:pt x="16407" y="1798"/>
                    <a:pt x="16360" y="1786"/>
                  </a:cubicBezTo>
                  <a:close/>
                  <a:moveTo>
                    <a:pt x="13145" y="786"/>
                  </a:moveTo>
                  <a:cubicBezTo>
                    <a:pt x="13145" y="357"/>
                    <a:pt x="13490" y="0"/>
                    <a:pt x="13919" y="0"/>
                  </a:cubicBezTo>
                  <a:lnTo>
                    <a:pt x="13919" y="0"/>
                  </a:lnTo>
                  <a:cubicBezTo>
                    <a:pt x="14348" y="0"/>
                    <a:pt x="14705" y="334"/>
                    <a:pt x="14705" y="774"/>
                  </a:cubicBezTo>
                  <a:lnTo>
                    <a:pt x="14705" y="774"/>
                  </a:lnTo>
                  <a:cubicBezTo>
                    <a:pt x="14705" y="1203"/>
                    <a:pt x="14359" y="1560"/>
                    <a:pt x="13931" y="1560"/>
                  </a:cubicBezTo>
                  <a:lnTo>
                    <a:pt x="13931" y="1560"/>
                  </a:lnTo>
                  <a:lnTo>
                    <a:pt x="13931" y="1560"/>
                  </a:lnTo>
                  <a:lnTo>
                    <a:pt x="13931" y="1560"/>
                  </a:lnTo>
                  <a:cubicBezTo>
                    <a:pt x="13502" y="1560"/>
                    <a:pt x="13157" y="1215"/>
                    <a:pt x="13145" y="78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8"/>
            <p:cNvSpPr/>
            <p:nvPr/>
          </p:nvSpPr>
          <p:spPr>
            <a:xfrm>
              <a:off x="2863327" y="-915677"/>
              <a:ext cx="1043273" cy="1043304"/>
            </a:xfrm>
            <a:custGeom>
              <a:avLst/>
              <a:gdLst/>
              <a:ahLst/>
              <a:cxnLst/>
              <a:rect l="l" t="t" r="r" b="b"/>
              <a:pathLst>
                <a:path w="33457" h="33458" extrusionOk="0">
                  <a:moveTo>
                    <a:pt x="16074" y="33446"/>
                  </a:moveTo>
                  <a:cubicBezTo>
                    <a:pt x="15669" y="33434"/>
                    <a:pt x="15371" y="33088"/>
                    <a:pt x="15383" y="32707"/>
                  </a:cubicBezTo>
                  <a:lnTo>
                    <a:pt x="15383" y="32707"/>
                  </a:lnTo>
                  <a:cubicBezTo>
                    <a:pt x="15407" y="32303"/>
                    <a:pt x="15752" y="32005"/>
                    <a:pt x="16133" y="32017"/>
                  </a:cubicBezTo>
                  <a:lnTo>
                    <a:pt x="16133" y="32017"/>
                  </a:lnTo>
                  <a:cubicBezTo>
                    <a:pt x="16538" y="32029"/>
                    <a:pt x="16836" y="32362"/>
                    <a:pt x="16812" y="32767"/>
                  </a:cubicBezTo>
                  <a:lnTo>
                    <a:pt x="16812" y="32767"/>
                  </a:lnTo>
                  <a:cubicBezTo>
                    <a:pt x="16800" y="33148"/>
                    <a:pt x="16490" y="33457"/>
                    <a:pt x="16097" y="33457"/>
                  </a:cubicBezTo>
                  <a:lnTo>
                    <a:pt x="16097" y="33457"/>
                  </a:lnTo>
                  <a:cubicBezTo>
                    <a:pt x="16086" y="33446"/>
                    <a:pt x="16074" y="33446"/>
                    <a:pt x="16074" y="33446"/>
                  </a:cubicBezTo>
                  <a:close/>
                  <a:moveTo>
                    <a:pt x="17967" y="32719"/>
                  </a:moveTo>
                  <a:cubicBezTo>
                    <a:pt x="17919" y="32326"/>
                    <a:pt x="18205" y="31957"/>
                    <a:pt x="18586" y="31910"/>
                  </a:cubicBezTo>
                  <a:lnTo>
                    <a:pt x="18586" y="31910"/>
                  </a:lnTo>
                  <a:cubicBezTo>
                    <a:pt x="18979" y="31874"/>
                    <a:pt x="19348" y="32148"/>
                    <a:pt x="19395" y="32541"/>
                  </a:cubicBezTo>
                  <a:lnTo>
                    <a:pt x="19395" y="32541"/>
                  </a:lnTo>
                  <a:cubicBezTo>
                    <a:pt x="19431" y="32934"/>
                    <a:pt x="19157" y="33303"/>
                    <a:pt x="18764" y="33350"/>
                  </a:cubicBezTo>
                  <a:lnTo>
                    <a:pt x="18764" y="33350"/>
                  </a:lnTo>
                  <a:lnTo>
                    <a:pt x="18681" y="33350"/>
                  </a:lnTo>
                  <a:lnTo>
                    <a:pt x="18681" y="33350"/>
                  </a:lnTo>
                  <a:cubicBezTo>
                    <a:pt x="18300" y="33350"/>
                    <a:pt x="17991" y="33076"/>
                    <a:pt x="17967" y="32719"/>
                  </a:cubicBezTo>
                  <a:close/>
                  <a:moveTo>
                    <a:pt x="13395" y="33136"/>
                  </a:moveTo>
                  <a:cubicBezTo>
                    <a:pt x="13002" y="33065"/>
                    <a:pt x="12752" y="32672"/>
                    <a:pt x="12823" y="32291"/>
                  </a:cubicBezTo>
                  <a:lnTo>
                    <a:pt x="12823" y="32291"/>
                  </a:lnTo>
                  <a:cubicBezTo>
                    <a:pt x="12907" y="31898"/>
                    <a:pt x="13288" y="31648"/>
                    <a:pt x="13680" y="31719"/>
                  </a:cubicBezTo>
                  <a:lnTo>
                    <a:pt x="13680" y="31719"/>
                  </a:lnTo>
                  <a:cubicBezTo>
                    <a:pt x="14061" y="31791"/>
                    <a:pt x="14311" y="32183"/>
                    <a:pt x="14240" y="32564"/>
                  </a:cubicBezTo>
                  <a:lnTo>
                    <a:pt x="14240" y="32564"/>
                  </a:lnTo>
                  <a:cubicBezTo>
                    <a:pt x="14169" y="32910"/>
                    <a:pt x="13871" y="33148"/>
                    <a:pt x="13538" y="33148"/>
                  </a:cubicBezTo>
                  <a:lnTo>
                    <a:pt x="13538" y="33148"/>
                  </a:lnTo>
                  <a:cubicBezTo>
                    <a:pt x="13502" y="33148"/>
                    <a:pt x="13442" y="33148"/>
                    <a:pt x="13395" y="33136"/>
                  </a:cubicBezTo>
                  <a:close/>
                  <a:moveTo>
                    <a:pt x="20503" y="32314"/>
                  </a:moveTo>
                  <a:cubicBezTo>
                    <a:pt x="20407" y="31933"/>
                    <a:pt x="20610" y="31541"/>
                    <a:pt x="21003" y="31421"/>
                  </a:cubicBezTo>
                  <a:lnTo>
                    <a:pt x="21003" y="31421"/>
                  </a:lnTo>
                  <a:cubicBezTo>
                    <a:pt x="21384" y="31314"/>
                    <a:pt x="21777" y="31529"/>
                    <a:pt x="21896" y="31910"/>
                  </a:cubicBezTo>
                  <a:lnTo>
                    <a:pt x="21896" y="31910"/>
                  </a:lnTo>
                  <a:cubicBezTo>
                    <a:pt x="21991" y="32303"/>
                    <a:pt x="21789" y="32684"/>
                    <a:pt x="21396" y="32803"/>
                  </a:cubicBezTo>
                  <a:lnTo>
                    <a:pt x="21396" y="32803"/>
                  </a:lnTo>
                  <a:cubicBezTo>
                    <a:pt x="21324" y="32826"/>
                    <a:pt x="21265" y="32838"/>
                    <a:pt x="21193" y="32838"/>
                  </a:cubicBezTo>
                  <a:lnTo>
                    <a:pt x="21193" y="32838"/>
                  </a:lnTo>
                  <a:cubicBezTo>
                    <a:pt x="20884" y="32838"/>
                    <a:pt x="20598" y="32624"/>
                    <a:pt x="20503" y="32314"/>
                  </a:cubicBezTo>
                  <a:close/>
                  <a:moveTo>
                    <a:pt x="10799" y="32386"/>
                  </a:moveTo>
                  <a:cubicBezTo>
                    <a:pt x="10430" y="32255"/>
                    <a:pt x="10240" y="31838"/>
                    <a:pt x="10382" y="31469"/>
                  </a:cubicBezTo>
                  <a:lnTo>
                    <a:pt x="10382" y="31469"/>
                  </a:lnTo>
                  <a:cubicBezTo>
                    <a:pt x="10537" y="31100"/>
                    <a:pt x="10942" y="30898"/>
                    <a:pt x="11311" y="31052"/>
                  </a:cubicBezTo>
                  <a:lnTo>
                    <a:pt x="11311" y="31052"/>
                  </a:lnTo>
                  <a:cubicBezTo>
                    <a:pt x="11680" y="31195"/>
                    <a:pt x="11859" y="31600"/>
                    <a:pt x="11728" y="31969"/>
                  </a:cubicBezTo>
                  <a:lnTo>
                    <a:pt x="11728" y="31969"/>
                  </a:lnTo>
                  <a:cubicBezTo>
                    <a:pt x="11621" y="32255"/>
                    <a:pt x="11335" y="32433"/>
                    <a:pt x="11061" y="32433"/>
                  </a:cubicBezTo>
                  <a:lnTo>
                    <a:pt x="11061" y="32433"/>
                  </a:lnTo>
                  <a:cubicBezTo>
                    <a:pt x="10978" y="32433"/>
                    <a:pt x="10894" y="32422"/>
                    <a:pt x="10799" y="32386"/>
                  </a:cubicBezTo>
                  <a:close/>
                  <a:moveTo>
                    <a:pt x="22944" y="31517"/>
                  </a:moveTo>
                  <a:cubicBezTo>
                    <a:pt x="22789" y="31160"/>
                    <a:pt x="22932" y="30719"/>
                    <a:pt x="23289" y="30564"/>
                  </a:cubicBezTo>
                  <a:lnTo>
                    <a:pt x="23289" y="30564"/>
                  </a:lnTo>
                  <a:cubicBezTo>
                    <a:pt x="23646" y="30398"/>
                    <a:pt x="24075" y="30540"/>
                    <a:pt x="24241" y="30898"/>
                  </a:cubicBezTo>
                  <a:lnTo>
                    <a:pt x="24241" y="30898"/>
                  </a:lnTo>
                  <a:cubicBezTo>
                    <a:pt x="24408" y="31255"/>
                    <a:pt x="24253" y="31695"/>
                    <a:pt x="23896" y="31850"/>
                  </a:cubicBezTo>
                  <a:lnTo>
                    <a:pt x="23896" y="31850"/>
                  </a:lnTo>
                  <a:lnTo>
                    <a:pt x="23896" y="31850"/>
                  </a:lnTo>
                  <a:lnTo>
                    <a:pt x="23896" y="31850"/>
                  </a:lnTo>
                  <a:cubicBezTo>
                    <a:pt x="23801" y="31898"/>
                    <a:pt x="23694" y="31933"/>
                    <a:pt x="23586" y="31933"/>
                  </a:cubicBezTo>
                  <a:lnTo>
                    <a:pt x="23586" y="31933"/>
                  </a:lnTo>
                  <a:cubicBezTo>
                    <a:pt x="23336" y="31910"/>
                    <a:pt x="23063" y="31767"/>
                    <a:pt x="22944" y="31517"/>
                  </a:cubicBezTo>
                  <a:close/>
                  <a:moveTo>
                    <a:pt x="8382" y="31231"/>
                  </a:moveTo>
                  <a:cubicBezTo>
                    <a:pt x="8037" y="31040"/>
                    <a:pt x="7918" y="30588"/>
                    <a:pt x="8108" y="30243"/>
                  </a:cubicBezTo>
                  <a:lnTo>
                    <a:pt x="8108" y="30243"/>
                  </a:lnTo>
                  <a:cubicBezTo>
                    <a:pt x="8299" y="29909"/>
                    <a:pt x="8751" y="29790"/>
                    <a:pt x="9097" y="29981"/>
                  </a:cubicBezTo>
                  <a:lnTo>
                    <a:pt x="9097" y="29981"/>
                  </a:lnTo>
                  <a:cubicBezTo>
                    <a:pt x="9430" y="30171"/>
                    <a:pt x="9549" y="30624"/>
                    <a:pt x="9358" y="30957"/>
                  </a:cubicBezTo>
                  <a:lnTo>
                    <a:pt x="9358" y="30957"/>
                  </a:lnTo>
                  <a:cubicBezTo>
                    <a:pt x="9228" y="31195"/>
                    <a:pt x="8989" y="31314"/>
                    <a:pt x="8739" y="31314"/>
                  </a:cubicBezTo>
                  <a:lnTo>
                    <a:pt x="8739" y="31314"/>
                  </a:lnTo>
                  <a:cubicBezTo>
                    <a:pt x="8620" y="31338"/>
                    <a:pt x="8477" y="31302"/>
                    <a:pt x="8382" y="31231"/>
                  </a:cubicBezTo>
                  <a:close/>
                  <a:moveTo>
                    <a:pt x="25241" y="30326"/>
                  </a:moveTo>
                  <a:cubicBezTo>
                    <a:pt x="25015" y="29993"/>
                    <a:pt x="25087" y="29552"/>
                    <a:pt x="25420" y="29326"/>
                  </a:cubicBezTo>
                  <a:lnTo>
                    <a:pt x="25420" y="29326"/>
                  </a:lnTo>
                  <a:cubicBezTo>
                    <a:pt x="25741" y="29100"/>
                    <a:pt x="26194" y="29171"/>
                    <a:pt x="26420" y="29505"/>
                  </a:cubicBezTo>
                  <a:lnTo>
                    <a:pt x="26420" y="29505"/>
                  </a:lnTo>
                  <a:cubicBezTo>
                    <a:pt x="26634" y="29826"/>
                    <a:pt x="26563" y="30278"/>
                    <a:pt x="26242" y="30505"/>
                  </a:cubicBezTo>
                  <a:lnTo>
                    <a:pt x="26242" y="30505"/>
                  </a:lnTo>
                  <a:lnTo>
                    <a:pt x="26242" y="30505"/>
                  </a:lnTo>
                  <a:lnTo>
                    <a:pt x="26242" y="30505"/>
                  </a:lnTo>
                  <a:cubicBezTo>
                    <a:pt x="26122" y="30588"/>
                    <a:pt x="25968" y="30636"/>
                    <a:pt x="25825" y="30636"/>
                  </a:cubicBezTo>
                  <a:lnTo>
                    <a:pt x="25825" y="30636"/>
                  </a:lnTo>
                  <a:cubicBezTo>
                    <a:pt x="25599" y="30636"/>
                    <a:pt x="25372" y="30517"/>
                    <a:pt x="25241" y="30326"/>
                  </a:cubicBezTo>
                  <a:close/>
                  <a:moveTo>
                    <a:pt x="6156" y="29707"/>
                  </a:moveTo>
                  <a:cubicBezTo>
                    <a:pt x="5846" y="29457"/>
                    <a:pt x="5799" y="29016"/>
                    <a:pt x="6060" y="28695"/>
                  </a:cubicBezTo>
                  <a:lnTo>
                    <a:pt x="6060" y="28695"/>
                  </a:lnTo>
                  <a:cubicBezTo>
                    <a:pt x="6310" y="28385"/>
                    <a:pt x="6751" y="28338"/>
                    <a:pt x="7072" y="28600"/>
                  </a:cubicBezTo>
                  <a:lnTo>
                    <a:pt x="7072" y="28600"/>
                  </a:lnTo>
                  <a:cubicBezTo>
                    <a:pt x="7382" y="28850"/>
                    <a:pt x="7430" y="29290"/>
                    <a:pt x="7168" y="29612"/>
                  </a:cubicBezTo>
                  <a:lnTo>
                    <a:pt x="7168" y="29612"/>
                  </a:lnTo>
                  <a:cubicBezTo>
                    <a:pt x="7025" y="29790"/>
                    <a:pt x="6834" y="29874"/>
                    <a:pt x="6620" y="29874"/>
                  </a:cubicBezTo>
                  <a:lnTo>
                    <a:pt x="6620" y="29874"/>
                  </a:lnTo>
                  <a:cubicBezTo>
                    <a:pt x="6441" y="29874"/>
                    <a:pt x="6299" y="29814"/>
                    <a:pt x="6156" y="29707"/>
                  </a:cubicBezTo>
                  <a:close/>
                  <a:moveTo>
                    <a:pt x="27313" y="28778"/>
                  </a:moveTo>
                  <a:cubicBezTo>
                    <a:pt x="27039" y="28493"/>
                    <a:pt x="27039" y="28028"/>
                    <a:pt x="27325" y="27766"/>
                  </a:cubicBezTo>
                  <a:lnTo>
                    <a:pt x="27325" y="27766"/>
                  </a:lnTo>
                  <a:cubicBezTo>
                    <a:pt x="27611" y="27492"/>
                    <a:pt x="28063" y="27492"/>
                    <a:pt x="28337" y="27778"/>
                  </a:cubicBezTo>
                  <a:lnTo>
                    <a:pt x="28337" y="27778"/>
                  </a:lnTo>
                  <a:cubicBezTo>
                    <a:pt x="28599" y="28064"/>
                    <a:pt x="28599" y="28528"/>
                    <a:pt x="28325" y="28790"/>
                  </a:cubicBezTo>
                  <a:lnTo>
                    <a:pt x="28325" y="28790"/>
                  </a:lnTo>
                  <a:cubicBezTo>
                    <a:pt x="28182" y="28921"/>
                    <a:pt x="28004" y="28981"/>
                    <a:pt x="27825" y="28981"/>
                  </a:cubicBezTo>
                  <a:lnTo>
                    <a:pt x="27825" y="28981"/>
                  </a:lnTo>
                  <a:cubicBezTo>
                    <a:pt x="27635" y="28993"/>
                    <a:pt x="27444" y="28921"/>
                    <a:pt x="27313" y="28778"/>
                  </a:cubicBezTo>
                  <a:close/>
                  <a:moveTo>
                    <a:pt x="4215" y="27838"/>
                  </a:moveTo>
                  <a:cubicBezTo>
                    <a:pt x="3941" y="27540"/>
                    <a:pt x="3977" y="27076"/>
                    <a:pt x="4275" y="26826"/>
                  </a:cubicBezTo>
                  <a:lnTo>
                    <a:pt x="4275" y="26826"/>
                  </a:lnTo>
                  <a:cubicBezTo>
                    <a:pt x="4572" y="26564"/>
                    <a:pt x="5013" y="26588"/>
                    <a:pt x="5287" y="26885"/>
                  </a:cubicBezTo>
                  <a:lnTo>
                    <a:pt x="5287" y="26885"/>
                  </a:lnTo>
                  <a:cubicBezTo>
                    <a:pt x="5548" y="27183"/>
                    <a:pt x="5525" y="27635"/>
                    <a:pt x="5227" y="27897"/>
                  </a:cubicBezTo>
                  <a:lnTo>
                    <a:pt x="5227" y="27897"/>
                  </a:lnTo>
                  <a:cubicBezTo>
                    <a:pt x="5084" y="28016"/>
                    <a:pt x="4906" y="28076"/>
                    <a:pt x="4751" y="28076"/>
                  </a:cubicBezTo>
                  <a:lnTo>
                    <a:pt x="4751" y="28076"/>
                  </a:lnTo>
                  <a:cubicBezTo>
                    <a:pt x="4548" y="28088"/>
                    <a:pt x="4358" y="28004"/>
                    <a:pt x="4215" y="27838"/>
                  </a:cubicBezTo>
                  <a:close/>
                  <a:moveTo>
                    <a:pt x="29099" y="26933"/>
                  </a:moveTo>
                  <a:cubicBezTo>
                    <a:pt x="28778" y="26695"/>
                    <a:pt x="28706" y="26242"/>
                    <a:pt x="28956" y="25921"/>
                  </a:cubicBezTo>
                  <a:lnTo>
                    <a:pt x="28956" y="25921"/>
                  </a:lnTo>
                  <a:cubicBezTo>
                    <a:pt x="29194" y="25599"/>
                    <a:pt x="29647" y="25528"/>
                    <a:pt x="29968" y="25766"/>
                  </a:cubicBezTo>
                  <a:lnTo>
                    <a:pt x="29968" y="25766"/>
                  </a:lnTo>
                  <a:cubicBezTo>
                    <a:pt x="30290" y="26004"/>
                    <a:pt x="30361" y="26457"/>
                    <a:pt x="30123" y="26778"/>
                  </a:cubicBezTo>
                  <a:lnTo>
                    <a:pt x="30123" y="26778"/>
                  </a:lnTo>
                  <a:cubicBezTo>
                    <a:pt x="29968" y="26969"/>
                    <a:pt x="29766" y="27064"/>
                    <a:pt x="29540" y="27064"/>
                  </a:cubicBezTo>
                  <a:lnTo>
                    <a:pt x="29540" y="27064"/>
                  </a:lnTo>
                  <a:cubicBezTo>
                    <a:pt x="29373" y="27064"/>
                    <a:pt x="29230" y="27016"/>
                    <a:pt x="29099" y="26933"/>
                  </a:cubicBezTo>
                  <a:close/>
                  <a:moveTo>
                    <a:pt x="2584" y="25695"/>
                  </a:moveTo>
                  <a:cubicBezTo>
                    <a:pt x="2381" y="25361"/>
                    <a:pt x="2465" y="24921"/>
                    <a:pt x="2810" y="24694"/>
                  </a:cubicBezTo>
                  <a:lnTo>
                    <a:pt x="2810" y="24694"/>
                  </a:lnTo>
                  <a:cubicBezTo>
                    <a:pt x="3143" y="24492"/>
                    <a:pt x="3584" y="24575"/>
                    <a:pt x="3810" y="24921"/>
                  </a:cubicBezTo>
                  <a:lnTo>
                    <a:pt x="3810" y="24921"/>
                  </a:lnTo>
                  <a:cubicBezTo>
                    <a:pt x="4024" y="25242"/>
                    <a:pt x="3929" y="25695"/>
                    <a:pt x="3584" y="25921"/>
                  </a:cubicBezTo>
                  <a:lnTo>
                    <a:pt x="3584" y="25921"/>
                  </a:lnTo>
                  <a:cubicBezTo>
                    <a:pt x="3465" y="25992"/>
                    <a:pt x="3334" y="26028"/>
                    <a:pt x="3203" y="26028"/>
                  </a:cubicBezTo>
                  <a:lnTo>
                    <a:pt x="3203" y="26028"/>
                  </a:lnTo>
                  <a:cubicBezTo>
                    <a:pt x="2965" y="26040"/>
                    <a:pt x="2727" y="25921"/>
                    <a:pt x="2584" y="25695"/>
                  </a:cubicBezTo>
                  <a:close/>
                  <a:moveTo>
                    <a:pt x="30587" y="24813"/>
                  </a:moveTo>
                  <a:cubicBezTo>
                    <a:pt x="30230" y="24623"/>
                    <a:pt x="30087" y="24194"/>
                    <a:pt x="30290" y="23849"/>
                  </a:cubicBezTo>
                  <a:lnTo>
                    <a:pt x="30290" y="23849"/>
                  </a:lnTo>
                  <a:cubicBezTo>
                    <a:pt x="30480" y="23492"/>
                    <a:pt x="30909" y="23361"/>
                    <a:pt x="31254" y="23551"/>
                  </a:cubicBezTo>
                  <a:lnTo>
                    <a:pt x="31254" y="23551"/>
                  </a:lnTo>
                  <a:cubicBezTo>
                    <a:pt x="31611" y="23742"/>
                    <a:pt x="31742" y="24171"/>
                    <a:pt x="31552" y="24516"/>
                  </a:cubicBezTo>
                  <a:lnTo>
                    <a:pt x="31552" y="24516"/>
                  </a:lnTo>
                  <a:cubicBezTo>
                    <a:pt x="31421" y="24766"/>
                    <a:pt x="31183" y="24909"/>
                    <a:pt x="30909" y="24909"/>
                  </a:cubicBezTo>
                  <a:lnTo>
                    <a:pt x="30909" y="24909"/>
                  </a:lnTo>
                  <a:cubicBezTo>
                    <a:pt x="30790" y="24885"/>
                    <a:pt x="30683" y="24861"/>
                    <a:pt x="30587" y="24813"/>
                  </a:cubicBezTo>
                  <a:close/>
                  <a:moveTo>
                    <a:pt x="1334" y="23313"/>
                  </a:moveTo>
                  <a:cubicBezTo>
                    <a:pt x="1191" y="22944"/>
                    <a:pt x="1357" y="22527"/>
                    <a:pt x="1715" y="22373"/>
                  </a:cubicBezTo>
                  <a:lnTo>
                    <a:pt x="1715" y="22373"/>
                  </a:lnTo>
                  <a:cubicBezTo>
                    <a:pt x="2084" y="22230"/>
                    <a:pt x="2500" y="22385"/>
                    <a:pt x="2643" y="22754"/>
                  </a:cubicBezTo>
                  <a:lnTo>
                    <a:pt x="2643" y="22754"/>
                  </a:lnTo>
                  <a:cubicBezTo>
                    <a:pt x="2798" y="23123"/>
                    <a:pt x="2631" y="23540"/>
                    <a:pt x="2274" y="23682"/>
                  </a:cubicBezTo>
                  <a:lnTo>
                    <a:pt x="2274" y="23682"/>
                  </a:lnTo>
                  <a:cubicBezTo>
                    <a:pt x="2191" y="23730"/>
                    <a:pt x="2084" y="23742"/>
                    <a:pt x="1989" y="23742"/>
                  </a:cubicBezTo>
                  <a:lnTo>
                    <a:pt x="1989" y="23742"/>
                  </a:lnTo>
                  <a:cubicBezTo>
                    <a:pt x="1727" y="23742"/>
                    <a:pt x="1453" y="23575"/>
                    <a:pt x="1334" y="23313"/>
                  </a:cubicBezTo>
                  <a:close/>
                  <a:moveTo>
                    <a:pt x="31695" y="22480"/>
                  </a:moveTo>
                  <a:cubicBezTo>
                    <a:pt x="31326" y="22349"/>
                    <a:pt x="31123" y="21944"/>
                    <a:pt x="31254" y="21575"/>
                  </a:cubicBezTo>
                  <a:lnTo>
                    <a:pt x="31254" y="21575"/>
                  </a:lnTo>
                  <a:cubicBezTo>
                    <a:pt x="31373" y="21194"/>
                    <a:pt x="31790" y="20992"/>
                    <a:pt x="32159" y="21123"/>
                  </a:cubicBezTo>
                  <a:lnTo>
                    <a:pt x="32159" y="21123"/>
                  </a:lnTo>
                  <a:cubicBezTo>
                    <a:pt x="32528" y="21242"/>
                    <a:pt x="32742" y="21658"/>
                    <a:pt x="32623" y="22027"/>
                  </a:cubicBezTo>
                  <a:lnTo>
                    <a:pt x="32623" y="22027"/>
                  </a:lnTo>
                  <a:cubicBezTo>
                    <a:pt x="32516" y="22325"/>
                    <a:pt x="32230" y="22527"/>
                    <a:pt x="31933" y="22527"/>
                  </a:cubicBezTo>
                  <a:lnTo>
                    <a:pt x="31933" y="22527"/>
                  </a:lnTo>
                  <a:cubicBezTo>
                    <a:pt x="31849" y="22527"/>
                    <a:pt x="31778" y="22504"/>
                    <a:pt x="31695" y="22480"/>
                  </a:cubicBezTo>
                  <a:close/>
                  <a:moveTo>
                    <a:pt x="476" y="20765"/>
                  </a:moveTo>
                  <a:cubicBezTo>
                    <a:pt x="381" y="20384"/>
                    <a:pt x="607" y="19991"/>
                    <a:pt x="1000" y="19908"/>
                  </a:cubicBezTo>
                  <a:lnTo>
                    <a:pt x="1000" y="19908"/>
                  </a:lnTo>
                  <a:cubicBezTo>
                    <a:pt x="1381" y="19813"/>
                    <a:pt x="1774" y="20039"/>
                    <a:pt x="1858" y="20420"/>
                  </a:cubicBezTo>
                  <a:lnTo>
                    <a:pt x="1858" y="20420"/>
                  </a:lnTo>
                  <a:cubicBezTo>
                    <a:pt x="1953" y="20813"/>
                    <a:pt x="1727" y="21194"/>
                    <a:pt x="1334" y="21301"/>
                  </a:cubicBezTo>
                  <a:lnTo>
                    <a:pt x="1334" y="21301"/>
                  </a:lnTo>
                  <a:cubicBezTo>
                    <a:pt x="1274" y="21313"/>
                    <a:pt x="1215" y="21313"/>
                    <a:pt x="1155" y="21313"/>
                  </a:cubicBezTo>
                  <a:lnTo>
                    <a:pt x="1155" y="21313"/>
                  </a:lnTo>
                  <a:cubicBezTo>
                    <a:pt x="857" y="21301"/>
                    <a:pt x="560" y="21099"/>
                    <a:pt x="476" y="20765"/>
                  </a:cubicBezTo>
                  <a:close/>
                  <a:moveTo>
                    <a:pt x="32409" y="20003"/>
                  </a:moveTo>
                  <a:cubicBezTo>
                    <a:pt x="32028" y="19944"/>
                    <a:pt x="31754" y="19575"/>
                    <a:pt x="31814" y="19194"/>
                  </a:cubicBezTo>
                  <a:lnTo>
                    <a:pt x="31814" y="19194"/>
                  </a:lnTo>
                  <a:cubicBezTo>
                    <a:pt x="31873" y="18801"/>
                    <a:pt x="32254" y="18539"/>
                    <a:pt x="32635" y="18598"/>
                  </a:cubicBezTo>
                  <a:lnTo>
                    <a:pt x="32635" y="18598"/>
                  </a:lnTo>
                  <a:cubicBezTo>
                    <a:pt x="33028" y="18658"/>
                    <a:pt x="33290" y="19027"/>
                    <a:pt x="33231" y="19408"/>
                  </a:cubicBezTo>
                  <a:lnTo>
                    <a:pt x="33231" y="19408"/>
                  </a:lnTo>
                  <a:cubicBezTo>
                    <a:pt x="33171" y="19765"/>
                    <a:pt x="32873" y="20027"/>
                    <a:pt x="32516" y="20027"/>
                  </a:cubicBezTo>
                  <a:lnTo>
                    <a:pt x="32516" y="20027"/>
                  </a:lnTo>
                  <a:cubicBezTo>
                    <a:pt x="32504" y="20027"/>
                    <a:pt x="32457" y="20027"/>
                    <a:pt x="32409" y="20003"/>
                  </a:cubicBezTo>
                  <a:close/>
                  <a:moveTo>
                    <a:pt x="48" y="18098"/>
                  </a:moveTo>
                  <a:cubicBezTo>
                    <a:pt x="12" y="17717"/>
                    <a:pt x="310" y="17360"/>
                    <a:pt x="703" y="17324"/>
                  </a:cubicBezTo>
                  <a:lnTo>
                    <a:pt x="703" y="17324"/>
                  </a:lnTo>
                  <a:cubicBezTo>
                    <a:pt x="1096" y="17301"/>
                    <a:pt x="1441" y="17598"/>
                    <a:pt x="1477" y="17979"/>
                  </a:cubicBezTo>
                  <a:lnTo>
                    <a:pt x="1477" y="17979"/>
                  </a:lnTo>
                  <a:cubicBezTo>
                    <a:pt x="1500" y="18372"/>
                    <a:pt x="1203" y="18729"/>
                    <a:pt x="822" y="18753"/>
                  </a:cubicBezTo>
                  <a:lnTo>
                    <a:pt x="822" y="18753"/>
                  </a:lnTo>
                  <a:lnTo>
                    <a:pt x="762" y="18753"/>
                  </a:lnTo>
                  <a:lnTo>
                    <a:pt x="762" y="18753"/>
                  </a:lnTo>
                  <a:cubicBezTo>
                    <a:pt x="405" y="18777"/>
                    <a:pt x="72" y="18491"/>
                    <a:pt x="48" y="18098"/>
                  </a:cubicBezTo>
                  <a:close/>
                  <a:moveTo>
                    <a:pt x="32028" y="16729"/>
                  </a:moveTo>
                  <a:lnTo>
                    <a:pt x="32028" y="16717"/>
                  </a:lnTo>
                  <a:lnTo>
                    <a:pt x="32028" y="16717"/>
                  </a:lnTo>
                  <a:lnTo>
                    <a:pt x="32028" y="16693"/>
                  </a:lnTo>
                  <a:lnTo>
                    <a:pt x="32028" y="16693"/>
                  </a:lnTo>
                  <a:cubicBezTo>
                    <a:pt x="32028" y="16289"/>
                    <a:pt x="32349" y="15979"/>
                    <a:pt x="32742" y="15955"/>
                  </a:cubicBezTo>
                  <a:lnTo>
                    <a:pt x="32742" y="15955"/>
                  </a:lnTo>
                  <a:cubicBezTo>
                    <a:pt x="33147" y="15955"/>
                    <a:pt x="33457" y="16289"/>
                    <a:pt x="33457" y="16670"/>
                  </a:cubicBezTo>
                  <a:lnTo>
                    <a:pt x="33457" y="16670"/>
                  </a:lnTo>
                  <a:lnTo>
                    <a:pt x="33457" y="16705"/>
                  </a:lnTo>
                  <a:lnTo>
                    <a:pt x="33457" y="16705"/>
                  </a:lnTo>
                  <a:lnTo>
                    <a:pt x="33457" y="16729"/>
                  </a:lnTo>
                  <a:lnTo>
                    <a:pt x="33457" y="16729"/>
                  </a:lnTo>
                  <a:cubicBezTo>
                    <a:pt x="33457" y="17134"/>
                    <a:pt x="33123" y="17444"/>
                    <a:pt x="32742" y="17444"/>
                  </a:cubicBezTo>
                  <a:lnTo>
                    <a:pt x="32742" y="17444"/>
                  </a:lnTo>
                  <a:cubicBezTo>
                    <a:pt x="32338" y="17444"/>
                    <a:pt x="32028" y="17134"/>
                    <a:pt x="32028" y="16729"/>
                  </a:cubicBezTo>
                  <a:close/>
                  <a:moveTo>
                    <a:pt x="703" y="16181"/>
                  </a:moveTo>
                  <a:cubicBezTo>
                    <a:pt x="298" y="16158"/>
                    <a:pt x="0" y="15812"/>
                    <a:pt x="48" y="15408"/>
                  </a:cubicBezTo>
                  <a:lnTo>
                    <a:pt x="48" y="15408"/>
                  </a:lnTo>
                  <a:cubicBezTo>
                    <a:pt x="72" y="15003"/>
                    <a:pt x="417" y="14705"/>
                    <a:pt x="822" y="14753"/>
                  </a:cubicBezTo>
                  <a:lnTo>
                    <a:pt x="822" y="14753"/>
                  </a:lnTo>
                  <a:cubicBezTo>
                    <a:pt x="1215" y="14788"/>
                    <a:pt x="1512" y="15122"/>
                    <a:pt x="1477" y="15527"/>
                  </a:cubicBezTo>
                  <a:lnTo>
                    <a:pt x="1477" y="15527"/>
                  </a:lnTo>
                  <a:cubicBezTo>
                    <a:pt x="1441" y="15896"/>
                    <a:pt x="1131" y="16193"/>
                    <a:pt x="762" y="16193"/>
                  </a:cubicBezTo>
                  <a:lnTo>
                    <a:pt x="762" y="16193"/>
                  </a:lnTo>
                  <a:cubicBezTo>
                    <a:pt x="738" y="16193"/>
                    <a:pt x="726" y="16193"/>
                    <a:pt x="703" y="16181"/>
                  </a:cubicBezTo>
                  <a:close/>
                  <a:moveTo>
                    <a:pt x="31814" y="14229"/>
                  </a:moveTo>
                  <a:lnTo>
                    <a:pt x="31814" y="14229"/>
                  </a:lnTo>
                  <a:cubicBezTo>
                    <a:pt x="31754" y="13848"/>
                    <a:pt x="32016" y="13479"/>
                    <a:pt x="32409" y="13395"/>
                  </a:cubicBezTo>
                  <a:lnTo>
                    <a:pt x="32409" y="13395"/>
                  </a:lnTo>
                  <a:cubicBezTo>
                    <a:pt x="32802" y="13336"/>
                    <a:pt x="33171" y="13598"/>
                    <a:pt x="33242" y="13991"/>
                  </a:cubicBezTo>
                  <a:lnTo>
                    <a:pt x="33242" y="13991"/>
                  </a:lnTo>
                  <a:cubicBezTo>
                    <a:pt x="33302" y="14384"/>
                    <a:pt x="33052" y="14753"/>
                    <a:pt x="32647" y="14824"/>
                  </a:cubicBezTo>
                  <a:lnTo>
                    <a:pt x="32647" y="14824"/>
                  </a:lnTo>
                  <a:cubicBezTo>
                    <a:pt x="32611" y="14848"/>
                    <a:pt x="32576" y="14848"/>
                    <a:pt x="32528" y="14848"/>
                  </a:cubicBezTo>
                  <a:lnTo>
                    <a:pt x="32528" y="14848"/>
                  </a:lnTo>
                  <a:cubicBezTo>
                    <a:pt x="32171" y="14824"/>
                    <a:pt x="31873" y="14574"/>
                    <a:pt x="31814" y="14229"/>
                  </a:cubicBezTo>
                  <a:close/>
                  <a:moveTo>
                    <a:pt x="1000" y="13622"/>
                  </a:moveTo>
                  <a:cubicBezTo>
                    <a:pt x="607" y="13538"/>
                    <a:pt x="369" y="13133"/>
                    <a:pt x="476" y="12741"/>
                  </a:cubicBezTo>
                  <a:lnTo>
                    <a:pt x="476" y="12741"/>
                  </a:lnTo>
                  <a:lnTo>
                    <a:pt x="476" y="12741"/>
                  </a:lnTo>
                  <a:lnTo>
                    <a:pt x="476" y="12741"/>
                  </a:lnTo>
                  <a:cubicBezTo>
                    <a:pt x="560" y="12360"/>
                    <a:pt x="953" y="12121"/>
                    <a:pt x="1334" y="12205"/>
                  </a:cubicBezTo>
                  <a:lnTo>
                    <a:pt x="1334" y="12205"/>
                  </a:lnTo>
                  <a:cubicBezTo>
                    <a:pt x="1727" y="12300"/>
                    <a:pt x="1965" y="12681"/>
                    <a:pt x="1869" y="13074"/>
                  </a:cubicBezTo>
                  <a:lnTo>
                    <a:pt x="1869" y="13074"/>
                  </a:lnTo>
                  <a:cubicBezTo>
                    <a:pt x="1798" y="13395"/>
                    <a:pt x="1500" y="13622"/>
                    <a:pt x="1179" y="13622"/>
                  </a:cubicBezTo>
                  <a:lnTo>
                    <a:pt x="1179" y="13622"/>
                  </a:lnTo>
                  <a:cubicBezTo>
                    <a:pt x="1119" y="13657"/>
                    <a:pt x="1060" y="13634"/>
                    <a:pt x="1000" y="13622"/>
                  </a:cubicBezTo>
                  <a:close/>
                  <a:moveTo>
                    <a:pt x="31218" y="11836"/>
                  </a:moveTo>
                  <a:cubicBezTo>
                    <a:pt x="31087" y="11467"/>
                    <a:pt x="31302" y="11050"/>
                    <a:pt x="31671" y="10931"/>
                  </a:cubicBezTo>
                  <a:lnTo>
                    <a:pt x="31671" y="10931"/>
                  </a:lnTo>
                  <a:cubicBezTo>
                    <a:pt x="32040" y="10800"/>
                    <a:pt x="32457" y="11002"/>
                    <a:pt x="32576" y="11371"/>
                  </a:cubicBezTo>
                  <a:lnTo>
                    <a:pt x="32576" y="11371"/>
                  </a:lnTo>
                  <a:cubicBezTo>
                    <a:pt x="32707" y="11752"/>
                    <a:pt x="32504" y="12169"/>
                    <a:pt x="32135" y="12288"/>
                  </a:cubicBezTo>
                  <a:lnTo>
                    <a:pt x="32135" y="12288"/>
                  </a:lnTo>
                  <a:cubicBezTo>
                    <a:pt x="32052" y="12312"/>
                    <a:pt x="31980" y="12324"/>
                    <a:pt x="31897" y="12324"/>
                  </a:cubicBezTo>
                  <a:lnTo>
                    <a:pt x="31897" y="12324"/>
                  </a:lnTo>
                  <a:cubicBezTo>
                    <a:pt x="31611" y="12324"/>
                    <a:pt x="31326" y="12145"/>
                    <a:pt x="31218" y="11836"/>
                  </a:cubicBezTo>
                  <a:close/>
                  <a:moveTo>
                    <a:pt x="1691" y="11133"/>
                  </a:moveTo>
                  <a:cubicBezTo>
                    <a:pt x="1322" y="10990"/>
                    <a:pt x="1167" y="10562"/>
                    <a:pt x="1310" y="10205"/>
                  </a:cubicBezTo>
                  <a:lnTo>
                    <a:pt x="1310" y="10205"/>
                  </a:lnTo>
                  <a:lnTo>
                    <a:pt x="1310" y="10205"/>
                  </a:lnTo>
                  <a:lnTo>
                    <a:pt x="1310" y="10205"/>
                  </a:lnTo>
                  <a:cubicBezTo>
                    <a:pt x="1465" y="9824"/>
                    <a:pt x="1893" y="9669"/>
                    <a:pt x="2250" y="9812"/>
                  </a:cubicBezTo>
                  <a:lnTo>
                    <a:pt x="2250" y="9812"/>
                  </a:lnTo>
                  <a:cubicBezTo>
                    <a:pt x="2608" y="9966"/>
                    <a:pt x="2786" y="10395"/>
                    <a:pt x="2620" y="10752"/>
                  </a:cubicBezTo>
                  <a:lnTo>
                    <a:pt x="2620" y="10752"/>
                  </a:lnTo>
                  <a:cubicBezTo>
                    <a:pt x="2500" y="11026"/>
                    <a:pt x="2239" y="11181"/>
                    <a:pt x="1965" y="11181"/>
                  </a:cubicBezTo>
                  <a:lnTo>
                    <a:pt x="1965" y="11181"/>
                  </a:lnTo>
                  <a:cubicBezTo>
                    <a:pt x="1893" y="11205"/>
                    <a:pt x="1786" y="11181"/>
                    <a:pt x="1691" y="11133"/>
                  </a:cubicBezTo>
                  <a:close/>
                  <a:moveTo>
                    <a:pt x="30254" y="9585"/>
                  </a:moveTo>
                  <a:lnTo>
                    <a:pt x="30254" y="9585"/>
                  </a:lnTo>
                  <a:cubicBezTo>
                    <a:pt x="30063" y="9228"/>
                    <a:pt x="30206" y="8800"/>
                    <a:pt x="30552" y="8621"/>
                  </a:cubicBezTo>
                  <a:lnTo>
                    <a:pt x="30552" y="8621"/>
                  </a:lnTo>
                  <a:cubicBezTo>
                    <a:pt x="30909" y="8431"/>
                    <a:pt x="31337" y="8573"/>
                    <a:pt x="31516" y="8919"/>
                  </a:cubicBezTo>
                  <a:lnTo>
                    <a:pt x="31516" y="8919"/>
                  </a:lnTo>
                  <a:cubicBezTo>
                    <a:pt x="31695" y="9276"/>
                    <a:pt x="31564" y="9716"/>
                    <a:pt x="31218" y="9883"/>
                  </a:cubicBezTo>
                  <a:lnTo>
                    <a:pt x="31218" y="9883"/>
                  </a:lnTo>
                  <a:cubicBezTo>
                    <a:pt x="31123" y="9943"/>
                    <a:pt x="31004" y="9978"/>
                    <a:pt x="30897" y="9978"/>
                  </a:cubicBezTo>
                  <a:lnTo>
                    <a:pt x="30897" y="9978"/>
                  </a:lnTo>
                  <a:cubicBezTo>
                    <a:pt x="30623" y="9966"/>
                    <a:pt x="30373" y="9824"/>
                    <a:pt x="30254" y="9585"/>
                  </a:cubicBezTo>
                  <a:close/>
                  <a:moveTo>
                    <a:pt x="2786" y="8800"/>
                  </a:moveTo>
                  <a:cubicBezTo>
                    <a:pt x="2453" y="8597"/>
                    <a:pt x="2346" y="8145"/>
                    <a:pt x="2560" y="7799"/>
                  </a:cubicBezTo>
                  <a:lnTo>
                    <a:pt x="2560" y="7799"/>
                  </a:lnTo>
                  <a:cubicBezTo>
                    <a:pt x="2762" y="7466"/>
                    <a:pt x="3215" y="7371"/>
                    <a:pt x="3560" y="7585"/>
                  </a:cubicBezTo>
                  <a:lnTo>
                    <a:pt x="3560" y="7585"/>
                  </a:lnTo>
                  <a:cubicBezTo>
                    <a:pt x="3894" y="7788"/>
                    <a:pt x="3989" y="8240"/>
                    <a:pt x="3774" y="8573"/>
                  </a:cubicBezTo>
                  <a:lnTo>
                    <a:pt x="3774" y="8573"/>
                  </a:lnTo>
                  <a:cubicBezTo>
                    <a:pt x="3643" y="8788"/>
                    <a:pt x="3405" y="8907"/>
                    <a:pt x="3167" y="8907"/>
                  </a:cubicBezTo>
                  <a:lnTo>
                    <a:pt x="3167" y="8907"/>
                  </a:lnTo>
                  <a:cubicBezTo>
                    <a:pt x="3036" y="8919"/>
                    <a:pt x="2905" y="8871"/>
                    <a:pt x="2786" y="8800"/>
                  </a:cubicBezTo>
                  <a:close/>
                  <a:moveTo>
                    <a:pt x="28932" y="7502"/>
                  </a:moveTo>
                  <a:cubicBezTo>
                    <a:pt x="28694" y="7192"/>
                    <a:pt x="28754" y="6728"/>
                    <a:pt x="29063" y="6490"/>
                  </a:cubicBezTo>
                  <a:lnTo>
                    <a:pt x="29063" y="6490"/>
                  </a:lnTo>
                  <a:cubicBezTo>
                    <a:pt x="29373" y="6252"/>
                    <a:pt x="29837" y="6311"/>
                    <a:pt x="30075" y="6633"/>
                  </a:cubicBezTo>
                  <a:lnTo>
                    <a:pt x="30075" y="6633"/>
                  </a:lnTo>
                  <a:cubicBezTo>
                    <a:pt x="30313" y="6942"/>
                    <a:pt x="30254" y="7407"/>
                    <a:pt x="29944" y="7645"/>
                  </a:cubicBezTo>
                  <a:lnTo>
                    <a:pt x="29944" y="7645"/>
                  </a:lnTo>
                  <a:cubicBezTo>
                    <a:pt x="29813" y="7740"/>
                    <a:pt x="29659" y="7788"/>
                    <a:pt x="29516" y="7788"/>
                  </a:cubicBezTo>
                  <a:lnTo>
                    <a:pt x="29516" y="7788"/>
                  </a:lnTo>
                  <a:cubicBezTo>
                    <a:pt x="29290" y="7788"/>
                    <a:pt x="29063" y="7704"/>
                    <a:pt x="28932" y="7502"/>
                  </a:cubicBezTo>
                  <a:close/>
                  <a:moveTo>
                    <a:pt x="4239" y="6668"/>
                  </a:moveTo>
                  <a:cubicBezTo>
                    <a:pt x="3941" y="6406"/>
                    <a:pt x="3917" y="5954"/>
                    <a:pt x="4179" y="5656"/>
                  </a:cubicBezTo>
                  <a:lnTo>
                    <a:pt x="4179" y="5656"/>
                  </a:lnTo>
                  <a:cubicBezTo>
                    <a:pt x="4453" y="5359"/>
                    <a:pt x="4894" y="5335"/>
                    <a:pt x="5191" y="5597"/>
                  </a:cubicBezTo>
                  <a:lnTo>
                    <a:pt x="5191" y="5597"/>
                  </a:lnTo>
                  <a:cubicBezTo>
                    <a:pt x="5489" y="5871"/>
                    <a:pt x="5525" y="6311"/>
                    <a:pt x="5251" y="6609"/>
                  </a:cubicBezTo>
                  <a:lnTo>
                    <a:pt x="5251" y="6609"/>
                  </a:lnTo>
                  <a:cubicBezTo>
                    <a:pt x="5120" y="6776"/>
                    <a:pt x="4906" y="6847"/>
                    <a:pt x="4715" y="6847"/>
                  </a:cubicBezTo>
                  <a:lnTo>
                    <a:pt x="4715" y="6847"/>
                  </a:lnTo>
                  <a:cubicBezTo>
                    <a:pt x="4548" y="6847"/>
                    <a:pt x="4370" y="6787"/>
                    <a:pt x="4239" y="6668"/>
                  </a:cubicBezTo>
                  <a:close/>
                  <a:moveTo>
                    <a:pt x="27289" y="5680"/>
                  </a:moveTo>
                  <a:cubicBezTo>
                    <a:pt x="27015" y="5406"/>
                    <a:pt x="26992" y="4942"/>
                    <a:pt x="27277" y="4668"/>
                  </a:cubicBezTo>
                  <a:lnTo>
                    <a:pt x="27277" y="4668"/>
                  </a:lnTo>
                  <a:cubicBezTo>
                    <a:pt x="27551" y="4382"/>
                    <a:pt x="28016" y="4370"/>
                    <a:pt x="28289" y="4632"/>
                  </a:cubicBezTo>
                  <a:lnTo>
                    <a:pt x="28289" y="4632"/>
                  </a:lnTo>
                  <a:lnTo>
                    <a:pt x="28289" y="4632"/>
                  </a:lnTo>
                  <a:lnTo>
                    <a:pt x="28289" y="4632"/>
                  </a:lnTo>
                  <a:cubicBezTo>
                    <a:pt x="28575" y="4906"/>
                    <a:pt x="28587" y="5359"/>
                    <a:pt x="28325" y="5644"/>
                  </a:cubicBezTo>
                  <a:lnTo>
                    <a:pt x="28325" y="5644"/>
                  </a:lnTo>
                  <a:cubicBezTo>
                    <a:pt x="28170" y="5799"/>
                    <a:pt x="27992" y="5871"/>
                    <a:pt x="27801" y="5871"/>
                  </a:cubicBezTo>
                  <a:lnTo>
                    <a:pt x="27801" y="5871"/>
                  </a:lnTo>
                  <a:cubicBezTo>
                    <a:pt x="27611" y="5871"/>
                    <a:pt x="27432" y="5811"/>
                    <a:pt x="27289" y="5680"/>
                  </a:cubicBezTo>
                  <a:close/>
                  <a:moveTo>
                    <a:pt x="6013" y="4811"/>
                  </a:moveTo>
                  <a:cubicBezTo>
                    <a:pt x="5763" y="4501"/>
                    <a:pt x="5799" y="4049"/>
                    <a:pt x="6120" y="3799"/>
                  </a:cubicBezTo>
                  <a:lnTo>
                    <a:pt x="6120" y="3799"/>
                  </a:lnTo>
                  <a:cubicBezTo>
                    <a:pt x="6430" y="3549"/>
                    <a:pt x="6870" y="3597"/>
                    <a:pt x="7132" y="3906"/>
                  </a:cubicBezTo>
                  <a:lnTo>
                    <a:pt x="7132" y="3906"/>
                  </a:lnTo>
                  <a:cubicBezTo>
                    <a:pt x="7382" y="4216"/>
                    <a:pt x="7334" y="4668"/>
                    <a:pt x="7025" y="4918"/>
                  </a:cubicBezTo>
                  <a:lnTo>
                    <a:pt x="7025" y="4918"/>
                  </a:lnTo>
                  <a:cubicBezTo>
                    <a:pt x="6894" y="5025"/>
                    <a:pt x="6727" y="5085"/>
                    <a:pt x="6561" y="5085"/>
                  </a:cubicBezTo>
                  <a:lnTo>
                    <a:pt x="6561" y="5085"/>
                  </a:lnTo>
                  <a:cubicBezTo>
                    <a:pt x="6370" y="5061"/>
                    <a:pt x="6156" y="4978"/>
                    <a:pt x="6013" y="4811"/>
                  </a:cubicBezTo>
                  <a:close/>
                  <a:moveTo>
                    <a:pt x="25372" y="4132"/>
                  </a:moveTo>
                  <a:cubicBezTo>
                    <a:pt x="25051" y="3906"/>
                    <a:pt x="24956" y="3454"/>
                    <a:pt x="25182" y="3132"/>
                  </a:cubicBezTo>
                  <a:lnTo>
                    <a:pt x="25182" y="3132"/>
                  </a:lnTo>
                  <a:cubicBezTo>
                    <a:pt x="25408" y="2811"/>
                    <a:pt x="25849" y="2716"/>
                    <a:pt x="26182" y="2942"/>
                  </a:cubicBezTo>
                  <a:lnTo>
                    <a:pt x="26182" y="2942"/>
                  </a:lnTo>
                  <a:cubicBezTo>
                    <a:pt x="26503" y="3156"/>
                    <a:pt x="26599" y="3609"/>
                    <a:pt x="26361" y="3930"/>
                  </a:cubicBezTo>
                  <a:lnTo>
                    <a:pt x="26361" y="3930"/>
                  </a:lnTo>
                  <a:cubicBezTo>
                    <a:pt x="26218" y="4144"/>
                    <a:pt x="26003" y="4251"/>
                    <a:pt x="25765" y="4251"/>
                  </a:cubicBezTo>
                  <a:lnTo>
                    <a:pt x="25765" y="4251"/>
                  </a:lnTo>
                  <a:cubicBezTo>
                    <a:pt x="25646" y="4251"/>
                    <a:pt x="25503" y="4204"/>
                    <a:pt x="25372" y="4132"/>
                  </a:cubicBezTo>
                  <a:close/>
                  <a:moveTo>
                    <a:pt x="8061" y="3239"/>
                  </a:moveTo>
                  <a:cubicBezTo>
                    <a:pt x="7870" y="2894"/>
                    <a:pt x="7977" y="2442"/>
                    <a:pt x="8335" y="2251"/>
                  </a:cubicBezTo>
                  <a:lnTo>
                    <a:pt x="8335" y="2251"/>
                  </a:lnTo>
                  <a:cubicBezTo>
                    <a:pt x="8680" y="2061"/>
                    <a:pt x="9120" y="2168"/>
                    <a:pt x="9311" y="2501"/>
                  </a:cubicBezTo>
                  <a:lnTo>
                    <a:pt x="9311" y="2501"/>
                  </a:lnTo>
                  <a:cubicBezTo>
                    <a:pt x="9513" y="2847"/>
                    <a:pt x="9406" y="3299"/>
                    <a:pt x="9049" y="3489"/>
                  </a:cubicBezTo>
                  <a:lnTo>
                    <a:pt x="9049" y="3489"/>
                  </a:lnTo>
                  <a:cubicBezTo>
                    <a:pt x="8930" y="3549"/>
                    <a:pt x="8811" y="3573"/>
                    <a:pt x="8692" y="3573"/>
                  </a:cubicBezTo>
                  <a:lnTo>
                    <a:pt x="8692" y="3573"/>
                  </a:lnTo>
                  <a:cubicBezTo>
                    <a:pt x="8442" y="3597"/>
                    <a:pt x="8204" y="3478"/>
                    <a:pt x="8061" y="3239"/>
                  </a:cubicBezTo>
                  <a:close/>
                  <a:moveTo>
                    <a:pt x="23241" y="2894"/>
                  </a:moveTo>
                  <a:lnTo>
                    <a:pt x="23241" y="2894"/>
                  </a:lnTo>
                  <a:cubicBezTo>
                    <a:pt x="22884" y="2727"/>
                    <a:pt x="22741" y="2299"/>
                    <a:pt x="22908" y="1942"/>
                  </a:cubicBezTo>
                  <a:lnTo>
                    <a:pt x="22908" y="1942"/>
                  </a:lnTo>
                  <a:cubicBezTo>
                    <a:pt x="23063" y="1584"/>
                    <a:pt x="23503" y="1430"/>
                    <a:pt x="23860" y="1596"/>
                  </a:cubicBezTo>
                  <a:lnTo>
                    <a:pt x="23860" y="1596"/>
                  </a:lnTo>
                  <a:lnTo>
                    <a:pt x="23860" y="1596"/>
                  </a:lnTo>
                  <a:lnTo>
                    <a:pt x="23860" y="1596"/>
                  </a:lnTo>
                  <a:cubicBezTo>
                    <a:pt x="24217" y="1763"/>
                    <a:pt x="24360" y="2192"/>
                    <a:pt x="24194" y="2549"/>
                  </a:cubicBezTo>
                  <a:lnTo>
                    <a:pt x="24194" y="2549"/>
                  </a:lnTo>
                  <a:cubicBezTo>
                    <a:pt x="24087" y="2799"/>
                    <a:pt x="23813" y="2966"/>
                    <a:pt x="23539" y="2966"/>
                  </a:cubicBezTo>
                  <a:lnTo>
                    <a:pt x="23539" y="2966"/>
                  </a:lnTo>
                  <a:cubicBezTo>
                    <a:pt x="23455" y="2966"/>
                    <a:pt x="23348" y="2942"/>
                    <a:pt x="23241" y="2894"/>
                  </a:cubicBezTo>
                  <a:close/>
                  <a:moveTo>
                    <a:pt x="10347" y="2025"/>
                  </a:moveTo>
                  <a:cubicBezTo>
                    <a:pt x="10192" y="1656"/>
                    <a:pt x="10382" y="1239"/>
                    <a:pt x="10763" y="1096"/>
                  </a:cubicBezTo>
                  <a:lnTo>
                    <a:pt x="10763" y="1096"/>
                  </a:lnTo>
                  <a:cubicBezTo>
                    <a:pt x="11133" y="953"/>
                    <a:pt x="11549" y="1132"/>
                    <a:pt x="11680" y="1513"/>
                  </a:cubicBezTo>
                  <a:lnTo>
                    <a:pt x="11680" y="1513"/>
                  </a:lnTo>
                  <a:cubicBezTo>
                    <a:pt x="11835" y="1882"/>
                    <a:pt x="11633" y="2299"/>
                    <a:pt x="11263" y="2430"/>
                  </a:cubicBezTo>
                  <a:lnTo>
                    <a:pt x="11263" y="2430"/>
                  </a:lnTo>
                  <a:cubicBezTo>
                    <a:pt x="11180" y="2466"/>
                    <a:pt x="11097" y="2477"/>
                    <a:pt x="11013" y="2477"/>
                  </a:cubicBezTo>
                  <a:lnTo>
                    <a:pt x="11013" y="2477"/>
                  </a:lnTo>
                  <a:cubicBezTo>
                    <a:pt x="10716" y="2489"/>
                    <a:pt x="10442" y="2311"/>
                    <a:pt x="10347" y="2025"/>
                  </a:cubicBezTo>
                  <a:close/>
                  <a:moveTo>
                    <a:pt x="20943" y="2025"/>
                  </a:moveTo>
                  <a:cubicBezTo>
                    <a:pt x="20550" y="1930"/>
                    <a:pt x="20348" y="1525"/>
                    <a:pt x="20443" y="1132"/>
                  </a:cubicBezTo>
                  <a:lnTo>
                    <a:pt x="20443" y="1132"/>
                  </a:lnTo>
                  <a:cubicBezTo>
                    <a:pt x="20550" y="751"/>
                    <a:pt x="20955" y="537"/>
                    <a:pt x="21336" y="644"/>
                  </a:cubicBezTo>
                  <a:lnTo>
                    <a:pt x="21336" y="644"/>
                  </a:lnTo>
                  <a:lnTo>
                    <a:pt x="21336" y="644"/>
                  </a:lnTo>
                  <a:lnTo>
                    <a:pt x="21336" y="644"/>
                  </a:lnTo>
                  <a:cubicBezTo>
                    <a:pt x="21729" y="751"/>
                    <a:pt x="21931" y="1156"/>
                    <a:pt x="21836" y="1537"/>
                  </a:cubicBezTo>
                  <a:lnTo>
                    <a:pt x="21836" y="1537"/>
                  </a:lnTo>
                  <a:cubicBezTo>
                    <a:pt x="21741" y="1846"/>
                    <a:pt x="21455" y="2061"/>
                    <a:pt x="21146" y="2061"/>
                  </a:cubicBezTo>
                  <a:lnTo>
                    <a:pt x="21146" y="2061"/>
                  </a:lnTo>
                  <a:cubicBezTo>
                    <a:pt x="21074" y="2061"/>
                    <a:pt x="21015" y="2049"/>
                    <a:pt x="20943" y="2025"/>
                  </a:cubicBezTo>
                  <a:close/>
                  <a:moveTo>
                    <a:pt x="12787" y="1192"/>
                  </a:moveTo>
                  <a:cubicBezTo>
                    <a:pt x="12704" y="811"/>
                    <a:pt x="12942" y="418"/>
                    <a:pt x="13347" y="346"/>
                  </a:cubicBezTo>
                  <a:lnTo>
                    <a:pt x="13347" y="346"/>
                  </a:lnTo>
                  <a:lnTo>
                    <a:pt x="13347" y="346"/>
                  </a:lnTo>
                  <a:lnTo>
                    <a:pt x="13347" y="346"/>
                  </a:lnTo>
                  <a:cubicBezTo>
                    <a:pt x="13740" y="275"/>
                    <a:pt x="14121" y="513"/>
                    <a:pt x="14192" y="918"/>
                  </a:cubicBezTo>
                  <a:lnTo>
                    <a:pt x="14192" y="918"/>
                  </a:lnTo>
                  <a:cubicBezTo>
                    <a:pt x="14276" y="1299"/>
                    <a:pt x="14038" y="1692"/>
                    <a:pt x="13633" y="1763"/>
                  </a:cubicBezTo>
                  <a:lnTo>
                    <a:pt x="13633" y="1763"/>
                  </a:lnTo>
                  <a:cubicBezTo>
                    <a:pt x="13585" y="1775"/>
                    <a:pt x="13526" y="1775"/>
                    <a:pt x="13478" y="1775"/>
                  </a:cubicBezTo>
                  <a:lnTo>
                    <a:pt x="13478" y="1775"/>
                  </a:lnTo>
                  <a:cubicBezTo>
                    <a:pt x="13157" y="1763"/>
                    <a:pt x="12847" y="1537"/>
                    <a:pt x="12787" y="1192"/>
                  </a:cubicBezTo>
                  <a:close/>
                  <a:moveTo>
                    <a:pt x="18526" y="1537"/>
                  </a:moveTo>
                  <a:lnTo>
                    <a:pt x="18526" y="1537"/>
                  </a:lnTo>
                  <a:cubicBezTo>
                    <a:pt x="18145" y="1489"/>
                    <a:pt x="17860" y="1132"/>
                    <a:pt x="17907" y="739"/>
                  </a:cubicBezTo>
                  <a:lnTo>
                    <a:pt x="17907" y="739"/>
                  </a:lnTo>
                  <a:cubicBezTo>
                    <a:pt x="17943" y="346"/>
                    <a:pt x="18300" y="60"/>
                    <a:pt x="18705" y="108"/>
                  </a:cubicBezTo>
                  <a:lnTo>
                    <a:pt x="18705" y="108"/>
                  </a:lnTo>
                  <a:cubicBezTo>
                    <a:pt x="19098" y="156"/>
                    <a:pt x="19372" y="513"/>
                    <a:pt x="19336" y="906"/>
                  </a:cubicBezTo>
                  <a:lnTo>
                    <a:pt x="19336" y="906"/>
                  </a:lnTo>
                  <a:cubicBezTo>
                    <a:pt x="19288" y="1275"/>
                    <a:pt x="18979" y="1537"/>
                    <a:pt x="18622" y="1537"/>
                  </a:cubicBezTo>
                  <a:lnTo>
                    <a:pt x="18622" y="1537"/>
                  </a:lnTo>
                  <a:cubicBezTo>
                    <a:pt x="18586" y="1549"/>
                    <a:pt x="18562" y="1549"/>
                    <a:pt x="18526" y="1537"/>
                  </a:cubicBezTo>
                  <a:close/>
                  <a:moveTo>
                    <a:pt x="15324" y="763"/>
                  </a:moveTo>
                  <a:cubicBezTo>
                    <a:pt x="15312" y="358"/>
                    <a:pt x="15621" y="37"/>
                    <a:pt x="16014" y="25"/>
                  </a:cubicBezTo>
                  <a:lnTo>
                    <a:pt x="16014" y="25"/>
                  </a:lnTo>
                  <a:lnTo>
                    <a:pt x="16014" y="25"/>
                  </a:lnTo>
                  <a:lnTo>
                    <a:pt x="16014" y="25"/>
                  </a:lnTo>
                  <a:cubicBezTo>
                    <a:pt x="16419" y="1"/>
                    <a:pt x="16740" y="322"/>
                    <a:pt x="16752" y="703"/>
                  </a:cubicBezTo>
                  <a:lnTo>
                    <a:pt x="16752" y="703"/>
                  </a:lnTo>
                  <a:cubicBezTo>
                    <a:pt x="16776" y="1108"/>
                    <a:pt x="16455" y="1430"/>
                    <a:pt x="16074" y="1453"/>
                  </a:cubicBezTo>
                  <a:lnTo>
                    <a:pt x="16074" y="1453"/>
                  </a:lnTo>
                  <a:lnTo>
                    <a:pt x="16038" y="1453"/>
                  </a:lnTo>
                  <a:lnTo>
                    <a:pt x="16038" y="1453"/>
                  </a:lnTo>
                  <a:cubicBezTo>
                    <a:pt x="15657" y="1453"/>
                    <a:pt x="15347" y="1156"/>
                    <a:pt x="15324" y="76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8"/>
            <p:cNvSpPr/>
            <p:nvPr/>
          </p:nvSpPr>
          <p:spPr>
            <a:xfrm>
              <a:off x="2776831" y="-1001424"/>
              <a:ext cx="1215899" cy="1214059"/>
            </a:xfrm>
            <a:custGeom>
              <a:avLst/>
              <a:gdLst/>
              <a:ahLst/>
              <a:cxnLst/>
              <a:rect l="l" t="t" r="r" b="b"/>
              <a:pathLst>
                <a:path w="38993" h="38934" extrusionOk="0">
                  <a:moveTo>
                    <a:pt x="18181" y="38934"/>
                  </a:moveTo>
                  <a:cubicBezTo>
                    <a:pt x="17824" y="38910"/>
                    <a:pt x="17538" y="38589"/>
                    <a:pt x="17562" y="38243"/>
                  </a:cubicBezTo>
                  <a:lnTo>
                    <a:pt x="17562" y="38243"/>
                  </a:lnTo>
                  <a:cubicBezTo>
                    <a:pt x="17597" y="37886"/>
                    <a:pt x="17907" y="37600"/>
                    <a:pt x="18264" y="37624"/>
                  </a:cubicBezTo>
                  <a:lnTo>
                    <a:pt x="18264" y="37624"/>
                  </a:lnTo>
                  <a:cubicBezTo>
                    <a:pt x="18621" y="37660"/>
                    <a:pt x="18907" y="37970"/>
                    <a:pt x="18871" y="38327"/>
                  </a:cubicBezTo>
                  <a:lnTo>
                    <a:pt x="18871" y="38327"/>
                  </a:lnTo>
                  <a:cubicBezTo>
                    <a:pt x="18860" y="38672"/>
                    <a:pt x="18562" y="38934"/>
                    <a:pt x="18217" y="38934"/>
                  </a:cubicBezTo>
                  <a:lnTo>
                    <a:pt x="18217" y="38934"/>
                  </a:lnTo>
                  <a:close/>
                  <a:moveTo>
                    <a:pt x="20145" y="38327"/>
                  </a:moveTo>
                  <a:cubicBezTo>
                    <a:pt x="20110" y="37970"/>
                    <a:pt x="20395" y="37660"/>
                    <a:pt x="20753" y="37624"/>
                  </a:cubicBezTo>
                  <a:lnTo>
                    <a:pt x="20753" y="37624"/>
                  </a:lnTo>
                  <a:cubicBezTo>
                    <a:pt x="21110" y="37600"/>
                    <a:pt x="21419" y="37874"/>
                    <a:pt x="21455" y="38231"/>
                  </a:cubicBezTo>
                  <a:lnTo>
                    <a:pt x="21455" y="38231"/>
                  </a:lnTo>
                  <a:cubicBezTo>
                    <a:pt x="21479" y="38589"/>
                    <a:pt x="21193" y="38910"/>
                    <a:pt x="20836" y="38934"/>
                  </a:cubicBezTo>
                  <a:lnTo>
                    <a:pt x="20836" y="38934"/>
                  </a:lnTo>
                  <a:lnTo>
                    <a:pt x="20836" y="38934"/>
                  </a:lnTo>
                  <a:lnTo>
                    <a:pt x="20836" y="38934"/>
                  </a:lnTo>
                  <a:lnTo>
                    <a:pt x="20800" y="38934"/>
                  </a:lnTo>
                  <a:lnTo>
                    <a:pt x="20800" y="38934"/>
                  </a:lnTo>
                  <a:cubicBezTo>
                    <a:pt x="20455" y="38934"/>
                    <a:pt x="20157" y="38672"/>
                    <a:pt x="20145" y="38327"/>
                  </a:cubicBezTo>
                  <a:close/>
                  <a:moveTo>
                    <a:pt x="15538" y="38577"/>
                  </a:moveTo>
                  <a:cubicBezTo>
                    <a:pt x="15180" y="38505"/>
                    <a:pt x="14966" y="38160"/>
                    <a:pt x="15038" y="37803"/>
                  </a:cubicBezTo>
                  <a:lnTo>
                    <a:pt x="15038" y="37803"/>
                  </a:lnTo>
                  <a:cubicBezTo>
                    <a:pt x="15109" y="37446"/>
                    <a:pt x="15454" y="37231"/>
                    <a:pt x="15812" y="37303"/>
                  </a:cubicBezTo>
                  <a:lnTo>
                    <a:pt x="15812" y="37303"/>
                  </a:lnTo>
                  <a:cubicBezTo>
                    <a:pt x="16169" y="37374"/>
                    <a:pt x="16395" y="37719"/>
                    <a:pt x="16312" y="38077"/>
                  </a:cubicBezTo>
                  <a:lnTo>
                    <a:pt x="16312" y="38077"/>
                  </a:lnTo>
                  <a:cubicBezTo>
                    <a:pt x="16252" y="38386"/>
                    <a:pt x="15978" y="38601"/>
                    <a:pt x="15681" y="38601"/>
                  </a:cubicBezTo>
                  <a:lnTo>
                    <a:pt x="15681" y="38601"/>
                  </a:lnTo>
                  <a:cubicBezTo>
                    <a:pt x="15633" y="38577"/>
                    <a:pt x="15585" y="38577"/>
                    <a:pt x="15538" y="38577"/>
                  </a:cubicBezTo>
                  <a:close/>
                  <a:moveTo>
                    <a:pt x="22705" y="38065"/>
                  </a:moveTo>
                  <a:cubicBezTo>
                    <a:pt x="22622" y="37708"/>
                    <a:pt x="22848" y="37362"/>
                    <a:pt x="23205" y="37291"/>
                  </a:cubicBezTo>
                  <a:lnTo>
                    <a:pt x="23205" y="37291"/>
                  </a:lnTo>
                  <a:cubicBezTo>
                    <a:pt x="23562" y="37208"/>
                    <a:pt x="23908" y="37434"/>
                    <a:pt x="23979" y="37791"/>
                  </a:cubicBezTo>
                  <a:lnTo>
                    <a:pt x="23979" y="37791"/>
                  </a:lnTo>
                  <a:cubicBezTo>
                    <a:pt x="24063" y="38148"/>
                    <a:pt x="23836" y="38493"/>
                    <a:pt x="23479" y="38565"/>
                  </a:cubicBezTo>
                  <a:lnTo>
                    <a:pt x="23479" y="38565"/>
                  </a:lnTo>
                  <a:cubicBezTo>
                    <a:pt x="23432" y="38577"/>
                    <a:pt x="23384" y="38577"/>
                    <a:pt x="23336" y="38577"/>
                  </a:cubicBezTo>
                  <a:lnTo>
                    <a:pt x="23336" y="38577"/>
                  </a:lnTo>
                  <a:cubicBezTo>
                    <a:pt x="23027" y="38577"/>
                    <a:pt x="22765" y="38374"/>
                    <a:pt x="22705" y="38065"/>
                  </a:cubicBezTo>
                  <a:close/>
                  <a:moveTo>
                    <a:pt x="12978" y="37862"/>
                  </a:moveTo>
                  <a:cubicBezTo>
                    <a:pt x="12644" y="37743"/>
                    <a:pt x="12466" y="37374"/>
                    <a:pt x="12585" y="37029"/>
                  </a:cubicBezTo>
                  <a:lnTo>
                    <a:pt x="12585" y="37029"/>
                  </a:lnTo>
                  <a:cubicBezTo>
                    <a:pt x="12704" y="36696"/>
                    <a:pt x="13073" y="36517"/>
                    <a:pt x="13418" y="36636"/>
                  </a:cubicBezTo>
                  <a:lnTo>
                    <a:pt x="13418" y="36636"/>
                  </a:lnTo>
                  <a:cubicBezTo>
                    <a:pt x="13752" y="36755"/>
                    <a:pt x="13930" y="37124"/>
                    <a:pt x="13811" y="37469"/>
                  </a:cubicBezTo>
                  <a:lnTo>
                    <a:pt x="13811" y="37469"/>
                  </a:lnTo>
                  <a:cubicBezTo>
                    <a:pt x="13728" y="37731"/>
                    <a:pt x="13478" y="37898"/>
                    <a:pt x="13204" y="37898"/>
                  </a:cubicBezTo>
                  <a:lnTo>
                    <a:pt x="13204" y="37898"/>
                  </a:lnTo>
                  <a:cubicBezTo>
                    <a:pt x="13133" y="37898"/>
                    <a:pt x="13061" y="37886"/>
                    <a:pt x="12978" y="37862"/>
                  </a:cubicBezTo>
                  <a:close/>
                  <a:moveTo>
                    <a:pt x="25206" y="37446"/>
                  </a:moveTo>
                  <a:cubicBezTo>
                    <a:pt x="25086" y="37112"/>
                    <a:pt x="25265" y="36731"/>
                    <a:pt x="25598" y="36612"/>
                  </a:cubicBezTo>
                  <a:lnTo>
                    <a:pt x="25598" y="36612"/>
                  </a:lnTo>
                  <a:cubicBezTo>
                    <a:pt x="25944" y="36493"/>
                    <a:pt x="26313" y="36672"/>
                    <a:pt x="26432" y="37017"/>
                  </a:cubicBezTo>
                  <a:lnTo>
                    <a:pt x="26432" y="37017"/>
                  </a:lnTo>
                  <a:cubicBezTo>
                    <a:pt x="26551" y="37362"/>
                    <a:pt x="26372" y="37731"/>
                    <a:pt x="26039" y="37850"/>
                  </a:cubicBezTo>
                  <a:lnTo>
                    <a:pt x="26039" y="37850"/>
                  </a:lnTo>
                  <a:cubicBezTo>
                    <a:pt x="25956" y="37874"/>
                    <a:pt x="25884" y="37874"/>
                    <a:pt x="25813" y="37874"/>
                  </a:cubicBezTo>
                  <a:lnTo>
                    <a:pt x="25813" y="37874"/>
                  </a:lnTo>
                  <a:cubicBezTo>
                    <a:pt x="25539" y="37898"/>
                    <a:pt x="25289" y="37719"/>
                    <a:pt x="25206" y="37446"/>
                  </a:cubicBezTo>
                  <a:close/>
                  <a:moveTo>
                    <a:pt x="10537" y="36791"/>
                  </a:moveTo>
                  <a:cubicBezTo>
                    <a:pt x="10216" y="36624"/>
                    <a:pt x="10097" y="36231"/>
                    <a:pt x="10263" y="35910"/>
                  </a:cubicBezTo>
                  <a:lnTo>
                    <a:pt x="10263" y="35910"/>
                  </a:lnTo>
                  <a:cubicBezTo>
                    <a:pt x="10418" y="35588"/>
                    <a:pt x="10823" y="35469"/>
                    <a:pt x="11132" y="35636"/>
                  </a:cubicBezTo>
                  <a:lnTo>
                    <a:pt x="11132" y="35636"/>
                  </a:lnTo>
                  <a:cubicBezTo>
                    <a:pt x="11466" y="35791"/>
                    <a:pt x="11585" y="36196"/>
                    <a:pt x="11418" y="36517"/>
                  </a:cubicBezTo>
                  <a:lnTo>
                    <a:pt x="11418" y="36517"/>
                  </a:lnTo>
                  <a:cubicBezTo>
                    <a:pt x="11299" y="36731"/>
                    <a:pt x="11085" y="36874"/>
                    <a:pt x="10835" y="36874"/>
                  </a:cubicBezTo>
                  <a:lnTo>
                    <a:pt x="10835" y="36874"/>
                  </a:lnTo>
                  <a:cubicBezTo>
                    <a:pt x="10739" y="36874"/>
                    <a:pt x="10632" y="36850"/>
                    <a:pt x="10537" y="36791"/>
                  </a:cubicBezTo>
                  <a:close/>
                  <a:moveTo>
                    <a:pt x="27587" y="36517"/>
                  </a:moveTo>
                  <a:cubicBezTo>
                    <a:pt x="27420" y="36184"/>
                    <a:pt x="27539" y="35791"/>
                    <a:pt x="27861" y="35636"/>
                  </a:cubicBezTo>
                  <a:lnTo>
                    <a:pt x="27861" y="35636"/>
                  </a:lnTo>
                  <a:cubicBezTo>
                    <a:pt x="28194" y="35469"/>
                    <a:pt x="28575" y="35588"/>
                    <a:pt x="28742" y="35910"/>
                  </a:cubicBezTo>
                  <a:lnTo>
                    <a:pt x="28742" y="35910"/>
                  </a:lnTo>
                  <a:cubicBezTo>
                    <a:pt x="28908" y="36243"/>
                    <a:pt x="28789" y="36624"/>
                    <a:pt x="28456" y="36791"/>
                  </a:cubicBezTo>
                  <a:lnTo>
                    <a:pt x="28456" y="36791"/>
                  </a:lnTo>
                  <a:cubicBezTo>
                    <a:pt x="28373" y="36838"/>
                    <a:pt x="28265" y="36874"/>
                    <a:pt x="28158" y="36874"/>
                  </a:cubicBezTo>
                  <a:lnTo>
                    <a:pt x="28158" y="36874"/>
                  </a:lnTo>
                  <a:cubicBezTo>
                    <a:pt x="27944" y="36874"/>
                    <a:pt x="27706" y="36731"/>
                    <a:pt x="27587" y="36517"/>
                  </a:cubicBezTo>
                  <a:close/>
                  <a:moveTo>
                    <a:pt x="8263" y="35410"/>
                  </a:moveTo>
                  <a:cubicBezTo>
                    <a:pt x="7965" y="35195"/>
                    <a:pt x="7894" y="34802"/>
                    <a:pt x="8120" y="34505"/>
                  </a:cubicBezTo>
                  <a:lnTo>
                    <a:pt x="8120" y="34505"/>
                  </a:lnTo>
                  <a:cubicBezTo>
                    <a:pt x="8322" y="34207"/>
                    <a:pt x="8727" y="34124"/>
                    <a:pt x="9025" y="34338"/>
                  </a:cubicBezTo>
                  <a:lnTo>
                    <a:pt x="9025" y="34338"/>
                  </a:lnTo>
                  <a:cubicBezTo>
                    <a:pt x="9323" y="34552"/>
                    <a:pt x="9394" y="34945"/>
                    <a:pt x="9168" y="35243"/>
                  </a:cubicBezTo>
                  <a:lnTo>
                    <a:pt x="9168" y="35243"/>
                  </a:lnTo>
                  <a:cubicBezTo>
                    <a:pt x="9037" y="35422"/>
                    <a:pt x="8846" y="35529"/>
                    <a:pt x="8632" y="35529"/>
                  </a:cubicBezTo>
                  <a:lnTo>
                    <a:pt x="8632" y="35529"/>
                  </a:lnTo>
                  <a:cubicBezTo>
                    <a:pt x="8513" y="35529"/>
                    <a:pt x="8382" y="35493"/>
                    <a:pt x="8263" y="35410"/>
                  </a:cubicBezTo>
                  <a:close/>
                  <a:moveTo>
                    <a:pt x="29825" y="35243"/>
                  </a:moveTo>
                  <a:cubicBezTo>
                    <a:pt x="29623" y="34945"/>
                    <a:pt x="29694" y="34541"/>
                    <a:pt x="29992" y="34338"/>
                  </a:cubicBezTo>
                  <a:lnTo>
                    <a:pt x="29992" y="34338"/>
                  </a:lnTo>
                  <a:cubicBezTo>
                    <a:pt x="30290" y="34124"/>
                    <a:pt x="30694" y="34207"/>
                    <a:pt x="30897" y="34505"/>
                  </a:cubicBezTo>
                  <a:lnTo>
                    <a:pt x="30897" y="34505"/>
                  </a:lnTo>
                  <a:cubicBezTo>
                    <a:pt x="31111" y="34802"/>
                    <a:pt x="31040" y="35195"/>
                    <a:pt x="30754" y="35410"/>
                  </a:cubicBezTo>
                  <a:lnTo>
                    <a:pt x="30754" y="35410"/>
                  </a:lnTo>
                  <a:cubicBezTo>
                    <a:pt x="30635" y="35481"/>
                    <a:pt x="30504" y="35529"/>
                    <a:pt x="30385" y="35529"/>
                  </a:cubicBezTo>
                  <a:lnTo>
                    <a:pt x="30385" y="35529"/>
                  </a:lnTo>
                  <a:cubicBezTo>
                    <a:pt x="30159" y="35529"/>
                    <a:pt x="29968" y="35422"/>
                    <a:pt x="29825" y="35243"/>
                  </a:cubicBezTo>
                  <a:close/>
                  <a:moveTo>
                    <a:pt x="6215" y="33743"/>
                  </a:moveTo>
                  <a:cubicBezTo>
                    <a:pt x="5941" y="33493"/>
                    <a:pt x="5929" y="33076"/>
                    <a:pt x="6179" y="32814"/>
                  </a:cubicBezTo>
                  <a:lnTo>
                    <a:pt x="6179" y="32814"/>
                  </a:lnTo>
                  <a:cubicBezTo>
                    <a:pt x="6429" y="32552"/>
                    <a:pt x="6834" y="32540"/>
                    <a:pt x="7108" y="32790"/>
                  </a:cubicBezTo>
                  <a:lnTo>
                    <a:pt x="7108" y="32790"/>
                  </a:lnTo>
                  <a:cubicBezTo>
                    <a:pt x="7370" y="33040"/>
                    <a:pt x="7382" y="33445"/>
                    <a:pt x="7132" y="33719"/>
                  </a:cubicBezTo>
                  <a:lnTo>
                    <a:pt x="7132" y="33719"/>
                  </a:lnTo>
                  <a:cubicBezTo>
                    <a:pt x="7001" y="33850"/>
                    <a:pt x="6822" y="33921"/>
                    <a:pt x="6656" y="33921"/>
                  </a:cubicBezTo>
                  <a:lnTo>
                    <a:pt x="6656" y="33921"/>
                  </a:lnTo>
                  <a:cubicBezTo>
                    <a:pt x="6489" y="33910"/>
                    <a:pt x="6334" y="33850"/>
                    <a:pt x="6215" y="33743"/>
                  </a:cubicBezTo>
                  <a:close/>
                  <a:moveTo>
                    <a:pt x="31885" y="33695"/>
                  </a:moveTo>
                  <a:cubicBezTo>
                    <a:pt x="31635" y="33433"/>
                    <a:pt x="31647" y="33017"/>
                    <a:pt x="31909" y="32778"/>
                  </a:cubicBezTo>
                  <a:lnTo>
                    <a:pt x="31909" y="32778"/>
                  </a:lnTo>
                  <a:cubicBezTo>
                    <a:pt x="32183" y="32516"/>
                    <a:pt x="32599" y="32540"/>
                    <a:pt x="32837" y="32802"/>
                  </a:cubicBezTo>
                  <a:lnTo>
                    <a:pt x="32837" y="32802"/>
                  </a:lnTo>
                  <a:cubicBezTo>
                    <a:pt x="33087" y="33076"/>
                    <a:pt x="33076" y="33493"/>
                    <a:pt x="32802" y="33731"/>
                  </a:cubicBezTo>
                  <a:lnTo>
                    <a:pt x="32802" y="33731"/>
                  </a:lnTo>
                  <a:cubicBezTo>
                    <a:pt x="32671" y="33850"/>
                    <a:pt x="32528" y="33910"/>
                    <a:pt x="32361" y="33910"/>
                  </a:cubicBezTo>
                  <a:lnTo>
                    <a:pt x="32361" y="33910"/>
                  </a:lnTo>
                  <a:cubicBezTo>
                    <a:pt x="32183" y="33910"/>
                    <a:pt x="32004" y="33826"/>
                    <a:pt x="31885" y="33695"/>
                  </a:cubicBezTo>
                  <a:close/>
                  <a:moveTo>
                    <a:pt x="4393" y="31790"/>
                  </a:moveTo>
                  <a:cubicBezTo>
                    <a:pt x="4155" y="31504"/>
                    <a:pt x="4203" y="31088"/>
                    <a:pt x="4489" y="30873"/>
                  </a:cubicBezTo>
                  <a:lnTo>
                    <a:pt x="4489" y="30873"/>
                  </a:lnTo>
                  <a:cubicBezTo>
                    <a:pt x="4763" y="30647"/>
                    <a:pt x="5179" y="30683"/>
                    <a:pt x="5405" y="30957"/>
                  </a:cubicBezTo>
                  <a:lnTo>
                    <a:pt x="5405" y="30957"/>
                  </a:lnTo>
                  <a:cubicBezTo>
                    <a:pt x="5632" y="31243"/>
                    <a:pt x="5596" y="31659"/>
                    <a:pt x="5322" y="31885"/>
                  </a:cubicBezTo>
                  <a:lnTo>
                    <a:pt x="5322" y="31885"/>
                  </a:lnTo>
                  <a:cubicBezTo>
                    <a:pt x="5203" y="31981"/>
                    <a:pt x="5048" y="32028"/>
                    <a:pt x="4905" y="32028"/>
                  </a:cubicBezTo>
                  <a:lnTo>
                    <a:pt x="4905" y="32028"/>
                  </a:lnTo>
                  <a:cubicBezTo>
                    <a:pt x="4703" y="32028"/>
                    <a:pt x="4512" y="31957"/>
                    <a:pt x="4393" y="31790"/>
                  </a:cubicBezTo>
                  <a:close/>
                  <a:moveTo>
                    <a:pt x="33695" y="31885"/>
                  </a:moveTo>
                  <a:cubicBezTo>
                    <a:pt x="33421" y="31659"/>
                    <a:pt x="33373" y="31243"/>
                    <a:pt x="33611" y="30957"/>
                  </a:cubicBezTo>
                  <a:lnTo>
                    <a:pt x="33611" y="30957"/>
                  </a:lnTo>
                  <a:cubicBezTo>
                    <a:pt x="33838" y="30683"/>
                    <a:pt x="34254" y="30635"/>
                    <a:pt x="34528" y="30873"/>
                  </a:cubicBezTo>
                  <a:lnTo>
                    <a:pt x="34528" y="30873"/>
                  </a:lnTo>
                  <a:cubicBezTo>
                    <a:pt x="34814" y="31088"/>
                    <a:pt x="34862" y="31504"/>
                    <a:pt x="34623" y="31790"/>
                  </a:cubicBezTo>
                  <a:lnTo>
                    <a:pt x="34623" y="31790"/>
                  </a:lnTo>
                  <a:cubicBezTo>
                    <a:pt x="34492" y="31957"/>
                    <a:pt x="34314" y="32028"/>
                    <a:pt x="34111" y="32028"/>
                  </a:cubicBezTo>
                  <a:lnTo>
                    <a:pt x="34111" y="32028"/>
                  </a:lnTo>
                  <a:cubicBezTo>
                    <a:pt x="33969" y="32028"/>
                    <a:pt x="33814" y="31969"/>
                    <a:pt x="33695" y="31885"/>
                  </a:cubicBezTo>
                  <a:close/>
                  <a:moveTo>
                    <a:pt x="2846" y="29623"/>
                  </a:moveTo>
                  <a:cubicBezTo>
                    <a:pt x="2655" y="29302"/>
                    <a:pt x="2762" y="28909"/>
                    <a:pt x="3072" y="28706"/>
                  </a:cubicBezTo>
                  <a:lnTo>
                    <a:pt x="3072" y="28706"/>
                  </a:lnTo>
                  <a:cubicBezTo>
                    <a:pt x="3381" y="28516"/>
                    <a:pt x="3786" y="28623"/>
                    <a:pt x="3977" y="28933"/>
                  </a:cubicBezTo>
                  <a:lnTo>
                    <a:pt x="3977" y="28933"/>
                  </a:lnTo>
                  <a:cubicBezTo>
                    <a:pt x="4167" y="29242"/>
                    <a:pt x="4072" y="29647"/>
                    <a:pt x="3750" y="29838"/>
                  </a:cubicBezTo>
                  <a:lnTo>
                    <a:pt x="3750" y="29838"/>
                  </a:lnTo>
                  <a:cubicBezTo>
                    <a:pt x="3655" y="29897"/>
                    <a:pt x="3536" y="29933"/>
                    <a:pt x="3417" y="29933"/>
                  </a:cubicBezTo>
                  <a:lnTo>
                    <a:pt x="3417" y="29933"/>
                  </a:lnTo>
                  <a:cubicBezTo>
                    <a:pt x="3191" y="29933"/>
                    <a:pt x="2977" y="29826"/>
                    <a:pt x="2846" y="29623"/>
                  </a:cubicBezTo>
                  <a:close/>
                  <a:moveTo>
                    <a:pt x="35266" y="29826"/>
                  </a:moveTo>
                  <a:cubicBezTo>
                    <a:pt x="34945" y="29635"/>
                    <a:pt x="34862" y="29230"/>
                    <a:pt x="35040" y="28933"/>
                  </a:cubicBezTo>
                  <a:lnTo>
                    <a:pt x="35040" y="28933"/>
                  </a:lnTo>
                  <a:cubicBezTo>
                    <a:pt x="35231" y="28623"/>
                    <a:pt x="35635" y="28528"/>
                    <a:pt x="35933" y="28706"/>
                  </a:cubicBezTo>
                  <a:lnTo>
                    <a:pt x="35933" y="28706"/>
                  </a:lnTo>
                  <a:cubicBezTo>
                    <a:pt x="36243" y="28909"/>
                    <a:pt x="36338" y="29302"/>
                    <a:pt x="36159" y="29623"/>
                  </a:cubicBezTo>
                  <a:lnTo>
                    <a:pt x="36159" y="29623"/>
                  </a:lnTo>
                  <a:cubicBezTo>
                    <a:pt x="36040" y="29826"/>
                    <a:pt x="35814" y="29933"/>
                    <a:pt x="35588" y="29933"/>
                  </a:cubicBezTo>
                  <a:lnTo>
                    <a:pt x="35588" y="29933"/>
                  </a:lnTo>
                  <a:cubicBezTo>
                    <a:pt x="35481" y="29933"/>
                    <a:pt x="35362" y="29885"/>
                    <a:pt x="35266" y="29826"/>
                  </a:cubicBezTo>
                  <a:close/>
                  <a:moveTo>
                    <a:pt x="1631" y="27266"/>
                  </a:moveTo>
                  <a:cubicBezTo>
                    <a:pt x="1476" y="26944"/>
                    <a:pt x="1643" y="26551"/>
                    <a:pt x="1965" y="26409"/>
                  </a:cubicBezTo>
                  <a:lnTo>
                    <a:pt x="1965" y="26409"/>
                  </a:lnTo>
                  <a:cubicBezTo>
                    <a:pt x="2298" y="26254"/>
                    <a:pt x="2679" y="26420"/>
                    <a:pt x="2834" y="26742"/>
                  </a:cubicBezTo>
                  <a:lnTo>
                    <a:pt x="2834" y="26742"/>
                  </a:lnTo>
                  <a:cubicBezTo>
                    <a:pt x="2977" y="27075"/>
                    <a:pt x="2822" y="27456"/>
                    <a:pt x="2488" y="27611"/>
                  </a:cubicBezTo>
                  <a:lnTo>
                    <a:pt x="2488" y="27611"/>
                  </a:lnTo>
                  <a:cubicBezTo>
                    <a:pt x="2405" y="27635"/>
                    <a:pt x="2310" y="27671"/>
                    <a:pt x="2226" y="27671"/>
                  </a:cubicBezTo>
                  <a:lnTo>
                    <a:pt x="2226" y="27671"/>
                  </a:lnTo>
                  <a:cubicBezTo>
                    <a:pt x="1965" y="27659"/>
                    <a:pt x="1726" y="27504"/>
                    <a:pt x="1631" y="27266"/>
                  </a:cubicBezTo>
                  <a:close/>
                  <a:moveTo>
                    <a:pt x="36528" y="27599"/>
                  </a:moveTo>
                  <a:cubicBezTo>
                    <a:pt x="36195" y="27444"/>
                    <a:pt x="36040" y="27063"/>
                    <a:pt x="36183" y="26730"/>
                  </a:cubicBezTo>
                  <a:lnTo>
                    <a:pt x="36183" y="26730"/>
                  </a:lnTo>
                  <a:cubicBezTo>
                    <a:pt x="36338" y="26409"/>
                    <a:pt x="36719" y="26242"/>
                    <a:pt x="37052" y="26397"/>
                  </a:cubicBezTo>
                  <a:lnTo>
                    <a:pt x="37052" y="26397"/>
                  </a:lnTo>
                  <a:cubicBezTo>
                    <a:pt x="37374" y="26540"/>
                    <a:pt x="37540" y="26932"/>
                    <a:pt x="37386" y="27254"/>
                  </a:cubicBezTo>
                  <a:lnTo>
                    <a:pt x="37386" y="27254"/>
                  </a:lnTo>
                  <a:cubicBezTo>
                    <a:pt x="37290" y="27504"/>
                    <a:pt x="37052" y="27635"/>
                    <a:pt x="36790" y="27635"/>
                  </a:cubicBezTo>
                  <a:lnTo>
                    <a:pt x="36790" y="27635"/>
                  </a:lnTo>
                  <a:cubicBezTo>
                    <a:pt x="36695" y="27635"/>
                    <a:pt x="36600" y="27623"/>
                    <a:pt x="36528" y="27599"/>
                  </a:cubicBezTo>
                  <a:close/>
                  <a:moveTo>
                    <a:pt x="738" y="24754"/>
                  </a:moveTo>
                  <a:cubicBezTo>
                    <a:pt x="631" y="24408"/>
                    <a:pt x="833" y="24039"/>
                    <a:pt x="1179" y="23944"/>
                  </a:cubicBezTo>
                  <a:lnTo>
                    <a:pt x="1179" y="23944"/>
                  </a:lnTo>
                  <a:cubicBezTo>
                    <a:pt x="1524" y="23849"/>
                    <a:pt x="1893" y="24051"/>
                    <a:pt x="1988" y="24396"/>
                  </a:cubicBezTo>
                  <a:lnTo>
                    <a:pt x="1988" y="24396"/>
                  </a:lnTo>
                  <a:cubicBezTo>
                    <a:pt x="2084" y="24742"/>
                    <a:pt x="1881" y="25111"/>
                    <a:pt x="1536" y="25206"/>
                  </a:cubicBezTo>
                  <a:lnTo>
                    <a:pt x="1536" y="25206"/>
                  </a:lnTo>
                  <a:cubicBezTo>
                    <a:pt x="1476" y="25218"/>
                    <a:pt x="1417" y="25230"/>
                    <a:pt x="1357" y="25230"/>
                  </a:cubicBezTo>
                  <a:lnTo>
                    <a:pt x="1357" y="25230"/>
                  </a:lnTo>
                  <a:cubicBezTo>
                    <a:pt x="1072" y="25242"/>
                    <a:pt x="810" y="25051"/>
                    <a:pt x="738" y="24754"/>
                  </a:cubicBezTo>
                  <a:close/>
                  <a:moveTo>
                    <a:pt x="37469" y="25206"/>
                  </a:moveTo>
                  <a:cubicBezTo>
                    <a:pt x="37112" y="25111"/>
                    <a:pt x="36909" y="24742"/>
                    <a:pt x="37005" y="24396"/>
                  </a:cubicBezTo>
                  <a:lnTo>
                    <a:pt x="37005" y="24396"/>
                  </a:lnTo>
                  <a:cubicBezTo>
                    <a:pt x="37112" y="24039"/>
                    <a:pt x="37469" y="23849"/>
                    <a:pt x="37802" y="23932"/>
                  </a:cubicBezTo>
                  <a:lnTo>
                    <a:pt x="37802" y="23932"/>
                  </a:lnTo>
                  <a:cubicBezTo>
                    <a:pt x="38148" y="24039"/>
                    <a:pt x="38362" y="24396"/>
                    <a:pt x="38255" y="24742"/>
                  </a:cubicBezTo>
                  <a:lnTo>
                    <a:pt x="38255" y="24742"/>
                  </a:lnTo>
                  <a:cubicBezTo>
                    <a:pt x="38183" y="25027"/>
                    <a:pt x="37910" y="25218"/>
                    <a:pt x="37624" y="25218"/>
                  </a:cubicBezTo>
                  <a:lnTo>
                    <a:pt x="37624" y="25218"/>
                  </a:lnTo>
                  <a:cubicBezTo>
                    <a:pt x="37588" y="25218"/>
                    <a:pt x="37529" y="25218"/>
                    <a:pt x="37469" y="25206"/>
                  </a:cubicBezTo>
                  <a:close/>
                  <a:moveTo>
                    <a:pt x="202" y="22158"/>
                  </a:moveTo>
                  <a:cubicBezTo>
                    <a:pt x="155" y="21801"/>
                    <a:pt x="405" y="21479"/>
                    <a:pt x="762" y="21420"/>
                  </a:cubicBezTo>
                  <a:lnTo>
                    <a:pt x="762" y="21420"/>
                  </a:lnTo>
                  <a:cubicBezTo>
                    <a:pt x="1119" y="21372"/>
                    <a:pt x="1453" y="21622"/>
                    <a:pt x="1512" y="21979"/>
                  </a:cubicBezTo>
                  <a:lnTo>
                    <a:pt x="1512" y="21979"/>
                  </a:lnTo>
                  <a:cubicBezTo>
                    <a:pt x="1548" y="22337"/>
                    <a:pt x="1298" y="22670"/>
                    <a:pt x="941" y="22730"/>
                  </a:cubicBezTo>
                  <a:lnTo>
                    <a:pt x="941" y="22730"/>
                  </a:lnTo>
                  <a:lnTo>
                    <a:pt x="857" y="22730"/>
                  </a:lnTo>
                  <a:lnTo>
                    <a:pt x="857" y="22730"/>
                  </a:lnTo>
                  <a:cubicBezTo>
                    <a:pt x="512" y="22730"/>
                    <a:pt x="238" y="22480"/>
                    <a:pt x="202" y="22158"/>
                  </a:cubicBezTo>
                  <a:close/>
                  <a:moveTo>
                    <a:pt x="38076" y="22694"/>
                  </a:moveTo>
                  <a:cubicBezTo>
                    <a:pt x="37719" y="22658"/>
                    <a:pt x="37469" y="22313"/>
                    <a:pt x="37505" y="21956"/>
                  </a:cubicBezTo>
                  <a:lnTo>
                    <a:pt x="37505" y="21956"/>
                  </a:lnTo>
                  <a:cubicBezTo>
                    <a:pt x="37552" y="21598"/>
                    <a:pt x="37886" y="21348"/>
                    <a:pt x="38243" y="21384"/>
                  </a:cubicBezTo>
                  <a:lnTo>
                    <a:pt x="38243" y="21384"/>
                  </a:lnTo>
                  <a:cubicBezTo>
                    <a:pt x="38600" y="21432"/>
                    <a:pt x="38850" y="21765"/>
                    <a:pt x="38802" y="22122"/>
                  </a:cubicBezTo>
                  <a:lnTo>
                    <a:pt x="38802" y="22122"/>
                  </a:lnTo>
                  <a:cubicBezTo>
                    <a:pt x="38767" y="22444"/>
                    <a:pt x="38481" y="22682"/>
                    <a:pt x="38148" y="22682"/>
                  </a:cubicBezTo>
                  <a:lnTo>
                    <a:pt x="38148" y="22682"/>
                  </a:lnTo>
                  <a:cubicBezTo>
                    <a:pt x="38136" y="22694"/>
                    <a:pt x="38100" y="22694"/>
                    <a:pt x="38076" y="22694"/>
                  </a:cubicBezTo>
                  <a:close/>
                  <a:moveTo>
                    <a:pt x="0" y="19503"/>
                  </a:moveTo>
                  <a:cubicBezTo>
                    <a:pt x="0" y="19146"/>
                    <a:pt x="298" y="18848"/>
                    <a:pt x="667" y="18848"/>
                  </a:cubicBezTo>
                  <a:lnTo>
                    <a:pt x="667" y="18848"/>
                  </a:lnTo>
                  <a:cubicBezTo>
                    <a:pt x="1024" y="18848"/>
                    <a:pt x="1322" y="19146"/>
                    <a:pt x="1322" y="19503"/>
                  </a:cubicBezTo>
                  <a:lnTo>
                    <a:pt x="1322" y="19503"/>
                  </a:lnTo>
                  <a:cubicBezTo>
                    <a:pt x="1322" y="19860"/>
                    <a:pt x="1024" y="20158"/>
                    <a:pt x="667" y="20158"/>
                  </a:cubicBezTo>
                  <a:lnTo>
                    <a:pt x="667" y="20158"/>
                  </a:lnTo>
                  <a:cubicBezTo>
                    <a:pt x="298" y="20158"/>
                    <a:pt x="0" y="19872"/>
                    <a:pt x="0" y="19503"/>
                  </a:cubicBezTo>
                  <a:close/>
                  <a:moveTo>
                    <a:pt x="37671" y="19479"/>
                  </a:moveTo>
                  <a:lnTo>
                    <a:pt x="37671" y="19467"/>
                  </a:lnTo>
                  <a:lnTo>
                    <a:pt x="37671" y="19467"/>
                  </a:lnTo>
                  <a:lnTo>
                    <a:pt x="37671" y="19455"/>
                  </a:lnTo>
                  <a:lnTo>
                    <a:pt x="37671" y="19455"/>
                  </a:lnTo>
                  <a:cubicBezTo>
                    <a:pt x="37671" y="19098"/>
                    <a:pt x="37969" y="18801"/>
                    <a:pt x="38326" y="18801"/>
                  </a:cubicBezTo>
                  <a:lnTo>
                    <a:pt x="38326" y="18801"/>
                  </a:lnTo>
                  <a:cubicBezTo>
                    <a:pt x="38683" y="18801"/>
                    <a:pt x="38981" y="19098"/>
                    <a:pt x="38981" y="19455"/>
                  </a:cubicBezTo>
                  <a:lnTo>
                    <a:pt x="38981" y="19455"/>
                  </a:lnTo>
                  <a:lnTo>
                    <a:pt x="38981" y="19467"/>
                  </a:lnTo>
                  <a:lnTo>
                    <a:pt x="38981" y="19467"/>
                  </a:lnTo>
                  <a:lnTo>
                    <a:pt x="38981" y="19479"/>
                  </a:lnTo>
                  <a:lnTo>
                    <a:pt x="38981" y="19479"/>
                  </a:lnTo>
                  <a:cubicBezTo>
                    <a:pt x="38981" y="19836"/>
                    <a:pt x="38683" y="20134"/>
                    <a:pt x="38326" y="20134"/>
                  </a:cubicBezTo>
                  <a:lnTo>
                    <a:pt x="38326" y="20134"/>
                  </a:lnTo>
                  <a:cubicBezTo>
                    <a:pt x="37969" y="20134"/>
                    <a:pt x="37671" y="19836"/>
                    <a:pt x="37671" y="19479"/>
                  </a:cubicBezTo>
                  <a:close/>
                  <a:moveTo>
                    <a:pt x="38993" y="19443"/>
                  </a:moveTo>
                  <a:lnTo>
                    <a:pt x="38993" y="19443"/>
                  </a:lnTo>
                  <a:lnTo>
                    <a:pt x="38993" y="19443"/>
                  </a:lnTo>
                  <a:lnTo>
                    <a:pt x="38993" y="19443"/>
                  </a:lnTo>
                  <a:close/>
                  <a:moveTo>
                    <a:pt x="750" y="17598"/>
                  </a:moveTo>
                  <a:cubicBezTo>
                    <a:pt x="393" y="17550"/>
                    <a:pt x="143" y="17217"/>
                    <a:pt x="179" y="16860"/>
                  </a:cubicBezTo>
                  <a:lnTo>
                    <a:pt x="179" y="16860"/>
                  </a:lnTo>
                  <a:lnTo>
                    <a:pt x="179" y="16860"/>
                  </a:lnTo>
                  <a:lnTo>
                    <a:pt x="179" y="16860"/>
                  </a:lnTo>
                  <a:cubicBezTo>
                    <a:pt x="226" y="16503"/>
                    <a:pt x="560" y="16253"/>
                    <a:pt x="917" y="16300"/>
                  </a:cubicBezTo>
                  <a:lnTo>
                    <a:pt x="917" y="16300"/>
                  </a:lnTo>
                  <a:cubicBezTo>
                    <a:pt x="1274" y="16348"/>
                    <a:pt x="1524" y="16669"/>
                    <a:pt x="1476" y="17026"/>
                  </a:cubicBezTo>
                  <a:lnTo>
                    <a:pt x="1476" y="17026"/>
                  </a:lnTo>
                  <a:cubicBezTo>
                    <a:pt x="1441" y="17360"/>
                    <a:pt x="1155" y="17598"/>
                    <a:pt x="822" y="17598"/>
                  </a:cubicBezTo>
                  <a:lnTo>
                    <a:pt x="822" y="17598"/>
                  </a:lnTo>
                  <a:close/>
                  <a:moveTo>
                    <a:pt x="37505" y="16967"/>
                  </a:moveTo>
                  <a:lnTo>
                    <a:pt x="37505" y="16967"/>
                  </a:lnTo>
                  <a:cubicBezTo>
                    <a:pt x="37469" y="16610"/>
                    <a:pt x="37707" y="16288"/>
                    <a:pt x="38076" y="16229"/>
                  </a:cubicBezTo>
                  <a:lnTo>
                    <a:pt x="38076" y="16229"/>
                  </a:lnTo>
                  <a:cubicBezTo>
                    <a:pt x="38433" y="16181"/>
                    <a:pt x="38755" y="16431"/>
                    <a:pt x="38814" y="16788"/>
                  </a:cubicBezTo>
                  <a:lnTo>
                    <a:pt x="38814" y="16788"/>
                  </a:lnTo>
                  <a:cubicBezTo>
                    <a:pt x="38862" y="17146"/>
                    <a:pt x="38612" y="17479"/>
                    <a:pt x="38255" y="17538"/>
                  </a:cubicBezTo>
                  <a:lnTo>
                    <a:pt x="38255" y="17538"/>
                  </a:lnTo>
                  <a:lnTo>
                    <a:pt x="38171" y="17538"/>
                  </a:lnTo>
                  <a:lnTo>
                    <a:pt x="38171" y="17538"/>
                  </a:lnTo>
                  <a:cubicBezTo>
                    <a:pt x="37838" y="17538"/>
                    <a:pt x="37552" y="17300"/>
                    <a:pt x="37505" y="16967"/>
                  </a:cubicBezTo>
                  <a:close/>
                  <a:moveTo>
                    <a:pt x="1179" y="15050"/>
                  </a:moveTo>
                  <a:cubicBezTo>
                    <a:pt x="833" y="14943"/>
                    <a:pt x="631" y="14586"/>
                    <a:pt x="714" y="14240"/>
                  </a:cubicBezTo>
                  <a:lnTo>
                    <a:pt x="714" y="14240"/>
                  </a:lnTo>
                  <a:cubicBezTo>
                    <a:pt x="822" y="13907"/>
                    <a:pt x="1179" y="13693"/>
                    <a:pt x="1524" y="13800"/>
                  </a:cubicBezTo>
                  <a:lnTo>
                    <a:pt x="1524" y="13800"/>
                  </a:lnTo>
                  <a:cubicBezTo>
                    <a:pt x="1869" y="13883"/>
                    <a:pt x="2072" y="14264"/>
                    <a:pt x="1965" y="14598"/>
                  </a:cubicBezTo>
                  <a:lnTo>
                    <a:pt x="1965" y="14598"/>
                  </a:lnTo>
                  <a:cubicBezTo>
                    <a:pt x="1893" y="14895"/>
                    <a:pt x="1631" y="15074"/>
                    <a:pt x="1345" y="15074"/>
                  </a:cubicBezTo>
                  <a:lnTo>
                    <a:pt x="1345" y="15074"/>
                  </a:lnTo>
                  <a:cubicBezTo>
                    <a:pt x="1298" y="15074"/>
                    <a:pt x="1238" y="15062"/>
                    <a:pt x="1179" y="15050"/>
                  </a:cubicBezTo>
                  <a:close/>
                  <a:moveTo>
                    <a:pt x="37005" y="14550"/>
                  </a:moveTo>
                  <a:lnTo>
                    <a:pt x="37005" y="14550"/>
                  </a:lnTo>
                  <a:cubicBezTo>
                    <a:pt x="36897" y="14181"/>
                    <a:pt x="37112" y="13824"/>
                    <a:pt x="37445" y="13740"/>
                  </a:cubicBezTo>
                  <a:lnTo>
                    <a:pt x="37445" y="13740"/>
                  </a:lnTo>
                  <a:cubicBezTo>
                    <a:pt x="37802" y="13633"/>
                    <a:pt x="38160" y="13848"/>
                    <a:pt x="38255" y="14181"/>
                  </a:cubicBezTo>
                  <a:lnTo>
                    <a:pt x="38255" y="14181"/>
                  </a:lnTo>
                  <a:cubicBezTo>
                    <a:pt x="38362" y="14526"/>
                    <a:pt x="38148" y="14907"/>
                    <a:pt x="37802" y="14991"/>
                  </a:cubicBezTo>
                  <a:lnTo>
                    <a:pt x="37802" y="14991"/>
                  </a:lnTo>
                  <a:cubicBezTo>
                    <a:pt x="37743" y="15002"/>
                    <a:pt x="37683" y="15014"/>
                    <a:pt x="37624" y="15014"/>
                  </a:cubicBezTo>
                  <a:lnTo>
                    <a:pt x="37624" y="15014"/>
                  </a:lnTo>
                  <a:cubicBezTo>
                    <a:pt x="37350" y="15014"/>
                    <a:pt x="37076" y="14824"/>
                    <a:pt x="37005" y="14550"/>
                  </a:cubicBezTo>
                  <a:close/>
                  <a:moveTo>
                    <a:pt x="1953" y="12597"/>
                  </a:moveTo>
                  <a:cubicBezTo>
                    <a:pt x="1631" y="12443"/>
                    <a:pt x="1464" y="12062"/>
                    <a:pt x="1607" y="11728"/>
                  </a:cubicBezTo>
                  <a:lnTo>
                    <a:pt x="1607" y="11728"/>
                  </a:lnTo>
                  <a:cubicBezTo>
                    <a:pt x="1762" y="11407"/>
                    <a:pt x="2143" y="11240"/>
                    <a:pt x="2477" y="11383"/>
                  </a:cubicBezTo>
                  <a:lnTo>
                    <a:pt x="2477" y="11383"/>
                  </a:lnTo>
                  <a:cubicBezTo>
                    <a:pt x="2798" y="11538"/>
                    <a:pt x="2953" y="11919"/>
                    <a:pt x="2822" y="12252"/>
                  </a:cubicBezTo>
                  <a:lnTo>
                    <a:pt x="2822" y="12252"/>
                  </a:lnTo>
                  <a:cubicBezTo>
                    <a:pt x="2715" y="12502"/>
                    <a:pt x="2477" y="12657"/>
                    <a:pt x="2226" y="12657"/>
                  </a:cubicBezTo>
                  <a:lnTo>
                    <a:pt x="2226" y="12657"/>
                  </a:lnTo>
                  <a:cubicBezTo>
                    <a:pt x="2119" y="12657"/>
                    <a:pt x="2024" y="12633"/>
                    <a:pt x="1953" y="12597"/>
                  </a:cubicBezTo>
                  <a:close/>
                  <a:moveTo>
                    <a:pt x="36171" y="12204"/>
                  </a:moveTo>
                  <a:cubicBezTo>
                    <a:pt x="36016" y="11883"/>
                    <a:pt x="36183" y="11490"/>
                    <a:pt x="36516" y="11347"/>
                  </a:cubicBezTo>
                  <a:lnTo>
                    <a:pt x="36516" y="11347"/>
                  </a:lnTo>
                  <a:cubicBezTo>
                    <a:pt x="36838" y="11192"/>
                    <a:pt x="37231" y="11347"/>
                    <a:pt x="37374" y="11681"/>
                  </a:cubicBezTo>
                  <a:lnTo>
                    <a:pt x="37374" y="11681"/>
                  </a:lnTo>
                  <a:lnTo>
                    <a:pt x="37374" y="11681"/>
                  </a:lnTo>
                  <a:lnTo>
                    <a:pt x="37374" y="11681"/>
                  </a:lnTo>
                  <a:cubicBezTo>
                    <a:pt x="37529" y="12014"/>
                    <a:pt x="37362" y="12395"/>
                    <a:pt x="37028" y="12550"/>
                  </a:cubicBezTo>
                  <a:lnTo>
                    <a:pt x="37028" y="12550"/>
                  </a:lnTo>
                  <a:cubicBezTo>
                    <a:pt x="36945" y="12597"/>
                    <a:pt x="36850" y="12609"/>
                    <a:pt x="36767" y="12609"/>
                  </a:cubicBezTo>
                  <a:lnTo>
                    <a:pt x="36767" y="12609"/>
                  </a:lnTo>
                  <a:cubicBezTo>
                    <a:pt x="36516" y="12609"/>
                    <a:pt x="36278" y="12466"/>
                    <a:pt x="36171" y="12204"/>
                  </a:cubicBezTo>
                  <a:close/>
                  <a:moveTo>
                    <a:pt x="3060" y="10276"/>
                  </a:moveTo>
                  <a:cubicBezTo>
                    <a:pt x="2750" y="10073"/>
                    <a:pt x="2643" y="9680"/>
                    <a:pt x="2834" y="9383"/>
                  </a:cubicBezTo>
                  <a:lnTo>
                    <a:pt x="2834" y="9383"/>
                  </a:lnTo>
                  <a:lnTo>
                    <a:pt x="2834" y="9383"/>
                  </a:lnTo>
                  <a:lnTo>
                    <a:pt x="2834" y="9383"/>
                  </a:lnTo>
                  <a:cubicBezTo>
                    <a:pt x="3024" y="9061"/>
                    <a:pt x="3429" y="8978"/>
                    <a:pt x="3727" y="9156"/>
                  </a:cubicBezTo>
                  <a:lnTo>
                    <a:pt x="3727" y="9156"/>
                  </a:lnTo>
                  <a:cubicBezTo>
                    <a:pt x="4036" y="9347"/>
                    <a:pt x="4143" y="9752"/>
                    <a:pt x="3953" y="10049"/>
                  </a:cubicBezTo>
                  <a:lnTo>
                    <a:pt x="3953" y="10049"/>
                  </a:lnTo>
                  <a:cubicBezTo>
                    <a:pt x="3834" y="10252"/>
                    <a:pt x="3608" y="10359"/>
                    <a:pt x="3381" y="10359"/>
                  </a:cubicBezTo>
                  <a:lnTo>
                    <a:pt x="3381" y="10359"/>
                  </a:lnTo>
                  <a:cubicBezTo>
                    <a:pt x="3274" y="10371"/>
                    <a:pt x="3155" y="10335"/>
                    <a:pt x="3060" y="10276"/>
                  </a:cubicBezTo>
                  <a:close/>
                  <a:moveTo>
                    <a:pt x="35028" y="10014"/>
                  </a:moveTo>
                  <a:cubicBezTo>
                    <a:pt x="34826" y="9704"/>
                    <a:pt x="34933" y="9299"/>
                    <a:pt x="35243" y="9109"/>
                  </a:cubicBezTo>
                  <a:lnTo>
                    <a:pt x="35243" y="9109"/>
                  </a:lnTo>
                  <a:cubicBezTo>
                    <a:pt x="35564" y="8918"/>
                    <a:pt x="35957" y="9025"/>
                    <a:pt x="36135" y="9335"/>
                  </a:cubicBezTo>
                  <a:lnTo>
                    <a:pt x="36135" y="9335"/>
                  </a:lnTo>
                  <a:cubicBezTo>
                    <a:pt x="36338" y="9645"/>
                    <a:pt x="36231" y="10049"/>
                    <a:pt x="35933" y="10240"/>
                  </a:cubicBezTo>
                  <a:lnTo>
                    <a:pt x="35933" y="10240"/>
                  </a:lnTo>
                  <a:cubicBezTo>
                    <a:pt x="35826" y="10299"/>
                    <a:pt x="35707" y="10335"/>
                    <a:pt x="35588" y="10335"/>
                  </a:cubicBezTo>
                  <a:lnTo>
                    <a:pt x="35588" y="10335"/>
                  </a:lnTo>
                  <a:cubicBezTo>
                    <a:pt x="35362" y="10335"/>
                    <a:pt x="35147" y="10216"/>
                    <a:pt x="35028" y="10014"/>
                  </a:cubicBezTo>
                  <a:close/>
                  <a:moveTo>
                    <a:pt x="4453" y="8133"/>
                  </a:moveTo>
                  <a:cubicBezTo>
                    <a:pt x="4167" y="7906"/>
                    <a:pt x="4131" y="7490"/>
                    <a:pt x="4370" y="7204"/>
                  </a:cubicBezTo>
                  <a:lnTo>
                    <a:pt x="4370" y="7204"/>
                  </a:lnTo>
                  <a:cubicBezTo>
                    <a:pt x="4584" y="6918"/>
                    <a:pt x="5001" y="6882"/>
                    <a:pt x="5286" y="7120"/>
                  </a:cubicBezTo>
                  <a:lnTo>
                    <a:pt x="5286" y="7120"/>
                  </a:lnTo>
                  <a:cubicBezTo>
                    <a:pt x="5572" y="7335"/>
                    <a:pt x="5620" y="7752"/>
                    <a:pt x="5382" y="8037"/>
                  </a:cubicBezTo>
                  <a:lnTo>
                    <a:pt x="5382" y="8037"/>
                  </a:lnTo>
                  <a:cubicBezTo>
                    <a:pt x="5239" y="8204"/>
                    <a:pt x="5060" y="8275"/>
                    <a:pt x="4870" y="8275"/>
                  </a:cubicBezTo>
                  <a:lnTo>
                    <a:pt x="4870" y="8275"/>
                  </a:lnTo>
                  <a:cubicBezTo>
                    <a:pt x="4739" y="8263"/>
                    <a:pt x="4584" y="8216"/>
                    <a:pt x="4453" y="8133"/>
                  </a:cubicBezTo>
                  <a:close/>
                  <a:moveTo>
                    <a:pt x="33576" y="7990"/>
                  </a:moveTo>
                  <a:cubicBezTo>
                    <a:pt x="33338" y="7716"/>
                    <a:pt x="33385" y="7299"/>
                    <a:pt x="33671" y="7073"/>
                  </a:cubicBezTo>
                  <a:lnTo>
                    <a:pt x="33671" y="7073"/>
                  </a:lnTo>
                  <a:cubicBezTo>
                    <a:pt x="33957" y="6847"/>
                    <a:pt x="34373" y="6882"/>
                    <a:pt x="34588" y="7156"/>
                  </a:cubicBezTo>
                  <a:lnTo>
                    <a:pt x="34588" y="7156"/>
                  </a:lnTo>
                  <a:cubicBezTo>
                    <a:pt x="34814" y="7442"/>
                    <a:pt x="34790" y="7859"/>
                    <a:pt x="34504" y="8085"/>
                  </a:cubicBezTo>
                  <a:lnTo>
                    <a:pt x="34504" y="8085"/>
                  </a:lnTo>
                  <a:cubicBezTo>
                    <a:pt x="34385" y="8192"/>
                    <a:pt x="34230" y="8228"/>
                    <a:pt x="34088" y="8228"/>
                  </a:cubicBezTo>
                  <a:lnTo>
                    <a:pt x="34088" y="8228"/>
                  </a:lnTo>
                  <a:cubicBezTo>
                    <a:pt x="33909" y="8228"/>
                    <a:pt x="33719" y="8144"/>
                    <a:pt x="33576" y="7990"/>
                  </a:cubicBezTo>
                  <a:close/>
                  <a:moveTo>
                    <a:pt x="6156" y="6180"/>
                  </a:moveTo>
                  <a:cubicBezTo>
                    <a:pt x="5894" y="5906"/>
                    <a:pt x="5917" y="5489"/>
                    <a:pt x="6179" y="5251"/>
                  </a:cubicBezTo>
                  <a:lnTo>
                    <a:pt x="6179" y="5251"/>
                  </a:lnTo>
                  <a:cubicBezTo>
                    <a:pt x="6453" y="5001"/>
                    <a:pt x="6870" y="5013"/>
                    <a:pt x="7108" y="5287"/>
                  </a:cubicBezTo>
                  <a:lnTo>
                    <a:pt x="7108" y="5287"/>
                  </a:lnTo>
                  <a:cubicBezTo>
                    <a:pt x="7358" y="5549"/>
                    <a:pt x="7346" y="5966"/>
                    <a:pt x="7072" y="6204"/>
                  </a:cubicBezTo>
                  <a:lnTo>
                    <a:pt x="7072" y="6204"/>
                  </a:lnTo>
                  <a:cubicBezTo>
                    <a:pt x="6941" y="6323"/>
                    <a:pt x="6787" y="6382"/>
                    <a:pt x="6632" y="6382"/>
                  </a:cubicBezTo>
                  <a:lnTo>
                    <a:pt x="6632" y="6382"/>
                  </a:lnTo>
                  <a:cubicBezTo>
                    <a:pt x="6453" y="6382"/>
                    <a:pt x="6287" y="6311"/>
                    <a:pt x="6156" y="6180"/>
                  </a:cubicBezTo>
                  <a:close/>
                  <a:moveTo>
                    <a:pt x="31885" y="6180"/>
                  </a:moveTo>
                  <a:cubicBezTo>
                    <a:pt x="31611" y="5930"/>
                    <a:pt x="31599" y="5525"/>
                    <a:pt x="31849" y="5251"/>
                  </a:cubicBezTo>
                  <a:lnTo>
                    <a:pt x="31849" y="5251"/>
                  </a:lnTo>
                  <a:cubicBezTo>
                    <a:pt x="32111" y="4989"/>
                    <a:pt x="32528" y="4977"/>
                    <a:pt x="32778" y="5227"/>
                  </a:cubicBezTo>
                  <a:lnTo>
                    <a:pt x="32778" y="5227"/>
                  </a:lnTo>
                  <a:cubicBezTo>
                    <a:pt x="33040" y="5477"/>
                    <a:pt x="33064" y="5882"/>
                    <a:pt x="32802" y="6144"/>
                  </a:cubicBezTo>
                  <a:lnTo>
                    <a:pt x="32802" y="6144"/>
                  </a:lnTo>
                  <a:cubicBezTo>
                    <a:pt x="32671" y="6287"/>
                    <a:pt x="32504" y="6359"/>
                    <a:pt x="32325" y="6359"/>
                  </a:cubicBezTo>
                  <a:lnTo>
                    <a:pt x="32325" y="6359"/>
                  </a:lnTo>
                  <a:cubicBezTo>
                    <a:pt x="32183" y="6359"/>
                    <a:pt x="32016" y="6299"/>
                    <a:pt x="31885" y="6180"/>
                  </a:cubicBezTo>
                  <a:close/>
                  <a:moveTo>
                    <a:pt x="8084" y="4477"/>
                  </a:moveTo>
                  <a:cubicBezTo>
                    <a:pt x="7882" y="4180"/>
                    <a:pt x="7953" y="3787"/>
                    <a:pt x="8239" y="3572"/>
                  </a:cubicBezTo>
                  <a:lnTo>
                    <a:pt x="8239" y="3572"/>
                  </a:lnTo>
                  <a:cubicBezTo>
                    <a:pt x="8537" y="3370"/>
                    <a:pt x="8930" y="3430"/>
                    <a:pt x="9144" y="3727"/>
                  </a:cubicBezTo>
                  <a:lnTo>
                    <a:pt x="9144" y="3727"/>
                  </a:lnTo>
                  <a:cubicBezTo>
                    <a:pt x="9346" y="4025"/>
                    <a:pt x="9275" y="4418"/>
                    <a:pt x="8989" y="4632"/>
                  </a:cubicBezTo>
                  <a:lnTo>
                    <a:pt x="8989" y="4632"/>
                  </a:lnTo>
                  <a:cubicBezTo>
                    <a:pt x="8870" y="4704"/>
                    <a:pt x="8739" y="4751"/>
                    <a:pt x="8620" y="4751"/>
                  </a:cubicBezTo>
                  <a:lnTo>
                    <a:pt x="8620" y="4751"/>
                  </a:lnTo>
                  <a:cubicBezTo>
                    <a:pt x="8418" y="4763"/>
                    <a:pt x="8215" y="4656"/>
                    <a:pt x="8084" y="4477"/>
                  </a:cubicBezTo>
                  <a:close/>
                  <a:moveTo>
                    <a:pt x="29968" y="4620"/>
                  </a:moveTo>
                  <a:cubicBezTo>
                    <a:pt x="29670" y="4406"/>
                    <a:pt x="29587" y="4001"/>
                    <a:pt x="29801" y="3703"/>
                  </a:cubicBezTo>
                  <a:lnTo>
                    <a:pt x="29801" y="3703"/>
                  </a:lnTo>
                  <a:cubicBezTo>
                    <a:pt x="30016" y="3406"/>
                    <a:pt x="30409" y="3334"/>
                    <a:pt x="30706" y="3561"/>
                  </a:cubicBezTo>
                  <a:lnTo>
                    <a:pt x="30706" y="3561"/>
                  </a:lnTo>
                  <a:cubicBezTo>
                    <a:pt x="31004" y="3763"/>
                    <a:pt x="31075" y="4168"/>
                    <a:pt x="30873" y="4465"/>
                  </a:cubicBezTo>
                  <a:lnTo>
                    <a:pt x="30873" y="4465"/>
                  </a:lnTo>
                  <a:cubicBezTo>
                    <a:pt x="30742" y="4644"/>
                    <a:pt x="30540" y="4751"/>
                    <a:pt x="30337" y="4751"/>
                  </a:cubicBezTo>
                  <a:lnTo>
                    <a:pt x="30337" y="4751"/>
                  </a:lnTo>
                  <a:cubicBezTo>
                    <a:pt x="30206" y="4739"/>
                    <a:pt x="30087" y="4692"/>
                    <a:pt x="29968" y="4620"/>
                  </a:cubicBezTo>
                  <a:close/>
                  <a:moveTo>
                    <a:pt x="10227" y="3072"/>
                  </a:moveTo>
                  <a:cubicBezTo>
                    <a:pt x="10061" y="2739"/>
                    <a:pt x="10180" y="2358"/>
                    <a:pt x="10513" y="2191"/>
                  </a:cubicBezTo>
                  <a:lnTo>
                    <a:pt x="10513" y="2191"/>
                  </a:lnTo>
                  <a:cubicBezTo>
                    <a:pt x="10835" y="2025"/>
                    <a:pt x="11228" y="2144"/>
                    <a:pt x="11394" y="2477"/>
                  </a:cubicBezTo>
                  <a:lnTo>
                    <a:pt x="11394" y="2477"/>
                  </a:lnTo>
                  <a:cubicBezTo>
                    <a:pt x="11549" y="2799"/>
                    <a:pt x="11430" y="3191"/>
                    <a:pt x="11109" y="3346"/>
                  </a:cubicBezTo>
                  <a:lnTo>
                    <a:pt x="11109" y="3346"/>
                  </a:lnTo>
                  <a:cubicBezTo>
                    <a:pt x="11013" y="3394"/>
                    <a:pt x="10918" y="3430"/>
                    <a:pt x="10811" y="3430"/>
                  </a:cubicBezTo>
                  <a:lnTo>
                    <a:pt x="10811" y="3430"/>
                  </a:lnTo>
                  <a:cubicBezTo>
                    <a:pt x="10573" y="3430"/>
                    <a:pt x="10347" y="3287"/>
                    <a:pt x="10227" y="3072"/>
                  </a:cubicBezTo>
                  <a:close/>
                  <a:moveTo>
                    <a:pt x="27837" y="3322"/>
                  </a:moveTo>
                  <a:cubicBezTo>
                    <a:pt x="27503" y="3156"/>
                    <a:pt x="27384" y="2751"/>
                    <a:pt x="27551" y="2441"/>
                  </a:cubicBezTo>
                  <a:lnTo>
                    <a:pt x="27551" y="2441"/>
                  </a:lnTo>
                  <a:cubicBezTo>
                    <a:pt x="27718" y="2120"/>
                    <a:pt x="28123" y="2001"/>
                    <a:pt x="28432" y="2156"/>
                  </a:cubicBezTo>
                  <a:lnTo>
                    <a:pt x="28432" y="2156"/>
                  </a:lnTo>
                  <a:cubicBezTo>
                    <a:pt x="28754" y="2322"/>
                    <a:pt x="28873" y="2727"/>
                    <a:pt x="28718" y="3037"/>
                  </a:cubicBezTo>
                  <a:lnTo>
                    <a:pt x="28718" y="3037"/>
                  </a:lnTo>
                  <a:cubicBezTo>
                    <a:pt x="28599" y="3263"/>
                    <a:pt x="28373" y="3394"/>
                    <a:pt x="28134" y="3394"/>
                  </a:cubicBezTo>
                  <a:lnTo>
                    <a:pt x="28134" y="3394"/>
                  </a:lnTo>
                  <a:cubicBezTo>
                    <a:pt x="28039" y="3394"/>
                    <a:pt x="27944" y="3382"/>
                    <a:pt x="27837" y="3322"/>
                  </a:cubicBezTo>
                  <a:close/>
                  <a:moveTo>
                    <a:pt x="12549" y="1953"/>
                  </a:moveTo>
                  <a:cubicBezTo>
                    <a:pt x="12430" y="1608"/>
                    <a:pt x="12609" y="1239"/>
                    <a:pt x="12954" y="1120"/>
                  </a:cubicBezTo>
                  <a:lnTo>
                    <a:pt x="12954" y="1120"/>
                  </a:lnTo>
                  <a:cubicBezTo>
                    <a:pt x="13299" y="1001"/>
                    <a:pt x="13668" y="1179"/>
                    <a:pt x="13787" y="1525"/>
                  </a:cubicBezTo>
                  <a:lnTo>
                    <a:pt x="13787" y="1525"/>
                  </a:lnTo>
                  <a:cubicBezTo>
                    <a:pt x="13907" y="1858"/>
                    <a:pt x="13728" y="2239"/>
                    <a:pt x="13383" y="2358"/>
                  </a:cubicBezTo>
                  <a:lnTo>
                    <a:pt x="13383" y="2358"/>
                  </a:lnTo>
                  <a:cubicBezTo>
                    <a:pt x="13311" y="2382"/>
                    <a:pt x="13240" y="2394"/>
                    <a:pt x="13156" y="2394"/>
                  </a:cubicBezTo>
                  <a:lnTo>
                    <a:pt x="13156" y="2394"/>
                  </a:lnTo>
                  <a:cubicBezTo>
                    <a:pt x="12894" y="2394"/>
                    <a:pt x="12644" y="2239"/>
                    <a:pt x="12549" y="1953"/>
                  </a:cubicBezTo>
                  <a:close/>
                  <a:moveTo>
                    <a:pt x="25563" y="2334"/>
                  </a:moveTo>
                  <a:cubicBezTo>
                    <a:pt x="25217" y="2215"/>
                    <a:pt x="25039" y="1846"/>
                    <a:pt x="25158" y="1501"/>
                  </a:cubicBezTo>
                  <a:lnTo>
                    <a:pt x="25158" y="1501"/>
                  </a:lnTo>
                  <a:cubicBezTo>
                    <a:pt x="25277" y="1167"/>
                    <a:pt x="25646" y="989"/>
                    <a:pt x="25991" y="1108"/>
                  </a:cubicBezTo>
                  <a:lnTo>
                    <a:pt x="25991" y="1108"/>
                  </a:lnTo>
                  <a:cubicBezTo>
                    <a:pt x="26337" y="1227"/>
                    <a:pt x="26515" y="1596"/>
                    <a:pt x="26396" y="1941"/>
                  </a:cubicBezTo>
                  <a:lnTo>
                    <a:pt x="26396" y="1941"/>
                  </a:lnTo>
                  <a:cubicBezTo>
                    <a:pt x="26301" y="2203"/>
                    <a:pt x="26051" y="2370"/>
                    <a:pt x="25777" y="2370"/>
                  </a:cubicBezTo>
                  <a:lnTo>
                    <a:pt x="25777" y="2370"/>
                  </a:lnTo>
                  <a:cubicBezTo>
                    <a:pt x="25706" y="2382"/>
                    <a:pt x="25634" y="2370"/>
                    <a:pt x="25563" y="2334"/>
                  </a:cubicBezTo>
                  <a:close/>
                  <a:moveTo>
                    <a:pt x="15002" y="1179"/>
                  </a:moveTo>
                  <a:cubicBezTo>
                    <a:pt x="14930" y="822"/>
                    <a:pt x="15157" y="477"/>
                    <a:pt x="15514" y="405"/>
                  </a:cubicBezTo>
                  <a:lnTo>
                    <a:pt x="15514" y="405"/>
                  </a:lnTo>
                  <a:lnTo>
                    <a:pt x="15514" y="405"/>
                  </a:lnTo>
                  <a:lnTo>
                    <a:pt x="15514" y="405"/>
                  </a:lnTo>
                  <a:cubicBezTo>
                    <a:pt x="15871" y="334"/>
                    <a:pt x="16216" y="548"/>
                    <a:pt x="16288" y="905"/>
                  </a:cubicBezTo>
                  <a:lnTo>
                    <a:pt x="16288" y="905"/>
                  </a:lnTo>
                  <a:cubicBezTo>
                    <a:pt x="16359" y="1275"/>
                    <a:pt x="16145" y="1608"/>
                    <a:pt x="15776" y="1679"/>
                  </a:cubicBezTo>
                  <a:lnTo>
                    <a:pt x="15776" y="1679"/>
                  </a:lnTo>
                  <a:cubicBezTo>
                    <a:pt x="15740" y="1703"/>
                    <a:pt x="15692" y="1703"/>
                    <a:pt x="15645" y="1703"/>
                  </a:cubicBezTo>
                  <a:lnTo>
                    <a:pt x="15645" y="1703"/>
                  </a:lnTo>
                  <a:cubicBezTo>
                    <a:pt x="15335" y="1703"/>
                    <a:pt x="15061" y="1489"/>
                    <a:pt x="15002" y="1179"/>
                  </a:cubicBezTo>
                  <a:close/>
                  <a:moveTo>
                    <a:pt x="23181" y="1667"/>
                  </a:moveTo>
                  <a:cubicBezTo>
                    <a:pt x="22824" y="1596"/>
                    <a:pt x="22598" y="1251"/>
                    <a:pt x="22670" y="894"/>
                  </a:cubicBezTo>
                  <a:lnTo>
                    <a:pt x="22670" y="894"/>
                  </a:lnTo>
                  <a:cubicBezTo>
                    <a:pt x="22741" y="536"/>
                    <a:pt x="23086" y="310"/>
                    <a:pt x="23443" y="393"/>
                  </a:cubicBezTo>
                  <a:lnTo>
                    <a:pt x="23443" y="393"/>
                  </a:lnTo>
                  <a:cubicBezTo>
                    <a:pt x="23801" y="465"/>
                    <a:pt x="24027" y="810"/>
                    <a:pt x="23955" y="1167"/>
                  </a:cubicBezTo>
                  <a:lnTo>
                    <a:pt x="23955" y="1167"/>
                  </a:lnTo>
                  <a:cubicBezTo>
                    <a:pt x="23896" y="1477"/>
                    <a:pt x="23610" y="1679"/>
                    <a:pt x="23312" y="1679"/>
                  </a:cubicBezTo>
                  <a:lnTo>
                    <a:pt x="23312" y="1679"/>
                  </a:lnTo>
                  <a:cubicBezTo>
                    <a:pt x="23265" y="1679"/>
                    <a:pt x="23217" y="1679"/>
                    <a:pt x="23181" y="1667"/>
                  </a:cubicBezTo>
                  <a:close/>
                  <a:moveTo>
                    <a:pt x="17538" y="727"/>
                  </a:moveTo>
                  <a:cubicBezTo>
                    <a:pt x="17502" y="370"/>
                    <a:pt x="17788" y="60"/>
                    <a:pt x="18145" y="36"/>
                  </a:cubicBezTo>
                  <a:lnTo>
                    <a:pt x="18145" y="36"/>
                  </a:lnTo>
                  <a:cubicBezTo>
                    <a:pt x="18502" y="1"/>
                    <a:pt x="18812" y="286"/>
                    <a:pt x="18848" y="644"/>
                  </a:cubicBezTo>
                  <a:lnTo>
                    <a:pt x="18848" y="644"/>
                  </a:lnTo>
                  <a:cubicBezTo>
                    <a:pt x="18871" y="1001"/>
                    <a:pt x="18598" y="1310"/>
                    <a:pt x="18240" y="1346"/>
                  </a:cubicBezTo>
                  <a:lnTo>
                    <a:pt x="18240" y="1346"/>
                  </a:lnTo>
                  <a:lnTo>
                    <a:pt x="18193" y="1346"/>
                  </a:lnTo>
                  <a:lnTo>
                    <a:pt x="18193" y="1346"/>
                  </a:lnTo>
                  <a:cubicBezTo>
                    <a:pt x="17847" y="1358"/>
                    <a:pt x="17550" y="1084"/>
                    <a:pt x="17538" y="727"/>
                  </a:cubicBezTo>
                  <a:close/>
                  <a:moveTo>
                    <a:pt x="20705" y="1346"/>
                  </a:moveTo>
                  <a:cubicBezTo>
                    <a:pt x="20348" y="1310"/>
                    <a:pt x="20062" y="1013"/>
                    <a:pt x="20098" y="644"/>
                  </a:cubicBezTo>
                  <a:lnTo>
                    <a:pt x="20098" y="644"/>
                  </a:lnTo>
                  <a:cubicBezTo>
                    <a:pt x="20122" y="286"/>
                    <a:pt x="20419" y="1"/>
                    <a:pt x="20800" y="36"/>
                  </a:cubicBezTo>
                  <a:lnTo>
                    <a:pt x="20800" y="36"/>
                  </a:lnTo>
                  <a:lnTo>
                    <a:pt x="20800" y="36"/>
                  </a:lnTo>
                  <a:lnTo>
                    <a:pt x="20800" y="36"/>
                  </a:lnTo>
                  <a:cubicBezTo>
                    <a:pt x="21157" y="60"/>
                    <a:pt x="21419" y="358"/>
                    <a:pt x="21407" y="727"/>
                  </a:cubicBezTo>
                  <a:lnTo>
                    <a:pt x="21407" y="727"/>
                  </a:lnTo>
                  <a:cubicBezTo>
                    <a:pt x="21372" y="1072"/>
                    <a:pt x="21098" y="1346"/>
                    <a:pt x="20753" y="1346"/>
                  </a:cubicBezTo>
                  <a:lnTo>
                    <a:pt x="20753" y="1346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8"/>
            <p:cNvSpPr/>
            <p:nvPr/>
          </p:nvSpPr>
          <p:spPr>
            <a:xfrm>
              <a:off x="2691053" y="-1087546"/>
              <a:ext cx="1387840" cy="1387434"/>
            </a:xfrm>
            <a:custGeom>
              <a:avLst/>
              <a:gdLst/>
              <a:ahLst/>
              <a:cxnLst/>
              <a:rect l="l" t="t" r="r" b="b"/>
              <a:pathLst>
                <a:path w="44507" h="44494" extrusionOk="0">
                  <a:moveTo>
                    <a:pt x="22265" y="44494"/>
                  </a:moveTo>
                  <a:cubicBezTo>
                    <a:pt x="21944" y="44494"/>
                    <a:pt x="21670" y="44232"/>
                    <a:pt x="21670" y="43899"/>
                  </a:cubicBezTo>
                  <a:lnTo>
                    <a:pt x="21670" y="43899"/>
                  </a:lnTo>
                  <a:cubicBezTo>
                    <a:pt x="21670" y="43577"/>
                    <a:pt x="21944" y="43303"/>
                    <a:pt x="22265" y="43303"/>
                  </a:cubicBezTo>
                  <a:lnTo>
                    <a:pt x="22265" y="43303"/>
                  </a:lnTo>
                  <a:cubicBezTo>
                    <a:pt x="22599" y="43303"/>
                    <a:pt x="22861" y="43577"/>
                    <a:pt x="22861" y="43899"/>
                  </a:cubicBezTo>
                  <a:lnTo>
                    <a:pt x="22861" y="43899"/>
                  </a:lnTo>
                  <a:cubicBezTo>
                    <a:pt x="22849" y="44232"/>
                    <a:pt x="22599" y="44494"/>
                    <a:pt x="22265" y="44494"/>
                  </a:cubicBezTo>
                  <a:lnTo>
                    <a:pt x="22265" y="44494"/>
                  </a:lnTo>
                  <a:close/>
                  <a:moveTo>
                    <a:pt x="19575" y="44339"/>
                  </a:moveTo>
                  <a:cubicBezTo>
                    <a:pt x="19241" y="44291"/>
                    <a:pt x="19027" y="44006"/>
                    <a:pt x="19051" y="43684"/>
                  </a:cubicBezTo>
                  <a:lnTo>
                    <a:pt x="19051" y="43684"/>
                  </a:lnTo>
                  <a:cubicBezTo>
                    <a:pt x="19098" y="43351"/>
                    <a:pt x="19384" y="43125"/>
                    <a:pt x="19706" y="43160"/>
                  </a:cubicBezTo>
                  <a:lnTo>
                    <a:pt x="19706" y="43160"/>
                  </a:lnTo>
                  <a:cubicBezTo>
                    <a:pt x="20039" y="43208"/>
                    <a:pt x="20265" y="43482"/>
                    <a:pt x="20229" y="43815"/>
                  </a:cubicBezTo>
                  <a:lnTo>
                    <a:pt x="20229" y="43815"/>
                  </a:lnTo>
                  <a:cubicBezTo>
                    <a:pt x="20194" y="44113"/>
                    <a:pt x="19932" y="44339"/>
                    <a:pt x="19646" y="44339"/>
                  </a:cubicBezTo>
                  <a:lnTo>
                    <a:pt x="19646" y="44339"/>
                  </a:lnTo>
                  <a:close/>
                  <a:moveTo>
                    <a:pt x="24278" y="43815"/>
                  </a:moveTo>
                  <a:cubicBezTo>
                    <a:pt x="24230" y="43482"/>
                    <a:pt x="24468" y="43184"/>
                    <a:pt x="24801" y="43160"/>
                  </a:cubicBezTo>
                  <a:lnTo>
                    <a:pt x="24801" y="43160"/>
                  </a:lnTo>
                  <a:cubicBezTo>
                    <a:pt x="25123" y="43113"/>
                    <a:pt x="25409" y="43351"/>
                    <a:pt x="25456" y="43684"/>
                  </a:cubicBezTo>
                  <a:lnTo>
                    <a:pt x="25456" y="43684"/>
                  </a:lnTo>
                  <a:cubicBezTo>
                    <a:pt x="25492" y="44006"/>
                    <a:pt x="25254" y="44303"/>
                    <a:pt x="24932" y="44339"/>
                  </a:cubicBezTo>
                  <a:lnTo>
                    <a:pt x="24932" y="44339"/>
                  </a:lnTo>
                  <a:lnTo>
                    <a:pt x="24861" y="44339"/>
                  </a:lnTo>
                  <a:lnTo>
                    <a:pt x="24861" y="44339"/>
                  </a:lnTo>
                  <a:cubicBezTo>
                    <a:pt x="24575" y="44339"/>
                    <a:pt x="24325" y="44125"/>
                    <a:pt x="24278" y="43815"/>
                  </a:cubicBezTo>
                  <a:close/>
                  <a:moveTo>
                    <a:pt x="16943" y="43863"/>
                  </a:moveTo>
                  <a:lnTo>
                    <a:pt x="16943" y="43863"/>
                  </a:lnTo>
                  <a:lnTo>
                    <a:pt x="16943" y="43863"/>
                  </a:lnTo>
                  <a:cubicBezTo>
                    <a:pt x="16622" y="43780"/>
                    <a:pt x="16431" y="43458"/>
                    <a:pt x="16503" y="43148"/>
                  </a:cubicBezTo>
                  <a:lnTo>
                    <a:pt x="16503" y="43148"/>
                  </a:lnTo>
                  <a:cubicBezTo>
                    <a:pt x="16586" y="42827"/>
                    <a:pt x="16908" y="42637"/>
                    <a:pt x="17217" y="42708"/>
                  </a:cubicBezTo>
                  <a:lnTo>
                    <a:pt x="17217" y="42708"/>
                  </a:lnTo>
                  <a:cubicBezTo>
                    <a:pt x="17539" y="42791"/>
                    <a:pt x="17729" y="43113"/>
                    <a:pt x="17658" y="43422"/>
                  </a:cubicBezTo>
                  <a:lnTo>
                    <a:pt x="17658" y="43422"/>
                  </a:lnTo>
                  <a:cubicBezTo>
                    <a:pt x="17598" y="43696"/>
                    <a:pt x="17336" y="43875"/>
                    <a:pt x="17074" y="43875"/>
                  </a:cubicBezTo>
                  <a:lnTo>
                    <a:pt x="17074" y="43875"/>
                  </a:lnTo>
                  <a:cubicBezTo>
                    <a:pt x="17027" y="43875"/>
                    <a:pt x="16979" y="43875"/>
                    <a:pt x="16943" y="43863"/>
                  </a:cubicBezTo>
                  <a:close/>
                  <a:moveTo>
                    <a:pt x="26861" y="43410"/>
                  </a:moveTo>
                  <a:cubicBezTo>
                    <a:pt x="26790" y="43101"/>
                    <a:pt x="26980" y="42767"/>
                    <a:pt x="27302" y="42696"/>
                  </a:cubicBezTo>
                  <a:lnTo>
                    <a:pt x="27302" y="42696"/>
                  </a:lnTo>
                  <a:cubicBezTo>
                    <a:pt x="27611" y="42625"/>
                    <a:pt x="27933" y="42815"/>
                    <a:pt x="28016" y="43125"/>
                  </a:cubicBezTo>
                  <a:lnTo>
                    <a:pt x="28016" y="43125"/>
                  </a:lnTo>
                  <a:cubicBezTo>
                    <a:pt x="28088" y="43446"/>
                    <a:pt x="27897" y="43768"/>
                    <a:pt x="27576" y="43839"/>
                  </a:cubicBezTo>
                  <a:lnTo>
                    <a:pt x="27576" y="43839"/>
                  </a:lnTo>
                  <a:cubicBezTo>
                    <a:pt x="27540" y="43851"/>
                    <a:pt x="27492" y="43851"/>
                    <a:pt x="27433" y="43851"/>
                  </a:cubicBezTo>
                  <a:lnTo>
                    <a:pt x="27433" y="43851"/>
                  </a:lnTo>
                  <a:cubicBezTo>
                    <a:pt x="27183" y="43875"/>
                    <a:pt x="26945" y="43696"/>
                    <a:pt x="26861" y="43410"/>
                  </a:cubicBezTo>
                  <a:close/>
                  <a:moveTo>
                    <a:pt x="14383" y="43053"/>
                  </a:moveTo>
                  <a:cubicBezTo>
                    <a:pt x="14062" y="42934"/>
                    <a:pt x="13919" y="42589"/>
                    <a:pt x="14038" y="42291"/>
                  </a:cubicBezTo>
                  <a:lnTo>
                    <a:pt x="14038" y="42291"/>
                  </a:lnTo>
                  <a:cubicBezTo>
                    <a:pt x="14157" y="41982"/>
                    <a:pt x="14502" y="41839"/>
                    <a:pt x="14800" y="41958"/>
                  </a:cubicBezTo>
                  <a:lnTo>
                    <a:pt x="14800" y="41958"/>
                  </a:lnTo>
                  <a:cubicBezTo>
                    <a:pt x="15098" y="42077"/>
                    <a:pt x="15253" y="42410"/>
                    <a:pt x="15134" y="42708"/>
                  </a:cubicBezTo>
                  <a:lnTo>
                    <a:pt x="15134" y="42708"/>
                  </a:lnTo>
                  <a:cubicBezTo>
                    <a:pt x="15050" y="42946"/>
                    <a:pt x="14824" y="43101"/>
                    <a:pt x="14586" y="43101"/>
                  </a:cubicBezTo>
                  <a:lnTo>
                    <a:pt x="14586" y="43101"/>
                  </a:lnTo>
                  <a:cubicBezTo>
                    <a:pt x="14514" y="43101"/>
                    <a:pt x="14443" y="43089"/>
                    <a:pt x="14383" y="43053"/>
                  </a:cubicBezTo>
                  <a:close/>
                  <a:moveTo>
                    <a:pt x="29385" y="42708"/>
                  </a:moveTo>
                  <a:cubicBezTo>
                    <a:pt x="29266" y="42398"/>
                    <a:pt x="29409" y="42053"/>
                    <a:pt x="29719" y="41958"/>
                  </a:cubicBezTo>
                  <a:lnTo>
                    <a:pt x="29719" y="41958"/>
                  </a:lnTo>
                  <a:cubicBezTo>
                    <a:pt x="30040" y="41839"/>
                    <a:pt x="30374" y="41994"/>
                    <a:pt x="30481" y="42291"/>
                  </a:cubicBezTo>
                  <a:lnTo>
                    <a:pt x="30481" y="42291"/>
                  </a:lnTo>
                  <a:cubicBezTo>
                    <a:pt x="30600" y="42613"/>
                    <a:pt x="30457" y="42946"/>
                    <a:pt x="30135" y="43053"/>
                  </a:cubicBezTo>
                  <a:lnTo>
                    <a:pt x="30135" y="43053"/>
                  </a:lnTo>
                  <a:cubicBezTo>
                    <a:pt x="30064" y="43077"/>
                    <a:pt x="30004" y="43101"/>
                    <a:pt x="29933" y="43101"/>
                  </a:cubicBezTo>
                  <a:lnTo>
                    <a:pt x="29933" y="43101"/>
                  </a:lnTo>
                  <a:cubicBezTo>
                    <a:pt x="29695" y="43101"/>
                    <a:pt x="29469" y="42946"/>
                    <a:pt x="29385" y="42708"/>
                  </a:cubicBezTo>
                  <a:close/>
                  <a:moveTo>
                    <a:pt x="11919" y="41958"/>
                  </a:moveTo>
                  <a:cubicBezTo>
                    <a:pt x="11621" y="41803"/>
                    <a:pt x="11526" y="41446"/>
                    <a:pt x="11669" y="41148"/>
                  </a:cubicBezTo>
                  <a:lnTo>
                    <a:pt x="11669" y="41148"/>
                  </a:lnTo>
                  <a:cubicBezTo>
                    <a:pt x="11824" y="40851"/>
                    <a:pt x="12181" y="40743"/>
                    <a:pt x="12478" y="40898"/>
                  </a:cubicBezTo>
                  <a:lnTo>
                    <a:pt x="12478" y="40898"/>
                  </a:lnTo>
                  <a:cubicBezTo>
                    <a:pt x="12776" y="41041"/>
                    <a:pt x="12871" y="41398"/>
                    <a:pt x="12728" y="41696"/>
                  </a:cubicBezTo>
                  <a:lnTo>
                    <a:pt x="12728" y="41696"/>
                  </a:lnTo>
                  <a:cubicBezTo>
                    <a:pt x="12621" y="41910"/>
                    <a:pt x="12419" y="42017"/>
                    <a:pt x="12205" y="42017"/>
                  </a:cubicBezTo>
                  <a:lnTo>
                    <a:pt x="12205" y="42017"/>
                  </a:lnTo>
                  <a:cubicBezTo>
                    <a:pt x="12097" y="42029"/>
                    <a:pt x="12014" y="41994"/>
                    <a:pt x="11919" y="41958"/>
                  </a:cubicBezTo>
                  <a:close/>
                  <a:moveTo>
                    <a:pt x="31790" y="41696"/>
                  </a:moveTo>
                  <a:cubicBezTo>
                    <a:pt x="31647" y="41398"/>
                    <a:pt x="31743" y="41041"/>
                    <a:pt x="32040" y="40898"/>
                  </a:cubicBezTo>
                  <a:lnTo>
                    <a:pt x="32040" y="40898"/>
                  </a:lnTo>
                  <a:cubicBezTo>
                    <a:pt x="32338" y="40743"/>
                    <a:pt x="32695" y="40851"/>
                    <a:pt x="32850" y="41148"/>
                  </a:cubicBezTo>
                  <a:lnTo>
                    <a:pt x="32850" y="41148"/>
                  </a:lnTo>
                  <a:cubicBezTo>
                    <a:pt x="32993" y="41446"/>
                    <a:pt x="32898" y="41803"/>
                    <a:pt x="32600" y="41958"/>
                  </a:cubicBezTo>
                  <a:lnTo>
                    <a:pt x="32600" y="41958"/>
                  </a:lnTo>
                  <a:cubicBezTo>
                    <a:pt x="32505" y="41994"/>
                    <a:pt x="32421" y="42029"/>
                    <a:pt x="32326" y="42029"/>
                  </a:cubicBezTo>
                  <a:lnTo>
                    <a:pt x="32326" y="42029"/>
                  </a:lnTo>
                  <a:cubicBezTo>
                    <a:pt x="32100" y="42017"/>
                    <a:pt x="31909" y="41910"/>
                    <a:pt x="31790" y="41696"/>
                  </a:cubicBezTo>
                  <a:close/>
                  <a:moveTo>
                    <a:pt x="9621" y="40565"/>
                  </a:moveTo>
                  <a:cubicBezTo>
                    <a:pt x="9347" y="40386"/>
                    <a:pt x="9288" y="40017"/>
                    <a:pt x="9466" y="39755"/>
                  </a:cubicBezTo>
                  <a:lnTo>
                    <a:pt x="9466" y="39755"/>
                  </a:lnTo>
                  <a:cubicBezTo>
                    <a:pt x="9657" y="39481"/>
                    <a:pt x="10014" y="39410"/>
                    <a:pt x="10288" y="39600"/>
                  </a:cubicBezTo>
                  <a:lnTo>
                    <a:pt x="10288" y="39600"/>
                  </a:lnTo>
                  <a:cubicBezTo>
                    <a:pt x="10550" y="39779"/>
                    <a:pt x="10633" y="40148"/>
                    <a:pt x="10431" y="40422"/>
                  </a:cubicBezTo>
                  <a:lnTo>
                    <a:pt x="10431" y="40422"/>
                  </a:lnTo>
                  <a:cubicBezTo>
                    <a:pt x="10311" y="40589"/>
                    <a:pt x="10133" y="40672"/>
                    <a:pt x="9942" y="40672"/>
                  </a:cubicBezTo>
                  <a:lnTo>
                    <a:pt x="9942" y="40672"/>
                  </a:lnTo>
                  <a:cubicBezTo>
                    <a:pt x="9835" y="40672"/>
                    <a:pt x="9716" y="40648"/>
                    <a:pt x="9621" y="40565"/>
                  </a:cubicBezTo>
                  <a:close/>
                  <a:moveTo>
                    <a:pt x="34064" y="40410"/>
                  </a:moveTo>
                  <a:cubicBezTo>
                    <a:pt x="33874" y="40136"/>
                    <a:pt x="33945" y="39767"/>
                    <a:pt x="34219" y="39589"/>
                  </a:cubicBezTo>
                  <a:lnTo>
                    <a:pt x="34219" y="39589"/>
                  </a:lnTo>
                  <a:cubicBezTo>
                    <a:pt x="34481" y="39410"/>
                    <a:pt x="34862" y="39469"/>
                    <a:pt x="35041" y="39731"/>
                  </a:cubicBezTo>
                  <a:lnTo>
                    <a:pt x="35041" y="39731"/>
                  </a:lnTo>
                  <a:cubicBezTo>
                    <a:pt x="35231" y="40005"/>
                    <a:pt x="35160" y="40374"/>
                    <a:pt x="34886" y="40553"/>
                  </a:cubicBezTo>
                  <a:lnTo>
                    <a:pt x="34886" y="40553"/>
                  </a:lnTo>
                  <a:cubicBezTo>
                    <a:pt x="34779" y="40624"/>
                    <a:pt x="34660" y="40660"/>
                    <a:pt x="34565" y="40660"/>
                  </a:cubicBezTo>
                  <a:lnTo>
                    <a:pt x="34565" y="40660"/>
                  </a:lnTo>
                  <a:cubicBezTo>
                    <a:pt x="34362" y="40660"/>
                    <a:pt x="34184" y="40565"/>
                    <a:pt x="34064" y="40410"/>
                  </a:cubicBezTo>
                  <a:close/>
                  <a:moveTo>
                    <a:pt x="7502" y="38898"/>
                  </a:moveTo>
                  <a:cubicBezTo>
                    <a:pt x="7252" y="38696"/>
                    <a:pt x="7240" y="38303"/>
                    <a:pt x="7454" y="38065"/>
                  </a:cubicBezTo>
                  <a:lnTo>
                    <a:pt x="7454" y="38065"/>
                  </a:lnTo>
                  <a:cubicBezTo>
                    <a:pt x="7680" y="37826"/>
                    <a:pt x="8049" y="37803"/>
                    <a:pt x="8287" y="38029"/>
                  </a:cubicBezTo>
                  <a:lnTo>
                    <a:pt x="8287" y="38029"/>
                  </a:lnTo>
                  <a:cubicBezTo>
                    <a:pt x="8549" y="38231"/>
                    <a:pt x="8561" y="38624"/>
                    <a:pt x="8335" y="38862"/>
                  </a:cubicBezTo>
                  <a:lnTo>
                    <a:pt x="8335" y="38862"/>
                  </a:lnTo>
                  <a:cubicBezTo>
                    <a:pt x="8216" y="38993"/>
                    <a:pt x="8049" y="39053"/>
                    <a:pt x="7895" y="39053"/>
                  </a:cubicBezTo>
                  <a:lnTo>
                    <a:pt x="7895" y="39053"/>
                  </a:lnTo>
                  <a:cubicBezTo>
                    <a:pt x="7752" y="39065"/>
                    <a:pt x="7621" y="39005"/>
                    <a:pt x="7502" y="38898"/>
                  </a:cubicBezTo>
                  <a:close/>
                  <a:moveTo>
                    <a:pt x="36172" y="38838"/>
                  </a:moveTo>
                  <a:cubicBezTo>
                    <a:pt x="35946" y="38600"/>
                    <a:pt x="35969" y="38219"/>
                    <a:pt x="36208" y="38005"/>
                  </a:cubicBezTo>
                  <a:lnTo>
                    <a:pt x="36208" y="38005"/>
                  </a:lnTo>
                  <a:cubicBezTo>
                    <a:pt x="36470" y="37779"/>
                    <a:pt x="36839" y="37815"/>
                    <a:pt x="37041" y="38053"/>
                  </a:cubicBezTo>
                  <a:lnTo>
                    <a:pt x="37041" y="38053"/>
                  </a:lnTo>
                  <a:cubicBezTo>
                    <a:pt x="37255" y="38291"/>
                    <a:pt x="37243" y="38684"/>
                    <a:pt x="37005" y="38886"/>
                  </a:cubicBezTo>
                  <a:lnTo>
                    <a:pt x="37005" y="38886"/>
                  </a:lnTo>
                  <a:cubicBezTo>
                    <a:pt x="36898" y="38993"/>
                    <a:pt x="36743" y="39029"/>
                    <a:pt x="36612" y="39029"/>
                  </a:cubicBezTo>
                  <a:lnTo>
                    <a:pt x="36612" y="39029"/>
                  </a:lnTo>
                  <a:cubicBezTo>
                    <a:pt x="36446" y="39053"/>
                    <a:pt x="36291" y="38981"/>
                    <a:pt x="36172" y="38838"/>
                  </a:cubicBezTo>
                  <a:close/>
                  <a:moveTo>
                    <a:pt x="5609" y="37005"/>
                  </a:moveTo>
                  <a:cubicBezTo>
                    <a:pt x="5394" y="36767"/>
                    <a:pt x="5418" y="36398"/>
                    <a:pt x="5656" y="36183"/>
                  </a:cubicBezTo>
                  <a:lnTo>
                    <a:pt x="5656" y="36183"/>
                  </a:lnTo>
                  <a:cubicBezTo>
                    <a:pt x="5894" y="35957"/>
                    <a:pt x="6263" y="35981"/>
                    <a:pt x="6490" y="36219"/>
                  </a:cubicBezTo>
                  <a:lnTo>
                    <a:pt x="6490" y="36219"/>
                  </a:lnTo>
                  <a:cubicBezTo>
                    <a:pt x="6716" y="36457"/>
                    <a:pt x="6680" y="36850"/>
                    <a:pt x="6442" y="37053"/>
                  </a:cubicBezTo>
                  <a:lnTo>
                    <a:pt x="6442" y="37053"/>
                  </a:lnTo>
                  <a:cubicBezTo>
                    <a:pt x="6347" y="37160"/>
                    <a:pt x="6192" y="37207"/>
                    <a:pt x="6061" y="37207"/>
                  </a:cubicBezTo>
                  <a:lnTo>
                    <a:pt x="6061" y="37207"/>
                  </a:lnTo>
                  <a:cubicBezTo>
                    <a:pt x="5882" y="37207"/>
                    <a:pt x="5716" y="37148"/>
                    <a:pt x="5609" y="37005"/>
                  </a:cubicBezTo>
                  <a:close/>
                  <a:moveTo>
                    <a:pt x="38077" y="37053"/>
                  </a:moveTo>
                  <a:cubicBezTo>
                    <a:pt x="37815" y="36826"/>
                    <a:pt x="37803" y="36457"/>
                    <a:pt x="38029" y="36219"/>
                  </a:cubicBezTo>
                  <a:lnTo>
                    <a:pt x="38029" y="36219"/>
                  </a:lnTo>
                  <a:cubicBezTo>
                    <a:pt x="38255" y="35981"/>
                    <a:pt x="38625" y="35957"/>
                    <a:pt x="38863" y="36171"/>
                  </a:cubicBezTo>
                  <a:lnTo>
                    <a:pt x="38863" y="36171"/>
                  </a:lnTo>
                  <a:cubicBezTo>
                    <a:pt x="39113" y="36386"/>
                    <a:pt x="39125" y="36767"/>
                    <a:pt x="38910" y="37005"/>
                  </a:cubicBezTo>
                  <a:lnTo>
                    <a:pt x="38910" y="37005"/>
                  </a:lnTo>
                  <a:cubicBezTo>
                    <a:pt x="38791" y="37148"/>
                    <a:pt x="38625" y="37207"/>
                    <a:pt x="38458" y="37207"/>
                  </a:cubicBezTo>
                  <a:lnTo>
                    <a:pt x="38458" y="37207"/>
                  </a:lnTo>
                  <a:cubicBezTo>
                    <a:pt x="38327" y="37207"/>
                    <a:pt x="38172" y="37148"/>
                    <a:pt x="38077" y="37053"/>
                  </a:cubicBezTo>
                  <a:close/>
                  <a:moveTo>
                    <a:pt x="3942" y="34897"/>
                  </a:moveTo>
                  <a:cubicBezTo>
                    <a:pt x="3751" y="34624"/>
                    <a:pt x="3823" y="34255"/>
                    <a:pt x="4096" y="34076"/>
                  </a:cubicBezTo>
                  <a:lnTo>
                    <a:pt x="4096" y="34076"/>
                  </a:lnTo>
                  <a:cubicBezTo>
                    <a:pt x="4358" y="33885"/>
                    <a:pt x="4739" y="33957"/>
                    <a:pt x="4918" y="34231"/>
                  </a:cubicBezTo>
                  <a:lnTo>
                    <a:pt x="4918" y="34231"/>
                  </a:lnTo>
                  <a:cubicBezTo>
                    <a:pt x="5108" y="34493"/>
                    <a:pt x="5037" y="34862"/>
                    <a:pt x="4763" y="35040"/>
                  </a:cubicBezTo>
                  <a:lnTo>
                    <a:pt x="4763" y="35040"/>
                  </a:lnTo>
                  <a:cubicBezTo>
                    <a:pt x="4656" y="35124"/>
                    <a:pt x="4537" y="35148"/>
                    <a:pt x="4418" y="35148"/>
                  </a:cubicBezTo>
                  <a:lnTo>
                    <a:pt x="4418" y="35148"/>
                  </a:lnTo>
                  <a:cubicBezTo>
                    <a:pt x="4239" y="35148"/>
                    <a:pt x="4061" y="35064"/>
                    <a:pt x="3942" y="34897"/>
                  </a:cubicBezTo>
                  <a:close/>
                  <a:moveTo>
                    <a:pt x="39744" y="35028"/>
                  </a:moveTo>
                  <a:cubicBezTo>
                    <a:pt x="39470" y="34838"/>
                    <a:pt x="39398" y="34481"/>
                    <a:pt x="39589" y="34207"/>
                  </a:cubicBezTo>
                  <a:lnTo>
                    <a:pt x="39589" y="34207"/>
                  </a:lnTo>
                  <a:cubicBezTo>
                    <a:pt x="39779" y="33945"/>
                    <a:pt x="40137" y="33874"/>
                    <a:pt x="40410" y="34064"/>
                  </a:cubicBezTo>
                  <a:lnTo>
                    <a:pt x="40410" y="34064"/>
                  </a:lnTo>
                  <a:cubicBezTo>
                    <a:pt x="40672" y="34243"/>
                    <a:pt x="40756" y="34612"/>
                    <a:pt x="40553" y="34886"/>
                  </a:cubicBezTo>
                  <a:lnTo>
                    <a:pt x="40553" y="34886"/>
                  </a:lnTo>
                  <a:lnTo>
                    <a:pt x="40553" y="34886"/>
                  </a:lnTo>
                  <a:lnTo>
                    <a:pt x="40553" y="34886"/>
                  </a:lnTo>
                  <a:cubicBezTo>
                    <a:pt x="40434" y="35040"/>
                    <a:pt x="40256" y="35136"/>
                    <a:pt x="40065" y="35136"/>
                  </a:cubicBezTo>
                  <a:lnTo>
                    <a:pt x="40065" y="35136"/>
                  </a:lnTo>
                  <a:cubicBezTo>
                    <a:pt x="39958" y="35136"/>
                    <a:pt x="39839" y="35100"/>
                    <a:pt x="39744" y="35028"/>
                  </a:cubicBezTo>
                  <a:close/>
                  <a:moveTo>
                    <a:pt x="2561" y="32600"/>
                  </a:moveTo>
                  <a:cubicBezTo>
                    <a:pt x="2418" y="32326"/>
                    <a:pt x="2513" y="31969"/>
                    <a:pt x="2811" y="31802"/>
                  </a:cubicBezTo>
                  <a:lnTo>
                    <a:pt x="2811" y="31802"/>
                  </a:lnTo>
                  <a:cubicBezTo>
                    <a:pt x="3108" y="31647"/>
                    <a:pt x="3465" y="31754"/>
                    <a:pt x="3620" y="32052"/>
                  </a:cubicBezTo>
                  <a:lnTo>
                    <a:pt x="3620" y="32052"/>
                  </a:lnTo>
                  <a:cubicBezTo>
                    <a:pt x="3763" y="32350"/>
                    <a:pt x="3668" y="32707"/>
                    <a:pt x="3370" y="32862"/>
                  </a:cubicBezTo>
                  <a:lnTo>
                    <a:pt x="3370" y="32862"/>
                  </a:lnTo>
                  <a:cubicBezTo>
                    <a:pt x="3275" y="32897"/>
                    <a:pt x="3192" y="32933"/>
                    <a:pt x="3096" y="32933"/>
                  </a:cubicBezTo>
                  <a:lnTo>
                    <a:pt x="3096" y="32933"/>
                  </a:lnTo>
                  <a:cubicBezTo>
                    <a:pt x="2870" y="32921"/>
                    <a:pt x="2668" y="32802"/>
                    <a:pt x="2561" y="32600"/>
                  </a:cubicBezTo>
                  <a:close/>
                  <a:moveTo>
                    <a:pt x="41149" y="32826"/>
                  </a:moveTo>
                  <a:cubicBezTo>
                    <a:pt x="40875" y="32683"/>
                    <a:pt x="40756" y="32326"/>
                    <a:pt x="40899" y="32028"/>
                  </a:cubicBezTo>
                  <a:lnTo>
                    <a:pt x="40899" y="32028"/>
                  </a:lnTo>
                  <a:cubicBezTo>
                    <a:pt x="41053" y="31742"/>
                    <a:pt x="41411" y="31623"/>
                    <a:pt x="41708" y="31766"/>
                  </a:cubicBezTo>
                  <a:lnTo>
                    <a:pt x="41708" y="31766"/>
                  </a:lnTo>
                  <a:cubicBezTo>
                    <a:pt x="41994" y="31921"/>
                    <a:pt x="42113" y="32278"/>
                    <a:pt x="41958" y="32576"/>
                  </a:cubicBezTo>
                  <a:lnTo>
                    <a:pt x="41958" y="32576"/>
                  </a:lnTo>
                  <a:cubicBezTo>
                    <a:pt x="41851" y="32766"/>
                    <a:pt x="41649" y="32885"/>
                    <a:pt x="41434" y="32885"/>
                  </a:cubicBezTo>
                  <a:lnTo>
                    <a:pt x="41434" y="32885"/>
                  </a:lnTo>
                  <a:cubicBezTo>
                    <a:pt x="41327" y="32897"/>
                    <a:pt x="41244" y="32873"/>
                    <a:pt x="41149" y="32826"/>
                  </a:cubicBezTo>
                  <a:close/>
                  <a:moveTo>
                    <a:pt x="1441" y="30147"/>
                  </a:moveTo>
                  <a:lnTo>
                    <a:pt x="1441" y="30147"/>
                  </a:lnTo>
                  <a:lnTo>
                    <a:pt x="1441" y="30147"/>
                  </a:lnTo>
                  <a:cubicBezTo>
                    <a:pt x="1322" y="29837"/>
                    <a:pt x="1477" y="29492"/>
                    <a:pt x="1787" y="29385"/>
                  </a:cubicBezTo>
                  <a:lnTo>
                    <a:pt x="1787" y="29385"/>
                  </a:lnTo>
                  <a:cubicBezTo>
                    <a:pt x="2096" y="29266"/>
                    <a:pt x="2441" y="29433"/>
                    <a:pt x="2549" y="29730"/>
                  </a:cubicBezTo>
                  <a:lnTo>
                    <a:pt x="2549" y="29730"/>
                  </a:lnTo>
                  <a:cubicBezTo>
                    <a:pt x="2668" y="30040"/>
                    <a:pt x="2501" y="30385"/>
                    <a:pt x="2203" y="30492"/>
                  </a:cubicBezTo>
                  <a:lnTo>
                    <a:pt x="2203" y="30492"/>
                  </a:lnTo>
                  <a:cubicBezTo>
                    <a:pt x="2132" y="30516"/>
                    <a:pt x="2072" y="30540"/>
                    <a:pt x="2001" y="30540"/>
                  </a:cubicBezTo>
                  <a:lnTo>
                    <a:pt x="2001" y="30540"/>
                  </a:lnTo>
                  <a:cubicBezTo>
                    <a:pt x="1763" y="30540"/>
                    <a:pt x="1537" y="30385"/>
                    <a:pt x="1441" y="30147"/>
                  </a:cubicBezTo>
                  <a:close/>
                  <a:moveTo>
                    <a:pt x="42304" y="30480"/>
                  </a:moveTo>
                  <a:cubicBezTo>
                    <a:pt x="41982" y="30361"/>
                    <a:pt x="41839" y="30016"/>
                    <a:pt x="41958" y="29718"/>
                  </a:cubicBezTo>
                  <a:lnTo>
                    <a:pt x="41958" y="29718"/>
                  </a:lnTo>
                  <a:cubicBezTo>
                    <a:pt x="42077" y="29409"/>
                    <a:pt x="42423" y="29254"/>
                    <a:pt x="42720" y="29373"/>
                  </a:cubicBezTo>
                  <a:lnTo>
                    <a:pt x="42720" y="29373"/>
                  </a:lnTo>
                  <a:cubicBezTo>
                    <a:pt x="43030" y="29492"/>
                    <a:pt x="43173" y="29837"/>
                    <a:pt x="43054" y="30135"/>
                  </a:cubicBezTo>
                  <a:lnTo>
                    <a:pt x="43054" y="30135"/>
                  </a:lnTo>
                  <a:cubicBezTo>
                    <a:pt x="42970" y="30373"/>
                    <a:pt x="42744" y="30516"/>
                    <a:pt x="42506" y="30516"/>
                  </a:cubicBezTo>
                  <a:lnTo>
                    <a:pt x="42506" y="30516"/>
                  </a:lnTo>
                  <a:cubicBezTo>
                    <a:pt x="42435" y="30516"/>
                    <a:pt x="42363" y="30504"/>
                    <a:pt x="42304" y="30480"/>
                  </a:cubicBezTo>
                  <a:close/>
                  <a:moveTo>
                    <a:pt x="644" y="27587"/>
                  </a:moveTo>
                  <a:cubicBezTo>
                    <a:pt x="572" y="27277"/>
                    <a:pt x="763" y="26956"/>
                    <a:pt x="1072" y="26873"/>
                  </a:cubicBezTo>
                  <a:lnTo>
                    <a:pt x="1072" y="26873"/>
                  </a:lnTo>
                  <a:cubicBezTo>
                    <a:pt x="1382" y="26801"/>
                    <a:pt x="1715" y="26992"/>
                    <a:pt x="1787" y="27313"/>
                  </a:cubicBezTo>
                  <a:lnTo>
                    <a:pt x="1787" y="27313"/>
                  </a:lnTo>
                  <a:cubicBezTo>
                    <a:pt x="1858" y="27623"/>
                    <a:pt x="1668" y="27944"/>
                    <a:pt x="1358" y="28028"/>
                  </a:cubicBezTo>
                  <a:lnTo>
                    <a:pt x="1358" y="28028"/>
                  </a:lnTo>
                  <a:cubicBezTo>
                    <a:pt x="1310" y="28039"/>
                    <a:pt x="1263" y="28039"/>
                    <a:pt x="1227" y="28039"/>
                  </a:cubicBezTo>
                  <a:lnTo>
                    <a:pt x="1227" y="28039"/>
                  </a:lnTo>
                  <a:cubicBezTo>
                    <a:pt x="953" y="28039"/>
                    <a:pt x="715" y="27861"/>
                    <a:pt x="644" y="27587"/>
                  </a:cubicBezTo>
                  <a:close/>
                  <a:moveTo>
                    <a:pt x="43149" y="28004"/>
                  </a:moveTo>
                  <a:cubicBezTo>
                    <a:pt x="42839" y="27932"/>
                    <a:pt x="42637" y="27599"/>
                    <a:pt x="42720" y="27289"/>
                  </a:cubicBezTo>
                  <a:lnTo>
                    <a:pt x="42720" y="27289"/>
                  </a:lnTo>
                  <a:cubicBezTo>
                    <a:pt x="42792" y="26980"/>
                    <a:pt x="43113" y="26789"/>
                    <a:pt x="43435" y="26861"/>
                  </a:cubicBezTo>
                  <a:lnTo>
                    <a:pt x="43435" y="26861"/>
                  </a:lnTo>
                  <a:cubicBezTo>
                    <a:pt x="43744" y="26932"/>
                    <a:pt x="43935" y="27266"/>
                    <a:pt x="43863" y="27575"/>
                  </a:cubicBezTo>
                  <a:lnTo>
                    <a:pt x="43863" y="27575"/>
                  </a:lnTo>
                  <a:cubicBezTo>
                    <a:pt x="43804" y="27837"/>
                    <a:pt x="43554" y="28016"/>
                    <a:pt x="43292" y="28016"/>
                  </a:cubicBezTo>
                  <a:lnTo>
                    <a:pt x="43292" y="28016"/>
                  </a:lnTo>
                  <a:cubicBezTo>
                    <a:pt x="43232" y="28016"/>
                    <a:pt x="43197" y="28016"/>
                    <a:pt x="43149" y="28004"/>
                  </a:cubicBezTo>
                  <a:close/>
                  <a:moveTo>
                    <a:pt x="167" y="24944"/>
                  </a:moveTo>
                  <a:cubicBezTo>
                    <a:pt x="120" y="24610"/>
                    <a:pt x="358" y="24313"/>
                    <a:pt x="691" y="24289"/>
                  </a:cubicBezTo>
                  <a:lnTo>
                    <a:pt x="691" y="24289"/>
                  </a:lnTo>
                  <a:cubicBezTo>
                    <a:pt x="1013" y="24241"/>
                    <a:pt x="1310" y="24480"/>
                    <a:pt x="1346" y="24801"/>
                  </a:cubicBezTo>
                  <a:lnTo>
                    <a:pt x="1346" y="24801"/>
                  </a:lnTo>
                  <a:cubicBezTo>
                    <a:pt x="1382" y="25134"/>
                    <a:pt x="1144" y="25432"/>
                    <a:pt x="822" y="25456"/>
                  </a:cubicBezTo>
                  <a:lnTo>
                    <a:pt x="822" y="25456"/>
                  </a:lnTo>
                  <a:lnTo>
                    <a:pt x="751" y="25456"/>
                  </a:lnTo>
                  <a:lnTo>
                    <a:pt x="751" y="25456"/>
                  </a:lnTo>
                  <a:cubicBezTo>
                    <a:pt x="465" y="25456"/>
                    <a:pt x="191" y="25253"/>
                    <a:pt x="167" y="24944"/>
                  </a:cubicBezTo>
                  <a:close/>
                  <a:moveTo>
                    <a:pt x="43685" y="25444"/>
                  </a:moveTo>
                  <a:cubicBezTo>
                    <a:pt x="43351" y="25396"/>
                    <a:pt x="43137" y="25122"/>
                    <a:pt x="43161" y="24789"/>
                  </a:cubicBezTo>
                  <a:lnTo>
                    <a:pt x="43161" y="24789"/>
                  </a:lnTo>
                  <a:cubicBezTo>
                    <a:pt x="43208" y="24468"/>
                    <a:pt x="43494" y="24241"/>
                    <a:pt x="43816" y="24265"/>
                  </a:cubicBezTo>
                  <a:lnTo>
                    <a:pt x="43816" y="24265"/>
                  </a:lnTo>
                  <a:cubicBezTo>
                    <a:pt x="44149" y="24313"/>
                    <a:pt x="44375" y="24599"/>
                    <a:pt x="44340" y="24920"/>
                  </a:cubicBezTo>
                  <a:lnTo>
                    <a:pt x="44340" y="24920"/>
                  </a:lnTo>
                  <a:cubicBezTo>
                    <a:pt x="44304" y="25218"/>
                    <a:pt x="44042" y="25444"/>
                    <a:pt x="43744" y="25444"/>
                  </a:cubicBezTo>
                  <a:lnTo>
                    <a:pt x="43744" y="25444"/>
                  </a:lnTo>
                  <a:close/>
                  <a:moveTo>
                    <a:pt x="1" y="22277"/>
                  </a:moveTo>
                  <a:cubicBezTo>
                    <a:pt x="1" y="21944"/>
                    <a:pt x="275" y="21682"/>
                    <a:pt x="596" y="21682"/>
                  </a:cubicBezTo>
                  <a:lnTo>
                    <a:pt x="596" y="21682"/>
                  </a:lnTo>
                  <a:cubicBezTo>
                    <a:pt x="929" y="21682"/>
                    <a:pt x="1191" y="21944"/>
                    <a:pt x="1191" y="22277"/>
                  </a:cubicBezTo>
                  <a:lnTo>
                    <a:pt x="1191" y="22277"/>
                  </a:lnTo>
                  <a:cubicBezTo>
                    <a:pt x="1191" y="22598"/>
                    <a:pt x="929" y="22872"/>
                    <a:pt x="596" y="22872"/>
                  </a:cubicBezTo>
                  <a:lnTo>
                    <a:pt x="596" y="22872"/>
                  </a:lnTo>
                  <a:cubicBezTo>
                    <a:pt x="275" y="22860"/>
                    <a:pt x="1" y="22586"/>
                    <a:pt x="1" y="22277"/>
                  </a:cubicBezTo>
                  <a:close/>
                  <a:moveTo>
                    <a:pt x="43316" y="22241"/>
                  </a:moveTo>
                  <a:lnTo>
                    <a:pt x="43316" y="22229"/>
                  </a:lnTo>
                  <a:lnTo>
                    <a:pt x="43316" y="22229"/>
                  </a:lnTo>
                  <a:lnTo>
                    <a:pt x="43316" y="22217"/>
                  </a:lnTo>
                  <a:lnTo>
                    <a:pt x="43316" y="22217"/>
                  </a:lnTo>
                  <a:cubicBezTo>
                    <a:pt x="43316" y="21884"/>
                    <a:pt x="43578" y="21622"/>
                    <a:pt x="43911" y="21622"/>
                  </a:cubicBezTo>
                  <a:lnTo>
                    <a:pt x="43911" y="21622"/>
                  </a:lnTo>
                  <a:cubicBezTo>
                    <a:pt x="44232" y="21622"/>
                    <a:pt x="44506" y="21884"/>
                    <a:pt x="44506" y="22217"/>
                  </a:cubicBezTo>
                  <a:lnTo>
                    <a:pt x="44506" y="22217"/>
                  </a:lnTo>
                  <a:lnTo>
                    <a:pt x="44506" y="22253"/>
                  </a:lnTo>
                  <a:lnTo>
                    <a:pt x="44506" y="22253"/>
                  </a:lnTo>
                  <a:lnTo>
                    <a:pt x="44506" y="22265"/>
                  </a:lnTo>
                  <a:lnTo>
                    <a:pt x="44506" y="22265"/>
                  </a:lnTo>
                  <a:cubicBezTo>
                    <a:pt x="44506" y="22586"/>
                    <a:pt x="44232" y="22860"/>
                    <a:pt x="43911" y="22860"/>
                  </a:cubicBezTo>
                  <a:lnTo>
                    <a:pt x="43911" y="22860"/>
                  </a:lnTo>
                  <a:cubicBezTo>
                    <a:pt x="43578" y="22836"/>
                    <a:pt x="43316" y="22575"/>
                    <a:pt x="43316" y="22241"/>
                  </a:cubicBezTo>
                  <a:close/>
                  <a:moveTo>
                    <a:pt x="1" y="22265"/>
                  </a:moveTo>
                  <a:cubicBezTo>
                    <a:pt x="1" y="22277"/>
                    <a:pt x="1" y="22277"/>
                    <a:pt x="1" y="22265"/>
                  </a:cubicBezTo>
                  <a:lnTo>
                    <a:pt x="1" y="22265"/>
                  </a:lnTo>
                  <a:lnTo>
                    <a:pt x="1" y="22265"/>
                  </a:lnTo>
                  <a:lnTo>
                    <a:pt x="1" y="22265"/>
                  </a:lnTo>
                  <a:close/>
                  <a:moveTo>
                    <a:pt x="667" y="20241"/>
                  </a:moveTo>
                  <a:cubicBezTo>
                    <a:pt x="346" y="20193"/>
                    <a:pt x="120" y="19908"/>
                    <a:pt x="155" y="19586"/>
                  </a:cubicBezTo>
                  <a:lnTo>
                    <a:pt x="155" y="19586"/>
                  </a:lnTo>
                  <a:cubicBezTo>
                    <a:pt x="179" y="19253"/>
                    <a:pt x="477" y="19026"/>
                    <a:pt x="810" y="19062"/>
                  </a:cubicBezTo>
                  <a:lnTo>
                    <a:pt x="810" y="19062"/>
                  </a:lnTo>
                  <a:cubicBezTo>
                    <a:pt x="1132" y="19110"/>
                    <a:pt x="1358" y="19384"/>
                    <a:pt x="1334" y="19717"/>
                  </a:cubicBezTo>
                  <a:lnTo>
                    <a:pt x="1334" y="19717"/>
                  </a:lnTo>
                  <a:cubicBezTo>
                    <a:pt x="1298" y="20015"/>
                    <a:pt x="1037" y="20241"/>
                    <a:pt x="739" y="20241"/>
                  </a:cubicBezTo>
                  <a:lnTo>
                    <a:pt x="739" y="20241"/>
                  </a:lnTo>
                  <a:cubicBezTo>
                    <a:pt x="715" y="20253"/>
                    <a:pt x="703" y="20253"/>
                    <a:pt x="667" y="20241"/>
                  </a:cubicBezTo>
                  <a:close/>
                  <a:moveTo>
                    <a:pt x="43161" y="19669"/>
                  </a:moveTo>
                  <a:lnTo>
                    <a:pt x="43161" y="19669"/>
                  </a:lnTo>
                  <a:cubicBezTo>
                    <a:pt x="43113" y="19348"/>
                    <a:pt x="43351" y="19050"/>
                    <a:pt x="43685" y="19015"/>
                  </a:cubicBezTo>
                  <a:lnTo>
                    <a:pt x="43685" y="19015"/>
                  </a:lnTo>
                  <a:cubicBezTo>
                    <a:pt x="44006" y="18967"/>
                    <a:pt x="44304" y="19205"/>
                    <a:pt x="44340" y="19538"/>
                  </a:cubicBezTo>
                  <a:lnTo>
                    <a:pt x="44340" y="19538"/>
                  </a:lnTo>
                  <a:cubicBezTo>
                    <a:pt x="44387" y="19860"/>
                    <a:pt x="44149" y="20158"/>
                    <a:pt x="43816" y="20193"/>
                  </a:cubicBezTo>
                  <a:lnTo>
                    <a:pt x="43816" y="20193"/>
                  </a:lnTo>
                  <a:lnTo>
                    <a:pt x="43744" y="20193"/>
                  </a:lnTo>
                  <a:lnTo>
                    <a:pt x="43744" y="20193"/>
                  </a:lnTo>
                  <a:cubicBezTo>
                    <a:pt x="43447" y="20193"/>
                    <a:pt x="43197" y="19967"/>
                    <a:pt x="43161" y="19669"/>
                  </a:cubicBezTo>
                  <a:close/>
                  <a:moveTo>
                    <a:pt x="1072" y="17657"/>
                  </a:moveTo>
                  <a:cubicBezTo>
                    <a:pt x="763" y="17586"/>
                    <a:pt x="572" y="17264"/>
                    <a:pt x="644" y="16943"/>
                  </a:cubicBezTo>
                  <a:lnTo>
                    <a:pt x="644" y="16943"/>
                  </a:lnTo>
                  <a:cubicBezTo>
                    <a:pt x="715" y="16633"/>
                    <a:pt x="1048" y="16443"/>
                    <a:pt x="1358" y="16514"/>
                  </a:cubicBezTo>
                  <a:lnTo>
                    <a:pt x="1358" y="16514"/>
                  </a:lnTo>
                  <a:cubicBezTo>
                    <a:pt x="1668" y="16586"/>
                    <a:pt x="1858" y="16919"/>
                    <a:pt x="1787" y="17229"/>
                  </a:cubicBezTo>
                  <a:lnTo>
                    <a:pt x="1787" y="17229"/>
                  </a:lnTo>
                  <a:cubicBezTo>
                    <a:pt x="1715" y="17502"/>
                    <a:pt x="1477" y="17681"/>
                    <a:pt x="1203" y="17681"/>
                  </a:cubicBezTo>
                  <a:lnTo>
                    <a:pt x="1203" y="17681"/>
                  </a:lnTo>
                  <a:cubicBezTo>
                    <a:pt x="1167" y="17681"/>
                    <a:pt x="1120" y="17681"/>
                    <a:pt x="1072" y="17657"/>
                  </a:cubicBezTo>
                  <a:close/>
                  <a:moveTo>
                    <a:pt x="42696" y="17169"/>
                  </a:moveTo>
                  <a:cubicBezTo>
                    <a:pt x="42625" y="16860"/>
                    <a:pt x="42816" y="16526"/>
                    <a:pt x="43137" y="16455"/>
                  </a:cubicBezTo>
                  <a:lnTo>
                    <a:pt x="43137" y="16455"/>
                  </a:lnTo>
                  <a:cubicBezTo>
                    <a:pt x="43447" y="16383"/>
                    <a:pt x="43768" y="16574"/>
                    <a:pt x="43851" y="16883"/>
                  </a:cubicBezTo>
                  <a:lnTo>
                    <a:pt x="43851" y="16883"/>
                  </a:lnTo>
                  <a:cubicBezTo>
                    <a:pt x="43923" y="17205"/>
                    <a:pt x="43732" y="17526"/>
                    <a:pt x="43411" y="17610"/>
                  </a:cubicBezTo>
                  <a:lnTo>
                    <a:pt x="43411" y="17610"/>
                  </a:lnTo>
                  <a:cubicBezTo>
                    <a:pt x="43375" y="17622"/>
                    <a:pt x="43328" y="17622"/>
                    <a:pt x="43268" y="17622"/>
                  </a:cubicBezTo>
                  <a:lnTo>
                    <a:pt x="43268" y="17622"/>
                  </a:lnTo>
                  <a:cubicBezTo>
                    <a:pt x="43018" y="17622"/>
                    <a:pt x="42756" y="17443"/>
                    <a:pt x="42696" y="17169"/>
                  </a:cubicBezTo>
                  <a:close/>
                  <a:moveTo>
                    <a:pt x="1775" y="15145"/>
                  </a:moveTo>
                  <a:cubicBezTo>
                    <a:pt x="1465" y="15026"/>
                    <a:pt x="1310" y="14693"/>
                    <a:pt x="1429" y="14395"/>
                  </a:cubicBezTo>
                  <a:lnTo>
                    <a:pt x="1429" y="14395"/>
                  </a:lnTo>
                  <a:cubicBezTo>
                    <a:pt x="1548" y="14073"/>
                    <a:pt x="1894" y="13931"/>
                    <a:pt x="2191" y="14050"/>
                  </a:cubicBezTo>
                  <a:lnTo>
                    <a:pt x="2191" y="14050"/>
                  </a:lnTo>
                  <a:cubicBezTo>
                    <a:pt x="2501" y="14169"/>
                    <a:pt x="2656" y="14502"/>
                    <a:pt x="2537" y="14800"/>
                  </a:cubicBezTo>
                  <a:lnTo>
                    <a:pt x="2537" y="14800"/>
                  </a:lnTo>
                  <a:cubicBezTo>
                    <a:pt x="2441" y="15038"/>
                    <a:pt x="2215" y="15193"/>
                    <a:pt x="1977" y="15193"/>
                  </a:cubicBezTo>
                  <a:lnTo>
                    <a:pt x="1977" y="15193"/>
                  </a:lnTo>
                  <a:cubicBezTo>
                    <a:pt x="1918" y="15181"/>
                    <a:pt x="1846" y="15157"/>
                    <a:pt x="1775" y="15145"/>
                  </a:cubicBezTo>
                  <a:close/>
                  <a:moveTo>
                    <a:pt x="41946" y="14740"/>
                  </a:moveTo>
                  <a:lnTo>
                    <a:pt x="41946" y="14740"/>
                  </a:lnTo>
                  <a:cubicBezTo>
                    <a:pt x="41827" y="14431"/>
                    <a:pt x="41970" y="14109"/>
                    <a:pt x="42280" y="13990"/>
                  </a:cubicBezTo>
                  <a:lnTo>
                    <a:pt x="42280" y="13990"/>
                  </a:lnTo>
                  <a:cubicBezTo>
                    <a:pt x="42601" y="13871"/>
                    <a:pt x="42923" y="14014"/>
                    <a:pt x="43042" y="14324"/>
                  </a:cubicBezTo>
                  <a:lnTo>
                    <a:pt x="43042" y="14324"/>
                  </a:lnTo>
                  <a:lnTo>
                    <a:pt x="43042" y="14324"/>
                  </a:lnTo>
                  <a:lnTo>
                    <a:pt x="43042" y="14324"/>
                  </a:lnTo>
                  <a:cubicBezTo>
                    <a:pt x="43161" y="14633"/>
                    <a:pt x="43018" y="14966"/>
                    <a:pt x="42696" y="15086"/>
                  </a:cubicBezTo>
                  <a:lnTo>
                    <a:pt x="42696" y="15086"/>
                  </a:lnTo>
                  <a:cubicBezTo>
                    <a:pt x="42625" y="15121"/>
                    <a:pt x="42554" y="15133"/>
                    <a:pt x="42494" y="15133"/>
                  </a:cubicBezTo>
                  <a:lnTo>
                    <a:pt x="42494" y="15133"/>
                  </a:lnTo>
                  <a:cubicBezTo>
                    <a:pt x="42256" y="15121"/>
                    <a:pt x="42030" y="14966"/>
                    <a:pt x="41946" y="14740"/>
                  </a:cubicBezTo>
                  <a:close/>
                  <a:moveTo>
                    <a:pt x="2787" y="12716"/>
                  </a:moveTo>
                  <a:cubicBezTo>
                    <a:pt x="2501" y="12573"/>
                    <a:pt x="2382" y="12216"/>
                    <a:pt x="2537" y="11918"/>
                  </a:cubicBezTo>
                  <a:lnTo>
                    <a:pt x="2537" y="11918"/>
                  </a:lnTo>
                  <a:cubicBezTo>
                    <a:pt x="2680" y="11621"/>
                    <a:pt x="3037" y="11514"/>
                    <a:pt x="3334" y="11668"/>
                  </a:cubicBezTo>
                  <a:lnTo>
                    <a:pt x="3334" y="11668"/>
                  </a:lnTo>
                  <a:cubicBezTo>
                    <a:pt x="3632" y="11811"/>
                    <a:pt x="3739" y="12168"/>
                    <a:pt x="3584" y="12466"/>
                  </a:cubicBezTo>
                  <a:lnTo>
                    <a:pt x="3584" y="12466"/>
                  </a:lnTo>
                  <a:cubicBezTo>
                    <a:pt x="3489" y="12680"/>
                    <a:pt x="3275" y="12776"/>
                    <a:pt x="3072" y="12776"/>
                  </a:cubicBezTo>
                  <a:lnTo>
                    <a:pt x="3072" y="12776"/>
                  </a:lnTo>
                  <a:cubicBezTo>
                    <a:pt x="2965" y="12800"/>
                    <a:pt x="2870" y="12764"/>
                    <a:pt x="2787" y="12716"/>
                  </a:cubicBezTo>
                  <a:close/>
                  <a:moveTo>
                    <a:pt x="40887" y="12419"/>
                  </a:moveTo>
                  <a:lnTo>
                    <a:pt x="40887" y="12419"/>
                  </a:lnTo>
                  <a:cubicBezTo>
                    <a:pt x="40732" y="12145"/>
                    <a:pt x="40839" y="11764"/>
                    <a:pt x="41137" y="11621"/>
                  </a:cubicBezTo>
                  <a:lnTo>
                    <a:pt x="41137" y="11621"/>
                  </a:lnTo>
                  <a:cubicBezTo>
                    <a:pt x="41423" y="11466"/>
                    <a:pt x="41780" y="11573"/>
                    <a:pt x="41946" y="11871"/>
                  </a:cubicBezTo>
                  <a:lnTo>
                    <a:pt x="41946" y="11871"/>
                  </a:lnTo>
                  <a:lnTo>
                    <a:pt x="41946" y="11871"/>
                  </a:lnTo>
                  <a:lnTo>
                    <a:pt x="41946" y="11871"/>
                  </a:lnTo>
                  <a:cubicBezTo>
                    <a:pt x="42089" y="12168"/>
                    <a:pt x="41982" y="12526"/>
                    <a:pt x="41684" y="12680"/>
                  </a:cubicBezTo>
                  <a:lnTo>
                    <a:pt x="41684" y="12680"/>
                  </a:lnTo>
                  <a:cubicBezTo>
                    <a:pt x="41601" y="12716"/>
                    <a:pt x="41506" y="12752"/>
                    <a:pt x="41411" y="12752"/>
                  </a:cubicBezTo>
                  <a:lnTo>
                    <a:pt x="41411" y="12752"/>
                  </a:lnTo>
                  <a:cubicBezTo>
                    <a:pt x="41196" y="12740"/>
                    <a:pt x="40994" y="12621"/>
                    <a:pt x="40887" y="12419"/>
                  </a:cubicBezTo>
                  <a:close/>
                  <a:moveTo>
                    <a:pt x="4085" y="10442"/>
                  </a:moveTo>
                  <a:cubicBezTo>
                    <a:pt x="3811" y="10263"/>
                    <a:pt x="3739" y="9894"/>
                    <a:pt x="3930" y="9621"/>
                  </a:cubicBezTo>
                  <a:lnTo>
                    <a:pt x="3930" y="9621"/>
                  </a:lnTo>
                  <a:lnTo>
                    <a:pt x="3930" y="9621"/>
                  </a:lnTo>
                  <a:lnTo>
                    <a:pt x="3930" y="9621"/>
                  </a:lnTo>
                  <a:cubicBezTo>
                    <a:pt x="4120" y="9359"/>
                    <a:pt x="4477" y="9287"/>
                    <a:pt x="4751" y="9478"/>
                  </a:cubicBezTo>
                  <a:lnTo>
                    <a:pt x="4751" y="9478"/>
                  </a:lnTo>
                  <a:cubicBezTo>
                    <a:pt x="5013" y="9668"/>
                    <a:pt x="5097" y="10025"/>
                    <a:pt x="4894" y="10299"/>
                  </a:cubicBezTo>
                  <a:lnTo>
                    <a:pt x="4894" y="10299"/>
                  </a:lnTo>
                  <a:cubicBezTo>
                    <a:pt x="4775" y="10454"/>
                    <a:pt x="4596" y="10549"/>
                    <a:pt x="4406" y="10549"/>
                  </a:cubicBezTo>
                  <a:lnTo>
                    <a:pt x="4406" y="10549"/>
                  </a:lnTo>
                  <a:cubicBezTo>
                    <a:pt x="4299" y="10549"/>
                    <a:pt x="4180" y="10514"/>
                    <a:pt x="4085" y="10442"/>
                  </a:cubicBezTo>
                  <a:close/>
                  <a:moveTo>
                    <a:pt x="39577" y="10252"/>
                  </a:moveTo>
                  <a:cubicBezTo>
                    <a:pt x="39387" y="9978"/>
                    <a:pt x="39458" y="9609"/>
                    <a:pt x="39720" y="9430"/>
                  </a:cubicBezTo>
                  <a:lnTo>
                    <a:pt x="39720" y="9430"/>
                  </a:lnTo>
                  <a:cubicBezTo>
                    <a:pt x="39994" y="9240"/>
                    <a:pt x="40363" y="9311"/>
                    <a:pt x="40541" y="9585"/>
                  </a:cubicBezTo>
                  <a:lnTo>
                    <a:pt x="40541" y="9585"/>
                  </a:lnTo>
                  <a:lnTo>
                    <a:pt x="40541" y="9585"/>
                  </a:lnTo>
                  <a:lnTo>
                    <a:pt x="40541" y="9585"/>
                  </a:lnTo>
                  <a:cubicBezTo>
                    <a:pt x="40732" y="9847"/>
                    <a:pt x="40661" y="10216"/>
                    <a:pt x="40399" y="10394"/>
                  </a:cubicBezTo>
                  <a:lnTo>
                    <a:pt x="40399" y="10394"/>
                  </a:lnTo>
                  <a:cubicBezTo>
                    <a:pt x="40291" y="10478"/>
                    <a:pt x="40172" y="10502"/>
                    <a:pt x="40053" y="10502"/>
                  </a:cubicBezTo>
                  <a:lnTo>
                    <a:pt x="40053" y="10502"/>
                  </a:lnTo>
                  <a:cubicBezTo>
                    <a:pt x="39875" y="10502"/>
                    <a:pt x="39684" y="10418"/>
                    <a:pt x="39577" y="10252"/>
                  </a:cubicBezTo>
                  <a:close/>
                  <a:moveTo>
                    <a:pt x="5632" y="8347"/>
                  </a:moveTo>
                  <a:cubicBezTo>
                    <a:pt x="5370" y="8120"/>
                    <a:pt x="5358" y="7751"/>
                    <a:pt x="5585" y="7513"/>
                  </a:cubicBezTo>
                  <a:lnTo>
                    <a:pt x="5585" y="7513"/>
                  </a:lnTo>
                  <a:lnTo>
                    <a:pt x="5585" y="7513"/>
                  </a:lnTo>
                  <a:lnTo>
                    <a:pt x="5585" y="7513"/>
                  </a:lnTo>
                  <a:cubicBezTo>
                    <a:pt x="5799" y="7263"/>
                    <a:pt x="6180" y="7239"/>
                    <a:pt x="6418" y="7466"/>
                  </a:cubicBezTo>
                  <a:lnTo>
                    <a:pt x="6418" y="7466"/>
                  </a:lnTo>
                  <a:cubicBezTo>
                    <a:pt x="6668" y="7680"/>
                    <a:pt x="6680" y="8061"/>
                    <a:pt x="6466" y="8299"/>
                  </a:cubicBezTo>
                  <a:lnTo>
                    <a:pt x="6466" y="8299"/>
                  </a:lnTo>
                  <a:cubicBezTo>
                    <a:pt x="6347" y="8430"/>
                    <a:pt x="6180" y="8489"/>
                    <a:pt x="6013" y="8489"/>
                  </a:cubicBezTo>
                  <a:lnTo>
                    <a:pt x="6013" y="8489"/>
                  </a:lnTo>
                  <a:cubicBezTo>
                    <a:pt x="5882" y="8489"/>
                    <a:pt x="5751" y="8454"/>
                    <a:pt x="5632" y="8347"/>
                  </a:cubicBezTo>
                  <a:close/>
                  <a:moveTo>
                    <a:pt x="37994" y="8251"/>
                  </a:moveTo>
                  <a:cubicBezTo>
                    <a:pt x="37779" y="8013"/>
                    <a:pt x="37803" y="7632"/>
                    <a:pt x="38041" y="7418"/>
                  </a:cubicBezTo>
                  <a:lnTo>
                    <a:pt x="38041" y="7418"/>
                  </a:lnTo>
                  <a:cubicBezTo>
                    <a:pt x="38279" y="7204"/>
                    <a:pt x="38648" y="7227"/>
                    <a:pt x="38875" y="7466"/>
                  </a:cubicBezTo>
                  <a:lnTo>
                    <a:pt x="38875" y="7466"/>
                  </a:lnTo>
                  <a:lnTo>
                    <a:pt x="38875" y="7466"/>
                  </a:lnTo>
                  <a:lnTo>
                    <a:pt x="38875" y="7466"/>
                  </a:lnTo>
                  <a:cubicBezTo>
                    <a:pt x="39101" y="7716"/>
                    <a:pt x="39065" y="8097"/>
                    <a:pt x="38827" y="8299"/>
                  </a:cubicBezTo>
                  <a:lnTo>
                    <a:pt x="38827" y="8299"/>
                  </a:lnTo>
                  <a:cubicBezTo>
                    <a:pt x="38732" y="8406"/>
                    <a:pt x="38577" y="8454"/>
                    <a:pt x="38446" y="8454"/>
                  </a:cubicBezTo>
                  <a:lnTo>
                    <a:pt x="38446" y="8454"/>
                  </a:lnTo>
                  <a:cubicBezTo>
                    <a:pt x="38279" y="8454"/>
                    <a:pt x="38113" y="8394"/>
                    <a:pt x="37994" y="8251"/>
                  </a:cubicBezTo>
                  <a:close/>
                  <a:moveTo>
                    <a:pt x="7430" y="6442"/>
                  </a:moveTo>
                  <a:cubicBezTo>
                    <a:pt x="7204" y="6203"/>
                    <a:pt x="7240" y="5822"/>
                    <a:pt x="7478" y="5608"/>
                  </a:cubicBezTo>
                  <a:lnTo>
                    <a:pt x="7478" y="5608"/>
                  </a:lnTo>
                  <a:lnTo>
                    <a:pt x="7478" y="5608"/>
                  </a:lnTo>
                  <a:lnTo>
                    <a:pt x="7478" y="5608"/>
                  </a:lnTo>
                  <a:cubicBezTo>
                    <a:pt x="7716" y="5382"/>
                    <a:pt x="8085" y="5418"/>
                    <a:pt x="8311" y="5656"/>
                  </a:cubicBezTo>
                  <a:lnTo>
                    <a:pt x="8311" y="5656"/>
                  </a:lnTo>
                  <a:cubicBezTo>
                    <a:pt x="8526" y="5906"/>
                    <a:pt x="8502" y="6275"/>
                    <a:pt x="8264" y="6489"/>
                  </a:cubicBezTo>
                  <a:lnTo>
                    <a:pt x="8264" y="6489"/>
                  </a:lnTo>
                  <a:cubicBezTo>
                    <a:pt x="8156" y="6584"/>
                    <a:pt x="8014" y="6632"/>
                    <a:pt x="7871" y="6632"/>
                  </a:cubicBezTo>
                  <a:lnTo>
                    <a:pt x="7871" y="6632"/>
                  </a:lnTo>
                  <a:cubicBezTo>
                    <a:pt x="7716" y="6644"/>
                    <a:pt x="7549" y="6573"/>
                    <a:pt x="7430" y="6442"/>
                  </a:cubicBezTo>
                  <a:close/>
                  <a:moveTo>
                    <a:pt x="36196" y="6454"/>
                  </a:moveTo>
                  <a:cubicBezTo>
                    <a:pt x="35946" y="6251"/>
                    <a:pt x="35934" y="5858"/>
                    <a:pt x="36148" y="5620"/>
                  </a:cubicBezTo>
                  <a:lnTo>
                    <a:pt x="36148" y="5620"/>
                  </a:lnTo>
                  <a:cubicBezTo>
                    <a:pt x="36374" y="5382"/>
                    <a:pt x="36743" y="5358"/>
                    <a:pt x="36981" y="5572"/>
                  </a:cubicBezTo>
                  <a:lnTo>
                    <a:pt x="36981" y="5572"/>
                  </a:lnTo>
                  <a:cubicBezTo>
                    <a:pt x="37243" y="5799"/>
                    <a:pt x="37255" y="6168"/>
                    <a:pt x="37029" y="6406"/>
                  </a:cubicBezTo>
                  <a:lnTo>
                    <a:pt x="37029" y="6406"/>
                  </a:lnTo>
                  <a:cubicBezTo>
                    <a:pt x="36910" y="6549"/>
                    <a:pt x="36743" y="6608"/>
                    <a:pt x="36589" y="6608"/>
                  </a:cubicBezTo>
                  <a:lnTo>
                    <a:pt x="36589" y="6608"/>
                  </a:lnTo>
                  <a:cubicBezTo>
                    <a:pt x="36446" y="6608"/>
                    <a:pt x="36303" y="6561"/>
                    <a:pt x="36196" y="6454"/>
                  </a:cubicBezTo>
                  <a:close/>
                  <a:moveTo>
                    <a:pt x="9442" y="4775"/>
                  </a:moveTo>
                  <a:cubicBezTo>
                    <a:pt x="9240" y="4501"/>
                    <a:pt x="9323" y="4132"/>
                    <a:pt x="9585" y="3953"/>
                  </a:cubicBezTo>
                  <a:lnTo>
                    <a:pt x="9585" y="3953"/>
                  </a:lnTo>
                  <a:cubicBezTo>
                    <a:pt x="9859" y="3763"/>
                    <a:pt x="10228" y="3834"/>
                    <a:pt x="10407" y="4108"/>
                  </a:cubicBezTo>
                  <a:lnTo>
                    <a:pt x="10407" y="4108"/>
                  </a:lnTo>
                  <a:cubicBezTo>
                    <a:pt x="10597" y="4370"/>
                    <a:pt x="10526" y="4739"/>
                    <a:pt x="10252" y="4918"/>
                  </a:cubicBezTo>
                  <a:lnTo>
                    <a:pt x="10252" y="4918"/>
                  </a:lnTo>
                  <a:cubicBezTo>
                    <a:pt x="10157" y="5001"/>
                    <a:pt x="10038" y="5025"/>
                    <a:pt x="9919" y="5025"/>
                  </a:cubicBezTo>
                  <a:lnTo>
                    <a:pt x="9919" y="5025"/>
                  </a:lnTo>
                  <a:cubicBezTo>
                    <a:pt x="9740" y="5025"/>
                    <a:pt x="9561" y="4941"/>
                    <a:pt x="9442" y="4775"/>
                  </a:cubicBezTo>
                  <a:close/>
                  <a:moveTo>
                    <a:pt x="34184" y="4894"/>
                  </a:moveTo>
                  <a:lnTo>
                    <a:pt x="34184" y="4894"/>
                  </a:lnTo>
                  <a:cubicBezTo>
                    <a:pt x="33922" y="4703"/>
                    <a:pt x="33850" y="4346"/>
                    <a:pt x="34041" y="4072"/>
                  </a:cubicBezTo>
                  <a:lnTo>
                    <a:pt x="34041" y="4072"/>
                  </a:lnTo>
                  <a:cubicBezTo>
                    <a:pt x="34219" y="3810"/>
                    <a:pt x="34588" y="3727"/>
                    <a:pt x="34862" y="3929"/>
                  </a:cubicBezTo>
                  <a:lnTo>
                    <a:pt x="34862" y="3929"/>
                  </a:lnTo>
                  <a:cubicBezTo>
                    <a:pt x="35124" y="4108"/>
                    <a:pt x="35196" y="4477"/>
                    <a:pt x="35005" y="4739"/>
                  </a:cubicBezTo>
                  <a:lnTo>
                    <a:pt x="35005" y="4739"/>
                  </a:lnTo>
                  <a:cubicBezTo>
                    <a:pt x="34886" y="4906"/>
                    <a:pt x="34707" y="5001"/>
                    <a:pt x="34517" y="5001"/>
                  </a:cubicBezTo>
                  <a:lnTo>
                    <a:pt x="34517" y="5001"/>
                  </a:lnTo>
                  <a:cubicBezTo>
                    <a:pt x="34410" y="5001"/>
                    <a:pt x="34291" y="4965"/>
                    <a:pt x="34184" y="4894"/>
                  </a:cubicBezTo>
                  <a:close/>
                  <a:moveTo>
                    <a:pt x="11645" y="3358"/>
                  </a:moveTo>
                  <a:cubicBezTo>
                    <a:pt x="11490" y="3060"/>
                    <a:pt x="11597" y="2703"/>
                    <a:pt x="11895" y="2560"/>
                  </a:cubicBezTo>
                  <a:lnTo>
                    <a:pt x="11895" y="2560"/>
                  </a:lnTo>
                  <a:lnTo>
                    <a:pt x="11895" y="2560"/>
                  </a:lnTo>
                  <a:lnTo>
                    <a:pt x="11895" y="2560"/>
                  </a:lnTo>
                  <a:cubicBezTo>
                    <a:pt x="12193" y="2405"/>
                    <a:pt x="12550" y="2513"/>
                    <a:pt x="12693" y="2810"/>
                  </a:cubicBezTo>
                  <a:lnTo>
                    <a:pt x="12693" y="2810"/>
                  </a:lnTo>
                  <a:cubicBezTo>
                    <a:pt x="12848" y="3096"/>
                    <a:pt x="12740" y="3453"/>
                    <a:pt x="12443" y="3608"/>
                  </a:cubicBezTo>
                  <a:lnTo>
                    <a:pt x="12443" y="3608"/>
                  </a:lnTo>
                  <a:cubicBezTo>
                    <a:pt x="12359" y="3656"/>
                    <a:pt x="12264" y="3691"/>
                    <a:pt x="12181" y="3691"/>
                  </a:cubicBezTo>
                  <a:lnTo>
                    <a:pt x="12181" y="3691"/>
                  </a:lnTo>
                  <a:cubicBezTo>
                    <a:pt x="11955" y="3667"/>
                    <a:pt x="11740" y="3548"/>
                    <a:pt x="11645" y="3358"/>
                  </a:cubicBezTo>
                  <a:close/>
                  <a:moveTo>
                    <a:pt x="32017" y="3584"/>
                  </a:moveTo>
                  <a:cubicBezTo>
                    <a:pt x="31719" y="3429"/>
                    <a:pt x="31612" y="3072"/>
                    <a:pt x="31767" y="2774"/>
                  </a:cubicBezTo>
                  <a:lnTo>
                    <a:pt x="31767" y="2774"/>
                  </a:lnTo>
                  <a:cubicBezTo>
                    <a:pt x="31909" y="2501"/>
                    <a:pt x="32267" y="2382"/>
                    <a:pt x="32564" y="2524"/>
                  </a:cubicBezTo>
                  <a:lnTo>
                    <a:pt x="32564" y="2524"/>
                  </a:lnTo>
                  <a:lnTo>
                    <a:pt x="32564" y="2524"/>
                  </a:lnTo>
                  <a:lnTo>
                    <a:pt x="32564" y="2524"/>
                  </a:lnTo>
                  <a:cubicBezTo>
                    <a:pt x="32862" y="2679"/>
                    <a:pt x="32969" y="3036"/>
                    <a:pt x="32814" y="3334"/>
                  </a:cubicBezTo>
                  <a:lnTo>
                    <a:pt x="32814" y="3334"/>
                  </a:lnTo>
                  <a:cubicBezTo>
                    <a:pt x="32719" y="3536"/>
                    <a:pt x="32505" y="3644"/>
                    <a:pt x="32302" y="3644"/>
                  </a:cubicBezTo>
                  <a:lnTo>
                    <a:pt x="32302" y="3644"/>
                  </a:lnTo>
                  <a:cubicBezTo>
                    <a:pt x="32195" y="3644"/>
                    <a:pt x="32100" y="3608"/>
                    <a:pt x="32017" y="3584"/>
                  </a:cubicBezTo>
                  <a:close/>
                  <a:moveTo>
                    <a:pt x="13991" y="2215"/>
                  </a:moveTo>
                  <a:cubicBezTo>
                    <a:pt x="13871" y="1905"/>
                    <a:pt x="14026" y="1560"/>
                    <a:pt x="14336" y="1453"/>
                  </a:cubicBezTo>
                  <a:lnTo>
                    <a:pt x="14336" y="1453"/>
                  </a:lnTo>
                  <a:lnTo>
                    <a:pt x="14336" y="1453"/>
                  </a:lnTo>
                  <a:lnTo>
                    <a:pt x="14336" y="1453"/>
                  </a:lnTo>
                  <a:cubicBezTo>
                    <a:pt x="14645" y="1334"/>
                    <a:pt x="14991" y="1501"/>
                    <a:pt x="15098" y="1798"/>
                  </a:cubicBezTo>
                  <a:lnTo>
                    <a:pt x="15098" y="1798"/>
                  </a:lnTo>
                  <a:cubicBezTo>
                    <a:pt x="15217" y="2108"/>
                    <a:pt x="15062" y="2453"/>
                    <a:pt x="14753" y="2560"/>
                  </a:cubicBezTo>
                  <a:lnTo>
                    <a:pt x="14753" y="2560"/>
                  </a:lnTo>
                  <a:cubicBezTo>
                    <a:pt x="14681" y="2584"/>
                    <a:pt x="14622" y="2608"/>
                    <a:pt x="14538" y="2608"/>
                  </a:cubicBezTo>
                  <a:lnTo>
                    <a:pt x="14538" y="2608"/>
                  </a:lnTo>
                  <a:cubicBezTo>
                    <a:pt x="14300" y="2584"/>
                    <a:pt x="14086" y="2453"/>
                    <a:pt x="13991" y="2215"/>
                  </a:cubicBezTo>
                  <a:close/>
                  <a:moveTo>
                    <a:pt x="29695" y="2524"/>
                  </a:moveTo>
                  <a:cubicBezTo>
                    <a:pt x="29385" y="2405"/>
                    <a:pt x="29231" y="2060"/>
                    <a:pt x="29350" y="1762"/>
                  </a:cubicBezTo>
                  <a:lnTo>
                    <a:pt x="29350" y="1762"/>
                  </a:lnTo>
                  <a:cubicBezTo>
                    <a:pt x="29469" y="1453"/>
                    <a:pt x="29814" y="1310"/>
                    <a:pt x="30112" y="1429"/>
                  </a:cubicBezTo>
                  <a:lnTo>
                    <a:pt x="30112" y="1429"/>
                  </a:lnTo>
                  <a:cubicBezTo>
                    <a:pt x="30421" y="1548"/>
                    <a:pt x="30576" y="1882"/>
                    <a:pt x="30457" y="2179"/>
                  </a:cubicBezTo>
                  <a:lnTo>
                    <a:pt x="30457" y="2179"/>
                  </a:lnTo>
                  <a:cubicBezTo>
                    <a:pt x="30362" y="2417"/>
                    <a:pt x="30135" y="2572"/>
                    <a:pt x="29897" y="2572"/>
                  </a:cubicBezTo>
                  <a:lnTo>
                    <a:pt x="29897" y="2572"/>
                  </a:lnTo>
                  <a:cubicBezTo>
                    <a:pt x="29826" y="2572"/>
                    <a:pt x="29754" y="2560"/>
                    <a:pt x="29695" y="2524"/>
                  </a:cubicBezTo>
                  <a:close/>
                  <a:moveTo>
                    <a:pt x="16467" y="1370"/>
                  </a:moveTo>
                  <a:cubicBezTo>
                    <a:pt x="16384" y="1048"/>
                    <a:pt x="16586" y="727"/>
                    <a:pt x="16896" y="655"/>
                  </a:cubicBezTo>
                  <a:lnTo>
                    <a:pt x="16896" y="655"/>
                  </a:lnTo>
                  <a:cubicBezTo>
                    <a:pt x="17205" y="572"/>
                    <a:pt x="17539" y="774"/>
                    <a:pt x="17610" y="1084"/>
                  </a:cubicBezTo>
                  <a:lnTo>
                    <a:pt x="17610" y="1084"/>
                  </a:lnTo>
                  <a:cubicBezTo>
                    <a:pt x="17681" y="1393"/>
                    <a:pt x="17491" y="1727"/>
                    <a:pt x="17181" y="1798"/>
                  </a:cubicBezTo>
                  <a:lnTo>
                    <a:pt x="17181" y="1798"/>
                  </a:lnTo>
                  <a:cubicBezTo>
                    <a:pt x="17134" y="1810"/>
                    <a:pt x="17086" y="1810"/>
                    <a:pt x="17027" y="1810"/>
                  </a:cubicBezTo>
                  <a:lnTo>
                    <a:pt x="17027" y="1810"/>
                  </a:lnTo>
                  <a:cubicBezTo>
                    <a:pt x="16777" y="1810"/>
                    <a:pt x="16538" y="1631"/>
                    <a:pt x="16467" y="1370"/>
                  </a:cubicBezTo>
                  <a:close/>
                  <a:moveTo>
                    <a:pt x="27266" y="1786"/>
                  </a:moveTo>
                  <a:cubicBezTo>
                    <a:pt x="26956" y="1703"/>
                    <a:pt x="26766" y="1381"/>
                    <a:pt x="26837" y="1072"/>
                  </a:cubicBezTo>
                  <a:lnTo>
                    <a:pt x="26837" y="1072"/>
                  </a:lnTo>
                  <a:cubicBezTo>
                    <a:pt x="26909" y="750"/>
                    <a:pt x="27242" y="560"/>
                    <a:pt x="27552" y="631"/>
                  </a:cubicBezTo>
                  <a:lnTo>
                    <a:pt x="27552" y="631"/>
                  </a:lnTo>
                  <a:cubicBezTo>
                    <a:pt x="27861" y="715"/>
                    <a:pt x="28052" y="1036"/>
                    <a:pt x="27980" y="1358"/>
                  </a:cubicBezTo>
                  <a:lnTo>
                    <a:pt x="27980" y="1358"/>
                  </a:lnTo>
                  <a:cubicBezTo>
                    <a:pt x="27921" y="1620"/>
                    <a:pt x="27671" y="1798"/>
                    <a:pt x="27421" y="1798"/>
                  </a:cubicBezTo>
                  <a:lnTo>
                    <a:pt x="27421" y="1798"/>
                  </a:lnTo>
                  <a:cubicBezTo>
                    <a:pt x="27361" y="1798"/>
                    <a:pt x="27314" y="1798"/>
                    <a:pt x="27266" y="1786"/>
                  </a:cubicBezTo>
                  <a:close/>
                  <a:moveTo>
                    <a:pt x="19027" y="810"/>
                  </a:moveTo>
                  <a:cubicBezTo>
                    <a:pt x="18979" y="488"/>
                    <a:pt x="19217" y="191"/>
                    <a:pt x="19539" y="167"/>
                  </a:cubicBezTo>
                  <a:lnTo>
                    <a:pt x="19539" y="167"/>
                  </a:lnTo>
                  <a:cubicBezTo>
                    <a:pt x="19872" y="119"/>
                    <a:pt x="20170" y="358"/>
                    <a:pt x="20194" y="679"/>
                  </a:cubicBezTo>
                  <a:lnTo>
                    <a:pt x="20194" y="679"/>
                  </a:lnTo>
                  <a:cubicBezTo>
                    <a:pt x="20241" y="1012"/>
                    <a:pt x="20003" y="1310"/>
                    <a:pt x="19682" y="1334"/>
                  </a:cubicBezTo>
                  <a:lnTo>
                    <a:pt x="19682" y="1334"/>
                  </a:lnTo>
                  <a:lnTo>
                    <a:pt x="19598" y="1334"/>
                  </a:lnTo>
                  <a:lnTo>
                    <a:pt x="19598" y="1334"/>
                  </a:lnTo>
                  <a:cubicBezTo>
                    <a:pt x="19325" y="1334"/>
                    <a:pt x="19051" y="1131"/>
                    <a:pt x="19027" y="810"/>
                  </a:cubicBezTo>
                  <a:close/>
                  <a:moveTo>
                    <a:pt x="24754" y="1322"/>
                  </a:moveTo>
                  <a:cubicBezTo>
                    <a:pt x="24420" y="1274"/>
                    <a:pt x="24206" y="989"/>
                    <a:pt x="24230" y="667"/>
                  </a:cubicBezTo>
                  <a:lnTo>
                    <a:pt x="24230" y="667"/>
                  </a:lnTo>
                  <a:cubicBezTo>
                    <a:pt x="24278" y="334"/>
                    <a:pt x="24563" y="119"/>
                    <a:pt x="24885" y="143"/>
                  </a:cubicBezTo>
                  <a:lnTo>
                    <a:pt x="24885" y="143"/>
                  </a:lnTo>
                  <a:lnTo>
                    <a:pt x="24885" y="143"/>
                  </a:lnTo>
                  <a:lnTo>
                    <a:pt x="24885" y="143"/>
                  </a:lnTo>
                  <a:cubicBezTo>
                    <a:pt x="25218" y="191"/>
                    <a:pt x="25444" y="477"/>
                    <a:pt x="25409" y="798"/>
                  </a:cubicBezTo>
                  <a:lnTo>
                    <a:pt x="25409" y="798"/>
                  </a:lnTo>
                  <a:cubicBezTo>
                    <a:pt x="25373" y="1096"/>
                    <a:pt x="25111" y="1322"/>
                    <a:pt x="24813" y="1322"/>
                  </a:cubicBezTo>
                  <a:lnTo>
                    <a:pt x="24813" y="1322"/>
                  </a:lnTo>
                  <a:cubicBezTo>
                    <a:pt x="24813" y="1334"/>
                    <a:pt x="24778" y="1334"/>
                    <a:pt x="24754" y="1322"/>
                  </a:cubicBezTo>
                  <a:close/>
                  <a:moveTo>
                    <a:pt x="21622" y="596"/>
                  </a:moveTo>
                  <a:cubicBezTo>
                    <a:pt x="21622" y="262"/>
                    <a:pt x="21896" y="0"/>
                    <a:pt x="22218" y="0"/>
                  </a:cubicBezTo>
                  <a:lnTo>
                    <a:pt x="22218" y="0"/>
                  </a:lnTo>
                  <a:lnTo>
                    <a:pt x="22218" y="0"/>
                  </a:lnTo>
                  <a:lnTo>
                    <a:pt x="22218" y="0"/>
                  </a:lnTo>
                  <a:cubicBezTo>
                    <a:pt x="22551" y="0"/>
                    <a:pt x="22813" y="262"/>
                    <a:pt x="22813" y="596"/>
                  </a:cubicBezTo>
                  <a:lnTo>
                    <a:pt x="22813" y="596"/>
                  </a:lnTo>
                  <a:cubicBezTo>
                    <a:pt x="22813" y="917"/>
                    <a:pt x="22551" y="1191"/>
                    <a:pt x="22218" y="1191"/>
                  </a:cubicBezTo>
                  <a:lnTo>
                    <a:pt x="22218" y="1191"/>
                  </a:lnTo>
                  <a:cubicBezTo>
                    <a:pt x="21896" y="1191"/>
                    <a:pt x="21622" y="917"/>
                    <a:pt x="21622" y="59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8"/>
            <p:cNvSpPr/>
            <p:nvPr/>
          </p:nvSpPr>
          <p:spPr>
            <a:xfrm>
              <a:off x="2605679" y="-1173668"/>
              <a:ext cx="1558969" cy="1559717"/>
            </a:xfrm>
            <a:custGeom>
              <a:avLst/>
              <a:gdLst/>
              <a:ahLst/>
              <a:cxnLst/>
              <a:rect l="l" t="t" r="r" b="b"/>
              <a:pathLst>
                <a:path w="49995" h="50019" extrusionOk="0">
                  <a:moveTo>
                    <a:pt x="24337" y="50018"/>
                  </a:moveTo>
                  <a:lnTo>
                    <a:pt x="24337" y="50018"/>
                  </a:lnTo>
                  <a:lnTo>
                    <a:pt x="24337" y="50018"/>
                  </a:lnTo>
                  <a:cubicBezTo>
                    <a:pt x="24039" y="49994"/>
                    <a:pt x="23813" y="49756"/>
                    <a:pt x="23813" y="49482"/>
                  </a:cubicBezTo>
                  <a:lnTo>
                    <a:pt x="23813" y="49482"/>
                  </a:lnTo>
                  <a:cubicBezTo>
                    <a:pt x="23825" y="49185"/>
                    <a:pt x="24063" y="48958"/>
                    <a:pt x="24349" y="48970"/>
                  </a:cubicBezTo>
                  <a:lnTo>
                    <a:pt x="24349" y="48970"/>
                  </a:lnTo>
                  <a:cubicBezTo>
                    <a:pt x="24646" y="48970"/>
                    <a:pt x="24872" y="49220"/>
                    <a:pt x="24872" y="49506"/>
                  </a:cubicBezTo>
                  <a:lnTo>
                    <a:pt x="24872" y="49506"/>
                  </a:lnTo>
                  <a:cubicBezTo>
                    <a:pt x="24872" y="49780"/>
                    <a:pt x="24634" y="50018"/>
                    <a:pt x="24337" y="50018"/>
                  </a:cubicBezTo>
                  <a:lnTo>
                    <a:pt x="24337" y="50018"/>
                  </a:lnTo>
                  <a:cubicBezTo>
                    <a:pt x="24349" y="50018"/>
                    <a:pt x="24337" y="50018"/>
                    <a:pt x="24337" y="50018"/>
                  </a:cubicBezTo>
                  <a:close/>
                  <a:moveTo>
                    <a:pt x="26432" y="49447"/>
                  </a:moveTo>
                  <a:cubicBezTo>
                    <a:pt x="26408" y="49149"/>
                    <a:pt x="26623" y="48899"/>
                    <a:pt x="26908" y="48887"/>
                  </a:cubicBezTo>
                  <a:lnTo>
                    <a:pt x="26908" y="48887"/>
                  </a:lnTo>
                  <a:cubicBezTo>
                    <a:pt x="27206" y="48851"/>
                    <a:pt x="27456" y="49078"/>
                    <a:pt x="27480" y="49375"/>
                  </a:cubicBezTo>
                  <a:lnTo>
                    <a:pt x="27480" y="49375"/>
                  </a:lnTo>
                  <a:cubicBezTo>
                    <a:pt x="27504" y="49673"/>
                    <a:pt x="27277" y="49923"/>
                    <a:pt x="26980" y="49935"/>
                  </a:cubicBezTo>
                  <a:lnTo>
                    <a:pt x="26980" y="49935"/>
                  </a:lnTo>
                  <a:lnTo>
                    <a:pt x="26944" y="49935"/>
                  </a:lnTo>
                  <a:lnTo>
                    <a:pt x="26944" y="49935"/>
                  </a:lnTo>
                  <a:cubicBezTo>
                    <a:pt x="26682" y="49935"/>
                    <a:pt x="26444" y="49732"/>
                    <a:pt x="26432" y="49447"/>
                  </a:cubicBezTo>
                  <a:close/>
                  <a:moveTo>
                    <a:pt x="21682" y="49804"/>
                  </a:moveTo>
                  <a:cubicBezTo>
                    <a:pt x="21384" y="49756"/>
                    <a:pt x="21193" y="49506"/>
                    <a:pt x="21229" y="49209"/>
                  </a:cubicBezTo>
                  <a:lnTo>
                    <a:pt x="21229" y="49209"/>
                  </a:lnTo>
                  <a:cubicBezTo>
                    <a:pt x="21265" y="48911"/>
                    <a:pt x="21527" y="48720"/>
                    <a:pt x="21824" y="48768"/>
                  </a:cubicBezTo>
                  <a:lnTo>
                    <a:pt x="21824" y="48768"/>
                  </a:lnTo>
                  <a:cubicBezTo>
                    <a:pt x="22122" y="48792"/>
                    <a:pt x="22313" y="49066"/>
                    <a:pt x="22265" y="49363"/>
                  </a:cubicBezTo>
                  <a:lnTo>
                    <a:pt x="22265" y="49363"/>
                  </a:lnTo>
                  <a:cubicBezTo>
                    <a:pt x="22241" y="49625"/>
                    <a:pt x="22003" y="49816"/>
                    <a:pt x="21741" y="49816"/>
                  </a:cubicBezTo>
                  <a:lnTo>
                    <a:pt x="21741" y="49816"/>
                  </a:lnTo>
                  <a:cubicBezTo>
                    <a:pt x="21729" y="49804"/>
                    <a:pt x="21717" y="49804"/>
                    <a:pt x="21682" y="49804"/>
                  </a:cubicBezTo>
                  <a:close/>
                  <a:moveTo>
                    <a:pt x="29028" y="49161"/>
                  </a:moveTo>
                  <a:cubicBezTo>
                    <a:pt x="28968" y="48887"/>
                    <a:pt x="29159" y="48601"/>
                    <a:pt x="29444" y="48554"/>
                  </a:cubicBezTo>
                  <a:lnTo>
                    <a:pt x="29444" y="48554"/>
                  </a:lnTo>
                  <a:cubicBezTo>
                    <a:pt x="29718" y="48494"/>
                    <a:pt x="30004" y="48685"/>
                    <a:pt x="30052" y="48970"/>
                  </a:cubicBezTo>
                  <a:lnTo>
                    <a:pt x="30052" y="48970"/>
                  </a:lnTo>
                  <a:cubicBezTo>
                    <a:pt x="30099" y="49256"/>
                    <a:pt x="29921" y="49530"/>
                    <a:pt x="29635" y="49578"/>
                  </a:cubicBezTo>
                  <a:lnTo>
                    <a:pt x="29635" y="49578"/>
                  </a:lnTo>
                  <a:lnTo>
                    <a:pt x="29635" y="49578"/>
                  </a:lnTo>
                  <a:lnTo>
                    <a:pt x="29635" y="49578"/>
                  </a:lnTo>
                  <a:cubicBezTo>
                    <a:pt x="29599" y="49578"/>
                    <a:pt x="29575" y="49601"/>
                    <a:pt x="29540" y="49601"/>
                  </a:cubicBezTo>
                  <a:lnTo>
                    <a:pt x="29540" y="49601"/>
                  </a:lnTo>
                  <a:cubicBezTo>
                    <a:pt x="29290" y="49601"/>
                    <a:pt x="29063" y="49423"/>
                    <a:pt x="29028" y="49161"/>
                  </a:cubicBezTo>
                  <a:close/>
                  <a:moveTo>
                    <a:pt x="19062" y="49316"/>
                  </a:moveTo>
                  <a:lnTo>
                    <a:pt x="19062" y="49316"/>
                  </a:lnTo>
                  <a:lnTo>
                    <a:pt x="19062" y="49316"/>
                  </a:lnTo>
                  <a:cubicBezTo>
                    <a:pt x="18788" y="49244"/>
                    <a:pt x="18610" y="48958"/>
                    <a:pt x="18681" y="48673"/>
                  </a:cubicBezTo>
                  <a:lnTo>
                    <a:pt x="18681" y="48673"/>
                  </a:lnTo>
                  <a:cubicBezTo>
                    <a:pt x="18753" y="48387"/>
                    <a:pt x="19038" y="48208"/>
                    <a:pt x="19324" y="48292"/>
                  </a:cubicBezTo>
                  <a:lnTo>
                    <a:pt x="19324" y="48292"/>
                  </a:lnTo>
                  <a:cubicBezTo>
                    <a:pt x="19598" y="48363"/>
                    <a:pt x="19777" y="48649"/>
                    <a:pt x="19705" y="48923"/>
                  </a:cubicBezTo>
                  <a:lnTo>
                    <a:pt x="19705" y="48923"/>
                  </a:lnTo>
                  <a:cubicBezTo>
                    <a:pt x="19646" y="49161"/>
                    <a:pt x="19443" y="49328"/>
                    <a:pt x="19205" y="49328"/>
                  </a:cubicBezTo>
                  <a:lnTo>
                    <a:pt x="19205" y="49328"/>
                  </a:lnTo>
                  <a:cubicBezTo>
                    <a:pt x="19157" y="49328"/>
                    <a:pt x="19110" y="49316"/>
                    <a:pt x="19062" y="49316"/>
                  </a:cubicBezTo>
                  <a:close/>
                  <a:moveTo>
                    <a:pt x="31564" y="48601"/>
                  </a:moveTo>
                  <a:cubicBezTo>
                    <a:pt x="31480" y="48316"/>
                    <a:pt x="31647" y="48030"/>
                    <a:pt x="31921" y="47946"/>
                  </a:cubicBezTo>
                  <a:lnTo>
                    <a:pt x="31921" y="47946"/>
                  </a:lnTo>
                  <a:cubicBezTo>
                    <a:pt x="32207" y="47851"/>
                    <a:pt x="32492" y="48018"/>
                    <a:pt x="32576" y="48304"/>
                  </a:cubicBezTo>
                  <a:lnTo>
                    <a:pt x="32576" y="48304"/>
                  </a:lnTo>
                  <a:cubicBezTo>
                    <a:pt x="32671" y="48589"/>
                    <a:pt x="32504" y="48863"/>
                    <a:pt x="32219" y="48958"/>
                  </a:cubicBezTo>
                  <a:lnTo>
                    <a:pt x="32219" y="48958"/>
                  </a:lnTo>
                  <a:cubicBezTo>
                    <a:pt x="32183" y="48970"/>
                    <a:pt x="32123" y="48970"/>
                    <a:pt x="32076" y="48970"/>
                  </a:cubicBezTo>
                  <a:lnTo>
                    <a:pt x="32076" y="48970"/>
                  </a:lnTo>
                  <a:cubicBezTo>
                    <a:pt x="31838" y="48970"/>
                    <a:pt x="31623" y="48828"/>
                    <a:pt x="31564" y="48601"/>
                  </a:cubicBezTo>
                  <a:close/>
                  <a:moveTo>
                    <a:pt x="16526" y="48542"/>
                  </a:moveTo>
                  <a:cubicBezTo>
                    <a:pt x="16252" y="48435"/>
                    <a:pt x="16109" y="48137"/>
                    <a:pt x="16205" y="47875"/>
                  </a:cubicBezTo>
                  <a:lnTo>
                    <a:pt x="16205" y="47875"/>
                  </a:lnTo>
                  <a:cubicBezTo>
                    <a:pt x="16312" y="47601"/>
                    <a:pt x="16609" y="47458"/>
                    <a:pt x="16883" y="47554"/>
                  </a:cubicBezTo>
                  <a:lnTo>
                    <a:pt x="16883" y="47554"/>
                  </a:lnTo>
                  <a:cubicBezTo>
                    <a:pt x="17145" y="47649"/>
                    <a:pt x="17300" y="47958"/>
                    <a:pt x="17193" y="48232"/>
                  </a:cubicBezTo>
                  <a:lnTo>
                    <a:pt x="17193" y="48232"/>
                  </a:lnTo>
                  <a:cubicBezTo>
                    <a:pt x="17121" y="48435"/>
                    <a:pt x="16907" y="48589"/>
                    <a:pt x="16705" y="48589"/>
                  </a:cubicBezTo>
                  <a:lnTo>
                    <a:pt x="16705" y="48589"/>
                  </a:lnTo>
                  <a:cubicBezTo>
                    <a:pt x="16645" y="48566"/>
                    <a:pt x="16586" y="48566"/>
                    <a:pt x="16526" y="48542"/>
                  </a:cubicBezTo>
                  <a:close/>
                  <a:moveTo>
                    <a:pt x="34028" y="47768"/>
                  </a:moveTo>
                  <a:cubicBezTo>
                    <a:pt x="33909" y="47494"/>
                    <a:pt x="34040" y="47184"/>
                    <a:pt x="34302" y="47065"/>
                  </a:cubicBezTo>
                  <a:lnTo>
                    <a:pt x="34302" y="47065"/>
                  </a:lnTo>
                  <a:cubicBezTo>
                    <a:pt x="34576" y="46946"/>
                    <a:pt x="34886" y="47077"/>
                    <a:pt x="35005" y="47351"/>
                  </a:cubicBezTo>
                  <a:lnTo>
                    <a:pt x="35005" y="47351"/>
                  </a:lnTo>
                  <a:cubicBezTo>
                    <a:pt x="35112" y="47613"/>
                    <a:pt x="34993" y="47923"/>
                    <a:pt x="34719" y="48054"/>
                  </a:cubicBezTo>
                  <a:lnTo>
                    <a:pt x="34719" y="48054"/>
                  </a:lnTo>
                  <a:cubicBezTo>
                    <a:pt x="34647" y="48077"/>
                    <a:pt x="34588" y="48089"/>
                    <a:pt x="34516" y="48089"/>
                  </a:cubicBezTo>
                  <a:lnTo>
                    <a:pt x="34516" y="48089"/>
                  </a:lnTo>
                  <a:cubicBezTo>
                    <a:pt x="34302" y="48089"/>
                    <a:pt x="34112" y="47970"/>
                    <a:pt x="34028" y="47768"/>
                  </a:cubicBezTo>
                  <a:close/>
                  <a:moveTo>
                    <a:pt x="14062" y="47518"/>
                  </a:moveTo>
                  <a:cubicBezTo>
                    <a:pt x="13800" y="47375"/>
                    <a:pt x="13692" y="47065"/>
                    <a:pt x="13823" y="46803"/>
                  </a:cubicBezTo>
                  <a:lnTo>
                    <a:pt x="13823" y="46803"/>
                  </a:lnTo>
                  <a:cubicBezTo>
                    <a:pt x="13966" y="46530"/>
                    <a:pt x="14276" y="46422"/>
                    <a:pt x="14526" y="46565"/>
                  </a:cubicBezTo>
                  <a:lnTo>
                    <a:pt x="14526" y="46565"/>
                  </a:lnTo>
                  <a:cubicBezTo>
                    <a:pt x="14800" y="46696"/>
                    <a:pt x="14895" y="47006"/>
                    <a:pt x="14764" y="47280"/>
                  </a:cubicBezTo>
                  <a:lnTo>
                    <a:pt x="14764" y="47280"/>
                  </a:lnTo>
                  <a:cubicBezTo>
                    <a:pt x="14681" y="47470"/>
                    <a:pt x="14478" y="47577"/>
                    <a:pt x="14288" y="47577"/>
                  </a:cubicBezTo>
                  <a:lnTo>
                    <a:pt x="14288" y="47577"/>
                  </a:lnTo>
                  <a:cubicBezTo>
                    <a:pt x="14216" y="47554"/>
                    <a:pt x="14145" y="47542"/>
                    <a:pt x="14062" y="47518"/>
                  </a:cubicBezTo>
                  <a:close/>
                  <a:moveTo>
                    <a:pt x="36386" y="46684"/>
                  </a:moveTo>
                  <a:cubicBezTo>
                    <a:pt x="36243" y="46422"/>
                    <a:pt x="36350" y="46101"/>
                    <a:pt x="36600" y="45970"/>
                  </a:cubicBezTo>
                  <a:lnTo>
                    <a:pt x="36600" y="45970"/>
                  </a:lnTo>
                  <a:cubicBezTo>
                    <a:pt x="36850" y="45815"/>
                    <a:pt x="37183" y="45922"/>
                    <a:pt x="37314" y="46172"/>
                  </a:cubicBezTo>
                  <a:lnTo>
                    <a:pt x="37314" y="46172"/>
                  </a:lnTo>
                  <a:cubicBezTo>
                    <a:pt x="37457" y="46422"/>
                    <a:pt x="37362" y="46756"/>
                    <a:pt x="37100" y="46887"/>
                  </a:cubicBezTo>
                  <a:lnTo>
                    <a:pt x="37100" y="46887"/>
                  </a:lnTo>
                  <a:cubicBezTo>
                    <a:pt x="37017" y="46934"/>
                    <a:pt x="36945" y="46958"/>
                    <a:pt x="36850" y="46958"/>
                  </a:cubicBezTo>
                  <a:lnTo>
                    <a:pt x="36850" y="46958"/>
                  </a:lnTo>
                  <a:cubicBezTo>
                    <a:pt x="36671" y="46946"/>
                    <a:pt x="36493" y="46851"/>
                    <a:pt x="36386" y="46684"/>
                  </a:cubicBezTo>
                  <a:close/>
                  <a:moveTo>
                    <a:pt x="11740" y="46220"/>
                  </a:moveTo>
                  <a:lnTo>
                    <a:pt x="11740" y="46220"/>
                  </a:lnTo>
                  <a:lnTo>
                    <a:pt x="11740" y="46220"/>
                  </a:lnTo>
                  <a:cubicBezTo>
                    <a:pt x="11490" y="46065"/>
                    <a:pt x="11418" y="45744"/>
                    <a:pt x="11585" y="45494"/>
                  </a:cubicBezTo>
                  <a:lnTo>
                    <a:pt x="11585" y="45494"/>
                  </a:lnTo>
                  <a:cubicBezTo>
                    <a:pt x="11728" y="45232"/>
                    <a:pt x="12061" y="45160"/>
                    <a:pt x="12311" y="45327"/>
                  </a:cubicBezTo>
                  <a:lnTo>
                    <a:pt x="12311" y="45327"/>
                  </a:lnTo>
                  <a:cubicBezTo>
                    <a:pt x="12561" y="45470"/>
                    <a:pt x="12645" y="45803"/>
                    <a:pt x="12478" y="46053"/>
                  </a:cubicBezTo>
                  <a:lnTo>
                    <a:pt x="12478" y="46053"/>
                  </a:lnTo>
                  <a:cubicBezTo>
                    <a:pt x="12371" y="46220"/>
                    <a:pt x="12204" y="46303"/>
                    <a:pt x="12026" y="46303"/>
                  </a:cubicBezTo>
                  <a:lnTo>
                    <a:pt x="12026" y="46303"/>
                  </a:lnTo>
                  <a:cubicBezTo>
                    <a:pt x="11918" y="46291"/>
                    <a:pt x="11823" y="46280"/>
                    <a:pt x="11740" y="46220"/>
                  </a:cubicBezTo>
                  <a:close/>
                  <a:moveTo>
                    <a:pt x="38636" y="45339"/>
                  </a:moveTo>
                  <a:cubicBezTo>
                    <a:pt x="38469" y="45101"/>
                    <a:pt x="38529" y="44779"/>
                    <a:pt x="38767" y="44613"/>
                  </a:cubicBezTo>
                  <a:lnTo>
                    <a:pt x="38767" y="44613"/>
                  </a:lnTo>
                  <a:cubicBezTo>
                    <a:pt x="39005" y="44446"/>
                    <a:pt x="39338" y="44506"/>
                    <a:pt x="39505" y="44744"/>
                  </a:cubicBezTo>
                  <a:lnTo>
                    <a:pt x="39505" y="44744"/>
                  </a:lnTo>
                  <a:cubicBezTo>
                    <a:pt x="39660" y="44982"/>
                    <a:pt x="39600" y="45315"/>
                    <a:pt x="39362" y="45470"/>
                  </a:cubicBezTo>
                  <a:lnTo>
                    <a:pt x="39362" y="45470"/>
                  </a:lnTo>
                  <a:cubicBezTo>
                    <a:pt x="39279" y="45529"/>
                    <a:pt x="39172" y="45565"/>
                    <a:pt x="39065" y="45565"/>
                  </a:cubicBezTo>
                  <a:lnTo>
                    <a:pt x="39065" y="45565"/>
                  </a:lnTo>
                  <a:cubicBezTo>
                    <a:pt x="38910" y="45565"/>
                    <a:pt x="38743" y="45494"/>
                    <a:pt x="38636" y="45339"/>
                  </a:cubicBezTo>
                  <a:close/>
                  <a:moveTo>
                    <a:pt x="9561" y="44684"/>
                  </a:moveTo>
                  <a:lnTo>
                    <a:pt x="9561" y="44684"/>
                  </a:lnTo>
                  <a:lnTo>
                    <a:pt x="9561" y="44684"/>
                  </a:lnTo>
                  <a:cubicBezTo>
                    <a:pt x="9335" y="44506"/>
                    <a:pt x="9287" y="44184"/>
                    <a:pt x="9466" y="43946"/>
                  </a:cubicBezTo>
                  <a:lnTo>
                    <a:pt x="9466" y="43946"/>
                  </a:lnTo>
                  <a:cubicBezTo>
                    <a:pt x="9644" y="43720"/>
                    <a:pt x="9978" y="43672"/>
                    <a:pt x="10216" y="43851"/>
                  </a:cubicBezTo>
                  <a:lnTo>
                    <a:pt x="10216" y="43851"/>
                  </a:lnTo>
                  <a:cubicBezTo>
                    <a:pt x="10454" y="44029"/>
                    <a:pt x="10478" y="44363"/>
                    <a:pt x="10299" y="44601"/>
                  </a:cubicBezTo>
                  <a:lnTo>
                    <a:pt x="10299" y="44601"/>
                  </a:lnTo>
                  <a:cubicBezTo>
                    <a:pt x="10192" y="44732"/>
                    <a:pt x="10049" y="44803"/>
                    <a:pt x="9882" y="44803"/>
                  </a:cubicBezTo>
                  <a:lnTo>
                    <a:pt x="9882" y="44803"/>
                  </a:lnTo>
                  <a:cubicBezTo>
                    <a:pt x="9763" y="44803"/>
                    <a:pt x="9656" y="44756"/>
                    <a:pt x="9561" y="44684"/>
                  </a:cubicBezTo>
                  <a:close/>
                  <a:moveTo>
                    <a:pt x="40708" y="43779"/>
                  </a:moveTo>
                  <a:cubicBezTo>
                    <a:pt x="40517" y="43553"/>
                    <a:pt x="40541" y="43220"/>
                    <a:pt x="40755" y="43029"/>
                  </a:cubicBezTo>
                  <a:lnTo>
                    <a:pt x="40755" y="43029"/>
                  </a:lnTo>
                  <a:cubicBezTo>
                    <a:pt x="40970" y="42839"/>
                    <a:pt x="41303" y="42874"/>
                    <a:pt x="41494" y="43077"/>
                  </a:cubicBezTo>
                  <a:lnTo>
                    <a:pt x="41494" y="43077"/>
                  </a:lnTo>
                  <a:cubicBezTo>
                    <a:pt x="41684" y="43303"/>
                    <a:pt x="41660" y="43624"/>
                    <a:pt x="41446" y="43827"/>
                  </a:cubicBezTo>
                  <a:lnTo>
                    <a:pt x="41446" y="43827"/>
                  </a:lnTo>
                  <a:cubicBezTo>
                    <a:pt x="41351" y="43910"/>
                    <a:pt x="41232" y="43958"/>
                    <a:pt x="41113" y="43958"/>
                  </a:cubicBezTo>
                  <a:lnTo>
                    <a:pt x="41113" y="43958"/>
                  </a:lnTo>
                  <a:cubicBezTo>
                    <a:pt x="40958" y="43958"/>
                    <a:pt x="40827" y="43898"/>
                    <a:pt x="40708" y="43779"/>
                  </a:cubicBezTo>
                  <a:close/>
                  <a:moveTo>
                    <a:pt x="7561" y="42946"/>
                  </a:moveTo>
                  <a:cubicBezTo>
                    <a:pt x="7358" y="42732"/>
                    <a:pt x="7358" y="42410"/>
                    <a:pt x="7549" y="42196"/>
                  </a:cubicBezTo>
                  <a:lnTo>
                    <a:pt x="7549" y="42196"/>
                  </a:lnTo>
                  <a:cubicBezTo>
                    <a:pt x="7751" y="41993"/>
                    <a:pt x="8085" y="41993"/>
                    <a:pt x="8287" y="42184"/>
                  </a:cubicBezTo>
                  <a:lnTo>
                    <a:pt x="8287" y="42184"/>
                  </a:lnTo>
                  <a:cubicBezTo>
                    <a:pt x="8501" y="42398"/>
                    <a:pt x="8501" y="42720"/>
                    <a:pt x="8311" y="42934"/>
                  </a:cubicBezTo>
                  <a:lnTo>
                    <a:pt x="8311" y="42934"/>
                  </a:lnTo>
                  <a:cubicBezTo>
                    <a:pt x="8204" y="43029"/>
                    <a:pt x="8073" y="43089"/>
                    <a:pt x="7930" y="43089"/>
                  </a:cubicBezTo>
                  <a:lnTo>
                    <a:pt x="7930" y="43089"/>
                  </a:lnTo>
                  <a:cubicBezTo>
                    <a:pt x="7799" y="43089"/>
                    <a:pt x="7668" y="43029"/>
                    <a:pt x="7561" y="42946"/>
                  </a:cubicBezTo>
                  <a:close/>
                  <a:moveTo>
                    <a:pt x="42613" y="41993"/>
                  </a:moveTo>
                  <a:cubicBezTo>
                    <a:pt x="42398" y="41803"/>
                    <a:pt x="42386" y="41458"/>
                    <a:pt x="42577" y="41243"/>
                  </a:cubicBezTo>
                  <a:lnTo>
                    <a:pt x="42577" y="41243"/>
                  </a:lnTo>
                  <a:cubicBezTo>
                    <a:pt x="42779" y="41041"/>
                    <a:pt x="43113" y="41017"/>
                    <a:pt x="43327" y="41219"/>
                  </a:cubicBezTo>
                  <a:lnTo>
                    <a:pt x="43327" y="41219"/>
                  </a:lnTo>
                  <a:cubicBezTo>
                    <a:pt x="43529" y="41410"/>
                    <a:pt x="43553" y="41755"/>
                    <a:pt x="43351" y="41958"/>
                  </a:cubicBezTo>
                  <a:lnTo>
                    <a:pt x="43351" y="41958"/>
                  </a:lnTo>
                  <a:cubicBezTo>
                    <a:pt x="43256" y="42077"/>
                    <a:pt x="43101" y="42124"/>
                    <a:pt x="42970" y="42124"/>
                  </a:cubicBezTo>
                  <a:lnTo>
                    <a:pt x="42970" y="42124"/>
                  </a:lnTo>
                  <a:cubicBezTo>
                    <a:pt x="42851" y="42136"/>
                    <a:pt x="42720" y="42101"/>
                    <a:pt x="42613" y="41993"/>
                  </a:cubicBezTo>
                  <a:close/>
                  <a:moveTo>
                    <a:pt x="5751" y="40981"/>
                  </a:moveTo>
                  <a:cubicBezTo>
                    <a:pt x="5549" y="40755"/>
                    <a:pt x="5596" y="40422"/>
                    <a:pt x="5822" y="40231"/>
                  </a:cubicBezTo>
                  <a:lnTo>
                    <a:pt x="5822" y="40231"/>
                  </a:lnTo>
                  <a:cubicBezTo>
                    <a:pt x="6049" y="40041"/>
                    <a:pt x="6370" y="40076"/>
                    <a:pt x="6561" y="40315"/>
                  </a:cubicBezTo>
                  <a:lnTo>
                    <a:pt x="6561" y="40315"/>
                  </a:lnTo>
                  <a:cubicBezTo>
                    <a:pt x="6763" y="40529"/>
                    <a:pt x="6715" y="40862"/>
                    <a:pt x="6489" y="41053"/>
                  </a:cubicBezTo>
                  <a:lnTo>
                    <a:pt x="6489" y="41053"/>
                  </a:lnTo>
                  <a:cubicBezTo>
                    <a:pt x="6382" y="41148"/>
                    <a:pt x="6263" y="41172"/>
                    <a:pt x="6144" y="41172"/>
                  </a:cubicBezTo>
                  <a:lnTo>
                    <a:pt x="6144" y="41172"/>
                  </a:lnTo>
                  <a:cubicBezTo>
                    <a:pt x="6001" y="41172"/>
                    <a:pt x="5846" y="41112"/>
                    <a:pt x="5751" y="40981"/>
                  </a:cubicBezTo>
                  <a:close/>
                  <a:moveTo>
                    <a:pt x="44327" y="40029"/>
                  </a:moveTo>
                  <a:cubicBezTo>
                    <a:pt x="44089" y="39850"/>
                    <a:pt x="44041" y="39517"/>
                    <a:pt x="44220" y="39279"/>
                  </a:cubicBezTo>
                  <a:lnTo>
                    <a:pt x="44220" y="39279"/>
                  </a:lnTo>
                  <a:cubicBezTo>
                    <a:pt x="44399" y="39041"/>
                    <a:pt x="44720" y="38993"/>
                    <a:pt x="44958" y="39172"/>
                  </a:cubicBezTo>
                  <a:lnTo>
                    <a:pt x="44958" y="39172"/>
                  </a:lnTo>
                  <a:cubicBezTo>
                    <a:pt x="45196" y="39350"/>
                    <a:pt x="45244" y="39684"/>
                    <a:pt x="45065" y="39922"/>
                  </a:cubicBezTo>
                  <a:lnTo>
                    <a:pt x="45065" y="39922"/>
                  </a:lnTo>
                  <a:lnTo>
                    <a:pt x="45065" y="39922"/>
                  </a:lnTo>
                  <a:lnTo>
                    <a:pt x="45065" y="39922"/>
                  </a:lnTo>
                  <a:cubicBezTo>
                    <a:pt x="44958" y="40053"/>
                    <a:pt x="44803" y="40136"/>
                    <a:pt x="44637" y="40136"/>
                  </a:cubicBezTo>
                  <a:lnTo>
                    <a:pt x="44637" y="40136"/>
                  </a:lnTo>
                  <a:cubicBezTo>
                    <a:pt x="44530" y="40124"/>
                    <a:pt x="44422" y="40100"/>
                    <a:pt x="44327" y="40029"/>
                  </a:cubicBezTo>
                  <a:close/>
                  <a:moveTo>
                    <a:pt x="4156" y="38850"/>
                  </a:moveTo>
                  <a:lnTo>
                    <a:pt x="4156" y="38850"/>
                  </a:lnTo>
                  <a:lnTo>
                    <a:pt x="4156" y="38850"/>
                  </a:lnTo>
                  <a:cubicBezTo>
                    <a:pt x="3989" y="38612"/>
                    <a:pt x="4072" y="38279"/>
                    <a:pt x="4298" y="38124"/>
                  </a:cubicBezTo>
                  <a:lnTo>
                    <a:pt x="4298" y="38124"/>
                  </a:lnTo>
                  <a:cubicBezTo>
                    <a:pt x="4537" y="37957"/>
                    <a:pt x="4870" y="38029"/>
                    <a:pt x="5037" y="38267"/>
                  </a:cubicBezTo>
                  <a:lnTo>
                    <a:pt x="5037" y="38267"/>
                  </a:lnTo>
                  <a:cubicBezTo>
                    <a:pt x="5191" y="38505"/>
                    <a:pt x="5120" y="38838"/>
                    <a:pt x="4882" y="38993"/>
                  </a:cubicBezTo>
                  <a:lnTo>
                    <a:pt x="4882" y="38993"/>
                  </a:lnTo>
                  <a:cubicBezTo>
                    <a:pt x="4798" y="39053"/>
                    <a:pt x="4691" y="39088"/>
                    <a:pt x="4584" y="39088"/>
                  </a:cubicBezTo>
                  <a:lnTo>
                    <a:pt x="4584" y="39088"/>
                  </a:lnTo>
                  <a:cubicBezTo>
                    <a:pt x="4417" y="39088"/>
                    <a:pt x="4263" y="38993"/>
                    <a:pt x="4156" y="38850"/>
                  </a:cubicBezTo>
                  <a:close/>
                  <a:moveTo>
                    <a:pt x="45815" y="37886"/>
                  </a:moveTo>
                  <a:cubicBezTo>
                    <a:pt x="45554" y="37731"/>
                    <a:pt x="45482" y="37409"/>
                    <a:pt x="45613" y="37148"/>
                  </a:cubicBezTo>
                  <a:lnTo>
                    <a:pt x="45613" y="37148"/>
                  </a:lnTo>
                  <a:cubicBezTo>
                    <a:pt x="45768" y="36897"/>
                    <a:pt x="46089" y="36826"/>
                    <a:pt x="46351" y="36957"/>
                  </a:cubicBezTo>
                  <a:lnTo>
                    <a:pt x="46351" y="36957"/>
                  </a:lnTo>
                  <a:cubicBezTo>
                    <a:pt x="46601" y="37112"/>
                    <a:pt x="46673" y="37433"/>
                    <a:pt x="46542" y="37695"/>
                  </a:cubicBezTo>
                  <a:lnTo>
                    <a:pt x="46542" y="37695"/>
                  </a:lnTo>
                  <a:cubicBezTo>
                    <a:pt x="46435" y="37850"/>
                    <a:pt x="46268" y="37945"/>
                    <a:pt x="46077" y="37945"/>
                  </a:cubicBezTo>
                  <a:lnTo>
                    <a:pt x="46077" y="37945"/>
                  </a:lnTo>
                  <a:cubicBezTo>
                    <a:pt x="45994" y="37957"/>
                    <a:pt x="45899" y="37945"/>
                    <a:pt x="45815" y="37886"/>
                  </a:cubicBezTo>
                  <a:close/>
                  <a:moveTo>
                    <a:pt x="2798" y="36552"/>
                  </a:moveTo>
                  <a:cubicBezTo>
                    <a:pt x="2667" y="36302"/>
                    <a:pt x="2774" y="35981"/>
                    <a:pt x="3024" y="35850"/>
                  </a:cubicBezTo>
                  <a:lnTo>
                    <a:pt x="3024" y="35850"/>
                  </a:lnTo>
                  <a:cubicBezTo>
                    <a:pt x="3274" y="35707"/>
                    <a:pt x="3608" y="35814"/>
                    <a:pt x="3739" y="36064"/>
                  </a:cubicBezTo>
                  <a:lnTo>
                    <a:pt x="3739" y="36064"/>
                  </a:lnTo>
                  <a:cubicBezTo>
                    <a:pt x="3870" y="36326"/>
                    <a:pt x="3763" y="36647"/>
                    <a:pt x="3513" y="36778"/>
                  </a:cubicBezTo>
                  <a:lnTo>
                    <a:pt x="3513" y="36778"/>
                  </a:lnTo>
                  <a:cubicBezTo>
                    <a:pt x="3441" y="36826"/>
                    <a:pt x="3346" y="36838"/>
                    <a:pt x="3274" y="36838"/>
                  </a:cubicBezTo>
                  <a:lnTo>
                    <a:pt x="3274" y="36838"/>
                  </a:lnTo>
                  <a:cubicBezTo>
                    <a:pt x="3084" y="36838"/>
                    <a:pt x="2905" y="36731"/>
                    <a:pt x="2798" y="36552"/>
                  </a:cubicBezTo>
                  <a:close/>
                  <a:moveTo>
                    <a:pt x="47066" y="35612"/>
                  </a:moveTo>
                  <a:cubicBezTo>
                    <a:pt x="46792" y="35493"/>
                    <a:pt x="46673" y="35171"/>
                    <a:pt x="46792" y="34909"/>
                  </a:cubicBezTo>
                  <a:lnTo>
                    <a:pt x="46792" y="34909"/>
                  </a:lnTo>
                  <a:cubicBezTo>
                    <a:pt x="46911" y="34635"/>
                    <a:pt x="47232" y="34516"/>
                    <a:pt x="47494" y="34635"/>
                  </a:cubicBezTo>
                  <a:lnTo>
                    <a:pt x="47494" y="34635"/>
                  </a:lnTo>
                  <a:cubicBezTo>
                    <a:pt x="47756" y="34754"/>
                    <a:pt x="47875" y="35064"/>
                    <a:pt x="47756" y="35338"/>
                  </a:cubicBezTo>
                  <a:lnTo>
                    <a:pt x="47756" y="35338"/>
                  </a:lnTo>
                  <a:cubicBezTo>
                    <a:pt x="47673" y="35528"/>
                    <a:pt x="47482" y="35647"/>
                    <a:pt x="47280" y="35647"/>
                  </a:cubicBezTo>
                  <a:lnTo>
                    <a:pt x="47280" y="35647"/>
                  </a:lnTo>
                  <a:cubicBezTo>
                    <a:pt x="47209" y="35647"/>
                    <a:pt x="47137" y="35635"/>
                    <a:pt x="47066" y="35612"/>
                  </a:cubicBezTo>
                  <a:close/>
                  <a:moveTo>
                    <a:pt x="1703" y="34135"/>
                  </a:moveTo>
                  <a:cubicBezTo>
                    <a:pt x="1596" y="33861"/>
                    <a:pt x="1727" y="33552"/>
                    <a:pt x="2000" y="33445"/>
                  </a:cubicBezTo>
                  <a:lnTo>
                    <a:pt x="2000" y="33445"/>
                  </a:lnTo>
                  <a:cubicBezTo>
                    <a:pt x="2262" y="33338"/>
                    <a:pt x="2584" y="33480"/>
                    <a:pt x="2679" y="33742"/>
                  </a:cubicBezTo>
                  <a:lnTo>
                    <a:pt x="2679" y="33742"/>
                  </a:lnTo>
                  <a:cubicBezTo>
                    <a:pt x="2786" y="34016"/>
                    <a:pt x="2655" y="34326"/>
                    <a:pt x="2381" y="34433"/>
                  </a:cubicBezTo>
                  <a:lnTo>
                    <a:pt x="2381" y="34433"/>
                  </a:lnTo>
                  <a:cubicBezTo>
                    <a:pt x="2322" y="34457"/>
                    <a:pt x="2251" y="34457"/>
                    <a:pt x="2191" y="34457"/>
                  </a:cubicBezTo>
                  <a:lnTo>
                    <a:pt x="2191" y="34457"/>
                  </a:lnTo>
                  <a:cubicBezTo>
                    <a:pt x="1977" y="34469"/>
                    <a:pt x="1786" y="34338"/>
                    <a:pt x="1703" y="34135"/>
                  </a:cubicBezTo>
                  <a:close/>
                  <a:moveTo>
                    <a:pt x="48078" y="33195"/>
                  </a:moveTo>
                  <a:cubicBezTo>
                    <a:pt x="47792" y="33099"/>
                    <a:pt x="47637" y="32802"/>
                    <a:pt x="47732" y="32528"/>
                  </a:cubicBezTo>
                  <a:lnTo>
                    <a:pt x="47732" y="32528"/>
                  </a:lnTo>
                  <a:cubicBezTo>
                    <a:pt x="47816" y="32242"/>
                    <a:pt x="48113" y="32087"/>
                    <a:pt x="48399" y="32183"/>
                  </a:cubicBezTo>
                  <a:lnTo>
                    <a:pt x="48399" y="32183"/>
                  </a:lnTo>
                  <a:cubicBezTo>
                    <a:pt x="48673" y="32266"/>
                    <a:pt x="48828" y="32564"/>
                    <a:pt x="48733" y="32849"/>
                  </a:cubicBezTo>
                  <a:lnTo>
                    <a:pt x="48733" y="32849"/>
                  </a:lnTo>
                  <a:cubicBezTo>
                    <a:pt x="48649" y="33076"/>
                    <a:pt x="48447" y="33207"/>
                    <a:pt x="48221" y="33207"/>
                  </a:cubicBezTo>
                  <a:lnTo>
                    <a:pt x="48221" y="33207"/>
                  </a:lnTo>
                  <a:cubicBezTo>
                    <a:pt x="48173" y="33218"/>
                    <a:pt x="48113" y="33207"/>
                    <a:pt x="48078" y="33195"/>
                  </a:cubicBezTo>
                  <a:close/>
                  <a:moveTo>
                    <a:pt x="869" y="31623"/>
                  </a:moveTo>
                  <a:cubicBezTo>
                    <a:pt x="786" y="31337"/>
                    <a:pt x="953" y="31052"/>
                    <a:pt x="1238" y="30956"/>
                  </a:cubicBezTo>
                  <a:lnTo>
                    <a:pt x="1238" y="30956"/>
                  </a:lnTo>
                  <a:cubicBezTo>
                    <a:pt x="1524" y="30885"/>
                    <a:pt x="1798" y="31052"/>
                    <a:pt x="1893" y="31337"/>
                  </a:cubicBezTo>
                  <a:lnTo>
                    <a:pt x="1893" y="31337"/>
                  </a:lnTo>
                  <a:cubicBezTo>
                    <a:pt x="1965" y="31623"/>
                    <a:pt x="1798" y="31897"/>
                    <a:pt x="1524" y="31992"/>
                  </a:cubicBezTo>
                  <a:lnTo>
                    <a:pt x="1524" y="31992"/>
                  </a:lnTo>
                  <a:cubicBezTo>
                    <a:pt x="1477" y="32004"/>
                    <a:pt x="1429" y="32004"/>
                    <a:pt x="1381" y="32004"/>
                  </a:cubicBezTo>
                  <a:lnTo>
                    <a:pt x="1381" y="32004"/>
                  </a:lnTo>
                  <a:cubicBezTo>
                    <a:pt x="1143" y="32004"/>
                    <a:pt x="929" y="31837"/>
                    <a:pt x="869" y="31623"/>
                  </a:cubicBezTo>
                  <a:close/>
                  <a:moveTo>
                    <a:pt x="48804" y="30694"/>
                  </a:moveTo>
                  <a:cubicBezTo>
                    <a:pt x="48518" y="30635"/>
                    <a:pt x="48340" y="30349"/>
                    <a:pt x="48399" y="30063"/>
                  </a:cubicBezTo>
                  <a:lnTo>
                    <a:pt x="48399" y="30063"/>
                  </a:lnTo>
                  <a:cubicBezTo>
                    <a:pt x="48459" y="29789"/>
                    <a:pt x="48744" y="29611"/>
                    <a:pt x="49030" y="29670"/>
                  </a:cubicBezTo>
                  <a:lnTo>
                    <a:pt x="49030" y="29670"/>
                  </a:lnTo>
                  <a:cubicBezTo>
                    <a:pt x="49316" y="29730"/>
                    <a:pt x="49483" y="30004"/>
                    <a:pt x="49423" y="30290"/>
                  </a:cubicBezTo>
                  <a:lnTo>
                    <a:pt x="49423" y="30290"/>
                  </a:lnTo>
                  <a:lnTo>
                    <a:pt x="49423" y="30290"/>
                  </a:lnTo>
                  <a:lnTo>
                    <a:pt x="49423" y="30290"/>
                  </a:lnTo>
                  <a:cubicBezTo>
                    <a:pt x="49364" y="30540"/>
                    <a:pt x="49161" y="30706"/>
                    <a:pt x="48911" y="30706"/>
                  </a:cubicBezTo>
                  <a:lnTo>
                    <a:pt x="48911" y="30706"/>
                  </a:lnTo>
                  <a:cubicBezTo>
                    <a:pt x="48875" y="30706"/>
                    <a:pt x="48852" y="30706"/>
                    <a:pt x="48804" y="30694"/>
                  </a:cubicBezTo>
                  <a:close/>
                  <a:moveTo>
                    <a:pt x="298" y="29016"/>
                  </a:moveTo>
                  <a:cubicBezTo>
                    <a:pt x="250" y="28730"/>
                    <a:pt x="453" y="28444"/>
                    <a:pt x="727" y="28408"/>
                  </a:cubicBezTo>
                  <a:lnTo>
                    <a:pt x="727" y="28408"/>
                  </a:lnTo>
                  <a:cubicBezTo>
                    <a:pt x="1012" y="28361"/>
                    <a:pt x="1286" y="28551"/>
                    <a:pt x="1346" y="28837"/>
                  </a:cubicBezTo>
                  <a:lnTo>
                    <a:pt x="1346" y="28837"/>
                  </a:lnTo>
                  <a:cubicBezTo>
                    <a:pt x="1381" y="29123"/>
                    <a:pt x="1191" y="29397"/>
                    <a:pt x="905" y="29444"/>
                  </a:cubicBezTo>
                  <a:lnTo>
                    <a:pt x="905" y="29444"/>
                  </a:lnTo>
                  <a:lnTo>
                    <a:pt x="822" y="29444"/>
                  </a:lnTo>
                  <a:lnTo>
                    <a:pt x="822" y="29444"/>
                  </a:lnTo>
                  <a:cubicBezTo>
                    <a:pt x="572" y="29456"/>
                    <a:pt x="346" y="29266"/>
                    <a:pt x="298" y="29016"/>
                  </a:cubicBezTo>
                  <a:close/>
                  <a:moveTo>
                    <a:pt x="49280" y="28134"/>
                  </a:moveTo>
                  <a:cubicBezTo>
                    <a:pt x="48983" y="28099"/>
                    <a:pt x="48768" y="27837"/>
                    <a:pt x="48804" y="27551"/>
                  </a:cubicBezTo>
                  <a:lnTo>
                    <a:pt x="48804" y="27551"/>
                  </a:lnTo>
                  <a:cubicBezTo>
                    <a:pt x="48828" y="27265"/>
                    <a:pt x="49102" y="27051"/>
                    <a:pt x="49387" y="27075"/>
                  </a:cubicBezTo>
                  <a:lnTo>
                    <a:pt x="49387" y="27075"/>
                  </a:lnTo>
                  <a:cubicBezTo>
                    <a:pt x="49685" y="27111"/>
                    <a:pt x="49887" y="27372"/>
                    <a:pt x="49864" y="27658"/>
                  </a:cubicBezTo>
                  <a:lnTo>
                    <a:pt x="49864" y="27658"/>
                  </a:lnTo>
                  <a:cubicBezTo>
                    <a:pt x="49828" y="27920"/>
                    <a:pt x="49602" y="28134"/>
                    <a:pt x="49340" y="28134"/>
                  </a:cubicBezTo>
                  <a:lnTo>
                    <a:pt x="49340" y="28134"/>
                  </a:lnTo>
                  <a:close/>
                  <a:moveTo>
                    <a:pt x="12" y="26360"/>
                  </a:moveTo>
                  <a:cubicBezTo>
                    <a:pt x="0" y="26063"/>
                    <a:pt x="226" y="25825"/>
                    <a:pt x="524" y="25813"/>
                  </a:cubicBezTo>
                  <a:lnTo>
                    <a:pt x="524" y="25813"/>
                  </a:lnTo>
                  <a:cubicBezTo>
                    <a:pt x="822" y="25801"/>
                    <a:pt x="1060" y="26015"/>
                    <a:pt x="1072" y="26313"/>
                  </a:cubicBezTo>
                  <a:lnTo>
                    <a:pt x="1072" y="26313"/>
                  </a:lnTo>
                  <a:cubicBezTo>
                    <a:pt x="1084" y="26611"/>
                    <a:pt x="869" y="26849"/>
                    <a:pt x="572" y="26872"/>
                  </a:cubicBezTo>
                  <a:lnTo>
                    <a:pt x="572" y="26872"/>
                  </a:lnTo>
                  <a:lnTo>
                    <a:pt x="536" y="26872"/>
                  </a:lnTo>
                  <a:lnTo>
                    <a:pt x="536" y="26872"/>
                  </a:lnTo>
                  <a:cubicBezTo>
                    <a:pt x="274" y="26872"/>
                    <a:pt x="36" y="26646"/>
                    <a:pt x="12" y="26360"/>
                  </a:cubicBezTo>
                  <a:close/>
                  <a:moveTo>
                    <a:pt x="48935" y="25003"/>
                  </a:moveTo>
                  <a:lnTo>
                    <a:pt x="48935" y="25003"/>
                  </a:lnTo>
                  <a:lnTo>
                    <a:pt x="48935" y="24991"/>
                  </a:lnTo>
                  <a:lnTo>
                    <a:pt x="48935" y="24991"/>
                  </a:lnTo>
                  <a:lnTo>
                    <a:pt x="48935" y="24967"/>
                  </a:lnTo>
                  <a:lnTo>
                    <a:pt x="48935" y="24967"/>
                  </a:lnTo>
                  <a:cubicBezTo>
                    <a:pt x="48935" y="24670"/>
                    <a:pt x="49173" y="24432"/>
                    <a:pt x="49459" y="24432"/>
                  </a:cubicBezTo>
                  <a:lnTo>
                    <a:pt x="49459" y="24432"/>
                  </a:lnTo>
                  <a:cubicBezTo>
                    <a:pt x="49756" y="24432"/>
                    <a:pt x="49995" y="24670"/>
                    <a:pt x="49995" y="24944"/>
                  </a:cubicBezTo>
                  <a:lnTo>
                    <a:pt x="49995" y="24944"/>
                  </a:lnTo>
                  <a:lnTo>
                    <a:pt x="49995" y="24979"/>
                  </a:lnTo>
                  <a:lnTo>
                    <a:pt x="49995" y="24979"/>
                  </a:lnTo>
                  <a:lnTo>
                    <a:pt x="49995" y="25015"/>
                  </a:lnTo>
                  <a:lnTo>
                    <a:pt x="49995" y="25015"/>
                  </a:lnTo>
                  <a:cubicBezTo>
                    <a:pt x="49995" y="25313"/>
                    <a:pt x="49756" y="25539"/>
                    <a:pt x="49471" y="25539"/>
                  </a:cubicBezTo>
                  <a:lnTo>
                    <a:pt x="49471" y="25539"/>
                  </a:lnTo>
                  <a:cubicBezTo>
                    <a:pt x="49173" y="25527"/>
                    <a:pt x="48935" y="25301"/>
                    <a:pt x="48935" y="25003"/>
                  </a:cubicBezTo>
                  <a:close/>
                  <a:moveTo>
                    <a:pt x="524" y="24265"/>
                  </a:moveTo>
                  <a:cubicBezTo>
                    <a:pt x="226" y="24253"/>
                    <a:pt x="0" y="23991"/>
                    <a:pt x="12" y="23717"/>
                  </a:cubicBezTo>
                  <a:lnTo>
                    <a:pt x="12" y="23717"/>
                  </a:lnTo>
                  <a:cubicBezTo>
                    <a:pt x="36" y="23420"/>
                    <a:pt x="286" y="23205"/>
                    <a:pt x="572" y="23205"/>
                  </a:cubicBezTo>
                  <a:lnTo>
                    <a:pt x="572" y="23205"/>
                  </a:lnTo>
                  <a:cubicBezTo>
                    <a:pt x="869" y="23217"/>
                    <a:pt x="1084" y="23479"/>
                    <a:pt x="1072" y="23753"/>
                  </a:cubicBezTo>
                  <a:lnTo>
                    <a:pt x="1072" y="23753"/>
                  </a:lnTo>
                  <a:cubicBezTo>
                    <a:pt x="1060" y="24039"/>
                    <a:pt x="822" y="24265"/>
                    <a:pt x="548" y="24265"/>
                  </a:cubicBezTo>
                  <a:lnTo>
                    <a:pt x="548" y="24265"/>
                  </a:lnTo>
                  <a:close/>
                  <a:moveTo>
                    <a:pt x="48804" y="22408"/>
                  </a:moveTo>
                  <a:lnTo>
                    <a:pt x="48804" y="22408"/>
                  </a:lnTo>
                  <a:cubicBezTo>
                    <a:pt x="48768" y="22110"/>
                    <a:pt x="48983" y="21860"/>
                    <a:pt x="49280" y="21824"/>
                  </a:cubicBezTo>
                  <a:lnTo>
                    <a:pt x="49280" y="21824"/>
                  </a:lnTo>
                  <a:cubicBezTo>
                    <a:pt x="49578" y="21788"/>
                    <a:pt x="49828" y="22003"/>
                    <a:pt x="49864" y="22300"/>
                  </a:cubicBezTo>
                  <a:lnTo>
                    <a:pt x="49864" y="22300"/>
                  </a:lnTo>
                  <a:lnTo>
                    <a:pt x="49864" y="22300"/>
                  </a:lnTo>
                  <a:lnTo>
                    <a:pt x="49864" y="22300"/>
                  </a:lnTo>
                  <a:cubicBezTo>
                    <a:pt x="49887" y="22598"/>
                    <a:pt x="49685" y="22848"/>
                    <a:pt x="49399" y="22884"/>
                  </a:cubicBezTo>
                  <a:lnTo>
                    <a:pt x="49399" y="22884"/>
                  </a:lnTo>
                  <a:lnTo>
                    <a:pt x="49340" y="22884"/>
                  </a:lnTo>
                  <a:lnTo>
                    <a:pt x="49340" y="22884"/>
                  </a:lnTo>
                  <a:cubicBezTo>
                    <a:pt x="49054" y="22884"/>
                    <a:pt x="48828" y="22681"/>
                    <a:pt x="48804" y="22408"/>
                  </a:cubicBezTo>
                  <a:close/>
                  <a:moveTo>
                    <a:pt x="727" y="21658"/>
                  </a:moveTo>
                  <a:cubicBezTo>
                    <a:pt x="453" y="21610"/>
                    <a:pt x="238" y="21348"/>
                    <a:pt x="298" y="21050"/>
                  </a:cubicBezTo>
                  <a:lnTo>
                    <a:pt x="298" y="21050"/>
                  </a:lnTo>
                  <a:cubicBezTo>
                    <a:pt x="346" y="20753"/>
                    <a:pt x="607" y="20562"/>
                    <a:pt x="905" y="20598"/>
                  </a:cubicBezTo>
                  <a:lnTo>
                    <a:pt x="905" y="20598"/>
                  </a:lnTo>
                  <a:cubicBezTo>
                    <a:pt x="1191" y="20645"/>
                    <a:pt x="1405" y="20919"/>
                    <a:pt x="1346" y="21217"/>
                  </a:cubicBezTo>
                  <a:lnTo>
                    <a:pt x="1346" y="21217"/>
                  </a:lnTo>
                  <a:cubicBezTo>
                    <a:pt x="1298" y="21479"/>
                    <a:pt x="1072" y="21658"/>
                    <a:pt x="822" y="21658"/>
                  </a:cubicBezTo>
                  <a:lnTo>
                    <a:pt x="822" y="21658"/>
                  </a:lnTo>
                  <a:cubicBezTo>
                    <a:pt x="786" y="21669"/>
                    <a:pt x="762" y="21658"/>
                    <a:pt x="727" y="21658"/>
                  </a:cubicBezTo>
                  <a:close/>
                  <a:moveTo>
                    <a:pt x="48387" y="19883"/>
                  </a:moveTo>
                  <a:cubicBezTo>
                    <a:pt x="48328" y="19610"/>
                    <a:pt x="48506" y="19324"/>
                    <a:pt x="48792" y="19264"/>
                  </a:cubicBezTo>
                  <a:lnTo>
                    <a:pt x="48792" y="19264"/>
                  </a:lnTo>
                  <a:cubicBezTo>
                    <a:pt x="49066" y="19205"/>
                    <a:pt x="49352" y="19383"/>
                    <a:pt x="49411" y="19669"/>
                  </a:cubicBezTo>
                  <a:lnTo>
                    <a:pt x="49411" y="19669"/>
                  </a:lnTo>
                  <a:cubicBezTo>
                    <a:pt x="49471" y="19943"/>
                    <a:pt x="49292" y="20229"/>
                    <a:pt x="49006" y="20288"/>
                  </a:cubicBezTo>
                  <a:lnTo>
                    <a:pt x="49006" y="20288"/>
                  </a:lnTo>
                  <a:cubicBezTo>
                    <a:pt x="48983" y="20300"/>
                    <a:pt x="48935" y="20300"/>
                    <a:pt x="48911" y="20300"/>
                  </a:cubicBezTo>
                  <a:lnTo>
                    <a:pt x="48911" y="20300"/>
                  </a:lnTo>
                  <a:cubicBezTo>
                    <a:pt x="48673" y="20300"/>
                    <a:pt x="48447" y="20145"/>
                    <a:pt x="48387" y="19883"/>
                  </a:cubicBezTo>
                  <a:close/>
                  <a:moveTo>
                    <a:pt x="1227" y="19098"/>
                  </a:moveTo>
                  <a:cubicBezTo>
                    <a:pt x="941" y="19026"/>
                    <a:pt x="774" y="18729"/>
                    <a:pt x="846" y="18443"/>
                  </a:cubicBezTo>
                  <a:lnTo>
                    <a:pt x="846" y="18443"/>
                  </a:lnTo>
                  <a:cubicBezTo>
                    <a:pt x="929" y="18157"/>
                    <a:pt x="1227" y="18002"/>
                    <a:pt x="1500" y="18074"/>
                  </a:cubicBezTo>
                  <a:lnTo>
                    <a:pt x="1500" y="18074"/>
                  </a:lnTo>
                  <a:cubicBezTo>
                    <a:pt x="1786" y="18145"/>
                    <a:pt x="1953" y="18443"/>
                    <a:pt x="1881" y="18729"/>
                  </a:cubicBezTo>
                  <a:lnTo>
                    <a:pt x="1881" y="18729"/>
                  </a:lnTo>
                  <a:cubicBezTo>
                    <a:pt x="1822" y="18967"/>
                    <a:pt x="1596" y="19110"/>
                    <a:pt x="1369" y="19110"/>
                  </a:cubicBezTo>
                  <a:lnTo>
                    <a:pt x="1369" y="19110"/>
                  </a:lnTo>
                  <a:cubicBezTo>
                    <a:pt x="1310" y="19133"/>
                    <a:pt x="1262" y="19110"/>
                    <a:pt x="1227" y="19098"/>
                  </a:cubicBezTo>
                  <a:close/>
                  <a:moveTo>
                    <a:pt x="47720" y="17431"/>
                  </a:moveTo>
                  <a:cubicBezTo>
                    <a:pt x="47625" y="17145"/>
                    <a:pt x="47780" y="16847"/>
                    <a:pt x="48042" y="16764"/>
                  </a:cubicBezTo>
                  <a:lnTo>
                    <a:pt x="48042" y="16764"/>
                  </a:lnTo>
                  <a:cubicBezTo>
                    <a:pt x="48328" y="16669"/>
                    <a:pt x="48625" y="16824"/>
                    <a:pt x="48709" y="17086"/>
                  </a:cubicBezTo>
                  <a:lnTo>
                    <a:pt x="48709" y="17086"/>
                  </a:lnTo>
                  <a:cubicBezTo>
                    <a:pt x="48804" y="17371"/>
                    <a:pt x="48649" y="17669"/>
                    <a:pt x="48387" y="17764"/>
                  </a:cubicBezTo>
                  <a:lnTo>
                    <a:pt x="48387" y="17764"/>
                  </a:lnTo>
                  <a:cubicBezTo>
                    <a:pt x="48328" y="17776"/>
                    <a:pt x="48280" y="17788"/>
                    <a:pt x="48221" y="17788"/>
                  </a:cubicBezTo>
                  <a:lnTo>
                    <a:pt x="48221" y="17788"/>
                  </a:lnTo>
                  <a:cubicBezTo>
                    <a:pt x="47994" y="17800"/>
                    <a:pt x="47792" y="17657"/>
                    <a:pt x="47720" y="17431"/>
                  </a:cubicBezTo>
                  <a:close/>
                  <a:moveTo>
                    <a:pt x="1977" y="16609"/>
                  </a:moveTo>
                  <a:cubicBezTo>
                    <a:pt x="1715" y="16514"/>
                    <a:pt x="1584" y="16193"/>
                    <a:pt x="1679" y="15931"/>
                  </a:cubicBezTo>
                  <a:lnTo>
                    <a:pt x="1679" y="15931"/>
                  </a:lnTo>
                  <a:cubicBezTo>
                    <a:pt x="1786" y="15657"/>
                    <a:pt x="2096" y="15526"/>
                    <a:pt x="2370" y="15633"/>
                  </a:cubicBezTo>
                  <a:lnTo>
                    <a:pt x="2370" y="15633"/>
                  </a:lnTo>
                  <a:cubicBezTo>
                    <a:pt x="2632" y="15740"/>
                    <a:pt x="2774" y="16050"/>
                    <a:pt x="2667" y="16312"/>
                  </a:cubicBezTo>
                  <a:lnTo>
                    <a:pt x="2667" y="16312"/>
                  </a:lnTo>
                  <a:cubicBezTo>
                    <a:pt x="2596" y="16526"/>
                    <a:pt x="2381" y="16657"/>
                    <a:pt x="2179" y="16657"/>
                  </a:cubicBezTo>
                  <a:lnTo>
                    <a:pt x="2179" y="16657"/>
                  </a:lnTo>
                  <a:cubicBezTo>
                    <a:pt x="2120" y="16645"/>
                    <a:pt x="2036" y="16633"/>
                    <a:pt x="1977" y="16609"/>
                  </a:cubicBezTo>
                  <a:close/>
                  <a:moveTo>
                    <a:pt x="46780" y="15061"/>
                  </a:moveTo>
                  <a:lnTo>
                    <a:pt x="46780" y="15061"/>
                  </a:lnTo>
                  <a:cubicBezTo>
                    <a:pt x="46661" y="14800"/>
                    <a:pt x="46780" y="14490"/>
                    <a:pt x="47042" y="14371"/>
                  </a:cubicBezTo>
                  <a:lnTo>
                    <a:pt x="47042" y="14371"/>
                  </a:lnTo>
                  <a:cubicBezTo>
                    <a:pt x="47316" y="14252"/>
                    <a:pt x="47625" y="14371"/>
                    <a:pt x="47744" y="14633"/>
                  </a:cubicBezTo>
                  <a:lnTo>
                    <a:pt x="47744" y="14633"/>
                  </a:lnTo>
                  <a:lnTo>
                    <a:pt x="47744" y="14633"/>
                  </a:lnTo>
                  <a:lnTo>
                    <a:pt x="47744" y="14633"/>
                  </a:lnTo>
                  <a:cubicBezTo>
                    <a:pt x="47863" y="14907"/>
                    <a:pt x="47744" y="15216"/>
                    <a:pt x="47482" y="15335"/>
                  </a:cubicBezTo>
                  <a:lnTo>
                    <a:pt x="47482" y="15335"/>
                  </a:lnTo>
                  <a:cubicBezTo>
                    <a:pt x="47399" y="15359"/>
                    <a:pt x="47328" y="15383"/>
                    <a:pt x="47256" y="15383"/>
                  </a:cubicBezTo>
                  <a:lnTo>
                    <a:pt x="47256" y="15383"/>
                  </a:lnTo>
                  <a:cubicBezTo>
                    <a:pt x="47066" y="15383"/>
                    <a:pt x="46863" y="15264"/>
                    <a:pt x="46780" y="15061"/>
                  </a:cubicBezTo>
                  <a:close/>
                  <a:moveTo>
                    <a:pt x="3013" y="14216"/>
                  </a:moveTo>
                  <a:cubicBezTo>
                    <a:pt x="2751" y="14085"/>
                    <a:pt x="2655" y="13752"/>
                    <a:pt x="2786" y="13502"/>
                  </a:cubicBezTo>
                  <a:lnTo>
                    <a:pt x="2786" y="13502"/>
                  </a:lnTo>
                  <a:lnTo>
                    <a:pt x="2786" y="13502"/>
                  </a:lnTo>
                  <a:lnTo>
                    <a:pt x="2786" y="13502"/>
                  </a:lnTo>
                  <a:cubicBezTo>
                    <a:pt x="2917" y="13252"/>
                    <a:pt x="3227" y="13145"/>
                    <a:pt x="3501" y="13276"/>
                  </a:cubicBezTo>
                  <a:lnTo>
                    <a:pt x="3501" y="13276"/>
                  </a:lnTo>
                  <a:cubicBezTo>
                    <a:pt x="3751" y="13418"/>
                    <a:pt x="3858" y="13728"/>
                    <a:pt x="3727" y="13990"/>
                  </a:cubicBezTo>
                  <a:lnTo>
                    <a:pt x="3727" y="13990"/>
                  </a:lnTo>
                  <a:cubicBezTo>
                    <a:pt x="3632" y="14168"/>
                    <a:pt x="3441" y="14276"/>
                    <a:pt x="3251" y="14276"/>
                  </a:cubicBezTo>
                  <a:lnTo>
                    <a:pt x="3251" y="14276"/>
                  </a:lnTo>
                  <a:cubicBezTo>
                    <a:pt x="3167" y="14276"/>
                    <a:pt x="3084" y="14252"/>
                    <a:pt x="3013" y="14216"/>
                  </a:cubicBezTo>
                  <a:close/>
                  <a:moveTo>
                    <a:pt x="45601" y="12799"/>
                  </a:moveTo>
                  <a:lnTo>
                    <a:pt x="45601" y="12799"/>
                  </a:lnTo>
                  <a:cubicBezTo>
                    <a:pt x="45458" y="12549"/>
                    <a:pt x="45542" y="12228"/>
                    <a:pt x="45780" y="12073"/>
                  </a:cubicBezTo>
                  <a:lnTo>
                    <a:pt x="45780" y="12073"/>
                  </a:lnTo>
                  <a:cubicBezTo>
                    <a:pt x="46042" y="11930"/>
                    <a:pt x="46363" y="12002"/>
                    <a:pt x="46518" y="12252"/>
                  </a:cubicBezTo>
                  <a:lnTo>
                    <a:pt x="46518" y="12252"/>
                  </a:lnTo>
                  <a:lnTo>
                    <a:pt x="46518" y="12252"/>
                  </a:lnTo>
                  <a:lnTo>
                    <a:pt x="46518" y="12252"/>
                  </a:lnTo>
                  <a:cubicBezTo>
                    <a:pt x="46661" y="12502"/>
                    <a:pt x="46577" y="12835"/>
                    <a:pt x="46316" y="12978"/>
                  </a:cubicBezTo>
                  <a:lnTo>
                    <a:pt x="46316" y="12978"/>
                  </a:lnTo>
                  <a:cubicBezTo>
                    <a:pt x="46232" y="13025"/>
                    <a:pt x="46137" y="13061"/>
                    <a:pt x="46054" y="13061"/>
                  </a:cubicBezTo>
                  <a:lnTo>
                    <a:pt x="46054" y="13061"/>
                  </a:lnTo>
                  <a:cubicBezTo>
                    <a:pt x="45875" y="13073"/>
                    <a:pt x="45708" y="12966"/>
                    <a:pt x="45601" y="12799"/>
                  </a:cubicBezTo>
                  <a:close/>
                  <a:moveTo>
                    <a:pt x="4286" y="11942"/>
                  </a:moveTo>
                  <a:cubicBezTo>
                    <a:pt x="4048" y="11775"/>
                    <a:pt x="3977" y="11454"/>
                    <a:pt x="4144" y="11216"/>
                  </a:cubicBezTo>
                  <a:lnTo>
                    <a:pt x="4144" y="11216"/>
                  </a:lnTo>
                  <a:cubicBezTo>
                    <a:pt x="4298" y="10978"/>
                    <a:pt x="4632" y="10894"/>
                    <a:pt x="4870" y="11061"/>
                  </a:cubicBezTo>
                  <a:lnTo>
                    <a:pt x="4870" y="11061"/>
                  </a:lnTo>
                  <a:cubicBezTo>
                    <a:pt x="5108" y="11228"/>
                    <a:pt x="5179" y="11549"/>
                    <a:pt x="5013" y="11787"/>
                  </a:cubicBezTo>
                  <a:lnTo>
                    <a:pt x="5013" y="11787"/>
                  </a:lnTo>
                  <a:cubicBezTo>
                    <a:pt x="4918" y="11942"/>
                    <a:pt x="4751" y="12025"/>
                    <a:pt x="4572" y="12025"/>
                  </a:cubicBezTo>
                  <a:lnTo>
                    <a:pt x="4572" y="12025"/>
                  </a:lnTo>
                  <a:cubicBezTo>
                    <a:pt x="4465" y="12025"/>
                    <a:pt x="4382" y="12002"/>
                    <a:pt x="4286" y="11942"/>
                  </a:cubicBezTo>
                  <a:close/>
                  <a:moveTo>
                    <a:pt x="44184" y="10692"/>
                  </a:moveTo>
                  <a:cubicBezTo>
                    <a:pt x="44006" y="10454"/>
                    <a:pt x="44065" y="10120"/>
                    <a:pt x="44291" y="9942"/>
                  </a:cubicBezTo>
                  <a:lnTo>
                    <a:pt x="44291" y="9942"/>
                  </a:lnTo>
                  <a:cubicBezTo>
                    <a:pt x="44530" y="9775"/>
                    <a:pt x="44863" y="9811"/>
                    <a:pt x="45042" y="10049"/>
                  </a:cubicBezTo>
                  <a:lnTo>
                    <a:pt x="45042" y="10049"/>
                  </a:lnTo>
                  <a:cubicBezTo>
                    <a:pt x="45220" y="10287"/>
                    <a:pt x="45173" y="10620"/>
                    <a:pt x="44934" y="10799"/>
                  </a:cubicBezTo>
                  <a:lnTo>
                    <a:pt x="44934" y="10799"/>
                  </a:lnTo>
                  <a:cubicBezTo>
                    <a:pt x="44851" y="10870"/>
                    <a:pt x="44720" y="10894"/>
                    <a:pt x="44625" y="10894"/>
                  </a:cubicBezTo>
                  <a:lnTo>
                    <a:pt x="44625" y="10894"/>
                  </a:lnTo>
                  <a:cubicBezTo>
                    <a:pt x="44458" y="10894"/>
                    <a:pt x="44291" y="10823"/>
                    <a:pt x="44184" y="10692"/>
                  </a:cubicBezTo>
                  <a:close/>
                  <a:moveTo>
                    <a:pt x="5787" y="9811"/>
                  </a:moveTo>
                  <a:cubicBezTo>
                    <a:pt x="5572" y="9620"/>
                    <a:pt x="5537" y="9287"/>
                    <a:pt x="5715" y="9073"/>
                  </a:cubicBezTo>
                  <a:lnTo>
                    <a:pt x="5715" y="9073"/>
                  </a:lnTo>
                  <a:lnTo>
                    <a:pt x="5715" y="9073"/>
                  </a:lnTo>
                  <a:lnTo>
                    <a:pt x="5715" y="9073"/>
                  </a:lnTo>
                  <a:cubicBezTo>
                    <a:pt x="5906" y="8846"/>
                    <a:pt x="6239" y="8811"/>
                    <a:pt x="6465" y="8989"/>
                  </a:cubicBezTo>
                  <a:lnTo>
                    <a:pt x="6465" y="8989"/>
                  </a:lnTo>
                  <a:cubicBezTo>
                    <a:pt x="6680" y="9192"/>
                    <a:pt x="6715" y="9513"/>
                    <a:pt x="6537" y="9739"/>
                  </a:cubicBezTo>
                  <a:lnTo>
                    <a:pt x="6537" y="9739"/>
                  </a:lnTo>
                  <a:cubicBezTo>
                    <a:pt x="6430" y="9870"/>
                    <a:pt x="6287" y="9930"/>
                    <a:pt x="6132" y="9930"/>
                  </a:cubicBezTo>
                  <a:lnTo>
                    <a:pt x="6132" y="9930"/>
                  </a:lnTo>
                  <a:cubicBezTo>
                    <a:pt x="6001" y="9930"/>
                    <a:pt x="5882" y="9906"/>
                    <a:pt x="5787" y="9811"/>
                  </a:cubicBezTo>
                  <a:close/>
                  <a:moveTo>
                    <a:pt x="42553" y="8727"/>
                  </a:moveTo>
                  <a:cubicBezTo>
                    <a:pt x="42363" y="8513"/>
                    <a:pt x="42375" y="8180"/>
                    <a:pt x="42577" y="7977"/>
                  </a:cubicBezTo>
                  <a:lnTo>
                    <a:pt x="42577" y="7977"/>
                  </a:lnTo>
                  <a:cubicBezTo>
                    <a:pt x="42791" y="7787"/>
                    <a:pt x="43137" y="7787"/>
                    <a:pt x="43327" y="8013"/>
                  </a:cubicBezTo>
                  <a:lnTo>
                    <a:pt x="43327" y="8013"/>
                  </a:lnTo>
                  <a:lnTo>
                    <a:pt x="43327" y="8013"/>
                  </a:lnTo>
                  <a:lnTo>
                    <a:pt x="43327" y="8013"/>
                  </a:lnTo>
                  <a:cubicBezTo>
                    <a:pt x="43518" y="8215"/>
                    <a:pt x="43518" y="8561"/>
                    <a:pt x="43291" y="8751"/>
                  </a:cubicBezTo>
                  <a:lnTo>
                    <a:pt x="43291" y="8751"/>
                  </a:lnTo>
                  <a:cubicBezTo>
                    <a:pt x="43196" y="8846"/>
                    <a:pt x="43065" y="8894"/>
                    <a:pt x="42934" y="8894"/>
                  </a:cubicBezTo>
                  <a:lnTo>
                    <a:pt x="42934" y="8894"/>
                  </a:lnTo>
                  <a:cubicBezTo>
                    <a:pt x="42803" y="8906"/>
                    <a:pt x="42660" y="8846"/>
                    <a:pt x="42553" y="8727"/>
                  </a:cubicBezTo>
                  <a:close/>
                  <a:moveTo>
                    <a:pt x="7513" y="7858"/>
                  </a:moveTo>
                  <a:cubicBezTo>
                    <a:pt x="7311" y="7656"/>
                    <a:pt x="7323" y="7311"/>
                    <a:pt x="7537" y="7120"/>
                  </a:cubicBezTo>
                  <a:lnTo>
                    <a:pt x="7537" y="7120"/>
                  </a:lnTo>
                  <a:cubicBezTo>
                    <a:pt x="7739" y="6906"/>
                    <a:pt x="8073" y="6906"/>
                    <a:pt x="8275" y="7132"/>
                  </a:cubicBezTo>
                  <a:lnTo>
                    <a:pt x="8275" y="7132"/>
                  </a:lnTo>
                  <a:cubicBezTo>
                    <a:pt x="8489" y="7346"/>
                    <a:pt x="8466" y="7680"/>
                    <a:pt x="8263" y="7882"/>
                  </a:cubicBezTo>
                  <a:lnTo>
                    <a:pt x="8263" y="7882"/>
                  </a:lnTo>
                  <a:cubicBezTo>
                    <a:pt x="8156" y="7977"/>
                    <a:pt x="8025" y="8025"/>
                    <a:pt x="7894" y="8025"/>
                  </a:cubicBezTo>
                  <a:lnTo>
                    <a:pt x="7894" y="8025"/>
                  </a:lnTo>
                  <a:cubicBezTo>
                    <a:pt x="7751" y="8025"/>
                    <a:pt x="7620" y="7965"/>
                    <a:pt x="7513" y="7858"/>
                  </a:cubicBezTo>
                  <a:close/>
                  <a:moveTo>
                    <a:pt x="40720" y="6953"/>
                  </a:moveTo>
                  <a:cubicBezTo>
                    <a:pt x="40493" y="6763"/>
                    <a:pt x="40481" y="6429"/>
                    <a:pt x="40672" y="6215"/>
                  </a:cubicBezTo>
                  <a:lnTo>
                    <a:pt x="40672" y="6215"/>
                  </a:lnTo>
                  <a:cubicBezTo>
                    <a:pt x="40874" y="5989"/>
                    <a:pt x="41196" y="5977"/>
                    <a:pt x="41422" y="6168"/>
                  </a:cubicBezTo>
                  <a:lnTo>
                    <a:pt x="41422" y="6168"/>
                  </a:lnTo>
                  <a:cubicBezTo>
                    <a:pt x="41648" y="6358"/>
                    <a:pt x="41660" y="6691"/>
                    <a:pt x="41470" y="6906"/>
                  </a:cubicBezTo>
                  <a:lnTo>
                    <a:pt x="41470" y="6906"/>
                  </a:lnTo>
                  <a:cubicBezTo>
                    <a:pt x="41363" y="7025"/>
                    <a:pt x="41208" y="7084"/>
                    <a:pt x="41065" y="7084"/>
                  </a:cubicBezTo>
                  <a:lnTo>
                    <a:pt x="41065" y="7084"/>
                  </a:lnTo>
                  <a:cubicBezTo>
                    <a:pt x="40946" y="7084"/>
                    <a:pt x="40827" y="7049"/>
                    <a:pt x="40720" y="6953"/>
                  </a:cubicBezTo>
                  <a:close/>
                  <a:moveTo>
                    <a:pt x="9442" y="6108"/>
                  </a:moveTo>
                  <a:cubicBezTo>
                    <a:pt x="9263" y="5882"/>
                    <a:pt x="9299" y="5536"/>
                    <a:pt x="9525" y="5358"/>
                  </a:cubicBezTo>
                  <a:lnTo>
                    <a:pt x="9525" y="5358"/>
                  </a:lnTo>
                  <a:cubicBezTo>
                    <a:pt x="9751" y="5179"/>
                    <a:pt x="10097" y="5227"/>
                    <a:pt x="10275" y="5453"/>
                  </a:cubicBezTo>
                  <a:lnTo>
                    <a:pt x="10275" y="5453"/>
                  </a:lnTo>
                  <a:cubicBezTo>
                    <a:pt x="10454" y="5679"/>
                    <a:pt x="10406" y="6013"/>
                    <a:pt x="10180" y="6191"/>
                  </a:cubicBezTo>
                  <a:lnTo>
                    <a:pt x="10180" y="6191"/>
                  </a:lnTo>
                  <a:cubicBezTo>
                    <a:pt x="10073" y="6275"/>
                    <a:pt x="9978" y="6298"/>
                    <a:pt x="9859" y="6298"/>
                  </a:cubicBezTo>
                  <a:lnTo>
                    <a:pt x="9859" y="6298"/>
                  </a:lnTo>
                  <a:cubicBezTo>
                    <a:pt x="9692" y="6298"/>
                    <a:pt x="9537" y="6239"/>
                    <a:pt x="9442" y="6108"/>
                  </a:cubicBezTo>
                  <a:close/>
                  <a:moveTo>
                    <a:pt x="38707" y="5382"/>
                  </a:moveTo>
                  <a:lnTo>
                    <a:pt x="38707" y="5382"/>
                  </a:lnTo>
                  <a:cubicBezTo>
                    <a:pt x="38469" y="5215"/>
                    <a:pt x="38410" y="4882"/>
                    <a:pt x="38576" y="4644"/>
                  </a:cubicBezTo>
                  <a:lnTo>
                    <a:pt x="38576" y="4644"/>
                  </a:lnTo>
                  <a:cubicBezTo>
                    <a:pt x="38743" y="4405"/>
                    <a:pt x="39065" y="4346"/>
                    <a:pt x="39303" y="4513"/>
                  </a:cubicBezTo>
                  <a:lnTo>
                    <a:pt x="39303" y="4513"/>
                  </a:lnTo>
                  <a:cubicBezTo>
                    <a:pt x="39541" y="4679"/>
                    <a:pt x="39600" y="5001"/>
                    <a:pt x="39446" y="5239"/>
                  </a:cubicBezTo>
                  <a:lnTo>
                    <a:pt x="39446" y="5239"/>
                  </a:lnTo>
                  <a:cubicBezTo>
                    <a:pt x="39338" y="5394"/>
                    <a:pt x="39172" y="5465"/>
                    <a:pt x="39005" y="5465"/>
                  </a:cubicBezTo>
                  <a:lnTo>
                    <a:pt x="39005" y="5465"/>
                  </a:lnTo>
                  <a:cubicBezTo>
                    <a:pt x="38922" y="5477"/>
                    <a:pt x="38815" y="5453"/>
                    <a:pt x="38707" y="5382"/>
                  </a:cubicBezTo>
                  <a:close/>
                  <a:moveTo>
                    <a:pt x="11537" y="4560"/>
                  </a:moveTo>
                  <a:cubicBezTo>
                    <a:pt x="11383" y="4310"/>
                    <a:pt x="11466" y="3977"/>
                    <a:pt x="11704" y="3834"/>
                  </a:cubicBezTo>
                  <a:lnTo>
                    <a:pt x="11704" y="3834"/>
                  </a:lnTo>
                  <a:cubicBezTo>
                    <a:pt x="11954" y="3679"/>
                    <a:pt x="12264" y="3739"/>
                    <a:pt x="12430" y="3989"/>
                  </a:cubicBezTo>
                  <a:lnTo>
                    <a:pt x="12430" y="3989"/>
                  </a:lnTo>
                  <a:cubicBezTo>
                    <a:pt x="12573" y="4251"/>
                    <a:pt x="12502" y="4560"/>
                    <a:pt x="12264" y="4727"/>
                  </a:cubicBezTo>
                  <a:lnTo>
                    <a:pt x="12264" y="4727"/>
                  </a:lnTo>
                  <a:cubicBezTo>
                    <a:pt x="12180" y="4786"/>
                    <a:pt x="12085" y="4798"/>
                    <a:pt x="11978" y="4798"/>
                  </a:cubicBezTo>
                  <a:lnTo>
                    <a:pt x="11978" y="4798"/>
                  </a:lnTo>
                  <a:cubicBezTo>
                    <a:pt x="11799" y="4798"/>
                    <a:pt x="11621" y="4703"/>
                    <a:pt x="11537" y="4560"/>
                  </a:cubicBezTo>
                  <a:close/>
                  <a:moveTo>
                    <a:pt x="36552" y="4036"/>
                  </a:moveTo>
                  <a:cubicBezTo>
                    <a:pt x="36302" y="3893"/>
                    <a:pt x="36207" y="3572"/>
                    <a:pt x="36350" y="3322"/>
                  </a:cubicBezTo>
                  <a:lnTo>
                    <a:pt x="36350" y="3322"/>
                  </a:lnTo>
                  <a:cubicBezTo>
                    <a:pt x="36493" y="3072"/>
                    <a:pt x="36802" y="2977"/>
                    <a:pt x="37064" y="3120"/>
                  </a:cubicBezTo>
                  <a:lnTo>
                    <a:pt x="37064" y="3120"/>
                  </a:lnTo>
                  <a:cubicBezTo>
                    <a:pt x="37314" y="3262"/>
                    <a:pt x="37398" y="3584"/>
                    <a:pt x="37267" y="3834"/>
                  </a:cubicBezTo>
                  <a:lnTo>
                    <a:pt x="37267" y="3834"/>
                  </a:lnTo>
                  <a:cubicBezTo>
                    <a:pt x="37183" y="4012"/>
                    <a:pt x="36981" y="4096"/>
                    <a:pt x="36802" y="4096"/>
                  </a:cubicBezTo>
                  <a:lnTo>
                    <a:pt x="36802" y="4096"/>
                  </a:lnTo>
                  <a:cubicBezTo>
                    <a:pt x="36731" y="4096"/>
                    <a:pt x="36648" y="4084"/>
                    <a:pt x="36552" y="4036"/>
                  </a:cubicBezTo>
                  <a:close/>
                  <a:moveTo>
                    <a:pt x="13788" y="3239"/>
                  </a:moveTo>
                  <a:cubicBezTo>
                    <a:pt x="13645" y="2965"/>
                    <a:pt x="13764" y="2655"/>
                    <a:pt x="14026" y="2524"/>
                  </a:cubicBezTo>
                  <a:lnTo>
                    <a:pt x="14026" y="2524"/>
                  </a:lnTo>
                  <a:lnTo>
                    <a:pt x="14026" y="2524"/>
                  </a:lnTo>
                  <a:lnTo>
                    <a:pt x="14026" y="2524"/>
                  </a:lnTo>
                  <a:cubicBezTo>
                    <a:pt x="14288" y="2381"/>
                    <a:pt x="14597" y="2500"/>
                    <a:pt x="14716" y="2762"/>
                  </a:cubicBezTo>
                  <a:lnTo>
                    <a:pt x="14716" y="2762"/>
                  </a:lnTo>
                  <a:cubicBezTo>
                    <a:pt x="14859" y="3024"/>
                    <a:pt x="14740" y="3334"/>
                    <a:pt x="14478" y="3477"/>
                  </a:cubicBezTo>
                  <a:lnTo>
                    <a:pt x="14478" y="3477"/>
                  </a:lnTo>
                  <a:cubicBezTo>
                    <a:pt x="14407" y="3501"/>
                    <a:pt x="14335" y="3524"/>
                    <a:pt x="14240" y="3524"/>
                  </a:cubicBezTo>
                  <a:lnTo>
                    <a:pt x="14240" y="3524"/>
                  </a:lnTo>
                  <a:cubicBezTo>
                    <a:pt x="14050" y="3536"/>
                    <a:pt x="13871" y="3429"/>
                    <a:pt x="13788" y="3239"/>
                  </a:cubicBezTo>
                  <a:close/>
                  <a:moveTo>
                    <a:pt x="34266" y="2929"/>
                  </a:moveTo>
                  <a:cubicBezTo>
                    <a:pt x="33993" y="2798"/>
                    <a:pt x="33874" y="2500"/>
                    <a:pt x="33981" y="2227"/>
                  </a:cubicBezTo>
                  <a:lnTo>
                    <a:pt x="33981" y="2227"/>
                  </a:lnTo>
                  <a:cubicBezTo>
                    <a:pt x="34088" y="1953"/>
                    <a:pt x="34397" y="1834"/>
                    <a:pt x="34659" y="1941"/>
                  </a:cubicBezTo>
                  <a:lnTo>
                    <a:pt x="34659" y="1941"/>
                  </a:lnTo>
                  <a:cubicBezTo>
                    <a:pt x="34933" y="2060"/>
                    <a:pt x="35064" y="2358"/>
                    <a:pt x="34945" y="2643"/>
                  </a:cubicBezTo>
                  <a:lnTo>
                    <a:pt x="34945" y="2643"/>
                  </a:lnTo>
                  <a:cubicBezTo>
                    <a:pt x="34862" y="2846"/>
                    <a:pt x="34659" y="2965"/>
                    <a:pt x="34457" y="2965"/>
                  </a:cubicBezTo>
                  <a:lnTo>
                    <a:pt x="34457" y="2965"/>
                  </a:lnTo>
                  <a:cubicBezTo>
                    <a:pt x="34397" y="2965"/>
                    <a:pt x="34338" y="2953"/>
                    <a:pt x="34266" y="2929"/>
                  </a:cubicBezTo>
                  <a:close/>
                  <a:moveTo>
                    <a:pt x="16145" y="2167"/>
                  </a:moveTo>
                  <a:cubicBezTo>
                    <a:pt x="16050" y="1893"/>
                    <a:pt x="16193" y="1584"/>
                    <a:pt x="16467" y="1488"/>
                  </a:cubicBezTo>
                  <a:lnTo>
                    <a:pt x="16467" y="1488"/>
                  </a:lnTo>
                  <a:cubicBezTo>
                    <a:pt x="16729" y="1393"/>
                    <a:pt x="17038" y="1536"/>
                    <a:pt x="17133" y="1810"/>
                  </a:cubicBezTo>
                  <a:lnTo>
                    <a:pt x="17133" y="1810"/>
                  </a:lnTo>
                  <a:cubicBezTo>
                    <a:pt x="17240" y="2072"/>
                    <a:pt x="17086" y="2381"/>
                    <a:pt x="16824" y="2477"/>
                  </a:cubicBezTo>
                  <a:lnTo>
                    <a:pt x="16824" y="2477"/>
                  </a:lnTo>
                  <a:cubicBezTo>
                    <a:pt x="16764" y="2500"/>
                    <a:pt x="16705" y="2500"/>
                    <a:pt x="16645" y="2500"/>
                  </a:cubicBezTo>
                  <a:lnTo>
                    <a:pt x="16645" y="2500"/>
                  </a:lnTo>
                  <a:cubicBezTo>
                    <a:pt x="16431" y="2524"/>
                    <a:pt x="16228" y="2381"/>
                    <a:pt x="16145" y="2167"/>
                  </a:cubicBezTo>
                  <a:close/>
                  <a:moveTo>
                    <a:pt x="31861" y="2060"/>
                  </a:moveTo>
                  <a:lnTo>
                    <a:pt x="31861" y="2060"/>
                  </a:lnTo>
                  <a:cubicBezTo>
                    <a:pt x="31588" y="1965"/>
                    <a:pt x="31433" y="1691"/>
                    <a:pt x="31504" y="1405"/>
                  </a:cubicBezTo>
                  <a:lnTo>
                    <a:pt x="31504" y="1405"/>
                  </a:lnTo>
                  <a:cubicBezTo>
                    <a:pt x="31599" y="1119"/>
                    <a:pt x="31885" y="976"/>
                    <a:pt x="32159" y="1048"/>
                  </a:cubicBezTo>
                  <a:lnTo>
                    <a:pt x="32159" y="1048"/>
                  </a:lnTo>
                  <a:cubicBezTo>
                    <a:pt x="32445" y="1143"/>
                    <a:pt x="32611" y="1417"/>
                    <a:pt x="32516" y="1703"/>
                  </a:cubicBezTo>
                  <a:lnTo>
                    <a:pt x="32516" y="1703"/>
                  </a:lnTo>
                  <a:cubicBezTo>
                    <a:pt x="32445" y="1929"/>
                    <a:pt x="32242" y="2072"/>
                    <a:pt x="32016" y="2072"/>
                  </a:cubicBezTo>
                  <a:lnTo>
                    <a:pt x="32016" y="2072"/>
                  </a:lnTo>
                  <a:cubicBezTo>
                    <a:pt x="31969" y="2084"/>
                    <a:pt x="31909" y="2072"/>
                    <a:pt x="31861" y="2060"/>
                  </a:cubicBezTo>
                  <a:close/>
                  <a:moveTo>
                    <a:pt x="18634" y="1357"/>
                  </a:moveTo>
                  <a:cubicBezTo>
                    <a:pt x="18562" y="1084"/>
                    <a:pt x="18741" y="798"/>
                    <a:pt x="19026" y="714"/>
                  </a:cubicBezTo>
                  <a:lnTo>
                    <a:pt x="19026" y="714"/>
                  </a:lnTo>
                  <a:cubicBezTo>
                    <a:pt x="19300" y="643"/>
                    <a:pt x="19586" y="822"/>
                    <a:pt x="19657" y="1107"/>
                  </a:cubicBezTo>
                  <a:lnTo>
                    <a:pt x="19657" y="1107"/>
                  </a:lnTo>
                  <a:cubicBezTo>
                    <a:pt x="19741" y="1393"/>
                    <a:pt x="19562" y="1679"/>
                    <a:pt x="19276" y="1750"/>
                  </a:cubicBezTo>
                  <a:lnTo>
                    <a:pt x="19276" y="1750"/>
                  </a:lnTo>
                  <a:cubicBezTo>
                    <a:pt x="19229" y="1762"/>
                    <a:pt x="19181" y="1762"/>
                    <a:pt x="19157" y="1762"/>
                  </a:cubicBezTo>
                  <a:lnTo>
                    <a:pt x="19157" y="1762"/>
                  </a:lnTo>
                  <a:cubicBezTo>
                    <a:pt x="18907" y="1762"/>
                    <a:pt x="18693" y="1596"/>
                    <a:pt x="18634" y="1357"/>
                  </a:cubicBezTo>
                  <a:close/>
                  <a:moveTo>
                    <a:pt x="29385" y="1465"/>
                  </a:moveTo>
                  <a:lnTo>
                    <a:pt x="29385" y="1465"/>
                  </a:lnTo>
                  <a:cubicBezTo>
                    <a:pt x="29099" y="1417"/>
                    <a:pt x="28909" y="1143"/>
                    <a:pt x="28968" y="857"/>
                  </a:cubicBezTo>
                  <a:lnTo>
                    <a:pt x="28968" y="857"/>
                  </a:lnTo>
                  <a:cubicBezTo>
                    <a:pt x="29028" y="572"/>
                    <a:pt x="29290" y="381"/>
                    <a:pt x="29575" y="441"/>
                  </a:cubicBezTo>
                  <a:lnTo>
                    <a:pt x="29575" y="441"/>
                  </a:lnTo>
                  <a:cubicBezTo>
                    <a:pt x="29861" y="500"/>
                    <a:pt x="30052" y="762"/>
                    <a:pt x="29992" y="1048"/>
                  </a:cubicBezTo>
                  <a:lnTo>
                    <a:pt x="29992" y="1048"/>
                  </a:lnTo>
                  <a:cubicBezTo>
                    <a:pt x="29944" y="1298"/>
                    <a:pt x="29718" y="1476"/>
                    <a:pt x="29468" y="1476"/>
                  </a:cubicBezTo>
                  <a:lnTo>
                    <a:pt x="29468" y="1476"/>
                  </a:lnTo>
                  <a:cubicBezTo>
                    <a:pt x="29456" y="1465"/>
                    <a:pt x="29421" y="1465"/>
                    <a:pt x="29385" y="1465"/>
                  </a:cubicBezTo>
                  <a:close/>
                  <a:moveTo>
                    <a:pt x="21181" y="822"/>
                  </a:moveTo>
                  <a:cubicBezTo>
                    <a:pt x="21134" y="548"/>
                    <a:pt x="21348" y="274"/>
                    <a:pt x="21622" y="226"/>
                  </a:cubicBezTo>
                  <a:lnTo>
                    <a:pt x="21622" y="226"/>
                  </a:lnTo>
                  <a:cubicBezTo>
                    <a:pt x="21920" y="179"/>
                    <a:pt x="22182" y="393"/>
                    <a:pt x="22217" y="679"/>
                  </a:cubicBezTo>
                  <a:lnTo>
                    <a:pt x="22217" y="679"/>
                  </a:lnTo>
                  <a:cubicBezTo>
                    <a:pt x="22265" y="976"/>
                    <a:pt x="22063" y="1226"/>
                    <a:pt x="21777" y="1274"/>
                  </a:cubicBezTo>
                  <a:lnTo>
                    <a:pt x="21777" y="1274"/>
                  </a:lnTo>
                  <a:lnTo>
                    <a:pt x="21705" y="1274"/>
                  </a:lnTo>
                  <a:lnTo>
                    <a:pt x="21705" y="1274"/>
                  </a:lnTo>
                  <a:cubicBezTo>
                    <a:pt x="21431" y="1286"/>
                    <a:pt x="21205" y="1095"/>
                    <a:pt x="21181" y="822"/>
                  </a:cubicBezTo>
                  <a:close/>
                  <a:moveTo>
                    <a:pt x="26861" y="1143"/>
                  </a:moveTo>
                  <a:lnTo>
                    <a:pt x="26861" y="1143"/>
                  </a:lnTo>
                  <a:cubicBezTo>
                    <a:pt x="26563" y="1119"/>
                    <a:pt x="26361" y="869"/>
                    <a:pt x="26373" y="572"/>
                  </a:cubicBezTo>
                  <a:lnTo>
                    <a:pt x="26373" y="572"/>
                  </a:lnTo>
                  <a:cubicBezTo>
                    <a:pt x="26408" y="274"/>
                    <a:pt x="26658" y="72"/>
                    <a:pt x="26944" y="83"/>
                  </a:cubicBezTo>
                  <a:lnTo>
                    <a:pt x="26944" y="83"/>
                  </a:lnTo>
                  <a:lnTo>
                    <a:pt x="26944" y="83"/>
                  </a:lnTo>
                  <a:lnTo>
                    <a:pt x="26944" y="83"/>
                  </a:lnTo>
                  <a:cubicBezTo>
                    <a:pt x="27242" y="95"/>
                    <a:pt x="27444" y="357"/>
                    <a:pt x="27432" y="643"/>
                  </a:cubicBezTo>
                  <a:lnTo>
                    <a:pt x="27432" y="643"/>
                  </a:lnTo>
                  <a:cubicBezTo>
                    <a:pt x="27420" y="929"/>
                    <a:pt x="27182" y="1143"/>
                    <a:pt x="26908" y="1143"/>
                  </a:cubicBezTo>
                  <a:lnTo>
                    <a:pt x="26908" y="1143"/>
                  </a:lnTo>
                  <a:close/>
                  <a:moveTo>
                    <a:pt x="24301" y="1060"/>
                  </a:moveTo>
                  <a:cubicBezTo>
                    <a:pt x="24003" y="1084"/>
                    <a:pt x="23765" y="845"/>
                    <a:pt x="23765" y="560"/>
                  </a:cubicBezTo>
                  <a:lnTo>
                    <a:pt x="23765" y="560"/>
                  </a:lnTo>
                  <a:cubicBezTo>
                    <a:pt x="23753" y="262"/>
                    <a:pt x="23991" y="24"/>
                    <a:pt x="24277" y="24"/>
                  </a:cubicBezTo>
                  <a:lnTo>
                    <a:pt x="24277" y="24"/>
                  </a:lnTo>
                  <a:cubicBezTo>
                    <a:pt x="24575" y="0"/>
                    <a:pt x="24813" y="250"/>
                    <a:pt x="24813" y="524"/>
                  </a:cubicBezTo>
                  <a:lnTo>
                    <a:pt x="24813" y="524"/>
                  </a:lnTo>
                  <a:cubicBezTo>
                    <a:pt x="24837" y="822"/>
                    <a:pt x="24599" y="1060"/>
                    <a:pt x="24301" y="106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8"/>
            <p:cNvSpPr/>
            <p:nvPr/>
          </p:nvSpPr>
          <p:spPr>
            <a:xfrm>
              <a:off x="2518809" y="-1259072"/>
              <a:ext cx="1731595" cy="1730504"/>
            </a:xfrm>
            <a:custGeom>
              <a:avLst/>
              <a:gdLst/>
              <a:ahLst/>
              <a:cxnLst/>
              <a:rect l="l" t="t" r="r" b="b"/>
              <a:pathLst>
                <a:path w="55531" h="55496" extrusionOk="0">
                  <a:moveTo>
                    <a:pt x="26468" y="55472"/>
                  </a:moveTo>
                  <a:cubicBezTo>
                    <a:pt x="26218" y="55460"/>
                    <a:pt x="26015" y="55257"/>
                    <a:pt x="26015" y="54984"/>
                  </a:cubicBezTo>
                  <a:lnTo>
                    <a:pt x="26015" y="54984"/>
                  </a:lnTo>
                  <a:cubicBezTo>
                    <a:pt x="26039" y="54734"/>
                    <a:pt x="26253" y="54543"/>
                    <a:pt x="26515" y="54543"/>
                  </a:cubicBezTo>
                  <a:lnTo>
                    <a:pt x="26515" y="54543"/>
                  </a:lnTo>
                  <a:cubicBezTo>
                    <a:pt x="26765" y="54555"/>
                    <a:pt x="26956" y="54769"/>
                    <a:pt x="26956" y="55031"/>
                  </a:cubicBezTo>
                  <a:lnTo>
                    <a:pt x="26956" y="55031"/>
                  </a:lnTo>
                  <a:cubicBezTo>
                    <a:pt x="26944" y="55281"/>
                    <a:pt x="26730" y="55472"/>
                    <a:pt x="26492" y="55472"/>
                  </a:cubicBezTo>
                  <a:lnTo>
                    <a:pt x="26492" y="55472"/>
                  </a:lnTo>
                  <a:cubicBezTo>
                    <a:pt x="26480" y="55496"/>
                    <a:pt x="26480" y="55472"/>
                    <a:pt x="26468" y="55472"/>
                  </a:cubicBezTo>
                  <a:close/>
                  <a:moveTo>
                    <a:pt x="28623" y="55043"/>
                  </a:moveTo>
                  <a:cubicBezTo>
                    <a:pt x="28611" y="54793"/>
                    <a:pt x="28813" y="54567"/>
                    <a:pt x="29075" y="54555"/>
                  </a:cubicBezTo>
                  <a:lnTo>
                    <a:pt x="29075" y="54555"/>
                  </a:lnTo>
                  <a:cubicBezTo>
                    <a:pt x="29325" y="54543"/>
                    <a:pt x="29551" y="54734"/>
                    <a:pt x="29563" y="54996"/>
                  </a:cubicBezTo>
                  <a:lnTo>
                    <a:pt x="29563" y="54996"/>
                  </a:lnTo>
                  <a:cubicBezTo>
                    <a:pt x="29575" y="55257"/>
                    <a:pt x="29385" y="55472"/>
                    <a:pt x="29111" y="55496"/>
                  </a:cubicBezTo>
                  <a:lnTo>
                    <a:pt x="29111" y="55496"/>
                  </a:lnTo>
                  <a:lnTo>
                    <a:pt x="29087" y="55496"/>
                  </a:lnTo>
                  <a:lnTo>
                    <a:pt x="29087" y="55496"/>
                  </a:lnTo>
                  <a:cubicBezTo>
                    <a:pt x="28849" y="55472"/>
                    <a:pt x="28635" y="55281"/>
                    <a:pt x="28623" y="55043"/>
                  </a:cubicBezTo>
                  <a:close/>
                  <a:moveTo>
                    <a:pt x="23848" y="55234"/>
                  </a:moveTo>
                  <a:cubicBezTo>
                    <a:pt x="23598" y="55210"/>
                    <a:pt x="23420" y="54972"/>
                    <a:pt x="23455" y="54722"/>
                  </a:cubicBezTo>
                  <a:lnTo>
                    <a:pt x="23455" y="54722"/>
                  </a:lnTo>
                  <a:cubicBezTo>
                    <a:pt x="23491" y="54460"/>
                    <a:pt x="23729" y="54281"/>
                    <a:pt x="23979" y="54317"/>
                  </a:cubicBezTo>
                  <a:lnTo>
                    <a:pt x="23979" y="54317"/>
                  </a:lnTo>
                  <a:cubicBezTo>
                    <a:pt x="24229" y="54341"/>
                    <a:pt x="24420" y="54579"/>
                    <a:pt x="24372" y="54841"/>
                  </a:cubicBezTo>
                  <a:lnTo>
                    <a:pt x="24372" y="54841"/>
                  </a:lnTo>
                  <a:cubicBezTo>
                    <a:pt x="24337" y="55055"/>
                    <a:pt x="24134" y="55234"/>
                    <a:pt x="23908" y="55234"/>
                  </a:cubicBezTo>
                  <a:lnTo>
                    <a:pt x="23908" y="55234"/>
                  </a:lnTo>
                  <a:close/>
                  <a:moveTo>
                    <a:pt x="31218" y="54841"/>
                  </a:moveTo>
                  <a:cubicBezTo>
                    <a:pt x="31183" y="54579"/>
                    <a:pt x="31349" y="54341"/>
                    <a:pt x="31599" y="54317"/>
                  </a:cubicBezTo>
                  <a:lnTo>
                    <a:pt x="31599" y="54317"/>
                  </a:lnTo>
                  <a:cubicBezTo>
                    <a:pt x="31849" y="54281"/>
                    <a:pt x="32088" y="54448"/>
                    <a:pt x="32123" y="54698"/>
                  </a:cubicBezTo>
                  <a:lnTo>
                    <a:pt x="32123" y="54698"/>
                  </a:lnTo>
                  <a:cubicBezTo>
                    <a:pt x="32147" y="54960"/>
                    <a:pt x="31992" y="55186"/>
                    <a:pt x="31730" y="55222"/>
                  </a:cubicBezTo>
                  <a:lnTo>
                    <a:pt x="31730" y="55222"/>
                  </a:lnTo>
                  <a:lnTo>
                    <a:pt x="31659" y="55222"/>
                  </a:lnTo>
                  <a:lnTo>
                    <a:pt x="31659" y="55222"/>
                  </a:lnTo>
                  <a:cubicBezTo>
                    <a:pt x="31456" y="55234"/>
                    <a:pt x="31242" y="55067"/>
                    <a:pt x="31218" y="54841"/>
                  </a:cubicBezTo>
                  <a:close/>
                  <a:moveTo>
                    <a:pt x="21241" y="54745"/>
                  </a:moveTo>
                  <a:cubicBezTo>
                    <a:pt x="20991" y="54686"/>
                    <a:pt x="20836" y="54436"/>
                    <a:pt x="20896" y="54186"/>
                  </a:cubicBezTo>
                  <a:lnTo>
                    <a:pt x="20896" y="54186"/>
                  </a:lnTo>
                  <a:cubicBezTo>
                    <a:pt x="20955" y="53924"/>
                    <a:pt x="21217" y="53781"/>
                    <a:pt x="21467" y="53841"/>
                  </a:cubicBezTo>
                  <a:lnTo>
                    <a:pt x="21467" y="53841"/>
                  </a:lnTo>
                  <a:cubicBezTo>
                    <a:pt x="21717" y="53900"/>
                    <a:pt x="21872" y="54150"/>
                    <a:pt x="21812" y="54400"/>
                  </a:cubicBezTo>
                  <a:lnTo>
                    <a:pt x="21812" y="54400"/>
                  </a:lnTo>
                  <a:cubicBezTo>
                    <a:pt x="21765" y="54615"/>
                    <a:pt x="21574" y="54757"/>
                    <a:pt x="21360" y="54757"/>
                  </a:cubicBezTo>
                  <a:lnTo>
                    <a:pt x="21360" y="54757"/>
                  </a:lnTo>
                  <a:cubicBezTo>
                    <a:pt x="21312" y="54745"/>
                    <a:pt x="21289" y="54745"/>
                    <a:pt x="21241" y="54745"/>
                  </a:cubicBezTo>
                  <a:close/>
                  <a:moveTo>
                    <a:pt x="33778" y="54388"/>
                  </a:moveTo>
                  <a:cubicBezTo>
                    <a:pt x="33719" y="54138"/>
                    <a:pt x="33862" y="53876"/>
                    <a:pt x="34112" y="53829"/>
                  </a:cubicBezTo>
                  <a:lnTo>
                    <a:pt x="34112" y="53829"/>
                  </a:lnTo>
                  <a:cubicBezTo>
                    <a:pt x="34374" y="53769"/>
                    <a:pt x="34624" y="53912"/>
                    <a:pt x="34683" y="54162"/>
                  </a:cubicBezTo>
                  <a:lnTo>
                    <a:pt x="34683" y="54162"/>
                  </a:lnTo>
                  <a:cubicBezTo>
                    <a:pt x="34743" y="54424"/>
                    <a:pt x="34588" y="54674"/>
                    <a:pt x="34338" y="54734"/>
                  </a:cubicBezTo>
                  <a:lnTo>
                    <a:pt x="34338" y="54734"/>
                  </a:lnTo>
                  <a:cubicBezTo>
                    <a:pt x="34290" y="54745"/>
                    <a:pt x="34266" y="54745"/>
                    <a:pt x="34231" y="54745"/>
                  </a:cubicBezTo>
                  <a:lnTo>
                    <a:pt x="34231" y="54745"/>
                  </a:lnTo>
                  <a:cubicBezTo>
                    <a:pt x="34016" y="54745"/>
                    <a:pt x="33814" y="54603"/>
                    <a:pt x="33778" y="54388"/>
                  </a:cubicBezTo>
                  <a:close/>
                  <a:moveTo>
                    <a:pt x="18717" y="54007"/>
                  </a:moveTo>
                  <a:cubicBezTo>
                    <a:pt x="18479" y="53912"/>
                    <a:pt x="18336" y="53662"/>
                    <a:pt x="18431" y="53412"/>
                  </a:cubicBezTo>
                  <a:lnTo>
                    <a:pt x="18431" y="53412"/>
                  </a:lnTo>
                  <a:cubicBezTo>
                    <a:pt x="18514" y="53174"/>
                    <a:pt x="18776" y="53031"/>
                    <a:pt x="19026" y="53126"/>
                  </a:cubicBezTo>
                  <a:lnTo>
                    <a:pt x="19026" y="53126"/>
                  </a:lnTo>
                  <a:cubicBezTo>
                    <a:pt x="19264" y="53210"/>
                    <a:pt x="19395" y="53483"/>
                    <a:pt x="19312" y="53722"/>
                  </a:cubicBezTo>
                  <a:lnTo>
                    <a:pt x="19312" y="53722"/>
                  </a:lnTo>
                  <a:cubicBezTo>
                    <a:pt x="19229" y="53912"/>
                    <a:pt x="19050" y="54031"/>
                    <a:pt x="18860" y="54031"/>
                  </a:cubicBezTo>
                  <a:lnTo>
                    <a:pt x="18860" y="54031"/>
                  </a:lnTo>
                  <a:cubicBezTo>
                    <a:pt x="18812" y="54019"/>
                    <a:pt x="18753" y="54019"/>
                    <a:pt x="18717" y="54007"/>
                  </a:cubicBezTo>
                  <a:close/>
                  <a:moveTo>
                    <a:pt x="36279" y="53710"/>
                  </a:moveTo>
                  <a:cubicBezTo>
                    <a:pt x="36183" y="53472"/>
                    <a:pt x="36314" y="53198"/>
                    <a:pt x="36552" y="53114"/>
                  </a:cubicBezTo>
                  <a:lnTo>
                    <a:pt x="36552" y="53114"/>
                  </a:lnTo>
                  <a:cubicBezTo>
                    <a:pt x="36790" y="53019"/>
                    <a:pt x="37064" y="53150"/>
                    <a:pt x="37148" y="53388"/>
                  </a:cubicBezTo>
                  <a:lnTo>
                    <a:pt x="37148" y="53388"/>
                  </a:lnTo>
                  <a:cubicBezTo>
                    <a:pt x="37243" y="53626"/>
                    <a:pt x="37112" y="53900"/>
                    <a:pt x="36874" y="53983"/>
                  </a:cubicBezTo>
                  <a:lnTo>
                    <a:pt x="36874" y="53983"/>
                  </a:lnTo>
                  <a:cubicBezTo>
                    <a:pt x="36826" y="53995"/>
                    <a:pt x="36767" y="54019"/>
                    <a:pt x="36719" y="54019"/>
                  </a:cubicBezTo>
                  <a:lnTo>
                    <a:pt x="36719" y="54019"/>
                  </a:lnTo>
                  <a:cubicBezTo>
                    <a:pt x="36529" y="54019"/>
                    <a:pt x="36350" y="53900"/>
                    <a:pt x="36279" y="53710"/>
                  </a:cubicBezTo>
                  <a:close/>
                  <a:moveTo>
                    <a:pt x="16252" y="53019"/>
                  </a:moveTo>
                  <a:lnTo>
                    <a:pt x="16252" y="53019"/>
                  </a:lnTo>
                  <a:lnTo>
                    <a:pt x="16252" y="53019"/>
                  </a:lnTo>
                  <a:cubicBezTo>
                    <a:pt x="16014" y="52912"/>
                    <a:pt x="15931" y="52638"/>
                    <a:pt x="16038" y="52412"/>
                  </a:cubicBezTo>
                  <a:lnTo>
                    <a:pt x="16038" y="52412"/>
                  </a:lnTo>
                  <a:cubicBezTo>
                    <a:pt x="16133" y="52174"/>
                    <a:pt x="16419" y="52078"/>
                    <a:pt x="16645" y="52186"/>
                  </a:cubicBezTo>
                  <a:lnTo>
                    <a:pt x="16645" y="52186"/>
                  </a:lnTo>
                  <a:cubicBezTo>
                    <a:pt x="16883" y="52293"/>
                    <a:pt x="16990" y="52579"/>
                    <a:pt x="16871" y="52793"/>
                  </a:cubicBezTo>
                  <a:lnTo>
                    <a:pt x="16871" y="52793"/>
                  </a:lnTo>
                  <a:cubicBezTo>
                    <a:pt x="16788" y="52960"/>
                    <a:pt x="16609" y="53067"/>
                    <a:pt x="16455" y="53067"/>
                  </a:cubicBezTo>
                  <a:lnTo>
                    <a:pt x="16455" y="53067"/>
                  </a:lnTo>
                  <a:cubicBezTo>
                    <a:pt x="16395" y="53067"/>
                    <a:pt x="16312" y="53055"/>
                    <a:pt x="16252" y="53019"/>
                  </a:cubicBezTo>
                  <a:close/>
                  <a:moveTo>
                    <a:pt x="38695" y="52769"/>
                  </a:moveTo>
                  <a:cubicBezTo>
                    <a:pt x="38600" y="52531"/>
                    <a:pt x="38695" y="52257"/>
                    <a:pt x="38922" y="52162"/>
                  </a:cubicBezTo>
                  <a:lnTo>
                    <a:pt x="38922" y="52162"/>
                  </a:lnTo>
                  <a:cubicBezTo>
                    <a:pt x="39160" y="52055"/>
                    <a:pt x="39434" y="52162"/>
                    <a:pt x="39529" y="52376"/>
                  </a:cubicBezTo>
                  <a:lnTo>
                    <a:pt x="39529" y="52376"/>
                  </a:lnTo>
                  <a:cubicBezTo>
                    <a:pt x="39636" y="52614"/>
                    <a:pt x="39529" y="52888"/>
                    <a:pt x="39315" y="52995"/>
                  </a:cubicBezTo>
                  <a:lnTo>
                    <a:pt x="39315" y="52995"/>
                  </a:lnTo>
                  <a:lnTo>
                    <a:pt x="39315" y="52995"/>
                  </a:lnTo>
                  <a:lnTo>
                    <a:pt x="39315" y="52995"/>
                  </a:lnTo>
                  <a:cubicBezTo>
                    <a:pt x="39255" y="53019"/>
                    <a:pt x="39172" y="53031"/>
                    <a:pt x="39112" y="53031"/>
                  </a:cubicBezTo>
                  <a:lnTo>
                    <a:pt x="39112" y="53031"/>
                  </a:lnTo>
                  <a:cubicBezTo>
                    <a:pt x="38957" y="53055"/>
                    <a:pt x="38791" y="52948"/>
                    <a:pt x="38695" y="52769"/>
                  </a:cubicBezTo>
                  <a:close/>
                  <a:moveTo>
                    <a:pt x="13907" y="51817"/>
                  </a:moveTo>
                  <a:cubicBezTo>
                    <a:pt x="13680" y="51686"/>
                    <a:pt x="13609" y="51400"/>
                    <a:pt x="13740" y="51174"/>
                  </a:cubicBezTo>
                  <a:lnTo>
                    <a:pt x="13740" y="51174"/>
                  </a:lnTo>
                  <a:cubicBezTo>
                    <a:pt x="13883" y="50947"/>
                    <a:pt x="14157" y="50876"/>
                    <a:pt x="14383" y="51007"/>
                  </a:cubicBezTo>
                  <a:lnTo>
                    <a:pt x="14383" y="51007"/>
                  </a:lnTo>
                  <a:cubicBezTo>
                    <a:pt x="14609" y="51150"/>
                    <a:pt x="14681" y="51424"/>
                    <a:pt x="14550" y="51650"/>
                  </a:cubicBezTo>
                  <a:lnTo>
                    <a:pt x="14550" y="51650"/>
                  </a:lnTo>
                  <a:cubicBezTo>
                    <a:pt x="14454" y="51805"/>
                    <a:pt x="14311" y="51888"/>
                    <a:pt x="14145" y="51888"/>
                  </a:cubicBezTo>
                  <a:lnTo>
                    <a:pt x="14145" y="51888"/>
                  </a:lnTo>
                  <a:cubicBezTo>
                    <a:pt x="14073" y="51876"/>
                    <a:pt x="13978" y="51840"/>
                    <a:pt x="13907" y="51817"/>
                  </a:cubicBezTo>
                  <a:close/>
                  <a:moveTo>
                    <a:pt x="41041" y="51626"/>
                  </a:moveTo>
                  <a:cubicBezTo>
                    <a:pt x="40898" y="51400"/>
                    <a:pt x="40993" y="51114"/>
                    <a:pt x="41196" y="50983"/>
                  </a:cubicBezTo>
                  <a:lnTo>
                    <a:pt x="41196" y="50983"/>
                  </a:lnTo>
                  <a:cubicBezTo>
                    <a:pt x="41422" y="50852"/>
                    <a:pt x="41708" y="50935"/>
                    <a:pt x="41839" y="51150"/>
                  </a:cubicBezTo>
                  <a:lnTo>
                    <a:pt x="41839" y="51150"/>
                  </a:lnTo>
                  <a:cubicBezTo>
                    <a:pt x="41970" y="51364"/>
                    <a:pt x="41886" y="51650"/>
                    <a:pt x="41672" y="51781"/>
                  </a:cubicBezTo>
                  <a:lnTo>
                    <a:pt x="41672" y="51781"/>
                  </a:lnTo>
                  <a:cubicBezTo>
                    <a:pt x="41601" y="51828"/>
                    <a:pt x="41529" y="51840"/>
                    <a:pt x="41434" y="51840"/>
                  </a:cubicBezTo>
                  <a:lnTo>
                    <a:pt x="41434" y="51840"/>
                  </a:lnTo>
                  <a:cubicBezTo>
                    <a:pt x="41279" y="51864"/>
                    <a:pt x="41124" y="51769"/>
                    <a:pt x="41041" y="51626"/>
                  </a:cubicBezTo>
                  <a:close/>
                  <a:moveTo>
                    <a:pt x="11692" y="50388"/>
                  </a:moveTo>
                  <a:cubicBezTo>
                    <a:pt x="11478" y="50233"/>
                    <a:pt x="11430" y="49935"/>
                    <a:pt x="11585" y="49733"/>
                  </a:cubicBezTo>
                  <a:lnTo>
                    <a:pt x="11585" y="49733"/>
                  </a:lnTo>
                  <a:cubicBezTo>
                    <a:pt x="11728" y="49519"/>
                    <a:pt x="12025" y="49483"/>
                    <a:pt x="12240" y="49626"/>
                  </a:cubicBezTo>
                  <a:lnTo>
                    <a:pt x="12240" y="49626"/>
                  </a:lnTo>
                  <a:cubicBezTo>
                    <a:pt x="12442" y="49781"/>
                    <a:pt x="12490" y="50054"/>
                    <a:pt x="12347" y="50281"/>
                  </a:cubicBezTo>
                  <a:lnTo>
                    <a:pt x="12347" y="50281"/>
                  </a:lnTo>
                  <a:cubicBezTo>
                    <a:pt x="12252" y="50412"/>
                    <a:pt x="12109" y="50471"/>
                    <a:pt x="11966" y="50471"/>
                  </a:cubicBezTo>
                  <a:lnTo>
                    <a:pt x="11966" y="50471"/>
                  </a:lnTo>
                  <a:cubicBezTo>
                    <a:pt x="11871" y="50459"/>
                    <a:pt x="11764" y="50435"/>
                    <a:pt x="11692" y="50388"/>
                  </a:cubicBezTo>
                  <a:close/>
                  <a:moveTo>
                    <a:pt x="43244" y="50257"/>
                  </a:moveTo>
                  <a:cubicBezTo>
                    <a:pt x="43089" y="50043"/>
                    <a:pt x="43137" y="49757"/>
                    <a:pt x="43339" y="49602"/>
                  </a:cubicBezTo>
                  <a:lnTo>
                    <a:pt x="43339" y="49602"/>
                  </a:lnTo>
                  <a:cubicBezTo>
                    <a:pt x="43553" y="49447"/>
                    <a:pt x="43851" y="49495"/>
                    <a:pt x="43994" y="49697"/>
                  </a:cubicBezTo>
                  <a:lnTo>
                    <a:pt x="43994" y="49697"/>
                  </a:lnTo>
                  <a:cubicBezTo>
                    <a:pt x="44149" y="49912"/>
                    <a:pt x="44101" y="50197"/>
                    <a:pt x="43899" y="50352"/>
                  </a:cubicBezTo>
                  <a:lnTo>
                    <a:pt x="43899" y="50352"/>
                  </a:lnTo>
                  <a:cubicBezTo>
                    <a:pt x="43803" y="50412"/>
                    <a:pt x="43720" y="50447"/>
                    <a:pt x="43625" y="50447"/>
                  </a:cubicBezTo>
                  <a:lnTo>
                    <a:pt x="43625" y="50447"/>
                  </a:lnTo>
                  <a:cubicBezTo>
                    <a:pt x="43482" y="50447"/>
                    <a:pt x="43327" y="50388"/>
                    <a:pt x="43244" y="50257"/>
                  </a:cubicBezTo>
                  <a:close/>
                  <a:moveTo>
                    <a:pt x="9609" y="48745"/>
                  </a:moveTo>
                  <a:cubicBezTo>
                    <a:pt x="9406" y="48590"/>
                    <a:pt x="9394" y="48292"/>
                    <a:pt x="9561" y="48090"/>
                  </a:cubicBezTo>
                  <a:lnTo>
                    <a:pt x="9561" y="48090"/>
                  </a:lnTo>
                  <a:cubicBezTo>
                    <a:pt x="9728" y="47899"/>
                    <a:pt x="10025" y="47887"/>
                    <a:pt x="10216" y="48054"/>
                  </a:cubicBezTo>
                  <a:lnTo>
                    <a:pt x="10216" y="48054"/>
                  </a:lnTo>
                  <a:cubicBezTo>
                    <a:pt x="10406" y="48209"/>
                    <a:pt x="10430" y="48507"/>
                    <a:pt x="10263" y="48709"/>
                  </a:cubicBezTo>
                  <a:lnTo>
                    <a:pt x="10263" y="48709"/>
                  </a:lnTo>
                  <a:cubicBezTo>
                    <a:pt x="10168" y="48804"/>
                    <a:pt x="10037" y="48864"/>
                    <a:pt x="9906" y="48864"/>
                  </a:cubicBezTo>
                  <a:lnTo>
                    <a:pt x="9906" y="48864"/>
                  </a:lnTo>
                  <a:cubicBezTo>
                    <a:pt x="9811" y="48852"/>
                    <a:pt x="9692" y="48828"/>
                    <a:pt x="9609" y="48745"/>
                  </a:cubicBezTo>
                  <a:close/>
                  <a:moveTo>
                    <a:pt x="45303" y="48673"/>
                  </a:moveTo>
                  <a:cubicBezTo>
                    <a:pt x="45149" y="48483"/>
                    <a:pt x="45161" y="48185"/>
                    <a:pt x="45351" y="48018"/>
                  </a:cubicBezTo>
                  <a:lnTo>
                    <a:pt x="45351" y="48018"/>
                  </a:lnTo>
                  <a:cubicBezTo>
                    <a:pt x="45542" y="47852"/>
                    <a:pt x="45839" y="47876"/>
                    <a:pt x="46006" y="48066"/>
                  </a:cubicBezTo>
                  <a:lnTo>
                    <a:pt x="46006" y="48066"/>
                  </a:lnTo>
                  <a:cubicBezTo>
                    <a:pt x="46173" y="48257"/>
                    <a:pt x="46161" y="48554"/>
                    <a:pt x="45958" y="48721"/>
                  </a:cubicBezTo>
                  <a:lnTo>
                    <a:pt x="45958" y="48721"/>
                  </a:lnTo>
                  <a:cubicBezTo>
                    <a:pt x="45875" y="48792"/>
                    <a:pt x="45768" y="48840"/>
                    <a:pt x="45661" y="48840"/>
                  </a:cubicBezTo>
                  <a:lnTo>
                    <a:pt x="45661" y="48840"/>
                  </a:lnTo>
                  <a:cubicBezTo>
                    <a:pt x="45530" y="48840"/>
                    <a:pt x="45399" y="48780"/>
                    <a:pt x="45303" y="48673"/>
                  </a:cubicBezTo>
                  <a:close/>
                  <a:moveTo>
                    <a:pt x="7704" y="46923"/>
                  </a:moveTo>
                  <a:cubicBezTo>
                    <a:pt x="7525" y="46744"/>
                    <a:pt x="7537" y="46447"/>
                    <a:pt x="7715" y="46268"/>
                  </a:cubicBezTo>
                  <a:lnTo>
                    <a:pt x="7715" y="46268"/>
                  </a:lnTo>
                  <a:cubicBezTo>
                    <a:pt x="7906" y="46090"/>
                    <a:pt x="8192" y="46102"/>
                    <a:pt x="8370" y="46280"/>
                  </a:cubicBezTo>
                  <a:lnTo>
                    <a:pt x="8370" y="46280"/>
                  </a:lnTo>
                  <a:cubicBezTo>
                    <a:pt x="8549" y="46459"/>
                    <a:pt x="8537" y="46756"/>
                    <a:pt x="8358" y="46935"/>
                  </a:cubicBezTo>
                  <a:lnTo>
                    <a:pt x="8358" y="46935"/>
                  </a:lnTo>
                  <a:cubicBezTo>
                    <a:pt x="8263" y="47018"/>
                    <a:pt x="8144" y="47066"/>
                    <a:pt x="8025" y="47066"/>
                  </a:cubicBezTo>
                  <a:lnTo>
                    <a:pt x="8025" y="47066"/>
                  </a:lnTo>
                  <a:cubicBezTo>
                    <a:pt x="7906" y="47066"/>
                    <a:pt x="7787" y="47018"/>
                    <a:pt x="7704" y="46923"/>
                  </a:cubicBezTo>
                  <a:close/>
                  <a:moveTo>
                    <a:pt x="47208" y="46923"/>
                  </a:moveTo>
                  <a:cubicBezTo>
                    <a:pt x="47018" y="46744"/>
                    <a:pt x="47018" y="46447"/>
                    <a:pt x="47197" y="46268"/>
                  </a:cubicBezTo>
                  <a:lnTo>
                    <a:pt x="47197" y="46268"/>
                  </a:lnTo>
                  <a:cubicBezTo>
                    <a:pt x="47375" y="46090"/>
                    <a:pt x="47673" y="46066"/>
                    <a:pt x="47851" y="46244"/>
                  </a:cubicBezTo>
                  <a:lnTo>
                    <a:pt x="47851" y="46244"/>
                  </a:lnTo>
                  <a:cubicBezTo>
                    <a:pt x="48042" y="46423"/>
                    <a:pt x="48042" y="46721"/>
                    <a:pt x="47863" y="46899"/>
                  </a:cubicBezTo>
                  <a:lnTo>
                    <a:pt x="47863" y="46899"/>
                  </a:lnTo>
                  <a:cubicBezTo>
                    <a:pt x="47780" y="46995"/>
                    <a:pt x="47661" y="47054"/>
                    <a:pt x="47530" y="47054"/>
                  </a:cubicBezTo>
                  <a:lnTo>
                    <a:pt x="47530" y="47054"/>
                  </a:lnTo>
                  <a:cubicBezTo>
                    <a:pt x="47423" y="47054"/>
                    <a:pt x="47304" y="47006"/>
                    <a:pt x="47208" y="46923"/>
                  </a:cubicBezTo>
                  <a:close/>
                  <a:moveTo>
                    <a:pt x="5977" y="44923"/>
                  </a:moveTo>
                  <a:cubicBezTo>
                    <a:pt x="5810" y="44720"/>
                    <a:pt x="5858" y="44435"/>
                    <a:pt x="6049" y="44268"/>
                  </a:cubicBezTo>
                  <a:lnTo>
                    <a:pt x="6049" y="44268"/>
                  </a:lnTo>
                  <a:cubicBezTo>
                    <a:pt x="6263" y="44101"/>
                    <a:pt x="6537" y="44149"/>
                    <a:pt x="6703" y="44339"/>
                  </a:cubicBezTo>
                  <a:lnTo>
                    <a:pt x="6703" y="44339"/>
                  </a:lnTo>
                  <a:cubicBezTo>
                    <a:pt x="6870" y="44554"/>
                    <a:pt x="6822" y="44840"/>
                    <a:pt x="6632" y="44994"/>
                  </a:cubicBezTo>
                  <a:lnTo>
                    <a:pt x="6632" y="44994"/>
                  </a:lnTo>
                  <a:cubicBezTo>
                    <a:pt x="6537" y="45078"/>
                    <a:pt x="6441" y="45101"/>
                    <a:pt x="6346" y="45101"/>
                  </a:cubicBezTo>
                  <a:lnTo>
                    <a:pt x="6346" y="45101"/>
                  </a:lnTo>
                  <a:cubicBezTo>
                    <a:pt x="6191" y="45101"/>
                    <a:pt x="6060" y="45042"/>
                    <a:pt x="5977" y="44923"/>
                  </a:cubicBezTo>
                  <a:close/>
                  <a:moveTo>
                    <a:pt x="48959" y="44982"/>
                  </a:moveTo>
                  <a:cubicBezTo>
                    <a:pt x="48744" y="44816"/>
                    <a:pt x="48721" y="44530"/>
                    <a:pt x="48875" y="44328"/>
                  </a:cubicBezTo>
                  <a:lnTo>
                    <a:pt x="48875" y="44328"/>
                  </a:lnTo>
                  <a:cubicBezTo>
                    <a:pt x="49042" y="44113"/>
                    <a:pt x="49328" y="44089"/>
                    <a:pt x="49530" y="44256"/>
                  </a:cubicBezTo>
                  <a:lnTo>
                    <a:pt x="49530" y="44256"/>
                  </a:lnTo>
                  <a:cubicBezTo>
                    <a:pt x="49733" y="44411"/>
                    <a:pt x="49768" y="44697"/>
                    <a:pt x="49614" y="44911"/>
                  </a:cubicBezTo>
                  <a:lnTo>
                    <a:pt x="49614" y="44911"/>
                  </a:lnTo>
                  <a:cubicBezTo>
                    <a:pt x="49518" y="45030"/>
                    <a:pt x="49387" y="45090"/>
                    <a:pt x="49233" y="45090"/>
                  </a:cubicBezTo>
                  <a:lnTo>
                    <a:pt x="49233" y="45090"/>
                  </a:lnTo>
                  <a:cubicBezTo>
                    <a:pt x="49137" y="45090"/>
                    <a:pt x="49030" y="45042"/>
                    <a:pt x="48959" y="44982"/>
                  </a:cubicBezTo>
                  <a:close/>
                  <a:moveTo>
                    <a:pt x="4429" y="42780"/>
                  </a:moveTo>
                  <a:cubicBezTo>
                    <a:pt x="4286" y="42565"/>
                    <a:pt x="4346" y="42268"/>
                    <a:pt x="4560" y="42137"/>
                  </a:cubicBezTo>
                  <a:lnTo>
                    <a:pt x="4560" y="42137"/>
                  </a:lnTo>
                  <a:cubicBezTo>
                    <a:pt x="4775" y="42006"/>
                    <a:pt x="5072" y="42065"/>
                    <a:pt x="5203" y="42268"/>
                  </a:cubicBezTo>
                  <a:lnTo>
                    <a:pt x="5203" y="42268"/>
                  </a:lnTo>
                  <a:cubicBezTo>
                    <a:pt x="5334" y="42482"/>
                    <a:pt x="5275" y="42780"/>
                    <a:pt x="5060" y="42911"/>
                  </a:cubicBezTo>
                  <a:lnTo>
                    <a:pt x="5060" y="42911"/>
                  </a:lnTo>
                  <a:cubicBezTo>
                    <a:pt x="4989" y="42958"/>
                    <a:pt x="4906" y="42982"/>
                    <a:pt x="4810" y="42982"/>
                  </a:cubicBezTo>
                  <a:lnTo>
                    <a:pt x="4810" y="42982"/>
                  </a:lnTo>
                  <a:cubicBezTo>
                    <a:pt x="4667" y="42982"/>
                    <a:pt x="4513" y="42911"/>
                    <a:pt x="4429" y="42780"/>
                  </a:cubicBezTo>
                  <a:close/>
                  <a:moveTo>
                    <a:pt x="50506" y="42899"/>
                  </a:moveTo>
                  <a:cubicBezTo>
                    <a:pt x="50280" y="42768"/>
                    <a:pt x="50221" y="42470"/>
                    <a:pt x="50364" y="42256"/>
                  </a:cubicBezTo>
                  <a:lnTo>
                    <a:pt x="50364" y="42256"/>
                  </a:lnTo>
                  <a:cubicBezTo>
                    <a:pt x="50506" y="42053"/>
                    <a:pt x="50804" y="41970"/>
                    <a:pt x="51007" y="42125"/>
                  </a:cubicBezTo>
                  <a:lnTo>
                    <a:pt x="51007" y="42125"/>
                  </a:lnTo>
                  <a:cubicBezTo>
                    <a:pt x="51221" y="42256"/>
                    <a:pt x="51292" y="42554"/>
                    <a:pt x="51138" y="42768"/>
                  </a:cubicBezTo>
                  <a:lnTo>
                    <a:pt x="51138" y="42768"/>
                  </a:lnTo>
                  <a:cubicBezTo>
                    <a:pt x="51054" y="42899"/>
                    <a:pt x="50899" y="42970"/>
                    <a:pt x="50757" y="42970"/>
                  </a:cubicBezTo>
                  <a:lnTo>
                    <a:pt x="50757" y="42970"/>
                  </a:lnTo>
                  <a:cubicBezTo>
                    <a:pt x="50661" y="42970"/>
                    <a:pt x="50578" y="42946"/>
                    <a:pt x="50506" y="42899"/>
                  </a:cubicBezTo>
                  <a:close/>
                  <a:moveTo>
                    <a:pt x="3096" y="40482"/>
                  </a:moveTo>
                  <a:cubicBezTo>
                    <a:pt x="2977" y="40268"/>
                    <a:pt x="3072" y="39982"/>
                    <a:pt x="3298" y="39863"/>
                  </a:cubicBezTo>
                  <a:lnTo>
                    <a:pt x="3298" y="39863"/>
                  </a:lnTo>
                  <a:cubicBezTo>
                    <a:pt x="3513" y="39744"/>
                    <a:pt x="3798" y="39839"/>
                    <a:pt x="3917" y="40053"/>
                  </a:cubicBezTo>
                  <a:lnTo>
                    <a:pt x="3917" y="40053"/>
                  </a:lnTo>
                  <a:cubicBezTo>
                    <a:pt x="4036" y="40279"/>
                    <a:pt x="3953" y="40565"/>
                    <a:pt x="3727" y="40684"/>
                  </a:cubicBezTo>
                  <a:lnTo>
                    <a:pt x="3727" y="40684"/>
                  </a:lnTo>
                  <a:cubicBezTo>
                    <a:pt x="3655" y="40708"/>
                    <a:pt x="3596" y="40732"/>
                    <a:pt x="3513" y="40732"/>
                  </a:cubicBezTo>
                  <a:lnTo>
                    <a:pt x="3513" y="40732"/>
                  </a:lnTo>
                  <a:cubicBezTo>
                    <a:pt x="3358" y="40744"/>
                    <a:pt x="3191" y="40649"/>
                    <a:pt x="3096" y="40482"/>
                  </a:cubicBezTo>
                  <a:close/>
                  <a:moveTo>
                    <a:pt x="51828" y="40660"/>
                  </a:moveTo>
                  <a:cubicBezTo>
                    <a:pt x="51602" y="40541"/>
                    <a:pt x="51519" y="40268"/>
                    <a:pt x="51638" y="40041"/>
                  </a:cubicBezTo>
                  <a:lnTo>
                    <a:pt x="51638" y="40041"/>
                  </a:lnTo>
                  <a:cubicBezTo>
                    <a:pt x="51757" y="39815"/>
                    <a:pt x="52030" y="39732"/>
                    <a:pt x="52257" y="39851"/>
                  </a:cubicBezTo>
                  <a:lnTo>
                    <a:pt x="52257" y="39851"/>
                  </a:lnTo>
                  <a:cubicBezTo>
                    <a:pt x="52483" y="39970"/>
                    <a:pt x="52566" y="40244"/>
                    <a:pt x="52447" y="40470"/>
                  </a:cubicBezTo>
                  <a:lnTo>
                    <a:pt x="52447" y="40470"/>
                  </a:lnTo>
                  <a:lnTo>
                    <a:pt x="52447" y="40470"/>
                  </a:lnTo>
                  <a:lnTo>
                    <a:pt x="52447" y="40470"/>
                  </a:lnTo>
                  <a:cubicBezTo>
                    <a:pt x="52364" y="40637"/>
                    <a:pt x="52197" y="40720"/>
                    <a:pt x="52030" y="40720"/>
                  </a:cubicBezTo>
                  <a:lnTo>
                    <a:pt x="52030" y="40720"/>
                  </a:lnTo>
                  <a:cubicBezTo>
                    <a:pt x="51971" y="40720"/>
                    <a:pt x="51900" y="40696"/>
                    <a:pt x="51828" y="40660"/>
                  </a:cubicBezTo>
                  <a:close/>
                  <a:moveTo>
                    <a:pt x="2000" y="38089"/>
                  </a:moveTo>
                  <a:lnTo>
                    <a:pt x="2000" y="38089"/>
                  </a:lnTo>
                  <a:lnTo>
                    <a:pt x="2000" y="38089"/>
                  </a:lnTo>
                  <a:cubicBezTo>
                    <a:pt x="1905" y="37851"/>
                    <a:pt x="2012" y="37589"/>
                    <a:pt x="2250" y="37481"/>
                  </a:cubicBezTo>
                  <a:lnTo>
                    <a:pt x="2250" y="37481"/>
                  </a:lnTo>
                  <a:cubicBezTo>
                    <a:pt x="2489" y="37386"/>
                    <a:pt x="2762" y="37493"/>
                    <a:pt x="2858" y="37731"/>
                  </a:cubicBezTo>
                  <a:lnTo>
                    <a:pt x="2858" y="37731"/>
                  </a:lnTo>
                  <a:cubicBezTo>
                    <a:pt x="2953" y="37970"/>
                    <a:pt x="2846" y="38243"/>
                    <a:pt x="2608" y="38351"/>
                  </a:cubicBezTo>
                  <a:lnTo>
                    <a:pt x="2608" y="38351"/>
                  </a:lnTo>
                  <a:cubicBezTo>
                    <a:pt x="2548" y="38374"/>
                    <a:pt x="2489" y="38374"/>
                    <a:pt x="2429" y="38374"/>
                  </a:cubicBezTo>
                  <a:lnTo>
                    <a:pt x="2429" y="38374"/>
                  </a:lnTo>
                  <a:cubicBezTo>
                    <a:pt x="2250" y="38386"/>
                    <a:pt x="2072" y="38267"/>
                    <a:pt x="2000" y="38089"/>
                  </a:cubicBezTo>
                  <a:close/>
                  <a:moveTo>
                    <a:pt x="52959" y="38327"/>
                  </a:moveTo>
                  <a:cubicBezTo>
                    <a:pt x="52721" y="38243"/>
                    <a:pt x="52602" y="37958"/>
                    <a:pt x="52709" y="37720"/>
                  </a:cubicBezTo>
                  <a:lnTo>
                    <a:pt x="52709" y="37720"/>
                  </a:lnTo>
                  <a:cubicBezTo>
                    <a:pt x="52792" y="37481"/>
                    <a:pt x="53078" y="37362"/>
                    <a:pt x="53316" y="37470"/>
                  </a:cubicBezTo>
                  <a:lnTo>
                    <a:pt x="53316" y="37470"/>
                  </a:lnTo>
                  <a:cubicBezTo>
                    <a:pt x="53554" y="37553"/>
                    <a:pt x="53674" y="37839"/>
                    <a:pt x="53566" y="38077"/>
                  </a:cubicBezTo>
                  <a:lnTo>
                    <a:pt x="53566" y="38077"/>
                  </a:lnTo>
                  <a:lnTo>
                    <a:pt x="53566" y="38077"/>
                  </a:lnTo>
                  <a:lnTo>
                    <a:pt x="53566" y="38077"/>
                  </a:lnTo>
                  <a:cubicBezTo>
                    <a:pt x="53495" y="38255"/>
                    <a:pt x="53316" y="38374"/>
                    <a:pt x="53138" y="38374"/>
                  </a:cubicBezTo>
                  <a:lnTo>
                    <a:pt x="53138" y="38374"/>
                  </a:lnTo>
                  <a:close/>
                  <a:moveTo>
                    <a:pt x="1131" y="35588"/>
                  </a:moveTo>
                  <a:lnTo>
                    <a:pt x="1131" y="35588"/>
                  </a:lnTo>
                  <a:lnTo>
                    <a:pt x="1131" y="35588"/>
                  </a:lnTo>
                  <a:cubicBezTo>
                    <a:pt x="1060" y="35338"/>
                    <a:pt x="1215" y="35088"/>
                    <a:pt x="1453" y="35005"/>
                  </a:cubicBezTo>
                  <a:lnTo>
                    <a:pt x="1453" y="35005"/>
                  </a:lnTo>
                  <a:cubicBezTo>
                    <a:pt x="1703" y="34934"/>
                    <a:pt x="1953" y="35088"/>
                    <a:pt x="2024" y="35326"/>
                  </a:cubicBezTo>
                  <a:lnTo>
                    <a:pt x="2024" y="35326"/>
                  </a:lnTo>
                  <a:cubicBezTo>
                    <a:pt x="2108" y="35576"/>
                    <a:pt x="1953" y="35826"/>
                    <a:pt x="1715" y="35898"/>
                  </a:cubicBezTo>
                  <a:lnTo>
                    <a:pt x="1715" y="35898"/>
                  </a:lnTo>
                  <a:cubicBezTo>
                    <a:pt x="1679" y="35922"/>
                    <a:pt x="1631" y="35922"/>
                    <a:pt x="1584" y="35922"/>
                  </a:cubicBezTo>
                  <a:lnTo>
                    <a:pt x="1584" y="35922"/>
                  </a:lnTo>
                  <a:cubicBezTo>
                    <a:pt x="1393" y="35934"/>
                    <a:pt x="1191" y="35803"/>
                    <a:pt x="1131" y="35588"/>
                  </a:cubicBezTo>
                  <a:close/>
                  <a:moveTo>
                    <a:pt x="53852" y="35886"/>
                  </a:moveTo>
                  <a:cubicBezTo>
                    <a:pt x="53602" y="35815"/>
                    <a:pt x="53459" y="35565"/>
                    <a:pt x="53543" y="35303"/>
                  </a:cubicBezTo>
                  <a:lnTo>
                    <a:pt x="53543" y="35303"/>
                  </a:lnTo>
                  <a:cubicBezTo>
                    <a:pt x="53614" y="35053"/>
                    <a:pt x="53864" y="34922"/>
                    <a:pt x="54114" y="34993"/>
                  </a:cubicBezTo>
                  <a:lnTo>
                    <a:pt x="54114" y="34993"/>
                  </a:lnTo>
                  <a:cubicBezTo>
                    <a:pt x="54376" y="35064"/>
                    <a:pt x="54507" y="35326"/>
                    <a:pt x="54436" y="35576"/>
                  </a:cubicBezTo>
                  <a:lnTo>
                    <a:pt x="54436" y="35576"/>
                  </a:lnTo>
                  <a:lnTo>
                    <a:pt x="54436" y="35576"/>
                  </a:lnTo>
                  <a:lnTo>
                    <a:pt x="54436" y="35576"/>
                  </a:lnTo>
                  <a:cubicBezTo>
                    <a:pt x="54376" y="35779"/>
                    <a:pt x="54174" y="35898"/>
                    <a:pt x="53983" y="35898"/>
                  </a:cubicBezTo>
                  <a:lnTo>
                    <a:pt x="53983" y="35898"/>
                  </a:lnTo>
                  <a:cubicBezTo>
                    <a:pt x="53935" y="35898"/>
                    <a:pt x="53900" y="35886"/>
                    <a:pt x="53852" y="35886"/>
                  </a:cubicBezTo>
                  <a:close/>
                  <a:moveTo>
                    <a:pt x="512" y="33029"/>
                  </a:moveTo>
                  <a:lnTo>
                    <a:pt x="512" y="33029"/>
                  </a:lnTo>
                  <a:lnTo>
                    <a:pt x="512" y="33029"/>
                  </a:lnTo>
                  <a:cubicBezTo>
                    <a:pt x="465" y="32778"/>
                    <a:pt x="631" y="32540"/>
                    <a:pt x="881" y="32481"/>
                  </a:cubicBezTo>
                  <a:lnTo>
                    <a:pt x="881" y="32481"/>
                  </a:lnTo>
                  <a:cubicBezTo>
                    <a:pt x="1131" y="32433"/>
                    <a:pt x="1369" y="32600"/>
                    <a:pt x="1429" y="32850"/>
                  </a:cubicBezTo>
                  <a:lnTo>
                    <a:pt x="1429" y="32850"/>
                  </a:lnTo>
                  <a:cubicBezTo>
                    <a:pt x="1477" y="33100"/>
                    <a:pt x="1310" y="33338"/>
                    <a:pt x="1060" y="33398"/>
                  </a:cubicBezTo>
                  <a:lnTo>
                    <a:pt x="1060" y="33398"/>
                  </a:lnTo>
                  <a:cubicBezTo>
                    <a:pt x="1036" y="33421"/>
                    <a:pt x="1000" y="33421"/>
                    <a:pt x="976" y="33421"/>
                  </a:cubicBezTo>
                  <a:lnTo>
                    <a:pt x="976" y="33421"/>
                  </a:lnTo>
                  <a:cubicBezTo>
                    <a:pt x="750" y="33398"/>
                    <a:pt x="560" y="33255"/>
                    <a:pt x="512" y="33029"/>
                  </a:cubicBezTo>
                  <a:close/>
                  <a:moveTo>
                    <a:pt x="54495" y="33374"/>
                  </a:moveTo>
                  <a:cubicBezTo>
                    <a:pt x="54233" y="33326"/>
                    <a:pt x="54078" y="33076"/>
                    <a:pt x="54114" y="32838"/>
                  </a:cubicBezTo>
                  <a:lnTo>
                    <a:pt x="54114" y="32838"/>
                  </a:lnTo>
                  <a:cubicBezTo>
                    <a:pt x="54162" y="32588"/>
                    <a:pt x="54412" y="32421"/>
                    <a:pt x="54650" y="32469"/>
                  </a:cubicBezTo>
                  <a:lnTo>
                    <a:pt x="54650" y="32469"/>
                  </a:lnTo>
                  <a:cubicBezTo>
                    <a:pt x="54912" y="32505"/>
                    <a:pt x="55067" y="32767"/>
                    <a:pt x="55031" y="33005"/>
                  </a:cubicBezTo>
                  <a:lnTo>
                    <a:pt x="55031" y="33005"/>
                  </a:lnTo>
                  <a:cubicBezTo>
                    <a:pt x="54983" y="33219"/>
                    <a:pt x="54793" y="33374"/>
                    <a:pt x="54567" y="33374"/>
                  </a:cubicBezTo>
                  <a:lnTo>
                    <a:pt x="54567" y="33374"/>
                  </a:lnTo>
                  <a:close/>
                  <a:moveTo>
                    <a:pt x="143" y="30409"/>
                  </a:moveTo>
                  <a:lnTo>
                    <a:pt x="143" y="30409"/>
                  </a:lnTo>
                  <a:lnTo>
                    <a:pt x="143" y="30409"/>
                  </a:lnTo>
                  <a:cubicBezTo>
                    <a:pt x="107" y="30159"/>
                    <a:pt x="298" y="29933"/>
                    <a:pt x="560" y="29909"/>
                  </a:cubicBezTo>
                  <a:lnTo>
                    <a:pt x="560" y="29909"/>
                  </a:lnTo>
                  <a:cubicBezTo>
                    <a:pt x="810" y="29873"/>
                    <a:pt x="1036" y="30064"/>
                    <a:pt x="1060" y="30326"/>
                  </a:cubicBezTo>
                  <a:lnTo>
                    <a:pt x="1060" y="30326"/>
                  </a:lnTo>
                  <a:cubicBezTo>
                    <a:pt x="1096" y="30576"/>
                    <a:pt x="905" y="30802"/>
                    <a:pt x="643" y="30826"/>
                  </a:cubicBezTo>
                  <a:lnTo>
                    <a:pt x="643" y="30826"/>
                  </a:lnTo>
                  <a:lnTo>
                    <a:pt x="607" y="30826"/>
                  </a:lnTo>
                  <a:lnTo>
                    <a:pt x="607" y="30826"/>
                  </a:lnTo>
                  <a:cubicBezTo>
                    <a:pt x="357" y="30838"/>
                    <a:pt x="167" y="30647"/>
                    <a:pt x="143" y="30409"/>
                  </a:cubicBezTo>
                  <a:close/>
                  <a:moveTo>
                    <a:pt x="54912" y="30802"/>
                  </a:moveTo>
                  <a:cubicBezTo>
                    <a:pt x="54650" y="30766"/>
                    <a:pt x="54459" y="30540"/>
                    <a:pt x="54495" y="30290"/>
                  </a:cubicBezTo>
                  <a:lnTo>
                    <a:pt x="54495" y="30290"/>
                  </a:lnTo>
                  <a:cubicBezTo>
                    <a:pt x="54519" y="30040"/>
                    <a:pt x="54745" y="29850"/>
                    <a:pt x="54995" y="29873"/>
                  </a:cubicBezTo>
                  <a:lnTo>
                    <a:pt x="54995" y="29873"/>
                  </a:lnTo>
                  <a:cubicBezTo>
                    <a:pt x="55257" y="29909"/>
                    <a:pt x="55448" y="30123"/>
                    <a:pt x="55412" y="30385"/>
                  </a:cubicBezTo>
                  <a:lnTo>
                    <a:pt x="55412" y="30385"/>
                  </a:lnTo>
                  <a:lnTo>
                    <a:pt x="55412" y="30385"/>
                  </a:lnTo>
                  <a:lnTo>
                    <a:pt x="55412" y="30385"/>
                  </a:lnTo>
                  <a:cubicBezTo>
                    <a:pt x="55388" y="30623"/>
                    <a:pt x="55186" y="30802"/>
                    <a:pt x="54959" y="30802"/>
                  </a:cubicBezTo>
                  <a:lnTo>
                    <a:pt x="54959" y="30802"/>
                  </a:lnTo>
                  <a:close/>
                  <a:moveTo>
                    <a:pt x="0" y="27778"/>
                  </a:moveTo>
                  <a:cubicBezTo>
                    <a:pt x="0" y="27528"/>
                    <a:pt x="214" y="27314"/>
                    <a:pt x="465" y="27314"/>
                  </a:cubicBezTo>
                  <a:lnTo>
                    <a:pt x="465" y="27314"/>
                  </a:lnTo>
                  <a:cubicBezTo>
                    <a:pt x="715" y="27314"/>
                    <a:pt x="929" y="27528"/>
                    <a:pt x="929" y="27778"/>
                  </a:cubicBezTo>
                  <a:lnTo>
                    <a:pt x="929" y="27778"/>
                  </a:lnTo>
                  <a:cubicBezTo>
                    <a:pt x="929" y="28028"/>
                    <a:pt x="715" y="28242"/>
                    <a:pt x="465" y="28242"/>
                  </a:cubicBezTo>
                  <a:lnTo>
                    <a:pt x="465" y="28242"/>
                  </a:lnTo>
                  <a:cubicBezTo>
                    <a:pt x="226" y="28242"/>
                    <a:pt x="24" y="28028"/>
                    <a:pt x="0" y="27778"/>
                  </a:cubicBezTo>
                  <a:close/>
                  <a:moveTo>
                    <a:pt x="54614" y="27742"/>
                  </a:moveTo>
                  <a:lnTo>
                    <a:pt x="54614" y="27718"/>
                  </a:lnTo>
                  <a:lnTo>
                    <a:pt x="54614" y="27718"/>
                  </a:lnTo>
                  <a:lnTo>
                    <a:pt x="54614" y="27683"/>
                  </a:lnTo>
                  <a:lnTo>
                    <a:pt x="54614" y="27683"/>
                  </a:lnTo>
                  <a:cubicBezTo>
                    <a:pt x="54614" y="27433"/>
                    <a:pt x="54817" y="27230"/>
                    <a:pt x="55067" y="27230"/>
                  </a:cubicBezTo>
                  <a:lnTo>
                    <a:pt x="55067" y="27230"/>
                  </a:lnTo>
                  <a:cubicBezTo>
                    <a:pt x="55329" y="27230"/>
                    <a:pt x="55531" y="27433"/>
                    <a:pt x="55531" y="27683"/>
                  </a:cubicBezTo>
                  <a:lnTo>
                    <a:pt x="55531" y="27683"/>
                  </a:lnTo>
                  <a:lnTo>
                    <a:pt x="55531" y="27718"/>
                  </a:lnTo>
                  <a:lnTo>
                    <a:pt x="55531" y="27718"/>
                  </a:lnTo>
                  <a:lnTo>
                    <a:pt x="55531" y="27742"/>
                  </a:lnTo>
                  <a:lnTo>
                    <a:pt x="55531" y="27742"/>
                  </a:lnTo>
                  <a:lnTo>
                    <a:pt x="55531" y="27742"/>
                  </a:lnTo>
                  <a:lnTo>
                    <a:pt x="55531" y="27742"/>
                  </a:lnTo>
                  <a:cubicBezTo>
                    <a:pt x="55531" y="28004"/>
                    <a:pt x="55329" y="28207"/>
                    <a:pt x="55067" y="28207"/>
                  </a:cubicBezTo>
                  <a:lnTo>
                    <a:pt x="55067" y="28207"/>
                  </a:lnTo>
                  <a:cubicBezTo>
                    <a:pt x="54817" y="28207"/>
                    <a:pt x="54614" y="28004"/>
                    <a:pt x="54614" y="27742"/>
                  </a:cubicBezTo>
                  <a:close/>
                  <a:moveTo>
                    <a:pt x="560" y="25647"/>
                  </a:moveTo>
                  <a:cubicBezTo>
                    <a:pt x="298" y="25623"/>
                    <a:pt x="107" y="25397"/>
                    <a:pt x="143" y="25147"/>
                  </a:cubicBezTo>
                  <a:lnTo>
                    <a:pt x="143" y="25147"/>
                  </a:lnTo>
                  <a:lnTo>
                    <a:pt x="143" y="25147"/>
                  </a:lnTo>
                  <a:lnTo>
                    <a:pt x="143" y="25147"/>
                  </a:lnTo>
                  <a:cubicBezTo>
                    <a:pt x="167" y="24897"/>
                    <a:pt x="393" y="24694"/>
                    <a:pt x="643" y="24730"/>
                  </a:cubicBezTo>
                  <a:lnTo>
                    <a:pt x="643" y="24730"/>
                  </a:lnTo>
                  <a:cubicBezTo>
                    <a:pt x="905" y="24754"/>
                    <a:pt x="1096" y="24980"/>
                    <a:pt x="1060" y="25230"/>
                  </a:cubicBezTo>
                  <a:lnTo>
                    <a:pt x="1060" y="25230"/>
                  </a:lnTo>
                  <a:cubicBezTo>
                    <a:pt x="1036" y="25468"/>
                    <a:pt x="834" y="25647"/>
                    <a:pt x="607" y="25647"/>
                  </a:cubicBezTo>
                  <a:lnTo>
                    <a:pt x="607" y="25647"/>
                  </a:lnTo>
                  <a:close/>
                  <a:moveTo>
                    <a:pt x="54471" y="25147"/>
                  </a:moveTo>
                  <a:cubicBezTo>
                    <a:pt x="54447" y="24897"/>
                    <a:pt x="54638" y="24670"/>
                    <a:pt x="54888" y="24635"/>
                  </a:cubicBezTo>
                  <a:lnTo>
                    <a:pt x="54888" y="24635"/>
                  </a:lnTo>
                  <a:cubicBezTo>
                    <a:pt x="55150" y="24611"/>
                    <a:pt x="55388" y="24801"/>
                    <a:pt x="55400" y="25051"/>
                  </a:cubicBezTo>
                  <a:lnTo>
                    <a:pt x="55400" y="25051"/>
                  </a:lnTo>
                  <a:cubicBezTo>
                    <a:pt x="55424" y="25301"/>
                    <a:pt x="55233" y="25528"/>
                    <a:pt x="54983" y="25563"/>
                  </a:cubicBezTo>
                  <a:lnTo>
                    <a:pt x="54983" y="25563"/>
                  </a:lnTo>
                  <a:lnTo>
                    <a:pt x="54936" y="25563"/>
                  </a:lnTo>
                  <a:lnTo>
                    <a:pt x="54936" y="25563"/>
                  </a:lnTo>
                  <a:cubicBezTo>
                    <a:pt x="54709" y="25563"/>
                    <a:pt x="54507" y="25385"/>
                    <a:pt x="54471" y="25147"/>
                  </a:cubicBezTo>
                  <a:close/>
                  <a:moveTo>
                    <a:pt x="869" y="23075"/>
                  </a:moveTo>
                  <a:cubicBezTo>
                    <a:pt x="619" y="23027"/>
                    <a:pt x="453" y="22777"/>
                    <a:pt x="500" y="22539"/>
                  </a:cubicBezTo>
                  <a:lnTo>
                    <a:pt x="500" y="22539"/>
                  </a:lnTo>
                  <a:lnTo>
                    <a:pt x="500" y="22539"/>
                  </a:lnTo>
                  <a:lnTo>
                    <a:pt x="500" y="22539"/>
                  </a:lnTo>
                  <a:cubicBezTo>
                    <a:pt x="536" y="22289"/>
                    <a:pt x="798" y="22122"/>
                    <a:pt x="1036" y="22170"/>
                  </a:cubicBezTo>
                  <a:lnTo>
                    <a:pt x="1036" y="22170"/>
                  </a:lnTo>
                  <a:cubicBezTo>
                    <a:pt x="1286" y="22218"/>
                    <a:pt x="1453" y="22468"/>
                    <a:pt x="1405" y="22718"/>
                  </a:cubicBezTo>
                  <a:lnTo>
                    <a:pt x="1405" y="22718"/>
                  </a:lnTo>
                  <a:cubicBezTo>
                    <a:pt x="1357" y="22944"/>
                    <a:pt x="1167" y="23087"/>
                    <a:pt x="941" y="23087"/>
                  </a:cubicBezTo>
                  <a:lnTo>
                    <a:pt x="941" y="23087"/>
                  </a:lnTo>
                  <a:cubicBezTo>
                    <a:pt x="929" y="23075"/>
                    <a:pt x="893" y="23075"/>
                    <a:pt x="869" y="23075"/>
                  </a:cubicBezTo>
                  <a:close/>
                  <a:moveTo>
                    <a:pt x="54114" y="22611"/>
                  </a:moveTo>
                  <a:lnTo>
                    <a:pt x="54114" y="22611"/>
                  </a:lnTo>
                  <a:cubicBezTo>
                    <a:pt x="54078" y="22361"/>
                    <a:pt x="54233" y="22122"/>
                    <a:pt x="54495" y="22063"/>
                  </a:cubicBezTo>
                  <a:lnTo>
                    <a:pt x="54495" y="22063"/>
                  </a:lnTo>
                  <a:cubicBezTo>
                    <a:pt x="54745" y="22015"/>
                    <a:pt x="54983" y="22182"/>
                    <a:pt x="55043" y="22432"/>
                  </a:cubicBezTo>
                  <a:lnTo>
                    <a:pt x="55043" y="22432"/>
                  </a:lnTo>
                  <a:cubicBezTo>
                    <a:pt x="55090" y="22682"/>
                    <a:pt x="54924" y="22932"/>
                    <a:pt x="54674" y="22980"/>
                  </a:cubicBezTo>
                  <a:lnTo>
                    <a:pt x="54674" y="22980"/>
                  </a:lnTo>
                  <a:cubicBezTo>
                    <a:pt x="54638" y="22980"/>
                    <a:pt x="54614" y="23003"/>
                    <a:pt x="54578" y="23003"/>
                  </a:cubicBezTo>
                  <a:lnTo>
                    <a:pt x="54578" y="23003"/>
                  </a:lnTo>
                  <a:cubicBezTo>
                    <a:pt x="54352" y="22980"/>
                    <a:pt x="54162" y="22837"/>
                    <a:pt x="54114" y="22611"/>
                  </a:cubicBezTo>
                  <a:close/>
                  <a:moveTo>
                    <a:pt x="1429" y="20527"/>
                  </a:moveTo>
                  <a:cubicBezTo>
                    <a:pt x="1179" y="20456"/>
                    <a:pt x="1048" y="20206"/>
                    <a:pt x="1119" y="19944"/>
                  </a:cubicBezTo>
                  <a:lnTo>
                    <a:pt x="1119" y="19944"/>
                  </a:lnTo>
                  <a:cubicBezTo>
                    <a:pt x="1203" y="19694"/>
                    <a:pt x="1453" y="19563"/>
                    <a:pt x="1703" y="19634"/>
                  </a:cubicBezTo>
                  <a:lnTo>
                    <a:pt x="1703" y="19634"/>
                  </a:lnTo>
                  <a:cubicBezTo>
                    <a:pt x="1953" y="19705"/>
                    <a:pt x="2096" y="19967"/>
                    <a:pt x="2012" y="20217"/>
                  </a:cubicBezTo>
                  <a:lnTo>
                    <a:pt x="2012" y="20217"/>
                  </a:lnTo>
                  <a:cubicBezTo>
                    <a:pt x="1953" y="20432"/>
                    <a:pt x="1762" y="20563"/>
                    <a:pt x="1572" y="20563"/>
                  </a:cubicBezTo>
                  <a:lnTo>
                    <a:pt x="1572" y="20563"/>
                  </a:lnTo>
                  <a:cubicBezTo>
                    <a:pt x="1524" y="20563"/>
                    <a:pt x="1477" y="20539"/>
                    <a:pt x="1429" y="20527"/>
                  </a:cubicBezTo>
                  <a:close/>
                  <a:moveTo>
                    <a:pt x="53507" y="20134"/>
                  </a:moveTo>
                  <a:cubicBezTo>
                    <a:pt x="53435" y="19872"/>
                    <a:pt x="53578" y="19622"/>
                    <a:pt x="53816" y="19551"/>
                  </a:cubicBezTo>
                  <a:lnTo>
                    <a:pt x="53816" y="19551"/>
                  </a:lnTo>
                  <a:cubicBezTo>
                    <a:pt x="54078" y="19467"/>
                    <a:pt x="54328" y="19622"/>
                    <a:pt x="54400" y="19860"/>
                  </a:cubicBezTo>
                  <a:lnTo>
                    <a:pt x="54400" y="19860"/>
                  </a:lnTo>
                  <a:cubicBezTo>
                    <a:pt x="54471" y="20110"/>
                    <a:pt x="54328" y="20360"/>
                    <a:pt x="54090" y="20444"/>
                  </a:cubicBezTo>
                  <a:lnTo>
                    <a:pt x="54090" y="20444"/>
                  </a:lnTo>
                  <a:cubicBezTo>
                    <a:pt x="54043" y="20456"/>
                    <a:pt x="53995" y="20456"/>
                    <a:pt x="53959" y="20456"/>
                  </a:cubicBezTo>
                  <a:lnTo>
                    <a:pt x="53959" y="20456"/>
                  </a:lnTo>
                  <a:cubicBezTo>
                    <a:pt x="53757" y="20467"/>
                    <a:pt x="53566" y="20336"/>
                    <a:pt x="53507" y="20134"/>
                  </a:cubicBezTo>
                  <a:close/>
                  <a:moveTo>
                    <a:pt x="2239" y="18062"/>
                  </a:moveTo>
                  <a:cubicBezTo>
                    <a:pt x="2000" y="17967"/>
                    <a:pt x="1881" y="17705"/>
                    <a:pt x="1989" y="17467"/>
                  </a:cubicBezTo>
                  <a:lnTo>
                    <a:pt x="1989" y="17467"/>
                  </a:lnTo>
                  <a:cubicBezTo>
                    <a:pt x="2072" y="17229"/>
                    <a:pt x="2358" y="17110"/>
                    <a:pt x="2596" y="17193"/>
                  </a:cubicBezTo>
                  <a:lnTo>
                    <a:pt x="2596" y="17193"/>
                  </a:lnTo>
                  <a:cubicBezTo>
                    <a:pt x="2834" y="17288"/>
                    <a:pt x="2953" y="17562"/>
                    <a:pt x="2846" y="17800"/>
                  </a:cubicBezTo>
                  <a:lnTo>
                    <a:pt x="2846" y="17800"/>
                  </a:lnTo>
                  <a:cubicBezTo>
                    <a:pt x="2774" y="17979"/>
                    <a:pt x="2596" y="18098"/>
                    <a:pt x="2417" y="18098"/>
                  </a:cubicBezTo>
                  <a:lnTo>
                    <a:pt x="2417" y="18098"/>
                  </a:lnTo>
                  <a:cubicBezTo>
                    <a:pt x="2358" y="18086"/>
                    <a:pt x="2298" y="18086"/>
                    <a:pt x="2239" y="18062"/>
                  </a:cubicBezTo>
                  <a:close/>
                  <a:moveTo>
                    <a:pt x="52673" y="17717"/>
                  </a:moveTo>
                  <a:cubicBezTo>
                    <a:pt x="52590" y="17479"/>
                    <a:pt x="52685" y="17205"/>
                    <a:pt x="52923" y="17110"/>
                  </a:cubicBezTo>
                  <a:lnTo>
                    <a:pt x="52923" y="17110"/>
                  </a:lnTo>
                  <a:cubicBezTo>
                    <a:pt x="53162" y="17003"/>
                    <a:pt x="53435" y="17122"/>
                    <a:pt x="53543" y="17360"/>
                  </a:cubicBezTo>
                  <a:lnTo>
                    <a:pt x="53543" y="17360"/>
                  </a:lnTo>
                  <a:cubicBezTo>
                    <a:pt x="53626" y="17598"/>
                    <a:pt x="53519" y="17860"/>
                    <a:pt x="53281" y="17967"/>
                  </a:cubicBezTo>
                  <a:lnTo>
                    <a:pt x="53281" y="17967"/>
                  </a:lnTo>
                  <a:cubicBezTo>
                    <a:pt x="53221" y="18003"/>
                    <a:pt x="53162" y="18003"/>
                    <a:pt x="53102" y="18003"/>
                  </a:cubicBezTo>
                  <a:lnTo>
                    <a:pt x="53102" y="18003"/>
                  </a:lnTo>
                  <a:cubicBezTo>
                    <a:pt x="52912" y="18015"/>
                    <a:pt x="52745" y="17896"/>
                    <a:pt x="52673" y="17717"/>
                  </a:cubicBezTo>
                  <a:close/>
                  <a:moveTo>
                    <a:pt x="3274" y="15681"/>
                  </a:moveTo>
                  <a:cubicBezTo>
                    <a:pt x="3060" y="15562"/>
                    <a:pt x="2965" y="15276"/>
                    <a:pt x="3072" y="15050"/>
                  </a:cubicBezTo>
                  <a:lnTo>
                    <a:pt x="3072" y="15050"/>
                  </a:lnTo>
                  <a:lnTo>
                    <a:pt x="3072" y="15050"/>
                  </a:lnTo>
                  <a:lnTo>
                    <a:pt x="3072" y="15050"/>
                  </a:lnTo>
                  <a:cubicBezTo>
                    <a:pt x="3191" y="14824"/>
                    <a:pt x="3477" y="14741"/>
                    <a:pt x="3691" y="14860"/>
                  </a:cubicBezTo>
                  <a:lnTo>
                    <a:pt x="3691" y="14860"/>
                  </a:lnTo>
                  <a:cubicBezTo>
                    <a:pt x="3917" y="14979"/>
                    <a:pt x="4013" y="15264"/>
                    <a:pt x="3894" y="15479"/>
                  </a:cubicBezTo>
                  <a:lnTo>
                    <a:pt x="3894" y="15479"/>
                  </a:lnTo>
                  <a:cubicBezTo>
                    <a:pt x="3798" y="15645"/>
                    <a:pt x="3655" y="15741"/>
                    <a:pt x="3477" y="15741"/>
                  </a:cubicBezTo>
                  <a:lnTo>
                    <a:pt x="3477" y="15741"/>
                  </a:lnTo>
                  <a:cubicBezTo>
                    <a:pt x="3417" y="15741"/>
                    <a:pt x="3334" y="15717"/>
                    <a:pt x="3274" y="15681"/>
                  </a:cubicBezTo>
                  <a:close/>
                  <a:moveTo>
                    <a:pt x="51602" y="15395"/>
                  </a:moveTo>
                  <a:cubicBezTo>
                    <a:pt x="51483" y="15169"/>
                    <a:pt x="51578" y="14883"/>
                    <a:pt x="51792" y="14764"/>
                  </a:cubicBezTo>
                  <a:lnTo>
                    <a:pt x="51792" y="14764"/>
                  </a:lnTo>
                  <a:cubicBezTo>
                    <a:pt x="52019" y="14645"/>
                    <a:pt x="52304" y="14741"/>
                    <a:pt x="52423" y="14967"/>
                  </a:cubicBezTo>
                  <a:lnTo>
                    <a:pt x="52423" y="14967"/>
                  </a:lnTo>
                  <a:lnTo>
                    <a:pt x="52423" y="14967"/>
                  </a:lnTo>
                  <a:lnTo>
                    <a:pt x="52423" y="14967"/>
                  </a:lnTo>
                  <a:cubicBezTo>
                    <a:pt x="52542" y="15193"/>
                    <a:pt x="52447" y="15467"/>
                    <a:pt x="52233" y="15586"/>
                  </a:cubicBezTo>
                  <a:lnTo>
                    <a:pt x="52233" y="15586"/>
                  </a:lnTo>
                  <a:cubicBezTo>
                    <a:pt x="52150" y="15622"/>
                    <a:pt x="52078" y="15634"/>
                    <a:pt x="52019" y="15634"/>
                  </a:cubicBezTo>
                  <a:lnTo>
                    <a:pt x="52019" y="15634"/>
                  </a:lnTo>
                  <a:cubicBezTo>
                    <a:pt x="51852" y="15645"/>
                    <a:pt x="51697" y="15562"/>
                    <a:pt x="51602" y="15395"/>
                  </a:cubicBezTo>
                  <a:close/>
                  <a:moveTo>
                    <a:pt x="4548" y="13419"/>
                  </a:moveTo>
                  <a:cubicBezTo>
                    <a:pt x="4322" y="13276"/>
                    <a:pt x="4263" y="12978"/>
                    <a:pt x="4394" y="12776"/>
                  </a:cubicBezTo>
                  <a:lnTo>
                    <a:pt x="4394" y="12776"/>
                  </a:lnTo>
                  <a:cubicBezTo>
                    <a:pt x="4525" y="12562"/>
                    <a:pt x="4822" y="12490"/>
                    <a:pt x="5037" y="12645"/>
                  </a:cubicBezTo>
                  <a:lnTo>
                    <a:pt x="5037" y="12645"/>
                  </a:lnTo>
                  <a:cubicBezTo>
                    <a:pt x="5239" y="12776"/>
                    <a:pt x="5322" y="13074"/>
                    <a:pt x="5167" y="13276"/>
                  </a:cubicBezTo>
                  <a:lnTo>
                    <a:pt x="5167" y="13276"/>
                  </a:lnTo>
                  <a:cubicBezTo>
                    <a:pt x="5084" y="13419"/>
                    <a:pt x="4929" y="13490"/>
                    <a:pt x="4786" y="13490"/>
                  </a:cubicBezTo>
                  <a:lnTo>
                    <a:pt x="4786" y="13490"/>
                  </a:lnTo>
                  <a:cubicBezTo>
                    <a:pt x="4703" y="13479"/>
                    <a:pt x="4620" y="13455"/>
                    <a:pt x="4548" y="13419"/>
                  </a:cubicBezTo>
                  <a:close/>
                  <a:moveTo>
                    <a:pt x="50328" y="13193"/>
                  </a:moveTo>
                  <a:lnTo>
                    <a:pt x="50328" y="13193"/>
                  </a:lnTo>
                  <a:cubicBezTo>
                    <a:pt x="50185" y="12967"/>
                    <a:pt x="50245" y="12681"/>
                    <a:pt x="50459" y="12550"/>
                  </a:cubicBezTo>
                  <a:lnTo>
                    <a:pt x="50459" y="12550"/>
                  </a:lnTo>
                  <a:cubicBezTo>
                    <a:pt x="50685" y="12419"/>
                    <a:pt x="50971" y="12478"/>
                    <a:pt x="51102" y="12681"/>
                  </a:cubicBezTo>
                  <a:lnTo>
                    <a:pt x="51102" y="12681"/>
                  </a:lnTo>
                  <a:cubicBezTo>
                    <a:pt x="51233" y="12895"/>
                    <a:pt x="51173" y="13193"/>
                    <a:pt x="50959" y="13324"/>
                  </a:cubicBezTo>
                  <a:lnTo>
                    <a:pt x="50959" y="13324"/>
                  </a:lnTo>
                  <a:cubicBezTo>
                    <a:pt x="50887" y="13371"/>
                    <a:pt x="50804" y="13395"/>
                    <a:pt x="50709" y="13395"/>
                  </a:cubicBezTo>
                  <a:lnTo>
                    <a:pt x="50709" y="13395"/>
                  </a:lnTo>
                  <a:cubicBezTo>
                    <a:pt x="50566" y="13395"/>
                    <a:pt x="50411" y="13324"/>
                    <a:pt x="50328" y="13193"/>
                  </a:cubicBezTo>
                  <a:close/>
                  <a:moveTo>
                    <a:pt x="6001" y="11276"/>
                  </a:moveTo>
                  <a:cubicBezTo>
                    <a:pt x="5799" y="11109"/>
                    <a:pt x="5763" y="10823"/>
                    <a:pt x="5929" y="10621"/>
                  </a:cubicBezTo>
                  <a:lnTo>
                    <a:pt x="5929" y="10621"/>
                  </a:lnTo>
                  <a:cubicBezTo>
                    <a:pt x="6096" y="10407"/>
                    <a:pt x="6370" y="10383"/>
                    <a:pt x="6584" y="10538"/>
                  </a:cubicBezTo>
                  <a:lnTo>
                    <a:pt x="6584" y="10538"/>
                  </a:lnTo>
                  <a:cubicBezTo>
                    <a:pt x="6787" y="10704"/>
                    <a:pt x="6822" y="10990"/>
                    <a:pt x="6656" y="11193"/>
                  </a:cubicBezTo>
                  <a:lnTo>
                    <a:pt x="6656" y="11193"/>
                  </a:lnTo>
                  <a:cubicBezTo>
                    <a:pt x="6572" y="11323"/>
                    <a:pt x="6430" y="11371"/>
                    <a:pt x="6287" y="11371"/>
                  </a:cubicBezTo>
                  <a:lnTo>
                    <a:pt x="6287" y="11371"/>
                  </a:lnTo>
                  <a:cubicBezTo>
                    <a:pt x="6191" y="11359"/>
                    <a:pt x="6096" y="11335"/>
                    <a:pt x="6001" y="11276"/>
                  </a:cubicBezTo>
                  <a:close/>
                  <a:moveTo>
                    <a:pt x="48840" y="11121"/>
                  </a:moveTo>
                  <a:cubicBezTo>
                    <a:pt x="48673" y="10919"/>
                    <a:pt x="48721" y="10633"/>
                    <a:pt x="48911" y="10466"/>
                  </a:cubicBezTo>
                  <a:lnTo>
                    <a:pt x="48911" y="10466"/>
                  </a:lnTo>
                  <a:cubicBezTo>
                    <a:pt x="49125" y="10300"/>
                    <a:pt x="49399" y="10347"/>
                    <a:pt x="49566" y="10538"/>
                  </a:cubicBezTo>
                  <a:lnTo>
                    <a:pt x="49566" y="10538"/>
                  </a:lnTo>
                  <a:cubicBezTo>
                    <a:pt x="49733" y="10740"/>
                    <a:pt x="49685" y="11038"/>
                    <a:pt x="49494" y="11193"/>
                  </a:cubicBezTo>
                  <a:lnTo>
                    <a:pt x="49494" y="11193"/>
                  </a:lnTo>
                  <a:cubicBezTo>
                    <a:pt x="49399" y="11276"/>
                    <a:pt x="49304" y="11300"/>
                    <a:pt x="49209" y="11300"/>
                  </a:cubicBezTo>
                  <a:lnTo>
                    <a:pt x="49209" y="11300"/>
                  </a:lnTo>
                  <a:cubicBezTo>
                    <a:pt x="49054" y="11288"/>
                    <a:pt x="48923" y="11228"/>
                    <a:pt x="48840" y="11121"/>
                  </a:cubicBezTo>
                  <a:close/>
                  <a:moveTo>
                    <a:pt x="7668" y="9276"/>
                  </a:moveTo>
                  <a:cubicBezTo>
                    <a:pt x="7477" y="9097"/>
                    <a:pt x="7477" y="8799"/>
                    <a:pt x="7656" y="8621"/>
                  </a:cubicBezTo>
                  <a:lnTo>
                    <a:pt x="7656" y="8621"/>
                  </a:lnTo>
                  <a:cubicBezTo>
                    <a:pt x="7834" y="8430"/>
                    <a:pt x="8132" y="8430"/>
                    <a:pt x="8311" y="8609"/>
                  </a:cubicBezTo>
                  <a:lnTo>
                    <a:pt x="8311" y="8609"/>
                  </a:lnTo>
                  <a:cubicBezTo>
                    <a:pt x="8501" y="8787"/>
                    <a:pt x="8501" y="9085"/>
                    <a:pt x="8323" y="9264"/>
                  </a:cubicBezTo>
                  <a:lnTo>
                    <a:pt x="8323" y="9264"/>
                  </a:lnTo>
                  <a:cubicBezTo>
                    <a:pt x="8239" y="9347"/>
                    <a:pt x="8120" y="9407"/>
                    <a:pt x="8001" y="9407"/>
                  </a:cubicBezTo>
                  <a:lnTo>
                    <a:pt x="8001" y="9407"/>
                  </a:lnTo>
                  <a:cubicBezTo>
                    <a:pt x="7882" y="9395"/>
                    <a:pt x="7763" y="9347"/>
                    <a:pt x="7668" y="9276"/>
                  </a:cubicBezTo>
                  <a:close/>
                  <a:moveTo>
                    <a:pt x="47149" y="9192"/>
                  </a:moveTo>
                  <a:cubicBezTo>
                    <a:pt x="46970" y="9014"/>
                    <a:pt x="46994" y="8716"/>
                    <a:pt x="47173" y="8537"/>
                  </a:cubicBezTo>
                  <a:lnTo>
                    <a:pt x="47173" y="8537"/>
                  </a:lnTo>
                  <a:cubicBezTo>
                    <a:pt x="47363" y="8359"/>
                    <a:pt x="47649" y="8359"/>
                    <a:pt x="47828" y="8549"/>
                  </a:cubicBezTo>
                  <a:lnTo>
                    <a:pt x="47828" y="8549"/>
                  </a:lnTo>
                  <a:cubicBezTo>
                    <a:pt x="48006" y="8740"/>
                    <a:pt x="47982" y="9026"/>
                    <a:pt x="47804" y="9204"/>
                  </a:cubicBezTo>
                  <a:lnTo>
                    <a:pt x="47804" y="9204"/>
                  </a:lnTo>
                  <a:cubicBezTo>
                    <a:pt x="47720" y="9288"/>
                    <a:pt x="47601" y="9335"/>
                    <a:pt x="47482" y="9335"/>
                  </a:cubicBezTo>
                  <a:lnTo>
                    <a:pt x="47482" y="9335"/>
                  </a:lnTo>
                  <a:cubicBezTo>
                    <a:pt x="47375" y="9335"/>
                    <a:pt x="47244" y="9288"/>
                    <a:pt x="47149" y="9192"/>
                  </a:cubicBezTo>
                  <a:close/>
                  <a:moveTo>
                    <a:pt x="9513" y="7442"/>
                  </a:moveTo>
                  <a:cubicBezTo>
                    <a:pt x="9347" y="7252"/>
                    <a:pt x="9370" y="6954"/>
                    <a:pt x="9561" y="6787"/>
                  </a:cubicBezTo>
                  <a:lnTo>
                    <a:pt x="9561" y="6787"/>
                  </a:lnTo>
                  <a:cubicBezTo>
                    <a:pt x="9751" y="6632"/>
                    <a:pt x="10049" y="6644"/>
                    <a:pt x="10216" y="6835"/>
                  </a:cubicBezTo>
                  <a:lnTo>
                    <a:pt x="10216" y="6835"/>
                  </a:lnTo>
                  <a:cubicBezTo>
                    <a:pt x="10382" y="7025"/>
                    <a:pt x="10359" y="7323"/>
                    <a:pt x="10168" y="7490"/>
                  </a:cubicBezTo>
                  <a:lnTo>
                    <a:pt x="10168" y="7490"/>
                  </a:lnTo>
                  <a:cubicBezTo>
                    <a:pt x="10085" y="7561"/>
                    <a:pt x="9978" y="7609"/>
                    <a:pt x="9870" y="7609"/>
                  </a:cubicBezTo>
                  <a:lnTo>
                    <a:pt x="9870" y="7609"/>
                  </a:lnTo>
                  <a:cubicBezTo>
                    <a:pt x="9739" y="7609"/>
                    <a:pt x="9609" y="7549"/>
                    <a:pt x="9513" y="7442"/>
                  </a:cubicBezTo>
                  <a:close/>
                  <a:moveTo>
                    <a:pt x="45303" y="7430"/>
                  </a:moveTo>
                  <a:cubicBezTo>
                    <a:pt x="45113" y="7263"/>
                    <a:pt x="45089" y="6966"/>
                    <a:pt x="45268" y="6775"/>
                  </a:cubicBezTo>
                  <a:lnTo>
                    <a:pt x="45268" y="6775"/>
                  </a:lnTo>
                  <a:cubicBezTo>
                    <a:pt x="45423" y="6585"/>
                    <a:pt x="45720" y="6549"/>
                    <a:pt x="45923" y="6728"/>
                  </a:cubicBezTo>
                  <a:lnTo>
                    <a:pt x="45923" y="6728"/>
                  </a:lnTo>
                  <a:cubicBezTo>
                    <a:pt x="46113" y="6894"/>
                    <a:pt x="46125" y="7192"/>
                    <a:pt x="45958" y="7383"/>
                  </a:cubicBezTo>
                  <a:lnTo>
                    <a:pt x="45958" y="7383"/>
                  </a:lnTo>
                  <a:cubicBezTo>
                    <a:pt x="45875" y="7490"/>
                    <a:pt x="45744" y="7549"/>
                    <a:pt x="45601" y="7549"/>
                  </a:cubicBezTo>
                  <a:lnTo>
                    <a:pt x="45601" y="7549"/>
                  </a:lnTo>
                  <a:cubicBezTo>
                    <a:pt x="45506" y="7549"/>
                    <a:pt x="45399" y="7502"/>
                    <a:pt x="45303" y="7430"/>
                  </a:cubicBezTo>
                  <a:close/>
                  <a:moveTo>
                    <a:pt x="11525" y="5799"/>
                  </a:moveTo>
                  <a:cubicBezTo>
                    <a:pt x="11371" y="5585"/>
                    <a:pt x="11418" y="5299"/>
                    <a:pt x="11633" y="5144"/>
                  </a:cubicBezTo>
                  <a:lnTo>
                    <a:pt x="11633" y="5144"/>
                  </a:lnTo>
                  <a:lnTo>
                    <a:pt x="11633" y="5144"/>
                  </a:lnTo>
                  <a:lnTo>
                    <a:pt x="11633" y="5144"/>
                  </a:lnTo>
                  <a:cubicBezTo>
                    <a:pt x="11835" y="4989"/>
                    <a:pt x="12121" y="5037"/>
                    <a:pt x="12287" y="5239"/>
                  </a:cubicBezTo>
                  <a:lnTo>
                    <a:pt x="12287" y="5239"/>
                  </a:lnTo>
                  <a:cubicBezTo>
                    <a:pt x="12430" y="5454"/>
                    <a:pt x="12395" y="5739"/>
                    <a:pt x="12180" y="5894"/>
                  </a:cubicBezTo>
                  <a:lnTo>
                    <a:pt x="12180" y="5894"/>
                  </a:lnTo>
                  <a:cubicBezTo>
                    <a:pt x="12109" y="5954"/>
                    <a:pt x="12002" y="5989"/>
                    <a:pt x="11918" y="5989"/>
                  </a:cubicBezTo>
                  <a:lnTo>
                    <a:pt x="11918" y="5989"/>
                  </a:lnTo>
                  <a:cubicBezTo>
                    <a:pt x="11764" y="5989"/>
                    <a:pt x="11609" y="5930"/>
                    <a:pt x="11525" y="5799"/>
                  </a:cubicBezTo>
                  <a:close/>
                  <a:moveTo>
                    <a:pt x="43303" y="5859"/>
                  </a:moveTo>
                  <a:cubicBezTo>
                    <a:pt x="43089" y="5704"/>
                    <a:pt x="43041" y="5406"/>
                    <a:pt x="43196" y="5204"/>
                  </a:cubicBezTo>
                  <a:lnTo>
                    <a:pt x="43196" y="5204"/>
                  </a:lnTo>
                  <a:cubicBezTo>
                    <a:pt x="43339" y="4989"/>
                    <a:pt x="43625" y="4942"/>
                    <a:pt x="43851" y="5097"/>
                  </a:cubicBezTo>
                  <a:lnTo>
                    <a:pt x="43851" y="5097"/>
                  </a:lnTo>
                  <a:cubicBezTo>
                    <a:pt x="44065" y="5239"/>
                    <a:pt x="44101" y="5525"/>
                    <a:pt x="43958" y="5751"/>
                  </a:cubicBezTo>
                  <a:lnTo>
                    <a:pt x="43958" y="5751"/>
                  </a:lnTo>
                  <a:cubicBezTo>
                    <a:pt x="43863" y="5882"/>
                    <a:pt x="43720" y="5942"/>
                    <a:pt x="43577" y="5942"/>
                  </a:cubicBezTo>
                  <a:lnTo>
                    <a:pt x="43577" y="5942"/>
                  </a:lnTo>
                  <a:cubicBezTo>
                    <a:pt x="43482" y="5942"/>
                    <a:pt x="43375" y="5918"/>
                    <a:pt x="43303" y="5859"/>
                  </a:cubicBezTo>
                  <a:close/>
                  <a:moveTo>
                    <a:pt x="13680" y="4346"/>
                  </a:moveTo>
                  <a:cubicBezTo>
                    <a:pt x="13549" y="4132"/>
                    <a:pt x="13621" y="3846"/>
                    <a:pt x="13847" y="3715"/>
                  </a:cubicBezTo>
                  <a:lnTo>
                    <a:pt x="13847" y="3715"/>
                  </a:lnTo>
                  <a:cubicBezTo>
                    <a:pt x="14073" y="3584"/>
                    <a:pt x="14347" y="3668"/>
                    <a:pt x="14490" y="3882"/>
                  </a:cubicBezTo>
                  <a:lnTo>
                    <a:pt x="14490" y="3882"/>
                  </a:lnTo>
                  <a:cubicBezTo>
                    <a:pt x="14621" y="4096"/>
                    <a:pt x="14526" y="4382"/>
                    <a:pt x="14323" y="4513"/>
                  </a:cubicBezTo>
                  <a:lnTo>
                    <a:pt x="14323" y="4513"/>
                  </a:lnTo>
                  <a:cubicBezTo>
                    <a:pt x="14252" y="4561"/>
                    <a:pt x="14169" y="4573"/>
                    <a:pt x="14085" y="4573"/>
                  </a:cubicBezTo>
                  <a:lnTo>
                    <a:pt x="14085" y="4573"/>
                  </a:lnTo>
                  <a:cubicBezTo>
                    <a:pt x="13930" y="4585"/>
                    <a:pt x="13776" y="4501"/>
                    <a:pt x="13680" y="4346"/>
                  </a:cubicBezTo>
                  <a:close/>
                  <a:moveTo>
                    <a:pt x="41136" y="4489"/>
                  </a:moveTo>
                  <a:cubicBezTo>
                    <a:pt x="40922" y="4346"/>
                    <a:pt x="40839" y="4073"/>
                    <a:pt x="40981" y="3846"/>
                  </a:cubicBezTo>
                  <a:lnTo>
                    <a:pt x="40981" y="3846"/>
                  </a:lnTo>
                  <a:cubicBezTo>
                    <a:pt x="41112" y="3620"/>
                    <a:pt x="41398" y="3549"/>
                    <a:pt x="41601" y="3680"/>
                  </a:cubicBezTo>
                  <a:lnTo>
                    <a:pt x="41601" y="3680"/>
                  </a:lnTo>
                  <a:cubicBezTo>
                    <a:pt x="41827" y="3811"/>
                    <a:pt x="41898" y="4096"/>
                    <a:pt x="41767" y="4323"/>
                  </a:cubicBezTo>
                  <a:lnTo>
                    <a:pt x="41767" y="4323"/>
                  </a:lnTo>
                  <a:cubicBezTo>
                    <a:pt x="41684" y="4465"/>
                    <a:pt x="41529" y="4561"/>
                    <a:pt x="41362" y="4561"/>
                  </a:cubicBezTo>
                  <a:lnTo>
                    <a:pt x="41362" y="4561"/>
                  </a:lnTo>
                  <a:cubicBezTo>
                    <a:pt x="41303" y="4549"/>
                    <a:pt x="41232" y="4513"/>
                    <a:pt x="41136" y="4489"/>
                  </a:cubicBezTo>
                  <a:close/>
                  <a:moveTo>
                    <a:pt x="15978" y="3120"/>
                  </a:moveTo>
                  <a:cubicBezTo>
                    <a:pt x="15871" y="2882"/>
                    <a:pt x="15978" y="2608"/>
                    <a:pt x="16193" y="2501"/>
                  </a:cubicBezTo>
                  <a:lnTo>
                    <a:pt x="16193" y="2501"/>
                  </a:lnTo>
                  <a:cubicBezTo>
                    <a:pt x="16431" y="2406"/>
                    <a:pt x="16705" y="2501"/>
                    <a:pt x="16812" y="2727"/>
                  </a:cubicBezTo>
                  <a:lnTo>
                    <a:pt x="16812" y="2727"/>
                  </a:lnTo>
                  <a:cubicBezTo>
                    <a:pt x="16907" y="2953"/>
                    <a:pt x="16812" y="3239"/>
                    <a:pt x="16586" y="3334"/>
                  </a:cubicBezTo>
                  <a:lnTo>
                    <a:pt x="16586" y="3334"/>
                  </a:lnTo>
                  <a:cubicBezTo>
                    <a:pt x="16526" y="3370"/>
                    <a:pt x="16455" y="3382"/>
                    <a:pt x="16395" y="3382"/>
                  </a:cubicBezTo>
                  <a:lnTo>
                    <a:pt x="16395" y="3382"/>
                  </a:lnTo>
                  <a:cubicBezTo>
                    <a:pt x="16216" y="3394"/>
                    <a:pt x="16050" y="3299"/>
                    <a:pt x="15978" y="3120"/>
                  </a:cubicBezTo>
                  <a:close/>
                  <a:moveTo>
                    <a:pt x="38874" y="3311"/>
                  </a:moveTo>
                  <a:cubicBezTo>
                    <a:pt x="38636" y="3203"/>
                    <a:pt x="38541" y="2918"/>
                    <a:pt x="38636" y="2703"/>
                  </a:cubicBezTo>
                  <a:lnTo>
                    <a:pt x="38636" y="2703"/>
                  </a:lnTo>
                  <a:cubicBezTo>
                    <a:pt x="38743" y="2465"/>
                    <a:pt x="39029" y="2358"/>
                    <a:pt x="39255" y="2477"/>
                  </a:cubicBezTo>
                  <a:lnTo>
                    <a:pt x="39255" y="2477"/>
                  </a:lnTo>
                  <a:lnTo>
                    <a:pt x="39255" y="2477"/>
                  </a:lnTo>
                  <a:lnTo>
                    <a:pt x="39255" y="2477"/>
                  </a:lnTo>
                  <a:cubicBezTo>
                    <a:pt x="39493" y="2584"/>
                    <a:pt x="39588" y="2858"/>
                    <a:pt x="39493" y="3084"/>
                  </a:cubicBezTo>
                  <a:lnTo>
                    <a:pt x="39493" y="3084"/>
                  </a:lnTo>
                  <a:cubicBezTo>
                    <a:pt x="39410" y="3251"/>
                    <a:pt x="39231" y="3358"/>
                    <a:pt x="39076" y="3358"/>
                  </a:cubicBezTo>
                  <a:lnTo>
                    <a:pt x="39076" y="3358"/>
                  </a:lnTo>
                  <a:cubicBezTo>
                    <a:pt x="39017" y="3358"/>
                    <a:pt x="38934" y="3334"/>
                    <a:pt x="38874" y="3311"/>
                  </a:cubicBezTo>
                  <a:close/>
                  <a:moveTo>
                    <a:pt x="18372" y="2108"/>
                  </a:moveTo>
                  <a:cubicBezTo>
                    <a:pt x="18276" y="1870"/>
                    <a:pt x="18419" y="1596"/>
                    <a:pt x="18657" y="1513"/>
                  </a:cubicBezTo>
                  <a:lnTo>
                    <a:pt x="18657" y="1513"/>
                  </a:lnTo>
                  <a:lnTo>
                    <a:pt x="18657" y="1513"/>
                  </a:lnTo>
                  <a:lnTo>
                    <a:pt x="18657" y="1513"/>
                  </a:lnTo>
                  <a:cubicBezTo>
                    <a:pt x="18895" y="1417"/>
                    <a:pt x="19157" y="1548"/>
                    <a:pt x="19253" y="1787"/>
                  </a:cubicBezTo>
                  <a:lnTo>
                    <a:pt x="19253" y="1787"/>
                  </a:lnTo>
                  <a:cubicBezTo>
                    <a:pt x="19336" y="2025"/>
                    <a:pt x="19205" y="2299"/>
                    <a:pt x="18967" y="2382"/>
                  </a:cubicBezTo>
                  <a:lnTo>
                    <a:pt x="18967" y="2382"/>
                  </a:lnTo>
                  <a:cubicBezTo>
                    <a:pt x="18919" y="2406"/>
                    <a:pt x="18860" y="2418"/>
                    <a:pt x="18812" y="2418"/>
                  </a:cubicBezTo>
                  <a:lnTo>
                    <a:pt x="18812" y="2418"/>
                  </a:lnTo>
                  <a:cubicBezTo>
                    <a:pt x="18610" y="2418"/>
                    <a:pt x="18431" y="2299"/>
                    <a:pt x="18372" y="2108"/>
                  </a:cubicBezTo>
                  <a:close/>
                  <a:moveTo>
                    <a:pt x="36517" y="2370"/>
                  </a:moveTo>
                  <a:lnTo>
                    <a:pt x="36517" y="2370"/>
                  </a:lnTo>
                  <a:cubicBezTo>
                    <a:pt x="36279" y="2287"/>
                    <a:pt x="36136" y="2025"/>
                    <a:pt x="36219" y="1775"/>
                  </a:cubicBezTo>
                  <a:lnTo>
                    <a:pt x="36219" y="1775"/>
                  </a:lnTo>
                  <a:cubicBezTo>
                    <a:pt x="36302" y="1537"/>
                    <a:pt x="36576" y="1406"/>
                    <a:pt x="36814" y="1501"/>
                  </a:cubicBezTo>
                  <a:lnTo>
                    <a:pt x="36814" y="1501"/>
                  </a:lnTo>
                  <a:cubicBezTo>
                    <a:pt x="37052" y="1584"/>
                    <a:pt x="37183" y="1834"/>
                    <a:pt x="37088" y="2096"/>
                  </a:cubicBezTo>
                  <a:lnTo>
                    <a:pt x="37088" y="2096"/>
                  </a:lnTo>
                  <a:cubicBezTo>
                    <a:pt x="37017" y="2287"/>
                    <a:pt x="36838" y="2406"/>
                    <a:pt x="36648" y="2406"/>
                  </a:cubicBezTo>
                  <a:lnTo>
                    <a:pt x="36648" y="2406"/>
                  </a:lnTo>
                  <a:cubicBezTo>
                    <a:pt x="36600" y="2394"/>
                    <a:pt x="36552" y="2394"/>
                    <a:pt x="36517" y="2370"/>
                  </a:cubicBezTo>
                  <a:close/>
                  <a:moveTo>
                    <a:pt x="20836" y="1334"/>
                  </a:moveTo>
                  <a:cubicBezTo>
                    <a:pt x="20777" y="1072"/>
                    <a:pt x="20931" y="822"/>
                    <a:pt x="21181" y="763"/>
                  </a:cubicBezTo>
                  <a:lnTo>
                    <a:pt x="21181" y="763"/>
                  </a:lnTo>
                  <a:cubicBezTo>
                    <a:pt x="21431" y="703"/>
                    <a:pt x="21693" y="858"/>
                    <a:pt x="21753" y="1108"/>
                  </a:cubicBezTo>
                  <a:lnTo>
                    <a:pt x="21753" y="1108"/>
                  </a:lnTo>
                  <a:cubicBezTo>
                    <a:pt x="21812" y="1358"/>
                    <a:pt x="21658" y="1608"/>
                    <a:pt x="21408" y="1668"/>
                  </a:cubicBezTo>
                  <a:lnTo>
                    <a:pt x="21408" y="1668"/>
                  </a:lnTo>
                  <a:cubicBezTo>
                    <a:pt x="21372" y="1691"/>
                    <a:pt x="21336" y="1691"/>
                    <a:pt x="21300" y="1691"/>
                  </a:cubicBezTo>
                  <a:lnTo>
                    <a:pt x="21300" y="1691"/>
                  </a:lnTo>
                  <a:cubicBezTo>
                    <a:pt x="21074" y="1691"/>
                    <a:pt x="20896" y="1537"/>
                    <a:pt x="20836" y="1334"/>
                  </a:cubicBezTo>
                  <a:close/>
                  <a:moveTo>
                    <a:pt x="34052" y="1656"/>
                  </a:moveTo>
                  <a:cubicBezTo>
                    <a:pt x="33802" y="1596"/>
                    <a:pt x="33659" y="1346"/>
                    <a:pt x="33719" y="1096"/>
                  </a:cubicBezTo>
                  <a:lnTo>
                    <a:pt x="33719" y="1096"/>
                  </a:lnTo>
                  <a:cubicBezTo>
                    <a:pt x="33778" y="834"/>
                    <a:pt x="34028" y="691"/>
                    <a:pt x="34278" y="751"/>
                  </a:cubicBezTo>
                  <a:lnTo>
                    <a:pt x="34278" y="751"/>
                  </a:lnTo>
                  <a:lnTo>
                    <a:pt x="34278" y="751"/>
                  </a:lnTo>
                  <a:lnTo>
                    <a:pt x="34278" y="751"/>
                  </a:lnTo>
                  <a:cubicBezTo>
                    <a:pt x="34528" y="810"/>
                    <a:pt x="34683" y="1060"/>
                    <a:pt x="34624" y="1310"/>
                  </a:cubicBezTo>
                  <a:lnTo>
                    <a:pt x="34624" y="1310"/>
                  </a:lnTo>
                  <a:cubicBezTo>
                    <a:pt x="34576" y="1525"/>
                    <a:pt x="34385" y="1668"/>
                    <a:pt x="34171" y="1668"/>
                  </a:cubicBezTo>
                  <a:lnTo>
                    <a:pt x="34171" y="1668"/>
                  </a:lnTo>
                  <a:cubicBezTo>
                    <a:pt x="34135" y="1668"/>
                    <a:pt x="34088" y="1656"/>
                    <a:pt x="34052" y="1656"/>
                  </a:cubicBezTo>
                  <a:close/>
                  <a:moveTo>
                    <a:pt x="23384" y="798"/>
                  </a:moveTo>
                  <a:cubicBezTo>
                    <a:pt x="23360" y="536"/>
                    <a:pt x="23527" y="298"/>
                    <a:pt x="23777" y="275"/>
                  </a:cubicBezTo>
                  <a:lnTo>
                    <a:pt x="23777" y="275"/>
                  </a:lnTo>
                  <a:cubicBezTo>
                    <a:pt x="24027" y="239"/>
                    <a:pt x="24265" y="405"/>
                    <a:pt x="24289" y="655"/>
                  </a:cubicBezTo>
                  <a:lnTo>
                    <a:pt x="24289" y="655"/>
                  </a:lnTo>
                  <a:cubicBezTo>
                    <a:pt x="24337" y="917"/>
                    <a:pt x="24158" y="1156"/>
                    <a:pt x="23908" y="1179"/>
                  </a:cubicBezTo>
                  <a:lnTo>
                    <a:pt x="23908" y="1179"/>
                  </a:lnTo>
                  <a:lnTo>
                    <a:pt x="23836" y="1179"/>
                  </a:lnTo>
                  <a:lnTo>
                    <a:pt x="23836" y="1179"/>
                  </a:lnTo>
                  <a:cubicBezTo>
                    <a:pt x="23610" y="1203"/>
                    <a:pt x="23420" y="1036"/>
                    <a:pt x="23384" y="798"/>
                  </a:cubicBezTo>
                  <a:close/>
                  <a:moveTo>
                    <a:pt x="31540" y="1179"/>
                  </a:moveTo>
                  <a:lnTo>
                    <a:pt x="31540" y="1179"/>
                  </a:lnTo>
                  <a:cubicBezTo>
                    <a:pt x="31290" y="1156"/>
                    <a:pt x="31111" y="917"/>
                    <a:pt x="31135" y="655"/>
                  </a:cubicBezTo>
                  <a:lnTo>
                    <a:pt x="31135" y="655"/>
                  </a:lnTo>
                  <a:cubicBezTo>
                    <a:pt x="31171" y="405"/>
                    <a:pt x="31409" y="227"/>
                    <a:pt x="31659" y="263"/>
                  </a:cubicBezTo>
                  <a:lnTo>
                    <a:pt x="31659" y="263"/>
                  </a:lnTo>
                  <a:lnTo>
                    <a:pt x="31659" y="263"/>
                  </a:lnTo>
                  <a:lnTo>
                    <a:pt x="31659" y="263"/>
                  </a:lnTo>
                  <a:cubicBezTo>
                    <a:pt x="31909" y="286"/>
                    <a:pt x="32088" y="525"/>
                    <a:pt x="32052" y="775"/>
                  </a:cubicBezTo>
                  <a:lnTo>
                    <a:pt x="32052" y="775"/>
                  </a:lnTo>
                  <a:cubicBezTo>
                    <a:pt x="32016" y="1025"/>
                    <a:pt x="31814" y="1179"/>
                    <a:pt x="31587" y="1179"/>
                  </a:cubicBezTo>
                  <a:lnTo>
                    <a:pt x="31587" y="1179"/>
                  </a:lnTo>
                  <a:close/>
                  <a:moveTo>
                    <a:pt x="25956" y="513"/>
                  </a:moveTo>
                  <a:cubicBezTo>
                    <a:pt x="25944" y="263"/>
                    <a:pt x="26158" y="36"/>
                    <a:pt x="26408" y="24"/>
                  </a:cubicBezTo>
                  <a:lnTo>
                    <a:pt x="26408" y="24"/>
                  </a:lnTo>
                  <a:cubicBezTo>
                    <a:pt x="26658" y="1"/>
                    <a:pt x="26884" y="203"/>
                    <a:pt x="26896" y="465"/>
                  </a:cubicBezTo>
                  <a:lnTo>
                    <a:pt x="26896" y="465"/>
                  </a:lnTo>
                  <a:cubicBezTo>
                    <a:pt x="26908" y="715"/>
                    <a:pt x="26718" y="941"/>
                    <a:pt x="26456" y="953"/>
                  </a:cubicBezTo>
                  <a:lnTo>
                    <a:pt x="26456" y="953"/>
                  </a:lnTo>
                  <a:lnTo>
                    <a:pt x="26420" y="953"/>
                  </a:lnTo>
                  <a:lnTo>
                    <a:pt x="26420" y="953"/>
                  </a:lnTo>
                  <a:cubicBezTo>
                    <a:pt x="26182" y="941"/>
                    <a:pt x="25980" y="751"/>
                    <a:pt x="25956" y="513"/>
                  </a:cubicBezTo>
                  <a:close/>
                  <a:moveTo>
                    <a:pt x="29016" y="941"/>
                  </a:moveTo>
                  <a:cubicBezTo>
                    <a:pt x="28754" y="929"/>
                    <a:pt x="28563" y="715"/>
                    <a:pt x="28563" y="453"/>
                  </a:cubicBezTo>
                  <a:lnTo>
                    <a:pt x="28563" y="453"/>
                  </a:lnTo>
                  <a:cubicBezTo>
                    <a:pt x="28575" y="203"/>
                    <a:pt x="28789" y="1"/>
                    <a:pt x="29051" y="1"/>
                  </a:cubicBezTo>
                  <a:lnTo>
                    <a:pt x="29051" y="1"/>
                  </a:lnTo>
                  <a:cubicBezTo>
                    <a:pt x="29313" y="24"/>
                    <a:pt x="29516" y="227"/>
                    <a:pt x="29504" y="501"/>
                  </a:cubicBezTo>
                  <a:lnTo>
                    <a:pt x="29504" y="501"/>
                  </a:lnTo>
                  <a:cubicBezTo>
                    <a:pt x="29492" y="751"/>
                    <a:pt x="29278" y="941"/>
                    <a:pt x="29040" y="941"/>
                  </a:cubicBezTo>
                  <a:lnTo>
                    <a:pt x="29040" y="941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8"/>
            <p:cNvSpPr/>
            <p:nvPr/>
          </p:nvSpPr>
          <p:spPr>
            <a:xfrm>
              <a:off x="2433405" y="-1345568"/>
              <a:ext cx="1903536" cy="1903130"/>
            </a:xfrm>
            <a:custGeom>
              <a:avLst/>
              <a:gdLst/>
              <a:ahLst/>
              <a:cxnLst/>
              <a:rect l="l" t="t" r="r" b="b"/>
              <a:pathLst>
                <a:path w="61045" h="61032" extrusionOk="0">
                  <a:moveTo>
                    <a:pt x="30778" y="60651"/>
                  </a:moveTo>
                  <a:cubicBezTo>
                    <a:pt x="30778" y="60425"/>
                    <a:pt x="30945" y="60246"/>
                    <a:pt x="31171" y="60234"/>
                  </a:cubicBezTo>
                  <a:lnTo>
                    <a:pt x="31171" y="60234"/>
                  </a:lnTo>
                  <a:cubicBezTo>
                    <a:pt x="31398" y="60234"/>
                    <a:pt x="31576" y="60389"/>
                    <a:pt x="31588" y="60615"/>
                  </a:cubicBezTo>
                  <a:lnTo>
                    <a:pt x="31588" y="60615"/>
                  </a:lnTo>
                  <a:cubicBezTo>
                    <a:pt x="31588" y="60841"/>
                    <a:pt x="31409" y="61020"/>
                    <a:pt x="31195" y="61032"/>
                  </a:cubicBezTo>
                  <a:lnTo>
                    <a:pt x="31195" y="61032"/>
                  </a:lnTo>
                  <a:lnTo>
                    <a:pt x="31195" y="61032"/>
                  </a:lnTo>
                  <a:lnTo>
                    <a:pt x="31195" y="61032"/>
                  </a:lnTo>
                  <a:lnTo>
                    <a:pt x="31183" y="61032"/>
                  </a:lnTo>
                  <a:lnTo>
                    <a:pt x="31183" y="61032"/>
                  </a:lnTo>
                  <a:cubicBezTo>
                    <a:pt x="30957" y="61032"/>
                    <a:pt x="30778" y="60865"/>
                    <a:pt x="30778" y="60651"/>
                  </a:cubicBezTo>
                  <a:close/>
                  <a:moveTo>
                    <a:pt x="28564" y="60984"/>
                  </a:moveTo>
                  <a:cubicBezTo>
                    <a:pt x="28338" y="60972"/>
                    <a:pt x="28183" y="60782"/>
                    <a:pt x="28195" y="60556"/>
                  </a:cubicBezTo>
                  <a:lnTo>
                    <a:pt x="28195" y="60556"/>
                  </a:lnTo>
                  <a:cubicBezTo>
                    <a:pt x="28207" y="60329"/>
                    <a:pt x="28397" y="60175"/>
                    <a:pt x="28623" y="60186"/>
                  </a:cubicBezTo>
                  <a:lnTo>
                    <a:pt x="28623" y="60186"/>
                  </a:lnTo>
                  <a:cubicBezTo>
                    <a:pt x="28850" y="60198"/>
                    <a:pt x="29016" y="60389"/>
                    <a:pt x="28992" y="60603"/>
                  </a:cubicBezTo>
                  <a:lnTo>
                    <a:pt x="28992" y="60603"/>
                  </a:lnTo>
                  <a:cubicBezTo>
                    <a:pt x="28981" y="60806"/>
                    <a:pt x="28802" y="60972"/>
                    <a:pt x="28600" y="60972"/>
                  </a:cubicBezTo>
                  <a:lnTo>
                    <a:pt x="28600" y="60972"/>
                  </a:lnTo>
                  <a:cubicBezTo>
                    <a:pt x="28576" y="60984"/>
                    <a:pt x="28564" y="60984"/>
                    <a:pt x="28564" y="60984"/>
                  </a:cubicBezTo>
                  <a:close/>
                  <a:moveTo>
                    <a:pt x="33362" y="60508"/>
                  </a:moveTo>
                  <a:cubicBezTo>
                    <a:pt x="33326" y="60294"/>
                    <a:pt x="33493" y="60091"/>
                    <a:pt x="33719" y="60067"/>
                  </a:cubicBezTo>
                  <a:lnTo>
                    <a:pt x="33719" y="60067"/>
                  </a:lnTo>
                  <a:cubicBezTo>
                    <a:pt x="33934" y="60032"/>
                    <a:pt x="34136" y="60198"/>
                    <a:pt x="34160" y="60425"/>
                  </a:cubicBezTo>
                  <a:lnTo>
                    <a:pt x="34160" y="60425"/>
                  </a:lnTo>
                  <a:cubicBezTo>
                    <a:pt x="34195" y="60651"/>
                    <a:pt x="34029" y="60841"/>
                    <a:pt x="33803" y="60865"/>
                  </a:cubicBezTo>
                  <a:lnTo>
                    <a:pt x="33803" y="60865"/>
                  </a:lnTo>
                  <a:lnTo>
                    <a:pt x="33755" y="60865"/>
                  </a:lnTo>
                  <a:lnTo>
                    <a:pt x="33755" y="60865"/>
                  </a:lnTo>
                  <a:cubicBezTo>
                    <a:pt x="33564" y="60865"/>
                    <a:pt x="33386" y="60722"/>
                    <a:pt x="33362" y="60508"/>
                  </a:cubicBezTo>
                  <a:close/>
                  <a:moveTo>
                    <a:pt x="25944" y="60710"/>
                  </a:moveTo>
                  <a:lnTo>
                    <a:pt x="25944" y="60710"/>
                  </a:lnTo>
                  <a:lnTo>
                    <a:pt x="25944" y="60710"/>
                  </a:lnTo>
                  <a:cubicBezTo>
                    <a:pt x="25718" y="60675"/>
                    <a:pt x="25575" y="60472"/>
                    <a:pt x="25599" y="60246"/>
                  </a:cubicBezTo>
                  <a:lnTo>
                    <a:pt x="25599" y="60246"/>
                  </a:lnTo>
                  <a:cubicBezTo>
                    <a:pt x="25635" y="60020"/>
                    <a:pt x="25837" y="59877"/>
                    <a:pt x="26064" y="59901"/>
                  </a:cubicBezTo>
                  <a:lnTo>
                    <a:pt x="26064" y="59901"/>
                  </a:lnTo>
                  <a:cubicBezTo>
                    <a:pt x="26290" y="59936"/>
                    <a:pt x="26433" y="60139"/>
                    <a:pt x="26409" y="60365"/>
                  </a:cubicBezTo>
                  <a:lnTo>
                    <a:pt x="26409" y="60365"/>
                  </a:lnTo>
                  <a:cubicBezTo>
                    <a:pt x="26373" y="60556"/>
                    <a:pt x="26194" y="60710"/>
                    <a:pt x="26004" y="60710"/>
                  </a:cubicBezTo>
                  <a:lnTo>
                    <a:pt x="26004" y="60710"/>
                  </a:lnTo>
                  <a:close/>
                  <a:moveTo>
                    <a:pt x="35934" y="60151"/>
                  </a:moveTo>
                  <a:cubicBezTo>
                    <a:pt x="35886" y="59936"/>
                    <a:pt x="36041" y="59722"/>
                    <a:pt x="36243" y="59675"/>
                  </a:cubicBezTo>
                  <a:lnTo>
                    <a:pt x="36243" y="59675"/>
                  </a:lnTo>
                  <a:cubicBezTo>
                    <a:pt x="36470" y="59639"/>
                    <a:pt x="36672" y="59782"/>
                    <a:pt x="36720" y="59984"/>
                  </a:cubicBezTo>
                  <a:lnTo>
                    <a:pt x="36720" y="59984"/>
                  </a:lnTo>
                  <a:cubicBezTo>
                    <a:pt x="36767" y="60210"/>
                    <a:pt x="36612" y="60425"/>
                    <a:pt x="36410" y="60460"/>
                  </a:cubicBezTo>
                  <a:lnTo>
                    <a:pt x="36410" y="60460"/>
                  </a:lnTo>
                  <a:lnTo>
                    <a:pt x="36339" y="60460"/>
                  </a:lnTo>
                  <a:lnTo>
                    <a:pt x="36339" y="60460"/>
                  </a:lnTo>
                  <a:cubicBezTo>
                    <a:pt x="36136" y="60484"/>
                    <a:pt x="35981" y="60353"/>
                    <a:pt x="35934" y="60151"/>
                  </a:cubicBezTo>
                  <a:close/>
                  <a:moveTo>
                    <a:pt x="23373" y="60198"/>
                  </a:moveTo>
                  <a:cubicBezTo>
                    <a:pt x="23158" y="60151"/>
                    <a:pt x="23027" y="59936"/>
                    <a:pt x="23075" y="59722"/>
                  </a:cubicBezTo>
                  <a:lnTo>
                    <a:pt x="23075" y="59722"/>
                  </a:lnTo>
                  <a:cubicBezTo>
                    <a:pt x="23123" y="59496"/>
                    <a:pt x="23337" y="59365"/>
                    <a:pt x="23551" y="59424"/>
                  </a:cubicBezTo>
                  <a:lnTo>
                    <a:pt x="23551" y="59424"/>
                  </a:lnTo>
                  <a:cubicBezTo>
                    <a:pt x="23766" y="59472"/>
                    <a:pt x="23897" y="59698"/>
                    <a:pt x="23849" y="59913"/>
                  </a:cubicBezTo>
                  <a:lnTo>
                    <a:pt x="23849" y="59913"/>
                  </a:lnTo>
                  <a:cubicBezTo>
                    <a:pt x="23801" y="60091"/>
                    <a:pt x="23635" y="60234"/>
                    <a:pt x="23468" y="60234"/>
                  </a:cubicBezTo>
                  <a:lnTo>
                    <a:pt x="23468" y="60234"/>
                  </a:lnTo>
                  <a:cubicBezTo>
                    <a:pt x="23444" y="60210"/>
                    <a:pt x="23397" y="60210"/>
                    <a:pt x="23373" y="60198"/>
                  </a:cubicBezTo>
                  <a:close/>
                  <a:moveTo>
                    <a:pt x="38458" y="59591"/>
                  </a:moveTo>
                  <a:cubicBezTo>
                    <a:pt x="38398" y="59377"/>
                    <a:pt x="38517" y="59151"/>
                    <a:pt x="38732" y="59103"/>
                  </a:cubicBezTo>
                  <a:lnTo>
                    <a:pt x="38732" y="59103"/>
                  </a:lnTo>
                  <a:cubicBezTo>
                    <a:pt x="38934" y="59032"/>
                    <a:pt x="39160" y="59163"/>
                    <a:pt x="39220" y="59365"/>
                  </a:cubicBezTo>
                  <a:lnTo>
                    <a:pt x="39220" y="59365"/>
                  </a:lnTo>
                  <a:cubicBezTo>
                    <a:pt x="39279" y="59579"/>
                    <a:pt x="39160" y="59794"/>
                    <a:pt x="38958" y="59853"/>
                  </a:cubicBezTo>
                  <a:lnTo>
                    <a:pt x="38958" y="59853"/>
                  </a:lnTo>
                  <a:cubicBezTo>
                    <a:pt x="38922" y="59865"/>
                    <a:pt x="38875" y="59865"/>
                    <a:pt x="38851" y="59865"/>
                  </a:cubicBezTo>
                  <a:lnTo>
                    <a:pt x="38851" y="59865"/>
                  </a:lnTo>
                  <a:cubicBezTo>
                    <a:pt x="38672" y="59877"/>
                    <a:pt x="38506" y="59770"/>
                    <a:pt x="38458" y="59591"/>
                  </a:cubicBezTo>
                  <a:close/>
                  <a:moveTo>
                    <a:pt x="20860" y="59484"/>
                  </a:moveTo>
                  <a:cubicBezTo>
                    <a:pt x="20646" y="59413"/>
                    <a:pt x="20527" y="59186"/>
                    <a:pt x="20599" y="58972"/>
                  </a:cubicBezTo>
                  <a:lnTo>
                    <a:pt x="20599" y="58972"/>
                  </a:lnTo>
                  <a:cubicBezTo>
                    <a:pt x="20682" y="58770"/>
                    <a:pt x="20896" y="58651"/>
                    <a:pt x="21111" y="58722"/>
                  </a:cubicBezTo>
                  <a:lnTo>
                    <a:pt x="21111" y="58722"/>
                  </a:lnTo>
                  <a:cubicBezTo>
                    <a:pt x="21313" y="58793"/>
                    <a:pt x="21432" y="59020"/>
                    <a:pt x="21361" y="59234"/>
                  </a:cubicBezTo>
                  <a:lnTo>
                    <a:pt x="21361" y="59234"/>
                  </a:lnTo>
                  <a:cubicBezTo>
                    <a:pt x="21301" y="59389"/>
                    <a:pt x="21158" y="59496"/>
                    <a:pt x="20980" y="59496"/>
                  </a:cubicBezTo>
                  <a:lnTo>
                    <a:pt x="20980" y="59496"/>
                  </a:lnTo>
                  <a:cubicBezTo>
                    <a:pt x="20932" y="59496"/>
                    <a:pt x="20896" y="59496"/>
                    <a:pt x="20860" y="59484"/>
                  </a:cubicBezTo>
                  <a:close/>
                  <a:moveTo>
                    <a:pt x="40934" y="58805"/>
                  </a:moveTo>
                  <a:cubicBezTo>
                    <a:pt x="40863" y="58591"/>
                    <a:pt x="40958" y="58365"/>
                    <a:pt x="41173" y="58281"/>
                  </a:cubicBezTo>
                  <a:lnTo>
                    <a:pt x="41173" y="58281"/>
                  </a:lnTo>
                  <a:cubicBezTo>
                    <a:pt x="41375" y="58210"/>
                    <a:pt x="41613" y="58305"/>
                    <a:pt x="41696" y="58520"/>
                  </a:cubicBezTo>
                  <a:lnTo>
                    <a:pt x="41696" y="58520"/>
                  </a:lnTo>
                  <a:cubicBezTo>
                    <a:pt x="41768" y="58722"/>
                    <a:pt x="41661" y="58948"/>
                    <a:pt x="41458" y="59032"/>
                  </a:cubicBezTo>
                  <a:lnTo>
                    <a:pt x="41458" y="59032"/>
                  </a:lnTo>
                  <a:cubicBezTo>
                    <a:pt x="41411" y="59055"/>
                    <a:pt x="41363" y="59067"/>
                    <a:pt x="41304" y="59067"/>
                  </a:cubicBezTo>
                  <a:lnTo>
                    <a:pt x="41304" y="59067"/>
                  </a:lnTo>
                  <a:cubicBezTo>
                    <a:pt x="41137" y="59055"/>
                    <a:pt x="40994" y="58960"/>
                    <a:pt x="40934" y="58805"/>
                  </a:cubicBezTo>
                  <a:close/>
                  <a:moveTo>
                    <a:pt x="18396" y="58543"/>
                  </a:moveTo>
                  <a:cubicBezTo>
                    <a:pt x="18193" y="58460"/>
                    <a:pt x="18098" y="58222"/>
                    <a:pt x="18193" y="58008"/>
                  </a:cubicBezTo>
                  <a:lnTo>
                    <a:pt x="18193" y="58008"/>
                  </a:lnTo>
                  <a:cubicBezTo>
                    <a:pt x="18277" y="57805"/>
                    <a:pt x="18515" y="57710"/>
                    <a:pt x="18717" y="57805"/>
                  </a:cubicBezTo>
                  <a:lnTo>
                    <a:pt x="18717" y="57805"/>
                  </a:lnTo>
                  <a:cubicBezTo>
                    <a:pt x="18920" y="57889"/>
                    <a:pt x="19015" y="58127"/>
                    <a:pt x="18920" y="58329"/>
                  </a:cubicBezTo>
                  <a:lnTo>
                    <a:pt x="18920" y="58329"/>
                  </a:lnTo>
                  <a:cubicBezTo>
                    <a:pt x="18848" y="58472"/>
                    <a:pt x="18717" y="58555"/>
                    <a:pt x="18551" y="58555"/>
                  </a:cubicBezTo>
                  <a:lnTo>
                    <a:pt x="18551" y="58555"/>
                  </a:lnTo>
                  <a:cubicBezTo>
                    <a:pt x="18503" y="58579"/>
                    <a:pt x="18444" y="58567"/>
                    <a:pt x="18396" y="58543"/>
                  </a:cubicBezTo>
                  <a:close/>
                  <a:moveTo>
                    <a:pt x="43316" y="57793"/>
                  </a:moveTo>
                  <a:cubicBezTo>
                    <a:pt x="43232" y="57591"/>
                    <a:pt x="43304" y="57353"/>
                    <a:pt x="43494" y="57258"/>
                  </a:cubicBezTo>
                  <a:lnTo>
                    <a:pt x="43494" y="57258"/>
                  </a:lnTo>
                  <a:cubicBezTo>
                    <a:pt x="43685" y="57162"/>
                    <a:pt x="43935" y="57234"/>
                    <a:pt x="44030" y="57448"/>
                  </a:cubicBezTo>
                  <a:lnTo>
                    <a:pt x="44030" y="57448"/>
                  </a:lnTo>
                  <a:cubicBezTo>
                    <a:pt x="44137" y="57639"/>
                    <a:pt x="44042" y="57877"/>
                    <a:pt x="43851" y="57984"/>
                  </a:cubicBezTo>
                  <a:lnTo>
                    <a:pt x="43851" y="57984"/>
                  </a:lnTo>
                  <a:cubicBezTo>
                    <a:pt x="43792" y="58008"/>
                    <a:pt x="43732" y="58031"/>
                    <a:pt x="43673" y="58031"/>
                  </a:cubicBezTo>
                  <a:lnTo>
                    <a:pt x="43673" y="58031"/>
                  </a:lnTo>
                  <a:cubicBezTo>
                    <a:pt x="43518" y="58031"/>
                    <a:pt x="43387" y="57936"/>
                    <a:pt x="43316" y="57793"/>
                  </a:cubicBezTo>
                  <a:close/>
                  <a:moveTo>
                    <a:pt x="16038" y="57400"/>
                  </a:moveTo>
                  <a:cubicBezTo>
                    <a:pt x="15836" y="57293"/>
                    <a:pt x="15765" y="57055"/>
                    <a:pt x="15872" y="56853"/>
                  </a:cubicBezTo>
                  <a:lnTo>
                    <a:pt x="15872" y="56853"/>
                  </a:lnTo>
                  <a:cubicBezTo>
                    <a:pt x="15979" y="56650"/>
                    <a:pt x="16229" y="56579"/>
                    <a:pt x="16419" y="56686"/>
                  </a:cubicBezTo>
                  <a:lnTo>
                    <a:pt x="16419" y="56686"/>
                  </a:lnTo>
                  <a:cubicBezTo>
                    <a:pt x="16610" y="56793"/>
                    <a:pt x="16693" y="57031"/>
                    <a:pt x="16586" y="57222"/>
                  </a:cubicBezTo>
                  <a:lnTo>
                    <a:pt x="16586" y="57222"/>
                  </a:lnTo>
                  <a:cubicBezTo>
                    <a:pt x="16515" y="57353"/>
                    <a:pt x="16372" y="57436"/>
                    <a:pt x="16229" y="57436"/>
                  </a:cubicBezTo>
                  <a:lnTo>
                    <a:pt x="16229" y="57436"/>
                  </a:lnTo>
                  <a:cubicBezTo>
                    <a:pt x="16158" y="57448"/>
                    <a:pt x="16098" y="57436"/>
                    <a:pt x="16038" y="57400"/>
                  </a:cubicBezTo>
                  <a:close/>
                  <a:moveTo>
                    <a:pt x="45602" y="56603"/>
                  </a:moveTo>
                  <a:cubicBezTo>
                    <a:pt x="45483" y="56400"/>
                    <a:pt x="45566" y="56162"/>
                    <a:pt x="45745" y="56043"/>
                  </a:cubicBezTo>
                  <a:lnTo>
                    <a:pt x="45745" y="56043"/>
                  </a:lnTo>
                  <a:cubicBezTo>
                    <a:pt x="45935" y="55924"/>
                    <a:pt x="46173" y="56007"/>
                    <a:pt x="46292" y="56186"/>
                  </a:cubicBezTo>
                  <a:lnTo>
                    <a:pt x="46292" y="56186"/>
                  </a:lnTo>
                  <a:cubicBezTo>
                    <a:pt x="46411" y="56376"/>
                    <a:pt x="46340" y="56615"/>
                    <a:pt x="46161" y="56734"/>
                  </a:cubicBezTo>
                  <a:lnTo>
                    <a:pt x="46161" y="56734"/>
                  </a:lnTo>
                  <a:lnTo>
                    <a:pt x="46161" y="56734"/>
                  </a:lnTo>
                  <a:lnTo>
                    <a:pt x="46161" y="56734"/>
                  </a:lnTo>
                  <a:cubicBezTo>
                    <a:pt x="46102" y="56769"/>
                    <a:pt x="46018" y="56793"/>
                    <a:pt x="45947" y="56793"/>
                  </a:cubicBezTo>
                  <a:lnTo>
                    <a:pt x="45947" y="56793"/>
                  </a:lnTo>
                  <a:cubicBezTo>
                    <a:pt x="45816" y="56793"/>
                    <a:pt x="45685" y="56722"/>
                    <a:pt x="45602" y="56603"/>
                  </a:cubicBezTo>
                  <a:close/>
                  <a:moveTo>
                    <a:pt x="13788" y="56043"/>
                  </a:moveTo>
                  <a:cubicBezTo>
                    <a:pt x="13610" y="55924"/>
                    <a:pt x="13550" y="55674"/>
                    <a:pt x="13669" y="55495"/>
                  </a:cubicBezTo>
                  <a:lnTo>
                    <a:pt x="13669" y="55495"/>
                  </a:lnTo>
                  <a:cubicBezTo>
                    <a:pt x="13788" y="55305"/>
                    <a:pt x="14038" y="55257"/>
                    <a:pt x="14217" y="55376"/>
                  </a:cubicBezTo>
                  <a:lnTo>
                    <a:pt x="14217" y="55376"/>
                  </a:lnTo>
                  <a:cubicBezTo>
                    <a:pt x="14395" y="55495"/>
                    <a:pt x="14455" y="55745"/>
                    <a:pt x="14336" y="55924"/>
                  </a:cubicBezTo>
                  <a:lnTo>
                    <a:pt x="14336" y="55924"/>
                  </a:lnTo>
                  <a:cubicBezTo>
                    <a:pt x="14264" y="56043"/>
                    <a:pt x="14133" y="56103"/>
                    <a:pt x="14014" y="56103"/>
                  </a:cubicBezTo>
                  <a:lnTo>
                    <a:pt x="14014" y="56103"/>
                  </a:lnTo>
                  <a:cubicBezTo>
                    <a:pt x="13919" y="56126"/>
                    <a:pt x="13848" y="56091"/>
                    <a:pt x="13788" y="56043"/>
                  </a:cubicBezTo>
                  <a:close/>
                  <a:moveTo>
                    <a:pt x="47792" y="55198"/>
                  </a:moveTo>
                  <a:cubicBezTo>
                    <a:pt x="47661" y="55019"/>
                    <a:pt x="47709" y="54769"/>
                    <a:pt x="47888" y="54638"/>
                  </a:cubicBezTo>
                  <a:lnTo>
                    <a:pt x="47888" y="54638"/>
                  </a:lnTo>
                  <a:cubicBezTo>
                    <a:pt x="48066" y="54495"/>
                    <a:pt x="48316" y="54543"/>
                    <a:pt x="48447" y="54722"/>
                  </a:cubicBezTo>
                  <a:lnTo>
                    <a:pt x="48447" y="54722"/>
                  </a:lnTo>
                  <a:cubicBezTo>
                    <a:pt x="48578" y="54900"/>
                    <a:pt x="48543" y="55150"/>
                    <a:pt x="48364" y="55293"/>
                  </a:cubicBezTo>
                  <a:lnTo>
                    <a:pt x="48364" y="55293"/>
                  </a:lnTo>
                  <a:lnTo>
                    <a:pt x="48364" y="55293"/>
                  </a:lnTo>
                  <a:lnTo>
                    <a:pt x="48364" y="55293"/>
                  </a:lnTo>
                  <a:cubicBezTo>
                    <a:pt x="48281" y="55329"/>
                    <a:pt x="48209" y="55364"/>
                    <a:pt x="48126" y="55364"/>
                  </a:cubicBezTo>
                  <a:lnTo>
                    <a:pt x="48126" y="55364"/>
                  </a:lnTo>
                  <a:cubicBezTo>
                    <a:pt x="48007" y="55364"/>
                    <a:pt x="47864" y="55305"/>
                    <a:pt x="47792" y="55198"/>
                  </a:cubicBezTo>
                  <a:close/>
                  <a:moveTo>
                    <a:pt x="11645" y="54519"/>
                  </a:moveTo>
                  <a:cubicBezTo>
                    <a:pt x="11466" y="54376"/>
                    <a:pt x="11431" y="54126"/>
                    <a:pt x="11574" y="53948"/>
                  </a:cubicBezTo>
                  <a:lnTo>
                    <a:pt x="11574" y="53948"/>
                  </a:lnTo>
                  <a:cubicBezTo>
                    <a:pt x="11705" y="53769"/>
                    <a:pt x="11955" y="53745"/>
                    <a:pt x="12133" y="53888"/>
                  </a:cubicBezTo>
                  <a:lnTo>
                    <a:pt x="12133" y="53888"/>
                  </a:lnTo>
                  <a:cubicBezTo>
                    <a:pt x="12312" y="54019"/>
                    <a:pt x="12348" y="54281"/>
                    <a:pt x="12205" y="54460"/>
                  </a:cubicBezTo>
                  <a:lnTo>
                    <a:pt x="12205" y="54460"/>
                  </a:lnTo>
                  <a:cubicBezTo>
                    <a:pt x="12133" y="54555"/>
                    <a:pt x="12014" y="54602"/>
                    <a:pt x="11895" y="54602"/>
                  </a:cubicBezTo>
                  <a:lnTo>
                    <a:pt x="11895" y="54602"/>
                  </a:lnTo>
                  <a:cubicBezTo>
                    <a:pt x="11812" y="54602"/>
                    <a:pt x="11716" y="54579"/>
                    <a:pt x="11645" y="54519"/>
                  </a:cubicBezTo>
                  <a:close/>
                  <a:moveTo>
                    <a:pt x="49852" y="53626"/>
                  </a:moveTo>
                  <a:cubicBezTo>
                    <a:pt x="49697" y="53459"/>
                    <a:pt x="49733" y="53209"/>
                    <a:pt x="49888" y="53055"/>
                  </a:cubicBezTo>
                  <a:lnTo>
                    <a:pt x="49888" y="53055"/>
                  </a:lnTo>
                  <a:cubicBezTo>
                    <a:pt x="50055" y="52912"/>
                    <a:pt x="50305" y="52936"/>
                    <a:pt x="50459" y="53102"/>
                  </a:cubicBezTo>
                  <a:lnTo>
                    <a:pt x="50459" y="53102"/>
                  </a:lnTo>
                  <a:cubicBezTo>
                    <a:pt x="50602" y="53269"/>
                    <a:pt x="50578" y="53519"/>
                    <a:pt x="50412" y="53662"/>
                  </a:cubicBezTo>
                  <a:lnTo>
                    <a:pt x="50412" y="53662"/>
                  </a:lnTo>
                  <a:cubicBezTo>
                    <a:pt x="50340" y="53721"/>
                    <a:pt x="50245" y="53757"/>
                    <a:pt x="50162" y="53757"/>
                  </a:cubicBezTo>
                  <a:lnTo>
                    <a:pt x="50162" y="53757"/>
                  </a:lnTo>
                  <a:cubicBezTo>
                    <a:pt x="50043" y="53757"/>
                    <a:pt x="49924" y="53709"/>
                    <a:pt x="49852" y="53626"/>
                  </a:cubicBezTo>
                  <a:close/>
                  <a:moveTo>
                    <a:pt x="9669" y="52805"/>
                  </a:moveTo>
                  <a:lnTo>
                    <a:pt x="9669" y="52805"/>
                  </a:lnTo>
                  <a:lnTo>
                    <a:pt x="9669" y="52805"/>
                  </a:lnTo>
                  <a:cubicBezTo>
                    <a:pt x="9502" y="52650"/>
                    <a:pt x="9502" y="52400"/>
                    <a:pt x="9645" y="52233"/>
                  </a:cubicBezTo>
                  <a:lnTo>
                    <a:pt x="9645" y="52233"/>
                  </a:lnTo>
                  <a:cubicBezTo>
                    <a:pt x="9800" y="52078"/>
                    <a:pt x="10050" y="52078"/>
                    <a:pt x="10216" y="52221"/>
                  </a:cubicBezTo>
                  <a:lnTo>
                    <a:pt x="10216" y="52221"/>
                  </a:lnTo>
                  <a:cubicBezTo>
                    <a:pt x="10383" y="52376"/>
                    <a:pt x="10383" y="52626"/>
                    <a:pt x="10228" y="52793"/>
                  </a:cubicBezTo>
                  <a:lnTo>
                    <a:pt x="10228" y="52793"/>
                  </a:lnTo>
                  <a:cubicBezTo>
                    <a:pt x="10157" y="52876"/>
                    <a:pt x="10038" y="52912"/>
                    <a:pt x="9931" y="52912"/>
                  </a:cubicBezTo>
                  <a:lnTo>
                    <a:pt x="9931" y="52912"/>
                  </a:lnTo>
                  <a:cubicBezTo>
                    <a:pt x="9823" y="52912"/>
                    <a:pt x="9740" y="52876"/>
                    <a:pt x="9669" y="52805"/>
                  </a:cubicBezTo>
                  <a:close/>
                  <a:moveTo>
                    <a:pt x="51769" y="51864"/>
                  </a:moveTo>
                  <a:cubicBezTo>
                    <a:pt x="51602" y="51721"/>
                    <a:pt x="51602" y="51447"/>
                    <a:pt x="51769" y="51304"/>
                  </a:cubicBezTo>
                  <a:lnTo>
                    <a:pt x="51769" y="51304"/>
                  </a:lnTo>
                  <a:cubicBezTo>
                    <a:pt x="51912" y="51138"/>
                    <a:pt x="52186" y="51138"/>
                    <a:pt x="52329" y="51304"/>
                  </a:cubicBezTo>
                  <a:lnTo>
                    <a:pt x="52329" y="51304"/>
                  </a:lnTo>
                  <a:cubicBezTo>
                    <a:pt x="52495" y="51447"/>
                    <a:pt x="52495" y="51697"/>
                    <a:pt x="52329" y="51864"/>
                  </a:cubicBezTo>
                  <a:lnTo>
                    <a:pt x="52329" y="51864"/>
                  </a:lnTo>
                  <a:cubicBezTo>
                    <a:pt x="52257" y="51935"/>
                    <a:pt x="52150" y="51983"/>
                    <a:pt x="52055" y="51983"/>
                  </a:cubicBezTo>
                  <a:lnTo>
                    <a:pt x="52055" y="51983"/>
                  </a:lnTo>
                  <a:cubicBezTo>
                    <a:pt x="51948" y="51983"/>
                    <a:pt x="51841" y="51959"/>
                    <a:pt x="51769" y="51864"/>
                  </a:cubicBezTo>
                  <a:close/>
                  <a:moveTo>
                    <a:pt x="7823" y="50923"/>
                  </a:moveTo>
                  <a:cubicBezTo>
                    <a:pt x="7668" y="50769"/>
                    <a:pt x="7680" y="50507"/>
                    <a:pt x="7847" y="50364"/>
                  </a:cubicBezTo>
                  <a:lnTo>
                    <a:pt x="7847" y="50364"/>
                  </a:lnTo>
                  <a:cubicBezTo>
                    <a:pt x="8014" y="50209"/>
                    <a:pt x="8264" y="50233"/>
                    <a:pt x="8418" y="50388"/>
                  </a:cubicBezTo>
                  <a:lnTo>
                    <a:pt x="8418" y="50388"/>
                  </a:lnTo>
                  <a:cubicBezTo>
                    <a:pt x="8561" y="50554"/>
                    <a:pt x="8549" y="50804"/>
                    <a:pt x="8383" y="50959"/>
                  </a:cubicBezTo>
                  <a:lnTo>
                    <a:pt x="8383" y="50959"/>
                  </a:lnTo>
                  <a:cubicBezTo>
                    <a:pt x="8311" y="51031"/>
                    <a:pt x="8204" y="51066"/>
                    <a:pt x="8121" y="51066"/>
                  </a:cubicBezTo>
                  <a:lnTo>
                    <a:pt x="8121" y="51066"/>
                  </a:lnTo>
                  <a:cubicBezTo>
                    <a:pt x="8014" y="51066"/>
                    <a:pt x="7895" y="51019"/>
                    <a:pt x="7823" y="50923"/>
                  </a:cubicBezTo>
                  <a:close/>
                  <a:moveTo>
                    <a:pt x="53519" y="49959"/>
                  </a:moveTo>
                  <a:cubicBezTo>
                    <a:pt x="53365" y="49828"/>
                    <a:pt x="53329" y="49578"/>
                    <a:pt x="53460" y="49399"/>
                  </a:cubicBezTo>
                  <a:lnTo>
                    <a:pt x="53460" y="49399"/>
                  </a:lnTo>
                  <a:cubicBezTo>
                    <a:pt x="53603" y="49233"/>
                    <a:pt x="53853" y="49197"/>
                    <a:pt x="54031" y="49340"/>
                  </a:cubicBezTo>
                  <a:lnTo>
                    <a:pt x="54031" y="49340"/>
                  </a:lnTo>
                  <a:cubicBezTo>
                    <a:pt x="54198" y="49471"/>
                    <a:pt x="54222" y="49721"/>
                    <a:pt x="54091" y="49899"/>
                  </a:cubicBezTo>
                  <a:lnTo>
                    <a:pt x="54091" y="49899"/>
                  </a:lnTo>
                  <a:cubicBezTo>
                    <a:pt x="54019" y="49995"/>
                    <a:pt x="53900" y="50054"/>
                    <a:pt x="53781" y="50054"/>
                  </a:cubicBezTo>
                  <a:lnTo>
                    <a:pt x="53781" y="50054"/>
                  </a:lnTo>
                  <a:cubicBezTo>
                    <a:pt x="53686" y="50066"/>
                    <a:pt x="53603" y="50030"/>
                    <a:pt x="53519" y="49959"/>
                  </a:cubicBezTo>
                  <a:close/>
                  <a:moveTo>
                    <a:pt x="6156" y="48899"/>
                  </a:moveTo>
                  <a:cubicBezTo>
                    <a:pt x="6013" y="48721"/>
                    <a:pt x="6049" y="48471"/>
                    <a:pt x="6228" y="48340"/>
                  </a:cubicBezTo>
                  <a:lnTo>
                    <a:pt x="6228" y="48340"/>
                  </a:lnTo>
                  <a:cubicBezTo>
                    <a:pt x="6406" y="48197"/>
                    <a:pt x="6656" y="48233"/>
                    <a:pt x="6787" y="48411"/>
                  </a:cubicBezTo>
                  <a:lnTo>
                    <a:pt x="6787" y="48411"/>
                  </a:lnTo>
                  <a:cubicBezTo>
                    <a:pt x="6930" y="48590"/>
                    <a:pt x="6894" y="48840"/>
                    <a:pt x="6716" y="48983"/>
                  </a:cubicBezTo>
                  <a:lnTo>
                    <a:pt x="6716" y="48983"/>
                  </a:lnTo>
                  <a:cubicBezTo>
                    <a:pt x="6644" y="49042"/>
                    <a:pt x="6549" y="49066"/>
                    <a:pt x="6478" y="49066"/>
                  </a:cubicBezTo>
                  <a:lnTo>
                    <a:pt x="6478" y="49066"/>
                  </a:lnTo>
                  <a:cubicBezTo>
                    <a:pt x="6347" y="49066"/>
                    <a:pt x="6228" y="49007"/>
                    <a:pt x="6156" y="48899"/>
                  </a:cubicBezTo>
                  <a:close/>
                  <a:moveTo>
                    <a:pt x="55103" y="47923"/>
                  </a:moveTo>
                  <a:cubicBezTo>
                    <a:pt x="54924" y="47792"/>
                    <a:pt x="54865" y="47554"/>
                    <a:pt x="54996" y="47375"/>
                  </a:cubicBezTo>
                  <a:lnTo>
                    <a:pt x="54996" y="47375"/>
                  </a:lnTo>
                  <a:cubicBezTo>
                    <a:pt x="55115" y="47197"/>
                    <a:pt x="55365" y="47137"/>
                    <a:pt x="55543" y="47268"/>
                  </a:cubicBezTo>
                  <a:lnTo>
                    <a:pt x="55543" y="47268"/>
                  </a:lnTo>
                  <a:cubicBezTo>
                    <a:pt x="55722" y="47399"/>
                    <a:pt x="55770" y="47637"/>
                    <a:pt x="55651" y="47816"/>
                  </a:cubicBezTo>
                  <a:lnTo>
                    <a:pt x="55651" y="47816"/>
                  </a:lnTo>
                  <a:cubicBezTo>
                    <a:pt x="55579" y="47935"/>
                    <a:pt x="55448" y="47994"/>
                    <a:pt x="55329" y="47994"/>
                  </a:cubicBezTo>
                  <a:lnTo>
                    <a:pt x="55329" y="47994"/>
                  </a:lnTo>
                  <a:cubicBezTo>
                    <a:pt x="55246" y="47994"/>
                    <a:pt x="55174" y="47971"/>
                    <a:pt x="55103" y="47923"/>
                  </a:cubicBezTo>
                  <a:close/>
                  <a:moveTo>
                    <a:pt x="4668" y="46744"/>
                  </a:moveTo>
                  <a:cubicBezTo>
                    <a:pt x="4549" y="46554"/>
                    <a:pt x="4608" y="46316"/>
                    <a:pt x="4787" y="46197"/>
                  </a:cubicBezTo>
                  <a:lnTo>
                    <a:pt x="4787" y="46197"/>
                  </a:lnTo>
                  <a:cubicBezTo>
                    <a:pt x="4978" y="46078"/>
                    <a:pt x="5216" y="46137"/>
                    <a:pt x="5335" y="46328"/>
                  </a:cubicBezTo>
                  <a:lnTo>
                    <a:pt x="5335" y="46328"/>
                  </a:lnTo>
                  <a:cubicBezTo>
                    <a:pt x="5454" y="46518"/>
                    <a:pt x="5394" y="46756"/>
                    <a:pt x="5216" y="46875"/>
                  </a:cubicBezTo>
                  <a:lnTo>
                    <a:pt x="5216" y="46875"/>
                  </a:lnTo>
                  <a:cubicBezTo>
                    <a:pt x="5144" y="46923"/>
                    <a:pt x="5085" y="46935"/>
                    <a:pt x="5001" y="46935"/>
                  </a:cubicBezTo>
                  <a:lnTo>
                    <a:pt x="5001" y="46935"/>
                  </a:lnTo>
                  <a:cubicBezTo>
                    <a:pt x="4858" y="46935"/>
                    <a:pt x="4739" y="46863"/>
                    <a:pt x="4668" y="46744"/>
                  </a:cubicBezTo>
                  <a:close/>
                  <a:moveTo>
                    <a:pt x="56520" y="45744"/>
                  </a:moveTo>
                  <a:cubicBezTo>
                    <a:pt x="56317" y="45649"/>
                    <a:pt x="56258" y="45387"/>
                    <a:pt x="56365" y="45197"/>
                  </a:cubicBezTo>
                  <a:lnTo>
                    <a:pt x="56365" y="45197"/>
                  </a:lnTo>
                  <a:cubicBezTo>
                    <a:pt x="56472" y="45006"/>
                    <a:pt x="56722" y="44947"/>
                    <a:pt x="56913" y="45054"/>
                  </a:cubicBezTo>
                  <a:lnTo>
                    <a:pt x="56913" y="45054"/>
                  </a:lnTo>
                  <a:cubicBezTo>
                    <a:pt x="57115" y="45149"/>
                    <a:pt x="57175" y="45411"/>
                    <a:pt x="57067" y="45601"/>
                  </a:cubicBezTo>
                  <a:lnTo>
                    <a:pt x="57067" y="45601"/>
                  </a:lnTo>
                  <a:lnTo>
                    <a:pt x="57067" y="45601"/>
                  </a:lnTo>
                  <a:lnTo>
                    <a:pt x="57067" y="45601"/>
                  </a:lnTo>
                  <a:cubicBezTo>
                    <a:pt x="56996" y="45732"/>
                    <a:pt x="56853" y="45804"/>
                    <a:pt x="56710" y="45804"/>
                  </a:cubicBezTo>
                  <a:lnTo>
                    <a:pt x="56710" y="45804"/>
                  </a:lnTo>
                  <a:cubicBezTo>
                    <a:pt x="56651" y="45792"/>
                    <a:pt x="56579" y="45780"/>
                    <a:pt x="56520" y="45744"/>
                  </a:cubicBezTo>
                  <a:close/>
                  <a:moveTo>
                    <a:pt x="3358" y="44470"/>
                  </a:moveTo>
                  <a:cubicBezTo>
                    <a:pt x="3251" y="44268"/>
                    <a:pt x="3323" y="44030"/>
                    <a:pt x="3537" y="43934"/>
                  </a:cubicBezTo>
                  <a:lnTo>
                    <a:pt x="3537" y="43934"/>
                  </a:lnTo>
                  <a:cubicBezTo>
                    <a:pt x="3727" y="43827"/>
                    <a:pt x="3966" y="43899"/>
                    <a:pt x="4073" y="44113"/>
                  </a:cubicBezTo>
                  <a:lnTo>
                    <a:pt x="4073" y="44113"/>
                  </a:lnTo>
                  <a:cubicBezTo>
                    <a:pt x="4168" y="44304"/>
                    <a:pt x="4096" y="44542"/>
                    <a:pt x="3894" y="44649"/>
                  </a:cubicBezTo>
                  <a:lnTo>
                    <a:pt x="3894" y="44649"/>
                  </a:lnTo>
                  <a:cubicBezTo>
                    <a:pt x="3835" y="44673"/>
                    <a:pt x="3775" y="44685"/>
                    <a:pt x="3715" y="44685"/>
                  </a:cubicBezTo>
                  <a:lnTo>
                    <a:pt x="3715" y="44685"/>
                  </a:lnTo>
                  <a:cubicBezTo>
                    <a:pt x="3561" y="44673"/>
                    <a:pt x="3430" y="44601"/>
                    <a:pt x="3358" y="44470"/>
                  </a:cubicBezTo>
                  <a:close/>
                  <a:moveTo>
                    <a:pt x="57722" y="43458"/>
                  </a:moveTo>
                  <a:cubicBezTo>
                    <a:pt x="57532" y="43363"/>
                    <a:pt x="57436" y="43125"/>
                    <a:pt x="57532" y="42922"/>
                  </a:cubicBezTo>
                  <a:lnTo>
                    <a:pt x="57532" y="42922"/>
                  </a:lnTo>
                  <a:cubicBezTo>
                    <a:pt x="57615" y="42708"/>
                    <a:pt x="57853" y="42637"/>
                    <a:pt x="58068" y="42720"/>
                  </a:cubicBezTo>
                  <a:lnTo>
                    <a:pt x="58068" y="42720"/>
                  </a:lnTo>
                  <a:cubicBezTo>
                    <a:pt x="58258" y="42815"/>
                    <a:pt x="58341" y="43053"/>
                    <a:pt x="58258" y="43256"/>
                  </a:cubicBezTo>
                  <a:lnTo>
                    <a:pt x="58258" y="43256"/>
                  </a:lnTo>
                  <a:lnTo>
                    <a:pt x="58258" y="43256"/>
                  </a:lnTo>
                  <a:lnTo>
                    <a:pt x="58258" y="43256"/>
                  </a:lnTo>
                  <a:cubicBezTo>
                    <a:pt x="58187" y="43411"/>
                    <a:pt x="58044" y="43494"/>
                    <a:pt x="57889" y="43494"/>
                  </a:cubicBezTo>
                  <a:lnTo>
                    <a:pt x="57889" y="43494"/>
                  </a:lnTo>
                  <a:cubicBezTo>
                    <a:pt x="57841" y="43482"/>
                    <a:pt x="57782" y="43470"/>
                    <a:pt x="57722" y="43458"/>
                  </a:cubicBezTo>
                  <a:close/>
                  <a:moveTo>
                    <a:pt x="2251" y="42089"/>
                  </a:moveTo>
                  <a:cubicBezTo>
                    <a:pt x="2168" y="41875"/>
                    <a:pt x="2263" y="41637"/>
                    <a:pt x="2477" y="41565"/>
                  </a:cubicBezTo>
                  <a:lnTo>
                    <a:pt x="2477" y="41565"/>
                  </a:lnTo>
                  <a:cubicBezTo>
                    <a:pt x="2680" y="41470"/>
                    <a:pt x="2906" y="41577"/>
                    <a:pt x="3001" y="41791"/>
                  </a:cubicBezTo>
                  <a:lnTo>
                    <a:pt x="3001" y="41791"/>
                  </a:lnTo>
                  <a:cubicBezTo>
                    <a:pt x="3084" y="41994"/>
                    <a:pt x="2977" y="42232"/>
                    <a:pt x="2775" y="42315"/>
                  </a:cubicBezTo>
                  <a:lnTo>
                    <a:pt x="2775" y="42315"/>
                  </a:lnTo>
                  <a:cubicBezTo>
                    <a:pt x="2727" y="42327"/>
                    <a:pt x="2668" y="42339"/>
                    <a:pt x="2620" y="42339"/>
                  </a:cubicBezTo>
                  <a:lnTo>
                    <a:pt x="2620" y="42339"/>
                  </a:lnTo>
                  <a:cubicBezTo>
                    <a:pt x="2477" y="42327"/>
                    <a:pt x="2322" y="42232"/>
                    <a:pt x="2251" y="42089"/>
                  </a:cubicBezTo>
                  <a:close/>
                  <a:moveTo>
                    <a:pt x="58746" y="41053"/>
                  </a:moveTo>
                  <a:cubicBezTo>
                    <a:pt x="58544" y="40982"/>
                    <a:pt x="58437" y="40756"/>
                    <a:pt x="58508" y="40553"/>
                  </a:cubicBezTo>
                  <a:lnTo>
                    <a:pt x="58508" y="40553"/>
                  </a:lnTo>
                  <a:cubicBezTo>
                    <a:pt x="58579" y="40339"/>
                    <a:pt x="58818" y="40244"/>
                    <a:pt x="59020" y="40315"/>
                  </a:cubicBezTo>
                  <a:lnTo>
                    <a:pt x="59020" y="40315"/>
                  </a:lnTo>
                  <a:cubicBezTo>
                    <a:pt x="59222" y="40386"/>
                    <a:pt x="59330" y="40625"/>
                    <a:pt x="59258" y="40815"/>
                  </a:cubicBezTo>
                  <a:lnTo>
                    <a:pt x="59258" y="40815"/>
                  </a:lnTo>
                  <a:lnTo>
                    <a:pt x="59258" y="40815"/>
                  </a:lnTo>
                  <a:lnTo>
                    <a:pt x="59258" y="40815"/>
                  </a:lnTo>
                  <a:cubicBezTo>
                    <a:pt x="59199" y="40982"/>
                    <a:pt x="59044" y="41089"/>
                    <a:pt x="58877" y="41089"/>
                  </a:cubicBezTo>
                  <a:lnTo>
                    <a:pt x="58877" y="41089"/>
                  </a:lnTo>
                  <a:cubicBezTo>
                    <a:pt x="58841" y="41089"/>
                    <a:pt x="58782" y="41077"/>
                    <a:pt x="58746" y="41053"/>
                  </a:cubicBezTo>
                  <a:close/>
                  <a:moveTo>
                    <a:pt x="1370" y="39613"/>
                  </a:moveTo>
                  <a:cubicBezTo>
                    <a:pt x="1310" y="39410"/>
                    <a:pt x="1418" y="39184"/>
                    <a:pt x="1644" y="39112"/>
                  </a:cubicBezTo>
                  <a:lnTo>
                    <a:pt x="1644" y="39112"/>
                  </a:lnTo>
                  <a:cubicBezTo>
                    <a:pt x="1846" y="39053"/>
                    <a:pt x="2072" y="39148"/>
                    <a:pt x="2144" y="39374"/>
                  </a:cubicBezTo>
                  <a:lnTo>
                    <a:pt x="2144" y="39374"/>
                  </a:lnTo>
                  <a:cubicBezTo>
                    <a:pt x="2203" y="39589"/>
                    <a:pt x="2108" y="39803"/>
                    <a:pt x="1882" y="39886"/>
                  </a:cubicBezTo>
                  <a:lnTo>
                    <a:pt x="1882" y="39886"/>
                  </a:lnTo>
                  <a:cubicBezTo>
                    <a:pt x="1834" y="39898"/>
                    <a:pt x="1810" y="39898"/>
                    <a:pt x="1763" y="39898"/>
                  </a:cubicBezTo>
                  <a:lnTo>
                    <a:pt x="1763" y="39898"/>
                  </a:lnTo>
                  <a:cubicBezTo>
                    <a:pt x="1584" y="39886"/>
                    <a:pt x="1418" y="39779"/>
                    <a:pt x="1370" y="39613"/>
                  </a:cubicBezTo>
                  <a:close/>
                  <a:moveTo>
                    <a:pt x="59532" y="38600"/>
                  </a:moveTo>
                  <a:cubicBezTo>
                    <a:pt x="59330" y="38541"/>
                    <a:pt x="59199" y="38339"/>
                    <a:pt x="59258" y="38112"/>
                  </a:cubicBezTo>
                  <a:lnTo>
                    <a:pt x="59258" y="38112"/>
                  </a:lnTo>
                  <a:cubicBezTo>
                    <a:pt x="59318" y="37898"/>
                    <a:pt x="59532" y="37767"/>
                    <a:pt x="59746" y="37827"/>
                  </a:cubicBezTo>
                  <a:lnTo>
                    <a:pt x="59746" y="37827"/>
                  </a:lnTo>
                  <a:cubicBezTo>
                    <a:pt x="59949" y="37886"/>
                    <a:pt x="60092" y="38100"/>
                    <a:pt x="60032" y="38315"/>
                  </a:cubicBezTo>
                  <a:lnTo>
                    <a:pt x="60032" y="38315"/>
                  </a:lnTo>
                  <a:cubicBezTo>
                    <a:pt x="59984" y="38493"/>
                    <a:pt x="59818" y="38612"/>
                    <a:pt x="59639" y="38612"/>
                  </a:cubicBezTo>
                  <a:lnTo>
                    <a:pt x="59639" y="38612"/>
                  </a:lnTo>
                  <a:cubicBezTo>
                    <a:pt x="59615" y="38612"/>
                    <a:pt x="59580" y="38600"/>
                    <a:pt x="59532" y="38600"/>
                  </a:cubicBezTo>
                  <a:close/>
                  <a:moveTo>
                    <a:pt x="691" y="37065"/>
                  </a:moveTo>
                  <a:cubicBezTo>
                    <a:pt x="644" y="36862"/>
                    <a:pt x="775" y="36636"/>
                    <a:pt x="1001" y="36588"/>
                  </a:cubicBezTo>
                  <a:lnTo>
                    <a:pt x="1001" y="36588"/>
                  </a:lnTo>
                  <a:cubicBezTo>
                    <a:pt x="1215" y="36553"/>
                    <a:pt x="1429" y="36684"/>
                    <a:pt x="1477" y="36910"/>
                  </a:cubicBezTo>
                  <a:lnTo>
                    <a:pt x="1477" y="36910"/>
                  </a:lnTo>
                  <a:cubicBezTo>
                    <a:pt x="1525" y="37124"/>
                    <a:pt x="1394" y="37338"/>
                    <a:pt x="1179" y="37386"/>
                  </a:cubicBezTo>
                  <a:lnTo>
                    <a:pt x="1179" y="37386"/>
                  </a:lnTo>
                  <a:cubicBezTo>
                    <a:pt x="1156" y="37398"/>
                    <a:pt x="1120" y="37398"/>
                    <a:pt x="1096" y="37398"/>
                  </a:cubicBezTo>
                  <a:lnTo>
                    <a:pt x="1096" y="37398"/>
                  </a:lnTo>
                  <a:cubicBezTo>
                    <a:pt x="894" y="37386"/>
                    <a:pt x="739" y="37267"/>
                    <a:pt x="691" y="37065"/>
                  </a:cubicBezTo>
                  <a:close/>
                  <a:moveTo>
                    <a:pt x="60127" y="36076"/>
                  </a:moveTo>
                  <a:cubicBezTo>
                    <a:pt x="59913" y="36041"/>
                    <a:pt x="59758" y="35838"/>
                    <a:pt x="59806" y="35612"/>
                  </a:cubicBezTo>
                  <a:lnTo>
                    <a:pt x="59806" y="35612"/>
                  </a:lnTo>
                  <a:cubicBezTo>
                    <a:pt x="59830" y="35386"/>
                    <a:pt x="60044" y="35243"/>
                    <a:pt x="60270" y="35279"/>
                  </a:cubicBezTo>
                  <a:lnTo>
                    <a:pt x="60270" y="35279"/>
                  </a:lnTo>
                  <a:cubicBezTo>
                    <a:pt x="60484" y="35326"/>
                    <a:pt x="60627" y="35541"/>
                    <a:pt x="60592" y="35743"/>
                  </a:cubicBezTo>
                  <a:lnTo>
                    <a:pt x="60592" y="35743"/>
                  </a:lnTo>
                  <a:lnTo>
                    <a:pt x="60592" y="35743"/>
                  </a:lnTo>
                  <a:lnTo>
                    <a:pt x="60592" y="35743"/>
                  </a:lnTo>
                  <a:cubicBezTo>
                    <a:pt x="60568" y="35933"/>
                    <a:pt x="60389" y="36076"/>
                    <a:pt x="60211" y="36076"/>
                  </a:cubicBezTo>
                  <a:lnTo>
                    <a:pt x="60211" y="36076"/>
                  </a:lnTo>
                  <a:close/>
                  <a:moveTo>
                    <a:pt x="239" y="34481"/>
                  </a:moveTo>
                  <a:lnTo>
                    <a:pt x="239" y="34481"/>
                  </a:lnTo>
                  <a:lnTo>
                    <a:pt x="239" y="34481"/>
                  </a:lnTo>
                  <a:cubicBezTo>
                    <a:pt x="215" y="34255"/>
                    <a:pt x="382" y="34064"/>
                    <a:pt x="584" y="34028"/>
                  </a:cubicBezTo>
                  <a:lnTo>
                    <a:pt x="584" y="34028"/>
                  </a:lnTo>
                  <a:cubicBezTo>
                    <a:pt x="810" y="34005"/>
                    <a:pt x="1001" y="34171"/>
                    <a:pt x="1037" y="34374"/>
                  </a:cubicBezTo>
                  <a:lnTo>
                    <a:pt x="1037" y="34374"/>
                  </a:lnTo>
                  <a:cubicBezTo>
                    <a:pt x="1060" y="34600"/>
                    <a:pt x="894" y="34790"/>
                    <a:pt x="691" y="34826"/>
                  </a:cubicBezTo>
                  <a:lnTo>
                    <a:pt x="691" y="34826"/>
                  </a:lnTo>
                  <a:lnTo>
                    <a:pt x="644" y="34826"/>
                  </a:lnTo>
                  <a:lnTo>
                    <a:pt x="644" y="34826"/>
                  </a:lnTo>
                  <a:cubicBezTo>
                    <a:pt x="453" y="34838"/>
                    <a:pt x="275" y="34683"/>
                    <a:pt x="239" y="34481"/>
                  </a:cubicBezTo>
                  <a:close/>
                  <a:moveTo>
                    <a:pt x="60484" y="33517"/>
                  </a:moveTo>
                  <a:cubicBezTo>
                    <a:pt x="60270" y="33493"/>
                    <a:pt x="60103" y="33302"/>
                    <a:pt x="60115" y="33076"/>
                  </a:cubicBezTo>
                  <a:lnTo>
                    <a:pt x="60115" y="33076"/>
                  </a:lnTo>
                  <a:cubicBezTo>
                    <a:pt x="60127" y="32862"/>
                    <a:pt x="60330" y="32695"/>
                    <a:pt x="60544" y="32707"/>
                  </a:cubicBezTo>
                  <a:lnTo>
                    <a:pt x="60544" y="32707"/>
                  </a:lnTo>
                  <a:cubicBezTo>
                    <a:pt x="60770" y="32719"/>
                    <a:pt x="60937" y="32921"/>
                    <a:pt x="60925" y="33136"/>
                  </a:cubicBezTo>
                  <a:lnTo>
                    <a:pt x="60925" y="33136"/>
                  </a:lnTo>
                  <a:cubicBezTo>
                    <a:pt x="60901" y="33350"/>
                    <a:pt x="60723" y="33517"/>
                    <a:pt x="60520" y="33517"/>
                  </a:cubicBezTo>
                  <a:lnTo>
                    <a:pt x="60520" y="33517"/>
                  </a:lnTo>
                  <a:close/>
                  <a:moveTo>
                    <a:pt x="25" y="31873"/>
                  </a:moveTo>
                  <a:cubicBezTo>
                    <a:pt x="1" y="31647"/>
                    <a:pt x="179" y="31457"/>
                    <a:pt x="406" y="31457"/>
                  </a:cubicBezTo>
                  <a:lnTo>
                    <a:pt x="406" y="31457"/>
                  </a:lnTo>
                  <a:cubicBezTo>
                    <a:pt x="632" y="31445"/>
                    <a:pt x="810" y="31623"/>
                    <a:pt x="822" y="31850"/>
                  </a:cubicBezTo>
                  <a:lnTo>
                    <a:pt x="822" y="31850"/>
                  </a:lnTo>
                  <a:cubicBezTo>
                    <a:pt x="834" y="32064"/>
                    <a:pt x="656" y="32266"/>
                    <a:pt x="441" y="32266"/>
                  </a:cubicBezTo>
                  <a:lnTo>
                    <a:pt x="441" y="32266"/>
                  </a:lnTo>
                  <a:lnTo>
                    <a:pt x="417" y="32266"/>
                  </a:lnTo>
                  <a:lnTo>
                    <a:pt x="417" y="32266"/>
                  </a:lnTo>
                  <a:cubicBezTo>
                    <a:pt x="215" y="32243"/>
                    <a:pt x="36" y="32088"/>
                    <a:pt x="25" y="31873"/>
                  </a:cubicBezTo>
                  <a:close/>
                  <a:moveTo>
                    <a:pt x="60234" y="30516"/>
                  </a:moveTo>
                  <a:lnTo>
                    <a:pt x="60234" y="30516"/>
                  </a:lnTo>
                  <a:lnTo>
                    <a:pt x="60234" y="30492"/>
                  </a:lnTo>
                  <a:lnTo>
                    <a:pt x="60234" y="30492"/>
                  </a:lnTo>
                  <a:lnTo>
                    <a:pt x="60234" y="30445"/>
                  </a:lnTo>
                  <a:lnTo>
                    <a:pt x="60234" y="30445"/>
                  </a:lnTo>
                  <a:cubicBezTo>
                    <a:pt x="60234" y="30219"/>
                    <a:pt x="60413" y="30040"/>
                    <a:pt x="60639" y="30040"/>
                  </a:cubicBezTo>
                  <a:lnTo>
                    <a:pt x="60639" y="30040"/>
                  </a:lnTo>
                  <a:cubicBezTo>
                    <a:pt x="60865" y="30040"/>
                    <a:pt x="61044" y="30219"/>
                    <a:pt x="61044" y="30445"/>
                  </a:cubicBezTo>
                  <a:lnTo>
                    <a:pt x="61044" y="30445"/>
                  </a:lnTo>
                  <a:lnTo>
                    <a:pt x="61044" y="30480"/>
                  </a:lnTo>
                  <a:lnTo>
                    <a:pt x="61044" y="30480"/>
                  </a:lnTo>
                  <a:lnTo>
                    <a:pt x="61044" y="30504"/>
                  </a:lnTo>
                  <a:lnTo>
                    <a:pt x="61044" y="30504"/>
                  </a:lnTo>
                  <a:cubicBezTo>
                    <a:pt x="61044" y="30730"/>
                    <a:pt x="60865" y="30909"/>
                    <a:pt x="60639" y="30909"/>
                  </a:cubicBezTo>
                  <a:lnTo>
                    <a:pt x="60639" y="30909"/>
                  </a:lnTo>
                  <a:cubicBezTo>
                    <a:pt x="60413" y="30921"/>
                    <a:pt x="60234" y="30742"/>
                    <a:pt x="60234" y="30516"/>
                  </a:cubicBezTo>
                  <a:close/>
                  <a:moveTo>
                    <a:pt x="406" y="29659"/>
                  </a:moveTo>
                  <a:cubicBezTo>
                    <a:pt x="179" y="29647"/>
                    <a:pt x="25" y="29468"/>
                    <a:pt x="25" y="29242"/>
                  </a:cubicBezTo>
                  <a:lnTo>
                    <a:pt x="25" y="29242"/>
                  </a:lnTo>
                  <a:cubicBezTo>
                    <a:pt x="36" y="29016"/>
                    <a:pt x="215" y="28861"/>
                    <a:pt x="441" y="28861"/>
                  </a:cubicBezTo>
                  <a:lnTo>
                    <a:pt x="441" y="28861"/>
                  </a:lnTo>
                  <a:cubicBezTo>
                    <a:pt x="656" y="28873"/>
                    <a:pt x="822" y="29052"/>
                    <a:pt x="822" y="29266"/>
                  </a:cubicBezTo>
                  <a:lnTo>
                    <a:pt x="822" y="29266"/>
                  </a:lnTo>
                  <a:cubicBezTo>
                    <a:pt x="810" y="29480"/>
                    <a:pt x="632" y="29659"/>
                    <a:pt x="417" y="29659"/>
                  </a:cubicBezTo>
                  <a:lnTo>
                    <a:pt x="417" y="29659"/>
                  </a:lnTo>
                  <a:close/>
                  <a:moveTo>
                    <a:pt x="60115" y="27897"/>
                  </a:moveTo>
                  <a:cubicBezTo>
                    <a:pt x="60103" y="27682"/>
                    <a:pt x="60270" y="27480"/>
                    <a:pt x="60484" y="27468"/>
                  </a:cubicBezTo>
                  <a:lnTo>
                    <a:pt x="60484" y="27468"/>
                  </a:lnTo>
                  <a:cubicBezTo>
                    <a:pt x="60711" y="27456"/>
                    <a:pt x="60901" y="27623"/>
                    <a:pt x="60925" y="27837"/>
                  </a:cubicBezTo>
                  <a:lnTo>
                    <a:pt x="60925" y="27837"/>
                  </a:lnTo>
                  <a:cubicBezTo>
                    <a:pt x="60937" y="28063"/>
                    <a:pt x="60770" y="28254"/>
                    <a:pt x="60544" y="28278"/>
                  </a:cubicBezTo>
                  <a:lnTo>
                    <a:pt x="60544" y="28278"/>
                  </a:lnTo>
                  <a:lnTo>
                    <a:pt x="60520" y="28278"/>
                  </a:lnTo>
                  <a:lnTo>
                    <a:pt x="60520" y="28278"/>
                  </a:lnTo>
                  <a:cubicBezTo>
                    <a:pt x="60306" y="28254"/>
                    <a:pt x="60127" y="28111"/>
                    <a:pt x="60115" y="27897"/>
                  </a:cubicBezTo>
                  <a:close/>
                  <a:moveTo>
                    <a:pt x="584" y="27075"/>
                  </a:moveTo>
                  <a:cubicBezTo>
                    <a:pt x="358" y="27040"/>
                    <a:pt x="215" y="26849"/>
                    <a:pt x="239" y="26623"/>
                  </a:cubicBezTo>
                  <a:lnTo>
                    <a:pt x="239" y="26623"/>
                  </a:lnTo>
                  <a:cubicBezTo>
                    <a:pt x="275" y="26397"/>
                    <a:pt x="477" y="26254"/>
                    <a:pt x="691" y="26278"/>
                  </a:cubicBezTo>
                  <a:lnTo>
                    <a:pt x="691" y="26278"/>
                  </a:lnTo>
                  <a:cubicBezTo>
                    <a:pt x="918" y="26313"/>
                    <a:pt x="1060" y="26516"/>
                    <a:pt x="1037" y="26730"/>
                  </a:cubicBezTo>
                  <a:lnTo>
                    <a:pt x="1037" y="26730"/>
                  </a:lnTo>
                  <a:cubicBezTo>
                    <a:pt x="1001" y="26932"/>
                    <a:pt x="834" y="27087"/>
                    <a:pt x="632" y="27087"/>
                  </a:cubicBezTo>
                  <a:lnTo>
                    <a:pt x="632" y="27087"/>
                  </a:lnTo>
                  <a:cubicBezTo>
                    <a:pt x="620" y="27087"/>
                    <a:pt x="596" y="27087"/>
                    <a:pt x="584" y="27075"/>
                  </a:cubicBezTo>
                  <a:close/>
                  <a:moveTo>
                    <a:pt x="59794" y="25361"/>
                  </a:moveTo>
                  <a:cubicBezTo>
                    <a:pt x="59746" y="25135"/>
                    <a:pt x="59889" y="24920"/>
                    <a:pt x="60115" y="24896"/>
                  </a:cubicBezTo>
                  <a:lnTo>
                    <a:pt x="60115" y="24896"/>
                  </a:lnTo>
                  <a:cubicBezTo>
                    <a:pt x="60342" y="24873"/>
                    <a:pt x="60544" y="25004"/>
                    <a:pt x="60580" y="25218"/>
                  </a:cubicBezTo>
                  <a:lnTo>
                    <a:pt x="60580" y="25218"/>
                  </a:lnTo>
                  <a:cubicBezTo>
                    <a:pt x="60627" y="25444"/>
                    <a:pt x="60473" y="25658"/>
                    <a:pt x="60246" y="25682"/>
                  </a:cubicBezTo>
                  <a:lnTo>
                    <a:pt x="60246" y="25682"/>
                  </a:lnTo>
                  <a:cubicBezTo>
                    <a:pt x="60223" y="25682"/>
                    <a:pt x="60211" y="25694"/>
                    <a:pt x="60175" y="25694"/>
                  </a:cubicBezTo>
                  <a:lnTo>
                    <a:pt x="60175" y="25694"/>
                  </a:lnTo>
                  <a:cubicBezTo>
                    <a:pt x="59984" y="25694"/>
                    <a:pt x="59818" y="25563"/>
                    <a:pt x="59794" y="25361"/>
                  </a:cubicBezTo>
                  <a:close/>
                  <a:moveTo>
                    <a:pt x="989" y="24527"/>
                  </a:moveTo>
                  <a:cubicBezTo>
                    <a:pt x="775" y="24480"/>
                    <a:pt x="632" y="24265"/>
                    <a:pt x="679" y="24051"/>
                  </a:cubicBezTo>
                  <a:lnTo>
                    <a:pt x="679" y="24051"/>
                  </a:lnTo>
                  <a:lnTo>
                    <a:pt x="679" y="24051"/>
                  </a:lnTo>
                  <a:lnTo>
                    <a:pt x="679" y="24051"/>
                  </a:lnTo>
                  <a:cubicBezTo>
                    <a:pt x="715" y="23837"/>
                    <a:pt x="929" y="23694"/>
                    <a:pt x="1156" y="23730"/>
                  </a:cubicBezTo>
                  <a:lnTo>
                    <a:pt x="1156" y="23730"/>
                  </a:lnTo>
                  <a:cubicBezTo>
                    <a:pt x="1358" y="23777"/>
                    <a:pt x="1513" y="24003"/>
                    <a:pt x="1465" y="24206"/>
                  </a:cubicBezTo>
                  <a:lnTo>
                    <a:pt x="1465" y="24206"/>
                  </a:lnTo>
                  <a:cubicBezTo>
                    <a:pt x="1418" y="24408"/>
                    <a:pt x="1251" y="24527"/>
                    <a:pt x="1072" y="24527"/>
                  </a:cubicBezTo>
                  <a:lnTo>
                    <a:pt x="1072" y="24527"/>
                  </a:lnTo>
                  <a:close/>
                  <a:moveTo>
                    <a:pt x="59234" y="22872"/>
                  </a:moveTo>
                  <a:cubicBezTo>
                    <a:pt x="59175" y="22658"/>
                    <a:pt x="59318" y="22444"/>
                    <a:pt x="59520" y="22384"/>
                  </a:cubicBezTo>
                  <a:lnTo>
                    <a:pt x="59520" y="22384"/>
                  </a:lnTo>
                  <a:cubicBezTo>
                    <a:pt x="59734" y="22325"/>
                    <a:pt x="59961" y="22456"/>
                    <a:pt x="60008" y="22658"/>
                  </a:cubicBezTo>
                  <a:lnTo>
                    <a:pt x="60008" y="22658"/>
                  </a:lnTo>
                  <a:cubicBezTo>
                    <a:pt x="60080" y="22872"/>
                    <a:pt x="59937" y="23099"/>
                    <a:pt x="59734" y="23158"/>
                  </a:cubicBezTo>
                  <a:lnTo>
                    <a:pt x="59734" y="23158"/>
                  </a:lnTo>
                  <a:cubicBezTo>
                    <a:pt x="59699" y="23170"/>
                    <a:pt x="59651" y="23170"/>
                    <a:pt x="59627" y="23170"/>
                  </a:cubicBezTo>
                  <a:lnTo>
                    <a:pt x="59627" y="23170"/>
                  </a:lnTo>
                  <a:cubicBezTo>
                    <a:pt x="59449" y="23170"/>
                    <a:pt x="59282" y="23051"/>
                    <a:pt x="59234" y="22872"/>
                  </a:cubicBezTo>
                  <a:close/>
                  <a:moveTo>
                    <a:pt x="1608" y="22003"/>
                  </a:moveTo>
                  <a:cubicBezTo>
                    <a:pt x="1406" y="21944"/>
                    <a:pt x="1287" y="21706"/>
                    <a:pt x="1346" y="21503"/>
                  </a:cubicBezTo>
                  <a:lnTo>
                    <a:pt x="1346" y="21503"/>
                  </a:lnTo>
                  <a:cubicBezTo>
                    <a:pt x="1418" y="21289"/>
                    <a:pt x="1644" y="21170"/>
                    <a:pt x="1858" y="21229"/>
                  </a:cubicBezTo>
                  <a:lnTo>
                    <a:pt x="1858" y="21229"/>
                  </a:lnTo>
                  <a:cubicBezTo>
                    <a:pt x="2061" y="21289"/>
                    <a:pt x="2180" y="21527"/>
                    <a:pt x="2120" y="21741"/>
                  </a:cubicBezTo>
                  <a:lnTo>
                    <a:pt x="2120" y="21741"/>
                  </a:lnTo>
                  <a:cubicBezTo>
                    <a:pt x="2061" y="21920"/>
                    <a:pt x="1906" y="22027"/>
                    <a:pt x="1739" y="22027"/>
                  </a:cubicBezTo>
                  <a:lnTo>
                    <a:pt x="1739" y="22027"/>
                  </a:lnTo>
                  <a:cubicBezTo>
                    <a:pt x="1691" y="22027"/>
                    <a:pt x="1656" y="22003"/>
                    <a:pt x="1608" y="22003"/>
                  </a:cubicBezTo>
                  <a:close/>
                  <a:moveTo>
                    <a:pt x="58484" y="20432"/>
                  </a:moveTo>
                  <a:cubicBezTo>
                    <a:pt x="58401" y="20217"/>
                    <a:pt x="58508" y="20003"/>
                    <a:pt x="58722" y="19920"/>
                  </a:cubicBezTo>
                  <a:lnTo>
                    <a:pt x="58722" y="19920"/>
                  </a:lnTo>
                  <a:cubicBezTo>
                    <a:pt x="58925" y="19848"/>
                    <a:pt x="59151" y="19955"/>
                    <a:pt x="59222" y="20158"/>
                  </a:cubicBezTo>
                  <a:lnTo>
                    <a:pt x="59222" y="20158"/>
                  </a:lnTo>
                  <a:cubicBezTo>
                    <a:pt x="59294" y="20372"/>
                    <a:pt x="59199" y="20598"/>
                    <a:pt x="58984" y="20670"/>
                  </a:cubicBezTo>
                  <a:lnTo>
                    <a:pt x="58984" y="20670"/>
                  </a:lnTo>
                  <a:cubicBezTo>
                    <a:pt x="58937" y="20682"/>
                    <a:pt x="58901" y="20694"/>
                    <a:pt x="58853" y="20694"/>
                  </a:cubicBezTo>
                  <a:lnTo>
                    <a:pt x="58853" y="20694"/>
                  </a:lnTo>
                  <a:cubicBezTo>
                    <a:pt x="58687" y="20694"/>
                    <a:pt x="58544" y="20598"/>
                    <a:pt x="58484" y="20432"/>
                  </a:cubicBezTo>
                  <a:close/>
                  <a:moveTo>
                    <a:pt x="2442" y="19551"/>
                  </a:moveTo>
                  <a:cubicBezTo>
                    <a:pt x="2239" y="19467"/>
                    <a:pt x="2144" y="19241"/>
                    <a:pt x="2227" y="19027"/>
                  </a:cubicBezTo>
                  <a:lnTo>
                    <a:pt x="2227" y="19027"/>
                  </a:lnTo>
                  <a:cubicBezTo>
                    <a:pt x="2311" y="18824"/>
                    <a:pt x="2537" y="18729"/>
                    <a:pt x="2739" y="18812"/>
                  </a:cubicBezTo>
                  <a:lnTo>
                    <a:pt x="2739" y="18812"/>
                  </a:lnTo>
                  <a:cubicBezTo>
                    <a:pt x="2953" y="18896"/>
                    <a:pt x="3037" y="19122"/>
                    <a:pt x="2965" y="19324"/>
                  </a:cubicBezTo>
                  <a:lnTo>
                    <a:pt x="2965" y="19324"/>
                  </a:lnTo>
                  <a:cubicBezTo>
                    <a:pt x="2906" y="19479"/>
                    <a:pt x="2763" y="19586"/>
                    <a:pt x="2596" y="19586"/>
                  </a:cubicBezTo>
                  <a:lnTo>
                    <a:pt x="2596" y="19586"/>
                  </a:lnTo>
                  <a:cubicBezTo>
                    <a:pt x="2549" y="19586"/>
                    <a:pt x="2501" y="19562"/>
                    <a:pt x="2442" y="19551"/>
                  </a:cubicBezTo>
                  <a:close/>
                  <a:moveTo>
                    <a:pt x="57496" y="18062"/>
                  </a:moveTo>
                  <a:lnTo>
                    <a:pt x="57496" y="18062"/>
                  </a:lnTo>
                  <a:cubicBezTo>
                    <a:pt x="57413" y="17860"/>
                    <a:pt x="57496" y="17622"/>
                    <a:pt x="57687" y="17526"/>
                  </a:cubicBezTo>
                  <a:lnTo>
                    <a:pt x="57687" y="17526"/>
                  </a:lnTo>
                  <a:cubicBezTo>
                    <a:pt x="57901" y="17443"/>
                    <a:pt x="58139" y="17526"/>
                    <a:pt x="58222" y="17729"/>
                  </a:cubicBezTo>
                  <a:lnTo>
                    <a:pt x="58222" y="17729"/>
                  </a:lnTo>
                  <a:cubicBezTo>
                    <a:pt x="58318" y="17919"/>
                    <a:pt x="58222" y="18158"/>
                    <a:pt x="58032" y="18265"/>
                  </a:cubicBezTo>
                  <a:lnTo>
                    <a:pt x="58032" y="18265"/>
                  </a:lnTo>
                  <a:cubicBezTo>
                    <a:pt x="57972" y="18288"/>
                    <a:pt x="57925" y="18288"/>
                    <a:pt x="57865" y="18288"/>
                  </a:cubicBezTo>
                  <a:lnTo>
                    <a:pt x="57865" y="18288"/>
                  </a:lnTo>
                  <a:cubicBezTo>
                    <a:pt x="57722" y="18300"/>
                    <a:pt x="57567" y="18217"/>
                    <a:pt x="57496" y="18062"/>
                  </a:cubicBezTo>
                  <a:close/>
                  <a:moveTo>
                    <a:pt x="3501" y="17169"/>
                  </a:moveTo>
                  <a:cubicBezTo>
                    <a:pt x="3311" y="17074"/>
                    <a:pt x="3239" y="16824"/>
                    <a:pt x="3323" y="16634"/>
                  </a:cubicBezTo>
                  <a:lnTo>
                    <a:pt x="3323" y="16634"/>
                  </a:lnTo>
                  <a:lnTo>
                    <a:pt x="3323" y="16634"/>
                  </a:lnTo>
                  <a:lnTo>
                    <a:pt x="3323" y="16634"/>
                  </a:lnTo>
                  <a:cubicBezTo>
                    <a:pt x="3430" y="16443"/>
                    <a:pt x="3668" y="16372"/>
                    <a:pt x="3858" y="16455"/>
                  </a:cubicBezTo>
                  <a:lnTo>
                    <a:pt x="3858" y="16455"/>
                  </a:lnTo>
                  <a:cubicBezTo>
                    <a:pt x="4049" y="16562"/>
                    <a:pt x="4132" y="16800"/>
                    <a:pt x="4037" y="16991"/>
                  </a:cubicBezTo>
                  <a:lnTo>
                    <a:pt x="4037" y="16991"/>
                  </a:lnTo>
                  <a:cubicBezTo>
                    <a:pt x="3966" y="17134"/>
                    <a:pt x="3835" y="17217"/>
                    <a:pt x="3680" y="17217"/>
                  </a:cubicBezTo>
                  <a:lnTo>
                    <a:pt x="3680" y="17217"/>
                  </a:lnTo>
                  <a:cubicBezTo>
                    <a:pt x="3620" y="17217"/>
                    <a:pt x="3561" y="17205"/>
                    <a:pt x="3501" y="17169"/>
                  </a:cubicBezTo>
                  <a:close/>
                  <a:moveTo>
                    <a:pt x="56341" y="15788"/>
                  </a:moveTo>
                  <a:lnTo>
                    <a:pt x="56341" y="15788"/>
                  </a:lnTo>
                  <a:cubicBezTo>
                    <a:pt x="56234" y="15598"/>
                    <a:pt x="56293" y="15360"/>
                    <a:pt x="56484" y="15240"/>
                  </a:cubicBezTo>
                  <a:lnTo>
                    <a:pt x="56484" y="15240"/>
                  </a:lnTo>
                  <a:cubicBezTo>
                    <a:pt x="56674" y="15133"/>
                    <a:pt x="56925" y="15193"/>
                    <a:pt x="57032" y="15383"/>
                  </a:cubicBezTo>
                  <a:lnTo>
                    <a:pt x="57032" y="15383"/>
                  </a:lnTo>
                  <a:lnTo>
                    <a:pt x="57032" y="15383"/>
                  </a:lnTo>
                  <a:lnTo>
                    <a:pt x="57032" y="15383"/>
                  </a:lnTo>
                  <a:cubicBezTo>
                    <a:pt x="57139" y="15586"/>
                    <a:pt x="57079" y="15812"/>
                    <a:pt x="56889" y="15931"/>
                  </a:cubicBezTo>
                  <a:lnTo>
                    <a:pt x="56889" y="15931"/>
                  </a:lnTo>
                  <a:cubicBezTo>
                    <a:pt x="56829" y="15967"/>
                    <a:pt x="56758" y="15979"/>
                    <a:pt x="56698" y="15979"/>
                  </a:cubicBezTo>
                  <a:lnTo>
                    <a:pt x="56698" y="15979"/>
                  </a:lnTo>
                  <a:cubicBezTo>
                    <a:pt x="56544" y="15991"/>
                    <a:pt x="56413" y="15919"/>
                    <a:pt x="56341" y="15788"/>
                  </a:cubicBezTo>
                  <a:close/>
                  <a:moveTo>
                    <a:pt x="4751" y="14907"/>
                  </a:moveTo>
                  <a:cubicBezTo>
                    <a:pt x="4561" y="14788"/>
                    <a:pt x="4501" y="14538"/>
                    <a:pt x="4620" y="14359"/>
                  </a:cubicBezTo>
                  <a:lnTo>
                    <a:pt x="4620" y="14359"/>
                  </a:lnTo>
                  <a:cubicBezTo>
                    <a:pt x="4739" y="14169"/>
                    <a:pt x="4989" y="14109"/>
                    <a:pt x="5168" y="14228"/>
                  </a:cubicBezTo>
                  <a:lnTo>
                    <a:pt x="5168" y="14228"/>
                  </a:lnTo>
                  <a:cubicBezTo>
                    <a:pt x="5359" y="14348"/>
                    <a:pt x="5406" y="14598"/>
                    <a:pt x="5299" y="14776"/>
                  </a:cubicBezTo>
                  <a:lnTo>
                    <a:pt x="5299" y="14776"/>
                  </a:lnTo>
                  <a:cubicBezTo>
                    <a:pt x="5228" y="14895"/>
                    <a:pt x="5097" y="14967"/>
                    <a:pt x="4966" y="14967"/>
                  </a:cubicBezTo>
                  <a:lnTo>
                    <a:pt x="4966" y="14967"/>
                  </a:lnTo>
                  <a:cubicBezTo>
                    <a:pt x="4882" y="14967"/>
                    <a:pt x="4811" y="14943"/>
                    <a:pt x="4751" y="14907"/>
                  </a:cubicBezTo>
                  <a:close/>
                  <a:moveTo>
                    <a:pt x="54972" y="13633"/>
                  </a:moveTo>
                  <a:cubicBezTo>
                    <a:pt x="54853" y="13455"/>
                    <a:pt x="54889" y="13193"/>
                    <a:pt x="55067" y="13074"/>
                  </a:cubicBezTo>
                  <a:lnTo>
                    <a:pt x="55067" y="13074"/>
                  </a:lnTo>
                  <a:cubicBezTo>
                    <a:pt x="55246" y="12943"/>
                    <a:pt x="55508" y="13002"/>
                    <a:pt x="55639" y="13181"/>
                  </a:cubicBezTo>
                  <a:lnTo>
                    <a:pt x="55639" y="13181"/>
                  </a:lnTo>
                  <a:cubicBezTo>
                    <a:pt x="55758" y="13359"/>
                    <a:pt x="55710" y="13609"/>
                    <a:pt x="55531" y="13728"/>
                  </a:cubicBezTo>
                  <a:lnTo>
                    <a:pt x="55531" y="13728"/>
                  </a:lnTo>
                  <a:cubicBezTo>
                    <a:pt x="55460" y="13776"/>
                    <a:pt x="55389" y="13812"/>
                    <a:pt x="55305" y="13812"/>
                  </a:cubicBezTo>
                  <a:lnTo>
                    <a:pt x="55305" y="13812"/>
                  </a:lnTo>
                  <a:cubicBezTo>
                    <a:pt x="55174" y="13812"/>
                    <a:pt x="55043" y="13752"/>
                    <a:pt x="54972" y="13633"/>
                  </a:cubicBezTo>
                  <a:close/>
                  <a:moveTo>
                    <a:pt x="6192" y="12752"/>
                  </a:moveTo>
                  <a:cubicBezTo>
                    <a:pt x="6013" y="12621"/>
                    <a:pt x="5990" y="12359"/>
                    <a:pt x="6121" y="12181"/>
                  </a:cubicBezTo>
                  <a:lnTo>
                    <a:pt x="6121" y="12181"/>
                  </a:lnTo>
                  <a:lnTo>
                    <a:pt x="6121" y="12181"/>
                  </a:lnTo>
                  <a:lnTo>
                    <a:pt x="6121" y="12181"/>
                  </a:lnTo>
                  <a:cubicBezTo>
                    <a:pt x="6252" y="12002"/>
                    <a:pt x="6513" y="11978"/>
                    <a:pt x="6692" y="12109"/>
                  </a:cubicBezTo>
                  <a:lnTo>
                    <a:pt x="6692" y="12109"/>
                  </a:lnTo>
                  <a:cubicBezTo>
                    <a:pt x="6871" y="12240"/>
                    <a:pt x="6894" y="12502"/>
                    <a:pt x="6763" y="12681"/>
                  </a:cubicBezTo>
                  <a:lnTo>
                    <a:pt x="6763" y="12681"/>
                  </a:lnTo>
                  <a:cubicBezTo>
                    <a:pt x="6692" y="12776"/>
                    <a:pt x="6573" y="12835"/>
                    <a:pt x="6430" y="12835"/>
                  </a:cubicBezTo>
                  <a:lnTo>
                    <a:pt x="6430" y="12835"/>
                  </a:lnTo>
                  <a:cubicBezTo>
                    <a:pt x="6347" y="12824"/>
                    <a:pt x="6252" y="12812"/>
                    <a:pt x="6192" y="12752"/>
                  </a:cubicBezTo>
                  <a:close/>
                  <a:moveTo>
                    <a:pt x="53424" y="11585"/>
                  </a:moveTo>
                  <a:cubicBezTo>
                    <a:pt x="53269" y="11430"/>
                    <a:pt x="53305" y="11169"/>
                    <a:pt x="53460" y="11026"/>
                  </a:cubicBezTo>
                  <a:lnTo>
                    <a:pt x="53460" y="11026"/>
                  </a:lnTo>
                  <a:cubicBezTo>
                    <a:pt x="53626" y="10895"/>
                    <a:pt x="53900" y="10907"/>
                    <a:pt x="54031" y="11085"/>
                  </a:cubicBezTo>
                  <a:lnTo>
                    <a:pt x="54031" y="11085"/>
                  </a:lnTo>
                  <a:cubicBezTo>
                    <a:pt x="54162" y="11252"/>
                    <a:pt x="54150" y="11502"/>
                    <a:pt x="53984" y="11645"/>
                  </a:cubicBezTo>
                  <a:lnTo>
                    <a:pt x="53984" y="11645"/>
                  </a:lnTo>
                  <a:cubicBezTo>
                    <a:pt x="53912" y="11716"/>
                    <a:pt x="53817" y="11740"/>
                    <a:pt x="53734" y="11740"/>
                  </a:cubicBezTo>
                  <a:lnTo>
                    <a:pt x="53734" y="11740"/>
                  </a:lnTo>
                  <a:cubicBezTo>
                    <a:pt x="53615" y="11740"/>
                    <a:pt x="53507" y="11692"/>
                    <a:pt x="53424" y="11585"/>
                  </a:cubicBezTo>
                  <a:close/>
                  <a:moveTo>
                    <a:pt x="7799" y="10728"/>
                  </a:moveTo>
                  <a:cubicBezTo>
                    <a:pt x="7645" y="10573"/>
                    <a:pt x="7621" y="10323"/>
                    <a:pt x="7776" y="10157"/>
                  </a:cubicBezTo>
                  <a:lnTo>
                    <a:pt x="7776" y="10157"/>
                  </a:lnTo>
                  <a:cubicBezTo>
                    <a:pt x="7918" y="10002"/>
                    <a:pt x="8180" y="9978"/>
                    <a:pt x="8335" y="10133"/>
                  </a:cubicBezTo>
                  <a:lnTo>
                    <a:pt x="8335" y="10133"/>
                  </a:lnTo>
                  <a:cubicBezTo>
                    <a:pt x="8502" y="10276"/>
                    <a:pt x="8514" y="10538"/>
                    <a:pt x="8371" y="10692"/>
                  </a:cubicBezTo>
                  <a:lnTo>
                    <a:pt x="8371" y="10692"/>
                  </a:lnTo>
                  <a:cubicBezTo>
                    <a:pt x="8299" y="10788"/>
                    <a:pt x="8180" y="10835"/>
                    <a:pt x="8073" y="10835"/>
                  </a:cubicBezTo>
                  <a:lnTo>
                    <a:pt x="8073" y="10835"/>
                  </a:lnTo>
                  <a:cubicBezTo>
                    <a:pt x="7978" y="10835"/>
                    <a:pt x="7883" y="10799"/>
                    <a:pt x="7799" y="10728"/>
                  </a:cubicBezTo>
                  <a:close/>
                  <a:moveTo>
                    <a:pt x="51710" y="9704"/>
                  </a:moveTo>
                  <a:lnTo>
                    <a:pt x="51710" y="9704"/>
                  </a:lnTo>
                  <a:cubicBezTo>
                    <a:pt x="51555" y="9537"/>
                    <a:pt x="51555" y="9287"/>
                    <a:pt x="51710" y="9133"/>
                  </a:cubicBezTo>
                  <a:lnTo>
                    <a:pt x="51710" y="9133"/>
                  </a:lnTo>
                  <a:cubicBezTo>
                    <a:pt x="51876" y="8990"/>
                    <a:pt x="52126" y="8990"/>
                    <a:pt x="52269" y="9133"/>
                  </a:cubicBezTo>
                  <a:lnTo>
                    <a:pt x="52269" y="9133"/>
                  </a:lnTo>
                  <a:lnTo>
                    <a:pt x="52269" y="9133"/>
                  </a:lnTo>
                  <a:lnTo>
                    <a:pt x="52269" y="9133"/>
                  </a:lnTo>
                  <a:cubicBezTo>
                    <a:pt x="52424" y="9299"/>
                    <a:pt x="52424" y="9549"/>
                    <a:pt x="52269" y="9704"/>
                  </a:cubicBezTo>
                  <a:lnTo>
                    <a:pt x="52269" y="9704"/>
                  </a:lnTo>
                  <a:cubicBezTo>
                    <a:pt x="52198" y="9776"/>
                    <a:pt x="52091" y="9823"/>
                    <a:pt x="51995" y="9823"/>
                  </a:cubicBezTo>
                  <a:lnTo>
                    <a:pt x="51995" y="9823"/>
                  </a:lnTo>
                  <a:cubicBezTo>
                    <a:pt x="51900" y="9823"/>
                    <a:pt x="51793" y="9776"/>
                    <a:pt x="51710" y="9704"/>
                  </a:cubicBezTo>
                  <a:close/>
                  <a:moveTo>
                    <a:pt x="9585" y="8847"/>
                  </a:moveTo>
                  <a:cubicBezTo>
                    <a:pt x="9442" y="8692"/>
                    <a:pt x="9442" y="8430"/>
                    <a:pt x="9609" y="8287"/>
                  </a:cubicBezTo>
                  <a:lnTo>
                    <a:pt x="9609" y="8287"/>
                  </a:lnTo>
                  <a:cubicBezTo>
                    <a:pt x="9764" y="8132"/>
                    <a:pt x="10026" y="8132"/>
                    <a:pt x="10169" y="8299"/>
                  </a:cubicBezTo>
                  <a:lnTo>
                    <a:pt x="10169" y="8299"/>
                  </a:lnTo>
                  <a:cubicBezTo>
                    <a:pt x="10323" y="8466"/>
                    <a:pt x="10323" y="8716"/>
                    <a:pt x="10157" y="8871"/>
                  </a:cubicBezTo>
                  <a:lnTo>
                    <a:pt x="10157" y="8871"/>
                  </a:lnTo>
                  <a:cubicBezTo>
                    <a:pt x="10085" y="8942"/>
                    <a:pt x="9978" y="8966"/>
                    <a:pt x="9883" y="8966"/>
                  </a:cubicBezTo>
                  <a:lnTo>
                    <a:pt x="9883" y="8966"/>
                  </a:lnTo>
                  <a:cubicBezTo>
                    <a:pt x="9788" y="8966"/>
                    <a:pt x="9681" y="8930"/>
                    <a:pt x="9585" y="8847"/>
                  </a:cubicBezTo>
                  <a:close/>
                  <a:moveTo>
                    <a:pt x="49852" y="7942"/>
                  </a:moveTo>
                  <a:cubicBezTo>
                    <a:pt x="49686" y="7799"/>
                    <a:pt x="49650" y="7549"/>
                    <a:pt x="49805" y="7382"/>
                  </a:cubicBezTo>
                  <a:lnTo>
                    <a:pt x="49805" y="7382"/>
                  </a:lnTo>
                  <a:cubicBezTo>
                    <a:pt x="49947" y="7216"/>
                    <a:pt x="50209" y="7180"/>
                    <a:pt x="50364" y="7335"/>
                  </a:cubicBezTo>
                  <a:lnTo>
                    <a:pt x="50364" y="7335"/>
                  </a:lnTo>
                  <a:cubicBezTo>
                    <a:pt x="50531" y="7478"/>
                    <a:pt x="50567" y="7740"/>
                    <a:pt x="50412" y="7894"/>
                  </a:cubicBezTo>
                  <a:lnTo>
                    <a:pt x="50412" y="7894"/>
                  </a:lnTo>
                  <a:cubicBezTo>
                    <a:pt x="50340" y="7990"/>
                    <a:pt x="50221" y="8037"/>
                    <a:pt x="50114" y="8037"/>
                  </a:cubicBezTo>
                  <a:lnTo>
                    <a:pt x="50114" y="8037"/>
                  </a:lnTo>
                  <a:cubicBezTo>
                    <a:pt x="50007" y="8049"/>
                    <a:pt x="49924" y="8013"/>
                    <a:pt x="49852" y="7942"/>
                  </a:cubicBezTo>
                  <a:close/>
                  <a:moveTo>
                    <a:pt x="11538" y="7120"/>
                  </a:moveTo>
                  <a:cubicBezTo>
                    <a:pt x="11407" y="6954"/>
                    <a:pt x="11431" y="6692"/>
                    <a:pt x="11609" y="6561"/>
                  </a:cubicBezTo>
                  <a:lnTo>
                    <a:pt x="11609" y="6561"/>
                  </a:lnTo>
                  <a:lnTo>
                    <a:pt x="11609" y="6561"/>
                  </a:lnTo>
                  <a:lnTo>
                    <a:pt x="11609" y="6561"/>
                  </a:lnTo>
                  <a:cubicBezTo>
                    <a:pt x="11776" y="6430"/>
                    <a:pt x="12050" y="6454"/>
                    <a:pt x="12181" y="6632"/>
                  </a:cubicBezTo>
                  <a:lnTo>
                    <a:pt x="12181" y="6632"/>
                  </a:lnTo>
                  <a:cubicBezTo>
                    <a:pt x="12312" y="6811"/>
                    <a:pt x="12288" y="7061"/>
                    <a:pt x="12121" y="7204"/>
                  </a:cubicBezTo>
                  <a:lnTo>
                    <a:pt x="12121" y="7204"/>
                  </a:lnTo>
                  <a:cubicBezTo>
                    <a:pt x="12050" y="7263"/>
                    <a:pt x="11955" y="7287"/>
                    <a:pt x="11871" y="7287"/>
                  </a:cubicBezTo>
                  <a:lnTo>
                    <a:pt x="11871" y="7287"/>
                  </a:lnTo>
                  <a:cubicBezTo>
                    <a:pt x="11728" y="7275"/>
                    <a:pt x="11609" y="7228"/>
                    <a:pt x="11538" y="7120"/>
                  </a:cubicBezTo>
                  <a:close/>
                  <a:moveTo>
                    <a:pt x="47840" y="6370"/>
                  </a:moveTo>
                  <a:cubicBezTo>
                    <a:pt x="47661" y="6227"/>
                    <a:pt x="47614" y="5977"/>
                    <a:pt x="47745" y="5799"/>
                  </a:cubicBezTo>
                  <a:lnTo>
                    <a:pt x="47745" y="5799"/>
                  </a:lnTo>
                  <a:cubicBezTo>
                    <a:pt x="47888" y="5620"/>
                    <a:pt x="48138" y="5573"/>
                    <a:pt x="48316" y="5715"/>
                  </a:cubicBezTo>
                  <a:lnTo>
                    <a:pt x="48316" y="5715"/>
                  </a:lnTo>
                  <a:lnTo>
                    <a:pt x="48316" y="5715"/>
                  </a:lnTo>
                  <a:lnTo>
                    <a:pt x="48316" y="5715"/>
                  </a:lnTo>
                  <a:cubicBezTo>
                    <a:pt x="48495" y="5846"/>
                    <a:pt x="48543" y="6096"/>
                    <a:pt x="48400" y="6275"/>
                  </a:cubicBezTo>
                  <a:lnTo>
                    <a:pt x="48400" y="6275"/>
                  </a:lnTo>
                  <a:cubicBezTo>
                    <a:pt x="48328" y="6382"/>
                    <a:pt x="48197" y="6442"/>
                    <a:pt x="48078" y="6442"/>
                  </a:cubicBezTo>
                  <a:lnTo>
                    <a:pt x="48078" y="6442"/>
                  </a:lnTo>
                  <a:cubicBezTo>
                    <a:pt x="47983" y="6442"/>
                    <a:pt x="47900" y="6406"/>
                    <a:pt x="47840" y="6370"/>
                  </a:cubicBezTo>
                  <a:close/>
                  <a:moveTo>
                    <a:pt x="13610" y="5573"/>
                  </a:moveTo>
                  <a:cubicBezTo>
                    <a:pt x="13491" y="5394"/>
                    <a:pt x="13538" y="5144"/>
                    <a:pt x="13729" y="5025"/>
                  </a:cubicBezTo>
                  <a:lnTo>
                    <a:pt x="13729" y="5025"/>
                  </a:lnTo>
                  <a:cubicBezTo>
                    <a:pt x="13907" y="4906"/>
                    <a:pt x="14157" y="4953"/>
                    <a:pt x="14276" y="5144"/>
                  </a:cubicBezTo>
                  <a:lnTo>
                    <a:pt x="14276" y="5144"/>
                  </a:lnTo>
                  <a:cubicBezTo>
                    <a:pt x="14395" y="5323"/>
                    <a:pt x="14348" y="5573"/>
                    <a:pt x="14157" y="5692"/>
                  </a:cubicBezTo>
                  <a:lnTo>
                    <a:pt x="14157" y="5692"/>
                  </a:lnTo>
                  <a:cubicBezTo>
                    <a:pt x="14086" y="5739"/>
                    <a:pt x="14014" y="5775"/>
                    <a:pt x="13931" y="5775"/>
                  </a:cubicBezTo>
                  <a:lnTo>
                    <a:pt x="13931" y="5775"/>
                  </a:lnTo>
                  <a:cubicBezTo>
                    <a:pt x="13812" y="5775"/>
                    <a:pt x="13681" y="5692"/>
                    <a:pt x="13610" y="5573"/>
                  </a:cubicBezTo>
                  <a:close/>
                  <a:moveTo>
                    <a:pt x="45697" y="4965"/>
                  </a:moveTo>
                  <a:cubicBezTo>
                    <a:pt x="45506" y="4870"/>
                    <a:pt x="45447" y="4608"/>
                    <a:pt x="45566" y="4418"/>
                  </a:cubicBezTo>
                  <a:lnTo>
                    <a:pt x="45566" y="4418"/>
                  </a:lnTo>
                  <a:cubicBezTo>
                    <a:pt x="45685" y="4227"/>
                    <a:pt x="45923" y="4168"/>
                    <a:pt x="46114" y="4287"/>
                  </a:cubicBezTo>
                  <a:lnTo>
                    <a:pt x="46114" y="4287"/>
                  </a:lnTo>
                  <a:lnTo>
                    <a:pt x="46114" y="4287"/>
                  </a:lnTo>
                  <a:lnTo>
                    <a:pt x="46114" y="4287"/>
                  </a:lnTo>
                  <a:cubicBezTo>
                    <a:pt x="46304" y="4406"/>
                    <a:pt x="46364" y="4644"/>
                    <a:pt x="46245" y="4834"/>
                  </a:cubicBezTo>
                  <a:lnTo>
                    <a:pt x="46245" y="4834"/>
                  </a:lnTo>
                  <a:cubicBezTo>
                    <a:pt x="46173" y="4953"/>
                    <a:pt x="46042" y="5025"/>
                    <a:pt x="45911" y="5025"/>
                  </a:cubicBezTo>
                  <a:lnTo>
                    <a:pt x="45911" y="5025"/>
                  </a:lnTo>
                  <a:cubicBezTo>
                    <a:pt x="45828" y="5025"/>
                    <a:pt x="45756" y="5013"/>
                    <a:pt x="45697" y="4965"/>
                  </a:cubicBezTo>
                  <a:close/>
                  <a:moveTo>
                    <a:pt x="15812" y="4227"/>
                  </a:moveTo>
                  <a:cubicBezTo>
                    <a:pt x="15705" y="4025"/>
                    <a:pt x="15777" y="3799"/>
                    <a:pt x="15979" y="3680"/>
                  </a:cubicBezTo>
                  <a:lnTo>
                    <a:pt x="15979" y="3680"/>
                  </a:lnTo>
                  <a:cubicBezTo>
                    <a:pt x="16169" y="3572"/>
                    <a:pt x="16408" y="3644"/>
                    <a:pt x="16515" y="3834"/>
                  </a:cubicBezTo>
                  <a:lnTo>
                    <a:pt x="16515" y="3834"/>
                  </a:lnTo>
                  <a:cubicBezTo>
                    <a:pt x="16610" y="4037"/>
                    <a:pt x="16539" y="4275"/>
                    <a:pt x="16348" y="4394"/>
                  </a:cubicBezTo>
                  <a:lnTo>
                    <a:pt x="16348" y="4394"/>
                  </a:lnTo>
                  <a:cubicBezTo>
                    <a:pt x="16288" y="4418"/>
                    <a:pt x="16217" y="4430"/>
                    <a:pt x="16158" y="4430"/>
                  </a:cubicBezTo>
                  <a:lnTo>
                    <a:pt x="16158" y="4430"/>
                  </a:lnTo>
                  <a:cubicBezTo>
                    <a:pt x="16038" y="4430"/>
                    <a:pt x="15884" y="4358"/>
                    <a:pt x="15812" y="4227"/>
                  </a:cubicBezTo>
                  <a:close/>
                  <a:moveTo>
                    <a:pt x="43447" y="3763"/>
                  </a:moveTo>
                  <a:cubicBezTo>
                    <a:pt x="43256" y="3656"/>
                    <a:pt x="43161" y="3418"/>
                    <a:pt x="43256" y="3227"/>
                  </a:cubicBezTo>
                  <a:lnTo>
                    <a:pt x="43256" y="3227"/>
                  </a:lnTo>
                  <a:cubicBezTo>
                    <a:pt x="43339" y="3037"/>
                    <a:pt x="43578" y="2941"/>
                    <a:pt x="43792" y="3037"/>
                  </a:cubicBezTo>
                  <a:lnTo>
                    <a:pt x="43792" y="3037"/>
                  </a:lnTo>
                  <a:cubicBezTo>
                    <a:pt x="43982" y="3120"/>
                    <a:pt x="44078" y="3370"/>
                    <a:pt x="43982" y="3572"/>
                  </a:cubicBezTo>
                  <a:lnTo>
                    <a:pt x="43982" y="3572"/>
                  </a:lnTo>
                  <a:cubicBezTo>
                    <a:pt x="43911" y="3715"/>
                    <a:pt x="43780" y="3787"/>
                    <a:pt x="43625" y="3787"/>
                  </a:cubicBezTo>
                  <a:lnTo>
                    <a:pt x="43625" y="3787"/>
                  </a:lnTo>
                  <a:cubicBezTo>
                    <a:pt x="43554" y="3787"/>
                    <a:pt x="43494" y="3775"/>
                    <a:pt x="43447" y="3763"/>
                  </a:cubicBezTo>
                  <a:close/>
                  <a:moveTo>
                    <a:pt x="18134" y="3060"/>
                  </a:moveTo>
                  <a:cubicBezTo>
                    <a:pt x="18039" y="2858"/>
                    <a:pt x="18134" y="2620"/>
                    <a:pt x="18336" y="2525"/>
                  </a:cubicBezTo>
                  <a:lnTo>
                    <a:pt x="18336" y="2525"/>
                  </a:lnTo>
                  <a:lnTo>
                    <a:pt x="18336" y="2525"/>
                  </a:lnTo>
                  <a:lnTo>
                    <a:pt x="18336" y="2525"/>
                  </a:lnTo>
                  <a:cubicBezTo>
                    <a:pt x="18551" y="2441"/>
                    <a:pt x="18789" y="2525"/>
                    <a:pt x="18872" y="2739"/>
                  </a:cubicBezTo>
                  <a:lnTo>
                    <a:pt x="18872" y="2739"/>
                  </a:lnTo>
                  <a:cubicBezTo>
                    <a:pt x="18967" y="2941"/>
                    <a:pt x="18872" y="3179"/>
                    <a:pt x="18670" y="3275"/>
                  </a:cubicBezTo>
                  <a:lnTo>
                    <a:pt x="18670" y="3275"/>
                  </a:lnTo>
                  <a:cubicBezTo>
                    <a:pt x="18622" y="3287"/>
                    <a:pt x="18563" y="3299"/>
                    <a:pt x="18503" y="3299"/>
                  </a:cubicBezTo>
                  <a:lnTo>
                    <a:pt x="18503" y="3299"/>
                  </a:lnTo>
                  <a:cubicBezTo>
                    <a:pt x="18336" y="3299"/>
                    <a:pt x="18193" y="3215"/>
                    <a:pt x="18134" y="3060"/>
                  </a:cubicBezTo>
                  <a:close/>
                  <a:moveTo>
                    <a:pt x="41101" y="2739"/>
                  </a:moveTo>
                  <a:cubicBezTo>
                    <a:pt x="40887" y="2656"/>
                    <a:pt x="40780" y="2417"/>
                    <a:pt x="40863" y="2215"/>
                  </a:cubicBezTo>
                  <a:lnTo>
                    <a:pt x="40863" y="2215"/>
                  </a:lnTo>
                  <a:cubicBezTo>
                    <a:pt x="40934" y="2013"/>
                    <a:pt x="41173" y="1906"/>
                    <a:pt x="41375" y="1989"/>
                  </a:cubicBezTo>
                  <a:lnTo>
                    <a:pt x="41375" y="1989"/>
                  </a:lnTo>
                  <a:cubicBezTo>
                    <a:pt x="41589" y="2060"/>
                    <a:pt x="41696" y="2310"/>
                    <a:pt x="41613" y="2513"/>
                  </a:cubicBezTo>
                  <a:lnTo>
                    <a:pt x="41613" y="2513"/>
                  </a:lnTo>
                  <a:cubicBezTo>
                    <a:pt x="41554" y="2679"/>
                    <a:pt x="41411" y="2763"/>
                    <a:pt x="41244" y="2763"/>
                  </a:cubicBezTo>
                  <a:lnTo>
                    <a:pt x="41244" y="2763"/>
                  </a:lnTo>
                  <a:cubicBezTo>
                    <a:pt x="41184" y="2763"/>
                    <a:pt x="41137" y="2751"/>
                    <a:pt x="41101" y="2739"/>
                  </a:cubicBezTo>
                  <a:close/>
                  <a:moveTo>
                    <a:pt x="20527" y="2096"/>
                  </a:moveTo>
                  <a:cubicBezTo>
                    <a:pt x="20456" y="1894"/>
                    <a:pt x="20575" y="1667"/>
                    <a:pt x="20777" y="1596"/>
                  </a:cubicBezTo>
                  <a:lnTo>
                    <a:pt x="20777" y="1596"/>
                  </a:lnTo>
                  <a:lnTo>
                    <a:pt x="20777" y="1596"/>
                  </a:lnTo>
                  <a:lnTo>
                    <a:pt x="20777" y="1596"/>
                  </a:lnTo>
                  <a:cubicBezTo>
                    <a:pt x="20991" y="1513"/>
                    <a:pt x="21218" y="1632"/>
                    <a:pt x="21289" y="1846"/>
                  </a:cubicBezTo>
                  <a:lnTo>
                    <a:pt x="21289" y="1846"/>
                  </a:lnTo>
                  <a:cubicBezTo>
                    <a:pt x="21361" y="2048"/>
                    <a:pt x="21241" y="2275"/>
                    <a:pt x="21039" y="2346"/>
                  </a:cubicBezTo>
                  <a:lnTo>
                    <a:pt x="21039" y="2346"/>
                  </a:lnTo>
                  <a:cubicBezTo>
                    <a:pt x="20991" y="2358"/>
                    <a:pt x="20944" y="2358"/>
                    <a:pt x="20896" y="2358"/>
                  </a:cubicBezTo>
                  <a:lnTo>
                    <a:pt x="20896" y="2358"/>
                  </a:lnTo>
                  <a:cubicBezTo>
                    <a:pt x="20753" y="2358"/>
                    <a:pt x="20587" y="2263"/>
                    <a:pt x="20527" y="2096"/>
                  </a:cubicBezTo>
                  <a:close/>
                  <a:moveTo>
                    <a:pt x="38672" y="1929"/>
                  </a:moveTo>
                  <a:lnTo>
                    <a:pt x="38672" y="1929"/>
                  </a:lnTo>
                  <a:cubicBezTo>
                    <a:pt x="38458" y="1870"/>
                    <a:pt x="38327" y="1644"/>
                    <a:pt x="38398" y="1441"/>
                  </a:cubicBezTo>
                  <a:lnTo>
                    <a:pt x="38398" y="1441"/>
                  </a:lnTo>
                  <a:cubicBezTo>
                    <a:pt x="38470" y="1227"/>
                    <a:pt x="38684" y="1096"/>
                    <a:pt x="38898" y="1155"/>
                  </a:cubicBezTo>
                  <a:lnTo>
                    <a:pt x="38898" y="1155"/>
                  </a:lnTo>
                  <a:lnTo>
                    <a:pt x="38898" y="1155"/>
                  </a:lnTo>
                  <a:lnTo>
                    <a:pt x="38898" y="1155"/>
                  </a:lnTo>
                  <a:cubicBezTo>
                    <a:pt x="39101" y="1215"/>
                    <a:pt x="39232" y="1441"/>
                    <a:pt x="39160" y="1644"/>
                  </a:cubicBezTo>
                  <a:lnTo>
                    <a:pt x="39160" y="1644"/>
                  </a:lnTo>
                  <a:cubicBezTo>
                    <a:pt x="39113" y="1822"/>
                    <a:pt x="38958" y="1941"/>
                    <a:pt x="38779" y="1941"/>
                  </a:cubicBezTo>
                  <a:lnTo>
                    <a:pt x="38779" y="1941"/>
                  </a:lnTo>
                  <a:cubicBezTo>
                    <a:pt x="38744" y="1941"/>
                    <a:pt x="38696" y="1941"/>
                    <a:pt x="38672" y="1929"/>
                  </a:cubicBezTo>
                  <a:close/>
                  <a:moveTo>
                    <a:pt x="23016" y="1334"/>
                  </a:moveTo>
                  <a:cubicBezTo>
                    <a:pt x="22968" y="1132"/>
                    <a:pt x="23087" y="905"/>
                    <a:pt x="23313" y="846"/>
                  </a:cubicBezTo>
                  <a:lnTo>
                    <a:pt x="23313" y="846"/>
                  </a:lnTo>
                  <a:cubicBezTo>
                    <a:pt x="23539" y="798"/>
                    <a:pt x="23742" y="917"/>
                    <a:pt x="23801" y="1144"/>
                  </a:cubicBezTo>
                  <a:lnTo>
                    <a:pt x="23801" y="1144"/>
                  </a:lnTo>
                  <a:cubicBezTo>
                    <a:pt x="23849" y="1370"/>
                    <a:pt x="23730" y="1572"/>
                    <a:pt x="23504" y="1632"/>
                  </a:cubicBezTo>
                  <a:lnTo>
                    <a:pt x="23504" y="1632"/>
                  </a:lnTo>
                  <a:cubicBezTo>
                    <a:pt x="23480" y="1644"/>
                    <a:pt x="23444" y="1644"/>
                    <a:pt x="23420" y="1644"/>
                  </a:cubicBezTo>
                  <a:lnTo>
                    <a:pt x="23420" y="1644"/>
                  </a:lnTo>
                  <a:cubicBezTo>
                    <a:pt x="23218" y="1644"/>
                    <a:pt x="23063" y="1525"/>
                    <a:pt x="23016" y="1334"/>
                  </a:cubicBezTo>
                  <a:close/>
                  <a:moveTo>
                    <a:pt x="36184" y="1334"/>
                  </a:moveTo>
                  <a:cubicBezTo>
                    <a:pt x="35958" y="1286"/>
                    <a:pt x="35827" y="1084"/>
                    <a:pt x="35874" y="858"/>
                  </a:cubicBezTo>
                  <a:lnTo>
                    <a:pt x="35874" y="858"/>
                  </a:lnTo>
                  <a:cubicBezTo>
                    <a:pt x="35922" y="632"/>
                    <a:pt x="36124" y="501"/>
                    <a:pt x="36351" y="548"/>
                  </a:cubicBezTo>
                  <a:lnTo>
                    <a:pt x="36351" y="548"/>
                  </a:lnTo>
                  <a:cubicBezTo>
                    <a:pt x="36565" y="596"/>
                    <a:pt x="36708" y="798"/>
                    <a:pt x="36660" y="1024"/>
                  </a:cubicBezTo>
                  <a:lnTo>
                    <a:pt x="36660" y="1024"/>
                  </a:lnTo>
                  <a:cubicBezTo>
                    <a:pt x="36636" y="1215"/>
                    <a:pt x="36458" y="1346"/>
                    <a:pt x="36279" y="1346"/>
                  </a:cubicBezTo>
                  <a:lnTo>
                    <a:pt x="36279" y="1346"/>
                  </a:lnTo>
                  <a:cubicBezTo>
                    <a:pt x="36231" y="1346"/>
                    <a:pt x="36220" y="1346"/>
                    <a:pt x="36184" y="1334"/>
                  </a:cubicBezTo>
                  <a:close/>
                  <a:moveTo>
                    <a:pt x="25540" y="798"/>
                  </a:moveTo>
                  <a:cubicBezTo>
                    <a:pt x="25516" y="572"/>
                    <a:pt x="25659" y="382"/>
                    <a:pt x="25885" y="334"/>
                  </a:cubicBezTo>
                  <a:lnTo>
                    <a:pt x="25885" y="334"/>
                  </a:lnTo>
                  <a:cubicBezTo>
                    <a:pt x="26111" y="310"/>
                    <a:pt x="26314" y="453"/>
                    <a:pt x="26349" y="679"/>
                  </a:cubicBezTo>
                  <a:lnTo>
                    <a:pt x="26349" y="679"/>
                  </a:lnTo>
                  <a:cubicBezTo>
                    <a:pt x="26373" y="905"/>
                    <a:pt x="26230" y="1096"/>
                    <a:pt x="26016" y="1144"/>
                  </a:cubicBezTo>
                  <a:lnTo>
                    <a:pt x="26016" y="1144"/>
                  </a:lnTo>
                  <a:lnTo>
                    <a:pt x="25956" y="1144"/>
                  </a:lnTo>
                  <a:lnTo>
                    <a:pt x="25956" y="1144"/>
                  </a:lnTo>
                  <a:cubicBezTo>
                    <a:pt x="25754" y="1144"/>
                    <a:pt x="25575" y="1013"/>
                    <a:pt x="25540" y="798"/>
                  </a:cubicBezTo>
                  <a:close/>
                  <a:moveTo>
                    <a:pt x="33660" y="965"/>
                  </a:moveTo>
                  <a:lnTo>
                    <a:pt x="33660" y="965"/>
                  </a:lnTo>
                  <a:cubicBezTo>
                    <a:pt x="33433" y="929"/>
                    <a:pt x="33267" y="739"/>
                    <a:pt x="33303" y="512"/>
                  </a:cubicBezTo>
                  <a:lnTo>
                    <a:pt x="33303" y="512"/>
                  </a:lnTo>
                  <a:cubicBezTo>
                    <a:pt x="33326" y="298"/>
                    <a:pt x="33517" y="131"/>
                    <a:pt x="33743" y="155"/>
                  </a:cubicBezTo>
                  <a:lnTo>
                    <a:pt x="33743" y="155"/>
                  </a:lnTo>
                  <a:cubicBezTo>
                    <a:pt x="33969" y="191"/>
                    <a:pt x="34112" y="382"/>
                    <a:pt x="34100" y="608"/>
                  </a:cubicBezTo>
                  <a:lnTo>
                    <a:pt x="34100" y="608"/>
                  </a:lnTo>
                  <a:cubicBezTo>
                    <a:pt x="34088" y="810"/>
                    <a:pt x="33910" y="965"/>
                    <a:pt x="33695" y="965"/>
                  </a:cubicBezTo>
                  <a:lnTo>
                    <a:pt x="33695" y="965"/>
                  </a:lnTo>
                  <a:close/>
                  <a:moveTo>
                    <a:pt x="28123" y="489"/>
                  </a:moveTo>
                  <a:cubicBezTo>
                    <a:pt x="28099" y="262"/>
                    <a:pt x="28266" y="72"/>
                    <a:pt x="28492" y="60"/>
                  </a:cubicBezTo>
                  <a:lnTo>
                    <a:pt x="28492" y="60"/>
                  </a:lnTo>
                  <a:lnTo>
                    <a:pt x="28492" y="60"/>
                  </a:lnTo>
                  <a:lnTo>
                    <a:pt x="28492" y="60"/>
                  </a:lnTo>
                  <a:cubicBezTo>
                    <a:pt x="28719" y="36"/>
                    <a:pt x="28909" y="203"/>
                    <a:pt x="28921" y="429"/>
                  </a:cubicBezTo>
                  <a:lnTo>
                    <a:pt x="28921" y="429"/>
                  </a:lnTo>
                  <a:cubicBezTo>
                    <a:pt x="28933" y="655"/>
                    <a:pt x="28778" y="846"/>
                    <a:pt x="28552" y="858"/>
                  </a:cubicBezTo>
                  <a:lnTo>
                    <a:pt x="28552" y="858"/>
                  </a:lnTo>
                  <a:lnTo>
                    <a:pt x="28516" y="858"/>
                  </a:lnTo>
                  <a:lnTo>
                    <a:pt x="28516" y="858"/>
                  </a:lnTo>
                  <a:cubicBezTo>
                    <a:pt x="28314" y="870"/>
                    <a:pt x="28135" y="715"/>
                    <a:pt x="28123" y="489"/>
                  </a:cubicBezTo>
                  <a:close/>
                  <a:moveTo>
                    <a:pt x="31100" y="810"/>
                  </a:moveTo>
                  <a:cubicBezTo>
                    <a:pt x="30874" y="810"/>
                    <a:pt x="30695" y="620"/>
                    <a:pt x="30707" y="393"/>
                  </a:cubicBezTo>
                  <a:lnTo>
                    <a:pt x="30707" y="393"/>
                  </a:lnTo>
                  <a:cubicBezTo>
                    <a:pt x="30707" y="179"/>
                    <a:pt x="30897" y="1"/>
                    <a:pt x="31112" y="12"/>
                  </a:cubicBezTo>
                  <a:lnTo>
                    <a:pt x="31112" y="12"/>
                  </a:lnTo>
                  <a:cubicBezTo>
                    <a:pt x="31338" y="12"/>
                    <a:pt x="31517" y="203"/>
                    <a:pt x="31493" y="417"/>
                  </a:cubicBezTo>
                  <a:lnTo>
                    <a:pt x="31493" y="417"/>
                  </a:lnTo>
                  <a:cubicBezTo>
                    <a:pt x="31517" y="632"/>
                    <a:pt x="31338" y="810"/>
                    <a:pt x="31100" y="810"/>
                  </a:cubicBezTo>
                  <a:lnTo>
                    <a:pt x="31100" y="810"/>
                  </a:lnTo>
                  <a:cubicBezTo>
                    <a:pt x="31112" y="810"/>
                    <a:pt x="31112" y="810"/>
                    <a:pt x="31100" y="81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8"/>
            <p:cNvSpPr/>
            <p:nvPr/>
          </p:nvSpPr>
          <p:spPr>
            <a:xfrm>
              <a:off x="2347283" y="-1431690"/>
              <a:ext cx="2075788" cy="2075757"/>
            </a:xfrm>
            <a:custGeom>
              <a:avLst/>
              <a:gdLst/>
              <a:ahLst/>
              <a:cxnLst/>
              <a:rect l="l" t="t" r="r" b="b"/>
              <a:pathLst>
                <a:path w="66569" h="66568" extrusionOk="0">
                  <a:moveTo>
                    <a:pt x="33290" y="66568"/>
                  </a:moveTo>
                  <a:cubicBezTo>
                    <a:pt x="33100" y="66568"/>
                    <a:pt x="32945" y="66413"/>
                    <a:pt x="32945" y="66223"/>
                  </a:cubicBezTo>
                  <a:lnTo>
                    <a:pt x="32945" y="66223"/>
                  </a:lnTo>
                  <a:cubicBezTo>
                    <a:pt x="32945" y="66032"/>
                    <a:pt x="33100" y="65877"/>
                    <a:pt x="33290" y="65877"/>
                  </a:cubicBezTo>
                  <a:lnTo>
                    <a:pt x="33290" y="65877"/>
                  </a:lnTo>
                  <a:cubicBezTo>
                    <a:pt x="33481" y="65877"/>
                    <a:pt x="33636" y="66032"/>
                    <a:pt x="33636" y="66223"/>
                  </a:cubicBezTo>
                  <a:lnTo>
                    <a:pt x="33636" y="66223"/>
                  </a:lnTo>
                  <a:cubicBezTo>
                    <a:pt x="33636" y="66413"/>
                    <a:pt x="33481" y="66568"/>
                    <a:pt x="33290" y="66568"/>
                  </a:cubicBezTo>
                  <a:lnTo>
                    <a:pt x="33290" y="66568"/>
                  </a:lnTo>
                  <a:close/>
                  <a:moveTo>
                    <a:pt x="30683" y="66461"/>
                  </a:moveTo>
                  <a:lnTo>
                    <a:pt x="30683" y="66461"/>
                  </a:lnTo>
                  <a:lnTo>
                    <a:pt x="30683" y="66461"/>
                  </a:lnTo>
                  <a:cubicBezTo>
                    <a:pt x="30492" y="66449"/>
                    <a:pt x="30361" y="66282"/>
                    <a:pt x="30373" y="66104"/>
                  </a:cubicBezTo>
                  <a:lnTo>
                    <a:pt x="30373" y="66104"/>
                  </a:lnTo>
                  <a:cubicBezTo>
                    <a:pt x="30385" y="65925"/>
                    <a:pt x="30552" y="65770"/>
                    <a:pt x="30731" y="65794"/>
                  </a:cubicBezTo>
                  <a:lnTo>
                    <a:pt x="30731" y="65794"/>
                  </a:lnTo>
                  <a:cubicBezTo>
                    <a:pt x="30921" y="65806"/>
                    <a:pt x="31064" y="65973"/>
                    <a:pt x="31040" y="66151"/>
                  </a:cubicBezTo>
                  <a:lnTo>
                    <a:pt x="31040" y="66151"/>
                  </a:lnTo>
                  <a:cubicBezTo>
                    <a:pt x="31028" y="66330"/>
                    <a:pt x="30885" y="66461"/>
                    <a:pt x="30719" y="66461"/>
                  </a:cubicBezTo>
                  <a:lnTo>
                    <a:pt x="30719" y="66461"/>
                  </a:lnTo>
                  <a:close/>
                  <a:moveTo>
                    <a:pt x="35541" y="66151"/>
                  </a:moveTo>
                  <a:cubicBezTo>
                    <a:pt x="35529" y="65973"/>
                    <a:pt x="35660" y="65806"/>
                    <a:pt x="35850" y="65794"/>
                  </a:cubicBezTo>
                  <a:lnTo>
                    <a:pt x="35850" y="65794"/>
                  </a:lnTo>
                  <a:cubicBezTo>
                    <a:pt x="36029" y="65770"/>
                    <a:pt x="36195" y="65901"/>
                    <a:pt x="36207" y="66104"/>
                  </a:cubicBezTo>
                  <a:lnTo>
                    <a:pt x="36207" y="66104"/>
                  </a:lnTo>
                  <a:cubicBezTo>
                    <a:pt x="36219" y="66294"/>
                    <a:pt x="36088" y="66437"/>
                    <a:pt x="35898" y="66461"/>
                  </a:cubicBezTo>
                  <a:lnTo>
                    <a:pt x="35898" y="66461"/>
                  </a:lnTo>
                  <a:lnTo>
                    <a:pt x="35862" y="66461"/>
                  </a:lnTo>
                  <a:lnTo>
                    <a:pt x="35862" y="66461"/>
                  </a:lnTo>
                  <a:cubicBezTo>
                    <a:pt x="35707" y="66461"/>
                    <a:pt x="35553" y="66330"/>
                    <a:pt x="35541" y="66151"/>
                  </a:cubicBezTo>
                  <a:close/>
                  <a:moveTo>
                    <a:pt x="28099" y="66163"/>
                  </a:moveTo>
                  <a:cubicBezTo>
                    <a:pt x="27909" y="66127"/>
                    <a:pt x="27790" y="65949"/>
                    <a:pt x="27813" y="65770"/>
                  </a:cubicBezTo>
                  <a:lnTo>
                    <a:pt x="27813" y="65770"/>
                  </a:lnTo>
                  <a:cubicBezTo>
                    <a:pt x="27849" y="65592"/>
                    <a:pt x="28028" y="65461"/>
                    <a:pt x="28206" y="65496"/>
                  </a:cubicBezTo>
                  <a:lnTo>
                    <a:pt x="28206" y="65496"/>
                  </a:lnTo>
                  <a:cubicBezTo>
                    <a:pt x="28385" y="65520"/>
                    <a:pt x="28516" y="65687"/>
                    <a:pt x="28480" y="65877"/>
                  </a:cubicBezTo>
                  <a:lnTo>
                    <a:pt x="28480" y="65877"/>
                  </a:lnTo>
                  <a:cubicBezTo>
                    <a:pt x="28456" y="66044"/>
                    <a:pt x="28325" y="66163"/>
                    <a:pt x="28159" y="66163"/>
                  </a:cubicBezTo>
                  <a:lnTo>
                    <a:pt x="28159" y="66163"/>
                  </a:lnTo>
                  <a:close/>
                  <a:moveTo>
                    <a:pt x="38112" y="65877"/>
                  </a:moveTo>
                  <a:cubicBezTo>
                    <a:pt x="38089" y="65699"/>
                    <a:pt x="38208" y="65520"/>
                    <a:pt x="38398" y="65496"/>
                  </a:cubicBezTo>
                  <a:lnTo>
                    <a:pt x="38398" y="65496"/>
                  </a:lnTo>
                  <a:cubicBezTo>
                    <a:pt x="38577" y="65461"/>
                    <a:pt x="38755" y="65580"/>
                    <a:pt x="38779" y="65770"/>
                  </a:cubicBezTo>
                  <a:lnTo>
                    <a:pt x="38779" y="65770"/>
                  </a:lnTo>
                  <a:cubicBezTo>
                    <a:pt x="38815" y="65949"/>
                    <a:pt x="38696" y="66127"/>
                    <a:pt x="38505" y="66163"/>
                  </a:cubicBezTo>
                  <a:lnTo>
                    <a:pt x="38505" y="66163"/>
                  </a:lnTo>
                  <a:lnTo>
                    <a:pt x="38446" y="66163"/>
                  </a:lnTo>
                  <a:lnTo>
                    <a:pt x="38446" y="66163"/>
                  </a:lnTo>
                  <a:cubicBezTo>
                    <a:pt x="38279" y="66163"/>
                    <a:pt x="38148" y="66044"/>
                    <a:pt x="38112" y="65877"/>
                  </a:cubicBezTo>
                  <a:close/>
                  <a:moveTo>
                    <a:pt x="25527" y="65651"/>
                  </a:moveTo>
                  <a:cubicBezTo>
                    <a:pt x="25349" y="65615"/>
                    <a:pt x="25230" y="65437"/>
                    <a:pt x="25266" y="65258"/>
                  </a:cubicBezTo>
                  <a:lnTo>
                    <a:pt x="25266" y="65258"/>
                  </a:lnTo>
                  <a:cubicBezTo>
                    <a:pt x="25313" y="65080"/>
                    <a:pt x="25492" y="64961"/>
                    <a:pt x="25670" y="64996"/>
                  </a:cubicBezTo>
                  <a:lnTo>
                    <a:pt x="25670" y="64996"/>
                  </a:lnTo>
                  <a:cubicBezTo>
                    <a:pt x="25849" y="65044"/>
                    <a:pt x="25968" y="65223"/>
                    <a:pt x="25920" y="65401"/>
                  </a:cubicBezTo>
                  <a:lnTo>
                    <a:pt x="25920" y="65401"/>
                  </a:lnTo>
                  <a:cubicBezTo>
                    <a:pt x="25897" y="65556"/>
                    <a:pt x="25742" y="65651"/>
                    <a:pt x="25599" y="65651"/>
                  </a:cubicBezTo>
                  <a:lnTo>
                    <a:pt x="25599" y="65651"/>
                  </a:lnTo>
                  <a:cubicBezTo>
                    <a:pt x="25587" y="65675"/>
                    <a:pt x="25551" y="65651"/>
                    <a:pt x="25527" y="65651"/>
                  </a:cubicBezTo>
                  <a:close/>
                  <a:moveTo>
                    <a:pt x="40660" y="65401"/>
                  </a:moveTo>
                  <a:cubicBezTo>
                    <a:pt x="40613" y="65223"/>
                    <a:pt x="40732" y="65044"/>
                    <a:pt x="40910" y="64996"/>
                  </a:cubicBezTo>
                  <a:lnTo>
                    <a:pt x="40910" y="64996"/>
                  </a:lnTo>
                  <a:cubicBezTo>
                    <a:pt x="41089" y="64961"/>
                    <a:pt x="41268" y="65080"/>
                    <a:pt x="41315" y="65258"/>
                  </a:cubicBezTo>
                  <a:lnTo>
                    <a:pt x="41315" y="65258"/>
                  </a:lnTo>
                  <a:cubicBezTo>
                    <a:pt x="41363" y="65437"/>
                    <a:pt x="41244" y="65615"/>
                    <a:pt x="41065" y="65651"/>
                  </a:cubicBezTo>
                  <a:lnTo>
                    <a:pt x="41065" y="65651"/>
                  </a:lnTo>
                  <a:cubicBezTo>
                    <a:pt x="41029" y="65675"/>
                    <a:pt x="41018" y="65675"/>
                    <a:pt x="40982" y="65675"/>
                  </a:cubicBezTo>
                  <a:lnTo>
                    <a:pt x="40982" y="65675"/>
                  </a:lnTo>
                  <a:cubicBezTo>
                    <a:pt x="40839" y="65651"/>
                    <a:pt x="40684" y="65556"/>
                    <a:pt x="40660" y="65401"/>
                  </a:cubicBezTo>
                  <a:close/>
                  <a:moveTo>
                    <a:pt x="23003" y="64961"/>
                  </a:moveTo>
                  <a:cubicBezTo>
                    <a:pt x="22825" y="64901"/>
                    <a:pt x="22741" y="64699"/>
                    <a:pt x="22789" y="64520"/>
                  </a:cubicBezTo>
                  <a:lnTo>
                    <a:pt x="22789" y="64520"/>
                  </a:lnTo>
                  <a:cubicBezTo>
                    <a:pt x="22849" y="64342"/>
                    <a:pt x="23039" y="64258"/>
                    <a:pt x="23218" y="64318"/>
                  </a:cubicBezTo>
                  <a:lnTo>
                    <a:pt x="23218" y="64318"/>
                  </a:lnTo>
                  <a:cubicBezTo>
                    <a:pt x="23396" y="64377"/>
                    <a:pt x="23480" y="64568"/>
                    <a:pt x="23444" y="64746"/>
                  </a:cubicBezTo>
                  <a:lnTo>
                    <a:pt x="23444" y="64746"/>
                  </a:lnTo>
                  <a:cubicBezTo>
                    <a:pt x="23396" y="64901"/>
                    <a:pt x="23265" y="64984"/>
                    <a:pt x="23111" y="64984"/>
                  </a:cubicBezTo>
                  <a:lnTo>
                    <a:pt x="23111" y="64984"/>
                  </a:lnTo>
                  <a:cubicBezTo>
                    <a:pt x="23087" y="64973"/>
                    <a:pt x="23051" y="64961"/>
                    <a:pt x="23003" y="64961"/>
                  </a:cubicBezTo>
                  <a:close/>
                  <a:moveTo>
                    <a:pt x="43161" y="64723"/>
                  </a:moveTo>
                  <a:cubicBezTo>
                    <a:pt x="43101" y="64544"/>
                    <a:pt x="43208" y="64342"/>
                    <a:pt x="43387" y="64282"/>
                  </a:cubicBezTo>
                  <a:lnTo>
                    <a:pt x="43387" y="64282"/>
                  </a:lnTo>
                  <a:cubicBezTo>
                    <a:pt x="43565" y="64222"/>
                    <a:pt x="43756" y="64330"/>
                    <a:pt x="43815" y="64496"/>
                  </a:cubicBezTo>
                  <a:lnTo>
                    <a:pt x="43815" y="64496"/>
                  </a:lnTo>
                  <a:cubicBezTo>
                    <a:pt x="43875" y="64675"/>
                    <a:pt x="43768" y="64865"/>
                    <a:pt x="43589" y="64925"/>
                  </a:cubicBezTo>
                  <a:lnTo>
                    <a:pt x="43589" y="64925"/>
                  </a:lnTo>
                  <a:lnTo>
                    <a:pt x="43589" y="64925"/>
                  </a:lnTo>
                  <a:lnTo>
                    <a:pt x="43589" y="64925"/>
                  </a:lnTo>
                  <a:cubicBezTo>
                    <a:pt x="43565" y="64937"/>
                    <a:pt x="43518" y="64937"/>
                    <a:pt x="43482" y="64937"/>
                  </a:cubicBezTo>
                  <a:lnTo>
                    <a:pt x="43482" y="64937"/>
                  </a:lnTo>
                  <a:cubicBezTo>
                    <a:pt x="43339" y="64961"/>
                    <a:pt x="43208" y="64865"/>
                    <a:pt x="43161" y="64723"/>
                  </a:cubicBezTo>
                  <a:close/>
                  <a:moveTo>
                    <a:pt x="20563" y="64044"/>
                  </a:moveTo>
                  <a:cubicBezTo>
                    <a:pt x="20408" y="63972"/>
                    <a:pt x="20313" y="63782"/>
                    <a:pt x="20384" y="63603"/>
                  </a:cubicBezTo>
                  <a:lnTo>
                    <a:pt x="20384" y="63603"/>
                  </a:lnTo>
                  <a:cubicBezTo>
                    <a:pt x="20467" y="63425"/>
                    <a:pt x="20658" y="63353"/>
                    <a:pt x="20836" y="63425"/>
                  </a:cubicBezTo>
                  <a:lnTo>
                    <a:pt x="20836" y="63425"/>
                  </a:lnTo>
                  <a:cubicBezTo>
                    <a:pt x="21015" y="63496"/>
                    <a:pt x="21086" y="63687"/>
                    <a:pt x="21015" y="63853"/>
                  </a:cubicBezTo>
                  <a:lnTo>
                    <a:pt x="21015" y="63853"/>
                  </a:lnTo>
                  <a:cubicBezTo>
                    <a:pt x="20955" y="63984"/>
                    <a:pt x="20836" y="64068"/>
                    <a:pt x="20705" y="64068"/>
                  </a:cubicBezTo>
                  <a:lnTo>
                    <a:pt x="20705" y="64068"/>
                  </a:lnTo>
                  <a:cubicBezTo>
                    <a:pt x="20646" y="64080"/>
                    <a:pt x="20598" y="64068"/>
                    <a:pt x="20563" y="64044"/>
                  </a:cubicBezTo>
                  <a:close/>
                  <a:moveTo>
                    <a:pt x="45590" y="63853"/>
                  </a:moveTo>
                  <a:cubicBezTo>
                    <a:pt x="45506" y="63687"/>
                    <a:pt x="45601" y="63484"/>
                    <a:pt x="45768" y="63413"/>
                  </a:cubicBezTo>
                  <a:lnTo>
                    <a:pt x="45768" y="63413"/>
                  </a:lnTo>
                  <a:cubicBezTo>
                    <a:pt x="45947" y="63329"/>
                    <a:pt x="46137" y="63425"/>
                    <a:pt x="46209" y="63591"/>
                  </a:cubicBezTo>
                  <a:lnTo>
                    <a:pt x="46209" y="63591"/>
                  </a:lnTo>
                  <a:cubicBezTo>
                    <a:pt x="46280" y="63746"/>
                    <a:pt x="46197" y="63961"/>
                    <a:pt x="46030" y="64032"/>
                  </a:cubicBezTo>
                  <a:lnTo>
                    <a:pt x="46030" y="64032"/>
                  </a:lnTo>
                  <a:cubicBezTo>
                    <a:pt x="45982" y="64044"/>
                    <a:pt x="45947" y="64068"/>
                    <a:pt x="45899" y="64068"/>
                  </a:cubicBezTo>
                  <a:lnTo>
                    <a:pt x="45899" y="64068"/>
                  </a:lnTo>
                  <a:cubicBezTo>
                    <a:pt x="45768" y="64068"/>
                    <a:pt x="45649" y="63972"/>
                    <a:pt x="45590" y="63853"/>
                  </a:cubicBezTo>
                  <a:close/>
                  <a:moveTo>
                    <a:pt x="18181" y="62948"/>
                  </a:moveTo>
                  <a:lnTo>
                    <a:pt x="18181" y="62948"/>
                  </a:lnTo>
                  <a:lnTo>
                    <a:pt x="18181" y="62948"/>
                  </a:lnTo>
                  <a:cubicBezTo>
                    <a:pt x="18027" y="62853"/>
                    <a:pt x="17943" y="62663"/>
                    <a:pt x="18038" y="62496"/>
                  </a:cubicBezTo>
                  <a:lnTo>
                    <a:pt x="18038" y="62496"/>
                  </a:lnTo>
                  <a:cubicBezTo>
                    <a:pt x="18122" y="62341"/>
                    <a:pt x="18324" y="62258"/>
                    <a:pt x="18479" y="62353"/>
                  </a:cubicBezTo>
                  <a:lnTo>
                    <a:pt x="18479" y="62353"/>
                  </a:lnTo>
                  <a:cubicBezTo>
                    <a:pt x="18646" y="62437"/>
                    <a:pt x="18717" y="62639"/>
                    <a:pt x="18634" y="62794"/>
                  </a:cubicBezTo>
                  <a:lnTo>
                    <a:pt x="18634" y="62794"/>
                  </a:lnTo>
                  <a:cubicBezTo>
                    <a:pt x="18574" y="62913"/>
                    <a:pt x="18455" y="62972"/>
                    <a:pt x="18336" y="62972"/>
                  </a:cubicBezTo>
                  <a:lnTo>
                    <a:pt x="18336" y="62972"/>
                  </a:lnTo>
                  <a:cubicBezTo>
                    <a:pt x="18288" y="62996"/>
                    <a:pt x="18229" y="62972"/>
                    <a:pt x="18181" y="62948"/>
                  </a:cubicBezTo>
                  <a:close/>
                  <a:moveTo>
                    <a:pt x="47935" y="62782"/>
                  </a:moveTo>
                  <a:cubicBezTo>
                    <a:pt x="47852" y="62615"/>
                    <a:pt x="47923" y="62413"/>
                    <a:pt x="48090" y="62341"/>
                  </a:cubicBezTo>
                  <a:lnTo>
                    <a:pt x="48090" y="62341"/>
                  </a:lnTo>
                  <a:cubicBezTo>
                    <a:pt x="48245" y="62246"/>
                    <a:pt x="48459" y="62317"/>
                    <a:pt x="48530" y="62484"/>
                  </a:cubicBezTo>
                  <a:lnTo>
                    <a:pt x="48530" y="62484"/>
                  </a:lnTo>
                  <a:cubicBezTo>
                    <a:pt x="48626" y="62651"/>
                    <a:pt x="48542" y="62853"/>
                    <a:pt x="48387" y="62937"/>
                  </a:cubicBezTo>
                  <a:lnTo>
                    <a:pt x="48387" y="62937"/>
                  </a:lnTo>
                  <a:lnTo>
                    <a:pt x="48387" y="62937"/>
                  </a:lnTo>
                  <a:lnTo>
                    <a:pt x="48387" y="62937"/>
                  </a:lnTo>
                  <a:cubicBezTo>
                    <a:pt x="48340" y="62960"/>
                    <a:pt x="48280" y="62960"/>
                    <a:pt x="48233" y="62960"/>
                  </a:cubicBezTo>
                  <a:lnTo>
                    <a:pt x="48233" y="62960"/>
                  </a:lnTo>
                  <a:cubicBezTo>
                    <a:pt x="48114" y="62972"/>
                    <a:pt x="47995" y="62901"/>
                    <a:pt x="47935" y="62782"/>
                  </a:cubicBezTo>
                  <a:close/>
                  <a:moveTo>
                    <a:pt x="15907" y="61686"/>
                  </a:moveTo>
                  <a:lnTo>
                    <a:pt x="15907" y="61686"/>
                  </a:lnTo>
                  <a:lnTo>
                    <a:pt x="15907" y="61686"/>
                  </a:lnTo>
                  <a:cubicBezTo>
                    <a:pt x="15741" y="61591"/>
                    <a:pt x="15705" y="61365"/>
                    <a:pt x="15800" y="61222"/>
                  </a:cubicBezTo>
                  <a:lnTo>
                    <a:pt x="15800" y="61222"/>
                  </a:lnTo>
                  <a:cubicBezTo>
                    <a:pt x="15895" y="61055"/>
                    <a:pt x="16098" y="61008"/>
                    <a:pt x="16264" y="61115"/>
                  </a:cubicBezTo>
                  <a:lnTo>
                    <a:pt x="16264" y="61115"/>
                  </a:lnTo>
                  <a:cubicBezTo>
                    <a:pt x="16431" y="61222"/>
                    <a:pt x="16479" y="61424"/>
                    <a:pt x="16372" y="61579"/>
                  </a:cubicBezTo>
                  <a:lnTo>
                    <a:pt x="16372" y="61579"/>
                  </a:lnTo>
                  <a:cubicBezTo>
                    <a:pt x="16312" y="61686"/>
                    <a:pt x="16193" y="61734"/>
                    <a:pt x="16086" y="61734"/>
                  </a:cubicBezTo>
                  <a:lnTo>
                    <a:pt x="16086" y="61734"/>
                  </a:lnTo>
                  <a:cubicBezTo>
                    <a:pt x="16026" y="61722"/>
                    <a:pt x="15967" y="61710"/>
                    <a:pt x="15907" y="61686"/>
                  </a:cubicBezTo>
                  <a:close/>
                  <a:moveTo>
                    <a:pt x="50209" y="61544"/>
                  </a:moveTo>
                  <a:cubicBezTo>
                    <a:pt x="50114" y="61389"/>
                    <a:pt x="50173" y="61174"/>
                    <a:pt x="50316" y="61091"/>
                  </a:cubicBezTo>
                  <a:lnTo>
                    <a:pt x="50316" y="61091"/>
                  </a:lnTo>
                  <a:cubicBezTo>
                    <a:pt x="50483" y="60996"/>
                    <a:pt x="50685" y="61043"/>
                    <a:pt x="50781" y="61186"/>
                  </a:cubicBezTo>
                  <a:lnTo>
                    <a:pt x="50781" y="61186"/>
                  </a:lnTo>
                  <a:cubicBezTo>
                    <a:pt x="50864" y="61353"/>
                    <a:pt x="50828" y="61567"/>
                    <a:pt x="50673" y="61651"/>
                  </a:cubicBezTo>
                  <a:lnTo>
                    <a:pt x="50673" y="61651"/>
                  </a:lnTo>
                  <a:cubicBezTo>
                    <a:pt x="50614" y="61686"/>
                    <a:pt x="50554" y="61698"/>
                    <a:pt x="50495" y="61698"/>
                  </a:cubicBezTo>
                  <a:lnTo>
                    <a:pt x="50495" y="61698"/>
                  </a:lnTo>
                  <a:cubicBezTo>
                    <a:pt x="50376" y="61710"/>
                    <a:pt x="50269" y="61651"/>
                    <a:pt x="50209" y="61544"/>
                  </a:cubicBezTo>
                  <a:close/>
                  <a:moveTo>
                    <a:pt x="13740" y="60222"/>
                  </a:moveTo>
                  <a:cubicBezTo>
                    <a:pt x="13586" y="60115"/>
                    <a:pt x="13562" y="59900"/>
                    <a:pt x="13657" y="59746"/>
                  </a:cubicBezTo>
                  <a:lnTo>
                    <a:pt x="13657" y="59746"/>
                  </a:lnTo>
                  <a:cubicBezTo>
                    <a:pt x="13764" y="59603"/>
                    <a:pt x="13978" y="59567"/>
                    <a:pt x="14133" y="59674"/>
                  </a:cubicBezTo>
                  <a:lnTo>
                    <a:pt x="14133" y="59674"/>
                  </a:lnTo>
                  <a:cubicBezTo>
                    <a:pt x="14288" y="59781"/>
                    <a:pt x="14312" y="59996"/>
                    <a:pt x="14217" y="60151"/>
                  </a:cubicBezTo>
                  <a:lnTo>
                    <a:pt x="14217" y="60151"/>
                  </a:lnTo>
                  <a:cubicBezTo>
                    <a:pt x="14157" y="60234"/>
                    <a:pt x="14050" y="60281"/>
                    <a:pt x="13943" y="60281"/>
                  </a:cubicBezTo>
                  <a:lnTo>
                    <a:pt x="13943" y="60281"/>
                  </a:lnTo>
                  <a:cubicBezTo>
                    <a:pt x="13859" y="60281"/>
                    <a:pt x="13800" y="60270"/>
                    <a:pt x="13740" y="60222"/>
                  </a:cubicBezTo>
                  <a:close/>
                  <a:moveTo>
                    <a:pt x="52376" y="60139"/>
                  </a:moveTo>
                  <a:cubicBezTo>
                    <a:pt x="52269" y="59984"/>
                    <a:pt x="52293" y="59781"/>
                    <a:pt x="52448" y="59662"/>
                  </a:cubicBezTo>
                  <a:lnTo>
                    <a:pt x="52448" y="59662"/>
                  </a:lnTo>
                  <a:cubicBezTo>
                    <a:pt x="52590" y="59543"/>
                    <a:pt x="52805" y="59579"/>
                    <a:pt x="52924" y="59734"/>
                  </a:cubicBezTo>
                  <a:lnTo>
                    <a:pt x="52924" y="59734"/>
                  </a:lnTo>
                  <a:cubicBezTo>
                    <a:pt x="53031" y="59877"/>
                    <a:pt x="52995" y="60091"/>
                    <a:pt x="52852" y="60210"/>
                  </a:cubicBezTo>
                  <a:lnTo>
                    <a:pt x="52852" y="60210"/>
                  </a:lnTo>
                  <a:lnTo>
                    <a:pt x="52852" y="60210"/>
                  </a:lnTo>
                  <a:lnTo>
                    <a:pt x="52852" y="60210"/>
                  </a:lnTo>
                  <a:cubicBezTo>
                    <a:pt x="52793" y="60258"/>
                    <a:pt x="52709" y="60270"/>
                    <a:pt x="52650" y="60270"/>
                  </a:cubicBezTo>
                  <a:lnTo>
                    <a:pt x="52650" y="60270"/>
                  </a:lnTo>
                  <a:cubicBezTo>
                    <a:pt x="52531" y="60270"/>
                    <a:pt x="52436" y="60222"/>
                    <a:pt x="52376" y="60139"/>
                  </a:cubicBezTo>
                  <a:close/>
                  <a:moveTo>
                    <a:pt x="11681" y="58603"/>
                  </a:moveTo>
                  <a:lnTo>
                    <a:pt x="11681" y="58603"/>
                  </a:lnTo>
                  <a:lnTo>
                    <a:pt x="11681" y="58603"/>
                  </a:lnTo>
                  <a:cubicBezTo>
                    <a:pt x="11538" y="58484"/>
                    <a:pt x="11514" y="58269"/>
                    <a:pt x="11633" y="58126"/>
                  </a:cubicBezTo>
                  <a:lnTo>
                    <a:pt x="11633" y="58126"/>
                  </a:lnTo>
                  <a:cubicBezTo>
                    <a:pt x="11752" y="57972"/>
                    <a:pt x="11966" y="57960"/>
                    <a:pt x="12109" y="58091"/>
                  </a:cubicBezTo>
                  <a:lnTo>
                    <a:pt x="12109" y="58091"/>
                  </a:lnTo>
                  <a:cubicBezTo>
                    <a:pt x="12252" y="58210"/>
                    <a:pt x="12276" y="58424"/>
                    <a:pt x="12145" y="58567"/>
                  </a:cubicBezTo>
                  <a:lnTo>
                    <a:pt x="12145" y="58567"/>
                  </a:lnTo>
                  <a:cubicBezTo>
                    <a:pt x="12073" y="58650"/>
                    <a:pt x="11978" y="58686"/>
                    <a:pt x="11895" y="58686"/>
                  </a:cubicBezTo>
                  <a:lnTo>
                    <a:pt x="11895" y="58686"/>
                  </a:lnTo>
                  <a:cubicBezTo>
                    <a:pt x="11811" y="58686"/>
                    <a:pt x="11740" y="58662"/>
                    <a:pt x="11681" y="58603"/>
                  </a:cubicBezTo>
                  <a:close/>
                  <a:moveTo>
                    <a:pt x="54412" y="58555"/>
                  </a:moveTo>
                  <a:cubicBezTo>
                    <a:pt x="54293" y="58424"/>
                    <a:pt x="54305" y="58198"/>
                    <a:pt x="54460" y="58079"/>
                  </a:cubicBezTo>
                  <a:lnTo>
                    <a:pt x="54460" y="58079"/>
                  </a:lnTo>
                  <a:cubicBezTo>
                    <a:pt x="54591" y="57960"/>
                    <a:pt x="54817" y="57972"/>
                    <a:pt x="54936" y="58115"/>
                  </a:cubicBezTo>
                  <a:lnTo>
                    <a:pt x="54936" y="58115"/>
                  </a:lnTo>
                  <a:cubicBezTo>
                    <a:pt x="55055" y="58257"/>
                    <a:pt x="55031" y="58472"/>
                    <a:pt x="54900" y="58591"/>
                  </a:cubicBezTo>
                  <a:lnTo>
                    <a:pt x="54900" y="58591"/>
                  </a:lnTo>
                  <a:lnTo>
                    <a:pt x="54900" y="58591"/>
                  </a:lnTo>
                  <a:lnTo>
                    <a:pt x="54900" y="58591"/>
                  </a:lnTo>
                  <a:cubicBezTo>
                    <a:pt x="54841" y="58650"/>
                    <a:pt x="54757" y="58662"/>
                    <a:pt x="54674" y="58662"/>
                  </a:cubicBezTo>
                  <a:lnTo>
                    <a:pt x="54674" y="58662"/>
                  </a:lnTo>
                  <a:cubicBezTo>
                    <a:pt x="54579" y="58674"/>
                    <a:pt x="54483" y="58627"/>
                    <a:pt x="54412" y="58555"/>
                  </a:cubicBezTo>
                  <a:close/>
                  <a:moveTo>
                    <a:pt x="9764" y="56829"/>
                  </a:moveTo>
                  <a:lnTo>
                    <a:pt x="9764" y="56829"/>
                  </a:lnTo>
                  <a:lnTo>
                    <a:pt x="9764" y="56829"/>
                  </a:lnTo>
                  <a:cubicBezTo>
                    <a:pt x="9633" y="56698"/>
                    <a:pt x="9633" y="56483"/>
                    <a:pt x="9764" y="56352"/>
                  </a:cubicBezTo>
                  <a:lnTo>
                    <a:pt x="9764" y="56352"/>
                  </a:lnTo>
                  <a:cubicBezTo>
                    <a:pt x="9895" y="56221"/>
                    <a:pt x="10109" y="56221"/>
                    <a:pt x="10240" y="56352"/>
                  </a:cubicBezTo>
                  <a:lnTo>
                    <a:pt x="10240" y="56352"/>
                  </a:lnTo>
                  <a:cubicBezTo>
                    <a:pt x="10371" y="56483"/>
                    <a:pt x="10371" y="56698"/>
                    <a:pt x="10240" y="56829"/>
                  </a:cubicBezTo>
                  <a:lnTo>
                    <a:pt x="10240" y="56829"/>
                  </a:lnTo>
                  <a:cubicBezTo>
                    <a:pt x="10180" y="56888"/>
                    <a:pt x="10085" y="56936"/>
                    <a:pt x="10002" y="56936"/>
                  </a:cubicBezTo>
                  <a:lnTo>
                    <a:pt x="10002" y="56936"/>
                  </a:lnTo>
                  <a:cubicBezTo>
                    <a:pt x="9906" y="56936"/>
                    <a:pt x="9823" y="56900"/>
                    <a:pt x="9764" y="56829"/>
                  </a:cubicBezTo>
                  <a:close/>
                  <a:moveTo>
                    <a:pt x="56329" y="56817"/>
                  </a:moveTo>
                  <a:cubicBezTo>
                    <a:pt x="56198" y="56686"/>
                    <a:pt x="56198" y="56471"/>
                    <a:pt x="56329" y="56341"/>
                  </a:cubicBezTo>
                  <a:lnTo>
                    <a:pt x="56329" y="56341"/>
                  </a:lnTo>
                  <a:cubicBezTo>
                    <a:pt x="56460" y="56210"/>
                    <a:pt x="56674" y="56210"/>
                    <a:pt x="56805" y="56341"/>
                  </a:cubicBezTo>
                  <a:lnTo>
                    <a:pt x="56805" y="56341"/>
                  </a:lnTo>
                  <a:cubicBezTo>
                    <a:pt x="56936" y="56471"/>
                    <a:pt x="56936" y="56686"/>
                    <a:pt x="56805" y="56817"/>
                  </a:cubicBezTo>
                  <a:lnTo>
                    <a:pt x="56805" y="56817"/>
                  </a:lnTo>
                  <a:cubicBezTo>
                    <a:pt x="56734" y="56876"/>
                    <a:pt x="56662" y="56924"/>
                    <a:pt x="56567" y="56924"/>
                  </a:cubicBezTo>
                  <a:lnTo>
                    <a:pt x="56567" y="56924"/>
                  </a:lnTo>
                  <a:cubicBezTo>
                    <a:pt x="56484" y="56924"/>
                    <a:pt x="56400" y="56876"/>
                    <a:pt x="56329" y="56817"/>
                  </a:cubicBezTo>
                  <a:close/>
                  <a:moveTo>
                    <a:pt x="7990" y="54912"/>
                  </a:moveTo>
                  <a:cubicBezTo>
                    <a:pt x="7871" y="54757"/>
                    <a:pt x="7882" y="54555"/>
                    <a:pt x="8025" y="54436"/>
                  </a:cubicBezTo>
                  <a:lnTo>
                    <a:pt x="8025" y="54436"/>
                  </a:lnTo>
                  <a:cubicBezTo>
                    <a:pt x="8156" y="54316"/>
                    <a:pt x="8382" y="54328"/>
                    <a:pt x="8502" y="54459"/>
                  </a:cubicBezTo>
                  <a:lnTo>
                    <a:pt x="8502" y="54459"/>
                  </a:lnTo>
                  <a:cubicBezTo>
                    <a:pt x="8621" y="54614"/>
                    <a:pt x="8597" y="54817"/>
                    <a:pt x="8466" y="54936"/>
                  </a:cubicBezTo>
                  <a:lnTo>
                    <a:pt x="8466" y="54936"/>
                  </a:lnTo>
                  <a:cubicBezTo>
                    <a:pt x="8406" y="54995"/>
                    <a:pt x="8323" y="55019"/>
                    <a:pt x="8240" y="55019"/>
                  </a:cubicBezTo>
                  <a:lnTo>
                    <a:pt x="8240" y="55019"/>
                  </a:lnTo>
                  <a:cubicBezTo>
                    <a:pt x="8156" y="55031"/>
                    <a:pt x="8049" y="54995"/>
                    <a:pt x="7990" y="54912"/>
                  </a:cubicBezTo>
                  <a:close/>
                  <a:moveTo>
                    <a:pt x="58103" y="54936"/>
                  </a:moveTo>
                  <a:cubicBezTo>
                    <a:pt x="57972" y="54817"/>
                    <a:pt x="57936" y="54614"/>
                    <a:pt x="58067" y="54459"/>
                  </a:cubicBezTo>
                  <a:lnTo>
                    <a:pt x="58067" y="54459"/>
                  </a:lnTo>
                  <a:cubicBezTo>
                    <a:pt x="58186" y="54328"/>
                    <a:pt x="58401" y="54305"/>
                    <a:pt x="58544" y="54436"/>
                  </a:cubicBezTo>
                  <a:lnTo>
                    <a:pt x="58544" y="54436"/>
                  </a:lnTo>
                  <a:cubicBezTo>
                    <a:pt x="58698" y="54555"/>
                    <a:pt x="58710" y="54757"/>
                    <a:pt x="58591" y="54912"/>
                  </a:cubicBezTo>
                  <a:lnTo>
                    <a:pt x="58591" y="54912"/>
                  </a:lnTo>
                  <a:lnTo>
                    <a:pt x="58591" y="54912"/>
                  </a:lnTo>
                  <a:lnTo>
                    <a:pt x="58591" y="54912"/>
                  </a:lnTo>
                  <a:cubicBezTo>
                    <a:pt x="58520" y="54983"/>
                    <a:pt x="58424" y="55031"/>
                    <a:pt x="58341" y="55031"/>
                  </a:cubicBezTo>
                  <a:lnTo>
                    <a:pt x="58341" y="55031"/>
                  </a:lnTo>
                  <a:cubicBezTo>
                    <a:pt x="58246" y="55019"/>
                    <a:pt x="58174" y="54983"/>
                    <a:pt x="58103" y="54936"/>
                  </a:cubicBezTo>
                  <a:close/>
                  <a:moveTo>
                    <a:pt x="6370" y="52876"/>
                  </a:moveTo>
                  <a:cubicBezTo>
                    <a:pt x="6263" y="52721"/>
                    <a:pt x="6299" y="52519"/>
                    <a:pt x="6442" y="52400"/>
                  </a:cubicBezTo>
                  <a:lnTo>
                    <a:pt x="6442" y="52400"/>
                  </a:lnTo>
                  <a:cubicBezTo>
                    <a:pt x="6597" y="52292"/>
                    <a:pt x="6799" y="52316"/>
                    <a:pt x="6918" y="52471"/>
                  </a:cubicBezTo>
                  <a:lnTo>
                    <a:pt x="6918" y="52471"/>
                  </a:lnTo>
                  <a:cubicBezTo>
                    <a:pt x="7025" y="52614"/>
                    <a:pt x="6989" y="52828"/>
                    <a:pt x="6847" y="52947"/>
                  </a:cubicBezTo>
                  <a:lnTo>
                    <a:pt x="6847" y="52947"/>
                  </a:lnTo>
                  <a:cubicBezTo>
                    <a:pt x="6787" y="52995"/>
                    <a:pt x="6716" y="53007"/>
                    <a:pt x="6656" y="53007"/>
                  </a:cubicBezTo>
                  <a:lnTo>
                    <a:pt x="6656" y="53007"/>
                  </a:lnTo>
                  <a:cubicBezTo>
                    <a:pt x="6537" y="53007"/>
                    <a:pt x="6430" y="52959"/>
                    <a:pt x="6370" y="52876"/>
                  </a:cubicBezTo>
                  <a:close/>
                  <a:moveTo>
                    <a:pt x="59722" y="52912"/>
                  </a:moveTo>
                  <a:cubicBezTo>
                    <a:pt x="59579" y="52816"/>
                    <a:pt x="59544" y="52590"/>
                    <a:pt x="59651" y="52435"/>
                  </a:cubicBezTo>
                  <a:lnTo>
                    <a:pt x="59651" y="52435"/>
                  </a:lnTo>
                  <a:cubicBezTo>
                    <a:pt x="59758" y="52292"/>
                    <a:pt x="59960" y="52257"/>
                    <a:pt x="60127" y="52364"/>
                  </a:cubicBezTo>
                  <a:lnTo>
                    <a:pt x="60127" y="52364"/>
                  </a:lnTo>
                  <a:cubicBezTo>
                    <a:pt x="60270" y="52471"/>
                    <a:pt x="60306" y="52673"/>
                    <a:pt x="60198" y="52840"/>
                  </a:cubicBezTo>
                  <a:lnTo>
                    <a:pt x="60198" y="52840"/>
                  </a:lnTo>
                  <a:cubicBezTo>
                    <a:pt x="60139" y="52935"/>
                    <a:pt x="60032" y="52971"/>
                    <a:pt x="59937" y="52971"/>
                  </a:cubicBezTo>
                  <a:lnTo>
                    <a:pt x="59937" y="52971"/>
                  </a:lnTo>
                  <a:cubicBezTo>
                    <a:pt x="59853" y="52995"/>
                    <a:pt x="59794" y="52959"/>
                    <a:pt x="59722" y="52912"/>
                  </a:cubicBezTo>
                  <a:close/>
                  <a:moveTo>
                    <a:pt x="4906" y="50697"/>
                  </a:moveTo>
                  <a:cubicBezTo>
                    <a:pt x="4811" y="50530"/>
                    <a:pt x="4870" y="50328"/>
                    <a:pt x="5013" y="50233"/>
                  </a:cubicBezTo>
                  <a:lnTo>
                    <a:pt x="5013" y="50233"/>
                  </a:lnTo>
                  <a:cubicBezTo>
                    <a:pt x="5180" y="50149"/>
                    <a:pt x="5382" y="50197"/>
                    <a:pt x="5477" y="50340"/>
                  </a:cubicBezTo>
                  <a:lnTo>
                    <a:pt x="5477" y="50340"/>
                  </a:lnTo>
                  <a:cubicBezTo>
                    <a:pt x="5585" y="50506"/>
                    <a:pt x="5525" y="50709"/>
                    <a:pt x="5370" y="50804"/>
                  </a:cubicBezTo>
                  <a:lnTo>
                    <a:pt x="5370" y="50804"/>
                  </a:lnTo>
                  <a:cubicBezTo>
                    <a:pt x="5311" y="50828"/>
                    <a:pt x="5251" y="50840"/>
                    <a:pt x="5192" y="50840"/>
                  </a:cubicBezTo>
                  <a:lnTo>
                    <a:pt x="5192" y="50840"/>
                  </a:lnTo>
                  <a:cubicBezTo>
                    <a:pt x="5084" y="50864"/>
                    <a:pt x="4965" y="50804"/>
                    <a:pt x="4906" y="50697"/>
                  </a:cubicBezTo>
                  <a:close/>
                  <a:moveTo>
                    <a:pt x="61199" y="50792"/>
                  </a:moveTo>
                  <a:cubicBezTo>
                    <a:pt x="61032" y="50697"/>
                    <a:pt x="60984" y="50483"/>
                    <a:pt x="61091" y="50328"/>
                  </a:cubicBezTo>
                  <a:lnTo>
                    <a:pt x="61091" y="50328"/>
                  </a:lnTo>
                  <a:cubicBezTo>
                    <a:pt x="61199" y="50161"/>
                    <a:pt x="61401" y="50114"/>
                    <a:pt x="61556" y="50221"/>
                  </a:cubicBezTo>
                  <a:lnTo>
                    <a:pt x="61556" y="50221"/>
                  </a:lnTo>
                  <a:cubicBezTo>
                    <a:pt x="61722" y="50328"/>
                    <a:pt x="61758" y="50530"/>
                    <a:pt x="61663" y="50685"/>
                  </a:cubicBezTo>
                  <a:lnTo>
                    <a:pt x="61663" y="50685"/>
                  </a:lnTo>
                  <a:cubicBezTo>
                    <a:pt x="61603" y="50792"/>
                    <a:pt x="61484" y="50852"/>
                    <a:pt x="61377" y="50852"/>
                  </a:cubicBezTo>
                  <a:lnTo>
                    <a:pt x="61377" y="50852"/>
                  </a:lnTo>
                  <a:cubicBezTo>
                    <a:pt x="61306" y="50828"/>
                    <a:pt x="61246" y="50816"/>
                    <a:pt x="61199" y="50792"/>
                  </a:cubicBezTo>
                  <a:close/>
                  <a:moveTo>
                    <a:pt x="3632" y="48423"/>
                  </a:moveTo>
                  <a:lnTo>
                    <a:pt x="3632" y="48423"/>
                  </a:lnTo>
                  <a:lnTo>
                    <a:pt x="3632" y="48423"/>
                  </a:lnTo>
                  <a:cubicBezTo>
                    <a:pt x="3537" y="48256"/>
                    <a:pt x="3620" y="48042"/>
                    <a:pt x="3775" y="47970"/>
                  </a:cubicBezTo>
                  <a:lnTo>
                    <a:pt x="3775" y="47970"/>
                  </a:lnTo>
                  <a:cubicBezTo>
                    <a:pt x="3941" y="47887"/>
                    <a:pt x="4156" y="47959"/>
                    <a:pt x="4239" y="48125"/>
                  </a:cubicBezTo>
                  <a:lnTo>
                    <a:pt x="4239" y="48125"/>
                  </a:lnTo>
                  <a:cubicBezTo>
                    <a:pt x="4334" y="48280"/>
                    <a:pt x="4251" y="48494"/>
                    <a:pt x="4096" y="48566"/>
                  </a:cubicBezTo>
                  <a:lnTo>
                    <a:pt x="4096" y="48566"/>
                  </a:lnTo>
                  <a:cubicBezTo>
                    <a:pt x="4049" y="48601"/>
                    <a:pt x="3989" y="48601"/>
                    <a:pt x="3941" y="48601"/>
                  </a:cubicBezTo>
                  <a:lnTo>
                    <a:pt x="3941" y="48601"/>
                  </a:lnTo>
                  <a:cubicBezTo>
                    <a:pt x="3810" y="48601"/>
                    <a:pt x="3691" y="48542"/>
                    <a:pt x="3632" y="48423"/>
                  </a:cubicBezTo>
                  <a:close/>
                  <a:moveTo>
                    <a:pt x="62473" y="48542"/>
                  </a:moveTo>
                  <a:cubicBezTo>
                    <a:pt x="62318" y="48447"/>
                    <a:pt x="62234" y="48256"/>
                    <a:pt x="62330" y="48090"/>
                  </a:cubicBezTo>
                  <a:lnTo>
                    <a:pt x="62330" y="48090"/>
                  </a:lnTo>
                  <a:cubicBezTo>
                    <a:pt x="62413" y="47923"/>
                    <a:pt x="62615" y="47851"/>
                    <a:pt x="62770" y="47947"/>
                  </a:cubicBezTo>
                  <a:lnTo>
                    <a:pt x="62770" y="47947"/>
                  </a:lnTo>
                  <a:cubicBezTo>
                    <a:pt x="62937" y="48030"/>
                    <a:pt x="62996" y="48220"/>
                    <a:pt x="62925" y="48387"/>
                  </a:cubicBezTo>
                  <a:lnTo>
                    <a:pt x="62925" y="48387"/>
                  </a:lnTo>
                  <a:cubicBezTo>
                    <a:pt x="62865" y="48506"/>
                    <a:pt x="62746" y="48566"/>
                    <a:pt x="62627" y="48566"/>
                  </a:cubicBezTo>
                  <a:lnTo>
                    <a:pt x="62627" y="48566"/>
                  </a:lnTo>
                  <a:cubicBezTo>
                    <a:pt x="62580" y="48566"/>
                    <a:pt x="62520" y="48566"/>
                    <a:pt x="62473" y="48542"/>
                  </a:cubicBezTo>
                  <a:close/>
                  <a:moveTo>
                    <a:pt x="2525" y="46054"/>
                  </a:moveTo>
                  <a:cubicBezTo>
                    <a:pt x="2453" y="45887"/>
                    <a:pt x="2548" y="45684"/>
                    <a:pt x="2703" y="45601"/>
                  </a:cubicBezTo>
                  <a:lnTo>
                    <a:pt x="2703" y="45601"/>
                  </a:lnTo>
                  <a:cubicBezTo>
                    <a:pt x="2870" y="45530"/>
                    <a:pt x="3084" y="45625"/>
                    <a:pt x="3156" y="45780"/>
                  </a:cubicBezTo>
                  <a:lnTo>
                    <a:pt x="3156" y="45780"/>
                  </a:lnTo>
                  <a:cubicBezTo>
                    <a:pt x="3227" y="45958"/>
                    <a:pt x="3144" y="46161"/>
                    <a:pt x="2977" y="46232"/>
                  </a:cubicBezTo>
                  <a:lnTo>
                    <a:pt x="2977" y="46232"/>
                  </a:lnTo>
                  <a:cubicBezTo>
                    <a:pt x="2929" y="46244"/>
                    <a:pt x="2882" y="46256"/>
                    <a:pt x="2846" y="46256"/>
                  </a:cubicBezTo>
                  <a:lnTo>
                    <a:pt x="2846" y="46256"/>
                  </a:lnTo>
                  <a:cubicBezTo>
                    <a:pt x="2703" y="46256"/>
                    <a:pt x="2584" y="46173"/>
                    <a:pt x="2525" y="46054"/>
                  </a:cubicBezTo>
                  <a:close/>
                  <a:moveTo>
                    <a:pt x="63592" y="46196"/>
                  </a:moveTo>
                  <a:cubicBezTo>
                    <a:pt x="63413" y="46125"/>
                    <a:pt x="63342" y="45934"/>
                    <a:pt x="63413" y="45756"/>
                  </a:cubicBezTo>
                  <a:lnTo>
                    <a:pt x="63413" y="45756"/>
                  </a:lnTo>
                  <a:cubicBezTo>
                    <a:pt x="63485" y="45577"/>
                    <a:pt x="63687" y="45506"/>
                    <a:pt x="63866" y="45577"/>
                  </a:cubicBezTo>
                  <a:lnTo>
                    <a:pt x="63866" y="45577"/>
                  </a:lnTo>
                  <a:cubicBezTo>
                    <a:pt x="64020" y="45649"/>
                    <a:pt x="64116" y="45839"/>
                    <a:pt x="64044" y="46018"/>
                  </a:cubicBezTo>
                  <a:lnTo>
                    <a:pt x="64044" y="46018"/>
                  </a:lnTo>
                  <a:lnTo>
                    <a:pt x="64044" y="46018"/>
                  </a:lnTo>
                  <a:lnTo>
                    <a:pt x="64044" y="46018"/>
                  </a:lnTo>
                  <a:cubicBezTo>
                    <a:pt x="63985" y="46161"/>
                    <a:pt x="63866" y="46232"/>
                    <a:pt x="63723" y="46232"/>
                  </a:cubicBezTo>
                  <a:lnTo>
                    <a:pt x="63723" y="46232"/>
                  </a:lnTo>
                  <a:cubicBezTo>
                    <a:pt x="63663" y="46232"/>
                    <a:pt x="63639" y="46220"/>
                    <a:pt x="63592" y="46196"/>
                  </a:cubicBezTo>
                  <a:close/>
                  <a:moveTo>
                    <a:pt x="1620" y="43601"/>
                  </a:moveTo>
                  <a:cubicBezTo>
                    <a:pt x="1560" y="43422"/>
                    <a:pt x="1667" y="43220"/>
                    <a:pt x="1846" y="43160"/>
                  </a:cubicBezTo>
                  <a:lnTo>
                    <a:pt x="1846" y="43160"/>
                  </a:lnTo>
                  <a:cubicBezTo>
                    <a:pt x="2025" y="43101"/>
                    <a:pt x="2215" y="43208"/>
                    <a:pt x="2275" y="43387"/>
                  </a:cubicBezTo>
                  <a:lnTo>
                    <a:pt x="2275" y="43387"/>
                  </a:lnTo>
                  <a:cubicBezTo>
                    <a:pt x="2334" y="43565"/>
                    <a:pt x="2239" y="43756"/>
                    <a:pt x="2048" y="43815"/>
                  </a:cubicBezTo>
                  <a:lnTo>
                    <a:pt x="2048" y="43815"/>
                  </a:lnTo>
                  <a:cubicBezTo>
                    <a:pt x="2025" y="43839"/>
                    <a:pt x="1977" y="43839"/>
                    <a:pt x="1953" y="43839"/>
                  </a:cubicBezTo>
                  <a:lnTo>
                    <a:pt x="1953" y="43839"/>
                  </a:lnTo>
                  <a:cubicBezTo>
                    <a:pt x="1810" y="43839"/>
                    <a:pt x="1679" y="43744"/>
                    <a:pt x="1620" y="43601"/>
                  </a:cubicBezTo>
                  <a:close/>
                  <a:moveTo>
                    <a:pt x="64520" y="43779"/>
                  </a:moveTo>
                  <a:cubicBezTo>
                    <a:pt x="64342" y="43720"/>
                    <a:pt x="64247" y="43518"/>
                    <a:pt x="64306" y="43339"/>
                  </a:cubicBezTo>
                  <a:lnTo>
                    <a:pt x="64306" y="43339"/>
                  </a:lnTo>
                  <a:cubicBezTo>
                    <a:pt x="64366" y="43160"/>
                    <a:pt x="64556" y="43077"/>
                    <a:pt x="64735" y="43125"/>
                  </a:cubicBezTo>
                  <a:lnTo>
                    <a:pt x="64735" y="43125"/>
                  </a:lnTo>
                  <a:cubicBezTo>
                    <a:pt x="64913" y="43184"/>
                    <a:pt x="65009" y="43375"/>
                    <a:pt x="64949" y="43553"/>
                  </a:cubicBezTo>
                  <a:lnTo>
                    <a:pt x="64949" y="43553"/>
                  </a:lnTo>
                  <a:lnTo>
                    <a:pt x="64949" y="43553"/>
                  </a:lnTo>
                  <a:lnTo>
                    <a:pt x="64949" y="43553"/>
                  </a:lnTo>
                  <a:cubicBezTo>
                    <a:pt x="64901" y="43696"/>
                    <a:pt x="64770" y="43791"/>
                    <a:pt x="64640" y="43791"/>
                  </a:cubicBezTo>
                  <a:lnTo>
                    <a:pt x="64640" y="43791"/>
                  </a:lnTo>
                  <a:cubicBezTo>
                    <a:pt x="64580" y="43791"/>
                    <a:pt x="64544" y="43791"/>
                    <a:pt x="64520" y="43779"/>
                  </a:cubicBezTo>
                  <a:close/>
                  <a:moveTo>
                    <a:pt x="917" y="41077"/>
                  </a:moveTo>
                  <a:cubicBezTo>
                    <a:pt x="882" y="40898"/>
                    <a:pt x="1001" y="40720"/>
                    <a:pt x="1179" y="40684"/>
                  </a:cubicBezTo>
                  <a:lnTo>
                    <a:pt x="1179" y="40684"/>
                  </a:lnTo>
                  <a:cubicBezTo>
                    <a:pt x="1358" y="40636"/>
                    <a:pt x="1536" y="40755"/>
                    <a:pt x="1572" y="40934"/>
                  </a:cubicBezTo>
                  <a:lnTo>
                    <a:pt x="1572" y="40934"/>
                  </a:lnTo>
                  <a:cubicBezTo>
                    <a:pt x="1620" y="41112"/>
                    <a:pt x="1501" y="41291"/>
                    <a:pt x="1322" y="41339"/>
                  </a:cubicBezTo>
                  <a:lnTo>
                    <a:pt x="1322" y="41339"/>
                  </a:lnTo>
                  <a:cubicBezTo>
                    <a:pt x="1298" y="41339"/>
                    <a:pt x="1263" y="41351"/>
                    <a:pt x="1251" y="41351"/>
                  </a:cubicBezTo>
                  <a:lnTo>
                    <a:pt x="1251" y="41351"/>
                  </a:lnTo>
                  <a:cubicBezTo>
                    <a:pt x="1096" y="41351"/>
                    <a:pt x="953" y="41243"/>
                    <a:pt x="917" y="41077"/>
                  </a:cubicBezTo>
                  <a:close/>
                  <a:moveTo>
                    <a:pt x="65235" y="41303"/>
                  </a:moveTo>
                  <a:cubicBezTo>
                    <a:pt x="65056" y="41255"/>
                    <a:pt x="64937" y="41077"/>
                    <a:pt x="64973" y="40898"/>
                  </a:cubicBezTo>
                  <a:lnTo>
                    <a:pt x="64973" y="40898"/>
                  </a:lnTo>
                  <a:cubicBezTo>
                    <a:pt x="65021" y="40720"/>
                    <a:pt x="65199" y="40600"/>
                    <a:pt x="65378" y="40648"/>
                  </a:cubicBezTo>
                  <a:lnTo>
                    <a:pt x="65378" y="40648"/>
                  </a:lnTo>
                  <a:cubicBezTo>
                    <a:pt x="65556" y="40696"/>
                    <a:pt x="65675" y="40874"/>
                    <a:pt x="65628" y="41053"/>
                  </a:cubicBezTo>
                  <a:lnTo>
                    <a:pt x="65628" y="41053"/>
                  </a:lnTo>
                  <a:cubicBezTo>
                    <a:pt x="65604" y="41196"/>
                    <a:pt x="65449" y="41303"/>
                    <a:pt x="65306" y="41303"/>
                  </a:cubicBezTo>
                  <a:lnTo>
                    <a:pt x="65306" y="41303"/>
                  </a:lnTo>
                  <a:close/>
                  <a:moveTo>
                    <a:pt x="405" y="38517"/>
                  </a:moveTo>
                  <a:lnTo>
                    <a:pt x="405" y="38517"/>
                  </a:lnTo>
                  <a:lnTo>
                    <a:pt x="405" y="38517"/>
                  </a:lnTo>
                  <a:cubicBezTo>
                    <a:pt x="370" y="38338"/>
                    <a:pt x="501" y="38160"/>
                    <a:pt x="679" y="38136"/>
                  </a:cubicBezTo>
                  <a:lnTo>
                    <a:pt x="679" y="38136"/>
                  </a:lnTo>
                  <a:cubicBezTo>
                    <a:pt x="858" y="38112"/>
                    <a:pt x="1048" y="38219"/>
                    <a:pt x="1072" y="38422"/>
                  </a:cubicBezTo>
                  <a:lnTo>
                    <a:pt x="1072" y="38422"/>
                  </a:lnTo>
                  <a:cubicBezTo>
                    <a:pt x="1096" y="38600"/>
                    <a:pt x="965" y="38779"/>
                    <a:pt x="786" y="38803"/>
                  </a:cubicBezTo>
                  <a:lnTo>
                    <a:pt x="786" y="38803"/>
                  </a:lnTo>
                  <a:lnTo>
                    <a:pt x="739" y="38803"/>
                  </a:lnTo>
                  <a:lnTo>
                    <a:pt x="739" y="38803"/>
                  </a:lnTo>
                  <a:cubicBezTo>
                    <a:pt x="584" y="38803"/>
                    <a:pt x="429" y="38684"/>
                    <a:pt x="405" y="38517"/>
                  </a:cubicBezTo>
                  <a:close/>
                  <a:moveTo>
                    <a:pt x="65771" y="38779"/>
                  </a:moveTo>
                  <a:cubicBezTo>
                    <a:pt x="65592" y="38743"/>
                    <a:pt x="65449" y="38565"/>
                    <a:pt x="65485" y="38386"/>
                  </a:cubicBezTo>
                  <a:lnTo>
                    <a:pt x="65485" y="38386"/>
                  </a:lnTo>
                  <a:cubicBezTo>
                    <a:pt x="65509" y="38207"/>
                    <a:pt x="65687" y="38076"/>
                    <a:pt x="65866" y="38112"/>
                  </a:cubicBezTo>
                  <a:lnTo>
                    <a:pt x="65866" y="38112"/>
                  </a:lnTo>
                  <a:cubicBezTo>
                    <a:pt x="66044" y="38136"/>
                    <a:pt x="66187" y="38303"/>
                    <a:pt x="66152" y="38493"/>
                  </a:cubicBezTo>
                  <a:lnTo>
                    <a:pt x="66152" y="38493"/>
                  </a:lnTo>
                  <a:cubicBezTo>
                    <a:pt x="66128" y="38660"/>
                    <a:pt x="65985" y="38779"/>
                    <a:pt x="65830" y="38779"/>
                  </a:cubicBezTo>
                  <a:lnTo>
                    <a:pt x="65830" y="38779"/>
                  </a:lnTo>
                  <a:close/>
                  <a:moveTo>
                    <a:pt x="108" y="35933"/>
                  </a:moveTo>
                  <a:lnTo>
                    <a:pt x="108" y="35933"/>
                  </a:lnTo>
                  <a:lnTo>
                    <a:pt x="108" y="35933"/>
                  </a:lnTo>
                  <a:cubicBezTo>
                    <a:pt x="84" y="35743"/>
                    <a:pt x="227" y="35576"/>
                    <a:pt x="417" y="35576"/>
                  </a:cubicBezTo>
                  <a:lnTo>
                    <a:pt x="417" y="35576"/>
                  </a:lnTo>
                  <a:cubicBezTo>
                    <a:pt x="596" y="35564"/>
                    <a:pt x="762" y="35695"/>
                    <a:pt x="774" y="35886"/>
                  </a:cubicBezTo>
                  <a:lnTo>
                    <a:pt x="774" y="35886"/>
                  </a:lnTo>
                  <a:cubicBezTo>
                    <a:pt x="786" y="36076"/>
                    <a:pt x="655" y="36243"/>
                    <a:pt x="465" y="36243"/>
                  </a:cubicBezTo>
                  <a:lnTo>
                    <a:pt x="465" y="36243"/>
                  </a:lnTo>
                  <a:lnTo>
                    <a:pt x="429" y="36243"/>
                  </a:lnTo>
                  <a:lnTo>
                    <a:pt x="429" y="36243"/>
                  </a:lnTo>
                  <a:cubicBezTo>
                    <a:pt x="262" y="36243"/>
                    <a:pt x="120" y="36112"/>
                    <a:pt x="108" y="35933"/>
                  </a:cubicBezTo>
                  <a:close/>
                  <a:moveTo>
                    <a:pt x="66092" y="36195"/>
                  </a:moveTo>
                  <a:cubicBezTo>
                    <a:pt x="65902" y="36183"/>
                    <a:pt x="65771" y="36017"/>
                    <a:pt x="65783" y="35838"/>
                  </a:cubicBezTo>
                  <a:lnTo>
                    <a:pt x="65783" y="35838"/>
                  </a:lnTo>
                  <a:cubicBezTo>
                    <a:pt x="65794" y="35648"/>
                    <a:pt x="65961" y="35517"/>
                    <a:pt x="66140" y="35528"/>
                  </a:cubicBezTo>
                  <a:lnTo>
                    <a:pt x="66140" y="35528"/>
                  </a:lnTo>
                  <a:cubicBezTo>
                    <a:pt x="66330" y="35540"/>
                    <a:pt x="66473" y="35707"/>
                    <a:pt x="66449" y="35886"/>
                  </a:cubicBezTo>
                  <a:lnTo>
                    <a:pt x="66449" y="35886"/>
                  </a:lnTo>
                  <a:cubicBezTo>
                    <a:pt x="66437" y="36064"/>
                    <a:pt x="66294" y="36195"/>
                    <a:pt x="66116" y="36195"/>
                  </a:cubicBezTo>
                  <a:lnTo>
                    <a:pt x="66116" y="36195"/>
                  </a:lnTo>
                  <a:close/>
                  <a:moveTo>
                    <a:pt x="0" y="33326"/>
                  </a:moveTo>
                  <a:cubicBezTo>
                    <a:pt x="0" y="33135"/>
                    <a:pt x="143" y="32981"/>
                    <a:pt x="346" y="32981"/>
                  </a:cubicBezTo>
                  <a:lnTo>
                    <a:pt x="346" y="32981"/>
                  </a:lnTo>
                  <a:cubicBezTo>
                    <a:pt x="536" y="32981"/>
                    <a:pt x="679" y="33135"/>
                    <a:pt x="679" y="33314"/>
                  </a:cubicBezTo>
                  <a:lnTo>
                    <a:pt x="679" y="33314"/>
                  </a:lnTo>
                  <a:cubicBezTo>
                    <a:pt x="679" y="33504"/>
                    <a:pt x="536" y="33659"/>
                    <a:pt x="346" y="33659"/>
                  </a:cubicBezTo>
                  <a:lnTo>
                    <a:pt x="346" y="33659"/>
                  </a:lnTo>
                  <a:cubicBezTo>
                    <a:pt x="143" y="33659"/>
                    <a:pt x="0" y="33504"/>
                    <a:pt x="0" y="33326"/>
                  </a:cubicBezTo>
                  <a:close/>
                  <a:moveTo>
                    <a:pt x="65890" y="33278"/>
                  </a:moveTo>
                  <a:lnTo>
                    <a:pt x="65890" y="33242"/>
                  </a:lnTo>
                  <a:lnTo>
                    <a:pt x="65890" y="33242"/>
                  </a:lnTo>
                  <a:lnTo>
                    <a:pt x="65890" y="33195"/>
                  </a:lnTo>
                  <a:lnTo>
                    <a:pt x="65890" y="33195"/>
                  </a:lnTo>
                  <a:cubicBezTo>
                    <a:pt x="65890" y="33004"/>
                    <a:pt x="66033" y="32850"/>
                    <a:pt x="66223" y="32850"/>
                  </a:cubicBezTo>
                  <a:lnTo>
                    <a:pt x="66223" y="32850"/>
                  </a:lnTo>
                  <a:cubicBezTo>
                    <a:pt x="66425" y="32850"/>
                    <a:pt x="66568" y="33004"/>
                    <a:pt x="66568" y="33195"/>
                  </a:cubicBezTo>
                  <a:lnTo>
                    <a:pt x="66568" y="33195"/>
                  </a:lnTo>
                  <a:lnTo>
                    <a:pt x="66568" y="33242"/>
                  </a:lnTo>
                  <a:lnTo>
                    <a:pt x="66568" y="33242"/>
                  </a:lnTo>
                  <a:lnTo>
                    <a:pt x="66568" y="33278"/>
                  </a:lnTo>
                  <a:lnTo>
                    <a:pt x="66568" y="33278"/>
                  </a:lnTo>
                  <a:cubicBezTo>
                    <a:pt x="66568" y="33481"/>
                    <a:pt x="66425" y="33623"/>
                    <a:pt x="66223" y="33623"/>
                  </a:cubicBezTo>
                  <a:lnTo>
                    <a:pt x="66223" y="33623"/>
                  </a:lnTo>
                  <a:cubicBezTo>
                    <a:pt x="66033" y="33623"/>
                    <a:pt x="65890" y="33457"/>
                    <a:pt x="65890" y="33278"/>
                  </a:cubicBezTo>
                  <a:close/>
                  <a:moveTo>
                    <a:pt x="405" y="31076"/>
                  </a:moveTo>
                  <a:cubicBezTo>
                    <a:pt x="227" y="31064"/>
                    <a:pt x="72" y="30897"/>
                    <a:pt x="84" y="30730"/>
                  </a:cubicBezTo>
                  <a:lnTo>
                    <a:pt x="84" y="30730"/>
                  </a:lnTo>
                  <a:lnTo>
                    <a:pt x="84" y="30730"/>
                  </a:lnTo>
                  <a:lnTo>
                    <a:pt x="84" y="30730"/>
                  </a:lnTo>
                  <a:cubicBezTo>
                    <a:pt x="108" y="30528"/>
                    <a:pt x="262" y="30397"/>
                    <a:pt x="453" y="30409"/>
                  </a:cubicBezTo>
                  <a:lnTo>
                    <a:pt x="453" y="30409"/>
                  </a:lnTo>
                  <a:cubicBezTo>
                    <a:pt x="643" y="30433"/>
                    <a:pt x="774" y="30587"/>
                    <a:pt x="762" y="30766"/>
                  </a:cubicBezTo>
                  <a:lnTo>
                    <a:pt x="762" y="30766"/>
                  </a:lnTo>
                  <a:cubicBezTo>
                    <a:pt x="751" y="30945"/>
                    <a:pt x="596" y="31087"/>
                    <a:pt x="429" y="31087"/>
                  </a:cubicBezTo>
                  <a:lnTo>
                    <a:pt x="429" y="31087"/>
                  </a:lnTo>
                  <a:close/>
                  <a:moveTo>
                    <a:pt x="65783" y="30647"/>
                  </a:moveTo>
                  <a:cubicBezTo>
                    <a:pt x="65771" y="30456"/>
                    <a:pt x="65902" y="30290"/>
                    <a:pt x="66092" y="30278"/>
                  </a:cubicBezTo>
                  <a:lnTo>
                    <a:pt x="66092" y="30278"/>
                  </a:lnTo>
                  <a:cubicBezTo>
                    <a:pt x="66283" y="30266"/>
                    <a:pt x="66437" y="30397"/>
                    <a:pt x="66449" y="30587"/>
                  </a:cubicBezTo>
                  <a:lnTo>
                    <a:pt x="66449" y="30587"/>
                  </a:lnTo>
                  <a:lnTo>
                    <a:pt x="66449" y="30587"/>
                  </a:lnTo>
                  <a:lnTo>
                    <a:pt x="66449" y="30587"/>
                  </a:lnTo>
                  <a:cubicBezTo>
                    <a:pt x="66461" y="30766"/>
                    <a:pt x="66330" y="30933"/>
                    <a:pt x="66140" y="30945"/>
                  </a:cubicBezTo>
                  <a:lnTo>
                    <a:pt x="66140" y="30945"/>
                  </a:lnTo>
                  <a:lnTo>
                    <a:pt x="66104" y="30945"/>
                  </a:lnTo>
                  <a:lnTo>
                    <a:pt x="66104" y="30945"/>
                  </a:lnTo>
                  <a:cubicBezTo>
                    <a:pt x="65925" y="30956"/>
                    <a:pt x="65783" y="30825"/>
                    <a:pt x="65783" y="30647"/>
                  </a:cubicBezTo>
                  <a:close/>
                  <a:moveTo>
                    <a:pt x="679" y="28504"/>
                  </a:moveTo>
                  <a:cubicBezTo>
                    <a:pt x="501" y="28480"/>
                    <a:pt x="370" y="28301"/>
                    <a:pt x="405" y="28123"/>
                  </a:cubicBezTo>
                  <a:lnTo>
                    <a:pt x="405" y="28123"/>
                  </a:lnTo>
                  <a:cubicBezTo>
                    <a:pt x="429" y="27944"/>
                    <a:pt x="608" y="27813"/>
                    <a:pt x="786" y="27837"/>
                  </a:cubicBezTo>
                  <a:lnTo>
                    <a:pt x="786" y="27837"/>
                  </a:lnTo>
                  <a:cubicBezTo>
                    <a:pt x="965" y="27861"/>
                    <a:pt x="1096" y="28028"/>
                    <a:pt x="1072" y="28218"/>
                  </a:cubicBezTo>
                  <a:lnTo>
                    <a:pt x="1072" y="28218"/>
                  </a:lnTo>
                  <a:cubicBezTo>
                    <a:pt x="1036" y="28385"/>
                    <a:pt x="905" y="28504"/>
                    <a:pt x="739" y="28504"/>
                  </a:cubicBezTo>
                  <a:lnTo>
                    <a:pt x="739" y="28504"/>
                  </a:lnTo>
                  <a:close/>
                  <a:moveTo>
                    <a:pt x="65473" y="28099"/>
                  </a:moveTo>
                  <a:cubicBezTo>
                    <a:pt x="65437" y="27920"/>
                    <a:pt x="65556" y="27742"/>
                    <a:pt x="65747" y="27718"/>
                  </a:cubicBezTo>
                  <a:lnTo>
                    <a:pt x="65747" y="27718"/>
                  </a:lnTo>
                  <a:cubicBezTo>
                    <a:pt x="65949" y="27682"/>
                    <a:pt x="66116" y="27801"/>
                    <a:pt x="66140" y="28004"/>
                  </a:cubicBezTo>
                  <a:lnTo>
                    <a:pt x="66140" y="28004"/>
                  </a:lnTo>
                  <a:cubicBezTo>
                    <a:pt x="66164" y="28182"/>
                    <a:pt x="66044" y="28361"/>
                    <a:pt x="65854" y="28385"/>
                  </a:cubicBezTo>
                  <a:lnTo>
                    <a:pt x="65854" y="28385"/>
                  </a:lnTo>
                  <a:lnTo>
                    <a:pt x="65794" y="28385"/>
                  </a:lnTo>
                  <a:lnTo>
                    <a:pt x="65794" y="28385"/>
                  </a:lnTo>
                  <a:cubicBezTo>
                    <a:pt x="65652" y="28385"/>
                    <a:pt x="65497" y="28266"/>
                    <a:pt x="65473" y="28099"/>
                  </a:cubicBezTo>
                  <a:close/>
                  <a:moveTo>
                    <a:pt x="1143" y="25968"/>
                  </a:moveTo>
                  <a:cubicBezTo>
                    <a:pt x="965" y="25920"/>
                    <a:pt x="846" y="25742"/>
                    <a:pt x="893" y="25563"/>
                  </a:cubicBezTo>
                  <a:lnTo>
                    <a:pt x="893" y="25563"/>
                  </a:lnTo>
                  <a:lnTo>
                    <a:pt x="893" y="25563"/>
                  </a:lnTo>
                  <a:lnTo>
                    <a:pt x="893" y="25563"/>
                  </a:lnTo>
                  <a:cubicBezTo>
                    <a:pt x="941" y="25384"/>
                    <a:pt x="1120" y="25265"/>
                    <a:pt x="1298" y="25313"/>
                  </a:cubicBezTo>
                  <a:lnTo>
                    <a:pt x="1298" y="25313"/>
                  </a:lnTo>
                  <a:cubicBezTo>
                    <a:pt x="1477" y="25349"/>
                    <a:pt x="1596" y="25527"/>
                    <a:pt x="1548" y="25706"/>
                  </a:cubicBezTo>
                  <a:lnTo>
                    <a:pt x="1548" y="25706"/>
                  </a:lnTo>
                  <a:cubicBezTo>
                    <a:pt x="1513" y="25861"/>
                    <a:pt x="1370" y="25968"/>
                    <a:pt x="1215" y="25968"/>
                  </a:cubicBezTo>
                  <a:lnTo>
                    <a:pt x="1215" y="25968"/>
                  </a:lnTo>
                  <a:cubicBezTo>
                    <a:pt x="1203" y="25980"/>
                    <a:pt x="1179" y="25980"/>
                    <a:pt x="1143" y="25968"/>
                  </a:cubicBezTo>
                  <a:close/>
                  <a:moveTo>
                    <a:pt x="64961" y="25599"/>
                  </a:moveTo>
                  <a:cubicBezTo>
                    <a:pt x="64913" y="25432"/>
                    <a:pt x="65032" y="25230"/>
                    <a:pt x="65211" y="25182"/>
                  </a:cubicBezTo>
                  <a:lnTo>
                    <a:pt x="65211" y="25182"/>
                  </a:lnTo>
                  <a:cubicBezTo>
                    <a:pt x="65390" y="25146"/>
                    <a:pt x="65568" y="25265"/>
                    <a:pt x="65616" y="25444"/>
                  </a:cubicBezTo>
                  <a:lnTo>
                    <a:pt x="65616" y="25444"/>
                  </a:lnTo>
                  <a:cubicBezTo>
                    <a:pt x="65663" y="25622"/>
                    <a:pt x="65544" y="25801"/>
                    <a:pt x="65366" y="25837"/>
                  </a:cubicBezTo>
                  <a:lnTo>
                    <a:pt x="65366" y="25837"/>
                  </a:lnTo>
                  <a:cubicBezTo>
                    <a:pt x="65330" y="25861"/>
                    <a:pt x="65306" y="25861"/>
                    <a:pt x="65294" y="25861"/>
                  </a:cubicBezTo>
                  <a:lnTo>
                    <a:pt x="65294" y="25861"/>
                  </a:lnTo>
                  <a:cubicBezTo>
                    <a:pt x="65140" y="25861"/>
                    <a:pt x="65009" y="25753"/>
                    <a:pt x="64961" y="25599"/>
                  </a:cubicBezTo>
                  <a:close/>
                  <a:moveTo>
                    <a:pt x="1810" y="23456"/>
                  </a:moveTo>
                  <a:cubicBezTo>
                    <a:pt x="1632" y="23396"/>
                    <a:pt x="1548" y="23205"/>
                    <a:pt x="1596" y="23027"/>
                  </a:cubicBezTo>
                  <a:lnTo>
                    <a:pt x="1596" y="23027"/>
                  </a:lnTo>
                  <a:lnTo>
                    <a:pt x="1596" y="23027"/>
                  </a:lnTo>
                  <a:lnTo>
                    <a:pt x="1596" y="23027"/>
                  </a:lnTo>
                  <a:cubicBezTo>
                    <a:pt x="1655" y="22848"/>
                    <a:pt x="1846" y="22765"/>
                    <a:pt x="2025" y="22801"/>
                  </a:cubicBezTo>
                  <a:lnTo>
                    <a:pt x="2025" y="22801"/>
                  </a:lnTo>
                  <a:cubicBezTo>
                    <a:pt x="2203" y="22860"/>
                    <a:pt x="2286" y="23063"/>
                    <a:pt x="2251" y="23241"/>
                  </a:cubicBezTo>
                  <a:lnTo>
                    <a:pt x="2251" y="23241"/>
                  </a:lnTo>
                  <a:cubicBezTo>
                    <a:pt x="2203" y="23384"/>
                    <a:pt x="2072" y="23479"/>
                    <a:pt x="1917" y="23479"/>
                  </a:cubicBezTo>
                  <a:lnTo>
                    <a:pt x="1917" y="23479"/>
                  </a:lnTo>
                  <a:cubicBezTo>
                    <a:pt x="1894" y="23479"/>
                    <a:pt x="1858" y="23479"/>
                    <a:pt x="1810" y="23456"/>
                  </a:cubicBezTo>
                  <a:close/>
                  <a:moveTo>
                    <a:pt x="64259" y="23134"/>
                  </a:moveTo>
                  <a:lnTo>
                    <a:pt x="64259" y="23134"/>
                  </a:lnTo>
                  <a:cubicBezTo>
                    <a:pt x="64199" y="22955"/>
                    <a:pt x="64306" y="22765"/>
                    <a:pt x="64473" y="22705"/>
                  </a:cubicBezTo>
                  <a:lnTo>
                    <a:pt x="64473" y="22705"/>
                  </a:lnTo>
                  <a:cubicBezTo>
                    <a:pt x="64651" y="22646"/>
                    <a:pt x="64842" y="22741"/>
                    <a:pt x="64901" y="22908"/>
                  </a:cubicBezTo>
                  <a:lnTo>
                    <a:pt x="64901" y="22908"/>
                  </a:lnTo>
                  <a:cubicBezTo>
                    <a:pt x="64961" y="23086"/>
                    <a:pt x="64878" y="23277"/>
                    <a:pt x="64699" y="23336"/>
                  </a:cubicBezTo>
                  <a:lnTo>
                    <a:pt x="64699" y="23336"/>
                  </a:lnTo>
                  <a:cubicBezTo>
                    <a:pt x="64663" y="23360"/>
                    <a:pt x="64616" y="23360"/>
                    <a:pt x="64592" y="23360"/>
                  </a:cubicBezTo>
                  <a:lnTo>
                    <a:pt x="64592" y="23360"/>
                  </a:lnTo>
                  <a:cubicBezTo>
                    <a:pt x="64437" y="23372"/>
                    <a:pt x="64306" y="23277"/>
                    <a:pt x="64259" y="23134"/>
                  </a:cubicBezTo>
                  <a:close/>
                  <a:moveTo>
                    <a:pt x="2691" y="21015"/>
                  </a:moveTo>
                  <a:cubicBezTo>
                    <a:pt x="2537" y="20943"/>
                    <a:pt x="2441" y="20753"/>
                    <a:pt x="2513" y="20574"/>
                  </a:cubicBezTo>
                  <a:lnTo>
                    <a:pt x="2513" y="20574"/>
                  </a:lnTo>
                  <a:cubicBezTo>
                    <a:pt x="2584" y="20408"/>
                    <a:pt x="2787" y="20324"/>
                    <a:pt x="2965" y="20396"/>
                  </a:cubicBezTo>
                  <a:lnTo>
                    <a:pt x="2965" y="20396"/>
                  </a:lnTo>
                  <a:cubicBezTo>
                    <a:pt x="3144" y="20467"/>
                    <a:pt x="3215" y="20658"/>
                    <a:pt x="3144" y="20836"/>
                  </a:cubicBezTo>
                  <a:lnTo>
                    <a:pt x="3144" y="20836"/>
                  </a:lnTo>
                  <a:cubicBezTo>
                    <a:pt x="3084" y="20979"/>
                    <a:pt x="2965" y="21050"/>
                    <a:pt x="2834" y="21050"/>
                  </a:cubicBezTo>
                  <a:lnTo>
                    <a:pt x="2834" y="21050"/>
                  </a:lnTo>
                  <a:cubicBezTo>
                    <a:pt x="2763" y="21050"/>
                    <a:pt x="2739" y="21050"/>
                    <a:pt x="2691" y="21015"/>
                  </a:cubicBezTo>
                  <a:close/>
                  <a:moveTo>
                    <a:pt x="63366" y="20741"/>
                  </a:moveTo>
                  <a:lnTo>
                    <a:pt x="63366" y="20741"/>
                  </a:lnTo>
                  <a:cubicBezTo>
                    <a:pt x="63294" y="20574"/>
                    <a:pt x="63389" y="20360"/>
                    <a:pt x="63544" y="20288"/>
                  </a:cubicBezTo>
                  <a:lnTo>
                    <a:pt x="63544" y="20288"/>
                  </a:lnTo>
                  <a:cubicBezTo>
                    <a:pt x="63723" y="20217"/>
                    <a:pt x="63925" y="20300"/>
                    <a:pt x="63997" y="20467"/>
                  </a:cubicBezTo>
                  <a:lnTo>
                    <a:pt x="63997" y="20467"/>
                  </a:lnTo>
                  <a:lnTo>
                    <a:pt x="63997" y="20467"/>
                  </a:lnTo>
                  <a:lnTo>
                    <a:pt x="63997" y="20467"/>
                  </a:lnTo>
                  <a:cubicBezTo>
                    <a:pt x="64068" y="20634"/>
                    <a:pt x="63985" y="20836"/>
                    <a:pt x="63818" y="20920"/>
                  </a:cubicBezTo>
                  <a:lnTo>
                    <a:pt x="63818" y="20920"/>
                  </a:lnTo>
                  <a:cubicBezTo>
                    <a:pt x="63770" y="20931"/>
                    <a:pt x="63723" y="20943"/>
                    <a:pt x="63687" y="20943"/>
                  </a:cubicBezTo>
                  <a:lnTo>
                    <a:pt x="63687" y="20943"/>
                  </a:lnTo>
                  <a:cubicBezTo>
                    <a:pt x="63568" y="20943"/>
                    <a:pt x="63425" y="20872"/>
                    <a:pt x="63366" y="20741"/>
                  </a:cubicBezTo>
                  <a:close/>
                  <a:moveTo>
                    <a:pt x="3751" y="18669"/>
                  </a:moveTo>
                  <a:cubicBezTo>
                    <a:pt x="3584" y="18574"/>
                    <a:pt x="3513" y="18383"/>
                    <a:pt x="3596" y="18217"/>
                  </a:cubicBezTo>
                  <a:lnTo>
                    <a:pt x="3596" y="18217"/>
                  </a:lnTo>
                  <a:cubicBezTo>
                    <a:pt x="3691" y="18062"/>
                    <a:pt x="3882" y="17979"/>
                    <a:pt x="4049" y="18074"/>
                  </a:cubicBezTo>
                  <a:lnTo>
                    <a:pt x="4049" y="18074"/>
                  </a:lnTo>
                  <a:cubicBezTo>
                    <a:pt x="4215" y="18157"/>
                    <a:pt x="4287" y="18360"/>
                    <a:pt x="4191" y="18514"/>
                  </a:cubicBezTo>
                  <a:lnTo>
                    <a:pt x="4191" y="18514"/>
                  </a:lnTo>
                  <a:cubicBezTo>
                    <a:pt x="4132" y="18645"/>
                    <a:pt x="4013" y="18693"/>
                    <a:pt x="3894" y="18693"/>
                  </a:cubicBezTo>
                  <a:lnTo>
                    <a:pt x="3894" y="18693"/>
                  </a:lnTo>
                  <a:cubicBezTo>
                    <a:pt x="3858" y="18693"/>
                    <a:pt x="3799" y="18693"/>
                    <a:pt x="3751" y="18669"/>
                  </a:cubicBezTo>
                  <a:close/>
                  <a:moveTo>
                    <a:pt x="62294" y="18419"/>
                  </a:moveTo>
                  <a:cubicBezTo>
                    <a:pt x="62211" y="18253"/>
                    <a:pt x="62282" y="18038"/>
                    <a:pt x="62449" y="17955"/>
                  </a:cubicBezTo>
                  <a:lnTo>
                    <a:pt x="62449" y="17955"/>
                  </a:lnTo>
                  <a:cubicBezTo>
                    <a:pt x="62615" y="17860"/>
                    <a:pt x="62818" y="17943"/>
                    <a:pt x="62913" y="18098"/>
                  </a:cubicBezTo>
                  <a:lnTo>
                    <a:pt x="62913" y="18098"/>
                  </a:lnTo>
                  <a:lnTo>
                    <a:pt x="62913" y="18098"/>
                  </a:lnTo>
                  <a:lnTo>
                    <a:pt x="62913" y="18098"/>
                  </a:lnTo>
                  <a:cubicBezTo>
                    <a:pt x="62996" y="18264"/>
                    <a:pt x="62925" y="18479"/>
                    <a:pt x="62758" y="18550"/>
                  </a:cubicBezTo>
                  <a:lnTo>
                    <a:pt x="62758" y="18550"/>
                  </a:lnTo>
                  <a:cubicBezTo>
                    <a:pt x="62711" y="18574"/>
                    <a:pt x="62651" y="18574"/>
                    <a:pt x="62615" y="18574"/>
                  </a:cubicBezTo>
                  <a:lnTo>
                    <a:pt x="62615" y="18574"/>
                  </a:lnTo>
                  <a:cubicBezTo>
                    <a:pt x="62473" y="18598"/>
                    <a:pt x="62354" y="18538"/>
                    <a:pt x="62294" y="18419"/>
                  </a:cubicBezTo>
                  <a:close/>
                  <a:moveTo>
                    <a:pt x="4989" y="16395"/>
                  </a:moveTo>
                  <a:cubicBezTo>
                    <a:pt x="4823" y="16288"/>
                    <a:pt x="4775" y="16074"/>
                    <a:pt x="4882" y="15931"/>
                  </a:cubicBezTo>
                  <a:lnTo>
                    <a:pt x="4882" y="15931"/>
                  </a:lnTo>
                  <a:cubicBezTo>
                    <a:pt x="4989" y="15764"/>
                    <a:pt x="5192" y="15716"/>
                    <a:pt x="5346" y="15824"/>
                  </a:cubicBezTo>
                  <a:lnTo>
                    <a:pt x="5346" y="15824"/>
                  </a:lnTo>
                  <a:cubicBezTo>
                    <a:pt x="5501" y="15919"/>
                    <a:pt x="5549" y="16133"/>
                    <a:pt x="5442" y="16288"/>
                  </a:cubicBezTo>
                  <a:lnTo>
                    <a:pt x="5442" y="16288"/>
                  </a:lnTo>
                  <a:cubicBezTo>
                    <a:pt x="5382" y="16395"/>
                    <a:pt x="5263" y="16455"/>
                    <a:pt x="5168" y="16455"/>
                  </a:cubicBezTo>
                  <a:lnTo>
                    <a:pt x="5168" y="16455"/>
                  </a:lnTo>
                  <a:cubicBezTo>
                    <a:pt x="5108" y="16431"/>
                    <a:pt x="5049" y="16419"/>
                    <a:pt x="4989" y="16395"/>
                  </a:cubicBezTo>
                  <a:close/>
                  <a:moveTo>
                    <a:pt x="61044" y="16181"/>
                  </a:moveTo>
                  <a:cubicBezTo>
                    <a:pt x="60949" y="16014"/>
                    <a:pt x="61008" y="15812"/>
                    <a:pt x="61151" y="15716"/>
                  </a:cubicBezTo>
                  <a:lnTo>
                    <a:pt x="61151" y="15716"/>
                  </a:lnTo>
                  <a:cubicBezTo>
                    <a:pt x="61318" y="15621"/>
                    <a:pt x="61520" y="15681"/>
                    <a:pt x="61615" y="15824"/>
                  </a:cubicBezTo>
                  <a:lnTo>
                    <a:pt x="61615" y="15824"/>
                  </a:lnTo>
                  <a:lnTo>
                    <a:pt x="61615" y="15824"/>
                  </a:lnTo>
                  <a:lnTo>
                    <a:pt x="61615" y="15824"/>
                  </a:lnTo>
                  <a:cubicBezTo>
                    <a:pt x="61699" y="15990"/>
                    <a:pt x="61663" y="16193"/>
                    <a:pt x="61508" y="16288"/>
                  </a:cubicBezTo>
                  <a:lnTo>
                    <a:pt x="61508" y="16288"/>
                  </a:lnTo>
                  <a:cubicBezTo>
                    <a:pt x="61449" y="16312"/>
                    <a:pt x="61389" y="16336"/>
                    <a:pt x="61330" y="16336"/>
                  </a:cubicBezTo>
                  <a:lnTo>
                    <a:pt x="61330" y="16336"/>
                  </a:lnTo>
                  <a:cubicBezTo>
                    <a:pt x="61211" y="16348"/>
                    <a:pt x="61103" y="16288"/>
                    <a:pt x="61044" y="16181"/>
                  </a:cubicBezTo>
                  <a:close/>
                  <a:moveTo>
                    <a:pt x="6394" y="14228"/>
                  </a:moveTo>
                  <a:cubicBezTo>
                    <a:pt x="6251" y="14133"/>
                    <a:pt x="6216" y="13919"/>
                    <a:pt x="6323" y="13752"/>
                  </a:cubicBezTo>
                  <a:lnTo>
                    <a:pt x="6323" y="13752"/>
                  </a:lnTo>
                  <a:cubicBezTo>
                    <a:pt x="6430" y="13609"/>
                    <a:pt x="6656" y="13561"/>
                    <a:pt x="6799" y="13681"/>
                  </a:cubicBezTo>
                  <a:lnTo>
                    <a:pt x="6799" y="13681"/>
                  </a:lnTo>
                  <a:cubicBezTo>
                    <a:pt x="6954" y="13788"/>
                    <a:pt x="6978" y="13990"/>
                    <a:pt x="6870" y="14157"/>
                  </a:cubicBezTo>
                  <a:lnTo>
                    <a:pt x="6870" y="14157"/>
                  </a:lnTo>
                  <a:cubicBezTo>
                    <a:pt x="6799" y="14252"/>
                    <a:pt x="6716" y="14288"/>
                    <a:pt x="6608" y="14288"/>
                  </a:cubicBezTo>
                  <a:lnTo>
                    <a:pt x="6608" y="14288"/>
                  </a:lnTo>
                  <a:cubicBezTo>
                    <a:pt x="6537" y="14288"/>
                    <a:pt x="6454" y="14276"/>
                    <a:pt x="6394" y="14228"/>
                  </a:cubicBezTo>
                  <a:close/>
                  <a:moveTo>
                    <a:pt x="59615" y="14073"/>
                  </a:moveTo>
                  <a:cubicBezTo>
                    <a:pt x="59520" y="13919"/>
                    <a:pt x="59544" y="13716"/>
                    <a:pt x="59698" y="13597"/>
                  </a:cubicBezTo>
                  <a:lnTo>
                    <a:pt x="59698" y="13597"/>
                  </a:lnTo>
                  <a:cubicBezTo>
                    <a:pt x="59841" y="13490"/>
                    <a:pt x="60056" y="13514"/>
                    <a:pt x="60175" y="13669"/>
                  </a:cubicBezTo>
                  <a:lnTo>
                    <a:pt x="60175" y="13669"/>
                  </a:lnTo>
                  <a:cubicBezTo>
                    <a:pt x="60282" y="13811"/>
                    <a:pt x="60246" y="14026"/>
                    <a:pt x="60091" y="14145"/>
                  </a:cubicBezTo>
                  <a:lnTo>
                    <a:pt x="60091" y="14145"/>
                  </a:lnTo>
                  <a:cubicBezTo>
                    <a:pt x="60032" y="14192"/>
                    <a:pt x="59960" y="14204"/>
                    <a:pt x="59901" y="14204"/>
                  </a:cubicBezTo>
                  <a:lnTo>
                    <a:pt x="59901" y="14204"/>
                  </a:lnTo>
                  <a:cubicBezTo>
                    <a:pt x="59782" y="14204"/>
                    <a:pt x="59675" y="14157"/>
                    <a:pt x="59615" y="14073"/>
                  </a:cubicBezTo>
                  <a:close/>
                  <a:moveTo>
                    <a:pt x="7978" y="12180"/>
                  </a:moveTo>
                  <a:cubicBezTo>
                    <a:pt x="7823" y="12061"/>
                    <a:pt x="7811" y="11847"/>
                    <a:pt x="7942" y="11704"/>
                  </a:cubicBezTo>
                  <a:lnTo>
                    <a:pt x="7942" y="11704"/>
                  </a:lnTo>
                  <a:cubicBezTo>
                    <a:pt x="8061" y="11573"/>
                    <a:pt x="8275" y="11537"/>
                    <a:pt x="8418" y="11668"/>
                  </a:cubicBezTo>
                  <a:lnTo>
                    <a:pt x="8418" y="11668"/>
                  </a:lnTo>
                  <a:cubicBezTo>
                    <a:pt x="8573" y="11799"/>
                    <a:pt x="8585" y="12002"/>
                    <a:pt x="8466" y="12145"/>
                  </a:cubicBezTo>
                  <a:lnTo>
                    <a:pt x="8466" y="12145"/>
                  </a:lnTo>
                  <a:cubicBezTo>
                    <a:pt x="8394" y="12228"/>
                    <a:pt x="8299" y="12264"/>
                    <a:pt x="8216" y="12264"/>
                  </a:cubicBezTo>
                  <a:lnTo>
                    <a:pt x="8216" y="12264"/>
                  </a:lnTo>
                  <a:cubicBezTo>
                    <a:pt x="8121" y="12252"/>
                    <a:pt x="8049" y="12240"/>
                    <a:pt x="7978" y="12180"/>
                  </a:cubicBezTo>
                  <a:close/>
                  <a:moveTo>
                    <a:pt x="58032" y="12061"/>
                  </a:moveTo>
                  <a:cubicBezTo>
                    <a:pt x="57912" y="11930"/>
                    <a:pt x="57924" y="11704"/>
                    <a:pt x="58055" y="11585"/>
                  </a:cubicBezTo>
                  <a:lnTo>
                    <a:pt x="58055" y="11585"/>
                  </a:lnTo>
                  <a:cubicBezTo>
                    <a:pt x="58198" y="11466"/>
                    <a:pt x="58413" y="11478"/>
                    <a:pt x="58532" y="11609"/>
                  </a:cubicBezTo>
                  <a:lnTo>
                    <a:pt x="58532" y="11609"/>
                  </a:lnTo>
                  <a:lnTo>
                    <a:pt x="58532" y="11609"/>
                  </a:lnTo>
                  <a:lnTo>
                    <a:pt x="58532" y="11609"/>
                  </a:lnTo>
                  <a:cubicBezTo>
                    <a:pt x="58651" y="11752"/>
                    <a:pt x="58639" y="11966"/>
                    <a:pt x="58508" y="12085"/>
                  </a:cubicBezTo>
                  <a:lnTo>
                    <a:pt x="58508" y="12085"/>
                  </a:lnTo>
                  <a:cubicBezTo>
                    <a:pt x="58448" y="12145"/>
                    <a:pt x="58353" y="12180"/>
                    <a:pt x="58282" y="12180"/>
                  </a:cubicBezTo>
                  <a:lnTo>
                    <a:pt x="58282" y="12180"/>
                  </a:lnTo>
                  <a:cubicBezTo>
                    <a:pt x="58186" y="12180"/>
                    <a:pt x="58091" y="12133"/>
                    <a:pt x="58032" y="12061"/>
                  </a:cubicBezTo>
                  <a:close/>
                  <a:moveTo>
                    <a:pt x="9716" y="10263"/>
                  </a:moveTo>
                  <a:cubicBezTo>
                    <a:pt x="9585" y="10132"/>
                    <a:pt x="9585" y="9918"/>
                    <a:pt x="9716" y="9787"/>
                  </a:cubicBezTo>
                  <a:lnTo>
                    <a:pt x="9716" y="9787"/>
                  </a:lnTo>
                  <a:cubicBezTo>
                    <a:pt x="9847" y="9656"/>
                    <a:pt x="10061" y="9656"/>
                    <a:pt x="10192" y="9787"/>
                  </a:cubicBezTo>
                  <a:lnTo>
                    <a:pt x="10192" y="9787"/>
                  </a:lnTo>
                  <a:cubicBezTo>
                    <a:pt x="10323" y="9918"/>
                    <a:pt x="10323" y="10132"/>
                    <a:pt x="10192" y="10263"/>
                  </a:cubicBezTo>
                  <a:lnTo>
                    <a:pt x="10192" y="10263"/>
                  </a:lnTo>
                  <a:cubicBezTo>
                    <a:pt x="10133" y="10323"/>
                    <a:pt x="10049" y="10359"/>
                    <a:pt x="9954" y="10359"/>
                  </a:cubicBezTo>
                  <a:lnTo>
                    <a:pt x="9954" y="10359"/>
                  </a:lnTo>
                  <a:cubicBezTo>
                    <a:pt x="9871" y="10359"/>
                    <a:pt x="9776" y="10323"/>
                    <a:pt x="9716" y="10263"/>
                  </a:cubicBezTo>
                  <a:close/>
                  <a:moveTo>
                    <a:pt x="56281" y="10180"/>
                  </a:moveTo>
                  <a:lnTo>
                    <a:pt x="56281" y="10180"/>
                  </a:lnTo>
                  <a:cubicBezTo>
                    <a:pt x="56150" y="10049"/>
                    <a:pt x="56150" y="9847"/>
                    <a:pt x="56281" y="9716"/>
                  </a:cubicBezTo>
                  <a:lnTo>
                    <a:pt x="56281" y="9716"/>
                  </a:lnTo>
                  <a:cubicBezTo>
                    <a:pt x="56424" y="9573"/>
                    <a:pt x="56627" y="9573"/>
                    <a:pt x="56758" y="9716"/>
                  </a:cubicBezTo>
                  <a:lnTo>
                    <a:pt x="56758" y="9716"/>
                  </a:lnTo>
                  <a:cubicBezTo>
                    <a:pt x="56900" y="9847"/>
                    <a:pt x="56900" y="10049"/>
                    <a:pt x="56758" y="10180"/>
                  </a:cubicBezTo>
                  <a:lnTo>
                    <a:pt x="56758" y="10180"/>
                  </a:lnTo>
                  <a:cubicBezTo>
                    <a:pt x="56698" y="10263"/>
                    <a:pt x="56615" y="10287"/>
                    <a:pt x="56519" y="10287"/>
                  </a:cubicBezTo>
                  <a:lnTo>
                    <a:pt x="56519" y="10287"/>
                  </a:lnTo>
                  <a:cubicBezTo>
                    <a:pt x="56436" y="10275"/>
                    <a:pt x="56341" y="10240"/>
                    <a:pt x="56281" y="10180"/>
                  </a:cubicBezTo>
                  <a:close/>
                  <a:moveTo>
                    <a:pt x="11597" y="8489"/>
                  </a:moveTo>
                  <a:cubicBezTo>
                    <a:pt x="11478" y="8335"/>
                    <a:pt x="11490" y="8132"/>
                    <a:pt x="11621" y="8013"/>
                  </a:cubicBezTo>
                  <a:lnTo>
                    <a:pt x="11621" y="8013"/>
                  </a:lnTo>
                  <a:cubicBezTo>
                    <a:pt x="11764" y="7894"/>
                    <a:pt x="11978" y="7906"/>
                    <a:pt x="12097" y="8037"/>
                  </a:cubicBezTo>
                  <a:lnTo>
                    <a:pt x="12097" y="8037"/>
                  </a:lnTo>
                  <a:cubicBezTo>
                    <a:pt x="12216" y="8180"/>
                    <a:pt x="12204" y="8394"/>
                    <a:pt x="12073" y="8513"/>
                  </a:cubicBezTo>
                  <a:lnTo>
                    <a:pt x="12073" y="8513"/>
                  </a:lnTo>
                  <a:cubicBezTo>
                    <a:pt x="12014" y="8573"/>
                    <a:pt x="11919" y="8597"/>
                    <a:pt x="11847" y="8597"/>
                  </a:cubicBezTo>
                  <a:lnTo>
                    <a:pt x="11847" y="8597"/>
                  </a:lnTo>
                  <a:cubicBezTo>
                    <a:pt x="11752" y="8597"/>
                    <a:pt x="11657" y="8561"/>
                    <a:pt x="11597" y="8489"/>
                  </a:cubicBezTo>
                  <a:close/>
                  <a:moveTo>
                    <a:pt x="54400" y="8442"/>
                  </a:moveTo>
                  <a:cubicBezTo>
                    <a:pt x="54245" y="8323"/>
                    <a:pt x="54233" y="8120"/>
                    <a:pt x="54353" y="7966"/>
                  </a:cubicBezTo>
                  <a:lnTo>
                    <a:pt x="54353" y="7966"/>
                  </a:lnTo>
                  <a:cubicBezTo>
                    <a:pt x="54472" y="7823"/>
                    <a:pt x="54674" y="7799"/>
                    <a:pt x="54829" y="7930"/>
                  </a:cubicBezTo>
                  <a:lnTo>
                    <a:pt x="54829" y="7930"/>
                  </a:lnTo>
                  <a:cubicBezTo>
                    <a:pt x="54972" y="8049"/>
                    <a:pt x="54995" y="8251"/>
                    <a:pt x="54876" y="8394"/>
                  </a:cubicBezTo>
                  <a:lnTo>
                    <a:pt x="54876" y="8394"/>
                  </a:lnTo>
                  <a:cubicBezTo>
                    <a:pt x="54793" y="8477"/>
                    <a:pt x="54710" y="8525"/>
                    <a:pt x="54614" y="8525"/>
                  </a:cubicBezTo>
                  <a:lnTo>
                    <a:pt x="54614" y="8525"/>
                  </a:lnTo>
                  <a:cubicBezTo>
                    <a:pt x="54543" y="8537"/>
                    <a:pt x="54472" y="8501"/>
                    <a:pt x="54400" y="8442"/>
                  </a:cubicBezTo>
                  <a:close/>
                  <a:moveTo>
                    <a:pt x="13597" y="6846"/>
                  </a:moveTo>
                  <a:cubicBezTo>
                    <a:pt x="13502" y="6703"/>
                    <a:pt x="13526" y="6489"/>
                    <a:pt x="13681" y="6370"/>
                  </a:cubicBezTo>
                  <a:lnTo>
                    <a:pt x="13681" y="6370"/>
                  </a:lnTo>
                  <a:cubicBezTo>
                    <a:pt x="13824" y="6251"/>
                    <a:pt x="14038" y="6299"/>
                    <a:pt x="14157" y="6453"/>
                  </a:cubicBezTo>
                  <a:lnTo>
                    <a:pt x="14157" y="6453"/>
                  </a:lnTo>
                  <a:cubicBezTo>
                    <a:pt x="14252" y="6596"/>
                    <a:pt x="14228" y="6811"/>
                    <a:pt x="14074" y="6930"/>
                  </a:cubicBezTo>
                  <a:lnTo>
                    <a:pt x="14074" y="6930"/>
                  </a:lnTo>
                  <a:cubicBezTo>
                    <a:pt x="14014" y="6965"/>
                    <a:pt x="13943" y="6989"/>
                    <a:pt x="13883" y="6989"/>
                  </a:cubicBezTo>
                  <a:lnTo>
                    <a:pt x="13883" y="6989"/>
                  </a:lnTo>
                  <a:cubicBezTo>
                    <a:pt x="13764" y="7001"/>
                    <a:pt x="13681" y="6942"/>
                    <a:pt x="13597" y="6846"/>
                  </a:cubicBezTo>
                  <a:close/>
                  <a:moveTo>
                    <a:pt x="52388" y="6870"/>
                  </a:moveTo>
                  <a:cubicBezTo>
                    <a:pt x="52233" y="6763"/>
                    <a:pt x="52197" y="6537"/>
                    <a:pt x="52317" y="6394"/>
                  </a:cubicBezTo>
                  <a:lnTo>
                    <a:pt x="52317" y="6394"/>
                  </a:lnTo>
                  <a:cubicBezTo>
                    <a:pt x="52412" y="6239"/>
                    <a:pt x="52626" y="6215"/>
                    <a:pt x="52793" y="6311"/>
                  </a:cubicBezTo>
                  <a:lnTo>
                    <a:pt x="52793" y="6311"/>
                  </a:lnTo>
                  <a:cubicBezTo>
                    <a:pt x="52936" y="6418"/>
                    <a:pt x="52983" y="6644"/>
                    <a:pt x="52864" y="6787"/>
                  </a:cubicBezTo>
                  <a:lnTo>
                    <a:pt x="52864" y="6787"/>
                  </a:lnTo>
                  <a:cubicBezTo>
                    <a:pt x="52793" y="6882"/>
                    <a:pt x="52698" y="6930"/>
                    <a:pt x="52590" y="6930"/>
                  </a:cubicBezTo>
                  <a:lnTo>
                    <a:pt x="52590" y="6930"/>
                  </a:lnTo>
                  <a:cubicBezTo>
                    <a:pt x="52519" y="6930"/>
                    <a:pt x="52448" y="6906"/>
                    <a:pt x="52388" y="6870"/>
                  </a:cubicBezTo>
                  <a:close/>
                  <a:moveTo>
                    <a:pt x="15729" y="5394"/>
                  </a:moveTo>
                  <a:cubicBezTo>
                    <a:pt x="15621" y="5227"/>
                    <a:pt x="15681" y="5025"/>
                    <a:pt x="15836" y="4929"/>
                  </a:cubicBezTo>
                  <a:lnTo>
                    <a:pt x="15836" y="4929"/>
                  </a:lnTo>
                  <a:lnTo>
                    <a:pt x="15836" y="4929"/>
                  </a:lnTo>
                  <a:lnTo>
                    <a:pt x="15836" y="4929"/>
                  </a:lnTo>
                  <a:cubicBezTo>
                    <a:pt x="16002" y="4846"/>
                    <a:pt x="16205" y="4882"/>
                    <a:pt x="16300" y="5037"/>
                  </a:cubicBezTo>
                  <a:lnTo>
                    <a:pt x="16300" y="5037"/>
                  </a:lnTo>
                  <a:cubicBezTo>
                    <a:pt x="16395" y="5203"/>
                    <a:pt x="16336" y="5406"/>
                    <a:pt x="16193" y="5501"/>
                  </a:cubicBezTo>
                  <a:lnTo>
                    <a:pt x="16193" y="5501"/>
                  </a:lnTo>
                  <a:cubicBezTo>
                    <a:pt x="16133" y="5525"/>
                    <a:pt x="16074" y="5549"/>
                    <a:pt x="16014" y="5549"/>
                  </a:cubicBezTo>
                  <a:lnTo>
                    <a:pt x="16014" y="5549"/>
                  </a:lnTo>
                  <a:cubicBezTo>
                    <a:pt x="15907" y="5560"/>
                    <a:pt x="15800" y="5501"/>
                    <a:pt x="15729" y="5394"/>
                  </a:cubicBezTo>
                  <a:close/>
                  <a:moveTo>
                    <a:pt x="50257" y="5453"/>
                  </a:moveTo>
                  <a:lnTo>
                    <a:pt x="50257" y="5453"/>
                  </a:lnTo>
                  <a:cubicBezTo>
                    <a:pt x="50090" y="5358"/>
                    <a:pt x="50054" y="5144"/>
                    <a:pt x="50150" y="4989"/>
                  </a:cubicBezTo>
                  <a:lnTo>
                    <a:pt x="50150" y="4989"/>
                  </a:lnTo>
                  <a:cubicBezTo>
                    <a:pt x="50245" y="4822"/>
                    <a:pt x="50447" y="4787"/>
                    <a:pt x="50614" y="4870"/>
                  </a:cubicBezTo>
                  <a:lnTo>
                    <a:pt x="50614" y="4870"/>
                  </a:lnTo>
                  <a:lnTo>
                    <a:pt x="50614" y="4870"/>
                  </a:lnTo>
                  <a:lnTo>
                    <a:pt x="50614" y="4870"/>
                  </a:lnTo>
                  <a:cubicBezTo>
                    <a:pt x="50781" y="4965"/>
                    <a:pt x="50828" y="5168"/>
                    <a:pt x="50721" y="5334"/>
                  </a:cubicBezTo>
                  <a:lnTo>
                    <a:pt x="50721" y="5334"/>
                  </a:lnTo>
                  <a:cubicBezTo>
                    <a:pt x="50662" y="5441"/>
                    <a:pt x="50543" y="5501"/>
                    <a:pt x="50423" y="5501"/>
                  </a:cubicBezTo>
                  <a:lnTo>
                    <a:pt x="50423" y="5501"/>
                  </a:lnTo>
                  <a:cubicBezTo>
                    <a:pt x="50376" y="5501"/>
                    <a:pt x="50316" y="5477"/>
                    <a:pt x="50257" y="5453"/>
                  </a:cubicBezTo>
                  <a:close/>
                  <a:moveTo>
                    <a:pt x="17979" y="4096"/>
                  </a:moveTo>
                  <a:cubicBezTo>
                    <a:pt x="17884" y="3929"/>
                    <a:pt x="17967" y="3727"/>
                    <a:pt x="18122" y="3655"/>
                  </a:cubicBezTo>
                  <a:lnTo>
                    <a:pt x="18122" y="3655"/>
                  </a:lnTo>
                  <a:cubicBezTo>
                    <a:pt x="18288" y="3560"/>
                    <a:pt x="18503" y="3632"/>
                    <a:pt x="18574" y="3798"/>
                  </a:cubicBezTo>
                  <a:lnTo>
                    <a:pt x="18574" y="3798"/>
                  </a:lnTo>
                  <a:cubicBezTo>
                    <a:pt x="18658" y="3965"/>
                    <a:pt x="18586" y="4167"/>
                    <a:pt x="18419" y="4251"/>
                  </a:cubicBezTo>
                  <a:lnTo>
                    <a:pt x="18419" y="4251"/>
                  </a:lnTo>
                  <a:cubicBezTo>
                    <a:pt x="18384" y="4275"/>
                    <a:pt x="18324" y="4275"/>
                    <a:pt x="18277" y="4275"/>
                  </a:cubicBezTo>
                  <a:lnTo>
                    <a:pt x="18277" y="4275"/>
                  </a:lnTo>
                  <a:cubicBezTo>
                    <a:pt x="18158" y="4287"/>
                    <a:pt x="18038" y="4215"/>
                    <a:pt x="17979" y="4096"/>
                  </a:cubicBezTo>
                  <a:close/>
                  <a:moveTo>
                    <a:pt x="48030" y="4203"/>
                  </a:moveTo>
                  <a:cubicBezTo>
                    <a:pt x="47864" y="4108"/>
                    <a:pt x="47792" y="3917"/>
                    <a:pt x="47876" y="3763"/>
                  </a:cubicBezTo>
                  <a:lnTo>
                    <a:pt x="47876" y="3763"/>
                  </a:lnTo>
                  <a:cubicBezTo>
                    <a:pt x="47971" y="3596"/>
                    <a:pt x="48161" y="3513"/>
                    <a:pt x="48328" y="3608"/>
                  </a:cubicBezTo>
                  <a:lnTo>
                    <a:pt x="48328" y="3608"/>
                  </a:lnTo>
                  <a:lnTo>
                    <a:pt x="48328" y="3608"/>
                  </a:lnTo>
                  <a:lnTo>
                    <a:pt x="48328" y="3608"/>
                  </a:lnTo>
                  <a:cubicBezTo>
                    <a:pt x="48483" y="3703"/>
                    <a:pt x="48566" y="3894"/>
                    <a:pt x="48471" y="4060"/>
                  </a:cubicBezTo>
                  <a:lnTo>
                    <a:pt x="48471" y="4060"/>
                  </a:lnTo>
                  <a:cubicBezTo>
                    <a:pt x="48411" y="4179"/>
                    <a:pt x="48292" y="4227"/>
                    <a:pt x="48173" y="4227"/>
                  </a:cubicBezTo>
                  <a:lnTo>
                    <a:pt x="48173" y="4227"/>
                  </a:lnTo>
                  <a:cubicBezTo>
                    <a:pt x="48126" y="4227"/>
                    <a:pt x="48066" y="4215"/>
                    <a:pt x="48030" y="4203"/>
                  </a:cubicBezTo>
                  <a:close/>
                  <a:moveTo>
                    <a:pt x="20301" y="3001"/>
                  </a:moveTo>
                  <a:cubicBezTo>
                    <a:pt x="20229" y="2822"/>
                    <a:pt x="20313" y="2620"/>
                    <a:pt x="20479" y="2548"/>
                  </a:cubicBezTo>
                  <a:lnTo>
                    <a:pt x="20479" y="2548"/>
                  </a:lnTo>
                  <a:cubicBezTo>
                    <a:pt x="20646" y="2477"/>
                    <a:pt x="20848" y="2572"/>
                    <a:pt x="20920" y="2727"/>
                  </a:cubicBezTo>
                  <a:lnTo>
                    <a:pt x="20920" y="2727"/>
                  </a:lnTo>
                  <a:cubicBezTo>
                    <a:pt x="21003" y="2893"/>
                    <a:pt x="20908" y="3096"/>
                    <a:pt x="20741" y="3179"/>
                  </a:cubicBezTo>
                  <a:lnTo>
                    <a:pt x="20741" y="3179"/>
                  </a:lnTo>
                  <a:cubicBezTo>
                    <a:pt x="20705" y="3191"/>
                    <a:pt x="20658" y="3203"/>
                    <a:pt x="20610" y="3203"/>
                  </a:cubicBezTo>
                  <a:lnTo>
                    <a:pt x="20610" y="3203"/>
                  </a:lnTo>
                  <a:cubicBezTo>
                    <a:pt x="20491" y="3203"/>
                    <a:pt x="20360" y="3120"/>
                    <a:pt x="20301" y="3001"/>
                  </a:cubicBezTo>
                  <a:close/>
                  <a:moveTo>
                    <a:pt x="45709" y="3132"/>
                  </a:moveTo>
                  <a:cubicBezTo>
                    <a:pt x="45530" y="3060"/>
                    <a:pt x="45447" y="2858"/>
                    <a:pt x="45530" y="2679"/>
                  </a:cubicBezTo>
                  <a:lnTo>
                    <a:pt x="45530" y="2679"/>
                  </a:lnTo>
                  <a:cubicBezTo>
                    <a:pt x="45601" y="2501"/>
                    <a:pt x="45792" y="2429"/>
                    <a:pt x="45971" y="2501"/>
                  </a:cubicBezTo>
                  <a:lnTo>
                    <a:pt x="45971" y="2501"/>
                  </a:lnTo>
                  <a:cubicBezTo>
                    <a:pt x="46137" y="2584"/>
                    <a:pt x="46221" y="2774"/>
                    <a:pt x="46149" y="2953"/>
                  </a:cubicBezTo>
                  <a:lnTo>
                    <a:pt x="46149" y="2953"/>
                  </a:lnTo>
                  <a:cubicBezTo>
                    <a:pt x="46090" y="3084"/>
                    <a:pt x="45971" y="3155"/>
                    <a:pt x="45840" y="3155"/>
                  </a:cubicBezTo>
                  <a:lnTo>
                    <a:pt x="45840" y="3155"/>
                  </a:lnTo>
                  <a:cubicBezTo>
                    <a:pt x="45780" y="3167"/>
                    <a:pt x="45732" y="3144"/>
                    <a:pt x="45709" y="3132"/>
                  </a:cubicBezTo>
                  <a:close/>
                  <a:moveTo>
                    <a:pt x="22730" y="2060"/>
                  </a:moveTo>
                  <a:cubicBezTo>
                    <a:pt x="22670" y="1881"/>
                    <a:pt x="22765" y="1691"/>
                    <a:pt x="22944" y="1643"/>
                  </a:cubicBezTo>
                  <a:lnTo>
                    <a:pt x="22944" y="1643"/>
                  </a:lnTo>
                  <a:cubicBezTo>
                    <a:pt x="23122" y="1584"/>
                    <a:pt x="23325" y="1667"/>
                    <a:pt x="23384" y="1846"/>
                  </a:cubicBezTo>
                  <a:lnTo>
                    <a:pt x="23384" y="1846"/>
                  </a:lnTo>
                  <a:cubicBezTo>
                    <a:pt x="23444" y="2024"/>
                    <a:pt x="23337" y="2227"/>
                    <a:pt x="23158" y="2286"/>
                  </a:cubicBezTo>
                  <a:lnTo>
                    <a:pt x="23158" y="2286"/>
                  </a:lnTo>
                  <a:cubicBezTo>
                    <a:pt x="23122" y="2298"/>
                    <a:pt x="23087" y="2298"/>
                    <a:pt x="23051" y="2298"/>
                  </a:cubicBezTo>
                  <a:lnTo>
                    <a:pt x="23051" y="2298"/>
                  </a:lnTo>
                  <a:cubicBezTo>
                    <a:pt x="22908" y="2298"/>
                    <a:pt x="22765" y="2203"/>
                    <a:pt x="22730" y="2060"/>
                  </a:cubicBezTo>
                  <a:close/>
                  <a:moveTo>
                    <a:pt x="43292" y="2251"/>
                  </a:moveTo>
                  <a:lnTo>
                    <a:pt x="43292" y="2251"/>
                  </a:lnTo>
                  <a:cubicBezTo>
                    <a:pt x="43113" y="2191"/>
                    <a:pt x="43030" y="2001"/>
                    <a:pt x="43065" y="1834"/>
                  </a:cubicBezTo>
                  <a:lnTo>
                    <a:pt x="43065" y="1834"/>
                  </a:lnTo>
                  <a:cubicBezTo>
                    <a:pt x="43125" y="1655"/>
                    <a:pt x="43327" y="1572"/>
                    <a:pt x="43506" y="1608"/>
                  </a:cubicBezTo>
                  <a:lnTo>
                    <a:pt x="43506" y="1608"/>
                  </a:lnTo>
                  <a:cubicBezTo>
                    <a:pt x="43685" y="1667"/>
                    <a:pt x="43768" y="1870"/>
                    <a:pt x="43720" y="2048"/>
                  </a:cubicBezTo>
                  <a:lnTo>
                    <a:pt x="43720" y="2048"/>
                  </a:lnTo>
                  <a:cubicBezTo>
                    <a:pt x="43685" y="2191"/>
                    <a:pt x="43542" y="2286"/>
                    <a:pt x="43399" y="2286"/>
                  </a:cubicBezTo>
                  <a:lnTo>
                    <a:pt x="43399" y="2286"/>
                  </a:lnTo>
                  <a:cubicBezTo>
                    <a:pt x="43363" y="2274"/>
                    <a:pt x="43327" y="2251"/>
                    <a:pt x="43292" y="2251"/>
                  </a:cubicBezTo>
                  <a:close/>
                  <a:moveTo>
                    <a:pt x="25194" y="1346"/>
                  </a:moveTo>
                  <a:cubicBezTo>
                    <a:pt x="25146" y="1167"/>
                    <a:pt x="25266" y="988"/>
                    <a:pt x="25444" y="941"/>
                  </a:cubicBezTo>
                  <a:lnTo>
                    <a:pt x="25444" y="941"/>
                  </a:lnTo>
                  <a:lnTo>
                    <a:pt x="25444" y="941"/>
                  </a:lnTo>
                  <a:lnTo>
                    <a:pt x="25444" y="941"/>
                  </a:lnTo>
                  <a:cubicBezTo>
                    <a:pt x="25623" y="893"/>
                    <a:pt x="25801" y="1012"/>
                    <a:pt x="25849" y="1191"/>
                  </a:cubicBezTo>
                  <a:lnTo>
                    <a:pt x="25849" y="1191"/>
                  </a:lnTo>
                  <a:cubicBezTo>
                    <a:pt x="25897" y="1369"/>
                    <a:pt x="25778" y="1548"/>
                    <a:pt x="25599" y="1596"/>
                  </a:cubicBezTo>
                  <a:lnTo>
                    <a:pt x="25599" y="1596"/>
                  </a:lnTo>
                  <a:cubicBezTo>
                    <a:pt x="25563" y="1596"/>
                    <a:pt x="25551" y="1608"/>
                    <a:pt x="25527" y="1608"/>
                  </a:cubicBezTo>
                  <a:lnTo>
                    <a:pt x="25527" y="1608"/>
                  </a:lnTo>
                  <a:cubicBezTo>
                    <a:pt x="25373" y="1596"/>
                    <a:pt x="25242" y="1489"/>
                    <a:pt x="25194" y="1346"/>
                  </a:cubicBezTo>
                  <a:close/>
                  <a:moveTo>
                    <a:pt x="40827" y="1548"/>
                  </a:moveTo>
                  <a:cubicBezTo>
                    <a:pt x="40648" y="1512"/>
                    <a:pt x="40529" y="1334"/>
                    <a:pt x="40565" y="1155"/>
                  </a:cubicBezTo>
                  <a:lnTo>
                    <a:pt x="40565" y="1155"/>
                  </a:lnTo>
                  <a:cubicBezTo>
                    <a:pt x="40613" y="977"/>
                    <a:pt x="40791" y="858"/>
                    <a:pt x="40970" y="893"/>
                  </a:cubicBezTo>
                  <a:lnTo>
                    <a:pt x="40970" y="893"/>
                  </a:lnTo>
                  <a:cubicBezTo>
                    <a:pt x="41148" y="941"/>
                    <a:pt x="41268" y="1119"/>
                    <a:pt x="41220" y="1298"/>
                  </a:cubicBezTo>
                  <a:lnTo>
                    <a:pt x="41220" y="1298"/>
                  </a:lnTo>
                  <a:cubicBezTo>
                    <a:pt x="41196" y="1453"/>
                    <a:pt x="41041" y="1572"/>
                    <a:pt x="40898" y="1572"/>
                  </a:cubicBezTo>
                  <a:lnTo>
                    <a:pt x="40898" y="1572"/>
                  </a:lnTo>
                  <a:cubicBezTo>
                    <a:pt x="40887" y="1572"/>
                    <a:pt x="40851" y="1572"/>
                    <a:pt x="40827" y="1548"/>
                  </a:cubicBezTo>
                  <a:close/>
                  <a:moveTo>
                    <a:pt x="27730" y="810"/>
                  </a:moveTo>
                  <a:cubicBezTo>
                    <a:pt x="27694" y="631"/>
                    <a:pt x="27813" y="453"/>
                    <a:pt x="28004" y="417"/>
                  </a:cubicBezTo>
                  <a:lnTo>
                    <a:pt x="28004" y="417"/>
                  </a:lnTo>
                  <a:cubicBezTo>
                    <a:pt x="28183" y="393"/>
                    <a:pt x="28361" y="512"/>
                    <a:pt x="28397" y="703"/>
                  </a:cubicBezTo>
                  <a:lnTo>
                    <a:pt x="28397" y="703"/>
                  </a:lnTo>
                  <a:cubicBezTo>
                    <a:pt x="28421" y="893"/>
                    <a:pt x="28302" y="1060"/>
                    <a:pt x="28111" y="1096"/>
                  </a:cubicBezTo>
                  <a:lnTo>
                    <a:pt x="28111" y="1096"/>
                  </a:lnTo>
                  <a:lnTo>
                    <a:pt x="28052" y="1096"/>
                  </a:lnTo>
                  <a:lnTo>
                    <a:pt x="28052" y="1096"/>
                  </a:lnTo>
                  <a:cubicBezTo>
                    <a:pt x="27909" y="1096"/>
                    <a:pt x="27754" y="977"/>
                    <a:pt x="27730" y="810"/>
                  </a:cubicBezTo>
                  <a:close/>
                  <a:moveTo>
                    <a:pt x="38303" y="1060"/>
                  </a:moveTo>
                  <a:cubicBezTo>
                    <a:pt x="38124" y="1036"/>
                    <a:pt x="37993" y="869"/>
                    <a:pt x="38029" y="679"/>
                  </a:cubicBezTo>
                  <a:lnTo>
                    <a:pt x="38029" y="679"/>
                  </a:lnTo>
                  <a:cubicBezTo>
                    <a:pt x="38053" y="500"/>
                    <a:pt x="38220" y="357"/>
                    <a:pt x="38410" y="393"/>
                  </a:cubicBezTo>
                  <a:lnTo>
                    <a:pt x="38410" y="393"/>
                  </a:lnTo>
                  <a:cubicBezTo>
                    <a:pt x="38589" y="417"/>
                    <a:pt x="38720" y="584"/>
                    <a:pt x="38696" y="774"/>
                  </a:cubicBezTo>
                  <a:lnTo>
                    <a:pt x="38696" y="774"/>
                  </a:lnTo>
                  <a:cubicBezTo>
                    <a:pt x="38660" y="941"/>
                    <a:pt x="38529" y="1060"/>
                    <a:pt x="38362" y="1060"/>
                  </a:cubicBezTo>
                  <a:lnTo>
                    <a:pt x="38362" y="1060"/>
                  </a:lnTo>
                  <a:cubicBezTo>
                    <a:pt x="38351" y="1084"/>
                    <a:pt x="38339" y="1060"/>
                    <a:pt x="38303" y="1060"/>
                  </a:cubicBezTo>
                  <a:close/>
                  <a:moveTo>
                    <a:pt x="30302" y="465"/>
                  </a:moveTo>
                  <a:cubicBezTo>
                    <a:pt x="30290" y="286"/>
                    <a:pt x="30421" y="119"/>
                    <a:pt x="30611" y="107"/>
                  </a:cubicBezTo>
                  <a:lnTo>
                    <a:pt x="30611" y="107"/>
                  </a:lnTo>
                  <a:cubicBezTo>
                    <a:pt x="30790" y="96"/>
                    <a:pt x="30957" y="226"/>
                    <a:pt x="30969" y="429"/>
                  </a:cubicBezTo>
                  <a:lnTo>
                    <a:pt x="30969" y="429"/>
                  </a:lnTo>
                  <a:cubicBezTo>
                    <a:pt x="30981" y="596"/>
                    <a:pt x="30850" y="762"/>
                    <a:pt x="30659" y="774"/>
                  </a:cubicBezTo>
                  <a:lnTo>
                    <a:pt x="30659" y="774"/>
                  </a:lnTo>
                  <a:lnTo>
                    <a:pt x="30623" y="774"/>
                  </a:lnTo>
                  <a:lnTo>
                    <a:pt x="30623" y="774"/>
                  </a:lnTo>
                  <a:cubicBezTo>
                    <a:pt x="30469" y="774"/>
                    <a:pt x="30314" y="643"/>
                    <a:pt x="30302" y="465"/>
                  </a:cubicBezTo>
                  <a:close/>
                  <a:moveTo>
                    <a:pt x="35779" y="774"/>
                  </a:moveTo>
                  <a:cubicBezTo>
                    <a:pt x="35588" y="762"/>
                    <a:pt x="35445" y="596"/>
                    <a:pt x="35469" y="429"/>
                  </a:cubicBezTo>
                  <a:lnTo>
                    <a:pt x="35469" y="429"/>
                  </a:lnTo>
                  <a:cubicBezTo>
                    <a:pt x="35481" y="226"/>
                    <a:pt x="35648" y="96"/>
                    <a:pt x="35826" y="107"/>
                  </a:cubicBezTo>
                  <a:lnTo>
                    <a:pt x="35826" y="107"/>
                  </a:lnTo>
                  <a:cubicBezTo>
                    <a:pt x="36017" y="131"/>
                    <a:pt x="36148" y="286"/>
                    <a:pt x="36136" y="465"/>
                  </a:cubicBezTo>
                  <a:lnTo>
                    <a:pt x="36136" y="465"/>
                  </a:lnTo>
                  <a:cubicBezTo>
                    <a:pt x="36124" y="643"/>
                    <a:pt x="35969" y="774"/>
                    <a:pt x="35803" y="774"/>
                  </a:cubicBezTo>
                  <a:lnTo>
                    <a:pt x="35803" y="774"/>
                  </a:lnTo>
                  <a:close/>
                  <a:moveTo>
                    <a:pt x="32874" y="346"/>
                  </a:moveTo>
                  <a:cubicBezTo>
                    <a:pt x="32874" y="155"/>
                    <a:pt x="33028" y="0"/>
                    <a:pt x="33219" y="0"/>
                  </a:cubicBezTo>
                  <a:lnTo>
                    <a:pt x="33219" y="0"/>
                  </a:lnTo>
                  <a:cubicBezTo>
                    <a:pt x="33398" y="0"/>
                    <a:pt x="33564" y="155"/>
                    <a:pt x="33564" y="346"/>
                  </a:cubicBezTo>
                  <a:lnTo>
                    <a:pt x="33564" y="346"/>
                  </a:lnTo>
                  <a:cubicBezTo>
                    <a:pt x="33564" y="536"/>
                    <a:pt x="33409" y="691"/>
                    <a:pt x="33219" y="691"/>
                  </a:cubicBezTo>
                  <a:lnTo>
                    <a:pt x="33219" y="691"/>
                  </a:lnTo>
                  <a:cubicBezTo>
                    <a:pt x="33028" y="679"/>
                    <a:pt x="32874" y="524"/>
                    <a:pt x="32874" y="34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8"/>
            <p:cNvSpPr/>
            <p:nvPr/>
          </p:nvSpPr>
          <p:spPr>
            <a:xfrm>
              <a:off x="2261910" y="-1517468"/>
              <a:ext cx="2246169" cy="2247323"/>
            </a:xfrm>
            <a:custGeom>
              <a:avLst/>
              <a:gdLst/>
              <a:ahLst/>
              <a:cxnLst/>
              <a:rect l="l" t="t" r="r" b="b"/>
              <a:pathLst>
                <a:path w="72033" h="72070" extrusionOk="0">
                  <a:moveTo>
                    <a:pt x="35385" y="72069"/>
                  </a:moveTo>
                  <a:cubicBezTo>
                    <a:pt x="35243" y="72069"/>
                    <a:pt x="35123" y="71926"/>
                    <a:pt x="35123" y="71784"/>
                  </a:cubicBezTo>
                  <a:lnTo>
                    <a:pt x="35123" y="71784"/>
                  </a:lnTo>
                  <a:cubicBezTo>
                    <a:pt x="35123" y="71629"/>
                    <a:pt x="35254" y="71522"/>
                    <a:pt x="35409" y="71522"/>
                  </a:cubicBezTo>
                  <a:lnTo>
                    <a:pt x="35409" y="71522"/>
                  </a:lnTo>
                  <a:cubicBezTo>
                    <a:pt x="35552" y="71522"/>
                    <a:pt x="35671" y="71653"/>
                    <a:pt x="35671" y="71795"/>
                  </a:cubicBezTo>
                  <a:lnTo>
                    <a:pt x="35671" y="71795"/>
                  </a:lnTo>
                  <a:cubicBezTo>
                    <a:pt x="35659" y="71950"/>
                    <a:pt x="35540" y="72069"/>
                    <a:pt x="35385" y="72069"/>
                  </a:cubicBezTo>
                  <a:lnTo>
                    <a:pt x="35385" y="72069"/>
                  </a:lnTo>
                  <a:close/>
                  <a:moveTo>
                    <a:pt x="37695" y="71760"/>
                  </a:moveTo>
                  <a:cubicBezTo>
                    <a:pt x="37683" y="71605"/>
                    <a:pt x="37802" y="71474"/>
                    <a:pt x="37945" y="71474"/>
                  </a:cubicBezTo>
                  <a:lnTo>
                    <a:pt x="37945" y="71474"/>
                  </a:lnTo>
                  <a:cubicBezTo>
                    <a:pt x="38100" y="71462"/>
                    <a:pt x="38231" y="71581"/>
                    <a:pt x="38243" y="71724"/>
                  </a:cubicBezTo>
                  <a:lnTo>
                    <a:pt x="38243" y="71724"/>
                  </a:lnTo>
                  <a:cubicBezTo>
                    <a:pt x="38267" y="71867"/>
                    <a:pt x="38148" y="72010"/>
                    <a:pt x="37993" y="72010"/>
                  </a:cubicBezTo>
                  <a:lnTo>
                    <a:pt x="37993" y="72010"/>
                  </a:lnTo>
                  <a:lnTo>
                    <a:pt x="37981" y="72010"/>
                  </a:lnTo>
                  <a:lnTo>
                    <a:pt x="37981" y="72010"/>
                  </a:lnTo>
                  <a:cubicBezTo>
                    <a:pt x="37826" y="72022"/>
                    <a:pt x="37707" y="71903"/>
                    <a:pt x="37695" y="71760"/>
                  </a:cubicBezTo>
                  <a:close/>
                  <a:moveTo>
                    <a:pt x="32790" y="71926"/>
                  </a:moveTo>
                  <a:lnTo>
                    <a:pt x="32790" y="71926"/>
                  </a:lnTo>
                  <a:lnTo>
                    <a:pt x="32790" y="71926"/>
                  </a:lnTo>
                  <a:cubicBezTo>
                    <a:pt x="32635" y="71915"/>
                    <a:pt x="32516" y="71784"/>
                    <a:pt x="32528" y="71629"/>
                  </a:cubicBezTo>
                  <a:lnTo>
                    <a:pt x="32528" y="71629"/>
                  </a:lnTo>
                  <a:cubicBezTo>
                    <a:pt x="32552" y="71486"/>
                    <a:pt x="32683" y="71367"/>
                    <a:pt x="32826" y="71379"/>
                  </a:cubicBezTo>
                  <a:lnTo>
                    <a:pt x="32826" y="71379"/>
                  </a:lnTo>
                  <a:cubicBezTo>
                    <a:pt x="32980" y="71391"/>
                    <a:pt x="33099" y="71534"/>
                    <a:pt x="33088" y="71676"/>
                  </a:cubicBezTo>
                  <a:lnTo>
                    <a:pt x="33088" y="71676"/>
                  </a:lnTo>
                  <a:cubicBezTo>
                    <a:pt x="33064" y="71819"/>
                    <a:pt x="32945" y="71926"/>
                    <a:pt x="32814" y="71926"/>
                  </a:cubicBezTo>
                  <a:lnTo>
                    <a:pt x="32814" y="71926"/>
                  </a:lnTo>
                  <a:close/>
                  <a:moveTo>
                    <a:pt x="40267" y="71545"/>
                  </a:moveTo>
                  <a:cubicBezTo>
                    <a:pt x="40255" y="71403"/>
                    <a:pt x="40362" y="71260"/>
                    <a:pt x="40505" y="71236"/>
                  </a:cubicBezTo>
                  <a:lnTo>
                    <a:pt x="40505" y="71236"/>
                  </a:lnTo>
                  <a:cubicBezTo>
                    <a:pt x="40660" y="71224"/>
                    <a:pt x="40791" y="71319"/>
                    <a:pt x="40827" y="71474"/>
                  </a:cubicBezTo>
                  <a:lnTo>
                    <a:pt x="40827" y="71474"/>
                  </a:lnTo>
                  <a:cubicBezTo>
                    <a:pt x="40838" y="71617"/>
                    <a:pt x="40731" y="71760"/>
                    <a:pt x="40588" y="71784"/>
                  </a:cubicBezTo>
                  <a:lnTo>
                    <a:pt x="40588" y="71784"/>
                  </a:lnTo>
                  <a:lnTo>
                    <a:pt x="40553" y="71784"/>
                  </a:lnTo>
                  <a:lnTo>
                    <a:pt x="40553" y="71784"/>
                  </a:lnTo>
                  <a:cubicBezTo>
                    <a:pt x="40410" y="71784"/>
                    <a:pt x="40291" y="71676"/>
                    <a:pt x="40267" y="71545"/>
                  </a:cubicBezTo>
                  <a:close/>
                  <a:moveTo>
                    <a:pt x="30206" y="71605"/>
                  </a:moveTo>
                  <a:cubicBezTo>
                    <a:pt x="30063" y="71581"/>
                    <a:pt x="29956" y="71438"/>
                    <a:pt x="29992" y="71295"/>
                  </a:cubicBezTo>
                  <a:lnTo>
                    <a:pt x="29992" y="71295"/>
                  </a:lnTo>
                  <a:cubicBezTo>
                    <a:pt x="30016" y="71141"/>
                    <a:pt x="30147" y="71045"/>
                    <a:pt x="30301" y="71069"/>
                  </a:cubicBezTo>
                  <a:lnTo>
                    <a:pt x="30301" y="71069"/>
                  </a:lnTo>
                  <a:cubicBezTo>
                    <a:pt x="30444" y="71105"/>
                    <a:pt x="30551" y="71236"/>
                    <a:pt x="30528" y="71379"/>
                  </a:cubicBezTo>
                  <a:lnTo>
                    <a:pt x="30528" y="71379"/>
                  </a:lnTo>
                  <a:cubicBezTo>
                    <a:pt x="30504" y="71522"/>
                    <a:pt x="30385" y="71605"/>
                    <a:pt x="30254" y="71605"/>
                  </a:cubicBezTo>
                  <a:lnTo>
                    <a:pt x="30254" y="71605"/>
                  </a:lnTo>
                  <a:close/>
                  <a:moveTo>
                    <a:pt x="42815" y="71141"/>
                  </a:moveTo>
                  <a:cubicBezTo>
                    <a:pt x="42791" y="70998"/>
                    <a:pt x="42874" y="70843"/>
                    <a:pt x="43029" y="70819"/>
                  </a:cubicBezTo>
                  <a:lnTo>
                    <a:pt x="43029" y="70819"/>
                  </a:lnTo>
                  <a:cubicBezTo>
                    <a:pt x="43172" y="70783"/>
                    <a:pt x="43327" y="70891"/>
                    <a:pt x="43351" y="71022"/>
                  </a:cubicBezTo>
                  <a:lnTo>
                    <a:pt x="43351" y="71022"/>
                  </a:lnTo>
                  <a:cubicBezTo>
                    <a:pt x="43386" y="71176"/>
                    <a:pt x="43279" y="71319"/>
                    <a:pt x="43148" y="71355"/>
                  </a:cubicBezTo>
                  <a:lnTo>
                    <a:pt x="43148" y="71355"/>
                  </a:lnTo>
                  <a:lnTo>
                    <a:pt x="43148" y="71355"/>
                  </a:lnTo>
                  <a:lnTo>
                    <a:pt x="43148" y="71355"/>
                  </a:lnTo>
                  <a:lnTo>
                    <a:pt x="43101" y="71355"/>
                  </a:lnTo>
                  <a:lnTo>
                    <a:pt x="43101" y="71355"/>
                  </a:lnTo>
                  <a:cubicBezTo>
                    <a:pt x="42970" y="71367"/>
                    <a:pt x="42851" y="71283"/>
                    <a:pt x="42815" y="71141"/>
                  </a:cubicBezTo>
                  <a:close/>
                  <a:moveTo>
                    <a:pt x="27670" y="71105"/>
                  </a:moveTo>
                  <a:lnTo>
                    <a:pt x="27670" y="71105"/>
                  </a:lnTo>
                  <a:lnTo>
                    <a:pt x="27670" y="71105"/>
                  </a:lnTo>
                  <a:cubicBezTo>
                    <a:pt x="27515" y="71069"/>
                    <a:pt x="27432" y="70926"/>
                    <a:pt x="27456" y="70772"/>
                  </a:cubicBezTo>
                  <a:lnTo>
                    <a:pt x="27456" y="70772"/>
                  </a:lnTo>
                  <a:cubicBezTo>
                    <a:pt x="27492" y="70629"/>
                    <a:pt x="27634" y="70533"/>
                    <a:pt x="27789" y="70557"/>
                  </a:cubicBezTo>
                  <a:lnTo>
                    <a:pt x="27789" y="70557"/>
                  </a:lnTo>
                  <a:cubicBezTo>
                    <a:pt x="27932" y="70593"/>
                    <a:pt x="28027" y="70736"/>
                    <a:pt x="27992" y="70891"/>
                  </a:cubicBezTo>
                  <a:lnTo>
                    <a:pt x="27992" y="70891"/>
                  </a:lnTo>
                  <a:cubicBezTo>
                    <a:pt x="27968" y="71022"/>
                    <a:pt x="27849" y="71105"/>
                    <a:pt x="27730" y="71105"/>
                  </a:cubicBezTo>
                  <a:lnTo>
                    <a:pt x="27730" y="71105"/>
                  </a:lnTo>
                  <a:close/>
                  <a:moveTo>
                    <a:pt x="45327" y="70569"/>
                  </a:moveTo>
                  <a:cubicBezTo>
                    <a:pt x="45291" y="70414"/>
                    <a:pt x="45375" y="70271"/>
                    <a:pt x="45530" y="70224"/>
                  </a:cubicBezTo>
                  <a:lnTo>
                    <a:pt x="45530" y="70224"/>
                  </a:lnTo>
                  <a:cubicBezTo>
                    <a:pt x="45672" y="70176"/>
                    <a:pt x="45827" y="70271"/>
                    <a:pt x="45863" y="70414"/>
                  </a:cubicBezTo>
                  <a:lnTo>
                    <a:pt x="45863" y="70414"/>
                  </a:lnTo>
                  <a:cubicBezTo>
                    <a:pt x="45911" y="70569"/>
                    <a:pt x="45827" y="70712"/>
                    <a:pt x="45672" y="70760"/>
                  </a:cubicBezTo>
                  <a:lnTo>
                    <a:pt x="45672" y="70760"/>
                  </a:lnTo>
                  <a:cubicBezTo>
                    <a:pt x="45649" y="70772"/>
                    <a:pt x="45625" y="70772"/>
                    <a:pt x="45601" y="70772"/>
                  </a:cubicBezTo>
                  <a:lnTo>
                    <a:pt x="45601" y="70772"/>
                  </a:lnTo>
                  <a:cubicBezTo>
                    <a:pt x="45482" y="70772"/>
                    <a:pt x="45375" y="70700"/>
                    <a:pt x="45327" y="70569"/>
                  </a:cubicBezTo>
                  <a:close/>
                  <a:moveTo>
                    <a:pt x="25146" y="70402"/>
                  </a:moveTo>
                  <a:cubicBezTo>
                    <a:pt x="25003" y="70355"/>
                    <a:pt x="24932" y="70212"/>
                    <a:pt x="24967" y="70057"/>
                  </a:cubicBezTo>
                  <a:lnTo>
                    <a:pt x="24967" y="70057"/>
                  </a:lnTo>
                  <a:cubicBezTo>
                    <a:pt x="25015" y="69914"/>
                    <a:pt x="25170" y="69831"/>
                    <a:pt x="25313" y="69879"/>
                  </a:cubicBezTo>
                  <a:lnTo>
                    <a:pt x="25313" y="69879"/>
                  </a:lnTo>
                  <a:cubicBezTo>
                    <a:pt x="25468" y="69926"/>
                    <a:pt x="25539" y="70069"/>
                    <a:pt x="25491" y="70224"/>
                  </a:cubicBezTo>
                  <a:lnTo>
                    <a:pt x="25491" y="70224"/>
                  </a:lnTo>
                  <a:cubicBezTo>
                    <a:pt x="25468" y="70343"/>
                    <a:pt x="25348" y="70414"/>
                    <a:pt x="25229" y="70414"/>
                  </a:cubicBezTo>
                  <a:lnTo>
                    <a:pt x="25229" y="70414"/>
                  </a:lnTo>
                  <a:cubicBezTo>
                    <a:pt x="25206" y="70414"/>
                    <a:pt x="25182" y="70414"/>
                    <a:pt x="25146" y="70402"/>
                  </a:cubicBezTo>
                  <a:close/>
                  <a:moveTo>
                    <a:pt x="47804" y="69807"/>
                  </a:moveTo>
                  <a:cubicBezTo>
                    <a:pt x="47756" y="69652"/>
                    <a:pt x="47827" y="69509"/>
                    <a:pt x="47970" y="69450"/>
                  </a:cubicBezTo>
                  <a:lnTo>
                    <a:pt x="47970" y="69450"/>
                  </a:lnTo>
                  <a:cubicBezTo>
                    <a:pt x="48113" y="69402"/>
                    <a:pt x="48268" y="69462"/>
                    <a:pt x="48328" y="69617"/>
                  </a:cubicBezTo>
                  <a:lnTo>
                    <a:pt x="48328" y="69617"/>
                  </a:lnTo>
                  <a:cubicBezTo>
                    <a:pt x="48363" y="69760"/>
                    <a:pt x="48292" y="69914"/>
                    <a:pt x="48161" y="69974"/>
                  </a:cubicBezTo>
                  <a:lnTo>
                    <a:pt x="48161" y="69974"/>
                  </a:lnTo>
                  <a:lnTo>
                    <a:pt x="48161" y="69974"/>
                  </a:lnTo>
                  <a:lnTo>
                    <a:pt x="48161" y="69974"/>
                  </a:lnTo>
                  <a:cubicBezTo>
                    <a:pt x="48125" y="69986"/>
                    <a:pt x="48101" y="69986"/>
                    <a:pt x="48066" y="69986"/>
                  </a:cubicBezTo>
                  <a:lnTo>
                    <a:pt x="48066" y="69986"/>
                  </a:lnTo>
                  <a:cubicBezTo>
                    <a:pt x="47947" y="69998"/>
                    <a:pt x="47851" y="69926"/>
                    <a:pt x="47804" y="69807"/>
                  </a:cubicBezTo>
                  <a:close/>
                  <a:moveTo>
                    <a:pt x="22693" y="69533"/>
                  </a:moveTo>
                  <a:cubicBezTo>
                    <a:pt x="22562" y="69474"/>
                    <a:pt x="22491" y="69331"/>
                    <a:pt x="22550" y="69176"/>
                  </a:cubicBezTo>
                  <a:lnTo>
                    <a:pt x="22550" y="69176"/>
                  </a:lnTo>
                  <a:cubicBezTo>
                    <a:pt x="22610" y="69045"/>
                    <a:pt x="22753" y="68974"/>
                    <a:pt x="22908" y="69033"/>
                  </a:cubicBezTo>
                  <a:lnTo>
                    <a:pt x="22908" y="69033"/>
                  </a:lnTo>
                  <a:cubicBezTo>
                    <a:pt x="23039" y="69093"/>
                    <a:pt x="23110" y="69236"/>
                    <a:pt x="23051" y="69390"/>
                  </a:cubicBezTo>
                  <a:lnTo>
                    <a:pt x="23051" y="69390"/>
                  </a:lnTo>
                  <a:cubicBezTo>
                    <a:pt x="23015" y="69498"/>
                    <a:pt x="22908" y="69569"/>
                    <a:pt x="22801" y="69569"/>
                  </a:cubicBezTo>
                  <a:lnTo>
                    <a:pt x="22801" y="69569"/>
                  </a:lnTo>
                  <a:cubicBezTo>
                    <a:pt x="22765" y="69557"/>
                    <a:pt x="22729" y="69533"/>
                    <a:pt x="22693" y="69533"/>
                  </a:cubicBezTo>
                  <a:close/>
                  <a:moveTo>
                    <a:pt x="50209" y="68867"/>
                  </a:moveTo>
                  <a:cubicBezTo>
                    <a:pt x="50149" y="68736"/>
                    <a:pt x="50209" y="68569"/>
                    <a:pt x="50352" y="68509"/>
                  </a:cubicBezTo>
                  <a:lnTo>
                    <a:pt x="50352" y="68509"/>
                  </a:lnTo>
                  <a:cubicBezTo>
                    <a:pt x="50483" y="68450"/>
                    <a:pt x="50649" y="68509"/>
                    <a:pt x="50709" y="68640"/>
                  </a:cubicBezTo>
                  <a:lnTo>
                    <a:pt x="50709" y="68640"/>
                  </a:lnTo>
                  <a:cubicBezTo>
                    <a:pt x="50768" y="68783"/>
                    <a:pt x="50709" y="68938"/>
                    <a:pt x="50566" y="68998"/>
                  </a:cubicBezTo>
                  <a:lnTo>
                    <a:pt x="50566" y="68998"/>
                  </a:lnTo>
                  <a:cubicBezTo>
                    <a:pt x="50542" y="69021"/>
                    <a:pt x="50494" y="69033"/>
                    <a:pt x="50471" y="69033"/>
                  </a:cubicBezTo>
                  <a:lnTo>
                    <a:pt x="50471" y="69033"/>
                  </a:lnTo>
                  <a:cubicBezTo>
                    <a:pt x="50352" y="69033"/>
                    <a:pt x="50256" y="68974"/>
                    <a:pt x="50209" y="68867"/>
                  </a:cubicBezTo>
                  <a:close/>
                  <a:moveTo>
                    <a:pt x="20312" y="68486"/>
                  </a:moveTo>
                  <a:cubicBezTo>
                    <a:pt x="20181" y="68402"/>
                    <a:pt x="20122" y="68247"/>
                    <a:pt x="20181" y="68105"/>
                  </a:cubicBezTo>
                  <a:lnTo>
                    <a:pt x="20181" y="68105"/>
                  </a:lnTo>
                  <a:cubicBezTo>
                    <a:pt x="20241" y="67974"/>
                    <a:pt x="20419" y="67914"/>
                    <a:pt x="20550" y="67974"/>
                  </a:cubicBezTo>
                  <a:lnTo>
                    <a:pt x="20550" y="67974"/>
                  </a:lnTo>
                  <a:cubicBezTo>
                    <a:pt x="20681" y="68033"/>
                    <a:pt x="20741" y="68200"/>
                    <a:pt x="20681" y="68343"/>
                  </a:cubicBezTo>
                  <a:lnTo>
                    <a:pt x="20681" y="68343"/>
                  </a:lnTo>
                  <a:cubicBezTo>
                    <a:pt x="20645" y="68450"/>
                    <a:pt x="20538" y="68497"/>
                    <a:pt x="20431" y="68497"/>
                  </a:cubicBezTo>
                  <a:lnTo>
                    <a:pt x="20431" y="68497"/>
                  </a:lnTo>
                  <a:cubicBezTo>
                    <a:pt x="20384" y="68509"/>
                    <a:pt x="20360" y="68497"/>
                    <a:pt x="20312" y="68486"/>
                  </a:cubicBezTo>
                  <a:close/>
                  <a:moveTo>
                    <a:pt x="52530" y="67771"/>
                  </a:moveTo>
                  <a:cubicBezTo>
                    <a:pt x="52459" y="67628"/>
                    <a:pt x="52519" y="67474"/>
                    <a:pt x="52638" y="67390"/>
                  </a:cubicBezTo>
                  <a:lnTo>
                    <a:pt x="52638" y="67390"/>
                  </a:lnTo>
                  <a:cubicBezTo>
                    <a:pt x="52780" y="67319"/>
                    <a:pt x="52935" y="67378"/>
                    <a:pt x="53007" y="67509"/>
                  </a:cubicBezTo>
                  <a:lnTo>
                    <a:pt x="53007" y="67509"/>
                  </a:lnTo>
                  <a:cubicBezTo>
                    <a:pt x="53090" y="67652"/>
                    <a:pt x="53030" y="67807"/>
                    <a:pt x="52900" y="67890"/>
                  </a:cubicBezTo>
                  <a:lnTo>
                    <a:pt x="52900" y="67890"/>
                  </a:lnTo>
                  <a:lnTo>
                    <a:pt x="52900" y="67890"/>
                  </a:lnTo>
                  <a:lnTo>
                    <a:pt x="52900" y="67890"/>
                  </a:lnTo>
                  <a:cubicBezTo>
                    <a:pt x="52852" y="67902"/>
                    <a:pt x="52804" y="67914"/>
                    <a:pt x="52757" y="67914"/>
                  </a:cubicBezTo>
                  <a:lnTo>
                    <a:pt x="52757" y="67914"/>
                  </a:lnTo>
                  <a:cubicBezTo>
                    <a:pt x="52685" y="67902"/>
                    <a:pt x="52578" y="67855"/>
                    <a:pt x="52530" y="67771"/>
                  </a:cubicBezTo>
                  <a:close/>
                  <a:moveTo>
                    <a:pt x="18026" y="67259"/>
                  </a:moveTo>
                  <a:cubicBezTo>
                    <a:pt x="17883" y="67188"/>
                    <a:pt x="17848" y="67021"/>
                    <a:pt x="17919" y="66890"/>
                  </a:cubicBezTo>
                  <a:lnTo>
                    <a:pt x="17919" y="66890"/>
                  </a:lnTo>
                  <a:cubicBezTo>
                    <a:pt x="17990" y="66759"/>
                    <a:pt x="18157" y="66712"/>
                    <a:pt x="18288" y="66783"/>
                  </a:cubicBezTo>
                  <a:lnTo>
                    <a:pt x="18288" y="66783"/>
                  </a:lnTo>
                  <a:cubicBezTo>
                    <a:pt x="18419" y="66854"/>
                    <a:pt x="18467" y="67021"/>
                    <a:pt x="18395" y="67152"/>
                  </a:cubicBezTo>
                  <a:lnTo>
                    <a:pt x="18395" y="67152"/>
                  </a:lnTo>
                  <a:cubicBezTo>
                    <a:pt x="18348" y="67247"/>
                    <a:pt x="18240" y="67295"/>
                    <a:pt x="18157" y="67295"/>
                  </a:cubicBezTo>
                  <a:lnTo>
                    <a:pt x="18157" y="67295"/>
                  </a:lnTo>
                  <a:cubicBezTo>
                    <a:pt x="18098" y="67307"/>
                    <a:pt x="18050" y="67295"/>
                    <a:pt x="18026" y="67259"/>
                  </a:cubicBezTo>
                  <a:close/>
                  <a:moveTo>
                    <a:pt x="54781" y="66485"/>
                  </a:moveTo>
                  <a:cubicBezTo>
                    <a:pt x="54709" y="66354"/>
                    <a:pt x="54733" y="66188"/>
                    <a:pt x="54876" y="66116"/>
                  </a:cubicBezTo>
                  <a:lnTo>
                    <a:pt x="54876" y="66116"/>
                  </a:lnTo>
                  <a:cubicBezTo>
                    <a:pt x="55007" y="66045"/>
                    <a:pt x="55174" y="66069"/>
                    <a:pt x="55245" y="66200"/>
                  </a:cubicBezTo>
                  <a:lnTo>
                    <a:pt x="55245" y="66200"/>
                  </a:lnTo>
                  <a:cubicBezTo>
                    <a:pt x="55328" y="66342"/>
                    <a:pt x="55293" y="66497"/>
                    <a:pt x="55150" y="66569"/>
                  </a:cubicBezTo>
                  <a:lnTo>
                    <a:pt x="55150" y="66569"/>
                  </a:lnTo>
                  <a:lnTo>
                    <a:pt x="55150" y="66569"/>
                  </a:lnTo>
                  <a:lnTo>
                    <a:pt x="55150" y="66569"/>
                  </a:lnTo>
                  <a:cubicBezTo>
                    <a:pt x="55114" y="66604"/>
                    <a:pt x="55066" y="66616"/>
                    <a:pt x="55007" y="66616"/>
                  </a:cubicBezTo>
                  <a:lnTo>
                    <a:pt x="55007" y="66616"/>
                  </a:lnTo>
                  <a:cubicBezTo>
                    <a:pt x="54912" y="66616"/>
                    <a:pt x="54828" y="66581"/>
                    <a:pt x="54781" y="66485"/>
                  </a:cubicBezTo>
                  <a:close/>
                  <a:moveTo>
                    <a:pt x="15800" y="65878"/>
                  </a:moveTo>
                  <a:cubicBezTo>
                    <a:pt x="15681" y="65783"/>
                    <a:pt x="15645" y="65628"/>
                    <a:pt x="15728" y="65485"/>
                  </a:cubicBezTo>
                  <a:lnTo>
                    <a:pt x="15728" y="65485"/>
                  </a:lnTo>
                  <a:cubicBezTo>
                    <a:pt x="15823" y="65366"/>
                    <a:pt x="15978" y="65342"/>
                    <a:pt x="16121" y="65414"/>
                  </a:cubicBezTo>
                  <a:lnTo>
                    <a:pt x="16121" y="65414"/>
                  </a:lnTo>
                  <a:cubicBezTo>
                    <a:pt x="16240" y="65509"/>
                    <a:pt x="16276" y="65664"/>
                    <a:pt x="16193" y="65807"/>
                  </a:cubicBezTo>
                  <a:lnTo>
                    <a:pt x="16193" y="65807"/>
                  </a:lnTo>
                  <a:cubicBezTo>
                    <a:pt x="16133" y="65878"/>
                    <a:pt x="16062" y="65926"/>
                    <a:pt x="15966" y="65926"/>
                  </a:cubicBezTo>
                  <a:lnTo>
                    <a:pt x="15966" y="65926"/>
                  </a:lnTo>
                  <a:cubicBezTo>
                    <a:pt x="15907" y="65926"/>
                    <a:pt x="15847" y="65902"/>
                    <a:pt x="15800" y="65878"/>
                  </a:cubicBezTo>
                  <a:close/>
                  <a:moveTo>
                    <a:pt x="56924" y="65057"/>
                  </a:moveTo>
                  <a:cubicBezTo>
                    <a:pt x="56840" y="64937"/>
                    <a:pt x="56864" y="64759"/>
                    <a:pt x="56983" y="64676"/>
                  </a:cubicBezTo>
                  <a:lnTo>
                    <a:pt x="56983" y="64676"/>
                  </a:lnTo>
                  <a:cubicBezTo>
                    <a:pt x="57102" y="64580"/>
                    <a:pt x="57281" y="64616"/>
                    <a:pt x="57376" y="64735"/>
                  </a:cubicBezTo>
                  <a:lnTo>
                    <a:pt x="57376" y="64735"/>
                  </a:lnTo>
                  <a:cubicBezTo>
                    <a:pt x="57460" y="64854"/>
                    <a:pt x="57436" y="65033"/>
                    <a:pt x="57317" y="65116"/>
                  </a:cubicBezTo>
                  <a:lnTo>
                    <a:pt x="57317" y="65116"/>
                  </a:lnTo>
                  <a:lnTo>
                    <a:pt x="57317" y="65116"/>
                  </a:lnTo>
                  <a:lnTo>
                    <a:pt x="57317" y="65116"/>
                  </a:lnTo>
                  <a:cubicBezTo>
                    <a:pt x="57269" y="65152"/>
                    <a:pt x="57210" y="65176"/>
                    <a:pt x="57150" y="65176"/>
                  </a:cubicBezTo>
                  <a:lnTo>
                    <a:pt x="57150" y="65176"/>
                  </a:lnTo>
                  <a:cubicBezTo>
                    <a:pt x="57055" y="65164"/>
                    <a:pt x="56971" y="65128"/>
                    <a:pt x="56924" y="65057"/>
                  </a:cubicBezTo>
                  <a:close/>
                  <a:moveTo>
                    <a:pt x="13704" y="64342"/>
                  </a:moveTo>
                  <a:cubicBezTo>
                    <a:pt x="13585" y="64259"/>
                    <a:pt x="13573" y="64080"/>
                    <a:pt x="13657" y="63961"/>
                  </a:cubicBezTo>
                  <a:lnTo>
                    <a:pt x="13657" y="63961"/>
                  </a:lnTo>
                  <a:cubicBezTo>
                    <a:pt x="13752" y="63842"/>
                    <a:pt x="13930" y="63818"/>
                    <a:pt x="14049" y="63914"/>
                  </a:cubicBezTo>
                  <a:lnTo>
                    <a:pt x="14049" y="63914"/>
                  </a:lnTo>
                  <a:cubicBezTo>
                    <a:pt x="14168" y="63997"/>
                    <a:pt x="14180" y="64175"/>
                    <a:pt x="14097" y="64295"/>
                  </a:cubicBezTo>
                  <a:lnTo>
                    <a:pt x="14097" y="64295"/>
                  </a:lnTo>
                  <a:cubicBezTo>
                    <a:pt x="14038" y="64378"/>
                    <a:pt x="13954" y="64402"/>
                    <a:pt x="13883" y="64402"/>
                  </a:cubicBezTo>
                  <a:lnTo>
                    <a:pt x="13883" y="64402"/>
                  </a:lnTo>
                  <a:cubicBezTo>
                    <a:pt x="13823" y="64402"/>
                    <a:pt x="13764" y="64378"/>
                    <a:pt x="13704" y="64342"/>
                  </a:cubicBezTo>
                  <a:close/>
                  <a:moveTo>
                    <a:pt x="58960" y="63461"/>
                  </a:moveTo>
                  <a:cubicBezTo>
                    <a:pt x="58865" y="63342"/>
                    <a:pt x="58876" y="63175"/>
                    <a:pt x="58996" y="63080"/>
                  </a:cubicBezTo>
                  <a:lnTo>
                    <a:pt x="58996" y="63080"/>
                  </a:lnTo>
                  <a:cubicBezTo>
                    <a:pt x="59115" y="62973"/>
                    <a:pt x="59281" y="62985"/>
                    <a:pt x="59377" y="63104"/>
                  </a:cubicBezTo>
                  <a:lnTo>
                    <a:pt x="59377" y="63104"/>
                  </a:lnTo>
                  <a:cubicBezTo>
                    <a:pt x="59484" y="63223"/>
                    <a:pt x="59472" y="63390"/>
                    <a:pt x="59353" y="63497"/>
                  </a:cubicBezTo>
                  <a:lnTo>
                    <a:pt x="59353" y="63497"/>
                  </a:lnTo>
                  <a:lnTo>
                    <a:pt x="59353" y="63497"/>
                  </a:lnTo>
                  <a:lnTo>
                    <a:pt x="59353" y="63497"/>
                  </a:lnTo>
                  <a:cubicBezTo>
                    <a:pt x="59305" y="63544"/>
                    <a:pt x="59234" y="63556"/>
                    <a:pt x="59174" y="63556"/>
                  </a:cubicBezTo>
                  <a:lnTo>
                    <a:pt x="59174" y="63556"/>
                  </a:lnTo>
                  <a:cubicBezTo>
                    <a:pt x="59103" y="63568"/>
                    <a:pt x="59007" y="63521"/>
                    <a:pt x="58960" y="63461"/>
                  </a:cubicBezTo>
                  <a:close/>
                  <a:moveTo>
                    <a:pt x="11728" y="62663"/>
                  </a:moveTo>
                  <a:lnTo>
                    <a:pt x="11728" y="62663"/>
                  </a:lnTo>
                  <a:lnTo>
                    <a:pt x="11728" y="62663"/>
                  </a:lnTo>
                  <a:cubicBezTo>
                    <a:pt x="11621" y="62556"/>
                    <a:pt x="11609" y="62390"/>
                    <a:pt x="11716" y="62270"/>
                  </a:cubicBezTo>
                  <a:lnTo>
                    <a:pt x="11716" y="62270"/>
                  </a:lnTo>
                  <a:cubicBezTo>
                    <a:pt x="11823" y="62151"/>
                    <a:pt x="11978" y="62151"/>
                    <a:pt x="12097" y="62259"/>
                  </a:cubicBezTo>
                  <a:lnTo>
                    <a:pt x="12097" y="62259"/>
                  </a:lnTo>
                  <a:cubicBezTo>
                    <a:pt x="12204" y="62366"/>
                    <a:pt x="12216" y="62532"/>
                    <a:pt x="12109" y="62651"/>
                  </a:cubicBezTo>
                  <a:lnTo>
                    <a:pt x="12109" y="62651"/>
                  </a:lnTo>
                  <a:cubicBezTo>
                    <a:pt x="12049" y="62711"/>
                    <a:pt x="11978" y="62735"/>
                    <a:pt x="11906" y="62735"/>
                  </a:cubicBezTo>
                  <a:lnTo>
                    <a:pt x="11906" y="62735"/>
                  </a:lnTo>
                  <a:cubicBezTo>
                    <a:pt x="11847" y="62723"/>
                    <a:pt x="11775" y="62711"/>
                    <a:pt x="11728" y="62663"/>
                  </a:cubicBezTo>
                  <a:close/>
                  <a:moveTo>
                    <a:pt x="60889" y="61735"/>
                  </a:moveTo>
                  <a:cubicBezTo>
                    <a:pt x="60781" y="61639"/>
                    <a:pt x="60781" y="61461"/>
                    <a:pt x="60889" y="61354"/>
                  </a:cubicBezTo>
                  <a:lnTo>
                    <a:pt x="60889" y="61354"/>
                  </a:lnTo>
                  <a:cubicBezTo>
                    <a:pt x="60984" y="61247"/>
                    <a:pt x="61162" y="61247"/>
                    <a:pt x="61270" y="61354"/>
                  </a:cubicBezTo>
                  <a:lnTo>
                    <a:pt x="61270" y="61354"/>
                  </a:lnTo>
                  <a:cubicBezTo>
                    <a:pt x="61377" y="61461"/>
                    <a:pt x="61377" y="61639"/>
                    <a:pt x="61270" y="61735"/>
                  </a:cubicBezTo>
                  <a:lnTo>
                    <a:pt x="61270" y="61735"/>
                  </a:lnTo>
                  <a:lnTo>
                    <a:pt x="61270" y="61735"/>
                  </a:lnTo>
                  <a:lnTo>
                    <a:pt x="61270" y="61735"/>
                  </a:lnTo>
                  <a:cubicBezTo>
                    <a:pt x="61210" y="61782"/>
                    <a:pt x="61151" y="61818"/>
                    <a:pt x="61079" y="61818"/>
                  </a:cubicBezTo>
                  <a:lnTo>
                    <a:pt x="61079" y="61818"/>
                  </a:lnTo>
                  <a:cubicBezTo>
                    <a:pt x="61008" y="61830"/>
                    <a:pt x="60924" y="61794"/>
                    <a:pt x="60889" y="61735"/>
                  </a:cubicBezTo>
                  <a:close/>
                  <a:moveTo>
                    <a:pt x="9870" y="60830"/>
                  </a:moveTo>
                  <a:lnTo>
                    <a:pt x="9870" y="60830"/>
                  </a:lnTo>
                  <a:lnTo>
                    <a:pt x="9870" y="60830"/>
                  </a:lnTo>
                  <a:cubicBezTo>
                    <a:pt x="9763" y="60723"/>
                    <a:pt x="9763" y="60544"/>
                    <a:pt x="9882" y="60449"/>
                  </a:cubicBezTo>
                  <a:lnTo>
                    <a:pt x="9882" y="60449"/>
                  </a:lnTo>
                  <a:cubicBezTo>
                    <a:pt x="9989" y="60342"/>
                    <a:pt x="10168" y="60342"/>
                    <a:pt x="10263" y="60461"/>
                  </a:cubicBezTo>
                  <a:lnTo>
                    <a:pt x="10263" y="60461"/>
                  </a:lnTo>
                  <a:cubicBezTo>
                    <a:pt x="10370" y="60568"/>
                    <a:pt x="10370" y="60746"/>
                    <a:pt x="10251" y="60842"/>
                  </a:cubicBezTo>
                  <a:lnTo>
                    <a:pt x="10251" y="60842"/>
                  </a:lnTo>
                  <a:cubicBezTo>
                    <a:pt x="10192" y="60889"/>
                    <a:pt x="10132" y="60925"/>
                    <a:pt x="10061" y="60925"/>
                  </a:cubicBezTo>
                  <a:lnTo>
                    <a:pt x="10061" y="60925"/>
                  </a:lnTo>
                  <a:cubicBezTo>
                    <a:pt x="10001" y="60925"/>
                    <a:pt x="9930" y="60889"/>
                    <a:pt x="9870" y="60830"/>
                  </a:cubicBezTo>
                  <a:close/>
                  <a:moveTo>
                    <a:pt x="62675" y="59877"/>
                  </a:moveTo>
                  <a:cubicBezTo>
                    <a:pt x="62555" y="59770"/>
                    <a:pt x="62555" y="59615"/>
                    <a:pt x="62639" y="59496"/>
                  </a:cubicBezTo>
                  <a:lnTo>
                    <a:pt x="62639" y="59496"/>
                  </a:lnTo>
                  <a:cubicBezTo>
                    <a:pt x="62746" y="59377"/>
                    <a:pt x="62913" y="59377"/>
                    <a:pt x="63032" y="59461"/>
                  </a:cubicBezTo>
                  <a:lnTo>
                    <a:pt x="63032" y="59461"/>
                  </a:lnTo>
                  <a:cubicBezTo>
                    <a:pt x="63151" y="59568"/>
                    <a:pt x="63151" y="59734"/>
                    <a:pt x="63056" y="59854"/>
                  </a:cubicBezTo>
                  <a:lnTo>
                    <a:pt x="63056" y="59854"/>
                  </a:lnTo>
                  <a:cubicBezTo>
                    <a:pt x="62996" y="59913"/>
                    <a:pt x="62925" y="59937"/>
                    <a:pt x="62853" y="59937"/>
                  </a:cubicBezTo>
                  <a:lnTo>
                    <a:pt x="62853" y="59937"/>
                  </a:lnTo>
                  <a:cubicBezTo>
                    <a:pt x="62794" y="59949"/>
                    <a:pt x="62710" y="59925"/>
                    <a:pt x="62675" y="59877"/>
                  </a:cubicBezTo>
                  <a:close/>
                  <a:moveTo>
                    <a:pt x="8144" y="58877"/>
                  </a:moveTo>
                  <a:lnTo>
                    <a:pt x="8144" y="58877"/>
                  </a:lnTo>
                  <a:lnTo>
                    <a:pt x="8144" y="58877"/>
                  </a:lnTo>
                  <a:cubicBezTo>
                    <a:pt x="8049" y="58758"/>
                    <a:pt x="8061" y="58603"/>
                    <a:pt x="8180" y="58496"/>
                  </a:cubicBezTo>
                  <a:lnTo>
                    <a:pt x="8180" y="58496"/>
                  </a:lnTo>
                  <a:cubicBezTo>
                    <a:pt x="8299" y="58401"/>
                    <a:pt x="8477" y="58425"/>
                    <a:pt x="8573" y="58520"/>
                  </a:cubicBezTo>
                  <a:lnTo>
                    <a:pt x="8573" y="58520"/>
                  </a:lnTo>
                  <a:cubicBezTo>
                    <a:pt x="8656" y="58639"/>
                    <a:pt x="8644" y="58818"/>
                    <a:pt x="8525" y="58913"/>
                  </a:cubicBezTo>
                  <a:lnTo>
                    <a:pt x="8525" y="58913"/>
                  </a:lnTo>
                  <a:cubicBezTo>
                    <a:pt x="8477" y="58961"/>
                    <a:pt x="8418" y="58972"/>
                    <a:pt x="8346" y="58972"/>
                  </a:cubicBezTo>
                  <a:lnTo>
                    <a:pt x="8346" y="58972"/>
                  </a:lnTo>
                  <a:cubicBezTo>
                    <a:pt x="8275" y="58984"/>
                    <a:pt x="8203" y="58961"/>
                    <a:pt x="8144" y="58877"/>
                  </a:cubicBezTo>
                  <a:close/>
                  <a:moveTo>
                    <a:pt x="64318" y="57901"/>
                  </a:moveTo>
                  <a:cubicBezTo>
                    <a:pt x="64199" y="57806"/>
                    <a:pt x="64175" y="57627"/>
                    <a:pt x="64282" y="57508"/>
                  </a:cubicBezTo>
                  <a:lnTo>
                    <a:pt x="64282" y="57508"/>
                  </a:lnTo>
                  <a:cubicBezTo>
                    <a:pt x="64365" y="57389"/>
                    <a:pt x="64544" y="57365"/>
                    <a:pt x="64663" y="57472"/>
                  </a:cubicBezTo>
                  <a:lnTo>
                    <a:pt x="64663" y="57472"/>
                  </a:lnTo>
                  <a:cubicBezTo>
                    <a:pt x="64782" y="57556"/>
                    <a:pt x="64818" y="57734"/>
                    <a:pt x="64711" y="57853"/>
                  </a:cubicBezTo>
                  <a:lnTo>
                    <a:pt x="64711" y="57853"/>
                  </a:lnTo>
                  <a:cubicBezTo>
                    <a:pt x="64651" y="57925"/>
                    <a:pt x="64580" y="57960"/>
                    <a:pt x="64484" y="57960"/>
                  </a:cubicBezTo>
                  <a:lnTo>
                    <a:pt x="64484" y="57960"/>
                  </a:lnTo>
                  <a:cubicBezTo>
                    <a:pt x="64425" y="57949"/>
                    <a:pt x="64365" y="57925"/>
                    <a:pt x="64318" y="57901"/>
                  </a:cubicBezTo>
                  <a:close/>
                  <a:moveTo>
                    <a:pt x="6572" y="56817"/>
                  </a:moveTo>
                  <a:lnTo>
                    <a:pt x="6572" y="56817"/>
                  </a:lnTo>
                  <a:lnTo>
                    <a:pt x="6572" y="56817"/>
                  </a:lnTo>
                  <a:cubicBezTo>
                    <a:pt x="6489" y="56698"/>
                    <a:pt x="6513" y="56520"/>
                    <a:pt x="6632" y="56425"/>
                  </a:cubicBezTo>
                  <a:lnTo>
                    <a:pt x="6632" y="56425"/>
                  </a:lnTo>
                  <a:cubicBezTo>
                    <a:pt x="6751" y="56341"/>
                    <a:pt x="6929" y="56365"/>
                    <a:pt x="7025" y="56484"/>
                  </a:cubicBezTo>
                  <a:lnTo>
                    <a:pt x="7025" y="56484"/>
                  </a:lnTo>
                  <a:cubicBezTo>
                    <a:pt x="7108" y="56603"/>
                    <a:pt x="7084" y="56782"/>
                    <a:pt x="6953" y="56877"/>
                  </a:cubicBezTo>
                  <a:lnTo>
                    <a:pt x="6953" y="56877"/>
                  </a:lnTo>
                  <a:cubicBezTo>
                    <a:pt x="6906" y="56901"/>
                    <a:pt x="6846" y="56913"/>
                    <a:pt x="6787" y="56913"/>
                  </a:cubicBezTo>
                  <a:lnTo>
                    <a:pt x="6787" y="56913"/>
                  </a:lnTo>
                  <a:cubicBezTo>
                    <a:pt x="6715" y="56936"/>
                    <a:pt x="6620" y="56889"/>
                    <a:pt x="6572" y="56817"/>
                  </a:cubicBezTo>
                  <a:close/>
                  <a:moveTo>
                    <a:pt x="65830" y="55805"/>
                  </a:moveTo>
                  <a:cubicBezTo>
                    <a:pt x="65687" y="55710"/>
                    <a:pt x="65663" y="55543"/>
                    <a:pt x="65746" y="55412"/>
                  </a:cubicBezTo>
                  <a:lnTo>
                    <a:pt x="65746" y="55412"/>
                  </a:lnTo>
                  <a:cubicBezTo>
                    <a:pt x="65842" y="55282"/>
                    <a:pt x="66008" y="55246"/>
                    <a:pt x="66127" y="55341"/>
                  </a:cubicBezTo>
                  <a:lnTo>
                    <a:pt x="66127" y="55341"/>
                  </a:lnTo>
                  <a:cubicBezTo>
                    <a:pt x="66258" y="55424"/>
                    <a:pt x="66282" y="55591"/>
                    <a:pt x="66199" y="55710"/>
                  </a:cubicBezTo>
                  <a:lnTo>
                    <a:pt x="66199" y="55710"/>
                  </a:lnTo>
                  <a:lnTo>
                    <a:pt x="66199" y="55710"/>
                  </a:lnTo>
                  <a:lnTo>
                    <a:pt x="66199" y="55710"/>
                  </a:lnTo>
                  <a:cubicBezTo>
                    <a:pt x="66151" y="55782"/>
                    <a:pt x="66068" y="55829"/>
                    <a:pt x="65973" y="55829"/>
                  </a:cubicBezTo>
                  <a:lnTo>
                    <a:pt x="65973" y="55829"/>
                  </a:lnTo>
                  <a:cubicBezTo>
                    <a:pt x="65925" y="55841"/>
                    <a:pt x="65865" y="55829"/>
                    <a:pt x="65830" y="55805"/>
                  </a:cubicBezTo>
                  <a:close/>
                  <a:moveTo>
                    <a:pt x="5144" y="54639"/>
                  </a:moveTo>
                  <a:lnTo>
                    <a:pt x="5144" y="54639"/>
                  </a:lnTo>
                  <a:lnTo>
                    <a:pt x="5144" y="54639"/>
                  </a:lnTo>
                  <a:cubicBezTo>
                    <a:pt x="5072" y="54508"/>
                    <a:pt x="5120" y="54341"/>
                    <a:pt x="5239" y="54269"/>
                  </a:cubicBezTo>
                  <a:lnTo>
                    <a:pt x="5239" y="54269"/>
                  </a:lnTo>
                  <a:cubicBezTo>
                    <a:pt x="5370" y="54198"/>
                    <a:pt x="5536" y="54234"/>
                    <a:pt x="5608" y="54353"/>
                  </a:cubicBezTo>
                  <a:lnTo>
                    <a:pt x="5608" y="54353"/>
                  </a:lnTo>
                  <a:cubicBezTo>
                    <a:pt x="5679" y="54496"/>
                    <a:pt x="5644" y="54650"/>
                    <a:pt x="5525" y="54734"/>
                  </a:cubicBezTo>
                  <a:lnTo>
                    <a:pt x="5525" y="54734"/>
                  </a:lnTo>
                  <a:cubicBezTo>
                    <a:pt x="5477" y="54758"/>
                    <a:pt x="5429" y="54770"/>
                    <a:pt x="5370" y="54770"/>
                  </a:cubicBezTo>
                  <a:lnTo>
                    <a:pt x="5370" y="54770"/>
                  </a:lnTo>
                  <a:cubicBezTo>
                    <a:pt x="5286" y="54770"/>
                    <a:pt x="5191" y="54734"/>
                    <a:pt x="5144" y="54639"/>
                  </a:cubicBezTo>
                  <a:close/>
                  <a:moveTo>
                    <a:pt x="67175" y="53603"/>
                  </a:moveTo>
                  <a:cubicBezTo>
                    <a:pt x="67044" y="53519"/>
                    <a:pt x="66997" y="53365"/>
                    <a:pt x="67080" y="53222"/>
                  </a:cubicBezTo>
                  <a:lnTo>
                    <a:pt x="67080" y="53222"/>
                  </a:lnTo>
                  <a:cubicBezTo>
                    <a:pt x="67151" y="53091"/>
                    <a:pt x="67318" y="53043"/>
                    <a:pt x="67449" y="53127"/>
                  </a:cubicBezTo>
                  <a:lnTo>
                    <a:pt x="67449" y="53127"/>
                  </a:lnTo>
                  <a:cubicBezTo>
                    <a:pt x="67580" y="53198"/>
                    <a:pt x="67628" y="53365"/>
                    <a:pt x="67556" y="53496"/>
                  </a:cubicBezTo>
                  <a:lnTo>
                    <a:pt x="67556" y="53496"/>
                  </a:lnTo>
                  <a:cubicBezTo>
                    <a:pt x="67508" y="53579"/>
                    <a:pt x="67401" y="53627"/>
                    <a:pt x="67318" y="53627"/>
                  </a:cubicBezTo>
                  <a:lnTo>
                    <a:pt x="67318" y="53627"/>
                  </a:lnTo>
                  <a:cubicBezTo>
                    <a:pt x="67270" y="53627"/>
                    <a:pt x="67223" y="53615"/>
                    <a:pt x="67175" y="53603"/>
                  </a:cubicBezTo>
                  <a:close/>
                  <a:moveTo>
                    <a:pt x="3881" y="52365"/>
                  </a:moveTo>
                  <a:cubicBezTo>
                    <a:pt x="3810" y="52222"/>
                    <a:pt x="3870" y="52067"/>
                    <a:pt x="4001" y="51984"/>
                  </a:cubicBezTo>
                  <a:lnTo>
                    <a:pt x="4001" y="51984"/>
                  </a:lnTo>
                  <a:cubicBezTo>
                    <a:pt x="4132" y="51912"/>
                    <a:pt x="4298" y="51972"/>
                    <a:pt x="4370" y="52103"/>
                  </a:cubicBezTo>
                  <a:lnTo>
                    <a:pt x="4370" y="52103"/>
                  </a:lnTo>
                  <a:cubicBezTo>
                    <a:pt x="4453" y="52245"/>
                    <a:pt x="4393" y="52400"/>
                    <a:pt x="4251" y="52484"/>
                  </a:cubicBezTo>
                  <a:lnTo>
                    <a:pt x="4251" y="52484"/>
                  </a:lnTo>
                  <a:cubicBezTo>
                    <a:pt x="4215" y="52495"/>
                    <a:pt x="4167" y="52507"/>
                    <a:pt x="4132" y="52507"/>
                  </a:cubicBezTo>
                  <a:lnTo>
                    <a:pt x="4132" y="52507"/>
                  </a:lnTo>
                  <a:cubicBezTo>
                    <a:pt x="4036" y="52519"/>
                    <a:pt x="3929" y="52460"/>
                    <a:pt x="3881" y="52365"/>
                  </a:cubicBezTo>
                  <a:close/>
                  <a:moveTo>
                    <a:pt x="68366" y="51305"/>
                  </a:moveTo>
                  <a:cubicBezTo>
                    <a:pt x="68235" y="51245"/>
                    <a:pt x="68175" y="51079"/>
                    <a:pt x="68235" y="50948"/>
                  </a:cubicBezTo>
                  <a:lnTo>
                    <a:pt x="68235" y="50948"/>
                  </a:lnTo>
                  <a:cubicBezTo>
                    <a:pt x="68294" y="50817"/>
                    <a:pt x="68461" y="50757"/>
                    <a:pt x="68592" y="50817"/>
                  </a:cubicBezTo>
                  <a:lnTo>
                    <a:pt x="68592" y="50817"/>
                  </a:lnTo>
                  <a:cubicBezTo>
                    <a:pt x="68723" y="50876"/>
                    <a:pt x="68782" y="51031"/>
                    <a:pt x="68723" y="51186"/>
                  </a:cubicBezTo>
                  <a:lnTo>
                    <a:pt x="68723" y="51186"/>
                  </a:lnTo>
                  <a:cubicBezTo>
                    <a:pt x="68687" y="51293"/>
                    <a:pt x="68580" y="51352"/>
                    <a:pt x="68473" y="51352"/>
                  </a:cubicBezTo>
                  <a:lnTo>
                    <a:pt x="68473" y="51352"/>
                  </a:lnTo>
                  <a:cubicBezTo>
                    <a:pt x="68449" y="51317"/>
                    <a:pt x="68401" y="51317"/>
                    <a:pt x="68366" y="51305"/>
                  </a:cubicBezTo>
                  <a:close/>
                  <a:moveTo>
                    <a:pt x="2786" y="50007"/>
                  </a:moveTo>
                  <a:lnTo>
                    <a:pt x="2786" y="50007"/>
                  </a:lnTo>
                  <a:lnTo>
                    <a:pt x="2786" y="50007"/>
                  </a:lnTo>
                  <a:cubicBezTo>
                    <a:pt x="2727" y="49876"/>
                    <a:pt x="2798" y="49709"/>
                    <a:pt x="2929" y="49650"/>
                  </a:cubicBezTo>
                  <a:lnTo>
                    <a:pt x="2929" y="49650"/>
                  </a:lnTo>
                  <a:cubicBezTo>
                    <a:pt x="3060" y="49590"/>
                    <a:pt x="3227" y="49674"/>
                    <a:pt x="3286" y="49805"/>
                  </a:cubicBezTo>
                  <a:lnTo>
                    <a:pt x="3286" y="49805"/>
                  </a:lnTo>
                  <a:cubicBezTo>
                    <a:pt x="3346" y="49936"/>
                    <a:pt x="3286" y="50102"/>
                    <a:pt x="3143" y="50162"/>
                  </a:cubicBezTo>
                  <a:lnTo>
                    <a:pt x="3143" y="50162"/>
                  </a:lnTo>
                  <a:cubicBezTo>
                    <a:pt x="3108" y="50174"/>
                    <a:pt x="3060" y="50174"/>
                    <a:pt x="3036" y="50174"/>
                  </a:cubicBezTo>
                  <a:lnTo>
                    <a:pt x="3036" y="50174"/>
                  </a:lnTo>
                  <a:cubicBezTo>
                    <a:pt x="2929" y="50174"/>
                    <a:pt x="2822" y="50114"/>
                    <a:pt x="2786" y="50007"/>
                  </a:cubicBezTo>
                  <a:close/>
                  <a:moveTo>
                    <a:pt x="69378" y="48924"/>
                  </a:moveTo>
                  <a:cubicBezTo>
                    <a:pt x="69247" y="48864"/>
                    <a:pt x="69175" y="48721"/>
                    <a:pt x="69223" y="48566"/>
                  </a:cubicBezTo>
                  <a:lnTo>
                    <a:pt x="69223" y="48566"/>
                  </a:lnTo>
                  <a:cubicBezTo>
                    <a:pt x="69259" y="48424"/>
                    <a:pt x="69425" y="48364"/>
                    <a:pt x="69580" y="48400"/>
                  </a:cubicBezTo>
                  <a:lnTo>
                    <a:pt x="69580" y="48400"/>
                  </a:lnTo>
                  <a:cubicBezTo>
                    <a:pt x="69711" y="48459"/>
                    <a:pt x="69783" y="48614"/>
                    <a:pt x="69735" y="48757"/>
                  </a:cubicBezTo>
                  <a:lnTo>
                    <a:pt x="69735" y="48757"/>
                  </a:lnTo>
                  <a:cubicBezTo>
                    <a:pt x="69699" y="48864"/>
                    <a:pt x="69592" y="48936"/>
                    <a:pt x="69485" y="48936"/>
                  </a:cubicBezTo>
                  <a:lnTo>
                    <a:pt x="69485" y="48936"/>
                  </a:lnTo>
                  <a:cubicBezTo>
                    <a:pt x="69437" y="48936"/>
                    <a:pt x="69413" y="48936"/>
                    <a:pt x="69378" y="48924"/>
                  </a:cubicBezTo>
                  <a:close/>
                  <a:moveTo>
                    <a:pt x="1869" y="47578"/>
                  </a:moveTo>
                  <a:cubicBezTo>
                    <a:pt x="1834" y="47435"/>
                    <a:pt x="1905" y="47281"/>
                    <a:pt x="2036" y="47245"/>
                  </a:cubicBezTo>
                  <a:lnTo>
                    <a:pt x="2036" y="47245"/>
                  </a:lnTo>
                  <a:cubicBezTo>
                    <a:pt x="2191" y="47197"/>
                    <a:pt x="2334" y="47269"/>
                    <a:pt x="2381" y="47412"/>
                  </a:cubicBezTo>
                  <a:lnTo>
                    <a:pt x="2381" y="47412"/>
                  </a:lnTo>
                  <a:cubicBezTo>
                    <a:pt x="2429" y="47554"/>
                    <a:pt x="2346" y="47709"/>
                    <a:pt x="2215" y="47745"/>
                  </a:cubicBezTo>
                  <a:lnTo>
                    <a:pt x="2215" y="47745"/>
                  </a:lnTo>
                  <a:cubicBezTo>
                    <a:pt x="2191" y="47769"/>
                    <a:pt x="2155" y="47769"/>
                    <a:pt x="2131" y="47769"/>
                  </a:cubicBezTo>
                  <a:lnTo>
                    <a:pt x="2131" y="47769"/>
                  </a:lnTo>
                  <a:cubicBezTo>
                    <a:pt x="2012" y="47757"/>
                    <a:pt x="1905" y="47685"/>
                    <a:pt x="1869" y="47578"/>
                  </a:cubicBezTo>
                  <a:close/>
                  <a:moveTo>
                    <a:pt x="70235" y="46483"/>
                  </a:moveTo>
                  <a:cubicBezTo>
                    <a:pt x="70080" y="46435"/>
                    <a:pt x="70009" y="46292"/>
                    <a:pt x="70056" y="46138"/>
                  </a:cubicBezTo>
                  <a:lnTo>
                    <a:pt x="70056" y="46138"/>
                  </a:lnTo>
                  <a:cubicBezTo>
                    <a:pt x="70092" y="45995"/>
                    <a:pt x="70247" y="45923"/>
                    <a:pt x="70390" y="45959"/>
                  </a:cubicBezTo>
                  <a:lnTo>
                    <a:pt x="70390" y="45959"/>
                  </a:lnTo>
                  <a:cubicBezTo>
                    <a:pt x="70545" y="46007"/>
                    <a:pt x="70616" y="46149"/>
                    <a:pt x="70568" y="46304"/>
                  </a:cubicBezTo>
                  <a:lnTo>
                    <a:pt x="70568" y="46304"/>
                  </a:lnTo>
                  <a:cubicBezTo>
                    <a:pt x="70545" y="46423"/>
                    <a:pt x="70426" y="46495"/>
                    <a:pt x="70306" y="46495"/>
                  </a:cubicBezTo>
                  <a:lnTo>
                    <a:pt x="70306" y="46495"/>
                  </a:lnTo>
                  <a:cubicBezTo>
                    <a:pt x="70271" y="46495"/>
                    <a:pt x="70247" y="46495"/>
                    <a:pt x="70235" y="46483"/>
                  </a:cubicBezTo>
                  <a:close/>
                  <a:moveTo>
                    <a:pt x="1131" y="45078"/>
                  </a:moveTo>
                  <a:cubicBezTo>
                    <a:pt x="1095" y="44935"/>
                    <a:pt x="1179" y="44780"/>
                    <a:pt x="1322" y="44756"/>
                  </a:cubicBezTo>
                  <a:lnTo>
                    <a:pt x="1322" y="44756"/>
                  </a:lnTo>
                  <a:cubicBezTo>
                    <a:pt x="1476" y="44709"/>
                    <a:pt x="1619" y="44804"/>
                    <a:pt x="1655" y="44947"/>
                  </a:cubicBezTo>
                  <a:lnTo>
                    <a:pt x="1655" y="44947"/>
                  </a:lnTo>
                  <a:cubicBezTo>
                    <a:pt x="1691" y="45102"/>
                    <a:pt x="1607" y="45245"/>
                    <a:pt x="1453" y="45280"/>
                  </a:cubicBezTo>
                  <a:lnTo>
                    <a:pt x="1453" y="45280"/>
                  </a:lnTo>
                  <a:cubicBezTo>
                    <a:pt x="1429" y="45280"/>
                    <a:pt x="1417" y="45292"/>
                    <a:pt x="1381" y="45292"/>
                  </a:cubicBezTo>
                  <a:lnTo>
                    <a:pt x="1381" y="45292"/>
                  </a:lnTo>
                  <a:cubicBezTo>
                    <a:pt x="1262" y="45292"/>
                    <a:pt x="1155" y="45221"/>
                    <a:pt x="1131" y="45078"/>
                  </a:cubicBezTo>
                  <a:close/>
                  <a:moveTo>
                    <a:pt x="70890" y="43983"/>
                  </a:moveTo>
                  <a:cubicBezTo>
                    <a:pt x="70735" y="43947"/>
                    <a:pt x="70652" y="43804"/>
                    <a:pt x="70676" y="43649"/>
                  </a:cubicBezTo>
                  <a:lnTo>
                    <a:pt x="70676" y="43649"/>
                  </a:lnTo>
                  <a:cubicBezTo>
                    <a:pt x="70711" y="43506"/>
                    <a:pt x="70854" y="43411"/>
                    <a:pt x="71009" y="43447"/>
                  </a:cubicBezTo>
                  <a:lnTo>
                    <a:pt x="71009" y="43447"/>
                  </a:lnTo>
                  <a:cubicBezTo>
                    <a:pt x="71152" y="43471"/>
                    <a:pt x="71247" y="43625"/>
                    <a:pt x="71211" y="43768"/>
                  </a:cubicBezTo>
                  <a:lnTo>
                    <a:pt x="71211" y="43768"/>
                  </a:lnTo>
                  <a:lnTo>
                    <a:pt x="71211" y="43768"/>
                  </a:lnTo>
                  <a:lnTo>
                    <a:pt x="71211" y="43768"/>
                  </a:lnTo>
                  <a:cubicBezTo>
                    <a:pt x="71188" y="43911"/>
                    <a:pt x="71080" y="43983"/>
                    <a:pt x="70949" y="43983"/>
                  </a:cubicBezTo>
                  <a:lnTo>
                    <a:pt x="70949" y="43983"/>
                  </a:lnTo>
                  <a:cubicBezTo>
                    <a:pt x="70926" y="43994"/>
                    <a:pt x="70902" y="43994"/>
                    <a:pt x="70890" y="43983"/>
                  </a:cubicBezTo>
                  <a:close/>
                  <a:moveTo>
                    <a:pt x="560" y="42554"/>
                  </a:moveTo>
                  <a:cubicBezTo>
                    <a:pt x="536" y="42399"/>
                    <a:pt x="643" y="42256"/>
                    <a:pt x="786" y="42244"/>
                  </a:cubicBezTo>
                  <a:lnTo>
                    <a:pt x="786" y="42244"/>
                  </a:lnTo>
                  <a:cubicBezTo>
                    <a:pt x="941" y="42208"/>
                    <a:pt x="1084" y="42316"/>
                    <a:pt x="1095" y="42459"/>
                  </a:cubicBezTo>
                  <a:lnTo>
                    <a:pt x="1095" y="42459"/>
                  </a:lnTo>
                  <a:cubicBezTo>
                    <a:pt x="1131" y="42613"/>
                    <a:pt x="1024" y="42756"/>
                    <a:pt x="881" y="42780"/>
                  </a:cubicBezTo>
                  <a:lnTo>
                    <a:pt x="881" y="42780"/>
                  </a:lnTo>
                  <a:lnTo>
                    <a:pt x="833" y="42780"/>
                  </a:lnTo>
                  <a:lnTo>
                    <a:pt x="833" y="42780"/>
                  </a:lnTo>
                  <a:cubicBezTo>
                    <a:pt x="703" y="42780"/>
                    <a:pt x="595" y="42685"/>
                    <a:pt x="560" y="42554"/>
                  </a:cubicBezTo>
                  <a:close/>
                  <a:moveTo>
                    <a:pt x="71378" y="41458"/>
                  </a:moveTo>
                  <a:cubicBezTo>
                    <a:pt x="71223" y="41423"/>
                    <a:pt x="71128" y="41292"/>
                    <a:pt x="71140" y="41137"/>
                  </a:cubicBezTo>
                  <a:lnTo>
                    <a:pt x="71140" y="41137"/>
                  </a:lnTo>
                  <a:cubicBezTo>
                    <a:pt x="71164" y="40994"/>
                    <a:pt x="71307" y="40887"/>
                    <a:pt x="71449" y="40899"/>
                  </a:cubicBezTo>
                  <a:lnTo>
                    <a:pt x="71449" y="40899"/>
                  </a:lnTo>
                  <a:cubicBezTo>
                    <a:pt x="71604" y="40923"/>
                    <a:pt x="71699" y="41065"/>
                    <a:pt x="71688" y="41220"/>
                  </a:cubicBezTo>
                  <a:lnTo>
                    <a:pt x="71688" y="41220"/>
                  </a:lnTo>
                  <a:cubicBezTo>
                    <a:pt x="71676" y="41351"/>
                    <a:pt x="71557" y="41458"/>
                    <a:pt x="71426" y="41458"/>
                  </a:cubicBezTo>
                  <a:lnTo>
                    <a:pt x="71426" y="41458"/>
                  </a:lnTo>
                  <a:close/>
                  <a:moveTo>
                    <a:pt x="191" y="39982"/>
                  </a:moveTo>
                  <a:cubicBezTo>
                    <a:pt x="179" y="39827"/>
                    <a:pt x="286" y="39696"/>
                    <a:pt x="429" y="39684"/>
                  </a:cubicBezTo>
                  <a:lnTo>
                    <a:pt x="429" y="39684"/>
                  </a:lnTo>
                  <a:cubicBezTo>
                    <a:pt x="583" y="39661"/>
                    <a:pt x="714" y="39768"/>
                    <a:pt x="726" y="39922"/>
                  </a:cubicBezTo>
                  <a:lnTo>
                    <a:pt x="726" y="39922"/>
                  </a:lnTo>
                  <a:cubicBezTo>
                    <a:pt x="738" y="40065"/>
                    <a:pt x="643" y="40196"/>
                    <a:pt x="488" y="40220"/>
                  </a:cubicBezTo>
                  <a:lnTo>
                    <a:pt x="488" y="40220"/>
                  </a:lnTo>
                  <a:lnTo>
                    <a:pt x="464" y="40220"/>
                  </a:lnTo>
                  <a:lnTo>
                    <a:pt x="464" y="40220"/>
                  </a:lnTo>
                  <a:cubicBezTo>
                    <a:pt x="322" y="40220"/>
                    <a:pt x="202" y="40113"/>
                    <a:pt x="191" y="39982"/>
                  </a:cubicBezTo>
                  <a:close/>
                  <a:moveTo>
                    <a:pt x="71664" y="38887"/>
                  </a:moveTo>
                  <a:cubicBezTo>
                    <a:pt x="71509" y="38875"/>
                    <a:pt x="71390" y="38744"/>
                    <a:pt x="71402" y="38589"/>
                  </a:cubicBezTo>
                  <a:lnTo>
                    <a:pt x="71402" y="38589"/>
                  </a:lnTo>
                  <a:cubicBezTo>
                    <a:pt x="71426" y="38446"/>
                    <a:pt x="71557" y="38327"/>
                    <a:pt x="71699" y="38339"/>
                  </a:cubicBezTo>
                  <a:lnTo>
                    <a:pt x="71699" y="38339"/>
                  </a:lnTo>
                  <a:cubicBezTo>
                    <a:pt x="71854" y="38351"/>
                    <a:pt x="71973" y="38470"/>
                    <a:pt x="71961" y="38637"/>
                  </a:cubicBezTo>
                  <a:lnTo>
                    <a:pt x="71961" y="38637"/>
                  </a:lnTo>
                  <a:cubicBezTo>
                    <a:pt x="71950" y="38791"/>
                    <a:pt x="71819" y="38887"/>
                    <a:pt x="71688" y="38887"/>
                  </a:cubicBezTo>
                  <a:lnTo>
                    <a:pt x="71688" y="38887"/>
                  </a:lnTo>
                  <a:close/>
                  <a:moveTo>
                    <a:pt x="0" y="37375"/>
                  </a:moveTo>
                  <a:cubicBezTo>
                    <a:pt x="0" y="37220"/>
                    <a:pt x="119" y="37089"/>
                    <a:pt x="262" y="37089"/>
                  </a:cubicBezTo>
                  <a:lnTo>
                    <a:pt x="262" y="37089"/>
                  </a:lnTo>
                  <a:cubicBezTo>
                    <a:pt x="417" y="37089"/>
                    <a:pt x="548" y="37208"/>
                    <a:pt x="548" y="37363"/>
                  </a:cubicBezTo>
                  <a:lnTo>
                    <a:pt x="548" y="37363"/>
                  </a:lnTo>
                  <a:cubicBezTo>
                    <a:pt x="548" y="37506"/>
                    <a:pt x="429" y="37637"/>
                    <a:pt x="286" y="37637"/>
                  </a:cubicBezTo>
                  <a:lnTo>
                    <a:pt x="286" y="37637"/>
                  </a:lnTo>
                  <a:lnTo>
                    <a:pt x="274" y="37637"/>
                  </a:lnTo>
                  <a:lnTo>
                    <a:pt x="274" y="37637"/>
                  </a:lnTo>
                  <a:cubicBezTo>
                    <a:pt x="131" y="37637"/>
                    <a:pt x="12" y="37517"/>
                    <a:pt x="0" y="37375"/>
                  </a:cubicBezTo>
                  <a:close/>
                  <a:moveTo>
                    <a:pt x="71497" y="36029"/>
                  </a:moveTo>
                  <a:lnTo>
                    <a:pt x="71497" y="35993"/>
                  </a:lnTo>
                  <a:lnTo>
                    <a:pt x="71497" y="35993"/>
                  </a:lnTo>
                  <a:lnTo>
                    <a:pt x="71497" y="35946"/>
                  </a:lnTo>
                  <a:lnTo>
                    <a:pt x="71497" y="35946"/>
                  </a:lnTo>
                  <a:cubicBezTo>
                    <a:pt x="71497" y="35791"/>
                    <a:pt x="71616" y="35672"/>
                    <a:pt x="71759" y="35672"/>
                  </a:cubicBezTo>
                  <a:lnTo>
                    <a:pt x="71759" y="35672"/>
                  </a:lnTo>
                  <a:cubicBezTo>
                    <a:pt x="71914" y="35672"/>
                    <a:pt x="72033" y="35791"/>
                    <a:pt x="72033" y="35946"/>
                  </a:cubicBezTo>
                  <a:lnTo>
                    <a:pt x="72033" y="35946"/>
                  </a:lnTo>
                  <a:lnTo>
                    <a:pt x="72033" y="35993"/>
                  </a:lnTo>
                  <a:lnTo>
                    <a:pt x="72033" y="35993"/>
                  </a:lnTo>
                  <a:lnTo>
                    <a:pt x="72033" y="36029"/>
                  </a:lnTo>
                  <a:lnTo>
                    <a:pt x="72033" y="36029"/>
                  </a:lnTo>
                  <a:cubicBezTo>
                    <a:pt x="72033" y="36184"/>
                    <a:pt x="71914" y="36303"/>
                    <a:pt x="71759" y="36303"/>
                  </a:cubicBezTo>
                  <a:lnTo>
                    <a:pt x="71759" y="36303"/>
                  </a:lnTo>
                  <a:cubicBezTo>
                    <a:pt x="71628" y="36303"/>
                    <a:pt x="71497" y="36184"/>
                    <a:pt x="71497" y="36029"/>
                  </a:cubicBezTo>
                  <a:close/>
                  <a:moveTo>
                    <a:pt x="262" y="35065"/>
                  </a:moveTo>
                  <a:cubicBezTo>
                    <a:pt x="119" y="35065"/>
                    <a:pt x="0" y="34934"/>
                    <a:pt x="0" y="34779"/>
                  </a:cubicBezTo>
                  <a:lnTo>
                    <a:pt x="0" y="34779"/>
                  </a:lnTo>
                  <a:cubicBezTo>
                    <a:pt x="0" y="34636"/>
                    <a:pt x="131" y="34517"/>
                    <a:pt x="286" y="34517"/>
                  </a:cubicBezTo>
                  <a:lnTo>
                    <a:pt x="286" y="34517"/>
                  </a:lnTo>
                  <a:cubicBezTo>
                    <a:pt x="429" y="34517"/>
                    <a:pt x="548" y="34648"/>
                    <a:pt x="548" y="34803"/>
                  </a:cubicBezTo>
                  <a:lnTo>
                    <a:pt x="548" y="34803"/>
                  </a:lnTo>
                  <a:cubicBezTo>
                    <a:pt x="536" y="34946"/>
                    <a:pt x="417" y="35065"/>
                    <a:pt x="262" y="35065"/>
                  </a:cubicBezTo>
                  <a:lnTo>
                    <a:pt x="262" y="35065"/>
                  </a:lnTo>
                  <a:close/>
                  <a:moveTo>
                    <a:pt x="71402" y="33386"/>
                  </a:moveTo>
                  <a:lnTo>
                    <a:pt x="71402" y="33386"/>
                  </a:lnTo>
                  <a:cubicBezTo>
                    <a:pt x="71390" y="33231"/>
                    <a:pt x="71509" y="33100"/>
                    <a:pt x="71664" y="33088"/>
                  </a:cubicBezTo>
                  <a:lnTo>
                    <a:pt x="71664" y="33088"/>
                  </a:lnTo>
                  <a:cubicBezTo>
                    <a:pt x="71807" y="33076"/>
                    <a:pt x="71950" y="33195"/>
                    <a:pt x="71961" y="33338"/>
                  </a:cubicBezTo>
                  <a:lnTo>
                    <a:pt x="71961" y="33338"/>
                  </a:lnTo>
                  <a:cubicBezTo>
                    <a:pt x="71973" y="33493"/>
                    <a:pt x="71854" y="33624"/>
                    <a:pt x="71699" y="33636"/>
                  </a:cubicBezTo>
                  <a:lnTo>
                    <a:pt x="71699" y="33636"/>
                  </a:lnTo>
                  <a:lnTo>
                    <a:pt x="71688" y="33636"/>
                  </a:lnTo>
                  <a:lnTo>
                    <a:pt x="71688" y="33636"/>
                  </a:lnTo>
                  <a:cubicBezTo>
                    <a:pt x="71545" y="33636"/>
                    <a:pt x="71426" y="33529"/>
                    <a:pt x="71402" y="33386"/>
                  </a:cubicBezTo>
                  <a:close/>
                  <a:moveTo>
                    <a:pt x="429" y="32481"/>
                  </a:moveTo>
                  <a:cubicBezTo>
                    <a:pt x="286" y="32457"/>
                    <a:pt x="179" y="32326"/>
                    <a:pt x="191" y="32183"/>
                  </a:cubicBezTo>
                  <a:lnTo>
                    <a:pt x="191" y="32183"/>
                  </a:lnTo>
                  <a:cubicBezTo>
                    <a:pt x="202" y="32029"/>
                    <a:pt x="345" y="31922"/>
                    <a:pt x="488" y="31945"/>
                  </a:cubicBezTo>
                  <a:lnTo>
                    <a:pt x="488" y="31945"/>
                  </a:lnTo>
                  <a:cubicBezTo>
                    <a:pt x="643" y="31957"/>
                    <a:pt x="738" y="32088"/>
                    <a:pt x="726" y="32243"/>
                  </a:cubicBezTo>
                  <a:lnTo>
                    <a:pt x="726" y="32243"/>
                  </a:lnTo>
                  <a:cubicBezTo>
                    <a:pt x="714" y="32386"/>
                    <a:pt x="595" y="32493"/>
                    <a:pt x="464" y="32493"/>
                  </a:cubicBezTo>
                  <a:lnTo>
                    <a:pt x="464" y="32493"/>
                  </a:lnTo>
                  <a:cubicBezTo>
                    <a:pt x="441" y="32493"/>
                    <a:pt x="429" y="32493"/>
                    <a:pt x="429" y="32481"/>
                  </a:cubicBezTo>
                  <a:close/>
                  <a:moveTo>
                    <a:pt x="71128" y="30838"/>
                  </a:moveTo>
                  <a:lnTo>
                    <a:pt x="71128" y="30838"/>
                  </a:lnTo>
                  <a:cubicBezTo>
                    <a:pt x="71092" y="30695"/>
                    <a:pt x="71199" y="30552"/>
                    <a:pt x="71366" y="30528"/>
                  </a:cubicBezTo>
                  <a:lnTo>
                    <a:pt x="71366" y="30528"/>
                  </a:lnTo>
                  <a:cubicBezTo>
                    <a:pt x="71509" y="30517"/>
                    <a:pt x="71640" y="30612"/>
                    <a:pt x="71676" y="30767"/>
                  </a:cubicBezTo>
                  <a:lnTo>
                    <a:pt x="71676" y="30767"/>
                  </a:lnTo>
                  <a:cubicBezTo>
                    <a:pt x="71688" y="30909"/>
                    <a:pt x="71580" y="31052"/>
                    <a:pt x="71438" y="31076"/>
                  </a:cubicBezTo>
                  <a:lnTo>
                    <a:pt x="71438" y="31076"/>
                  </a:lnTo>
                  <a:lnTo>
                    <a:pt x="71390" y="31076"/>
                  </a:lnTo>
                  <a:lnTo>
                    <a:pt x="71390" y="31076"/>
                  </a:lnTo>
                  <a:cubicBezTo>
                    <a:pt x="71259" y="31076"/>
                    <a:pt x="71140" y="30969"/>
                    <a:pt x="71128" y="30838"/>
                  </a:cubicBezTo>
                  <a:close/>
                  <a:moveTo>
                    <a:pt x="774" y="29933"/>
                  </a:moveTo>
                  <a:cubicBezTo>
                    <a:pt x="619" y="29909"/>
                    <a:pt x="524" y="29766"/>
                    <a:pt x="548" y="29624"/>
                  </a:cubicBezTo>
                  <a:lnTo>
                    <a:pt x="548" y="29624"/>
                  </a:lnTo>
                  <a:cubicBezTo>
                    <a:pt x="583" y="29469"/>
                    <a:pt x="714" y="29374"/>
                    <a:pt x="857" y="29397"/>
                  </a:cubicBezTo>
                  <a:lnTo>
                    <a:pt x="857" y="29397"/>
                  </a:lnTo>
                  <a:cubicBezTo>
                    <a:pt x="1012" y="29421"/>
                    <a:pt x="1119" y="29564"/>
                    <a:pt x="1084" y="29707"/>
                  </a:cubicBezTo>
                  <a:lnTo>
                    <a:pt x="1084" y="29707"/>
                  </a:lnTo>
                  <a:cubicBezTo>
                    <a:pt x="1060" y="29838"/>
                    <a:pt x="953" y="29933"/>
                    <a:pt x="822" y="29933"/>
                  </a:cubicBezTo>
                  <a:lnTo>
                    <a:pt x="822" y="29933"/>
                  </a:lnTo>
                  <a:close/>
                  <a:moveTo>
                    <a:pt x="70664" y="28326"/>
                  </a:moveTo>
                  <a:cubicBezTo>
                    <a:pt x="70628" y="28171"/>
                    <a:pt x="70723" y="28028"/>
                    <a:pt x="70866" y="27992"/>
                  </a:cubicBezTo>
                  <a:lnTo>
                    <a:pt x="70866" y="27992"/>
                  </a:lnTo>
                  <a:cubicBezTo>
                    <a:pt x="71021" y="27969"/>
                    <a:pt x="71164" y="28052"/>
                    <a:pt x="71199" y="28207"/>
                  </a:cubicBezTo>
                  <a:lnTo>
                    <a:pt x="71199" y="28207"/>
                  </a:lnTo>
                  <a:cubicBezTo>
                    <a:pt x="71235" y="28350"/>
                    <a:pt x="71140" y="28504"/>
                    <a:pt x="70985" y="28528"/>
                  </a:cubicBezTo>
                  <a:lnTo>
                    <a:pt x="70985" y="28528"/>
                  </a:lnTo>
                  <a:lnTo>
                    <a:pt x="70926" y="28528"/>
                  </a:lnTo>
                  <a:lnTo>
                    <a:pt x="70926" y="28528"/>
                  </a:lnTo>
                  <a:cubicBezTo>
                    <a:pt x="70807" y="28528"/>
                    <a:pt x="70687" y="28445"/>
                    <a:pt x="70664" y="28326"/>
                  </a:cubicBezTo>
                  <a:close/>
                  <a:moveTo>
                    <a:pt x="1298" y="27397"/>
                  </a:moveTo>
                  <a:cubicBezTo>
                    <a:pt x="1143" y="27361"/>
                    <a:pt x="1060" y="27207"/>
                    <a:pt x="1095" y="27076"/>
                  </a:cubicBezTo>
                  <a:lnTo>
                    <a:pt x="1095" y="27076"/>
                  </a:lnTo>
                  <a:cubicBezTo>
                    <a:pt x="1131" y="26921"/>
                    <a:pt x="1298" y="26838"/>
                    <a:pt x="1429" y="26885"/>
                  </a:cubicBezTo>
                  <a:lnTo>
                    <a:pt x="1429" y="26885"/>
                  </a:lnTo>
                  <a:cubicBezTo>
                    <a:pt x="1572" y="26921"/>
                    <a:pt x="1667" y="27076"/>
                    <a:pt x="1619" y="27207"/>
                  </a:cubicBezTo>
                  <a:lnTo>
                    <a:pt x="1619" y="27207"/>
                  </a:lnTo>
                  <a:cubicBezTo>
                    <a:pt x="1595" y="27326"/>
                    <a:pt x="1476" y="27421"/>
                    <a:pt x="1357" y="27421"/>
                  </a:cubicBezTo>
                  <a:lnTo>
                    <a:pt x="1357" y="27421"/>
                  </a:lnTo>
                  <a:cubicBezTo>
                    <a:pt x="1357" y="27397"/>
                    <a:pt x="1322" y="27397"/>
                    <a:pt x="1298" y="27397"/>
                  </a:cubicBezTo>
                  <a:close/>
                  <a:moveTo>
                    <a:pt x="70021" y="25837"/>
                  </a:moveTo>
                  <a:lnTo>
                    <a:pt x="70021" y="25837"/>
                  </a:lnTo>
                  <a:cubicBezTo>
                    <a:pt x="69973" y="25695"/>
                    <a:pt x="70068" y="25540"/>
                    <a:pt x="70199" y="25492"/>
                  </a:cubicBezTo>
                  <a:lnTo>
                    <a:pt x="70199" y="25492"/>
                  </a:lnTo>
                  <a:cubicBezTo>
                    <a:pt x="70354" y="25456"/>
                    <a:pt x="70497" y="25540"/>
                    <a:pt x="70545" y="25671"/>
                  </a:cubicBezTo>
                  <a:lnTo>
                    <a:pt x="70545" y="25671"/>
                  </a:lnTo>
                  <a:cubicBezTo>
                    <a:pt x="70592" y="25826"/>
                    <a:pt x="70497" y="25968"/>
                    <a:pt x="70366" y="26016"/>
                  </a:cubicBezTo>
                  <a:lnTo>
                    <a:pt x="70366" y="26016"/>
                  </a:lnTo>
                  <a:cubicBezTo>
                    <a:pt x="70330" y="26028"/>
                    <a:pt x="70318" y="26028"/>
                    <a:pt x="70295" y="26028"/>
                  </a:cubicBezTo>
                  <a:lnTo>
                    <a:pt x="70295" y="26028"/>
                  </a:lnTo>
                  <a:cubicBezTo>
                    <a:pt x="70152" y="26028"/>
                    <a:pt x="70056" y="25956"/>
                    <a:pt x="70021" y="25837"/>
                  </a:cubicBezTo>
                  <a:close/>
                  <a:moveTo>
                    <a:pt x="2012" y="24921"/>
                  </a:moveTo>
                  <a:cubicBezTo>
                    <a:pt x="1857" y="24873"/>
                    <a:pt x="1786" y="24706"/>
                    <a:pt x="1834" y="24575"/>
                  </a:cubicBezTo>
                  <a:lnTo>
                    <a:pt x="1834" y="24575"/>
                  </a:lnTo>
                  <a:cubicBezTo>
                    <a:pt x="1869" y="24421"/>
                    <a:pt x="2036" y="24349"/>
                    <a:pt x="2167" y="24397"/>
                  </a:cubicBezTo>
                  <a:lnTo>
                    <a:pt x="2167" y="24397"/>
                  </a:lnTo>
                  <a:cubicBezTo>
                    <a:pt x="2322" y="24444"/>
                    <a:pt x="2393" y="24599"/>
                    <a:pt x="2346" y="24742"/>
                  </a:cubicBezTo>
                  <a:lnTo>
                    <a:pt x="2346" y="24742"/>
                  </a:lnTo>
                  <a:cubicBezTo>
                    <a:pt x="2310" y="24861"/>
                    <a:pt x="2203" y="24933"/>
                    <a:pt x="2096" y="24933"/>
                  </a:cubicBezTo>
                  <a:lnTo>
                    <a:pt x="2096" y="24933"/>
                  </a:lnTo>
                  <a:cubicBezTo>
                    <a:pt x="2072" y="24933"/>
                    <a:pt x="2036" y="24933"/>
                    <a:pt x="2012" y="24921"/>
                  </a:cubicBezTo>
                  <a:close/>
                  <a:moveTo>
                    <a:pt x="69187" y="23409"/>
                  </a:moveTo>
                  <a:lnTo>
                    <a:pt x="69187" y="23409"/>
                  </a:lnTo>
                  <a:cubicBezTo>
                    <a:pt x="69128" y="23278"/>
                    <a:pt x="69199" y="23111"/>
                    <a:pt x="69354" y="23051"/>
                  </a:cubicBezTo>
                  <a:lnTo>
                    <a:pt x="69354" y="23051"/>
                  </a:lnTo>
                  <a:cubicBezTo>
                    <a:pt x="69497" y="22992"/>
                    <a:pt x="69652" y="23075"/>
                    <a:pt x="69711" y="23218"/>
                  </a:cubicBezTo>
                  <a:lnTo>
                    <a:pt x="69711" y="23218"/>
                  </a:lnTo>
                  <a:lnTo>
                    <a:pt x="69711" y="23218"/>
                  </a:lnTo>
                  <a:lnTo>
                    <a:pt x="69711" y="23218"/>
                  </a:lnTo>
                  <a:cubicBezTo>
                    <a:pt x="69771" y="23373"/>
                    <a:pt x="69699" y="23516"/>
                    <a:pt x="69544" y="23575"/>
                  </a:cubicBezTo>
                  <a:lnTo>
                    <a:pt x="69544" y="23575"/>
                  </a:lnTo>
                  <a:cubicBezTo>
                    <a:pt x="69521" y="23587"/>
                    <a:pt x="69485" y="23587"/>
                    <a:pt x="69461" y="23587"/>
                  </a:cubicBezTo>
                  <a:lnTo>
                    <a:pt x="69461" y="23587"/>
                  </a:lnTo>
                  <a:cubicBezTo>
                    <a:pt x="69342" y="23587"/>
                    <a:pt x="69235" y="23528"/>
                    <a:pt x="69187" y="23409"/>
                  </a:cubicBezTo>
                  <a:close/>
                  <a:moveTo>
                    <a:pt x="2905" y="22492"/>
                  </a:moveTo>
                  <a:cubicBezTo>
                    <a:pt x="2762" y="22432"/>
                    <a:pt x="2691" y="22266"/>
                    <a:pt x="2750" y="22135"/>
                  </a:cubicBezTo>
                  <a:lnTo>
                    <a:pt x="2750" y="22135"/>
                  </a:lnTo>
                  <a:lnTo>
                    <a:pt x="2750" y="22135"/>
                  </a:lnTo>
                  <a:lnTo>
                    <a:pt x="2750" y="22135"/>
                  </a:lnTo>
                  <a:cubicBezTo>
                    <a:pt x="2810" y="22004"/>
                    <a:pt x="2977" y="21920"/>
                    <a:pt x="3108" y="21980"/>
                  </a:cubicBezTo>
                  <a:lnTo>
                    <a:pt x="3108" y="21980"/>
                  </a:lnTo>
                  <a:cubicBezTo>
                    <a:pt x="3250" y="22039"/>
                    <a:pt x="3322" y="22206"/>
                    <a:pt x="3262" y="22337"/>
                  </a:cubicBezTo>
                  <a:lnTo>
                    <a:pt x="3262" y="22337"/>
                  </a:lnTo>
                  <a:cubicBezTo>
                    <a:pt x="3215" y="22444"/>
                    <a:pt x="3108" y="22504"/>
                    <a:pt x="3000" y="22504"/>
                  </a:cubicBezTo>
                  <a:lnTo>
                    <a:pt x="3000" y="22504"/>
                  </a:lnTo>
                  <a:cubicBezTo>
                    <a:pt x="2977" y="22516"/>
                    <a:pt x="2941" y="22504"/>
                    <a:pt x="2905" y="22492"/>
                  </a:cubicBezTo>
                  <a:close/>
                  <a:moveTo>
                    <a:pt x="68187" y="21063"/>
                  </a:moveTo>
                  <a:cubicBezTo>
                    <a:pt x="68128" y="20932"/>
                    <a:pt x="68187" y="20765"/>
                    <a:pt x="68330" y="20706"/>
                  </a:cubicBezTo>
                  <a:lnTo>
                    <a:pt x="68330" y="20706"/>
                  </a:lnTo>
                  <a:cubicBezTo>
                    <a:pt x="68461" y="20646"/>
                    <a:pt x="68628" y="20706"/>
                    <a:pt x="68687" y="20837"/>
                  </a:cubicBezTo>
                  <a:lnTo>
                    <a:pt x="68687" y="20837"/>
                  </a:lnTo>
                  <a:cubicBezTo>
                    <a:pt x="68747" y="20968"/>
                    <a:pt x="68687" y="21134"/>
                    <a:pt x="68544" y="21194"/>
                  </a:cubicBezTo>
                  <a:lnTo>
                    <a:pt x="68544" y="21194"/>
                  </a:lnTo>
                  <a:cubicBezTo>
                    <a:pt x="68521" y="21206"/>
                    <a:pt x="68473" y="21230"/>
                    <a:pt x="68425" y="21230"/>
                  </a:cubicBezTo>
                  <a:lnTo>
                    <a:pt x="68425" y="21230"/>
                  </a:lnTo>
                  <a:cubicBezTo>
                    <a:pt x="68342" y="21230"/>
                    <a:pt x="68247" y="21170"/>
                    <a:pt x="68187" y="21063"/>
                  </a:cubicBezTo>
                  <a:close/>
                  <a:moveTo>
                    <a:pt x="3977" y="20134"/>
                  </a:moveTo>
                  <a:cubicBezTo>
                    <a:pt x="3834" y="20063"/>
                    <a:pt x="3774" y="19896"/>
                    <a:pt x="3858" y="19765"/>
                  </a:cubicBezTo>
                  <a:lnTo>
                    <a:pt x="3858" y="19765"/>
                  </a:lnTo>
                  <a:cubicBezTo>
                    <a:pt x="3929" y="19634"/>
                    <a:pt x="4096" y="19575"/>
                    <a:pt x="4227" y="19646"/>
                  </a:cubicBezTo>
                  <a:lnTo>
                    <a:pt x="4227" y="19646"/>
                  </a:lnTo>
                  <a:cubicBezTo>
                    <a:pt x="4358" y="19718"/>
                    <a:pt x="4417" y="19884"/>
                    <a:pt x="4346" y="20015"/>
                  </a:cubicBezTo>
                  <a:lnTo>
                    <a:pt x="4346" y="20015"/>
                  </a:lnTo>
                  <a:cubicBezTo>
                    <a:pt x="4298" y="20111"/>
                    <a:pt x="4191" y="20170"/>
                    <a:pt x="4108" y="20170"/>
                  </a:cubicBezTo>
                  <a:lnTo>
                    <a:pt x="4108" y="20170"/>
                  </a:lnTo>
                  <a:cubicBezTo>
                    <a:pt x="4048" y="20170"/>
                    <a:pt x="4001" y="20158"/>
                    <a:pt x="3977" y="20134"/>
                  </a:cubicBezTo>
                  <a:close/>
                  <a:moveTo>
                    <a:pt x="67032" y="18789"/>
                  </a:moveTo>
                  <a:cubicBezTo>
                    <a:pt x="66961" y="18646"/>
                    <a:pt x="66997" y="18491"/>
                    <a:pt x="67139" y="18408"/>
                  </a:cubicBezTo>
                  <a:lnTo>
                    <a:pt x="67139" y="18408"/>
                  </a:lnTo>
                  <a:cubicBezTo>
                    <a:pt x="67270" y="18337"/>
                    <a:pt x="67437" y="18384"/>
                    <a:pt x="67508" y="18515"/>
                  </a:cubicBezTo>
                  <a:lnTo>
                    <a:pt x="67508" y="18515"/>
                  </a:lnTo>
                  <a:cubicBezTo>
                    <a:pt x="67580" y="18646"/>
                    <a:pt x="67532" y="18813"/>
                    <a:pt x="67401" y="18884"/>
                  </a:cubicBezTo>
                  <a:lnTo>
                    <a:pt x="67401" y="18884"/>
                  </a:lnTo>
                  <a:cubicBezTo>
                    <a:pt x="67354" y="18920"/>
                    <a:pt x="67318" y="18920"/>
                    <a:pt x="67270" y="18920"/>
                  </a:cubicBezTo>
                  <a:lnTo>
                    <a:pt x="67270" y="18920"/>
                  </a:lnTo>
                  <a:cubicBezTo>
                    <a:pt x="67175" y="18920"/>
                    <a:pt x="67092" y="18872"/>
                    <a:pt x="67032" y="18789"/>
                  </a:cubicBezTo>
                  <a:close/>
                  <a:moveTo>
                    <a:pt x="5203" y="17860"/>
                  </a:moveTo>
                  <a:cubicBezTo>
                    <a:pt x="5072" y="17789"/>
                    <a:pt x="5024" y="17610"/>
                    <a:pt x="5120" y="17491"/>
                  </a:cubicBezTo>
                  <a:lnTo>
                    <a:pt x="5120" y="17491"/>
                  </a:lnTo>
                  <a:lnTo>
                    <a:pt x="5120" y="17491"/>
                  </a:lnTo>
                  <a:lnTo>
                    <a:pt x="5120" y="17491"/>
                  </a:lnTo>
                  <a:cubicBezTo>
                    <a:pt x="5191" y="17360"/>
                    <a:pt x="5370" y="17324"/>
                    <a:pt x="5489" y="17396"/>
                  </a:cubicBezTo>
                  <a:lnTo>
                    <a:pt x="5489" y="17396"/>
                  </a:lnTo>
                  <a:cubicBezTo>
                    <a:pt x="5632" y="17479"/>
                    <a:pt x="5656" y="17658"/>
                    <a:pt x="5584" y="17777"/>
                  </a:cubicBezTo>
                  <a:lnTo>
                    <a:pt x="5584" y="17777"/>
                  </a:lnTo>
                  <a:cubicBezTo>
                    <a:pt x="5536" y="17860"/>
                    <a:pt x="5429" y="17908"/>
                    <a:pt x="5346" y="17908"/>
                  </a:cubicBezTo>
                  <a:lnTo>
                    <a:pt x="5346" y="17908"/>
                  </a:lnTo>
                  <a:cubicBezTo>
                    <a:pt x="5298" y="17908"/>
                    <a:pt x="5251" y="17896"/>
                    <a:pt x="5203" y="17860"/>
                  </a:cubicBezTo>
                  <a:close/>
                  <a:moveTo>
                    <a:pt x="65711" y="16598"/>
                  </a:moveTo>
                  <a:cubicBezTo>
                    <a:pt x="65615" y="16467"/>
                    <a:pt x="65663" y="16301"/>
                    <a:pt x="65782" y="16229"/>
                  </a:cubicBezTo>
                  <a:lnTo>
                    <a:pt x="65782" y="16229"/>
                  </a:lnTo>
                  <a:cubicBezTo>
                    <a:pt x="65913" y="16134"/>
                    <a:pt x="66080" y="16181"/>
                    <a:pt x="66151" y="16301"/>
                  </a:cubicBezTo>
                  <a:lnTo>
                    <a:pt x="66151" y="16301"/>
                  </a:lnTo>
                  <a:lnTo>
                    <a:pt x="66151" y="16301"/>
                  </a:lnTo>
                  <a:lnTo>
                    <a:pt x="66151" y="16301"/>
                  </a:lnTo>
                  <a:cubicBezTo>
                    <a:pt x="66246" y="16432"/>
                    <a:pt x="66199" y="16598"/>
                    <a:pt x="66080" y="16670"/>
                  </a:cubicBezTo>
                  <a:lnTo>
                    <a:pt x="66080" y="16670"/>
                  </a:lnTo>
                  <a:cubicBezTo>
                    <a:pt x="66032" y="16705"/>
                    <a:pt x="65973" y="16717"/>
                    <a:pt x="65925" y="16717"/>
                  </a:cubicBezTo>
                  <a:lnTo>
                    <a:pt x="65925" y="16717"/>
                  </a:lnTo>
                  <a:cubicBezTo>
                    <a:pt x="65854" y="16717"/>
                    <a:pt x="65770" y="16670"/>
                    <a:pt x="65711" y="16598"/>
                  </a:cubicBezTo>
                  <a:close/>
                  <a:moveTo>
                    <a:pt x="6596" y="15693"/>
                  </a:moveTo>
                  <a:cubicBezTo>
                    <a:pt x="6477" y="15598"/>
                    <a:pt x="6441" y="15443"/>
                    <a:pt x="6537" y="15300"/>
                  </a:cubicBezTo>
                  <a:lnTo>
                    <a:pt x="6537" y="15300"/>
                  </a:lnTo>
                  <a:cubicBezTo>
                    <a:pt x="6620" y="15181"/>
                    <a:pt x="6787" y="15158"/>
                    <a:pt x="6918" y="15241"/>
                  </a:cubicBezTo>
                  <a:lnTo>
                    <a:pt x="6918" y="15241"/>
                  </a:lnTo>
                  <a:cubicBezTo>
                    <a:pt x="7037" y="15336"/>
                    <a:pt x="7072" y="15491"/>
                    <a:pt x="6977" y="15634"/>
                  </a:cubicBezTo>
                  <a:lnTo>
                    <a:pt x="6977" y="15634"/>
                  </a:lnTo>
                  <a:cubicBezTo>
                    <a:pt x="6929" y="15705"/>
                    <a:pt x="6846" y="15753"/>
                    <a:pt x="6751" y="15753"/>
                  </a:cubicBezTo>
                  <a:lnTo>
                    <a:pt x="6751" y="15753"/>
                  </a:lnTo>
                  <a:cubicBezTo>
                    <a:pt x="6691" y="15753"/>
                    <a:pt x="6632" y="15729"/>
                    <a:pt x="6596" y="15693"/>
                  </a:cubicBezTo>
                  <a:close/>
                  <a:moveTo>
                    <a:pt x="64222" y="14503"/>
                  </a:moveTo>
                  <a:lnTo>
                    <a:pt x="64222" y="14503"/>
                  </a:lnTo>
                  <a:cubicBezTo>
                    <a:pt x="64127" y="14384"/>
                    <a:pt x="64139" y="14205"/>
                    <a:pt x="64258" y="14110"/>
                  </a:cubicBezTo>
                  <a:lnTo>
                    <a:pt x="64258" y="14110"/>
                  </a:lnTo>
                  <a:cubicBezTo>
                    <a:pt x="64377" y="14026"/>
                    <a:pt x="64556" y="14038"/>
                    <a:pt x="64651" y="14157"/>
                  </a:cubicBezTo>
                  <a:lnTo>
                    <a:pt x="64651" y="14157"/>
                  </a:lnTo>
                  <a:cubicBezTo>
                    <a:pt x="64734" y="14276"/>
                    <a:pt x="64722" y="14455"/>
                    <a:pt x="64603" y="14538"/>
                  </a:cubicBezTo>
                  <a:lnTo>
                    <a:pt x="64603" y="14538"/>
                  </a:lnTo>
                  <a:cubicBezTo>
                    <a:pt x="64556" y="14574"/>
                    <a:pt x="64496" y="14598"/>
                    <a:pt x="64437" y="14598"/>
                  </a:cubicBezTo>
                  <a:lnTo>
                    <a:pt x="64437" y="14598"/>
                  </a:lnTo>
                  <a:cubicBezTo>
                    <a:pt x="64365" y="14622"/>
                    <a:pt x="64282" y="14574"/>
                    <a:pt x="64222" y="14503"/>
                  </a:cubicBezTo>
                  <a:close/>
                  <a:moveTo>
                    <a:pt x="8144" y="13622"/>
                  </a:moveTo>
                  <a:cubicBezTo>
                    <a:pt x="8025" y="13526"/>
                    <a:pt x="8001" y="13348"/>
                    <a:pt x="8096" y="13229"/>
                  </a:cubicBezTo>
                  <a:lnTo>
                    <a:pt x="8096" y="13229"/>
                  </a:lnTo>
                  <a:cubicBezTo>
                    <a:pt x="8180" y="13110"/>
                    <a:pt x="8358" y="13098"/>
                    <a:pt x="8477" y="13193"/>
                  </a:cubicBezTo>
                  <a:lnTo>
                    <a:pt x="8477" y="13193"/>
                  </a:lnTo>
                  <a:cubicBezTo>
                    <a:pt x="8596" y="13276"/>
                    <a:pt x="8620" y="13455"/>
                    <a:pt x="8513" y="13574"/>
                  </a:cubicBezTo>
                  <a:lnTo>
                    <a:pt x="8513" y="13574"/>
                  </a:lnTo>
                  <a:cubicBezTo>
                    <a:pt x="8453" y="13634"/>
                    <a:pt x="8382" y="13681"/>
                    <a:pt x="8299" y="13681"/>
                  </a:cubicBezTo>
                  <a:lnTo>
                    <a:pt x="8299" y="13681"/>
                  </a:lnTo>
                  <a:cubicBezTo>
                    <a:pt x="8263" y="13681"/>
                    <a:pt x="8180" y="13669"/>
                    <a:pt x="8144" y="13622"/>
                  </a:cubicBezTo>
                  <a:close/>
                  <a:moveTo>
                    <a:pt x="62591" y="12514"/>
                  </a:moveTo>
                  <a:cubicBezTo>
                    <a:pt x="62496" y="12395"/>
                    <a:pt x="62508" y="12241"/>
                    <a:pt x="62627" y="12133"/>
                  </a:cubicBezTo>
                  <a:lnTo>
                    <a:pt x="62627" y="12133"/>
                  </a:lnTo>
                  <a:cubicBezTo>
                    <a:pt x="62734" y="12026"/>
                    <a:pt x="62913" y="12038"/>
                    <a:pt x="63008" y="12157"/>
                  </a:cubicBezTo>
                  <a:lnTo>
                    <a:pt x="63008" y="12157"/>
                  </a:lnTo>
                  <a:cubicBezTo>
                    <a:pt x="63115" y="12276"/>
                    <a:pt x="63103" y="12443"/>
                    <a:pt x="62984" y="12550"/>
                  </a:cubicBezTo>
                  <a:lnTo>
                    <a:pt x="62984" y="12550"/>
                  </a:lnTo>
                  <a:cubicBezTo>
                    <a:pt x="62925" y="12598"/>
                    <a:pt x="62865" y="12622"/>
                    <a:pt x="62806" y="12622"/>
                  </a:cubicBezTo>
                  <a:lnTo>
                    <a:pt x="62806" y="12622"/>
                  </a:lnTo>
                  <a:cubicBezTo>
                    <a:pt x="62734" y="12622"/>
                    <a:pt x="62651" y="12598"/>
                    <a:pt x="62591" y="12514"/>
                  </a:cubicBezTo>
                  <a:close/>
                  <a:moveTo>
                    <a:pt x="9835" y="11669"/>
                  </a:moveTo>
                  <a:cubicBezTo>
                    <a:pt x="9727" y="11574"/>
                    <a:pt x="9716" y="11395"/>
                    <a:pt x="9823" y="11288"/>
                  </a:cubicBezTo>
                  <a:lnTo>
                    <a:pt x="9823" y="11288"/>
                  </a:lnTo>
                  <a:cubicBezTo>
                    <a:pt x="9930" y="11181"/>
                    <a:pt x="10108" y="11169"/>
                    <a:pt x="10204" y="11264"/>
                  </a:cubicBezTo>
                  <a:lnTo>
                    <a:pt x="10204" y="11264"/>
                  </a:lnTo>
                  <a:cubicBezTo>
                    <a:pt x="10311" y="11371"/>
                    <a:pt x="10323" y="11550"/>
                    <a:pt x="10228" y="11657"/>
                  </a:cubicBezTo>
                  <a:lnTo>
                    <a:pt x="10228" y="11657"/>
                  </a:lnTo>
                  <a:cubicBezTo>
                    <a:pt x="10168" y="11717"/>
                    <a:pt x="10085" y="11740"/>
                    <a:pt x="10025" y="11740"/>
                  </a:cubicBezTo>
                  <a:lnTo>
                    <a:pt x="10025" y="11740"/>
                  </a:lnTo>
                  <a:cubicBezTo>
                    <a:pt x="9954" y="11740"/>
                    <a:pt x="9882" y="11729"/>
                    <a:pt x="9835" y="11669"/>
                  </a:cubicBezTo>
                  <a:close/>
                  <a:moveTo>
                    <a:pt x="60829" y="10681"/>
                  </a:moveTo>
                  <a:cubicBezTo>
                    <a:pt x="60722" y="10574"/>
                    <a:pt x="60722" y="10395"/>
                    <a:pt x="60829" y="10288"/>
                  </a:cubicBezTo>
                  <a:lnTo>
                    <a:pt x="60829" y="10288"/>
                  </a:lnTo>
                  <a:cubicBezTo>
                    <a:pt x="60924" y="10181"/>
                    <a:pt x="61103" y="10181"/>
                    <a:pt x="61210" y="10288"/>
                  </a:cubicBezTo>
                  <a:lnTo>
                    <a:pt x="61210" y="10288"/>
                  </a:lnTo>
                  <a:cubicBezTo>
                    <a:pt x="61317" y="10395"/>
                    <a:pt x="61317" y="10574"/>
                    <a:pt x="61210" y="10681"/>
                  </a:cubicBezTo>
                  <a:lnTo>
                    <a:pt x="61210" y="10681"/>
                  </a:lnTo>
                  <a:cubicBezTo>
                    <a:pt x="61151" y="10728"/>
                    <a:pt x="61091" y="10764"/>
                    <a:pt x="61020" y="10764"/>
                  </a:cubicBezTo>
                  <a:lnTo>
                    <a:pt x="61020" y="10764"/>
                  </a:lnTo>
                  <a:cubicBezTo>
                    <a:pt x="60960" y="10752"/>
                    <a:pt x="60889" y="10717"/>
                    <a:pt x="60829" y="10681"/>
                  </a:cubicBezTo>
                  <a:close/>
                  <a:moveTo>
                    <a:pt x="11656" y="9835"/>
                  </a:moveTo>
                  <a:cubicBezTo>
                    <a:pt x="11549" y="9740"/>
                    <a:pt x="11561" y="9562"/>
                    <a:pt x="11668" y="9454"/>
                  </a:cubicBezTo>
                  <a:lnTo>
                    <a:pt x="11668" y="9454"/>
                  </a:lnTo>
                  <a:cubicBezTo>
                    <a:pt x="11775" y="9347"/>
                    <a:pt x="11954" y="9359"/>
                    <a:pt x="12049" y="9466"/>
                  </a:cubicBezTo>
                  <a:lnTo>
                    <a:pt x="12049" y="9466"/>
                  </a:lnTo>
                  <a:cubicBezTo>
                    <a:pt x="12156" y="9585"/>
                    <a:pt x="12144" y="9752"/>
                    <a:pt x="12037" y="9859"/>
                  </a:cubicBezTo>
                  <a:lnTo>
                    <a:pt x="12037" y="9859"/>
                  </a:lnTo>
                  <a:cubicBezTo>
                    <a:pt x="11990" y="9907"/>
                    <a:pt x="11918" y="9931"/>
                    <a:pt x="11859" y="9931"/>
                  </a:cubicBezTo>
                  <a:lnTo>
                    <a:pt x="11859" y="9931"/>
                  </a:lnTo>
                  <a:cubicBezTo>
                    <a:pt x="11787" y="9931"/>
                    <a:pt x="11716" y="9895"/>
                    <a:pt x="11656" y="9835"/>
                  </a:cubicBezTo>
                  <a:close/>
                  <a:moveTo>
                    <a:pt x="58936" y="8942"/>
                  </a:moveTo>
                  <a:cubicBezTo>
                    <a:pt x="58817" y="8847"/>
                    <a:pt x="58805" y="8681"/>
                    <a:pt x="58900" y="8562"/>
                  </a:cubicBezTo>
                  <a:lnTo>
                    <a:pt x="58900" y="8562"/>
                  </a:lnTo>
                  <a:cubicBezTo>
                    <a:pt x="59007" y="8442"/>
                    <a:pt x="59174" y="8431"/>
                    <a:pt x="59293" y="8526"/>
                  </a:cubicBezTo>
                  <a:lnTo>
                    <a:pt x="59293" y="8526"/>
                  </a:lnTo>
                  <a:cubicBezTo>
                    <a:pt x="59412" y="8633"/>
                    <a:pt x="59424" y="8800"/>
                    <a:pt x="59317" y="8919"/>
                  </a:cubicBezTo>
                  <a:lnTo>
                    <a:pt x="59317" y="8919"/>
                  </a:lnTo>
                  <a:cubicBezTo>
                    <a:pt x="59257" y="8978"/>
                    <a:pt x="59186" y="9014"/>
                    <a:pt x="59115" y="9014"/>
                  </a:cubicBezTo>
                  <a:lnTo>
                    <a:pt x="59115" y="9014"/>
                  </a:lnTo>
                  <a:cubicBezTo>
                    <a:pt x="59055" y="9002"/>
                    <a:pt x="58996" y="8990"/>
                    <a:pt x="58936" y="8942"/>
                  </a:cubicBezTo>
                  <a:close/>
                  <a:moveTo>
                    <a:pt x="13597" y="8157"/>
                  </a:moveTo>
                  <a:cubicBezTo>
                    <a:pt x="13514" y="8038"/>
                    <a:pt x="13526" y="7859"/>
                    <a:pt x="13645" y="7776"/>
                  </a:cubicBezTo>
                  <a:lnTo>
                    <a:pt x="13645" y="7776"/>
                  </a:lnTo>
                  <a:lnTo>
                    <a:pt x="13645" y="7776"/>
                  </a:lnTo>
                  <a:lnTo>
                    <a:pt x="13645" y="7776"/>
                  </a:lnTo>
                  <a:cubicBezTo>
                    <a:pt x="13764" y="7680"/>
                    <a:pt x="13942" y="7692"/>
                    <a:pt x="14038" y="7811"/>
                  </a:cubicBezTo>
                  <a:lnTo>
                    <a:pt x="14038" y="7811"/>
                  </a:lnTo>
                  <a:cubicBezTo>
                    <a:pt x="14121" y="7930"/>
                    <a:pt x="14109" y="8109"/>
                    <a:pt x="13990" y="8204"/>
                  </a:cubicBezTo>
                  <a:lnTo>
                    <a:pt x="13990" y="8204"/>
                  </a:lnTo>
                  <a:cubicBezTo>
                    <a:pt x="13942" y="8252"/>
                    <a:pt x="13883" y="8264"/>
                    <a:pt x="13823" y="8264"/>
                  </a:cubicBezTo>
                  <a:lnTo>
                    <a:pt x="13823" y="8264"/>
                  </a:lnTo>
                  <a:cubicBezTo>
                    <a:pt x="13752" y="8264"/>
                    <a:pt x="13657" y="8228"/>
                    <a:pt x="13597" y="8157"/>
                  </a:cubicBezTo>
                  <a:close/>
                  <a:moveTo>
                    <a:pt x="56924" y="7359"/>
                  </a:moveTo>
                  <a:lnTo>
                    <a:pt x="56924" y="7359"/>
                  </a:lnTo>
                  <a:cubicBezTo>
                    <a:pt x="56805" y="7264"/>
                    <a:pt x="56781" y="7085"/>
                    <a:pt x="56864" y="6966"/>
                  </a:cubicBezTo>
                  <a:lnTo>
                    <a:pt x="56864" y="6966"/>
                  </a:lnTo>
                  <a:cubicBezTo>
                    <a:pt x="56960" y="6847"/>
                    <a:pt x="57114" y="6823"/>
                    <a:pt x="57257" y="6907"/>
                  </a:cubicBezTo>
                  <a:lnTo>
                    <a:pt x="57257" y="6907"/>
                  </a:lnTo>
                  <a:lnTo>
                    <a:pt x="57257" y="6907"/>
                  </a:lnTo>
                  <a:lnTo>
                    <a:pt x="57257" y="6907"/>
                  </a:lnTo>
                  <a:cubicBezTo>
                    <a:pt x="57376" y="7002"/>
                    <a:pt x="57400" y="7180"/>
                    <a:pt x="57317" y="7299"/>
                  </a:cubicBezTo>
                  <a:lnTo>
                    <a:pt x="57317" y="7299"/>
                  </a:lnTo>
                  <a:cubicBezTo>
                    <a:pt x="57269" y="7371"/>
                    <a:pt x="57174" y="7419"/>
                    <a:pt x="57091" y="7419"/>
                  </a:cubicBezTo>
                  <a:lnTo>
                    <a:pt x="57091" y="7419"/>
                  </a:lnTo>
                  <a:cubicBezTo>
                    <a:pt x="57031" y="7419"/>
                    <a:pt x="56971" y="7407"/>
                    <a:pt x="56924" y="7359"/>
                  </a:cubicBezTo>
                  <a:close/>
                  <a:moveTo>
                    <a:pt x="15669" y="6609"/>
                  </a:moveTo>
                  <a:cubicBezTo>
                    <a:pt x="15585" y="6490"/>
                    <a:pt x="15621" y="6311"/>
                    <a:pt x="15740" y="6228"/>
                  </a:cubicBezTo>
                  <a:lnTo>
                    <a:pt x="15740" y="6228"/>
                  </a:lnTo>
                  <a:cubicBezTo>
                    <a:pt x="15883" y="6133"/>
                    <a:pt x="16038" y="6168"/>
                    <a:pt x="16133" y="6299"/>
                  </a:cubicBezTo>
                  <a:lnTo>
                    <a:pt x="16133" y="6299"/>
                  </a:lnTo>
                  <a:cubicBezTo>
                    <a:pt x="16216" y="6418"/>
                    <a:pt x="16193" y="6597"/>
                    <a:pt x="16062" y="6680"/>
                  </a:cubicBezTo>
                  <a:lnTo>
                    <a:pt x="16062" y="6680"/>
                  </a:lnTo>
                  <a:cubicBezTo>
                    <a:pt x="16014" y="6716"/>
                    <a:pt x="15954" y="6728"/>
                    <a:pt x="15907" y="6728"/>
                  </a:cubicBezTo>
                  <a:lnTo>
                    <a:pt x="15907" y="6728"/>
                  </a:lnTo>
                  <a:cubicBezTo>
                    <a:pt x="15823" y="6728"/>
                    <a:pt x="15728" y="6680"/>
                    <a:pt x="15669" y="6609"/>
                  </a:cubicBezTo>
                  <a:close/>
                  <a:moveTo>
                    <a:pt x="54793" y="5930"/>
                  </a:moveTo>
                  <a:cubicBezTo>
                    <a:pt x="54662" y="5847"/>
                    <a:pt x="54638" y="5668"/>
                    <a:pt x="54709" y="5549"/>
                  </a:cubicBezTo>
                  <a:lnTo>
                    <a:pt x="54709" y="5549"/>
                  </a:lnTo>
                  <a:cubicBezTo>
                    <a:pt x="54781" y="5418"/>
                    <a:pt x="54959" y="5394"/>
                    <a:pt x="55078" y="5466"/>
                  </a:cubicBezTo>
                  <a:lnTo>
                    <a:pt x="55078" y="5466"/>
                  </a:lnTo>
                  <a:cubicBezTo>
                    <a:pt x="55209" y="5537"/>
                    <a:pt x="55245" y="5716"/>
                    <a:pt x="55174" y="5835"/>
                  </a:cubicBezTo>
                  <a:lnTo>
                    <a:pt x="55174" y="5835"/>
                  </a:lnTo>
                  <a:cubicBezTo>
                    <a:pt x="55126" y="5930"/>
                    <a:pt x="55031" y="5966"/>
                    <a:pt x="54947" y="5966"/>
                  </a:cubicBezTo>
                  <a:lnTo>
                    <a:pt x="54947" y="5966"/>
                  </a:lnTo>
                  <a:cubicBezTo>
                    <a:pt x="54900" y="5954"/>
                    <a:pt x="54840" y="5954"/>
                    <a:pt x="54793" y="5930"/>
                  </a:cubicBezTo>
                  <a:close/>
                  <a:moveTo>
                    <a:pt x="17848" y="5228"/>
                  </a:moveTo>
                  <a:cubicBezTo>
                    <a:pt x="17764" y="5097"/>
                    <a:pt x="17812" y="4930"/>
                    <a:pt x="17943" y="4859"/>
                  </a:cubicBezTo>
                  <a:lnTo>
                    <a:pt x="17943" y="4859"/>
                  </a:lnTo>
                  <a:cubicBezTo>
                    <a:pt x="18086" y="4775"/>
                    <a:pt x="18240" y="4823"/>
                    <a:pt x="18324" y="4954"/>
                  </a:cubicBezTo>
                  <a:lnTo>
                    <a:pt x="18324" y="4954"/>
                  </a:lnTo>
                  <a:cubicBezTo>
                    <a:pt x="18395" y="5097"/>
                    <a:pt x="18348" y="5252"/>
                    <a:pt x="18217" y="5335"/>
                  </a:cubicBezTo>
                  <a:lnTo>
                    <a:pt x="18217" y="5335"/>
                  </a:lnTo>
                  <a:cubicBezTo>
                    <a:pt x="18169" y="5359"/>
                    <a:pt x="18121" y="5359"/>
                    <a:pt x="18086" y="5359"/>
                  </a:cubicBezTo>
                  <a:lnTo>
                    <a:pt x="18086" y="5359"/>
                  </a:lnTo>
                  <a:cubicBezTo>
                    <a:pt x="17990" y="5359"/>
                    <a:pt x="17907" y="5323"/>
                    <a:pt x="17848" y="5228"/>
                  </a:cubicBezTo>
                  <a:close/>
                  <a:moveTo>
                    <a:pt x="52578" y="4644"/>
                  </a:moveTo>
                  <a:cubicBezTo>
                    <a:pt x="52447" y="4573"/>
                    <a:pt x="52399" y="4406"/>
                    <a:pt x="52459" y="4275"/>
                  </a:cubicBezTo>
                  <a:lnTo>
                    <a:pt x="52459" y="4275"/>
                  </a:lnTo>
                  <a:cubicBezTo>
                    <a:pt x="52530" y="4144"/>
                    <a:pt x="52697" y="4097"/>
                    <a:pt x="52828" y="4156"/>
                  </a:cubicBezTo>
                  <a:lnTo>
                    <a:pt x="52828" y="4156"/>
                  </a:lnTo>
                  <a:cubicBezTo>
                    <a:pt x="52971" y="4228"/>
                    <a:pt x="53007" y="4394"/>
                    <a:pt x="52947" y="4525"/>
                  </a:cubicBezTo>
                  <a:lnTo>
                    <a:pt x="52947" y="4525"/>
                  </a:lnTo>
                  <a:cubicBezTo>
                    <a:pt x="52911" y="4621"/>
                    <a:pt x="52804" y="4680"/>
                    <a:pt x="52709" y="4680"/>
                  </a:cubicBezTo>
                  <a:lnTo>
                    <a:pt x="52709" y="4680"/>
                  </a:lnTo>
                  <a:cubicBezTo>
                    <a:pt x="52673" y="4680"/>
                    <a:pt x="52626" y="4656"/>
                    <a:pt x="52578" y="4644"/>
                  </a:cubicBezTo>
                  <a:close/>
                  <a:moveTo>
                    <a:pt x="20122" y="3990"/>
                  </a:moveTo>
                  <a:cubicBezTo>
                    <a:pt x="20062" y="3859"/>
                    <a:pt x="20110" y="3692"/>
                    <a:pt x="20253" y="3620"/>
                  </a:cubicBezTo>
                  <a:lnTo>
                    <a:pt x="20253" y="3620"/>
                  </a:lnTo>
                  <a:cubicBezTo>
                    <a:pt x="20384" y="3549"/>
                    <a:pt x="20550" y="3609"/>
                    <a:pt x="20622" y="3739"/>
                  </a:cubicBezTo>
                  <a:lnTo>
                    <a:pt x="20622" y="3739"/>
                  </a:lnTo>
                  <a:cubicBezTo>
                    <a:pt x="20705" y="3870"/>
                    <a:pt x="20645" y="4037"/>
                    <a:pt x="20503" y="4109"/>
                  </a:cubicBezTo>
                  <a:lnTo>
                    <a:pt x="20503" y="4109"/>
                  </a:lnTo>
                  <a:cubicBezTo>
                    <a:pt x="20467" y="4132"/>
                    <a:pt x="20431" y="4144"/>
                    <a:pt x="20384" y="4144"/>
                  </a:cubicBezTo>
                  <a:lnTo>
                    <a:pt x="20384" y="4144"/>
                  </a:lnTo>
                  <a:cubicBezTo>
                    <a:pt x="20253" y="4144"/>
                    <a:pt x="20169" y="4085"/>
                    <a:pt x="20122" y="3990"/>
                  </a:cubicBezTo>
                  <a:close/>
                  <a:moveTo>
                    <a:pt x="50268" y="3525"/>
                  </a:moveTo>
                  <a:cubicBezTo>
                    <a:pt x="50137" y="3478"/>
                    <a:pt x="50078" y="3311"/>
                    <a:pt x="50137" y="3180"/>
                  </a:cubicBezTo>
                  <a:lnTo>
                    <a:pt x="50137" y="3180"/>
                  </a:lnTo>
                  <a:cubicBezTo>
                    <a:pt x="50197" y="3037"/>
                    <a:pt x="50363" y="2966"/>
                    <a:pt x="50494" y="3025"/>
                  </a:cubicBezTo>
                  <a:lnTo>
                    <a:pt x="50494" y="3025"/>
                  </a:lnTo>
                  <a:cubicBezTo>
                    <a:pt x="50625" y="3085"/>
                    <a:pt x="50709" y="3251"/>
                    <a:pt x="50625" y="3382"/>
                  </a:cubicBezTo>
                  <a:lnTo>
                    <a:pt x="50625" y="3382"/>
                  </a:lnTo>
                  <a:cubicBezTo>
                    <a:pt x="50590" y="3489"/>
                    <a:pt x="50483" y="3549"/>
                    <a:pt x="50375" y="3549"/>
                  </a:cubicBezTo>
                  <a:lnTo>
                    <a:pt x="50375" y="3549"/>
                  </a:lnTo>
                  <a:cubicBezTo>
                    <a:pt x="50352" y="3549"/>
                    <a:pt x="50304" y="3549"/>
                    <a:pt x="50268" y="3525"/>
                  </a:cubicBezTo>
                  <a:close/>
                  <a:moveTo>
                    <a:pt x="22467" y="2918"/>
                  </a:moveTo>
                  <a:cubicBezTo>
                    <a:pt x="22408" y="2787"/>
                    <a:pt x="22491" y="2620"/>
                    <a:pt x="22622" y="2561"/>
                  </a:cubicBezTo>
                  <a:lnTo>
                    <a:pt x="22622" y="2561"/>
                  </a:lnTo>
                  <a:cubicBezTo>
                    <a:pt x="22765" y="2501"/>
                    <a:pt x="22920" y="2585"/>
                    <a:pt x="22979" y="2716"/>
                  </a:cubicBezTo>
                  <a:lnTo>
                    <a:pt x="22979" y="2716"/>
                  </a:lnTo>
                  <a:cubicBezTo>
                    <a:pt x="23039" y="2847"/>
                    <a:pt x="22967" y="3013"/>
                    <a:pt x="22836" y="3073"/>
                  </a:cubicBezTo>
                  <a:lnTo>
                    <a:pt x="22836" y="3073"/>
                  </a:lnTo>
                  <a:cubicBezTo>
                    <a:pt x="22801" y="3085"/>
                    <a:pt x="22753" y="3085"/>
                    <a:pt x="22729" y="3085"/>
                  </a:cubicBezTo>
                  <a:lnTo>
                    <a:pt x="22729" y="3085"/>
                  </a:lnTo>
                  <a:cubicBezTo>
                    <a:pt x="22610" y="3097"/>
                    <a:pt x="22503" y="3037"/>
                    <a:pt x="22467" y="2918"/>
                  </a:cubicBezTo>
                  <a:close/>
                  <a:moveTo>
                    <a:pt x="47887" y="2573"/>
                  </a:moveTo>
                  <a:cubicBezTo>
                    <a:pt x="47744" y="2537"/>
                    <a:pt x="47673" y="2370"/>
                    <a:pt x="47732" y="2215"/>
                  </a:cubicBezTo>
                  <a:lnTo>
                    <a:pt x="47732" y="2215"/>
                  </a:lnTo>
                  <a:cubicBezTo>
                    <a:pt x="47768" y="2073"/>
                    <a:pt x="47935" y="2013"/>
                    <a:pt x="48089" y="2061"/>
                  </a:cubicBezTo>
                  <a:lnTo>
                    <a:pt x="48089" y="2061"/>
                  </a:lnTo>
                  <a:lnTo>
                    <a:pt x="48089" y="2061"/>
                  </a:lnTo>
                  <a:lnTo>
                    <a:pt x="48089" y="2061"/>
                  </a:lnTo>
                  <a:cubicBezTo>
                    <a:pt x="48232" y="2096"/>
                    <a:pt x="48316" y="2263"/>
                    <a:pt x="48244" y="2418"/>
                  </a:cubicBezTo>
                  <a:lnTo>
                    <a:pt x="48244" y="2418"/>
                  </a:lnTo>
                  <a:cubicBezTo>
                    <a:pt x="48208" y="2537"/>
                    <a:pt x="48101" y="2596"/>
                    <a:pt x="47994" y="2596"/>
                  </a:cubicBezTo>
                  <a:lnTo>
                    <a:pt x="47994" y="2596"/>
                  </a:lnTo>
                  <a:cubicBezTo>
                    <a:pt x="47947" y="2596"/>
                    <a:pt x="47923" y="2596"/>
                    <a:pt x="47887" y="2573"/>
                  </a:cubicBezTo>
                  <a:close/>
                  <a:moveTo>
                    <a:pt x="24884" y="2037"/>
                  </a:moveTo>
                  <a:cubicBezTo>
                    <a:pt x="24836" y="1894"/>
                    <a:pt x="24908" y="1739"/>
                    <a:pt x="25063" y="1704"/>
                  </a:cubicBezTo>
                  <a:lnTo>
                    <a:pt x="25063" y="1704"/>
                  </a:lnTo>
                  <a:cubicBezTo>
                    <a:pt x="25206" y="1656"/>
                    <a:pt x="25360" y="1727"/>
                    <a:pt x="25408" y="1882"/>
                  </a:cubicBezTo>
                  <a:lnTo>
                    <a:pt x="25408" y="1882"/>
                  </a:lnTo>
                  <a:cubicBezTo>
                    <a:pt x="25444" y="2025"/>
                    <a:pt x="25372" y="2180"/>
                    <a:pt x="25229" y="2215"/>
                  </a:cubicBezTo>
                  <a:lnTo>
                    <a:pt x="25229" y="2215"/>
                  </a:lnTo>
                  <a:cubicBezTo>
                    <a:pt x="25194" y="2239"/>
                    <a:pt x="25170" y="2239"/>
                    <a:pt x="25134" y="2239"/>
                  </a:cubicBezTo>
                  <a:lnTo>
                    <a:pt x="25134" y="2239"/>
                  </a:lnTo>
                  <a:cubicBezTo>
                    <a:pt x="25027" y="2215"/>
                    <a:pt x="24932" y="2144"/>
                    <a:pt x="24884" y="2037"/>
                  </a:cubicBezTo>
                  <a:close/>
                  <a:moveTo>
                    <a:pt x="45446" y="1823"/>
                  </a:moveTo>
                  <a:lnTo>
                    <a:pt x="45446" y="1823"/>
                  </a:lnTo>
                  <a:cubicBezTo>
                    <a:pt x="45303" y="1775"/>
                    <a:pt x="45208" y="1620"/>
                    <a:pt x="45256" y="1477"/>
                  </a:cubicBezTo>
                  <a:lnTo>
                    <a:pt x="45256" y="1477"/>
                  </a:lnTo>
                  <a:cubicBezTo>
                    <a:pt x="45303" y="1323"/>
                    <a:pt x="45446" y="1239"/>
                    <a:pt x="45601" y="1287"/>
                  </a:cubicBezTo>
                  <a:lnTo>
                    <a:pt x="45601" y="1287"/>
                  </a:lnTo>
                  <a:cubicBezTo>
                    <a:pt x="45744" y="1323"/>
                    <a:pt x="45839" y="1477"/>
                    <a:pt x="45791" y="1620"/>
                  </a:cubicBezTo>
                  <a:lnTo>
                    <a:pt x="45791" y="1620"/>
                  </a:lnTo>
                  <a:cubicBezTo>
                    <a:pt x="45768" y="1739"/>
                    <a:pt x="45649" y="1823"/>
                    <a:pt x="45530" y="1823"/>
                  </a:cubicBezTo>
                  <a:lnTo>
                    <a:pt x="45530" y="1823"/>
                  </a:lnTo>
                  <a:close/>
                  <a:moveTo>
                    <a:pt x="27373" y="1323"/>
                  </a:moveTo>
                  <a:cubicBezTo>
                    <a:pt x="27337" y="1180"/>
                    <a:pt x="27432" y="1025"/>
                    <a:pt x="27575" y="1001"/>
                  </a:cubicBezTo>
                  <a:lnTo>
                    <a:pt x="27575" y="1001"/>
                  </a:lnTo>
                  <a:cubicBezTo>
                    <a:pt x="27730" y="965"/>
                    <a:pt x="27873" y="1061"/>
                    <a:pt x="27908" y="1203"/>
                  </a:cubicBezTo>
                  <a:lnTo>
                    <a:pt x="27908" y="1203"/>
                  </a:lnTo>
                  <a:cubicBezTo>
                    <a:pt x="27932" y="1358"/>
                    <a:pt x="27849" y="1501"/>
                    <a:pt x="27694" y="1537"/>
                  </a:cubicBezTo>
                  <a:lnTo>
                    <a:pt x="27694" y="1537"/>
                  </a:lnTo>
                  <a:cubicBezTo>
                    <a:pt x="27670" y="1537"/>
                    <a:pt x="27646" y="1549"/>
                    <a:pt x="27634" y="1549"/>
                  </a:cubicBezTo>
                  <a:lnTo>
                    <a:pt x="27634" y="1549"/>
                  </a:lnTo>
                  <a:cubicBezTo>
                    <a:pt x="27515" y="1537"/>
                    <a:pt x="27396" y="1442"/>
                    <a:pt x="27373" y="1323"/>
                  </a:cubicBezTo>
                  <a:close/>
                  <a:moveTo>
                    <a:pt x="42946" y="1227"/>
                  </a:moveTo>
                  <a:lnTo>
                    <a:pt x="42946" y="1227"/>
                  </a:lnTo>
                  <a:cubicBezTo>
                    <a:pt x="42803" y="1192"/>
                    <a:pt x="42708" y="1049"/>
                    <a:pt x="42743" y="894"/>
                  </a:cubicBezTo>
                  <a:lnTo>
                    <a:pt x="42743" y="894"/>
                  </a:lnTo>
                  <a:cubicBezTo>
                    <a:pt x="42767" y="751"/>
                    <a:pt x="42922" y="644"/>
                    <a:pt x="43065" y="668"/>
                  </a:cubicBezTo>
                  <a:lnTo>
                    <a:pt x="43065" y="668"/>
                  </a:lnTo>
                  <a:cubicBezTo>
                    <a:pt x="43220" y="703"/>
                    <a:pt x="43327" y="846"/>
                    <a:pt x="43279" y="1001"/>
                  </a:cubicBezTo>
                  <a:lnTo>
                    <a:pt x="43279" y="1001"/>
                  </a:lnTo>
                  <a:cubicBezTo>
                    <a:pt x="43244" y="1132"/>
                    <a:pt x="43148" y="1227"/>
                    <a:pt x="43005" y="1227"/>
                  </a:cubicBezTo>
                  <a:lnTo>
                    <a:pt x="43005" y="1227"/>
                  </a:lnTo>
                  <a:close/>
                  <a:moveTo>
                    <a:pt x="29897" y="787"/>
                  </a:moveTo>
                  <a:cubicBezTo>
                    <a:pt x="29873" y="644"/>
                    <a:pt x="29968" y="489"/>
                    <a:pt x="30123" y="477"/>
                  </a:cubicBezTo>
                  <a:lnTo>
                    <a:pt x="30123" y="477"/>
                  </a:lnTo>
                  <a:lnTo>
                    <a:pt x="30123" y="477"/>
                  </a:lnTo>
                  <a:lnTo>
                    <a:pt x="30123" y="477"/>
                  </a:lnTo>
                  <a:cubicBezTo>
                    <a:pt x="30266" y="453"/>
                    <a:pt x="30421" y="549"/>
                    <a:pt x="30432" y="703"/>
                  </a:cubicBezTo>
                  <a:lnTo>
                    <a:pt x="30432" y="703"/>
                  </a:lnTo>
                  <a:cubicBezTo>
                    <a:pt x="30468" y="846"/>
                    <a:pt x="30361" y="1001"/>
                    <a:pt x="30206" y="1013"/>
                  </a:cubicBezTo>
                  <a:lnTo>
                    <a:pt x="30206" y="1013"/>
                  </a:lnTo>
                  <a:lnTo>
                    <a:pt x="30170" y="1013"/>
                  </a:lnTo>
                  <a:lnTo>
                    <a:pt x="30170" y="1013"/>
                  </a:lnTo>
                  <a:cubicBezTo>
                    <a:pt x="30028" y="1013"/>
                    <a:pt x="29909" y="930"/>
                    <a:pt x="29897" y="787"/>
                  </a:cubicBezTo>
                  <a:close/>
                  <a:moveTo>
                    <a:pt x="40422" y="822"/>
                  </a:moveTo>
                  <a:cubicBezTo>
                    <a:pt x="40267" y="811"/>
                    <a:pt x="40172" y="668"/>
                    <a:pt x="40184" y="513"/>
                  </a:cubicBezTo>
                  <a:lnTo>
                    <a:pt x="40184" y="513"/>
                  </a:lnTo>
                  <a:cubicBezTo>
                    <a:pt x="40196" y="358"/>
                    <a:pt x="40327" y="251"/>
                    <a:pt x="40493" y="275"/>
                  </a:cubicBezTo>
                  <a:lnTo>
                    <a:pt x="40493" y="275"/>
                  </a:lnTo>
                  <a:lnTo>
                    <a:pt x="40493" y="275"/>
                  </a:lnTo>
                  <a:lnTo>
                    <a:pt x="40493" y="275"/>
                  </a:lnTo>
                  <a:cubicBezTo>
                    <a:pt x="40648" y="287"/>
                    <a:pt x="40743" y="418"/>
                    <a:pt x="40731" y="584"/>
                  </a:cubicBezTo>
                  <a:lnTo>
                    <a:pt x="40731" y="584"/>
                  </a:lnTo>
                  <a:cubicBezTo>
                    <a:pt x="40719" y="715"/>
                    <a:pt x="40600" y="822"/>
                    <a:pt x="40469" y="822"/>
                  </a:cubicBezTo>
                  <a:lnTo>
                    <a:pt x="40469" y="822"/>
                  </a:lnTo>
                  <a:close/>
                  <a:moveTo>
                    <a:pt x="32456" y="453"/>
                  </a:moveTo>
                  <a:cubicBezTo>
                    <a:pt x="32445" y="299"/>
                    <a:pt x="32552" y="168"/>
                    <a:pt x="32707" y="156"/>
                  </a:cubicBezTo>
                  <a:lnTo>
                    <a:pt x="32707" y="156"/>
                  </a:lnTo>
                  <a:cubicBezTo>
                    <a:pt x="32861" y="132"/>
                    <a:pt x="32992" y="239"/>
                    <a:pt x="33004" y="406"/>
                  </a:cubicBezTo>
                  <a:lnTo>
                    <a:pt x="33004" y="406"/>
                  </a:lnTo>
                  <a:cubicBezTo>
                    <a:pt x="33028" y="549"/>
                    <a:pt x="32909" y="691"/>
                    <a:pt x="32754" y="703"/>
                  </a:cubicBezTo>
                  <a:lnTo>
                    <a:pt x="32754" y="703"/>
                  </a:lnTo>
                  <a:lnTo>
                    <a:pt x="32730" y="703"/>
                  </a:lnTo>
                  <a:lnTo>
                    <a:pt x="32730" y="703"/>
                  </a:lnTo>
                  <a:cubicBezTo>
                    <a:pt x="32587" y="703"/>
                    <a:pt x="32468" y="584"/>
                    <a:pt x="32456" y="453"/>
                  </a:cubicBezTo>
                  <a:close/>
                  <a:moveTo>
                    <a:pt x="37874" y="596"/>
                  </a:moveTo>
                  <a:lnTo>
                    <a:pt x="37874" y="596"/>
                  </a:lnTo>
                  <a:cubicBezTo>
                    <a:pt x="37731" y="584"/>
                    <a:pt x="37612" y="465"/>
                    <a:pt x="37624" y="310"/>
                  </a:cubicBezTo>
                  <a:lnTo>
                    <a:pt x="37624" y="310"/>
                  </a:lnTo>
                  <a:cubicBezTo>
                    <a:pt x="37636" y="168"/>
                    <a:pt x="37755" y="49"/>
                    <a:pt x="37910" y="60"/>
                  </a:cubicBezTo>
                  <a:lnTo>
                    <a:pt x="37910" y="60"/>
                  </a:lnTo>
                  <a:lnTo>
                    <a:pt x="37910" y="60"/>
                  </a:lnTo>
                  <a:lnTo>
                    <a:pt x="37910" y="60"/>
                  </a:lnTo>
                  <a:cubicBezTo>
                    <a:pt x="38052" y="72"/>
                    <a:pt x="38171" y="191"/>
                    <a:pt x="38160" y="358"/>
                  </a:cubicBezTo>
                  <a:lnTo>
                    <a:pt x="38160" y="358"/>
                  </a:lnTo>
                  <a:cubicBezTo>
                    <a:pt x="38160" y="513"/>
                    <a:pt x="38029" y="608"/>
                    <a:pt x="37898" y="608"/>
                  </a:cubicBezTo>
                  <a:lnTo>
                    <a:pt x="37898" y="608"/>
                  </a:lnTo>
                  <a:close/>
                  <a:moveTo>
                    <a:pt x="35028" y="287"/>
                  </a:moveTo>
                  <a:cubicBezTo>
                    <a:pt x="35028" y="132"/>
                    <a:pt x="35147" y="13"/>
                    <a:pt x="35302" y="1"/>
                  </a:cubicBezTo>
                  <a:lnTo>
                    <a:pt x="35302" y="1"/>
                  </a:lnTo>
                  <a:lnTo>
                    <a:pt x="35302" y="1"/>
                  </a:lnTo>
                  <a:lnTo>
                    <a:pt x="35302" y="1"/>
                  </a:lnTo>
                  <a:cubicBezTo>
                    <a:pt x="35445" y="1"/>
                    <a:pt x="35588" y="120"/>
                    <a:pt x="35588" y="275"/>
                  </a:cubicBezTo>
                  <a:lnTo>
                    <a:pt x="35588" y="275"/>
                  </a:lnTo>
                  <a:cubicBezTo>
                    <a:pt x="35588" y="418"/>
                    <a:pt x="35469" y="549"/>
                    <a:pt x="35314" y="549"/>
                  </a:cubicBezTo>
                  <a:lnTo>
                    <a:pt x="35314" y="549"/>
                  </a:lnTo>
                  <a:lnTo>
                    <a:pt x="35314" y="549"/>
                  </a:lnTo>
                  <a:lnTo>
                    <a:pt x="35314" y="549"/>
                  </a:lnTo>
                  <a:cubicBezTo>
                    <a:pt x="35147" y="549"/>
                    <a:pt x="35028" y="430"/>
                    <a:pt x="35028" y="287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8"/>
            <p:cNvSpPr/>
            <p:nvPr/>
          </p:nvSpPr>
          <p:spPr>
            <a:xfrm>
              <a:off x="2175009" y="-1603216"/>
              <a:ext cx="2419575" cy="2418452"/>
            </a:xfrm>
            <a:custGeom>
              <a:avLst/>
              <a:gdLst/>
              <a:ahLst/>
              <a:cxnLst/>
              <a:rect l="l" t="t" r="r" b="b"/>
              <a:pathLst>
                <a:path w="77594" h="77558" extrusionOk="0">
                  <a:moveTo>
                    <a:pt x="37518" y="77558"/>
                  </a:moveTo>
                  <a:cubicBezTo>
                    <a:pt x="37399" y="77558"/>
                    <a:pt x="37315" y="77451"/>
                    <a:pt x="37315" y="77343"/>
                  </a:cubicBezTo>
                  <a:lnTo>
                    <a:pt x="37315" y="77343"/>
                  </a:lnTo>
                  <a:cubicBezTo>
                    <a:pt x="37315" y="77224"/>
                    <a:pt x="37422" y="77141"/>
                    <a:pt x="37518" y="77141"/>
                  </a:cubicBezTo>
                  <a:lnTo>
                    <a:pt x="37518" y="77141"/>
                  </a:lnTo>
                  <a:cubicBezTo>
                    <a:pt x="37637" y="77141"/>
                    <a:pt x="37732" y="77236"/>
                    <a:pt x="37732" y="77355"/>
                  </a:cubicBezTo>
                  <a:lnTo>
                    <a:pt x="37732" y="77355"/>
                  </a:lnTo>
                  <a:cubicBezTo>
                    <a:pt x="37744" y="77462"/>
                    <a:pt x="37637" y="77558"/>
                    <a:pt x="37518" y="77558"/>
                  </a:cubicBezTo>
                  <a:lnTo>
                    <a:pt x="37518" y="77558"/>
                  </a:lnTo>
                  <a:cubicBezTo>
                    <a:pt x="37541" y="77558"/>
                    <a:pt x="37541" y="77558"/>
                    <a:pt x="37518" y="77558"/>
                  </a:cubicBezTo>
                  <a:close/>
                  <a:moveTo>
                    <a:pt x="39899" y="77343"/>
                  </a:moveTo>
                  <a:cubicBezTo>
                    <a:pt x="39899" y="77224"/>
                    <a:pt x="39994" y="77141"/>
                    <a:pt x="40113" y="77129"/>
                  </a:cubicBezTo>
                  <a:lnTo>
                    <a:pt x="40113" y="77129"/>
                  </a:lnTo>
                  <a:cubicBezTo>
                    <a:pt x="40232" y="77129"/>
                    <a:pt x="40316" y="77212"/>
                    <a:pt x="40316" y="77332"/>
                  </a:cubicBezTo>
                  <a:lnTo>
                    <a:pt x="40316" y="77332"/>
                  </a:lnTo>
                  <a:cubicBezTo>
                    <a:pt x="40316" y="77451"/>
                    <a:pt x="40232" y="77546"/>
                    <a:pt x="40113" y="77558"/>
                  </a:cubicBezTo>
                  <a:lnTo>
                    <a:pt x="40113" y="77558"/>
                  </a:lnTo>
                  <a:lnTo>
                    <a:pt x="40113" y="77558"/>
                  </a:lnTo>
                  <a:lnTo>
                    <a:pt x="40113" y="77558"/>
                  </a:lnTo>
                  <a:cubicBezTo>
                    <a:pt x="40006" y="77558"/>
                    <a:pt x="39899" y="77462"/>
                    <a:pt x="39899" y="77343"/>
                  </a:cubicBezTo>
                  <a:close/>
                  <a:moveTo>
                    <a:pt x="34946" y="77391"/>
                  </a:moveTo>
                  <a:cubicBezTo>
                    <a:pt x="34827" y="77379"/>
                    <a:pt x="34743" y="77272"/>
                    <a:pt x="34755" y="77165"/>
                  </a:cubicBezTo>
                  <a:lnTo>
                    <a:pt x="34755" y="77165"/>
                  </a:lnTo>
                  <a:cubicBezTo>
                    <a:pt x="34767" y="77046"/>
                    <a:pt x="34874" y="76974"/>
                    <a:pt x="34982" y="76974"/>
                  </a:cubicBezTo>
                  <a:lnTo>
                    <a:pt x="34982" y="76974"/>
                  </a:lnTo>
                  <a:cubicBezTo>
                    <a:pt x="35101" y="76986"/>
                    <a:pt x="35172" y="77093"/>
                    <a:pt x="35172" y="77201"/>
                  </a:cubicBezTo>
                  <a:lnTo>
                    <a:pt x="35172" y="77201"/>
                  </a:lnTo>
                  <a:cubicBezTo>
                    <a:pt x="35160" y="77296"/>
                    <a:pt x="35065" y="77391"/>
                    <a:pt x="34958" y="77391"/>
                  </a:cubicBezTo>
                  <a:lnTo>
                    <a:pt x="34958" y="77391"/>
                  </a:lnTo>
                  <a:close/>
                  <a:moveTo>
                    <a:pt x="42482" y="77201"/>
                  </a:moveTo>
                  <a:cubicBezTo>
                    <a:pt x="42459" y="77081"/>
                    <a:pt x="42554" y="76974"/>
                    <a:pt x="42673" y="76974"/>
                  </a:cubicBezTo>
                  <a:lnTo>
                    <a:pt x="42673" y="76974"/>
                  </a:lnTo>
                  <a:cubicBezTo>
                    <a:pt x="42792" y="76962"/>
                    <a:pt x="42899" y="77046"/>
                    <a:pt x="42911" y="77165"/>
                  </a:cubicBezTo>
                  <a:lnTo>
                    <a:pt x="42911" y="77165"/>
                  </a:lnTo>
                  <a:cubicBezTo>
                    <a:pt x="42923" y="77284"/>
                    <a:pt x="42840" y="77391"/>
                    <a:pt x="42721" y="77391"/>
                  </a:cubicBezTo>
                  <a:lnTo>
                    <a:pt x="42721" y="77391"/>
                  </a:lnTo>
                  <a:lnTo>
                    <a:pt x="42697" y="77391"/>
                  </a:lnTo>
                  <a:lnTo>
                    <a:pt x="42697" y="77391"/>
                  </a:lnTo>
                  <a:cubicBezTo>
                    <a:pt x="42578" y="77391"/>
                    <a:pt x="42494" y="77308"/>
                    <a:pt x="42482" y="77201"/>
                  </a:cubicBezTo>
                  <a:close/>
                  <a:moveTo>
                    <a:pt x="32374" y="77046"/>
                  </a:moveTo>
                  <a:cubicBezTo>
                    <a:pt x="32255" y="77034"/>
                    <a:pt x="32184" y="76915"/>
                    <a:pt x="32195" y="76808"/>
                  </a:cubicBezTo>
                  <a:lnTo>
                    <a:pt x="32195" y="76808"/>
                  </a:lnTo>
                  <a:cubicBezTo>
                    <a:pt x="32207" y="76689"/>
                    <a:pt x="32326" y="76617"/>
                    <a:pt x="32434" y="76653"/>
                  </a:cubicBezTo>
                  <a:lnTo>
                    <a:pt x="32434" y="76653"/>
                  </a:lnTo>
                  <a:cubicBezTo>
                    <a:pt x="32553" y="76665"/>
                    <a:pt x="32624" y="76784"/>
                    <a:pt x="32612" y="76891"/>
                  </a:cubicBezTo>
                  <a:lnTo>
                    <a:pt x="32612" y="76891"/>
                  </a:lnTo>
                  <a:cubicBezTo>
                    <a:pt x="32600" y="76986"/>
                    <a:pt x="32505" y="77058"/>
                    <a:pt x="32398" y="77058"/>
                  </a:cubicBezTo>
                  <a:lnTo>
                    <a:pt x="32398" y="77058"/>
                  </a:lnTo>
                  <a:cubicBezTo>
                    <a:pt x="32398" y="77046"/>
                    <a:pt x="32386" y="77046"/>
                    <a:pt x="32374" y="77046"/>
                  </a:cubicBezTo>
                  <a:close/>
                  <a:moveTo>
                    <a:pt x="45042" y="76867"/>
                  </a:moveTo>
                  <a:cubicBezTo>
                    <a:pt x="45019" y="76748"/>
                    <a:pt x="45102" y="76653"/>
                    <a:pt x="45197" y="76629"/>
                  </a:cubicBezTo>
                  <a:lnTo>
                    <a:pt x="45197" y="76629"/>
                  </a:lnTo>
                  <a:cubicBezTo>
                    <a:pt x="45316" y="76617"/>
                    <a:pt x="45423" y="76689"/>
                    <a:pt x="45435" y="76796"/>
                  </a:cubicBezTo>
                  <a:lnTo>
                    <a:pt x="45435" y="76796"/>
                  </a:lnTo>
                  <a:cubicBezTo>
                    <a:pt x="45459" y="76915"/>
                    <a:pt x="45376" y="77022"/>
                    <a:pt x="45257" y="77034"/>
                  </a:cubicBezTo>
                  <a:lnTo>
                    <a:pt x="45257" y="77034"/>
                  </a:lnTo>
                  <a:lnTo>
                    <a:pt x="45233" y="77034"/>
                  </a:lnTo>
                  <a:lnTo>
                    <a:pt x="45233" y="77034"/>
                  </a:lnTo>
                  <a:cubicBezTo>
                    <a:pt x="45138" y="77046"/>
                    <a:pt x="45054" y="76974"/>
                    <a:pt x="45042" y="76867"/>
                  </a:cubicBezTo>
                  <a:close/>
                  <a:moveTo>
                    <a:pt x="29826" y="76546"/>
                  </a:moveTo>
                  <a:lnTo>
                    <a:pt x="29826" y="76546"/>
                  </a:lnTo>
                  <a:lnTo>
                    <a:pt x="29826" y="76546"/>
                  </a:lnTo>
                  <a:cubicBezTo>
                    <a:pt x="29719" y="76510"/>
                    <a:pt x="29648" y="76403"/>
                    <a:pt x="29683" y="76296"/>
                  </a:cubicBezTo>
                  <a:lnTo>
                    <a:pt x="29683" y="76296"/>
                  </a:lnTo>
                  <a:cubicBezTo>
                    <a:pt x="29707" y="76189"/>
                    <a:pt x="29814" y="76117"/>
                    <a:pt x="29933" y="76141"/>
                  </a:cubicBezTo>
                  <a:lnTo>
                    <a:pt x="29933" y="76141"/>
                  </a:lnTo>
                  <a:cubicBezTo>
                    <a:pt x="30052" y="76165"/>
                    <a:pt x="30112" y="76272"/>
                    <a:pt x="30076" y="76391"/>
                  </a:cubicBezTo>
                  <a:lnTo>
                    <a:pt x="30076" y="76391"/>
                  </a:lnTo>
                  <a:cubicBezTo>
                    <a:pt x="30052" y="76486"/>
                    <a:pt x="29981" y="76558"/>
                    <a:pt x="29874" y="76558"/>
                  </a:cubicBezTo>
                  <a:lnTo>
                    <a:pt x="29874" y="76558"/>
                  </a:lnTo>
                  <a:cubicBezTo>
                    <a:pt x="29862" y="76546"/>
                    <a:pt x="29838" y="76546"/>
                    <a:pt x="29826" y="76546"/>
                  </a:cubicBezTo>
                  <a:close/>
                  <a:moveTo>
                    <a:pt x="47566" y="76367"/>
                  </a:moveTo>
                  <a:cubicBezTo>
                    <a:pt x="47543" y="76248"/>
                    <a:pt x="47614" y="76141"/>
                    <a:pt x="47721" y="76117"/>
                  </a:cubicBezTo>
                  <a:lnTo>
                    <a:pt x="47721" y="76117"/>
                  </a:lnTo>
                  <a:cubicBezTo>
                    <a:pt x="47816" y="76081"/>
                    <a:pt x="47936" y="76153"/>
                    <a:pt x="47971" y="76260"/>
                  </a:cubicBezTo>
                  <a:lnTo>
                    <a:pt x="47971" y="76260"/>
                  </a:lnTo>
                  <a:cubicBezTo>
                    <a:pt x="47995" y="76379"/>
                    <a:pt x="47924" y="76486"/>
                    <a:pt x="47816" y="76510"/>
                  </a:cubicBezTo>
                  <a:lnTo>
                    <a:pt x="47816" y="76510"/>
                  </a:lnTo>
                  <a:lnTo>
                    <a:pt x="47781" y="76510"/>
                  </a:lnTo>
                  <a:lnTo>
                    <a:pt x="47781" y="76510"/>
                  </a:lnTo>
                  <a:cubicBezTo>
                    <a:pt x="47674" y="76534"/>
                    <a:pt x="47578" y="76462"/>
                    <a:pt x="47566" y="76367"/>
                  </a:cubicBezTo>
                  <a:close/>
                  <a:moveTo>
                    <a:pt x="27326" y="75855"/>
                  </a:moveTo>
                  <a:cubicBezTo>
                    <a:pt x="27219" y="75831"/>
                    <a:pt x="27147" y="75712"/>
                    <a:pt x="27195" y="75593"/>
                  </a:cubicBezTo>
                  <a:lnTo>
                    <a:pt x="27195" y="75593"/>
                  </a:lnTo>
                  <a:cubicBezTo>
                    <a:pt x="27219" y="75474"/>
                    <a:pt x="27338" y="75415"/>
                    <a:pt x="27457" y="75450"/>
                  </a:cubicBezTo>
                  <a:lnTo>
                    <a:pt x="27457" y="75450"/>
                  </a:lnTo>
                  <a:cubicBezTo>
                    <a:pt x="27564" y="75486"/>
                    <a:pt x="27623" y="75605"/>
                    <a:pt x="27600" y="75724"/>
                  </a:cubicBezTo>
                  <a:lnTo>
                    <a:pt x="27600" y="75724"/>
                  </a:lnTo>
                  <a:cubicBezTo>
                    <a:pt x="27564" y="75808"/>
                    <a:pt x="27493" y="75867"/>
                    <a:pt x="27397" y="75867"/>
                  </a:cubicBezTo>
                  <a:lnTo>
                    <a:pt x="27397" y="75867"/>
                  </a:lnTo>
                  <a:cubicBezTo>
                    <a:pt x="27373" y="75855"/>
                    <a:pt x="27362" y="75855"/>
                    <a:pt x="27326" y="75855"/>
                  </a:cubicBezTo>
                  <a:close/>
                  <a:moveTo>
                    <a:pt x="50055" y="75700"/>
                  </a:moveTo>
                  <a:cubicBezTo>
                    <a:pt x="50019" y="75593"/>
                    <a:pt x="50079" y="75474"/>
                    <a:pt x="50186" y="75427"/>
                  </a:cubicBezTo>
                  <a:lnTo>
                    <a:pt x="50186" y="75427"/>
                  </a:lnTo>
                  <a:cubicBezTo>
                    <a:pt x="50293" y="75403"/>
                    <a:pt x="50412" y="75450"/>
                    <a:pt x="50460" y="75557"/>
                  </a:cubicBezTo>
                  <a:lnTo>
                    <a:pt x="50460" y="75557"/>
                  </a:lnTo>
                  <a:cubicBezTo>
                    <a:pt x="50483" y="75665"/>
                    <a:pt x="50424" y="75784"/>
                    <a:pt x="50317" y="75831"/>
                  </a:cubicBezTo>
                  <a:lnTo>
                    <a:pt x="50317" y="75831"/>
                  </a:lnTo>
                  <a:cubicBezTo>
                    <a:pt x="50305" y="75831"/>
                    <a:pt x="50281" y="75843"/>
                    <a:pt x="50257" y="75843"/>
                  </a:cubicBezTo>
                  <a:lnTo>
                    <a:pt x="50257" y="75843"/>
                  </a:lnTo>
                  <a:cubicBezTo>
                    <a:pt x="50162" y="75843"/>
                    <a:pt x="50079" y="75796"/>
                    <a:pt x="50055" y="75700"/>
                  </a:cubicBezTo>
                  <a:close/>
                  <a:moveTo>
                    <a:pt x="24885" y="75010"/>
                  </a:moveTo>
                  <a:cubicBezTo>
                    <a:pt x="24778" y="74962"/>
                    <a:pt x="24730" y="74843"/>
                    <a:pt x="24766" y="74748"/>
                  </a:cubicBezTo>
                  <a:lnTo>
                    <a:pt x="24766" y="74748"/>
                  </a:lnTo>
                  <a:cubicBezTo>
                    <a:pt x="24814" y="74641"/>
                    <a:pt x="24933" y="74581"/>
                    <a:pt x="25040" y="74617"/>
                  </a:cubicBezTo>
                  <a:lnTo>
                    <a:pt x="25040" y="74617"/>
                  </a:lnTo>
                  <a:cubicBezTo>
                    <a:pt x="25135" y="74665"/>
                    <a:pt x="25195" y="74784"/>
                    <a:pt x="25159" y="74891"/>
                  </a:cubicBezTo>
                  <a:lnTo>
                    <a:pt x="25159" y="74891"/>
                  </a:lnTo>
                  <a:cubicBezTo>
                    <a:pt x="25123" y="74974"/>
                    <a:pt x="25052" y="75022"/>
                    <a:pt x="24956" y="75022"/>
                  </a:cubicBezTo>
                  <a:lnTo>
                    <a:pt x="24956" y="75022"/>
                  </a:lnTo>
                  <a:cubicBezTo>
                    <a:pt x="24933" y="75022"/>
                    <a:pt x="24897" y="75010"/>
                    <a:pt x="24885" y="75010"/>
                  </a:cubicBezTo>
                  <a:close/>
                  <a:moveTo>
                    <a:pt x="52496" y="74879"/>
                  </a:moveTo>
                  <a:cubicBezTo>
                    <a:pt x="52448" y="74772"/>
                    <a:pt x="52508" y="74641"/>
                    <a:pt x="52615" y="74605"/>
                  </a:cubicBezTo>
                  <a:lnTo>
                    <a:pt x="52615" y="74605"/>
                  </a:lnTo>
                  <a:cubicBezTo>
                    <a:pt x="52722" y="74557"/>
                    <a:pt x="52841" y="74617"/>
                    <a:pt x="52877" y="74724"/>
                  </a:cubicBezTo>
                  <a:lnTo>
                    <a:pt x="52877" y="74724"/>
                  </a:lnTo>
                  <a:cubicBezTo>
                    <a:pt x="52924" y="74831"/>
                    <a:pt x="52865" y="74950"/>
                    <a:pt x="52758" y="74998"/>
                  </a:cubicBezTo>
                  <a:lnTo>
                    <a:pt x="52758" y="74998"/>
                  </a:lnTo>
                  <a:cubicBezTo>
                    <a:pt x="52734" y="75010"/>
                    <a:pt x="52722" y="75010"/>
                    <a:pt x="52686" y="75010"/>
                  </a:cubicBezTo>
                  <a:lnTo>
                    <a:pt x="52686" y="75010"/>
                  </a:lnTo>
                  <a:cubicBezTo>
                    <a:pt x="52603" y="75010"/>
                    <a:pt x="52519" y="74950"/>
                    <a:pt x="52496" y="74879"/>
                  </a:cubicBezTo>
                  <a:close/>
                  <a:moveTo>
                    <a:pt x="22492" y="73998"/>
                  </a:moveTo>
                  <a:cubicBezTo>
                    <a:pt x="22385" y="73950"/>
                    <a:pt x="22337" y="73819"/>
                    <a:pt x="22385" y="73712"/>
                  </a:cubicBezTo>
                  <a:lnTo>
                    <a:pt x="22385" y="73712"/>
                  </a:lnTo>
                  <a:cubicBezTo>
                    <a:pt x="22432" y="73605"/>
                    <a:pt x="22551" y="73569"/>
                    <a:pt x="22670" y="73605"/>
                  </a:cubicBezTo>
                  <a:lnTo>
                    <a:pt x="22670" y="73605"/>
                  </a:lnTo>
                  <a:cubicBezTo>
                    <a:pt x="22778" y="73652"/>
                    <a:pt x="22813" y="73783"/>
                    <a:pt x="22778" y="73891"/>
                  </a:cubicBezTo>
                  <a:lnTo>
                    <a:pt x="22778" y="73891"/>
                  </a:lnTo>
                  <a:cubicBezTo>
                    <a:pt x="22742" y="73974"/>
                    <a:pt x="22670" y="74010"/>
                    <a:pt x="22575" y="74010"/>
                  </a:cubicBezTo>
                  <a:lnTo>
                    <a:pt x="22575" y="74010"/>
                  </a:lnTo>
                  <a:cubicBezTo>
                    <a:pt x="22551" y="74010"/>
                    <a:pt x="22516" y="74010"/>
                    <a:pt x="22492" y="73998"/>
                  </a:cubicBezTo>
                  <a:close/>
                  <a:moveTo>
                    <a:pt x="54865" y="73879"/>
                  </a:moveTo>
                  <a:cubicBezTo>
                    <a:pt x="54817" y="73772"/>
                    <a:pt x="54865" y="73641"/>
                    <a:pt x="54960" y="73593"/>
                  </a:cubicBezTo>
                  <a:lnTo>
                    <a:pt x="54960" y="73593"/>
                  </a:lnTo>
                  <a:cubicBezTo>
                    <a:pt x="55067" y="73557"/>
                    <a:pt x="55186" y="73593"/>
                    <a:pt x="55246" y="73700"/>
                  </a:cubicBezTo>
                  <a:lnTo>
                    <a:pt x="55246" y="73700"/>
                  </a:lnTo>
                  <a:cubicBezTo>
                    <a:pt x="55294" y="73807"/>
                    <a:pt x="55246" y="73926"/>
                    <a:pt x="55139" y="73986"/>
                  </a:cubicBezTo>
                  <a:lnTo>
                    <a:pt x="55139" y="73986"/>
                  </a:lnTo>
                  <a:cubicBezTo>
                    <a:pt x="55115" y="73998"/>
                    <a:pt x="55079" y="73998"/>
                    <a:pt x="55055" y="73998"/>
                  </a:cubicBezTo>
                  <a:lnTo>
                    <a:pt x="55055" y="73998"/>
                  </a:lnTo>
                  <a:cubicBezTo>
                    <a:pt x="54984" y="73998"/>
                    <a:pt x="54901" y="73950"/>
                    <a:pt x="54865" y="73879"/>
                  </a:cubicBezTo>
                  <a:close/>
                  <a:moveTo>
                    <a:pt x="20170" y="72819"/>
                  </a:moveTo>
                  <a:lnTo>
                    <a:pt x="20170" y="72819"/>
                  </a:lnTo>
                  <a:lnTo>
                    <a:pt x="20170" y="72819"/>
                  </a:lnTo>
                  <a:cubicBezTo>
                    <a:pt x="20063" y="72760"/>
                    <a:pt x="20039" y="72640"/>
                    <a:pt x="20075" y="72545"/>
                  </a:cubicBezTo>
                  <a:lnTo>
                    <a:pt x="20075" y="72545"/>
                  </a:lnTo>
                  <a:cubicBezTo>
                    <a:pt x="20146" y="72438"/>
                    <a:pt x="20265" y="72402"/>
                    <a:pt x="20361" y="72450"/>
                  </a:cubicBezTo>
                  <a:lnTo>
                    <a:pt x="20361" y="72450"/>
                  </a:lnTo>
                  <a:cubicBezTo>
                    <a:pt x="20468" y="72510"/>
                    <a:pt x="20504" y="72629"/>
                    <a:pt x="20456" y="72736"/>
                  </a:cubicBezTo>
                  <a:lnTo>
                    <a:pt x="20456" y="72736"/>
                  </a:lnTo>
                  <a:cubicBezTo>
                    <a:pt x="20408" y="72807"/>
                    <a:pt x="20349" y="72843"/>
                    <a:pt x="20277" y="72843"/>
                  </a:cubicBezTo>
                  <a:lnTo>
                    <a:pt x="20277" y="72843"/>
                  </a:lnTo>
                  <a:cubicBezTo>
                    <a:pt x="20242" y="72855"/>
                    <a:pt x="20194" y="72843"/>
                    <a:pt x="20170" y="72819"/>
                  </a:cubicBezTo>
                  <a:close/>
                  <a:moveTo>
                    <a:pt x="57163" y="72724"/>
                  </a:moveTo>
                  <a:cubicBezTo>
                    <a:pt x="57103" y="72617"/>
                    <a:pt x="57151" y="72498"/>
                    <a:pt x="57258" y="72438"/>
                  </a:cubicBezTo>
                  <a:lnTo>
                    <a:pt x="57258" y="72438"/>
                  </a:lnTo>
                  <a:cubicBezTo>
                    <a:pt x="57365" y="72379"/>
                    <a:pt x="57496" y="72426"/>
                    <a:pt x="57544" y="72521"/>
                  </a:cubicBezTo>
                  <a:lnTo>
                    <a:pt x="57544" y="72521"/>
                  </a:lnTo>
                  <a:cubicBezTo>
                    <a:pt x="57603" y="72629"/>
                    <a:pt x="57556" y="72760"/>
                    <a:pt x="57449" y="72807"/>
                  </a:cubicBezTo>
                  <a:lnTo>
                    <a:pt x="57449" y="72807"/>
                  </a:lnTo>
                  <a:cubicBezTo>
                    <a:pt x="57425" y="72819"/>
                    <a:pt x="57377" y="72843"/>
                    <a:pt x="57341" y="72843"/>
                  </a:cubicBezTo>
                  <a:lnTo>
                    <a:pt x="57341" y="72843"/>
                  </a:lnTo>
                  <a:cubicBezTo>
                    <a:pt x="57270" y="72843"/>
                    <a:pt x="57211" y="72795"/>
                    <a:pt x="57163" y="72724"/>
                  </a:cubicBezTo>
                  <a:close/>
                  <a:moveTo>
                    <a:pt x="17932" y="71497"/>
                  </a:moveTo>
                  <a:cubicBezTo>
                    <a:pt x="17837" y="71438"/>
                    <a:pt x="17801" y="71307"/>
                    <a:pt x="17872" y="71200"/>
                  </a:cubicBezTo>
                  <a:lnTo>
                    <a:pt x="17872" y="71200"/>
                  </a:lnTo>
                  <a:cubicBezTo>
                    <a:pt x="17932" y="71093"/>
                    <a:pt x="18075" y="71069"/>
                    <a:pt x="18170" y="71140"/>
                  </a:cubicBezTo>
                  <a:lnTo>
                    <a:pt x="18170" y="71140"/>
                  </a:lnTo>
                  <a:cubicBezTo>
                    <a:pt x="18277" y="71200"/>
                    <a:pt x="18313" y="71331"/>
                    <a:pt x="18229" y="71438"/>
                  </a:cubicBezTo>
                  <a:lnTo>
                    <a:pt x="18229" y="71438"/>
                  </a:lnTo>
                  <a:cubicBezTo>
                    <a:pt x="18194" y="71497"/>
                    <a:pt x="18134" y="71545"/>
                    <a:pt x="18051" y="71545"/>
                  </a:cubicBezTo>
                  <a:lnTo>
                    <a:pt x="18051" y="71545"/>
                  </a:lnTo>
                  <a:cubicBezTo>
                    <a:pt x="18015" y="71533"/>
                    <a:pt x="17979" y="71509"/>
                    <a:pt x="17932" y="71497"/>
                  </a:cubicBezTo>
                  <a:close/>
                  <a:moveTo>
                    <a:pt x="59389" y="71426"/>
                  </a:moveTo>
                  <a:cubicBezTo>
                    <a:pt x="59330" y="71319"/>
                    <a:pt x="59354" y="71200"/>
                    <a:pt x="59449" y="71140"/>
                  </a:cubicBezTo>
                  <a:lnTo>
                    <a:pt x="59449" y="71140"/>
                  </a:lnTo>
                  <a:cubicBezTo>
                    <a:pt x="59532" y="71081"/>
                    <a:pt x="59663" y="71105"/>
                    <a:pt x="59747" y="71200"/>
                  </a:cubicBezTo>
                  <a:lnTo>
                    <a:pt x="59747" y="71200"/>
                  </a:lnTo>
                  <a:cubicBezTo>
                    <a:pt x="59806" y="71307"/>
                    <a:pt x="59770" y="71426"/>
                    <a:pt x="59687" y="71497"/>
                  </a:cubicBezTo>
                  <a:lnTo>
                    <a:pt x="59687" y="71497"/>
                  </a:lnTo>
                  <a:cubicBezTo>
                    <a:pt x="59651" y="71509"/>
                    <a:pt x="59604" y="71533"/>
                    <a:pt x="59580" y="71533"/>
                  </a:cubicBezTo>
                  <a:lnTo>
                    <a:pt x="59580" y="71533"/>
                  </a:lnTo>
                  <a:cubicBezTo>
                    <a:pt x="59508" y="71509"/>
                    <a:pt x="59425" y="71486"/>
                    <a:pt x="59389" y="71426"/>
                  </a:cubicBezTo>
                  <a:close/>
                  <a:moveTo>
                    <a:pt x="15812" y="70021"/>
                  </a:moveTo>
                  <a:cubicBezTo>
                    <a:pt x="15717" y="69950"/>
                    <a:pt x="15693" y="69831"/>
                    <a:pt x="15765" y="69723"/>
                  </a:cubicBezTo>
                  <a:lnTo>
                    <a:pt x="15765" y="69723"/>
                  </a:lnTo>
                  <a:cubicBezTo>
                    <a:pt x="15836" y="69640"/>
                    <a:pt x="15955" y="69604"/>
                    <a:pt x="16063" y="69688"/>
                  </a:cubicBezTo>
                  <a:lnTo>
                    <a:pt x="16063" y="69688"/>
                  </a:lnTo>
                  <a:cubicBezTo>
                    <a:pt x="16146" y="69759"/>
                    <a:pt x="16182" y="69878"/>
                    <a:pt x="16110" y="69985"/>
                  </a:cubicBezTo>
                  <a:lnTo>
                    <a:pt x="16110" y="69985"/>
                  </a:lnTo>
                  <a:cubicBezTo>
                    <a:pt x="16063" y="70045"/>
                    <a:pt x="16003" y="70069"/>
                    <a:pt x="15943" y="70069"/>
                  </a:cubicBezTo>
                  <a:lnTo>
                    <a:pt x="15943" y="70069"/>
                  </a:lnTo>
                  <a:cubicBezTo>
                    <a:pt x="15884" y="70069"/>
                    <a:pt x="15836" y="70057"/>
                    <a:pt x="15812" y="70021"/>
                  </a:cubicBezTo>
                  <a:close/>
                  <a:moveTo>
                    <a:pt x="61532" y="69962"/>
                  </a:moveTo>
                  <a:cubicBezTo>
                    <a:pt x="61449" y="69878"/>
                    <a:pt x="61485" y="69747"/>
                    <a:pt x="61568" y="69664"/>
                  </a:cubicBezTo>
                  <a:lnTo>
                    <a:pt x="61568" y="69664"/>
                  </a:lnTo>
                  <a:cubicBezTo>
                    <a:pt x="61663" y="69592"/>
                    <a:pt x="61794" y="69628"/>
                    <a:pt x="61866" y="69712"/>
                  </a:cubicBezTo>
                  <a:lnTo>
                    <a:pt x="61866" y="69712"/>
                  </a:lnTo>
                  <a:cubicBezTo>
                    <a:pt x="61949" y="69807"/>
                    <a:pt x="61913" y="69938"/>
                    <a:pt x="61830" y="70009"/>
                  </a:cubicBezTo>
                  <a:lnTo>
                    <a:pt x="61830" y="70009"/>
                  </a:lnTo>
                  <a:cubicBezTo>
                    <a:pt x="61794" y="70045"/>
                    <a:pt x="61747" y="70057"/>
                    <a:pt x="61711" y="70057"/>
                  </a:cubicBezTo>
                  <a:lnTo>
                    <a:pt x="61711" y="70057"/>
                  </a:lnTo>
                  <a:cubicBezTo>
                    <a:pt x="61628" y="70057"/>
                    <a:pt x="61556" y="70021"/>
                    <a:pt x="61532" y="69962"/>
                  </a:cubicBezTo>
                  <a:close/>
                  <a:moveTo>
                    <a:pt x="13765" y="68438"/>
                  </a:moveTo>
                  <a:lnTo>
                    <a:pt x="13765" y="68438"/>
                  </a:lnTo>
                  <a:lnTo>
                    <a:pt x="13765" y="68438"/>
                  </a:lnTo>
                  <a:cubicBezTo>
                    <a:pt x="13681" y="68354"/>
                    <a:pt x="13669" y="68223"/>
                    <a:pt x="13741" y="68140"/>
                  </a:cubicBezTo>
                  <a:lnTo>
                    <a:pt x="13741" y="68140"/>
                  </a:lnTo>
                  <a:cubicBezTo>
                    <a:pt x="13812" y="68045"/>
                    <a:pt x="13943" y="68033"/>
                    <a:pt x="14038" y="68104"/>
                  </a:cubicBezTo>
                  <a:lnTo>
                    <a:pt x="14038" y="68104"/>
                  </a:lnTo>
                  <a:cubicBezTo>
                    <a:pt x="14122" y="68176"/>
                    <a:pt x="14146" y="68319"/>
                    <a:pt x="14062" y="68402"/>
                  </a:cubicBezTo>
                  <a:lnTo>
                    <a:pt x="14062" y="68402"/>
                  </a:lnTo>
                  <a:cubicBezTo>
                    <a:pt x="14027" y="68449"/>
                    <a:pt x="13967" y="68473"/>
                    <a:pt x="13907" y="68473"/>
                  </a:cubicBezTo>
                  <a:lnTo>
                    <a:pt x="13907" y="68473"/>
                  </a:lnTo>
                  <a:cubicBezTo>
                    <a:pt x="13860" y="68473"/>
                    <a:pt x="13812" y="68461"/>
                    <a:pt x="13765" y="68438"/>
                  </a:cubicBezTo>
                  <a:close/>
                  <a:moveTo>
                    <a:pt x="63557" y="68390"/>
                  </a:moveTo>
                  <a:cubicBezTo>
                    <a:pt x="63473" y="68295"/>
                    <a:pt x="63497" y="68164"/>
                    <a:pt x="63580" y="68092"/>
                  </a:cubicBezTo>
                  <a:lnTo>
                    <a:pt x="63580" y="68092"/>
                  </a:lnTo>
                  <a:cubicBezTo>
                    <a:pt x="63676" y="68021"/>
                    <a:pt x="63807" y="68033"/>
                    <a:pt x="63878" y="68116"/>
                  </a:cubicBezTo>
                  <a:lnTo>
                    <a:pt x="63878" y="68116"/>
                  </a:lnTo>
                  <a:cubicBezTo>
                    <a:pt x="63949" y="68211"/>
                    <a:pt x="63938" y="68342"/>
                    <a:pt x="63854" y="68414"/>
                  </a:cubicBezTo>
                  <a:lnTo>
                    <a:pt x="63854" y="68414"/>
                  </a:lnTo>
                  <a:cubicBezTo>
                    <a:pt x="63807" y="68449"/>
                    <a:pt x="63759" y="68461"/>
                    <a:pt x="63711" y="68461"/>
                  </a:cubicBezTo>
                  <a:lnTo>
                    <a:pt x="63711" y="68461"/>
                  </a:lnTo>
                  <a:cubicBezTo>
                    <a:pt x="63652" y="68461"/>
                    <a:pt x="63592" y="68438"/>
                    <a:pt x="63557" y="68390"/>
                  </a:cubicBezTo>
                  <a:close/>
                  <a:moveTo>
                    <a:pt x="11848" y="66687"/>
                  </a:moveTo>
                  <a:cubicBezTo>
                    <a:pt x="11764" y="66616"/>
                    <a:pt x="11764" y="66485"/>
                    <a:pt x="11848" y="66390"/>
                  </a:cubicBezTo>
                  <a:lnTo>
                    <a:pt x="11848" y="66390"/>
                  </a:lnTo>
                  <a:cubicBezTo>
                    <a:pt x="11943" y="66306"/>
                    <a:pt x="12062" y="66306"/>
                    <a:pt x="12145" y="66390"/>
                  </a:cubicBezTo>
                  <a:lnTo>
                    <a:pt x="12145" y="66390"/>
                  </a:lnTo>
                  <a:cubicBezTo>
                    <a:pt x="12241" y="66473"/>
                    <a:pt x="12241" y="66604"/>
                    <a:pt x="12145" y="66687"/>
                  </a:cubicBezTo>
                  <a:lnTo>
                    <a:pt x="12145" y="66687"/>
                  </a:lnTo>
                  <a:cubicBezTo>
                    <a:pt x="12098" y="66735"/>
                    <a:pt x="12062" y="66747"/>
                    <a:pt x="12002" y="66747"/>
                  </a:cubicBezTo>
                  <a:lnTo>
                    <a:pt x="12002" y="66747"/>
                  </a:lnTo>
                  <a:cubicBezTo>
                    <a:pt x="11943" y="66747"/>
                    <a:pt x="11895" y="66723"/>
                    <a:pt x="11848" y="66687"/>
                  </a:cubicBezTo>
                  <a:close/>
                  <a:moveTo>
                    <a:pt x="65473" y="66664"/>
                  </a:moveTo>
                  <a:cubicBezTo>
                    <a:pt x="65402" y="66568"/>
                    <a:pt x="65402" y="66449"/>
                    <a:pt x="65473" y="66366"/>
                  </a:cubicBezTo>
                  <a:lnTo>
                    <a:pt x="65473" y="66366"/>
                  </a:lnTo>
                  <a:cubicBezTo>
                    <a:pt x="65557" y="66294"/>
                    <a:pt x="65700" y="66294"/>
                    <a:pt x="65771" y="66366"/>
                  </a:cubicBezTo>
                  <a:lnTo>
                    <a:pt x="65771" y="66366"/>
                  </a:lnTo>
                  <a:cubicBezTo>
                    <a:pt x="65843" y="66449"/>
                    <a:pt x="65843" y="66592"/>
                    <a:pt x="65771" y="66664"/>
                  </a:cubicBezTo>
                  <a:lnTo>
                    <a:pt x="65771" y="66664"/>
                  </a:lnTo>
                  <a:cubicBezTo>
                    <a:pt x="65723" y="66699"/>
                    <a:pt x="65676" y="66723"/>
                    <a:pt x="65616" y="66723"/>
                  </a:cubicBezTo>
                  <a:lnTo>
                    <a:pt x="65616" y="66723"/>
                  </a:lnTo>
                  <a:cubicBezTo>
                    <a:pt x="65557" y="66735"/>
                    <a:pt x="65521" y="66699"/>
                    <a:pt x="65473" y="66664"/>
                  </a:cubicBezTo>
                  <a:close/>
                  <a:moveTo>
                    <a:pt x="10050" y="64818"/>
                  </a:moveTo>
                  <a:cubicBezTo>
                    <a:pt x="9978" y="64723"/>
                    <a:pt x="9978" y="64592"/>
                    <a:pt x="10062" y="64520"/>
                  </a:cubicBezTo>
                  <a:lnTo>
                    <a:pt x="10062" y="64520"/>
                  </a:lnTo>
                  <a:cubicBezTo>
                    <a:pt x="10157" y="64449"/>
                    <a:pt x="10288" y="64449"/>
                    <a:pt x="10359" y="64532"/>
                  </a:cubicBezTo>
                  <a:lnTo>
                    <a:pt x="10359" y="64532"/>
                  </a:lnTo>
                  <a:cubicBezTo>
                    <a:pt x="10431" y="64628"/>
                    <a:pt x="10431" y="64759"/>
                    <a:pt x="10348" y="64830"/>
                  </a:cubicBezTo>
                  <a:lnTo>
                    <a:pt x="10348" y="64830"/>
                  </a:lnTo>
                  <a:cubicBezTo>
                    <a:pt x="10300" y="64866"/>
                    <a:pt x="10252" y="64890"/>
                    <a:pt x="10193" y="64890"/>
                  </a:cubicBezTo>
                  <a:lnTo>
                    <a:pt x="10193" y="64890"/>
                  </a:lnTo>
                  <a:cubicBezTo>
                    <a:pt x="10133" y="64890"/>
                    <a:pt x="10074" y="64878"/>
                    <a:pt x="10050" y="64818"/>
                  </a:cubicBezTo>
                  <a:close/>
                  <a:moveTo>
                    <a:pt x="67271" y="64818"/>
                  </a:moveTo>
                  <a:cubicBezTo>
                    <a:pt x="67188" y="64747"/>
                    <a:pt x="67188" y="64604"/>
                    <a:pt x="67259" y="64520"/>
                  </a:cubicBezTo>
                  <a:lnTo>
                    <a:pt x="67259" y="64520"/>
                  </a:lnTo>
                  <a:cubicBezTo>
                    <a:pt x="67331" y="64425"/>
                    <a:pt x="67474" y="64425"/>
                    <a:pt x="67557" y="64509"/>
                  </a:cubicBezTo>
                  <a:lnTo>
                    <a:pt x="67557" y="64509"/>
                  </a:lnTo>
                  <a:cubicBezTo>
                    <a:pt x="67640" y="64580"/>
                    <a:pt x="67640" y="64711"/>
                    <a:pt x="67569" y="64806"/>
                  </a:cubicBezTo>
                  <a:lnTo>
                    <a:pt x="67569" y="64806"/>
                  </a:lnTo>
                  <a:lnTo>
                    <a:pt x="67569" y="64806"/>
                  </a:lnTo>
                  <a:lnTo>
                    <a:pt x="67569" y="64806"/>
                  </a:lnTo>
                  <a:cubicBezTo>
                    <a:pt x="67521" y="64842"/>
                    <a:pt x="67462" y="64878"/>
                    <a:pt x="67426" y="64878"/>
                  </a:cubicBezTo>
                  <a:lnTo>
                    <a:pt x="67426" y="64878"/>
                  </a:lnTo>
                  <a:cubicBezTo>
                    <a:pt x="67367" y="64878"/>
                    <a:pt x="67319" y="64866"/>
                    <a:pt x="67271" y="64818"/>
                  </a:cubicBezTo>
                  <a:close/>
                  <a:moveTo>
                    <a:pt x="8371" y="62854"/>
                  </a:moveTo>
                  <a:cubicBezTo>
                    <a:pt x="8288" y="62758"/>
                    <a:pt x="8312" y="62627"/>
                    <a:pt x="8395" y="62556"/>
                  </a:cubicBezTo>
                  <a:lnTo>
                    <a:pt x="8395" y="62556"/>
                  </a:lnTo>
                  <a:cubicBezTo>
                    <a:pt x="8490" y="62484"/>
                    <a:pt x="8621" y="62496"/>
                    <a:pt x="8693" y="62580"/>
                  </a:cubicBezTo>
                  <a:lnTo>
                    <a:pt x="8693" y="62580"/>
                  </a:lnTo>
                  <a:cubicBezTo>
                    <a:pt x="8764" y="62675"/>
                    <a:pt x="8752" y="62806"/>
                    <a:pt x="8669" y="62877"/>
                  </a:cubicBezTo>
                  <a:lnTo>
                    <a:pt x="8669" y="62877"/>
                  </a:lnTo>
                  <a:cubicBezTo>
                    <a:pt x="8621" y="62913"/>
                    <a:pt x="8573" y="62925"/>
                    <a:pt x="8526" y="62925"/>
                  </a:cubicBezTo>
                  <a:lnTo>
                    <a:pt x="8526" y="62925"/>
                  </a:lnTo>
                  <a:cubicBezTo>
                    <a:pt x="8466" y="62925"/>
                    <a:pt x="8407" y="62901"/>
                    <a:pt x="8371" y="62854"/>
                  </a:cubicBezTo>
                  <a:close/>
                  <a:moveTo>
                    <a:pt x="68950" y="62865"/>
                  </a:moveTo>
                  <a:cubicBezTo>
                    <a:pt x="68867" y="62794"/>
                    <a:pt x="68855" y="62663"/>
                    <a:pt x="68926" y="62568"/>
                  </a:cubicBezTo>
                  <a:lnTo>
                    <a:pt x="68926" y="62568"/>
                  </a:lnTo>
                  <a:cubicBezTo>
                    <a:pt x="68998" y="62484"/>
                    <a:pt x="69129" y="62461"/>
                    <a:pt x="69224" y="62532"/>
                  </a:cubicBezTo>
                  <a:lnTo>
                    <a:pt x="69224" y="62532"/>
                  </a:lnTo>
                  <a:cubicBezTo>
                    <a:pt x="69307" y="62615"/>
                    <a:pt x="69331" y="62746"/>
                    <a:pt x="69248" y="62830"/>
                  </a:cubicBezTo>
                  <a:lnTo>
                    <a:pt x="69248" y="62830"/>
                  </a:lnTo>
                  <a:cubicBezTo>
                    <a:pt x="69212" y="62877"/>
                    <a:pt x="69152" y="62913"/>
                    <a:pt x="69093" y="62913"/>
                  </a:cubicBezTo>
                  <a:lnTo>
                    <a:pt x="69093" y="62913"/>
                  </a:lnTo>
                  <a:cubicBezTo>
                    <a:pt x="69045" y="62913"/>
                    <a:pt x="68986" y="62901"/>
                    <a:pt x="68950" y="62865"/>
                  </a:cubicBezTo>
                  <a:close/>
                  <a:moveTo>
                    <a:pt x="6835" y="60770"/>
                  </a:moveTo>
                  <a:cubicBezTo>
                    <a:pt x="6764" y="60675"/>
                    <a:pt x="6788" y="60544"/>
                    <a:pt x="6883" y="60472"/>
                  </a:cubicBezTo>
                  <a:lnTo>
                    <a:pt x="6883" y="60472"/>
                  </a:lnTo>
                  <a:cubicBezTo>
                    <a:pt x="6966" y="60413"/>
                    <a:pt x="7097" y="60425"/>
                    <a:pt x="7180" y="60532"/>
                  </a:cubicBezTo>
                  <a:lnTo>
                    <a:pt x="7180" y="60532"/>
                  </a:lnTo>
                  <a:cubicBezTo>
                    <a:pt x="7252" y="60615"/>
                    <a:pt x="7216" y="60758"/>
                    <a:pt x="7121" y="60829"/>
                  </a:cubicBezTo>
                  <a:lnTo>
                    <a:pt x="7121" y="60829"/>
                  </a:lnTo>
                  <a:cubicBezTo>
                    <a:pt x="7085" y="60853"/>
                    <a:pt x="7038" y="60853"/>
                    <a:pt x="7002" y="60853"/>
                  </a:cubicBezTo>
                  <a:lnTo>
                    <a:pt x="7002" y="60853"/>
                  </a:lnTo>
                  <a:cubicBezTo>
                    <a:pt x="6942" y="60853"/>
                    <a:pt x="6859" y="60829"/>
                    <a:pt x="6835" y="60770"/>
                  </a:cubicBezTo>
                  <a:close/>
                  <a:moveTo>
                    <a:pt x="70486" y="60794"/>
                  </a:moveTo>
                  <a:cubicBezTo>
                    <a:pt x="70403" y="60734"/>
                    <a:pt x="70367" y="60603"/>
                    <a:pt x="70426" y="60496"/>
                  </a:cubicBezTo>
                  <a:lnTo>
                    <a:pt x="70426" y="60496"/>
                  </a:lnTo>
                  <a:cubicBezTo>
                    <a:pt x="70498" y="60413"/>
                    <a:pt x="70617" y="60377"/>
                    <a:pt x="70724" y="60437"/>
                  </a:cubicBezTo>
                  <a:lnTo>
                    <a:pt x="70724" y="60437"/>
                  </a:lnTo>
                  <a:cubicBezTo>
                    <a:pt x="70819" y="60520"/>
                    <a:pt x="70843" y="60627"/>
                    <a:pt x="70784" y="60734"/>
                  </a:cubicBezTo>
                  <a:lnTo>
                    <a:pt x="70784" y="60734"/>
                  </a:lnTo>
                  <a:cubicBezTo>
                    <a:pt x="70736" y="60794"/>
                    <a:pt x="70676" y="60829"/>
                    <a:pt x="70605" y="60829"/>
                  </a:cubicBezTo>
                  <a:lnTo>
                    <a:pt x="70605" y="60829"/>
                  </a:lnTo>
                  <a:cubicBezTo>
                    <a:pt x="70581" y="60829"/>
                    <a:pt x="70534" y="60829"/>
                    <a:pt x="70486" y="60794"/>
                  </a:cubicBezTo>
                  <a:close/>
                  <a:moveTo>
                    <a:pt x="5430" y="58579"/>
                  </a:moveTo>
                  <a:cubicBezTo>
                    <a:pt x="5371" y="58472"/>
                    <a:pt x="5406" y="58341"/>
                    <a:pt x="5514" y="58293"/>
                  </a:cubicBezTo>
                  <a:lnTo>
                    <a:pt x="5514" y="58293"/>
                  </a:lnTo>
                  <a:cubicBezTo>
                    <a:pt x="5609" y="58234"/>
                    <a:pt x="5728" y="58270"/>
                    <a:pt x="5787" y="58377"/>
                  </a:cubicBezTo>
                  <a:lnTo>
                    <a:pt x="5787" y="58377"/>
                  </a:lnTo>
                  <a:cubicBezTo>
                    <a:pt x="5859" y="58472"/>
                    <a:pt x="5823" y="58591"/>
                    <a:pt x="5716" y="58651"/>
                  </a:cubicBezTo>
                  <a:lnTo>
                    <a:pt x="5716" y="58651"/>
                  </a:lnTo>
                  <a:cubicBezTo>
                    <a:pt x="5692" y="58674"/>
                    <a:pt x="5645" y="58686"/>
                    <a:pt x="5609" y="58686"/>
                  </a:cubicBezTo>
                  <a:lnTo>
                    <a:pt x="5609" y="58686"/>
                  </a:lnTo>
                  <a:cubicBezTo>
                    <a:pt x="5537" y="58686"/>
                    <a:pt x="5466" y="58651"/>
                    <a:pt x="5430" y="58579"/>
                  </a:cubicBezTo>
                  <a:close/>
                  <a:moveTo>
                    <a:pt x="71903" y="58627"/>
                  </a:moveTo>
                  <a:cubicBezTo>
                    <a:pt x="71796" y="58567"/>
                    <a:pt x="71772" y="58436"/>
                    <a:pt x="71831" y="58341"/>
                  </a:cubicBezTo>
                  <a:lnTo>
                    <a:pt x="71831" y="58341"/>
                  </a:lnTo>
                  <a:cubicBezTo>
                    <a:pt x="71891" y="58234"/>
                    <a:pt x="72022" y="58210"/>
                    <a:pt x="72105" y="58270"/>
                  </a:cubicBezTo>
                  <a:lnTo>
                    <a:pt x="72105" y="58270"/>
                  </a:lnTo>
                  <a:cubicBezTo>
                    <a:pt x="72212" y="58329"/>
                    <a:pt x="72248" y="58460"/>
                    <a:pt x="72189" y="58555"/>
                  </a:cubicBezTo>
                  <a:lnTo>
                    <a:pt x="72189" y="58555"/>
                  </a:lnTo>
                  <a:cubicBezTo>
                    <a:pt x="72141" y="58627"/>
                    <a:pt x="72081" y="58651"/>
                    <a:pt x="72010" y="58651"/>
                  </a:cubicBezTo>
                  <a:lnTo>
                    <a:pt x="72010" y="58651"/>
                  </a:lnTo>
                  <a:cubicBezTo>
                    <a:pt x="71962" y="58651"/>
                    <a:pt x="71927" y="58651"/>
                    <a:pt x="71903" y="58627"/>
                  </a:cubicBezTo>
                  <a:close/>
                  <a:moveTo>
                    <a:pt x="4180" y="56317"/>
                  </a:moveTo>
                  <a:lnTo>
                    <a:pt x="4180" y="56317"/>
                  </a:lnTo>
                  <a:lnTo>
                    <a:pt x="4180" y="56317"/>
                  </a:lnTo>
                  <a:cubicBezTo>
                    <a:pt x="4144" y="56210"/>
                    <a:pt x="4168" y="56091"/>
                    <a:pt x="4275" y="56031"/>
                  </a:cubicBezTo>
                  <a:lnTo>
                    <a:pt x="4275" y="56031"/>
                  </a:lnTo>
                  <a:cubicBezTo>
                    <a:pt x="4382" y="55996"/>
                    <a:pt x="4502" y="56019"/>
                    <a:pt x="4561" y="56127"/>
                  </a:cubicBezTo>
                  <a:lnTo>
                    <a:pt x="4561" y="56127"/>
                  </a:lnTo>
                  <a:cubicBezTo>
                    <a:pt x="4597" y="56234"/>
                    <a:pt x="4573" y="56353"/>
                    <a:pt x="4466" y="56412"/>
                  </a:cubicBezTo>
                  <a:lnTo>
                    <a:pt x="4466" y="56412"/>
                  </a:lnTo>
                  <a:cubicBezTo>
                    <a:pt x="4442" y="56424"/>
                    <a:pt x="4406" y="56436"/>
                    <a:pt x="4382" y="56436"/>
                  </a:cubicBezTo>
                  <a:lnTo>
                    <a:pt x="4382" y="56436"/>
                  </a:lnTo>
                  <a:cubicBezTo>
                    <a:pt x="4287" y="56424"/>
                    <a:pt x="4216" y="56377"/>
                    <a:pt x="4180" y="56317"/>
                  </a:cubicBezTo>
                  <a:close/>
                  <a:moveTo>
                    <a:pt x="73153" y="56377"/>
                  </a:moveTo>
                  <a:cubicBezTo>
                    <a:pt x="73046" y="56317"/>
                    <a:pt x="72998" y="56198"/>
                    <a:pt x="73058" y="56091"/>
                  </a:cubicBezTo>
                  <a:lnTo>
                    <a:pt x="73058" y="56091"/>
                  </a:lnTo>
                  <a:cubicBezTo>
                    <a:pt x="73105" y="55996"/>
                    <a:pt x="73248" y="55948"/>
                    <a:pt x="73343" y="56007"/>
                  </a:cubicBezTo>
                  <a:lnTo>
                    <a:pt x="73343" y="56007"/>
                  </a:lnTo>
                  <a:cubicBezTo>
                    <a:pt x="73451" y="56055"/>
                    <a:pt x="73498" y="56186"/>
                    <a:pt x="73439" y="56293"/>
                  </a:cubicBezTo>
                  <a:lnTo>
                    <a:pt x="73439" y="56293"/>
                  </a:lnTo>
                  <a:cubicBezTo>
                    <a:pt x="73403" y="56365"/>
                    <a:pt x="73332" y="56412"/>
                    <a:pt x="73248" y="56412"/>
                  </a:cubicBezTo>
                  <a:lnTo>
                    <a:pt x="73248" y="56412"/>
                  </a:lnTo>
                  <a:cubicBezTo>
                    <a:pt x="73213" y="56388"/>
                    <a:pt x="73177" y="56388"/>
                    <a:pt x="73153" y="56377"/>
                  </a:cubicBezTo>
                  <a:close/>
                  <a:moveTo>
                    <a:pt x="3085" y="53960"/>
                  </a:moveTo>
                  <a:cubicBezTo>
                    <a:pt x="3037" y="53864"/>
                    <a:pt x="3085" y="53745"/>
                    <a:pt x="3192" y="53686"/>
                  </a:cubicBezTo>
                  <a:lnTo>
                    <a:pt x="3192" y="53686"/>
                  </a:lnTo>
                  <a:cubicBezTo>
                    <a:pt x="3299" y="53638"/>
                    <a:pt x="3430" y="53686"/>
                    <a:pt x="3478" y="53781"/>
                  </a:cubicBezTo>
                  <a:lnTo>
                    <a:pt x="3478" y="53781"/>
                  </a:lnTo>
                  <a:cubicBezTo>
                    <a:pt x="3513" y="53888"/>
                    <a:pt x="3478" y="54007"/>
                    <a:pt x="3370" y="54067"/>
                  </a:cubicBezTo>
                  <a:lnTo>
                    <a:pt x="3370" y="54067"/>
                  </a:lnTo>
                  <a:cubicBezTo>
                    <a:pt x="3335" y="54079"/>
                    <a:pt x="3311" y="54079"/>
                    <a:pt x="3275" y="54079"/>
                  </a:cubicBezTo>
                  <a:lnTo>
                    <a:pt x="3275" y="54079"/>
                  </a:lnTo>
                  <a:cubicBezTo>
                    <a:pt x="3204" y="54091"/>
                    <a:pt x="3132" y="54043"/>
                    <a:pt x="3085" y="53960"/>
                  </a:cubicBezTo>
                  <a:close/>
                  <a:moveTo>
                    <a:pt x="74248" y="54043"/>
                  </a:moveTo>
                  <a:cubicBezTo>
                    <a:pt x="74153" y="53995"/>
                    <a:pt x="74094" y="53876"/>
                    <a:pt x="74153" y="53769"/>
                  </a:cubicBezTo>
                  <a:lnTo>
                    <a:pt x="74153" y="53769"/>
                  </a:lnTo>
                  <a:cubicBezTo>
                    <a:pt x="74189" y="53662"/>
                    <a:pt x="74308" y="53602"/>
                    <a:pt x="74415" y="53650"/>
                  </a:cubicBezTo>
                  <a:lnTo>
                    <a:pt x="74415" y="53650"/>
                  </a:lnTo>
                  <a:cubicBezTo>
                    <a:pt x="74522" y="53698"/>
                    <a:pt x="74570" y="53817"/>
                    <a:pt x="74522" y="53924"/>
                  </a:cubicBezTo>
                  <a:lnTo>
                    <a:pt x="74522" y="53924"/>
                  </a:lnTo>
                  <a:cubicBezTo>
                    <a:pt x="74486" y="53995"/>
                    <a:pt x="74415" y="54055"/>
                    <a:pt x="74332" y="54055"/>
                  </a:cubicBezTo>
                  <a:lnTo>
                    <a:pt x="74332" y="54055"/>
                  </a:lnTo>
                  <a:cubicBezTo>
                    <a:pt x="74308" y="54055"/>
                    <a:pt x="74284" y="54055"/>
                    <a:pt x="74248" y="54043"/>
                  </a:cubicBezTo>
                  <a:close/>
                  <a:moveTo>
                    <a:pt x="2156" y="51555"/>
                  </a:moveTo>
                  <a:cubicBezTo>
                    <a:pt x="2132" y="51435"/>
                    <a:pt x="2180" y="51316"/>
                    <a:pt x="2299" y="51281"/>
                  </a:cubicBezTo>
                  <a:lnTo>
                    <a:pt x="2299" y="51281"/>
                  </a:lnTo>
                  <a:cubicBezTo>
                    <a:pt x="2406" y="51257"/>
                    <a:pt x="2513" y="51305"/>
                    <a:pt x="2561" y="51424"/>
                  </a:cubicBezTo>
                  <a:lnTo>
                    <a:pt x="2561" y="51424"/>
                  </a:lnTo>
                  <a:cubicBezTo>
                    <a:pt x="2597" y="51519"/>
                    <a:pt x="2549" y="51638"/>
                    <a:pt x="2430" y="51686"/>
                  </a:cubicBezTo>
                  <a:lnTo>
                    <a:pt x="2430" y="51686"/>
                  </a:lnTo>
                  <a:cubicBezTo>
                    <a:pt x="2394" y="51697"/>
                    <a:pt x="2382" y="51697"/>
                    <a:pt x="2358" y="51697"/>
                  </a:cubicBezTo>
                  <a:lnTo>
                    <a:pt x="2358" y="51697"/>
                  </a:lnTo>
                  <a:cubicBezTo>
                    <a:pt x="2263" y="51686"/>
                    <a:pt x="2192" y="51638"/>
                    <a:pt x="2156" y="51555"/>
                  </a:cubicBezTo>
                  <a:close/>
                  <a:moveTo>
                    <a:pt x="75189" y="51638"/>
                  </a:moveTo>
                  <a:cubicBezTo>
                    <a:pt x="75082" y="51602"/>
                    <a:pt x="75034" y="51483"/>
                    <a:pt x="75058" y="51376"/>
                  </a:cubicBezTo>
                  <a:lnTo>
                    <a:pt x="75058" y="51376"/>
                  </a:lnTo>
                  <a:cubicBezTo>
                    <a:pt x="75106" y="51269"/>
                    <a:pt x="75225" y="51209"/>
                    <a:pt x="75320" y="51245"/>
                  </a:cubicBezTo>
                  <a:lnTo>
                    <a:pt x="75320" y="51245"/>
                  </a:lnTo>
                  <a:cubicBezTo>
                    <a:pt x="75427" y="51269"/>
                    <a:pt x="75487" y="51400"/>
                    <a:pt x="75463" y="51507"/>
                  </a:cubicBezTo>
                  <a:lnTo>
                    <a:pt x="75463" y="51507"/>
                  </a:lnTo>
                  <a:cubicBezTo>
                    <a:pt x="75427" y="51602"/>
                    <a:pt x="75356" y="51638"/>
                    <a:pt x="75260" y="51638"/>
                  </a:cubicBezTo>
                  <a:lnTo>
                    <a:pt x="75260" y="51638"/>
                  </a:lnTo>
                  <a:close/>
                  <a:moveTo>
                    <a:pt x="1382" y="49066"/>
                  </a:moveTo>
                  <a:lnTo>
                    <a:pt x="1382" y="49066"/>
                  </a:lnTo>
                  <a:lnTo>
                    <a:pt x="1382" y="49066"/>
                  </a:lnTo>
                  <a:cubicBezTo>
                    <a:pt x="1358" y="48947"/>
                    <a:pt x="1418" y="48840"/>
                    <a:pt x="1537" y="48816"/>
                  </a:cubicBezTo>
                  <a:lnTo>
                    <a:pt x="1537" y="48816"/>
                  </a:lnTo>
                  <a:cubicBezTo>
                    <a:pt x="1644" y="48780"/>
                    <a:pt x="1763" y="48840"/>
                    <a:pt x="1787" y="48959"/>
                  </a:cubicBezTo>
                  <a:lnTo>
                    <a:pt x="1787" y="48959"/>
                  </a:lnTo>
                  <a:cubicBezTo>
                    <a:pt x="1823" y="49078"/>
                    <a:pt x="1763" y="49185"/>
                    <a:pt x="1644" y="49221"/>
                  </a:cubicBezTo>
                  <a:lnTo>
                    <a:pt x="1644" y="49221"/>
                  </a:lnTo>
                  <a:cubicBezTo>
                    <a:pt x="1620" y="49221"/>
                    <a:pt x="1608" y="49233"/>
                    <a:pt x="1585" y="49233"/>
                  </a:cubicBezTo>
                  <a:lnTo>
                    <a:pt x="1585" y="49233"/>
                  </a:lnTo>
                  <a:cubicBezTo>
                    <a:pt x="1489" y="49233"/>
                    <a:pt x="1418" y="49173"/>
                    <a:pt x="1382" y="49066"/>
                  </a:cubicBezTo>
                  <a:close/>
                  <a:moveTo>
                    <a:pt x="75963" y="49173"/>
                  </a:moveTo>
                  <a:cubicBezTo>
                    <a:pt x="75856" y="49138"/>
                    <a:pt x="75784" y="49019"/>
                    <a:pt x="75820" y="48923"/>
                  </a:cubicBezTo>
                  <a:lnTo>
                    <a:pt x="75820" y="48923"/>
                  </a:lnTo>
                  <a:cubicBezTo>
                    <a:pt x="75844" y="48816"/>
                    <a:pt x="75963" y="48745"/>
                    <a:pt x="76070" y="48768"/>
                  </a:cubicBezTo>
                  <a:lnTo>
                    <a:pt x="76070" y="48768"/>
                  </a:lnTo>
                  <a:cubicBezTo>
                    <a:pt x="76177" y="48804"/>
                    <a:pt x="76249" y="48923"/>
                    <a:pt x="76213" y="49019"/>
                  </a:cubicBezTo>
                  <a:lnTo>
                    <a:pt x="76213" y="49019"/>
                  </a:lnTo>
                  <a:cubicBezTo>
                    <a:pt x="76189" y="49114"/>
                    <a:pt x="76118" y="49173"/>
                    <a:pt x="76010" y="49173"/>
                  </a:cubicBezTo>
                  <a:lnTo>
                    <a:pt x="76010" y="49173"/>
                  </a:lnTo>
                  <a:cubicBezTo>
                    <a:pt x="76010" y="49185"/>
                    <a:pt x="75975" y="49185"/>
                    <a:pt x="75963" y="49173"/>
                  </a:cubicBezTo>
                  <a:close/>
                  <a:moveTo>
                    <a:pt x="787" y="46554"/>
                  </a:moveTo>
                  <a:lnTo>
                    <a:pt x="787" y="46554"/>
                  </a:lnTo>
                  <a:lnTo>
                    <a:pt x="787" y="46554"/>
                  </a:lnTo>
                  <a:cubicBezTo>
                    <a:pt x="763" y="46435"/>
                    <a:pt x="834" y="46328"/>
                    <a:pt x="953" y="46304"/>
                  </a:cubicBezTo>
                  <a:lnTo>
                    <a:pt x="953" y="46304"/>
                  </a:lnTo>
                  <a:cubicBezTo>
                    <a:pt x="1073" y="46268"/>
                    <a:pt x="1180" y="46340"/>
                    <a:pt x="1204" y="46459"/>
                  </a:cubicBezTo>
                  <a:lnTo>
                    <a:pt x="1204" y="46459"/>
                  </a:lnTo>
                  <a:cubicBezTo>
                    <a:pt x="1239" y="46578"/>
                    <a:pt x="1168" y="46685"/>
                    <a:pt x="1049" y="46721"/>
                  </a:cubicBezTo>
                  <a:lnTo>
                    <a:pt x="1049" y="46721"/>
                  </a:lnTo>
                  <a:lnTo>
                    <a:pt x="1001" y="46721"/>
                  </a:lnTo>
                  <a:lnTo>
                    <a:pt x="1001" y="46721"/>
                  </a:lnTo>
                  <a:cubicBezTo>
                    <a:pt x="894" y="46721"/>
                    <a:pt x="811" y="46661"/>
                    <a:pt x="787" y="46554"/>
                  </a:cubicBezTo>
                  <a:close/>
                  <a:moveTo>
                    <a:pt x="76570" y="46673"/>
                  </a:moveTo>
                  <a:cubicBezTo>
                    <a:pt x="76451" y="46637"/>
                    <a:pt x="76380" y="46542"/>
                    <a:pt x="76415" y="46423"/>
                  </a:cubicBezTo>
                  <a:lnTo>
                    <a:pt x="76415" y="46423"/>
                  </a:lnTo>
                  <a:cubicBezTo>
                    <a:pt x="76427" y="46304"/>
                    <a:pt x="76546" y="46221"/>
                    <a:pt x="76665" y="46256"/>
                  </a:cubicBezTo>
                  <a:lnTo>
                    <a:pt x="76665" y="46256"/>
                  </a:lnTo>
                  <a:cubicBezTo>
                    <a:pt x="76784" y="46280"/>
                    <a:pt x="76856" y="46387"/>
                    <a:pt x="76832" y="46506"/>
                  </a:cubicBezTo>
                  <a:lnTo>
                    <a:pt x="76832" y="46506"/>
                  </a:lnTo>
                  <a:lnTo>
                    <a:pt x="76832" y="46506"/>
                  </a:lnTo>
                  <a:lnTo>
                    <a:pt x="76832" y="46506"/>
                  </a:lnTo>
                  <a:cubicBezTo>
                    <a:pt x="76820" y="46613"/>
                    <a:pt x="76725" y="46673"/>
                    <a:pt x="76618" y="46673"/>
                  </a:cubicBezTo>
                  <a:lnTo>
                    <a:pt x="76618" y="46673"/>
                  </a:lnTo>
                  <a:close/>
                  <a:moveTo>
                    <a:pt x="358" y="43994"/>
                  </a:moveTo>
                  <a:cubicBezTo>
                    <a:pt x="346" y="43875"/>
                    <a:pt x="418" y="43768"/>
                    <a:pt x="537" y="43756"/>
                  </a:cubicBezTo>
                  <a:lnTo>
                    <a:pt x="537" y="43756"/>
                  </a:lnTo>
                  <a:cubicBezTo>
                    <a:pt x="656" y="43744"/>
                    <a:pt x="763" y="43815"/>
                    <a:pt x="775" y="43935"/>
                  </a:cubicBezTo>
                  <a:lnTo>
                    <a:pt x="775" y="43935"/>
                  </a:lnTo>
                  <a:cubicBezTo>
                    <a:pt x="787" y="44054"/>
                    <a:pt x="715" y="44161"/>
                    <a:pt x="596" y="44173"/>
                  </a:cubicBezTo>
                  <a:lnTo>
                    <a:pt x="596" y="44173"/>
                  </a:lnTo>
                  <a:lnTo>
                    <a:pt x="572" y="44173"/>
                  </a:lnTo>
                  <a:lnTo>
                    <a:pt x="572" y="44173"/>
                  </a:lnTo>
                  <a:cubicBezTo>
                    <a:pt x="465" y="44185"/>
                    <a:pt x="370" y="44101"/>
                    <a:pt x="358" y="43994"/>
                  </a:cubicBezTo>
                  <a:close/>
                  <a:moveTo>
                    <a:pt x="77023" y="44125"/>
                  </a:moveTo>
                  <a:cubicBezTo>
                    <a:pt x="76903" y="44113"/>
                    <a:pt x="76832" y="44006"/>
                    <a:pt x="76844" y="43887"/>
                  </a:cubicBezTo>
                  <a:lnTo>
                    <a:pt x="76844" y="43887"/>
                  </a:lnTo>
                  <a:cubicBezTo>
                    <a:pt x="76856" y="43768"/>
                    <a:pt x="76963" y="43696"/>
                    <a:pt x="77082" y="43708"/>
                  </a:cubicBezTo>
                  <a:lnTo>
                    <a:pt x="77082" y="43708"/>
                  </a:lnTo>
                  <a:cubicBezTo>
                    <a:pt x="77201" y="43720"/>
                    <a:pt x="77273" y="43827"/>
                    <a:pt x="77261" y="43946"/>
                  </a:cubicBezTo>
                  <a:lnTo>
                    <a:pt x="77261" y="43946"/>
                  </a:lnTo>
                  <a:cubicBezTo>
                    <a:pt x="77249" y="44054"/>
                    <a:pt x="77153" y="44125"/>
                    <a:pt x="77046" y="44125"/>
                  </a:cubicBezTo>
                  <a:lnTo>
                    <a:pt x="77046" y="44125"/>
                  </a:lnTo>
                  <a:close/>
                  <a:moveTo>
                    <a:pt x="96" y="41422"/>
                  </a:moveTo>
                  <a:lnTo>
                    <a:pt x="96" y="41422"/>
                  </a:lnTo>
                  <a:lnTo>
                    <a:pt x="96" y="41422"/>
                  </a:lnTo>
                  <a:cubicBezTo>
                    <a:pt x="72" y="41303"/>
                    <a:pt x="168" y="41196"/>
                    <a:pt x="287" y="41196"/>
                  </a:cubicBezTo>
                  <a:lnTo>
                    <a:pt x="287" y="41196"/>
                  </a:lnTo>
                  <a:cubicBezTo>
                    <a:pt x="406" y="41184"/>
                    <a:pt x="489" y="41268"/>
                    <a:pt x="513" y="41387"/>
                  </a:cubicBezTo>
                  <a:lnTo>
                    <a:pt x="513" y="41387"/>
                  </a:lnTo>
                  <a:cubicBezTo>
                    <a:pt x="525" y="41506"/>
                    <a:pt x="430" y="41601"/>
                    <a:pt x="311" y="41613"/>
                  </a:cubicBezTo>
                  <a:lnTo>
                    <a:pt x="311" y="41613"/>
                  </a:lnTo>
                  <a:lnTo>
                    <a:pt x="299" y="41613"/>
                  </a:lnTo>
                  <a:lnTo>
                    <a:pt x="299" y="41613"/>
                  </a:lnTo>
                  <a:cubicBezTo>
                    <a:pt x="191" y="41613"/>
                    <a:pt x="108" y="41541"/>
                    <a:pt x="96" y="41422"/>
                  </a:cubicBezTo>
                  <a:close/>
                  <a:moveTo>
                    <a:pt x="77284" y="41565"/>
                  </a:moveTo>
                  <a:cubicBezTo>
                    <a:pt x="77165" y="41553"/>
                    <a:pt x="77082" y="41458"/>
                    <a:pt x="77094" y="41339"/>
                  </a:cubicBezTo>
                  <a:lnTo>
                    <a:pt x="77094" y="41339"/>
                  </a:lnTo>
                  <a:cubicBezTo>
                    <a:pt x="77106" y="41220"/>
                    <a:pt x="77201" y="41137"/>
                    <a:pt x="77320" y="41149"/>
                  </a:cubicBezTo>
                  <a:lnTo>
                    <a:pt x="77320" y="41149"/>
                  </a:lnTo>
                  <a:cubicBezTo>
                    <a:pt x="77439" y="41160"/>
                    <a:pt x="77523" y="41256"/>
                    <a:pt x="77511" y="41375"/>
                  </a:cubicBezTo>
                  <a:lnTo>
                    <a:pt x="77511" y="41375"/>
                  </a:lnTo>
                  <a:lnTo>
                    <a:pt x="77511" y="41375"/>
                  </a:lnTo>
                  <a:lnTo>
                    <a:pt x="77511" y="41375"/>
                  </a:lnTo>
                  <a:cubicBezTo>
                    <a:pt x="77499" y="41482"/>
                    <a:pt x="77404" y="41565"/>
                    <a:pt x="77284" y="41565"/>
                  </a:cubicBezTo>
                  <a:lnTo>
                    <a:pt x="77284" y="41565"/>
                  </a:lnTo>
                  <a:close/>
                  <a:moveTo>
                    <a:pt x="1" y="38827"/>
                  </a:moveTo>
                  <a:lnTo>
                    <a:pt x="1" y="38827"/>
                  </a:lnTo>
                  <a:lnTo>
                    <a:pt x="1" y="38827"/>
                  </a:lnTo>
                  <a:cubicBezTo>
                    <a:pt x="1" y="38708"/>
                    <a:pt x="96" y="38624"/>
                    <a:pt x="215" y="38624"/>
                  </a:cubicBezTo>
                  <a:lnTo>
                    <a:pt x="215" y="38624"/>
                  </a:lnTo>
                  <a:cubicBezTo>
                    <a:pt x="334" y="38624"/>
                    <a:pt x="418" y="38708"/>
                    <a:pt x="418" y="38827"/>
                  </a:cubicBezTo>
                  <a:lnTo>
                    <a:pt x="418" y="38827"/>
                  </a:lnTo>
                  <a:cubicBezTo>
                    <a:pt x="418" y="38946"/>
                    <a:pt x="334" y="39041"/>
                    <a:pt x="215" y="39041"/>
                  </a:cubicBezTo>
                  <a:lnTo>
                    <a:pt x="215" y="39041"/>
                  </a:lnTo>
                  <a:cubicBezTo>
                    <a:pt x="108" y="39041"/>
                    <a:pt x="1" y="38946"/>
                    <a:pt x="1" y="38827"/>
                  </a:cubicBezTo>
                  <a:close/>
                  <a:moveTo>
                    <a:pt x="77165" y="38779"/>
                  </a:moveTo>
                  <a:lnTo>
                    <a:pt x="77165" y="38743"/>
                  </a:lnTo>
                  <a:lnTo>
                    <a:pt x="77165" y="38743"/>
                  </a:lnTo>
                  <a:lnTo>
                    <a:pt x="77165" y="38696"/>
                  </a:lnTo>
                  <a:lnTo>
                    <a:pt x="77165" y="38696"/>
                  </a:lnTo>
                  <a:cubicBezTo>
                    <a:pt x="77165" y="38577"/>
                    <a:pt x="77261" y="38482"/>
                    <a:pt x="77380" y="38482"/>
                  </a:cubicBezTo>
                  <a:lnTo>
                    <a:pt x="77380" y="38482"/>
                  </a:lnTo>
                  <a:cubicBezTo>
                    <a:pt x="77499" y="38482"/>
                    <a:pt x="77594" y="38577"/>
                    <a:pt x="77594" y="38696"/>
                  </a:cubicBezTo>
                  <a:lnTo>
                    <a:pt x="77594" y="38696"/>
                  </a:lnTo>
                  <a:lnTo>
                    <a:pt x="77594" y="38696"/>
                  </a:lnTo>
                  <a:lnTo>
                    <a:pt x="77594" y="38696"/>
                  </a:lnTo>
                  <a:lnTo>
                    <a:pt x="77594" y="38743"/>
                  </a:lnTo>
                  <a:lnTo>
                    <a:pt x="77594" y="38743"/>
                  </a:lnTo>
                  <a:lnTo>
                    <a:pt x="77594" y="38779"/>
                  </a:lnTo>
                  <a:lnTo>
                    <a:pt x="77594" y="38779"/>
                  </a:lnTo>
                  <a:cubicBezTo>
                    <a:pt x="77594" y="38898"/>
                    <a:pt x="77499" y="38993"/>
                    <a:pt x="77380" y="38993"/>
                  </a:cubicBezTo>
                  <a:lnTo>
                    <a:pt x="77380" y="38993"/>
                  </a:lnTo>
                  <a:cubicBezTo>
                    <a:pt x="77273" y="38993"/>
                    <a:pt x="77165" y="38898"/>
                    <a:pt x="77165" y="38779"/>
                  </a:cubicBezTo>
                  <a:close/>
                  <a:moveTo>
                    <a:pt x="287" y="36457"/>
                  </a:moveTo>
                  <a:cubicBezTo>
                    <a:pt x="168" y="36446"/>
                    <a:pt x="72" y="36362"/>
                    <a:pt x="96" y="36243"/>
                  </a:cubicBezTo>
                  <a:lnTo>
                    <a:pt x="96" y="36243"/>
                  </a:lnTo>
                  <a:cubicBezTo>
                    <a:pt x="108" y="36124"/>
                    <a:pt x="191" y="36029"/>
                    <a:pt x="311" y="36041"/>
                  </a:cubicBezTo>
                  <a:lnTo>
                    <a:pt x="311" y="36041"/>
                  </a:lnTo>
                  <a:cubicBezTo>
                    <a:pt x="430" y="36065"/>
                    <a:pt x="525" y="36148"/>
                    <a:pt x="513" y="36267"/>
                  </a:cubicBezTo>
                  <a:lnTo>
                    <a:pt x="513" y="36267"/>
                  </a:lnTo>
                  <a:cubicBezTo>
                    <a:pt x="513" y="36374"/>
                    <a:pt x="406" y="36457"/>
                    <a:pt x="287" y="36457"/>
                  </a:cubicBezTo>
                  <a:lnTo>
                    <a:pt x="287" y="36457"/>
                  </a:lnTo>
                  <a:cubicBezTo>
                    <a:pt x="299" y="36457"/>
                    <a:pt x="287" y="36457"/>
                    <a:pt x="287" y="36457"/>
                  </a:cubicBezTo>
                  <a:close/>
                  <a:moveTo>
                    <a:pt x="77082" y="36136"/>
                  </a:moveTo>
                  <a:cubicBezTo>
                    <a:pt x="77070" y="36017"/>
                    <a:pt x="77153" y="35910"/>
                    <a:pt x="77273" y="35910"/>
                  </a:cubicBezTo>
                  <a:lnTo>
                    <a:pt x="77273" y="35910"/>
                  </a:lnTo>
                  <a:cubicBezTo>
                    <a:pt x="77392" y="35898"/>
                    <a:pt x="77499" y="35981"/>
                    <a:pt x="77499" y="36100"/>
                  </a:cubicBezTo>
                  <a:lnTo>
                    <a:pt x="77499" y="36100"/>
                  </a:lnTo>
                  <a:cubicBezTo>
                    <a:pt x="77511" y="36231"/>
                    <a:pt x="77427" y="36315"/>
                    <a:pt x="77308" y="36326"/>
                  </a:cubicBezTo>
                  <a:lnTo>
                    <a:pt x="77308" y="36326"/>
                  </a:lnTo>
                  <a:lnTo>
                    <a:pt x="77284" y="36326"/>
                  </a:lnTo>
                  <a:lnTo>
                    <a:pt x="77284" y="36326"/>
                  </a:lnTo>
                  <a:cubicBezTo>
                    <a:pt x="77189" y="36326"/>
                    <a:pt x="77094" y="36243"/>
                    <a:pt x="77082" y="36136"/>
                  </a:cubicBezTo>
                  <a:close/>
                  <a:moveTo>
                    <a:pt x="525" y="33898"/>
                  </a:moveTo>
                  <a:cubicBezTo>
                    <a:pt x="406" y="33886"/>
                    <a:pt x="334" y="33779"/>
                    <a:pt x="346" y="33659"/>
                  </a:cubicBezTo>
                  <a:lnTo>
                    <a:pt x="346" y="33659"/>
                  </a:lnTo>
                  <a:lnTo>
                    <a:pt x="346" y="33659"/>
                  </a:lnTo>
                  <a:lnTo>
                    <a:pt x="346" y="33659"/>
                  </a:lnTo>
                  <a:cubicBezTo>
                    <a:pt x="358" y="33540"/>
                    <a:pt x="465" y="33469"/>
                    <a:pt x="584" y="33481"/>
                  </a:cubicBezTo>
                  <a:lnTo>
                    <a:pt x="584" y="33481"/>
                  </a:lnTo>
                  <a:cubicBezTo>
                    <a:pt x="703" y="33505"/>
                    <a:pt x="775" y="33612"/>
                    <a:pt x="763" y="33719"/>
                  </a:cubicBezTo>
                  <a:lnTo>
                    <a:pt x="763" y="33719"/>
                  </a:lnTo>
                  <a:cubicBezTo>
                    <a:pt x="751" y="33826"/>
                    <a:pt x="656" y="33898"/>
                    <a:pt x="549" y="33898"/>
                  </a:cubicBezTo>
                  <a:lnTo>
                    <a:pt x="549" y="33898"/>
                  </a:lnTo>
                  <a:close/>
                  <a:moveTo>
                    <a:pt x="76832" y="33576"/>
                  </a:moveTo>
                  <a:lnTo>
                    <a:pt x="76832" y="33576"/>
                  </a:lnTo>
                  <a:cubicBezTo>
                    <a:pt x="76820" y="33457"/>
                    <a:pt x="76892" y="33350"/>
                    <a:pt x="77011" y="33338"/>
                  </a:cubicBezTo>
                  <a:lnTo>
                    <a:pt x="77011" y="33338"/>
                  </a:lnTo>
                  <a:cubicBezTo>
                    <a:pt x="77130" y="33326"/>
                    <a:pt x="77225" y="33398"/>
                    <a:pt x="77249" y="33517"/>
                  </a:cubicBezTo>
                  <a:lnTo>
                    <a:pt x="77249" y="33517"/>
                  </a:lnTo>
                  <a:cubicBezTo>
                    <a:pt x="77261" y="33636"/>
                    <a:pt x="77189" y="33743"/>
                    <a:pt x="77070" y="33755"/>
                  </a:cubicBezTo>
                  <a:lnTo>
                    <a:pt x="77070" y="33755"/>
                  </a:lnTo>
                  <a:lnTo>
                    <a:pt x="77034" y="33755"/>
                  </a:lnTo>
                  <a:lnTo>
                    <a:pt x="77034" y="33755"/>
                  </a:lnTo>
                  <a:cubicBezTo>
                    <a:pt x="76927" y="33767"/>
                    <a:pt x="76844" y="33695"/>
                    <a:pt x="76832" y="33576"/>
                  </a:cubicBezTo>
                  <a:close/>
                  <a:moveTo>
                    <a:pt x="930" y="31362"/>
                  </a:moveTo>
                  <a:cubicBezTo>
                    <a:pt x="811" y="31326"/>
                    <a:pt x="727" y="31219"/>
                    <a:pt x="763" y="31100"/>
                  </a:cubicBezTo>
                  <a:lnTo>
                    <a:pt x="763" y="31100"/>
                  </a:lnTo>
                  <a:cubicBezTo>
                    <a:pt x="775" y="30981"/>
                    <a:pt x="894" y="30909"/>
                    <a:pt x="1013" y="30945"/>
                  </a:cubicBezTo>
                  <a:lnTo>
                    <a:pt x="1013" y="30945"/>
                  </a:lnTo>
                  <a:cubicBezTo>
                    <a:pt x="1132" y="30969"/>
                    <a:pt x="1215" y="31076"/>
                    <a:pt x="1180" y="31195"/>
                  </a:cubicBezTo>
                  <a:lnTo>
                    <a:pt x="1180" y="31195"/>
                  </a:lnTo>
                  <a:cubicBezTo>
                    <a:pt x="1168" y="31302"/>
                    <a:pt x="1073" y="31362"/>
                    <a:pt x="965" y="31362"/>
                  </a:cubicBezTo>
                  <a:lnTo>
                    <a:pt x="965" y="31362"/>
                  </a:lnTo>
                  <a:close/>
                  <a:moveTo>
                    <a:pt x="76391" y="31064"/>
                  </a:moveTo>
                  <a:cubicBezTo>
                    <a:pt x="76368" y="30945"/>
                    <a:pt x="76439" y="30838"/>
                    <a:pt x="76558" y="30802"/>
                  </a:cubicBezTo>
                  <a:lnTo>
                    <a:pt x="76558" y="30802"/>
                  </a:lnTo>
                  <a:cubicBezTo>
                    <a:pt x="76677" y="30778"/>
                    <a:pt x="76784" y="30850"/>
                    <a:pt x="76808" y="30969"/>
                  </a:cubicBezTo>
                  <a:lnTo>
                    <a:pt x="76808" y="30969"/>
                  </a:lnTo>
                  <a:lnTo>
                    <a:pt x="76808" y="30969"/>
                  </a:lnTo>
                  <a:lnTo>
                    <a:pt x="76808" y="30969"/>
                  </a:lnTo>
                  <a:cubicBezTo>
                    <a:pt x="76844" y="31088"/>
                    <a:pt x="76772" y="31195"/>
                    <a:pt x="76653" y="31219"/>
                  </a:cubicBezTo>
                  <a:lnTo>
                    <a:pt x="76653" y="31219"/>
                  </a:lnTo>
                  <a:lnTo>
                    <a:pt x="76606" y="31219"/>
                  </a:lnTo>
                  <a:lnTo>
                    <a:pt x="76606" y="31219"/>
                  </a:lnTo>
                  <a:cubicBezTo>
                    <a:pt x="76499" y="31219"/>
                    <a:pt x="76415" y="31147"/>
                    <a:pt x="76391" y="31064"/>
                  </a:cubicBezTo>
                  <a:close/>
                  <a:moveTo>
                    <a:pt x="1501" y="28837"/>
                  </a:moveTo>
                  <a:cubicBezTo>
                    <a:pt x="1406" y="28814"/>
                    <a:pt x="1323" y="28695"/>
                    <a:pt x="1358" y="28587"/>
                  </a:cubicBezTo>
                  <a:lnTo>
                    <a:pt x="1358" y="28587"/>
                  </a:lnTo>
                  <a:cubicBezTo>
                    <a:pt x="1382" y="28480"/>
                    <a:pt x="1501" y="28409"/>
                    <a:pt x="1608" y="28445"/>
                  </a:cubicBezTo>
                  <a:lnTo>
                    <a:pt x="1608" y="28445"/>
                  </a:lnTo>
                  <a:cubicBezTo>
                    <a:pt x="1715" y="28468"/>
                    <a:pt x="1787" y="28587"/>
                    <a:pt x="1763" y="28695"/>
                  </a:cubicBezTo>
                  <a:lnTo>
                    <a:pt x="1763" y="28695"/>
                  </a:lnTo>
                  <a:cubicBezTo>
                    <a:pt x="1727" y="28778"/>
                    <a:pt x="1656" y="28837"/>
                    <a:pt x="1549" y="28837"/>
                  </a:cubicBezTo>
                  <a:lnTo>
                    <a:pt x="1549" y="28837"/>
                  </a:lnTo>
                  <a:close/>
                  <a:moveTo>
                    <a:pt x="75796" y="28564"/>
                  </a:moveTo>
                  <a:lnTo>
                    <a:pt x="75796" y="28564"/>
                  </a:lnTo>
                  <a:cubicBezTo>
                    <a:pt x="75772" y="28456"/>
                    <a:pt x="75832" y="28337"/>
                    <a:pt x="75951" y="28314"/>
                  </a:cubicBezTo>
                  <a:lnTo>
                    <a:pt x="75951" y="28314"/>
                  </a:lnTo>
                  <a:cubicBezTo>
                    <a:pt x="76058" y="28278"/>
                    <a:pt x="76177" y="28337"/>
                    <a:pt x="76201" y="28456"/>
                  </a:cubicBezTo>
                  <a:lnTo>
                    <a:pt x="76201" y="28456"/>
                  </a:lnTo>
                  <a:lnTo>
                    <a:pt x="76201" y="28456"/>
                  </a:lnTo>
                  <a:lnTo>
                    <a:pt x="76201" y="28456"/>
                  </a:lnTo>
                  <a:cubicBezTo>
                    <a:pt x="76237" y="28564"/>
                    <a:pt x="76177" y="28683"/>
                    <a:pt x="76058" y="28706"/>
                  </a:cubicBezTo>
                  <a:lnTo>
                    <a:pt x="76058" y="28706"/>
                  </a:lnTo>
                  <a:cubicBezTo>
                    <a:pt x="76034" y="28706"/>
                    <a:pt x="76010" y="28718"/>
                    <a:pt x="75999" y="28718"/>
                  </a:cubicBezTo>
                  <a:lnTo>
                    <a:pt x="75999" y="28718"/>
                  </a:lnTo>
                  <a:cubicBezTo>
                    <a:pt x="75903" y="28706"/>
                    <a:pt x="75820" y="28647"/>
                    <a:pt x="75796" y="28564"/>
                  </a:cubicBezTo>
                  <a:close/>
                  <a:moveTo>
                    <a:pt x="2251" y="26373"/>
                  </a:moveTo>
                  <a:cubicBezTo>
                    <a:pt x="2144" y="26325"/>
                    <a:pt x="2085" y="26206"/>
                    <a:pt x="2120" y="26099"/>
                  </a:cubicBezTo>
                  <a:lnTo>
                    <a:pt x="2120" y="26099"/>
                  </a:lnTo>
                  <a:cubicBezTo>
                    <a:pt x="2156" y="26004"/>
                    <a:pt x="2275" y="25944"/>
                    <a:pt x="2382" y="25968"/>
                  </a:cubicBezTo>
                  <a:lnTo>
                    <a:pt x="2382" y="25968"/>
                  </a:lnTo>
                  <a:cubicBezTo>
                    <a:pt x="2489" y="26004"/>
                    <a:pt x="2549" y="26123"/>
                    <a:pt x="2513" y="26242"/>
                  </a:cubicBezTo>
                  <a:lnTo>
                    <a:pt x="2513" y="26242"/>
                  </a:lnTo>
                  <a:cubicBezTo>
                    <a:pt x="2489" y="26325"/>
                    <a:pt x="2418" y="26373"/>
                    <a:pt x="2323" y="26373"/>
                  </a:cubicBezTo>
                  <a:lnTo>
                    <a:pt x="2323" y="26373"/>
                  </a:lnTo>
                  <a:cubicBezTo>
                    <a:pt x="2311" y="26385"/>
                    <a:pt x="2275" y="26385"/>
                    <a:pt x="2251" y="26373"/>
                  </a:cubicBezTo>
                  <a:close/>
                  <a:moveTo>
                    <a:pt x="75022" y="26123"/>
                  </a:moveTo>
                  <a:cubicBezTo>
                    <a:pt x="74987" y="26016"/>
                    <a:pt x="75046" y="25897"/>
                    <a:pt x="75165" y="25849"/>
                  </a:cubicBezTo>
                  <a:lnTo>
                    <a:pt x="75165" y="25849"/>
                  </a:lnTo>
                  <a:cubicBezTo>
                    <a:pt x="75260" y="25801"/>
                    <a:pt x="75379" y="25861"/>
                    <a:pt x="75427" y="25980"/>
                  </a:cubicBezTo>
                  <a:lnTo>
                    <a:pt x="75427" y="25980"/>
                  </a:lnTo>
                  <a:lnTo>
                    <a:pt x="75427" y="25980"/>
                  </a:lnTo>
                  <a:lnTo>
                    <a:pt x="75427" y="25980"/>
                  </a:lnTo>
                  <a:cubicBezTo>
                    <a:pt x="75475" y="26087"/>
                    <a:pt x="75415" y="26206"/>
                    <a:pt x="75296" y="26254"/>
                  </a:cubicBezTo>
                  <a:lnTo>
                    <a:pt x="75296" y="26254"/>
                  </a:lnTo>
                  <a:cubicBezTo>
                    <a:pt x="75284" y="26266"/>
                    <a:pt x="75248" y="26266"/>
                    <a:pt x="75225" y="26266"/>
                  </a:cubicBezTo>
                  <a:lnTo>
                    <a:pt x="75225" y="26266"/>
                  </a:lnTo>
                  <a:cubicBezTo>
                    <a:pt x="75141" y="26254"/>
                    <a:pt x="75058" y="26194"/>
                    <a:pt x="75022" y="26123"/>
                  </a:cubicBezTo>
                  <a:close/>
                  <a:moveTo>
                    <a:pt x="3168" y="23956"/>
                  </a:moveTo>
                  <a:cubicBezTo>
                    <a:pt x="3073" y="23920"/>
                    <a:pt x="3013" y="23801"/>
                    <a:pt x="3073" y="23694"/>
                  </a:cubicBezTo>
                  <a:lnTo>
                    <a:pt x="3073" y="23694"/>
                  </a:lnTo>
                  <a:lnTo>
                    <a:pt x="3073" y="23694"/>
                  </a:lnTo>
                  <a:lnTo>
                    <a:pt x="3073" y="23694"/>
                  </a:lnTo>
                  <a:cubicBezTo>
                    <a:pt x="3109" y="23587"/>
                    <a:pt x="3228" y="23527"/>
                    <a:pt x="3335" y="23575"/>
                  </a:cubicBezTo>
                  <a:lnTo>
                    <a:pt x="3335" y="23575"/>
                  </a:lnTo>
                  <a:cubicBezTo>
                    <a:pt x="3442" y="23623"/>
                    <a:pt x="3501" y="23742"/>
                    <a:pt x="3442" y="23837"/>
                  </a:cubicBezTo>
                  <a:lnTo>
                    <a:pt x="3442" y="23837"/>
                  </a:lnTo>
                  <a:cubicBezTo>
                    <a:pt x="3406" y="23920"/>
                    <a:pt x="3335" y="23980"/>
                    <a:pt x="3251" y="23980"/>
                  </a:cubicBezTo>
                  <a:lnTo>
                    <a:pt x="3251" y="23980"/>
                  </a:lnTo>
                  <a:cubicBezTo>
                    <a:pt x="3216" y="23980"/>
                    <a:pt x="3204" y="23980"/>
                    <a:pt x="3168" y="23956"/>
                  </a:cubicBezTo>
                  <a:close/>
                  <a:moveTo>
                    <a:pt x="74105" y="23718"/>
                  </a:moveTo>
                  <a:cubicBezTo>
                    <a:pt x="74058" y="23623"/>
                    <a:pt x="74105" y="23503"/>
                    <a:pt x="74213" y="23444"/>
                  </a:cubicBezTo>
                  <a:lnTo>
                    <a:pt x="74213" y="23444"/>
                  </a:lnTo>
                  <a:cubicBezTo>
                    <a:pt x="74308" y="23396"/>
                    <a:pt x="74451" y="23444"/>
                    <a:pt x="74475" y="23563"/>
                  </a:cubicBezTo>
                  <a:lnTo>
                    <a:pt x="74475" y="23563"/>
                  </a:lnTo>
                  <a:cubicBezTo>
                    <a:pt x="74522" y="23658"/>
                    <a:pt x="74475" y="23777"/>
                    <a:pt x="74367" y="23849"/>
                  </a:cubicBezTo>
                  <a:lnTo>
                    <a:pt x="74367" y="23849"/>
                  </a:lnTo>
                  <a:cubicBezTo>
                    <a:pt x="74344" y="23861"/>
                    <a:pt x="74308" y="23861"/>
                    <a:pt x="74284" y="23861"/>
                  </a:cubicBezTo>
                  <a:lnTo>
                    <a:pt x="74284" y="23861"/>
                  </a:lnTo>
                  <a:cubicBezTo>
                    <a:pt x="74225" y="23861"/>
                    <a:pt x="74129" y="23813"/>
                    <a:pt x="74105" y="23718"/>
                  </a:cubicBezTo>
                  <a:close/>
                  <a:moveTo>
                    <a:pt x="4240" y="21610"/>
                  </a:moveTo>
                  <a:cubicBezTo>
                    <a:pt x="4144" y="21563"/>
                    <a:pt x="4097" y="21432"/>
                    <a:pt x="4156" y="21325"/>
                  </a:cubicBezTo>
                  <a:lnTo>
                    <a:pt x="4156" y="21325"/>
                  </a:lnTo>
                  <a:lnTo>
                    <a:pt x="4156" y="21325"/>
                  </a:lnTo>
                  <a:lnTo>
                    <a:pt x="4156" y="21325"/>
                  </a:lnTo>
                  <a:cubicBezTo>
                    <a:pt x="4204" y="21217"/>
                    <a:pt x="4335" y="21182"/>
                    <a:pt x="4442" y="21241"/>
                  </a:cubicBezTo>
                  <a:lnTo>
                    <a:pt x="4442" y="21241"/>
                  </a:lnTo>
                  <a:cubicBezTo>
                    <a:pt x="4549" y="21277"/>
                    <a:pt x="4585" y="21420"/>
                    <a:pt x="4525" y="21515"/>
                  </a:cubicBezTo>
                  <a:lnTo>
                    <a:pt x="4525" y="21515"/>
                  </a:lnTo>
                  <a:cubicBezTo>
                    <a:pt x="4502" y="21598"/>
                    <a:pt x="4418" y="21634"/>
                    <a:pt x="4335" y="21634"/>
                  </a:cubicBezTo>
                  <a:lnTo>
                    <a:pt x="4335" y="21634"/>
                  </a:lnTo>
                  <a:cubicBezTo>
                    <a:pt x="4299" y="21622"/>
                    <a:pt x="4275" y="21622"/>
                    <a:pt x="4240" y="21610"/>
                  </a:cubicBezTo>
                  <a:close/>
                  <a:moveTo>
                    <a:pt x="73022" y="21396"/>
                  </a:moveTo>
                  <a:lnTo>
                    <a:pt x="73022" y="21396"/>
                  </a:lnTo>
                  <a:cubicBezTo>
                    <a:pt x="72962" y="21301"/>
                    <a:pt x="72998" y="21182"/>
                    <a:pt x="73105" y="21122"/>
                  </a:cubicBezTo>
                  <a:lnTo>
                    <a:pt x="73105" y="21122"/>
                  </a:lnTo>
                  <a:cubicBezTo>
                    <a:pt x="73213" y="21063"/>
                    <a:pt x="73332" y="21098"/>
                    <a:pt x="73391" y="21206"/>
                  </a:cubicBezTo>
                  <a:lnTo>
                    <a:pt x="73391" y="21206"/>
                  </a:lnTo>
                  <a:lnTo>
                    <a:pt x="73391" y="21206"/>
                  </a:lnTo>
                  <a:lnTo>
                    <a:pt x="73391" y="21206"/>
                  </a:lnTo>
                  <a:cubicBezTo>
                    <a:pt x="73451" y="21313"/>
                    <a:pt x="73403" y="21432"/>
                    <a:pt x="73296" y="21491"/>
                  </a:cubicBezTo>
                  <a:lnTo>
                    <a:pt x="73296" y="21491"/>
                  </a:lnTo>
                  <a:cubicBezTo>
                    <a:pt x="73272" y="21503"/>
                    <a:pt x="73236" y="21515"/>
                    <a:pt x="73213" y="21515"/>
                  </a:cubicBezTo>
                  <a:lnTo>
                    <a:pt x="73213" y="21515"/>
                  </a:lnTo>
                  <a:cubicBezTo>
                    <a:pt x="73141" y="21515"/>
                    <a:pt x="73058" y="21479"/>
                    <a:pt x="73022" y="21396"/>
                  </a:cubicBezTo>
                  <a:close/>
                  <a:moveTo>
                    <a:pt x="5466" y="19336"/>
                  </a:moveTo>
                  <a:cubicBezTo>
                    <a:pt x="5359" y="19277"/>
                    <a:pt x="5335" y="19134"/>
                    <a:pt x="5395" y="19051"/>
                  </a:cubicBezTo>
                  <a:lnTo>
                    <a:pt x="5395" y="19051"/>
                  </a:lnTo>
                  <a:cubicBezTo>
                    <a:pt x="5454" y="18943"/>
                    <a:pt x="5585" y="18920"/>
                    <a:pt x="5680" y="18979"/>
                  </a:cubicBezTo>
                  <a:lnTo>
                    <a:pt x="5680" y="18979"/>
                  </a:lnTo>
                  <a:cubicBezTo>
                    <a:pt x="5776" y="19039"/>
                    <a:pt x="5811" y="19170"/>
                    <a:pt x="5752" y="19277"/>
                  </a:cubicBezTo>
                  <a:lnTo>
                    <a:pt x="5752" y="19277"/>
                  </a:lnTo>
                  <a:cubicBezTo>
                    <a:pt x="5704" y="19336"/>
                    <a:pt x="5645" y="19372"/>
                    <a:pt x="5573" y="19372"/>
                  </a:cubicBezTo>
                  <a:lnTo>
                    <a:pt x="5573" y="19372"/>
                  </a:lnTo>
                  <a:cubicBezTo>
                    <a:pt x="5537" y="19360"/>
                    <a:pt x="5514" y="19360"/>
                    <a:pt x="5466" y="19336"/>
                  </a:cubicBezTo>
                  <a:close/>
                  <a:moveTo>
                    <a:pt x="71784" y="19170"/>
                  </a:moveTo>
                  <a:cubicBezTo>
                    <a:pt x="71724" y="19062"/>
                    <a:pt x="71748" y="18943"/>
                    <a:pt x="71855" y="18884"/>
                  </a:cubicBezTo>
                  <a:lnTo>
                    <a:pt x="71855" y="18884"/>
                  </a:lnTo>
                  <a:cubicBezTo>
                    <a:pt x="71962" y="18824"/>
                    <a:pt x="72081" y="18860"/>
                    <a:pt x="72141" y="18955"/>
                  </a:cubicBezTo>
                  <a:lnTo>
                    <a:pt x="72141" y="18955"/>
                  </a:lnTo>
                  <a:cubicBezTo>
                    <a:pt x="72200" y="19062"/>
                    <a:pt x="72165" y="19182"/>
                    <a:pt x="72070" y="19241"/>
                  </a:cubicBezTo>
                  <a:lnTo>
                    <a:pt x="72070" y="19241"/>
                  </a:lnTo>
                  <a:cubicBezTo>
                    <a:pt x="72034" y="19253"/>
                    <a:pt x="71986" y="19277"/>
                    <a:pt x="71962" y="19277"/>
                  </a:cubicBezTo>
                  <a:lnTo>
                    <a:pt x="71962" y="19277"/>
                  </a:lnTo>
                  <a:cubicBezTo>
                    <a:pt x="71903" y="19277"/>
                    <a:pt x="71831" y="19229"/>
                    <a:pt x="71784" y="19170"/>
                  </a:cubicBezTo>
                  <a:close/>
                  <a:moveTo>
                    <a:pt x="6847" y="17157"/>
                  </a:moveTo>
                  <a:cubicBezTo>
                    <a:pt x="6764" y="17098"/>
                    <a:pt x="6728" y="16967"/>
                    <a:pt x="6788" y="16872"/>
                  </a:cubicBezTo>
                  <a:lnTo>
                    <a:pt x="6788" y="16872"/>
                  </a:lnTo>
                  <a:cubicBezTo>
                    <a:pt x="6859" y="16788"/>
                    <a:pt x="6978" y="16753"/>
                    <a:pt x="7085" y="16824"/>
                  </a:cubicBezTo>
                  <a:lnTo>
                    <a:pt x="7085" y="16824"/>
                  </a:lnTo>
                  <a:cubicBezTo>
                    <a:pt x="7180" y="16896"/>
                    <a:pt x="7204" y="17015"/>
                    <a:pt x="7145" y="17122"/>
                  </a:cubicBezTo>
                  <a:lnTo>
                    <a:pt x="7145" y="17122"/>
                  </a:lnTo>
                  <a:cubicBezTo>
                    <a:pt x="7097" y="17169"/>
                    <a:pt x="7038" y="17205"/>
                    <a:pt x="6966" y="17205"/>
                  </a:cubicBezTo>
                  <a:lnTo>
                    <a:pt x="6966" y="17205"/>
                  </a:lnTo>
                  <a:cubicBezTo>
                    <a:pt x="6919" y="17193"/>
                    <a:pt x="6883" y="17193"/>
                    <a:pt x="6847" y="17157"/>
                  </a:cubicBezTo>
                  <a:close/>
                  <a:moveTo>
                    <a:pt x="70403" y="17015"/>
                  </a:moveTo>
                  <a:lnTo>
                    <a:pt x="70403" y="17015"/>
                  </a:lnTo>
                  <a:cubicBezTo>
                    <a:pt x="70343" y="16919"/>
                    <a:pt x="70355" y="16788"/>
                    <a:pt x="70462" y="16717"/>
                  </a:cubicBezTo>
                  <a:lnTo>
                    <a:pt x="70462" y="16717"/>
                  </a:lnTo>
                  <a:cubicBezTo>
                    <a:pt x="70546" y="16657"/>
                    <a:pt x="70676" y="16669"/>
                    <a:pt x="70760" y="16776"/>
                  </a:cubicBezTo>
                  <a:lnTo>
                    <a:pt x="70760" y="16776"/>
                  </a:lnTo>
                  <a:lnTo>
                    <a:pt x="70760" y="16776"/>
                  </a:lnTo>
                  <a:lnTo>
                    <a:pt x="70760" y="16776"/>
                  </a:lnTo>
                  <a:cubicBezTo>
                    <a:pt x="70819" y="16860"/>
                    <a:pt x="70796" y="16991"/>
                    <a:pt x="70700" y="17074"/>
                  </a:cubicBezTo>
                  <a:lnTo>
                    <a:pt x="70700" y="17074"/>
                  </a:lnTo>
                  <a:cubicBezTo>
                    <a:pt x="70665" y="17098"/>
                    <a:pt x="70617" y="17098"/>
                    <a:pt x="70581" y="17098"/>
                  </a:cubicBezTo>
                  <a:lnTo>
                    <a:pt x="70581" y="17098"/>
                  </a:lnTo>
                  <a:cubicBezTo>
                    <a:pt x="70498" y="17098"/>
                    <a:pt x="70438" y="17074"/>
                    <a:pt x="70403" y="17015"/>
                  </a:cubicBezTo>
                  <a:close/>
                  <a:moveTo>
                    <a:pt x="8371" y="15074"/>
                  </a:moveTo>
                  <a:cubicBezTo>
                    <a:pt x="8276" y="15002"/>
                    <a:pt x="8264" y="14871"/>
                    <a:pt x="8335" y="14776"/>
                  </a:cubicBezTo>
                  <a:lnTo>
                    <a:pt x="8335" y="14776"/>
                  </a:lnTo>
                  <a:lnTo>
                    <a:pt x="8335" y="14776"/>
                  </a:lnTo>
                  <a:lnTo>
                    <a:pt x="8335" y="14776"/>
                  </a:lnTo>
                  <a:cubicBezTo>
                    <a:pt x="8407" y="14693"/>
                    <a:pt x="8550" y="14669"/>
                    <a:pt x="8633" y="14752"/>
                  </a:cubicBezTo>
                  <a:lnTo>
                    <a:pt x="8633" y="14752"/>
                  </a:lnTo>
                  <a:cubicBezTo>
                    <a:pt x="8728" y="14824"/>
                    <a:pt x="8740" y="14955"/>
                    <a:pt x="8669" y="15050"/>
                  </a:cubicBezTo>
                  <a:lnTo>
                    <a:pt x="8669" y="15050"/>
                  </a:lnTo>
                  <a:cubicBezTo>
                    <a:pt x="8621" y="15110"/>
                    <a:pt x="8562" y="15121"/>
                    <a:pt x="8502" y="15121"/>
                  </a:cubicBezTo>
                  <a:lnTo>
                    <a:pt x="8502" y="15121"/>
                  </a:lnTo>
                  <a:cubicBezTo>
                    <a:pt x="8443" y="15121"/>
                    <a:pt x="8395" y="15110"/>
                    <a:pt x="8371" y="15074"/>
                  </a:cubicBezTo>
                  <a:close/>
                  <a:moveTo>
                    <a:pt x="68879" y="14955"/>
                  </a:moveTo>
                  <a:cubicBezTo>
                    <a:pt x="68807" y="14871"/>
                    <a:pt x="68819" y="14729"/>
                    <a:pt x="68914" y="14657"/>
                  </a:cubicBezTo>
                  <a:lnTo>
                    <a:pt x="68914" y="14657"/>
                  </a:lnTo>
                  <a:cubicBezTo>
                    <a:pt x="68998" y="14586"/>
                    <a:pt x="69129" y="14598"/>
                    <a:pt x="69212" y="14693"/>
                  </a:cubicBezTo>
                  <a:lnTo>
                    <a:pt x="69212" y="14693"/>
                  </a:lnTo>
                  <a:cubicBezTo>
                    <a:pt x="69283" y="14776"/>
                    <a:pt x="69272" y="14907"/>
                    <a:pt x="69176" y="14991"/>
                  </a:cubicBezTo>
                  <a:lnTo>
                    <a:pt x="69176" y="14991"/>
                  </a:lnTo>
                  <a:cubicBezTo>
                    <a:pt x="69129" y="15014"/>
                    <a:pt x="69093" y="15026"/>
                    <a:pt x="69045" y="15026"/>
                  </a:cubicBezTo>
                  <a:lnTo>
                    <a:pt x="69045" y="15026"/>
                  </a:lnTo>
                  <a:cubicBezTo>
                    <a:pt x="68986" y="15026"/>
                    <a:pt x="68914" y="15002"/>
                    <a:pt x="68879" y="14955"/>
                  </a:cubicBezTo>
                  <a:close/>
                  <a:moveTo>
                    <a:pt x="10014" y="13097"/>
                  </a:moveTo>
                  <a:cubicBezTo>
                    <a:pt x="9931" y="13026"/>
                    <a:pt x="9931" y="12883"/>
                    <a:pt x="10002" y="12800"/>
                  </a:cubicBezTo>
                  <a:lnTo>
                    <a:pt x="10002" y="12800"/>
                  </a:lnTo>
                  <a:lnTo>
                    <a:pt x="10002" y="12800"/>
                  </a:lnTo>
                  <a:lnTo>
                    <a:pt x="10002" y="12800"/>
                  </a:lnTo>
                  <a:cubicBezTo>
                    <a:pt x="10074" y="12705"/>
                    <a:pt x="10217" y="12705"/>
                    <a:pt x="10300" y="12788"/>
                  </a:cubicBezTo>
                  <a:lnTo>
                    <a:pt x="10300" y="12788"/>
                  </a:lnTo>
                  <a:cubicBezTo>
                    <a:pt x="10395" y="12859"/>
                    <a:pt x="10395" y="12990"/>
                    <a:pt x="10312" y="13086"/>
                  </a:cubicBezTo>
                  <a:lnTo>
                    <a:pt x="10312" y="13086"/>
                  </a:lnTo>
                  <a:cubicBezTo>
                    <a:pt x="10276" y="13121"/>
                    <a:pt x="10217" y="13157"/>
                    <a:pt x="10169" y="13157"/>
                  </a:cubicBezTo>
                  <a:lnTo>
                    <a:pt x="10169" y="13157"/>
                  </a:lnTo>
                  <a:cubicBezTo>
                    <a:pt x="10109" y="13145"/>
                    <a:pt x="10050" y="13133"/>
                    <a:pt x="10014" y="13097"/>
                  </a:cubicBezTo>
                  <a:close/>
                  <a:moveTo>
                    <a:pt x="67212" y="12990"/>
                  </a:moveTo>
                  <a:lnTo>
                    <a:pt x="67212" y="12990"/>
                  </a:lnTo>
                  <a:cubicBezTo>
                    <a:pt x="67140" y="12907"/>
                    <a:pt x="67140" y="12764"/>
                    <a:pt x="67224" y="12693"/>
                  </a:cubicBezTo>
                  <a:lnTo>
                    <a:pt x="67224" y="12693"/>
                  </a:lnTo>
                  <a:cubicBezTo>
                    <a:pt x="67319" y="12621"/>
                    <a:pt x="67450" y="12621"/>
                    <a:pt x="67521" y="12705"/>
                  </a:cubicBezTo>
                  <a:lnTo>
                    <a:pt x="67521" y="12705"/>
                  </a:lnTo>
                  <a:cubicBezTo>
                    <a:pt x="67605" y="12800"/>
                    <a:pt x="67605" y="12931"/>
                    <a:pt x="67509" y="13002"/>
                  </a:cubicBezTo>
                  <a:lnTo>
                    <a:pt x="67509" y="13002"/>
                  </a:lnTo>
                  <a:cubicBezTo>
                    <a:pt x="67462" y="13038"/>
                    <a:pt x="67426" y="13062"/>
                    <a:pt x="67378" y="13062"/>
                  </a:cubicBezTo>
                  <a:lnTo>
                    <a:pt x="67378" y="13062"/>
                  </a:lnTo>
                  <a:cubicBezTo>
                    <a:pt x="67319" y="13062"/>
                    <a:pt x="67259" y="13038"/>
                    <a:pt x="67212" y="12990"/>
                  </a:cubicBezTo>
                  <a:close/>
                  <a:moveTo>
                    <a:pt x="11788" y="11216"/>
                  </a:moveTo>
                  <a:cubicBezTo>
                    <a:pt x="11717" y="11133"/>
                    <a:pt x="11717" y="11002"/>
                    <a:pt x="11788" y="10919"/>
                  </a:cubicBezTo>
                  <a:lnTo>
                    <a:pt x="11788" y="10919"/>
                  </a:lnTo>
                  <a:cubicBezTo>
                    <a:pt x="11883" y="10847"/>
                    <a:pt x="12002" y="10847"/>
                    <a:pt x="12086" y="10919"/>
                  </a:cubicBezTo>
                  <a:lnTo>
                    <a:pt x="12086" y="10919"/>
                  </a:lnTo>
                  <a:cubicBezTo>
                    <a:pt x="12157" y="11014"/>
                    <a:pt x="12157" y="11133"/>
                    <a:pt x="12086" y="11216"/>
                  </a:cubicBezTo>
                  <a:lnTo>
                    <a:pt x="12086" y="11216"/>
                  </a:lnTo>
                  <a:cubicBezTo>
                    <a:pt x="12038" y="11264"/>
                    <a:pt x="12002" y="11276"/>
                    <a:pt x="11943" y="11276"/>
                  </a:cubicBezTo>
                  <a:lnTo>
                    <a:pt x="11943" y="11276"/>
                  </a:lnTo>
                  <a:cubicBezTo>
                    <a:pt x="11895" y="11300"/>
                    <a:pt x="11836" y="11264"/>
                    <a:pt x="11788" y="11216"/>
                  </a:cubicBezTo>
                  <a:close/>
                  <a:moveTo>
                    <a:pt x="65426" y="11157"/>
                  </a:moveTo>
                  <a:cubicBezTo>
                    <a:pt x="65342" y="11085"/>
                    <a:pt x="65342" y="10954"/>
                    <a:pt x="65426" y="10859"/>
                  </a:cubicBezTo>
                  <a:lnTo>
                    <a:pt x="65426" y="10859"/>
                  </a:lnTo>
                  <a:cubicBezTo>
                    <a:pt x="65497" y="10776"/>
                    <a:pt x="65640" y="10776"/>
                    <a:pt x="65723" y="10859"/>
                  </a:cubicBezTo>
                  <a:lnTo>
                    <a:pt x="65723" y="10859"/>
                  </a:lnTo>
                  <a:cubicBezTo>
                    <a:pt x="65819" y="10942"/>
                    <a:pt x="65819" y="11073"/>
                    <a:pt x="65735" y="11157"/>
                  </a:cubicBezTo>
                  <a:lnTo>
                    <a:pt x="65735" y="11157"/>
                  </a:lnTo>
                  <a:cubicBezTo>
                    <a:pt x="65700" y="11204"/>
                    <a:pt x="65640" y="11216"/>
                    <a:pt x="65593" y="11216"/>
                  </a:cubicBezTo>
                  <a:lnTo>
                    <a:pt x="65593" y="11216"/>
                  </a:lnTo>
                  <a:cubicBezTo>
                    <a:pt x="65521" y="11216"/>
                    <a:pt x="65473" y="11192"/>
                    <a:pt x="65426" y="11157"/>
                  </a:cubicBezTo>
                  <a:close/>
                  <a:moveTo>
                    <a:pt x="13693" y="9478"/>
                  </a:moveTo>
                  <a:cubicBezTo>
                    <a:pt x="13622" y="9395"/>
                    <a:pt x="13634" y="9264"/>
                    <a:pt x="13729" y="9180"/>
                  </a:cubicBezTo>
                  <a:lnTo>
                    <a:pt x="13729" y="9180"/>
                  </a:lnTo>
                  <a:cubicBezTo>
                    <a:pt x="13812" y="9109"/>
                    <a:pt x="13943" y="9121"/>
                    <a:pt x="14027" y="9216"/>
                  </a:cubicBezTo>
                  <a:lnTo>
                    <a:pt x="14027" y="9216"/>
                  </a:lnTo>
                  <a:cubicBezTo>
                    <a:pt x="14098" y="9299"/>
                    <a:pt x="14086" y="9430"/>
                    <a:pt x="13991" y="9514"/>
                  </a:cubicBezTo>
                  <a:lnTo>
                    <a:pt x="13991" y="9514"/>
                  </a:lnTo>
                  <a:cubicBezTo>
                    <a:pt x="13943" y="9537"/>
                    <a:pt x="13907" y="9561"/>
                    <a:pt x="13860" y="9561"/>
                  </a:cubicBezTo>
                  <a:lnTo>
                    <a:pt x="13860" y="9561"/>
                  </a:lnTo>
                  <a:cubicBezTo>
                    <a:pt x="13800" y="9561"/>
                    <a:pt x="13741" y="9537"/>
                    <a:pt x="13693" y="9478"/>
                  </a:cubicBezTo>
                  <a:close/>
                  <a:moveTo>
                    <a:pt x="63521" y="9430"/>
                  </a:moveTo>
                  <a:cubicBezTo>
                    <a:pt x="63437" y="9359"/>
                    <a:pt x="63414" y="9228"/>
                    <a:pt x="63497" y="9133"/>
                  </a:cubicBezTo>
                  <a:lnTo>
                    <a:pt x="63497" y="9133"/>
                  </a:lnTo>
                  <a:cubicBezTo>
                    <a:pt x="63568" y="9049"/>
                    <a:pt x="63699" y="9037"/>
                    <a:pt x="63795" y="9109"/>
                  </a:cubicBezTo>
                  <a:lnTo>
                    <a:pt x="63795" y="9109"/>
                  </a:lnTo>
                  <a:cubicBezTo>
                    <a:pt x="63878" y="9180"/>
                    <a:pt x="63890" y="9311"/>
                    <a:pt x="63818" y="9407"/>
                  </a:cubicBezTo>
                  <a:lnTo>
                    <a:pt x="63818" y="9407"/>
                  </a:lnTo>
                  <a:cubicBezTo>
                    <a:pt x="63771" y="9454"/>
                    <a:pt x="63711" y="9478"/>
                    <a:pt x="63652" y="9478"/>
                  </a:cubicBezTo>
                  <a:lnTo>
                    <a:pt x="63652" y="9478"/>
                  </a:lnTo>
                  <a:cubicBezTo>
                    <a:pt x="63616" y="9478"/>
                    <a:pt x="63568" y="9466"/>
                    <a:pt x="63521" y="9430"/>
                  </a:cubicBezTo>
                  <a:close/>
                  <a:moveTo>
                    <a:pt x="15705" y="7871"/>
                  </a:moveTo>
                  <a:cubicBezTo>
                    <a:pt x="15634" y="7787"/>
                    <a:pt x="15658" y="7644"/>
                    <a:pt x="15753" y="7573"/>
                  </a:cubicBezTo>
                  <a:lnTo>
                    <a:pt x="15753" y="7573"/>
                  </a:lnTo>
                  <a:cubicBezTo>
                    <a:pt x="15836" y="7502"/>
                    <a:pt x="15967" y="7525"/>
                    <a:pt x="16051" y="7621"/>
                  </a:cubicBezTo>
                  <a:lnTo>
                    <a:pt x="16051" y="7621"/>
                  </a:lnTo>
                  <a:cubicBezTo>
                    <a:pt x="16122" y="7716"/>
                    <a:pt x="16086" y="7847"/>
                    <a:pt x="16003" y="7918"/>
                  </a:cubicBezTo>
                  <a:lnTo>
                    <a:pt x="16003" y="7918"/>
                  </a:lnTo>
                  <a:cubicBezTo>
                    <a:pt x="15967" y="7942"/>
                    <a:pt x="15932" y="7966"/>
                    <a:pt x="15884" y="7966"/>
                  </a:cubicBezTo>
                  <a:lnTo>
                    <a:pt x="15884" y="7966"/>
                  </a:lnTo>
                  <a:cubicBezTo>
                    <a:pt x="15812" y="7966"/>
                    <a:pt x="15753" y="7930"/>
                    <a:pt x="15705" y="7871"/>
                  </a:cubicBezTo>
                  <a:close/>
                  <a:moveTo>
                    <a:pt x="61509" y="7847"/>
                  </a:moveTo>
                  <a:cubicBezTo>
                    <a:pt x="61425" y="7775"/>
                    <a:pt x="61390" y="7644"/>
                    <a:pt x="61473" y="7549"/>
                  </a:cubicBezTo>
                  <a:lnTo>
                    <a:pt x="61473" y="7549"/>
                  </a:lnTo>
                  <a:cubicBezTo>
                    <a:pt x="61544" y="7454"/>
                    <a:pt x="61663" y="7430"/>
                    <a:pt x="61771" y="7502"/>
                  </a:cubicBezTo>
                  <a:lnTo>
                    <a:pt x="61771" y="7502"/>
                  </a:lnTo>
                  <a:cubicBezTo>
                    <a:pt x="61854" y="7573"/>
                    <a:pt x="61890" y="7704"/>
                    <a:pt x="61806" y="7799"/>
                  </a:cubicBezTo>
                  <a:lnTo>
                    <a:pt x="61806" y="7799"/>
                  </a:lnTo>
                  <a:cubicBezTo>
                    <a:pt x="61771" y="7859"/>
                    <a:pt x="61711" y="7894"/>
                    <a:pt x="61652" y="7894"/>
                  </a:cubicBezTo>
                  <a:lnTo>
                    <a:pt x="61652" y="7894"/>
                  </a:lnTo>
                  <a:cubicBezTo>
                    <a:pt x="61592" y="7883"/>
                    <a:pt x="61544" y="7871"/>
                    <a:pt x="61509" y="7847"/>
                  </a:cubicBezTo>
                  <a:close/>
                  <a:moveTo>
                    <a:pt x="17813" y="6394"/>
                  </a:moveTo>
                  <a:cubicBezTo>
                    <a:pt x="17753" y="6299"/>
                    <a:pt x="17789" y="6180"/>
                    <a:pt x="17884" y="6120"/>
                  </a:cubicBezTo>
                  <a:lnTo>
                    <a:pt x="17884" y="6120"/>
                  </a:lnTo>
                  <a:cubicBezTo>
                    <a:pt x="17968" y="6061"/>
                    <a:pt x="18098" y="6085"/>
                    <a:pt x="18182" y="6180"/>
                  </a:cubicBezTo>
                  <a:lnTo>
                    <a:pt x="18182" y="6180"/>
                  </a:lnTo>
                  <a:cubicBezTo>
                    <a:pt x="18241" y="6275"/>
                    <a:pt x="18206" y="6394"/>
                    <a:pt x="18110" y="6478"/>
                  </a:cubicBezTo>
                  <a:lnTo>
                    <a:pt x="18110" y="6478"/>
                  </a:lnTo>
                  <a:cubicBezTo>
                    <a:pt x="18087" y="6501"/>
                    <a:pt x="18039" y="6501"/>
                    <a:pt x="17991" y="6501"/>
                  </a:cubicBezTo>
                  <a:lnTo>
                    <a:pt x="17991" y="6501"/>
                  </a:lnTo>
                  <a:cubicBezTo>
                    <a:pt x="17920" y="6489"/>
                    <a:pt x="17860" y="6454"/>
                    <a:pt x="17813" y="6394"/>
                  </a:cubicBezTo>
                  <a:close/>
                  <a:moveTo>
                    <a:pt x="59401" y="6394"/>
                  </a:moveTo>
                  <a:cubicBezTo>
                    <a:pt x="59294" y="6335"/>
                    <a:pt x="59270" y="6204"/>
                    <a:pt x="59342" y="6097"/>
                  </a:cubicBezTo>
                  <a:lnTo>
                    <a:pt x="59342" y="6097"/>
                  </a:lnTo>
                  <a:cubicBezTo>
                    <a:pt x="59401" y="6001"/>
                    <a:pt x="59532" y="5966"/>
                    <a:pt x="59639" y="6037"/>
                  </a:cubicBezTo>
                  <a:lnTo>
                    <a:pt x="59639" y="6037"/>
                  </a:lnTo>
                  <a:cubicBezTo>
                    <a:pt x="59723" y="6097"/>
                    <a:pt x="59770" y="6239"/>
                    <a:pt x="59699" y="6335"/>
                  </a:cubicBezTo>
                  <a:lnTo>
                    <a:pt x="59699" y="6335"/>
                  </a:lnTo>
                  <a:cubicBezTo>
                    <a:pt x="59651" y="6394"/>
                    <a:pt x="59592" y="6430"/>
                    <a:pt x="59520" y="6430"/>
                  </a:cubicBezTo>
                  <a:lnTo>
                    <a:pt x="59520" y="6430"/>
                  </a:lnTo>
                  <a:cubicBezTo>
                    <a:pt x="59473" y="6430"/>
                    <a:pt x="59425" y="6430"/>
                    <a:pt x="59401" y="6394"/>
                  </a:cubicBezTo>
                  <a:close/>
                  <a:moveTo>
                    <a:pt x="20015" y="5073"/>
                  </a:moveTo>
                  <a:cubicBezTo>
                    <a:pt x="19956" y="4965"/>
                    <a:pt x="20003" y="4846"/>
                    <a:pt x="20111" y="4787"/>
                  </a:cubicBezTo>
                  <a:lnTo>
                    <a:pt x="20111" y="4787"/>
                  </a:lnTo>
                  <a:lnTo>
                    <a:pt x="20111" y="4787"/>
                  </a:lnTo>
                  <a:lnTo>
                    <a:pt x="20111" y="4787"/>
                  </a:lnTo>
                  <a:cubicBezTo>
                    <a:pt x="20218" y="4739"/>
                    <a:pt x="20337" y="4775"/>
                    <a:pt x="20396" y="4882"/>
                  </a:cubicBezTo>
                  <a:lnTo>
                    <a:pt x="20396" y="4882"/>
                  </a:lnTo>
                  <a:cubicBezTo>
                    <a:pt x="20456" y="4989"/>
                    <a:pt x="20408" y="5108"/>
                    <a:pt x="20301" y="5168"/>
                  </a:cubicBezTo>
                  <a:lnTo>
                    <a:pt x="20301" y="5168"/>
                  </a:lnTo>
                  <a:cubicBezTo>
                    <a:pt x="20277" y="5180"/>
                    <a:pt x="20230" y="5192"/>
                    <a:pt x="20194" y="5192"/>
                  </a:cubicBezTo>
                  <a:lnTo>
                    <a:pt x="20194" y="5192"/>
                  </a:lnTo>
                  <a:cubicBezTo>
                    <a:pt x="20134" y="5180"/>
                    <a:pt x="20063" y="5132"/>
                    <a:pt x="20015" y="5073"/>
                  </a:cubicBezTo>
                  <a:close/>
                  <a:moveTo>
                    <a:pt x="57187" y="5085"/>
                  </a:moveTo>
                  <a:cubicBezTo>
                    <a:pt x="57080" y="5037"/>
                    <a:pt x="57044" y="4906"/>
                    <a:pt x="57091" y="4811"/>
                  </a:cubicBezTo>
                  <a:lnTo>
                    <a:pt x="57091" y="4811"/>
                  </a:lnTo>
                  <a:cubicBezTo>
                    <a:pt x="57151" y="4704"/>
                    <a:pt x="57270" y="4680"/>
                    <a:pt x="57377" y="4715"/>
                  </a:cubicBezTo>
                  <a:lnTo>
                    <a:pt x="57377" y="4715"/>
                  </a:lnTo>
                  <a:cubicBezTo>
                    <a:pt x="57484" y="4775"/>
                    <a:pt x="57508" y="4894"/>
                    <a:pt x="57472" y="5001"/>
                  </a:cubicBezTo>
                  <a:lnTo>
                    <a:pt x="57472" y="5001"/>
                  </a:lnTo>
                  <a:cubicBezTo>
                    <a:pt x="57425" y="5073"/>
                    <a:pt x="57365" y="5108"/>
                    <a:pt x="57270" y="5108"/>
                  </a:cubicBezTo>
                  <a:lnTo>
                    <a:pt x="57270" y="5108"/>
                  </a:lnTo>
                  <a:cubicBezTo>
                    <a:pt x="57258" y="5120"/>
                    <a:pt x="57211" y="5120"/>
                    <a:pt x="57187" y="5085"/>
                  </a:cubicBezTo>
                  <a:close/>
                  <a:moveTo>
                    <a:pt x="22313" y="3882"/>
                  </a:moveTo>
                  <a:cubicBezTo>
                    <a:pt x="22266" y="3775"/>
                    <a:pt x="22313" y="3656"/>
                    <a:pt x="22420" y="3596"/>
                  </a:cubicBezTo>
                  <a:lnTo>
                    <a:pt x="22420" y="3596"/>
                  </a:lnTo>
                  <a:lnTo>
                    <a:pt x="22420" y="3596"/>
                  </a:lnTo>
                  <a:lnTo>
                    <a:pt x="22420" y="3596"/>
                  </a:lnTo>
                  <a:cubicBezTo>
                    <a:pt x="22516" y="3561"/>
                    <a:pt x="22635" y="3596"/>
                    <a:pt x="22694" y="3703"/>
                  </a:cubicBezTo>
                  <a:lnTo>
                    <a:pt x="22694" y="3703"/>
                  </a:lnTo>
                  <a:cubicBezTo>
                    <a:pt x="22742" y="3811"/>
                    <a:pt x="22694" y="3930"/>
                    <a:pt x="22599" y="3989"/>
                  </a:cubicBezTo>
                  <a:lnTo>
                    <a:pt x="22599" y="3989"/>
                  </a:lnTo>
                  <a:cubicBezTo>
                    <a:pt x="22563" y="4001"/>
                    <a:pt x="22540" y="4001"/>
                    <a:pt x="22504" y="4001"/>
                  </a:cubicBezTo>
                  <a:lnTo>
                    <a:pt x="22504" y="4001"/>
                  </a:lnTo>
                  <a:cubicBezTo>
                    <a:pt x="22432" y="4013"/>
                    <a:pt x="22361" y="3977"/>
                    <a:pt x="22313" y="3882"/>
                  </a:cubicBezTo>
                  <a:close/>
                  <a:moveTo>
                    <a:pt x="54889" y="3942"/>
                  </a:moveTo>
                  <a:cubicBezTo>
                    <a:pt x="54782" y="3894"/>
                    <a:pt x="54746" y="3763"/>
                    <a:pt x="54782" y="3656"/>
                  </a:cubicBezTo>
                  <a:lnTo>
                    <a:pt x="54782" y="3656"/>
                  </a:lnTo>
                  <a:cubicBezTo>
                    <a:pt x="54829" y="3561"/>
                    <a:pt x="54960" y="3513"/>
                    <a:pt x="55067" y="3561"/>
                  </a:cubicBezTo>
                  <a:lnTo>
                    <a:pt x="55067" y="3561"/>
                  </a:lnTo>
                  <a:lnTo>
                    <a:pt x="55067" y="3561"/>
                  </a:lnTo>
                  <a:lnTo>
                    <a:pt x="55067" y="3561"/>
                  </a:lnTo>
                  <a:cubicBezTo>
                    <a:pt x="55175" y="3596"/>
                    <a:pt x="55222" y="3739"/>
                    <a:pt x="55175" y="3834"/>
                  </a:cubicBezTo>
                  <a:lnTo>
                    <a:pt x="55175" y="3834"/>
                  </a:lnTo>
                  <a:cubicBezTo>
                    <a:pt x="55139" y="3918"/>
                    <a:pt x="55067" y="3953"/>
                    <a:pt x="54984" y="3953"/>
                  </a:cubicBezTo>
                  <a:lnTo>
                    <a:pt x="54984" y="3953"/>
                  </a:lnTo>
                  <a:cubicBezTo>
                    <a:pt x="54948" y="3953"/>
                    <a:pt x="54925" y="3953"/>
                    <a:pt x="54889" y="3942"/>
                  </a:cubicBezTo>
                  <a:close/>
                  <a:moveTo>
                    <a:pt x="24683" y="2870"/>
                  </a:moveTo>
                  <a:cubicBezTo>
                    <a:pt x="24635" y="2763"/>
                    <a:pt x="24695" y="2632"/>
                    <a:pt x="24802" y="2608"/>
                  </a:cubicBezTo>
                  <a:lnTo>
                    <a:pt x="24802" y="2608"/>
                  </a:lnTo>
                  <a:lnTo>
                    <a:pt x="24802" y="2608"/>
                  </a:lnTo>
                  <a:lnTo>
                    <a:pt x="24802" y="2608"/>
                  </a:lnTo>
                  <a:cubicBezTo>
                    <a:pt x="24897" y="2560"/>
                    <a:pt x="25040" y="2620"/>
                    <a:pt x="25064" y="2727"/>
                  </a:cubicBezTo>
                  <a:lnTo>
                    <a:pt x="25064" y="2727"/>
                  </a:lnTo>
                  <a:cubicBezTo>
                    <a:pt x="25111" y="2822"/>
                    <a:pt x="25052" y="2965"/>
                    <a:pt x="24945" y="2989"/>
                  </a:cubicBezTo>
                  <a:lnTo>
                    <a:pt x="24945" y="2989"/>
                  </a:lnTo>
                  <a:cubicBezTo>
                    <a:pt x="24921" y="3001"/>
                    <a:pt x="24897" y="3001"/>
                    <a:pt x="24873" y="3001"/>
                  </a:cubicBezTo>
                  <a:lnTo>
                    <a:pt x="24873" y="3001"/>
                  </a:lnTo>
                  <a:cubicBezTo>
                    <a:pt x="24778" y="3001"/>
                    <a:pt x="24706" y="2941"/>
                    <a:pt x="24683" y="2870"/>
                  </a:cubicBezTo>
                  <a:close/>
                  <a:moveTo>
                    <a:pt x="52519" y="2941"/>
                  </a:moveTo>
                  <a:lnTo>
                    <a:pt x="52519" y="2941"/>
                  </a:lnTo>
                  <a:cubicBezTo>
                    <a:pt x="52424" y="2906"/>
                    <a:pt x="52365" y="2787"/>
                    <a:pt x="52400" y="2679"/>
                  </a:cubicBezTo>
                  <a:lnTo>
                    <a:pt x="52400" y="2679"/>
                  </a:lnTo>
                  <a:cubicBezTo>
                    <a:pt x="52448" y="2572"/>
                    <a:pt x="52567" y="2513"/>
                    <a:pt x="52674" y="2560"/>
                  </a:cubicBezTo>
                  <a:lnTo>
                    <a:pt x="52674" y="2560"/>
                  </a:lnTo>
                  <a:lnTo>
                    <a:pt x="52674" y="2560"/>
                  </a:lnTo>
                  <a:lnTo>
                    <a:pt x="52674" y="2560"/>
                  </a:lnTo>
                  <a:cubicBezTo>
                    <a:pt x="52781" y="2608"/>
                    <a:pt x="52841" y="2727"/>
                    <a:pt x="52793" y="2822"/>
                  </a:cubicBezTo>
                  <a:lnTo>
                    <a:pt x="52793" y="2822"/>
                  </a:lnTo>
                  <a:cubicBezTo>
                    <a:pt x="52758" y="2918"/>
                    <a:pt x="52686" y="2965"/>
                    <a:pt x="52603" y="2965"/>
                  </a:cubicBezTo>
                  <a:lnTo>
                    <a:pt x="52603" y="2965"/>
                  </a:lnTo>
                  <a:cubicBezTo>
                    <a:pt x="52579" y="2941"/>
                    <a:pt x="52555" y="2941"/>
                    <a:pt x="52519" y="2941"/>
                  </a:cubicBezTo>
                  <a:close/>
                  <a:moveTo>
                    <a:pt x="27100" y="2013"/>
                  </a:moveTo>
                  <a:cubicBezTo>
                    <a:pt x="27076" y="1894"/>
                    <a:pt x="27135" y="1787"/>
                    <a:pt x="27242" y="1739"/>
                  </a:cubicBezTo>
                  <a:lnTo>
                    <a:pt x="27242" y="1739"/>
                  </a:lnTo>
                  <a:cubicBezTo>
                    <a:pt x="27338" y="1715"/>
                    <a:pt x="27457" y="1775"/>
                    <a:pt x="27504" y="1870"/>
                  </a:cubicBezTo>
                  <a:lnTo>
                    <a:pt x="27504" y="1870"/>
                  </a:lnTo>
                  <a:cubicBezTo>
                    <a:pt x="27540" y="1977"/>
                    <a:pt x="27481" y="2096"/>
                    <a:pt x="27373" y="2144"/>
                  </a:cubicBezTo>
                  <a:lnTo>
                    <a:pt x="27373" y="2144"/>
                  </a:lnTo>
                  <a:cubicBezTo>
                    <a:pt x="27362" y="2156"/>
                    <a:pt x="27326" y="2156"/>
                    <a:pt x="27314" y="2156"/>
                  </a:cubicBezTo>
                  <a:lnTo>
                    <a:pt x="27314" y="2156"/>
                  </a:lnTo>
                  <a:cubicBezTo>
                    <a:pt x="27219" y="2156"/>
                    <a:pt x="27135" y="2096"/>
                    <a:pt x="27100" y="2013"/>
                  </a:cubicBezTo>
                  <a:close/>
                  <a:moveTo>
                    <a:pt x="50102" y="2096"/>
                  </a:moveTo>
                  <a:lnTo>
                    <a:pt x="50102" y="2096"/>
                  </a:lnTo>
                  <a:cubicBezTo>
                    <a:pt x="49995" y="2072"/>
                    <a:pt x="49924" y="1953"/>
                    <a:pt x="49960" y="1834"/>
                  </a:cubicBezTo>
                  <a:lnTo>
                    <a:pt x="49960" y="1834"/>
                  </a:lnTo>
                  <a:cubicBezTo>
                    <a:pt x="49995" y="1727"/>
                    <a:pt x="50114" y="1667"/>
                    <a:pt x="50233" y="1691"/>
                  </a:cubicBezTo>
                  <a:lnTo>
                    <a:pt x="50233" y="1691"/>
                  </a:lnTo>
                  <a:cubicBezTo>
                    <a:pt x="50341" y="1727"/>
                    <a:pt x="50412" y="1846"/>
                    <a:pt x="50364" y="1965"/>
                  </a:cubicBezTo>
                  <a:lnTo>
                    <a:pt x="50364" y="1965"/>
                  </a:lnTo>
                  <a:cubicBezTo>
                    <a:pt x="50341" y="2060"/>
                    <a:pt x="50257" y="2108"/>
                    <a:pt x="50174" y="2108"/>
                  </a:cubicBezTo>
                  <a:lnTo>
                    <a:pt x="50174" y="2108"/>
                  </a:lnTo>
                  <a:cubicBezTo>
                    <a:pt x="50138" y="2108"/>
                    <a:pt x="50126" y="2108"/>
                    <a:pt x="50102" y="2096"/>
                  </a:cubicBezTo>
                  <a:close/>
                  <a:moveTo>
                    <a:pt x="29588" y="1310"/>
                  </a:moveTo>
                  <a:cubicBezTo>
                    <a:pt x="29564" y="1191"/>
                    <a:pt x="29636" y="1084"/>
                    <a:pt x="29743" y="1060"/>
                  </a:cubicBezTo>
                  <a:lnTo>
                    <a:pt x="29743" y="1060"/>
                  </a:lnTo>
                  <a:cubicBezTo>
                    <a:pt x="29862" y="1025"/>
                    <a:pt x="29957" y="1096"/>
                    <a:pt x="29993" y="1203"/>
                  </a:cubicBezTo>
                  <a:lnTo>
                    <a:pt x="29993" y="1203"/>
                  </a:lnTo>
                  <a:cubicBezTo>
                    <a:pt x="30017" y="1322"/>
                    <a:pt x="29945" y="1429"/>
                    <a:pt x="29838" y="1453"/>
                  </a:cubicBezTo>
                  <a:lnTo>
                    <a:pt x="29838" y="1453"/>
                  </a:lnTo>
                  <a:lnTo>
                    <a:pt x="29802" y="1453"/>
                  </a:lnTo>
                  <a:lnTo>
                    <a:pt x="29802" y="1453"/>
                  </a:lnTo>
                  <a:cubicBezTo>
                    <a:pt x="29695" y="1477"/>
                    <a:pt x="29600" y="1394"/>
                    <a:pt x="29588" y="1310"/>
                  </a:cubicBezTo>
                  <a:close/>
                  <a:moveTo>
                    <a:pt x="47626" y="1429"/>
                  </a:moveTo>
                  <a:cubicBezTo>
                    <a:pt x="47507" y="1394"/>
                    <a:pt x="47447" y="1298"/>
                    <a:pt x="47459" y="1179"/>
                  </a:cubicBezTo>
                  <a:lnTo>
                    <a:pt x="47459" y="1179"/>
                  </a:lnTo>
                  <a:cubicBezTo>
                    <a:pt x="47495" y="1072"/>
                    <a:pt x="47602" y="1001"/>
                    <a:pt x="47721" y="1025"/>
                  </a:cubicBezTo>
                  <a:lnTo>
                    <a:pt x="47721" y="1025"/>
                  </a:lnTo>
                  <a:cubicBezTo>
                    <a:pt x="47828" y="1060"/>
                    <a:pt x="47900" y="1155"/>
                    <a:pt x="47864" y="1275"/>
                  </a:cubicBezTo>
                  <a:lnTo>
                    <a:pt x="47864" y="1275"/>
                  </a:lnTo>
                  <a:cubicBezTo>
                    <a:pt x="47840" y="1370"/>
                    <a:pt x="47757" y="1441"/>
                    <a:pt x="47662" y="1441"/>
                  </a:cubicBezTo>
                  <a:lnTo>
                    <a:pt x="47662" y="1441"/>
                  </a:lnTo>
                  <a:cubicBezTo>
                    <a:pt x="47662" y="1441"/>
                    <a:pt x="47638" y="1429"/>
                    <a:pt x="47626" y="1429"/>
                  </a:cubicBezTo>
                  <a:close/>
                  <a:moveTo>
                    <a:pt x="32100" y="774"/>
                  </a:moveTo>
                  <a:cubicBezTo>
                    <a:pt x="32088" y="655"/>
                    <a:pt x="32172" y="548"/>
                    <a:pt x="32279" y="536"/>
                  </a:cubicBezTo>
                  <a:lnTo>
                    <a:pt x="32279" y="536"/>
                  </a:lnTo>
                  <a:cubicBezTo>
                    <a:pt x="32398" y="524"/>
                    <a:pt x="32505" y="596"/>
                    <a:pt x="32517" y="703"/>
                  </a:cubicBezTo>
                  <a:lnTo>
                    <a:pt x="32517" y="703"/>
                  </a:lnTo>
                  <a:cubicBezTo>
                    <a:pt x="32541" y="822"/>
                    <a:pt x="32457" y="917"/>
                    <a:pt x="32338" y="941"/>
                  </a:cubicBezTo>
                  <a:lnTo>
                    <a:pt x="32338" y="941"/>
                  </a:lnTo>
                  <a:lnTo>
                    <a:pt x="32315" y="941"/>
                  </a:lnTo>
                  <a:lnTo>
                    <a:pt x="32315" y="941"/>
                  </a:lnTo>
                  <a:cubicBezTo>
                    <a:pt x="32207" y="953"/>
                    <a:pt x="32136" y="882"/>
                    <a:pt x="32100" y="774"/>
                  </a:cubicBezTo>
                  <a:close/>
                  <a:moveTo>
                    <a:pt x="45114" y="917"/>
                  </a:moveTo>
                  <a:cubicBezTo>
                    <a:pt x="44995" y="905"/>
                    <a:pt x="44923" y="786"/>
                    <a:pt x="44935" y="679"/>
                  </a:cubicBezTo>
                  <a:lnTo>
                    <a:pt x="44935" y="679"/>
                  </a:lnTo>
                  <a:cubicBezTo>
                    <a:pt x="44947" y="560"/>
                    <a:pt x="45066" y="489"/>
                    <a:pt x="45173" y="501"/>
                  </a:cubicBezTo>
                  <a:lnTo>
                    <a:pt x="45173" y="501"/>
                  </a:lnTo>
                  <a:cubicBezTo>
                    <a:pt x="45292" y="524"/>
                    <a:pt x="45364" y="644"/>
                    <a:pt x="45340" y="739"/>
                  </a:cubicBezTo>
                  <a:lnTo>
                    <a:pt x="45340" y="739"/>
                  </a:lnTo>
                  <a:cubicBezTo>
                    <a:pt x="45316" y="846"/>
                    <a:pt x="45233" y="917"/>
                    <a:pt x="45126" y="917"/>
                  </a:cubicBezTo>
                  <a:lnTo>
                    <a:pt x="45126" y="917"/>
                  </a:lnTo>
                  <a:cubicBezTo>
                    <a:pt x="45138" y="941"/>
                    <a:pt x="45126" y="941"/>
                    <a:pt x="45114" y="917"/>
                  </a:cubicBezTo>
                  <a:close/>
                  <a:moveTo>
                    <a:pt x="34660" y="417"/>
                  </a:moveTo>
                  <a:cubicBezTo>
                    <a:pt x="34648" y="298"/>
                    <a:pt x="34743" y="191"/>
                    <a:pt x="34862" y="191"/>
                  </a:cubicBezTo>
                  <a:lnTo>
                    <a:pt x="34862" y="191"/>
                  </a:lnTo>
                  <a:cubicBezTo>
                    <a:pt x="34982" y="179"/>
                    <a:pt x="35077" y="263"/>
                    <a:pt x="35101" y="382"/>
                  </a:cubicBezTo>
                  <a:lnTo>
                    <a:pt x="35101" y="382"/>
                  </a:lnTo>
                  <a:cubicBezTo>
                    <a:pt x="35113" y="501"/>
                    <a:pt x="35017" y="608"/>
                    <a:pt x="34898" y="608"/>
                  </a:cubicBezTo>
                  <a:lnTo>
                    <a:pt x="34898" y="608"/>
                  </a:lnTo>
                  <a:lnTo>
                    <a:pt x="34886" y="608"/>
                  </a:lnTo>
                  <a:lnTo>
                    <a:pt x="34886" y="608"/>
                  </a:lnTo>
                  <a:cubicBezTo>
                    <a:pt x="34767" y="608"/>
                    <a:pt x="34684" y="524"/>
                    <a:pt x="34660" y="417"/>
                  </a:cubicBezTo>
                  <a:close/>
                  <a:moveTo>
                    <a:pt x="42566" y="596"/>
                  </a:moveTo>
                  <a:lnTo>
                    <a:pt x="42566" y="596"/>
                  </a:lnTo>
                  <a:cubicBezTo>
                    <a:pt x="42447" y="584"/>
                    <a:pt x="42363" y="477"/>
                    <a:pt x="42375" y="370"/>
                  </a:cubicBezTo>
                  <a:lnTo>
                    <a:pt x="42375" y="370"/>
                  </a:lnTo>
                  <a:cubicBezTo>
                    <a:pt x="42387" y="251"/>
                    <a:pt x="42494" y="167"/>
                    <a:pt x="42602" y="179"/>
                  </a:cubicBezTo>
                  <a:lnTo>
                    <a:pt x="42602" y="179"/>
                  </a:lnTo>
                  <a:lnTo>
                    <a:pt x="42602" y="179"/>
                  </a:lnTo>
                  <a:lnTo>
                    <a:pt x="42602" y="179"/>
                  </a:lnTo>
                  <a:cubicBezTo>
                    <a:pt x="42721" y="191"/>
                    <a:pt x="42792" y="298"/>
                    <a:pt x="42792" y="405"/>
                  </a:cubicBezTo>
                  <a:lnTo>
                    <a:pt x="42792" y="405"/>
                  </a:lnTo>
                  <a:cubicBezTo>
                    <a:pt x="42780" y="501"/>
                    <a:pt x="42685" y="596"/>
                    <a:pt x="42578" y="596"/>
                  </a:cubicBezTo>
                  <a:lnTo>
                    <a:pt x="42578" y="596"/>
                  </a:lnTo>
                  <a:close/>
                  <a:moveTo>
                    <a:pt x="37220" y="239"/>
                  </a:moveTo>
                  <a:cubicBezTo>
                    <a:pt x="37220" y="120"/>
                    <a:pt x="37315" y="24"/>
                    <a:pt x="37434" y="12"/>
                  </a:cubicBezTo>
                  <a:lnTo>
                    <a:pt x="37434" y="12"/>
                  </a:lnTo>
                  <a:cubicBezTo>
                    <a:pt x="37553" y="12"/>
                    <a:pt x="37637" y="108"/>
                    <a:pt x="37660" y="227"/>
                  </a:cubicBezTo>
                  <a:lnTo>
                    <a:pt x="37660" y="227"/>
                  </a:lnTo>
                  <a:cubicBezTo>
                    <a:pt x="37660" y="346"/>
                    <a:pt x="37565" y="429"/>
                    <a:pt x="37446" y="441"/>
                  </a:cubicBezTo>
                  <a:lnTo>
                    <a:pt x="37446" y="441"/>
                  </a:lnTo>
                  <a:lnTo>
                    <a:pt x="37434" y="441"/>
                  </a:lnTo>
                  <a:lnTo>
                    <a:pt x="37434" y="441"/>
                  </a:lnTo>
                  <a:cubicBezTo>
                    <a:pt x="37327" y="429"/>
                    <a:pt x="37244" y="346"/>
                    <a:pt x="37220" y="239"/>
                  </a:cubicBezTo>
                  <a:close/>
                  <a:moveTo>
                    <a:pt x="40018" y="429"/>
                  </a:moveTo>
                  <a:cubicBezTo>
                    <a:pt x="39899" y="429"/>
                    <a:pt x="39815" y="322"/>
                    <a:pt x="39815" y="203"/>
                  </a:cubicBezTo>
                  <a:lnTo>
                    <a:pt x="39815" y="203"/>
                  </a:lnTo>
                  <a:cubicBezTo>
                    <a:pt x="39815" y="84"/>
                    <a:pt x="39923" y="1"/>
                    <a:pt x="40042" y="1"/>
                  </a:cubicBezTo>
                  <a:lnTo>
                    <a:pt x="40042" y="1"/>
                  </a:lnTo>
                  <a:lnTo>
                    <a:pt x="40042" y="1"/>
                  </a:lnTo>
                  <a:lnTo>
                    <a:pt x="40042" y="1"/>
                  </a:lnTo>
                  <a:cubicBezTo>
                    <a:pt x="40161" y="1"/>
                    <a:pt x="40244" y="108"/>
                    <a:pt x="40244" y="227"/>
                  </a:cubicBezTo>
                  <a:lnTo>
                    <a:pt x="40244" y="227"/>
                  </a:lnTo>
                  <a:cubicBezTo>
                    <a:pt x="40232" y="346"/>
                    <a:pt x="40137" y="429"/>
                    <a:pt x="40018" y="429"/>
                  </a:cubicBezTo>
                  <a:lnTo>
                    <a:pt x="40018" y="429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8"/>
            <p:cNvSpPr/>
            <p:nvPr/>
          </p:nvSpPr>
          <p:spPr>
            <a:xfrm>
              <a:off x="2089261" y="-1689712"/>
              <a:ext cx="2591484" cy="2591827"/>
            </a:xfrm>
            <a:custGeom>
              <a:avLst/>
              <a:gdLst/>
              <a:ahLst/>
              <a:cxnLst/>
              <a:rect l="l" t="t" r="r" b="b"/>
              <a:pathLst>
                <a:path w="83107" h="83118" extrusionOk="0">
                  <a:moveTo>
                    <a:pt x="41565" y="83118"/>
                  </a:moveTo>
                  <a:cubicBezTo>
                    <a:pt x="41494" y="83118"/>
                    <a:pt x="41422" y="83034"/>
                    <a:pt x="41422" y="82963"/>
                  </a:cubicBezTo>
                  <a:lnTo>
                    <a:pt x="41422" y="82963"/>
                  </a:lnTo>
                  <a:cubicBezTo>
                    <a:pt x="41422" y="82892"/>
                    <a:pt x="41494" y="82820"/>
                    <a:pt x="41565" y="82820"/>
                  </a:cubicBezTo>
                  <a:lnTo>
                    <a:pt x="41565" y="82820"/>
                  </a:lnTo>
                  <a:cubicBezTo>
                    <a:pt x="41637" y="82820"/>
                    <a:pt x="41720" y="82880"/>
                    <a:pt x="41720" y="82963"/>
                  </a:cubicBezTo>
                  <a:lnTo>
                    <a:pt x="41720" y="82963"/>
                  </a:lnTo>
                  <a:cubicBezTo>
                    <a:pt x="41720" y="83034"/>
                    <a:pt x="41661" y="83118"/>
                    <a:pt x="41565" y="83118"/>
                  </a:cubicBezTo>
                  <a:close/>
                  <a:moveTo>
                    <a:pt x="38958" y="83023"/>
                  </a:moveTo>
                  <a:cubicBezTo>
                    <a:pt x="38886" y="83023"/>
                    <a:pt x="38815" y="82951"/>
                    <a:pt x="38827" y="82880"/>
                  </a:cubicBezTo>
                  <a:lnTo>
                    <a:pt x="38827" y="82880"/>
                  </a:lnTo>
                  <a:cubicBezTo>
                    <a:pt x="38827" y="82796"/>
                    <a:pt x="38898" y="82725"/>
                    <a:pt x="38982" y="82737"/>
                  </a:cubicBezTo>
                  <a:lnTo>
                    <a:pt x="38982" y="82737"/>
                  </a:lnTo>
                  <a:cubicBezTo>
                    <a:pt x="39053" y="82737"/>
                    <a:pt x="39125" y="82820"/>
                    <a:pt x="39113" y="82892"/>
                  </a:cubicBezTo>
                  <a:lnTo>
                    <a:pt x="39113" y="82892"/>
                  </a:lnTo>
                  <a:cubicBezTo>
                    <a:pt x="39113" y="82963"/>
                    <a:pt x="39053" y="83023"/>
                    <a:pt x="38958" y="83023"/>
                  </a:cubicBezTo>
                  <a:lnTo>
                    <a:pt x="38958" y="83023"/>
                  </a:lnTo>
                  <a:cubicBezTo>
                    <a:pt x="38982" y="83023"/>
                    <a:pt x="38958" y="83023"/>
                    <a:pt x="38958" y="83023"/>
                  </a:cubicBezTo>
                  <a:close/>
                  <a:moveTo>
                    <a:pt x="44018" y="82892"/>
                  </a:moveTo>
                  <a:cubicBezTo>
                    <a:pt x="44018" y="82820"/>
                    <a:pt x="44078" y="82737"/>
                    <a:pt x="44161" y="82737"/>
                  </a:cubicBezTo>
                  <a:lnTo>
                    <a:pt x="44161" y="82737"/>
                  </a:lnTo>
                  <a:cubicBezTo>
                    <a:pt x="44232" y="82737"/>
                    <a:pt x="44304" y="82796"/>
                    <a:pt x="44304" y="82880"/>
                  </a:cubicBezTo>
                  <a:lnTo>
                    <a:pt x="44304" y="82880"/>
                  </a:lnTo>
                  <a:cubicBezTo>
                    <a:pt x="44304" y="82951"/>
                    <a:pt x="44244" y="83023"/>
                    <a:pt x="44173" y="83023"/>
                  </a:cubicBezTo>
                  <a:lnTo>
                    <a:pt x="44173" y="83023"/>
                  </a:lnTo>
                  <a:lnTo>
                    <a:pt x="44161" y="83023"/>
                  </a:lnTo>
                  <a:lnTo>
                    <a:pt x="44161" y="83023"/>
                  </a:lnTo>
                  <a:cubicBezTo>
                    <a:pt x="44101" y="83023"/>
                    <a:pt x="44042" y="82963"/>
                    <a:pt x="44018" y="82892"/>
                  </a:cubicBezTo>
                  <a:close/>
                  <a:moveTo>
                    <a:pt x="36374" y="82784"/>
                  </a:moveTo>
                  <a:cubicBezTo>
                    <a:pt x="36303" y="82773"/>
                    <a:pt x="36243" y="82701"/>
                    <a:pt x="36243" y="82618"/>
                  </a:cubicBezTo>
                  <a:lnTo>
                    <a:pt x="36243" y="82618"/>
                  </a:lnTo>
                  <a:cubicBezTo>
                    <a:pt x="36255" y="82546"/>
                    <a:pt x="36327" y="82487"/>
                    <a:pt x="36398" y="82487"/>
                  </a:cubicBezTo>
                  <a:lnTo>
                    <a:pt x="36398" y="82487"/>
                  </a:lnTo>
                  <a:cubicBezTo>
                    <a:pt x="36481" y="82499"/>
                    <a:pt x="36541" y="82582"/>
                    <a:pt x="36541" y="82653"/>
                  </a:cubicBezTo>
                  <a:lnTo>
                    <a:pt x="36541" y="82653"/>
                  </a:lnTo>
                  <a:cubicBezTo>
                    <a:pt x="36517" y="82725"/>
                    <a:pt x="36458" y="82784"/>
                    <a:pt x="36386" y="82784"/>
                  </a:cubicBezTo>
                  <a:lnTo>
                    <a:pt x="36386" y="82784"/>
                  </a:lnTo>
                  <a:close/>
                  <a:moveTo>
                    <a:pt x="46614" y="82653"/>
                  </a:moveTo>
                  <a:cubicBezTo>
                    <a:pt x="46602" y="82582"/>
                    <a:pt x="46661" y="82499"/>
                    <a:pt x="46745" y="82487"/>
                  </a:cubicBezTo>
                  <a:lnTo>
                    <a:pt x="46745" y="82487"/>
                  </a:lnTo>
                  <a:cubicBezTo>
                    <a:pt x="46828" y="82475"/>
                    <a:pt x="46899" y="82534"/>
                    <a:pt x="46911" y="82618"/>
                  </a:cubicBezTo>
                  <a:lnTo>
                    <a:pt x="46911" y="82618"/>
                  </a:lnTo>
                  <a:cubicBezTo>
                    <a:pt x="46923" y="82701"/>
                    <a:pt x="46864" y="82773"/>
                    <a:pt x="46780" y="82784"/>
                  </a:cubicBezTo>
                  <a:lnTo>
                    <a:pt x="46780" y="82784"/>
                  </a:lnTo>
                  <a:lnTo>
                    <a:pt x="46756" y="82784"/>
                  </a:lnTo>
                  <a:lnTo>
                    <a:pt x="46756" y="82784"/>
                  </a:lnTo>
                  <a:cubicBezTo>
                    <a:pt x="46685" y="82784"/>
                    <a:pt x="46626" y="82725"/>
                    <a:pt x="46614" y="82653"/>
                  </a:cubicBezTo>
                  <a:close/>
                  <a:moveTo>
                    <a:pt x="33779" y="82380"/>
                  </a:moveTo>
                  <a:cubicBezTo>
                    <a:pt x="33707" y="82368"/>
                    <a:pt x="33648" y="82296"/>
                    <a:pt x="33660" y="82225"/>
                  </a:cubicBezTo>
                  <a:lnTo>
                    <a:pt x="33660" y="82225"/>
                  </a:lnTo>
                  <a:cubicBezTo>
                    <a:pt x="33683" y="82141"/>
                    <a:pt x="33755" y="82082"/>
                    <a:pt x="33838" y="82106"/>
                  </a:cubicBezTo>
                  <a:lnTo>
                    <a:pt x="33838" y="82106"/>
                  </a:lnTo>
                  <a:cubicBezTo>
                    <a:pt x="33922" y="82118"/>
                    <a:pt x="33981" y="82189"/>
                    <a:pt x="33957" y="82284"/>
                  </a:cubicBezTo>
                  <a:lnTo>
                    <a:pt x="33957" y="82284"/>
                  </a:lnTo>
                  <a:cubicBezTo>
                    <a:pt x="33945" y="82356"/>
                    <a:pt x="33886" y="82403"/>
                    <a:pt x="33814" y="82403"/>
                  </a:cubicBezTo>
                  <a:lnTo>
                    <a:pt x="33814" y="82403"/>
                  </a:lnTo>
                  <a:cubicBezTo>
                    <a:pt x="33814" y="82380"/>
                    <a:pt x="33802" y="82380"/>
                    <a:pt x="33779" y="82380"/>
                  </a:cubicBezTo>
                  <a:close/>
                  <a:moveTo>
                    <a:pt x="49185" y="82261"/>
                  </a:moveTo>
                  <a:cubicBezTo>
                    <a:pt x="49173" y="82189"/>
                    <a:pt x="49221" y="82118"/>
                    <a:pt x="49304" y="82106"/>
                  </a:cubicBezTo>
                  <a:lnTo>
                    <a:pt x="49304" y="82106"/>
                  </a:lnTo>
                  <a:cubicBezTo>
                    <a:pt x="49376" y="82082"/>
                    <a:pt x="49471" y="82130"/>
                    <a:pt x="49483" y="82225"/>
                  </a:cubicBezTo>
                  <a:lnTo>
                    <a:pt x="49483" y="82225"/>
                  </a:lnTo>
                  <a:cubicBezTo>
                    <a:pt x="49495" y="82296"/>
                    <a:pt x="49435" y="82368"/>
                    <a:pt x="49364" y="82380"/>
                  </a:cubicBezTo>
                  <a:lnTo>
                    <a:pt x="49364" y="82380"/>
                  </a:lnTo>
                  <a:lnTo>
                    <a:pt x="49340" y="82380"/>
                  </a:lnTo>
                  <a:lnTo>
                    <a:pt x="49340" y="82380"/>
                  </a:lnTo>
                  <a:cubicBezTo>
                    <a:pt x="49257" y="82380"/>
                    <a:pt x="49197" y="82320"/>
                    <a:pt x="49185" y="82261"/>
                  </a:cubicBezTo>
                  <a:close/>
                  <a:moveTo>
                    <a:pt x="31243" y="81820"/>
                  </a:moveTo>
                  <a:cubicBezTo>
                    <a:pt x="31159" y="81808"/>
                    <a:pt x="31124" y="81713"/>
                    <a:pt x="31135" y="81641"/>
                  </a:cubicBezTo>
                  <a:lnTo>
                    <a:pt x="31135" y="81641"/>
                  </a:lnTo>
                  <a:cubicBezTo>
                    <a:pt x="31147" y="81570"/>
                    <a:pt x="31243" y="81510"/>
                    <a:pt x="31314" y="81534"/>
                  </a:cubicBezTo>
                  <a:lnTo>
                    <a:pt x="31314" y="81534"/>
                  </a:lnTo>
                  <a:cubicBezTo>
                    <a:pt x="31386" y="81546"/>
                    <a:pt x="31445" y="81641"/>
                    <a:pt x="31421" y="81713"/>
                  </a:cubicBezTo>
                  <a:lnTo>
                    <a:pt x="31421" y="81713"/>
                  </a:lnTo>
                  <a:cubicBezTo>
                    <a:pt x="31397" y="81772"/>
                    <a:pt x="31338" y="81820"/>
                    <a:pt x="31266" y="81820"/>
                  </a:cubicBezTo>
                  <a:lnTo>
                    <a:pt x="31266" y="81820"/>
                  </a:lnTo>
                  <a:close/>
                  <a:moveTo>
                    <a:pt x="51733" y="81701"/>
                  </a:moveTo>
                  <a:cubicBezTo>
                    <a:pt x="51721" y="81618"/>
                    <a:pt x="51757" y="81534"/>
                    <a:pt x="51840" y="81522"/>
                  </a:cubicBezTo>
                  <a:lnTo>
                    <a:pt x="51840" y="81522"/>
                  </a:lnTo>
                  <a:cubicBezTo>
                    <a:pt x="51912" y="81510"/>
                    <a:pt x="51995" y="81546"/>
                    <a:pt x="52019" y="81618"/>
                  </a:cubicBezTo>
                  <a:lnTo>
                    <a:pt x="52019" y="81618"/>
                  </a:lnTo>
                  <a:cubicBezTo>
                    <a:pt x="52031" y="81701"/>
                    <a:pt x="51983" y="81784"/>
                    <a:pt x="51912" y="81796"/>
                  </a:cubicBezTo>
                  <a:lnTo>
                    <a:pt x="51912" y="81796"/>
                  </a:lnTo>
                  <a:lnTo>
                    <a:pt x="51876" y="81796"/>
                  </a:lnTo>
                  <a:lnTo>
                    <a:pt x="51876" y="81796"/>
                  </a:lnTo>
                  <a:cubicBezTo>
                    <a:pt x="51805" y="81820"/>
                    <a:pt x="51745" y="81772"/>
                    <a:pt x="51733" y="81701"/>
                  </a:cubicBezTo>
                  <a:close/>
                  <a:moveTo>
                    <a:pt x="28742" y="81106"/>
                  </a:moveTo>
                  <a:cubicBezTo>
                    <a:pt x="28659" y="81070"/>
                    <a:pt x="28623" y="80998"/>
                    <a:pt x="28647" y="80927"/>
                  </a:cubicBezTo>
                  <a:lnTo>
                    <a:pt x="28647" y="80927"/>
                  </a:lnTo>
                  <a:cubicBezTo>
                    <a:pt x="28683" y="80856"/>
                    <a:pt x="28754" y="80808"/>
                    <a:pt x="28826" y="80832"/>
                  </a:cubicBezTo>
                  <a:lnTo>
                    <a:pt x="28826" y="80832"/>
                  </a:lnTo>
                  <a:cubicBezTo>
                    <a:pt x="28897" y="80868"/>
                    <a:pt x="28945" y="80939"/>
                    <a:pt x="28921" y="81010"/>
                  </a:cubicBezTo>
                  <a:lnTo>
                    <a:pt x="28921" y="81010"/>
                  </a:lnTo>
                  <a:cubicBezTo>
                    <a:pt x="28897" y="81070"/>
                    <a:pt x="28838" y="81118"/>
                    <a:pt x="28778" y="81118"/>
                  </a:cubicBezTo>
                  <a:lnTo>
                    <a:pt x="28778" y="81118"/>
                  </a:lnTo>
                  <a:cubicBezTo>
                    <a:pt x="28766" y="81106"/>
                    <a:pt x="28754" y="81106"/>
                    <a:pt x="28742" y="81106"/>
                  </a:cubicBezTo>
                  <a:close/>
                  <a:moveTo>
                    <a:pt x="54222" y="80987"/>
                  </a:moveTo>
                  <a:cubicBezTo>
                    <a:pt x="54186" y="80915"/>
                    <a:pt x="54234" y="80820"/>
                    <a:pt x="54305" y="80808"/>
                  </a:cubicBezTo>
                  <a:lnTo>
                    <a:pt x="54305" y="80808"/>
                  </a:lnTo>
                  <a:cubicBezTo>
                    <a:pt x="54376" y="80772"/>
                    <a:pt x="54472" y="80820"/>
                    <a:pt x="54484" y="80891"/>
                  </a:cubicBezTo>
                  <a:lnTo>
                    <a:pt x="54484" y="80891"/>
                  </a:lnTo>
                  <a:cubicBezTo>
                    <a:pt x="54519" y="80975"/>
                    <a:pt x="54472" y="81058"/>
                    <a:pt x="54400" y="81070"/>
                  </a:cubicBezTo>
                  <a:lnTo>
                    <a:pt x="54400" y="81070"/>
                  </a:lnTo>
                  <a:lnTo>
                    <a:pt x="54400" y="81070"/>
                  </a:lnTo>
                  <a:lnTo>
                    <a:pt x="54400" y="81070"/>
                  </a:lnTo>
                  <a:cubicBezTo>
                    <a:pt x="54376" y="81070"/>
                    <a:pt x="54365" y="81094"/>
                    <a:pt x="54353" y="81094"/>
                  </a:cubicBezTo>
                  <a:lnTo>
                    <a:pt x="54353" y="81094"/>
                  </a:lnTo>
                  <a:cubicBezTo>
                    <a:pt x="54305" y="81094"/>
                    <a:pt x="54246" y="81046"/>
                    <a:pt x="54222" y="80987"/>
                  </a:cubicBezTo>
                  <a:close/>
                  <a:moveTo>
                    <a:pt x="26278" y="80213"/>
                  </a:moveTo>
                  <a:cubicBezTo>
                    <a:pt x="26206" y="80177"/>
                    <a:pt x="26159" y="80094"/>
                    <a:pt x="26194" y="80010"/>
                  </a:cubicBezTo>
                  <a:lnTo>
                    <a:pt x="26194" y="80010"/>
                  </a:lnTo>
                  <a:cubicBezTo>
                    <a:pt x="26218" y="79939"/>
                    <a:pt x="26313" y="79891"/>
                    <a:pt x="26385" y="79939"/>
                  </a:cubicBezTo>
                  <a:lnTo>
                    <a:pt x="26385" y="79939"/>
                  </a:lnTo>
                  <a:cubicBezTo>
                    <a:pt x="26456" y="79975"/>
                    <a:pt x="26492" y="80058"/>
                    <a:pt x="26480" y="80129"/>
                  </a:cubicBezTo>
                  <a:lnTo>
                    <a:pt x="26480" y="80129"/>
                  </a:lnTo>
                  <a:cubicBezTo>
                    <a:pt x="26444" y="80201"/>
                    <a:pt x="26397" y="80225"/>
                    <a:pt x="26337" y="80225"/>
                  </a:cubicBezTo>
                  <a:lnTo>
                    <a:pt x="26337" y="80225"/>
                  </a:lnTo>
                  <a:cubicBezTo>
                    <a:pt x="26313" y="80225"/>
                    <a:pt x="26302" y="80225"/>
                    <a:pt x="26278" y="80213"/>
                  </a:cubicBezTo>
                  <a:close/>
                  <a:moveTo>
                    <a:pt x="56674" y="80117"/>
                  </a:moveTo>
                  <a:cubicBezTo>
                    <a:pt x="56639" y="80046"/>
                    <a:pt x="56686" y="79963"/>
                    <a:pt x="56758" y="79927"/>
                  </a:cubicBezTo>
                  <a:lnTo>
                    <a:pt x="56758" y="79927"/>
                  </a:lnTo>
                  <a:cubicBezTo>
                    <a:pt x="56841" y="79903"/>
                    <a:pt x="56924" y="79927"/>
                    <a:pt x="56960" y="79998"/>
                  </a:cubicBezTo>
                  <a:lnTo>
                    <a:pt x="56960" y="79998"/>
                  </a:lnTo>
                  <a:cubicBezTo>
                    <a:pt x="56984" y="80070"/>
                    <a:pt x="56936" y="80165"/>
                    <a:pt x="56865" y="80201"/>
                  </a:cubicBezTo>
                  <a:lnTo>
                    <a:pt x="56865" y="80201"/>
                  </a:lnTo>
                  <a:cubicBezTo>
                    <a:pt x="56853" y="80213"/>
                    <a:pt x="56841" y="80213"/>
                    <a:pt x="56805" y="80213"/>
                  </a:cubicBezTo>
                  <a:lnTo>
                    <a:pt x="56805" y="80213"/>
                  </a:lnTo>
                  <a:cubicBezTo>
                    <a:pt x="56746" y="80213"/>
                    <a:pt x="56698" y="80165"/>
                    <a:pt x="56674" y="80117"/>
                  </a:cubicBezTo>
                  <a:close/>
                  <a:moveTo>
                    <a:pt x="23873" y="79165"/>
                  </a:moveTo>
                  <a:cubicBezTo>
                    <a:pt x="23801" y="79141"/>
                    <a:pt x="23766" y="79046"/>
                    <a:pt x="23801" y="78974"/>
                  </a:cubicBezTo>
                  <a:lnTo>
                    <a:pt x="23801" y="78974"/>
                  </a:lnTo>
                  <a:cubicBezTo>
                    <a:pt x="23825" y="78903"/>
                    <a:pt x="23920" y="78867"/>
                    <a:pt x="23992" y="78903"/>
                  </a:cubicBezTo>
                  <a:lnTo>
                    <a:pt x="23992" y="78903"/>
                  </a:lnTo>
                  <a:cubicBezTo>
                    <a:pt x="24063" y="78927"/>
                    <a:pt x="24099" y="79022"/>
                    <a:pt x="24063" y="79093"/>
                  </a:cubicBezTo>
                  <a:lnTo>
                    <a:pt x="24063" y="79093"/>
                  </a:lnTo>
                  <a:cubicBezTo>
                    <a:pt x="24039" y="79153"/>
                    <a:pt x="23992" y="79177"/>
                    <a:pt x="23932" y="79177"/>
                  </a:cubicBezTo>
                  <a:lnTo>
                    <a:pt x="23932" y="79177"/>
                  </a:lnTo>
                  <a:cubicBezTo>
                    <a:pt x="23920" y="79189"/>
                    <a:pt x="23896" y="79189"/>
                    <a:pt x="23873" y="79165"/>
                  </a:cubicBezTo>
                  <a:close/>
                  <a:moveTo>
                    <a:pt x="59056" y="79093"/>
                  </a:moveTo>
                  <a:cubicBezTo>
                    <a:pt x="59020" y="79022"/>
                    <a:pt x="59056" y="78927"/>
                    <a:pt x="59127" y="78903"/>
                  </a:cubicBezTo>
                  <a:lnTo>
                    <a:pt x="59127" y="78903"/>
                  </a:lnTo>
                  <a:cubicBezTo>
                    <a:pt x="59199" y="78867"/>
                    <a:pt x="59294" y="78903"/>
                    <a:pt x="59318" y="78974"/>
                  </a:cubicBezTo>
                  <a:lnTo>
                    <a:pt x="59318" y="78974"/>
                  </a:lnTo>
                  <a:cubicBezTo>
                    <a:pt x="59353" y="79046"/>
                    <a:pt x="59318" y="79141"/>
                    <a:pt x="59246" y="79165"/>
                  </a:cubicBezTo>
                  <a:lnTo>
                    <a:pt x="59246" y="79165"/>
                  </a:lnTo>
                  <a:cubicBezTo>
                    <a:pt x="59234" y="79177"/>
                    <a:pt x="59199" y="79177"/>
                    <a:pt x="59187" y="79177"/>
                  </a:cubicBezTo>
                  <a:lnTo>
                    <a:pt x="59187" y="79177"/>
                  </a:lnTo>
                  <a:cubicBezTo>
                    <a:pt x="59139" y="79165"/>
                    <a:pt x="59079" y="79141"/>
                    <a:pt x="59056" y="79093"/>
                  </a:cubicBezTo>
                  <a:close/>
                  <a:moveTo>
                    <a:pt x="21551" y="77998"/>
                  </a:moveTo>
                  <a:lnTo>
                    <a:pt x="21551" y="77998"/>
                  </a:lnTo>
                  <a:lnTo>
                    <a:pt x="21551" y="77998"/>
                  </a:lnTo>
                  <a:cubicBezTo>
                    <a:pt x="21480" y="77950"/>
                    <a:pt x="21456" y="77855"/>
                    <a:pt x="21491" y="77796"/>
                  </a:cubicBezTo>
                  <a:lnTo>
                    <a:pt x="21491" y="77796"/>
                  </a:lnTo>
                  <a:cubicBezTo>
                    <a:pt x="21539" y="77724"/>
                    <a:pt x="21622" y="77712"/>
                    <a:pt x="21682" y="77736"/>
                  </a:cubicBezTo>
                  <a:lnTo>
                    <a:pt x="21682" y="77736"/>
                  </a:lnTo>
                  <a:cubicBezTo>
                    <a:pt x="21753" y="77784"/>
                    <a:pt x="21777" y="77879"/>
                    <a:pt x="21741" y="77939"/>
                  </a:cubicBezTo>
                  <a:lnTo>
                    <a:pt x="21741" y="77939"/>
                  </a:lnTo>
                  <a:cubicBezTo>
                    <a:pt x="21718" y="77974"/>
                    <a:pt x="21670" y="78010"/>
                    <a:pt x="21610" y="78010"/>
                  </a:cubicBezTo>
                  <a:lnTo>
                    <a:pt x="21610" y="78010"/>
                  </a:lnTo>
                  <a:cubicBezTo>
                    <a:pt x="21599" y="78010"/>
                    <a:pt x="21563" y="78010"/>
                    <a:pt x="21551" y="77998"/>
                  </a:cubicBezTo>
                  <a:close/>
                  <a:moveTo>
                    <a:pt x="61377" y="77915"/>
                  </a:moveTo>
                  <a:cubicBezTo>
                    <a:pt x="61330" y="77843"/>
                    <a:pt x="61365" y="77760"/>
                    <a:pt x="61437" y="77724"/>
                  </a:cubicBezTo>
                  <a:lnTo>
                    <a:pt x="61437" y="77724"/>
                  </a:lnTo>
                  <a:cubicBezTo>
                    <a:pt x="61508" y="77677"/>
                    <a:pt x="61604" y="77712"/>
                    <a:pt x="61627" y="77784"/>
                  </a:cubicBezTo>
                  <a:lnTo>
                    <a:pt x="61627" y="77784"/>
                  </a:lnTo>
                  <a:cubicBezTo>
                    <a:pt x="61675" y="77855"/>
                    <a:pt x="61639" y="77950"/>
                    <a:pt x="61568" y="77974"/>
                  </a:cubicBezTo>
                  <a:lnTo>
                    <a:pt x="61568" y="77974"/>
                  </a:lnTo>
                  <a:lnTo>
                    <a:pt x="61568" y="77974"/>
                  </a:lnTo>
                  <a:lnTo>
                    <a:pt x="61568" y="77974"/>
                  </a:lnTo>
                  <a:cubicBezTo>
                    <a:pt x="61544" y="77998"/>
                    <a:pt x="61520" y="77998"/>
                    <a:pt x="61496" y="77998"/>
                  </a:cubicBezTo>
                  <a:lnTo>
                    <a:pt x="61496" y="77998"/>
                  </a:lnTo>
                  <a:cubicBezTo>
                    <a:pt x="61449" y="77998"/>
                    <a:pt x="61401" y="77962"/>
                    <a:pt x="61377" y="77915"/>
                  </a:cubicBezTo>
                  <a:close/>
                  <a:moveTo>
                    <a:pt x="19301" y="76653"/>
                  </a:moveTo>
                  <a:lnTo>
                    <a:pt x="19301" y="76653"/>
                  </a:lnTo>
                  <a:lnTo>
                    <a:pt x="19301" y="76653"/>
                  </a:lnTo>
                  <a:cubicBezTo>
                    <a:pt x="19229" y="76605"/>
                    <a:pt x="19217" y="76522"/>
                    <a:pt x="19253" y="76450"/>
                  </a:cubicBezTo>
                  <a:lnTo>
                    <a:pt x="19253" y="76450"/>
                  </a:lnTo>
                  <a:cubicBezTo>
                    <a:pt x="19301" y="76367"/>
                    <a:pt x="19396" y="76355"/>
                    <a:pt x="19467" y="76403"/>
                  </a:cubicBezTo>
                  <a:lnTo>
                    <a:pt x="19467" y="76403"/>
                  </a:lnTo>
                  <a:cubicBezTo>
                    <a:pt x="19539" y="76450"/>
                    <a:pt x="19551" y="76534"/>
                    <a:pt x="19515" y="76605"/>
                  </a:cubicBezTo>
                  <a:lnTo>
                    <a:pt x="19515" y="76605"/>
                  </a:lnTo>
                  <a:cubicBezTo>
                    <a:pt x="19479" y="76653"/>
                    <a:pt x="19444" y="76688"/>
                    <a:pt x="19396" y="76688"/>
                  </a:cubicBezTo>
                  <a:lnTo>
                    <a:pt x="19396" y="76688"/>
                  </a:lnTo>
                  <a:cubicBezTo>
                    <a:pt x="19348" y="76688"/>
                    <a:pt x="19336" y="76665"/>
                    <a:pt x="19301" y="76653"/>
                  </a:cubicBezTo>
                  <a:close/>
                  <a:moveTo>
                    <a:pt x="63628" y="76593"/>
                  </a:moveTo>
                  <a:cubicBezTo>
                    <a:pt x="63580" y="76522"/>
                    <a:pt x="63592" y="76426"/>
                    <a:pt x="63663" y="76391"/>
                  </a:cubicBezTo>
                  <a:lnTo>
                    <a:pt x="63663" y="76391"/>
                  </a:lnTo>
                  <a:cubicBezTo>
                    <a:pt x="63747" y="76343"/>
                    <a:pt x="63830" y="76355"/>
                    <a:pt x="63878" y="76426"/>
                  </a:cubicBezTo>
                  <a:lnTo>
                    <a:pt x="63878" y="76426"/>
                  </a:lnTo>
                  <a:cubicBezTo>
                    <a:pt x="63925" y="76510"/>
                    <a:pt x="63901" y="76593"/>
                    <a:pt x="63830" y="76641"/>
                  </a:cubicBezTo>
                  <a:lnTo>
                    <a:pt x="63830" y="76641"/>
                  </a:lnTo>
                  <a:cubicBezTo>
                    <a:pt x="63806" y="76653"/>
                    <a:pt x="63794" y="76665"/>
                    <a:pt x="63759" y="76665"/>
                  </a:cubicBezTo>
                  <a:lnTo>
                    <a:pt x="63759" y="76665"/>
                  </a:lnTo>
                  <a:cubicBezTo>
                    <a:pt x="63699" y="76665"/>
                    <a:pt x="63640" y="76641"/>
                    <a:pt x="63628" y="76593"/>
                  </a:cubicBezTo>
                  <a:close/>
                  <a:moveTo>
                    <a:pt x="17146" y="75200"/>
                  </a:moveTo>
                  <a:lnTo>
                    <a:pt x="17146" y="75200"/>
                  </a:lnTo>
                  <a:lnTo>
                    <a:pt x="17146" y="75200"/>
                  </a:lnTo>
                  <a:cubicBezTo>
                    <a:pt x="17086" y="75153"/>
                    <a:pt x="17074" y="75057"/>
                    <a:pt x="17110" y="74986"/>
                  </a:cubicBezTo>
                  <a:lnTo>
                    <a:pt x="17110" y="74986"/>
                  </a:lnTo>
                  <a:cubicBezTo>
                    <a:pt x="17158" y="74926"/>
                    <a:pt x="17253" y="74914"/>
                    <a:pt x="17324" y="74962"/>
                  </a:cubicBezTo>
                  <a:lnTo>
                    <a:pt x="17324" y="74962"/>
                  </a:lnTo>
                  <a:cubicBezTo>
                    <a:pt x="17384" y="74998"/>
                    <a:pt x="17396" y="75093"/>
                    <a:pt x="17360" y="75164"/>
                  </a:cubicBezTo>
                  <a:lnTo>
                    <a:pt x="17360" y="75164"/>
                  </a:lnTo>
                  <a:cubicBezTo>
                    <a:pt x="17324" y="75212"/>
                    <a:pt x="17277" y="75224"/>
                    <a:pt x="17241" y="75224"/>
                  </a:cubicBezTo>
                  <a:lnTo>
                    <a:pt x="17241" y="75224"/>
                  </a:lnTo>
                  <a:cubicBezTo>
                    <a:pt x="17205" y="75212"/>
                    <a:pt x="17169" y="75212"/>
                    <a:pt x="17146" y="75200"/>
                  </a:cubicBezTo>
                  <a:close/>
                  <a:moveTo>
                    <a:pt x="65771" y="75153"/>
                  </a:moveTo>
                  <a:cubicBezTo>
                    <a:pt x="65723" y="75093"/>
                    <a:pt x="65735" y="74986"/>
                    <a:pt x="65795" y="74938"/>
                  </a:cubicBezTo>
                  <a:lnTo>
                    <a:pt x="65795" y="74938"/>
                  </a:lnTo>
                  <a:cubicBezTo>
                    <a:pt x="65854" y="74903"/>
                    <a:pt x="65949" y="74914"/>
                    <a:pt x="66009" y="74974"/>
                  </a:cubicBezTo>
                  <a:lnTo>
                    <a:pt x="66009" y="74974"/>
                  </a:lnTo>
                  <a:cubicBezTo>
                    <a:pt x="66045" y="75033"/>
                    <a:pt x="66033" y="75117"/>
                    <a:pt x="65973" y="75176"/>
                  </a:cubicBezTo>
                  <a:lnTo>
                    <a:pt x="65973" y="75176"/>
                  </a:lnTo>
                  <a:lnTo>
                    <a:pt x="65973" y="75176"/>
                  </a:lnTo>
                  <a:lnTo>
                    <a:pt x="65973" y="75176"/>
                  </a:lnTo>
                  <a:cubicBezTo>
                    <a:pt x="65949" y="75200"/>
                    <a:pt x="65914" y="75212"/>
                    <a:pt x="65890" y="75212"/>
                  </a:cubicBezTo>
                  <a:lnTo>
                    <a:pt x="65890" y="75212"/>
                  </a:lnTo>
                  <a:cubicBezTo>
                    <a:pt x="65842" y="75212"/>
                    <a:pt x="65795" y="75176"/>
                    <a:pt x="65771" y="75153"/>
                  </a:cubicBezTo>
                  <a:close/>
                  <a:moveTo>
                    <a:pt x="15074" y="73593"/>
                  </a:moveTo>
                  <a:cubicBezTo>
                    <a:pt x="15014" y="73545"/>
                    <a:pt x="15003" y="73438"/>
                    <a:pt x="15062" y="73379"/>
                  </a:cubicBezTo>
                  <a:lnTo>
                    <a:pt x="15062" y="73379"/>
                  </a:lnTo>
                  <a:cubicBezTo>
                    <a:pt x="15110" y="73319"/>
                    <a:pt x="15205" y="73307"/>
                    <a:pt x="15276" y="73367"/>
                  </a:cubicBezTo>
                  <a:lnTo>
                    <a:pt x="15276" y="73367"/>
                  </a:lnTo>
                  <a:cubicBezTo>
                    <a:pt x="15336" y="73414"/>
                    <a:pt x="15348" y="73509"/>
                    <a:pt x="15288" y="73569"/>
                  </a:cubicBezTo>
                  <a:lnTo>
                    <a:pt x="15288" y="73569"/>
                  </a:lnTo>
                  <a:cubicBezTo>
                    <a:pt x="15253" y="73605"/>
                    <a:pt x="15205" y="73617"/>
                    <a:pt x="15181" y="73617"/>
                  </a:cubicBezTo>
                  <a:lnTo>
                    <a:pt x="15181" y="73617"/>
                  </a:lnTo>
                  <a:cubicBezTo>
                    <a:pt x="15133" y="73617"/>
                    <a:pt x="15110" y="73605"/>
                    <a:pt x="15074" y="73593"/>
                  </a:cubicBezTo>
                  <a:close/>
                  <a:moveTo>
                    <a:pt x="67831" y="73557"/>
                  </a:moveTo>
                  <a:cubicBezTo>
                    <a:pt x="67795" y="73498"/>
                    <a:pt x="67795" y="73414"/>
                    <a:pt x="67854" y="73355"/>
                  </a:cubicBezTo>
                  <a:lnTo>
                    <a:pt x="67854" y="73355"/>
                  </a:lnTo>
                  <a:cubicBezTo>
                    <a:pt x="67914" y="73307"/>
                    <a:pt x="67997" y="73307"/>
                    <a:pt x="68057" y="73367"/>
                  </a:cubicBezTo>
                  <a:lnTo>
                    <a:pt x="68057" y="73367"/>
                  </a:lnTo>
                  <a:cubicBezTo>
                    <a:pt x="68104" y="73426"/>
                    <a:pt x="68104" y="73509"/>
                    <a:pt x="68045" y="73569"/>
                  </a:cubicBezTo>
                  <a:lnTo>
                    <a:pt x="68045" y="73569"/>
                  </a:lnTo>
                  <a:cubicBezTo>
                    <a:pt x="68009" y="73605"/>
                    <a:pt x="67985" y="73605"/>
                    <a:pt x="67962" y="73605"/>
                  </a:cubicBezTo>
                  <a:lnTo>
                    <a:pt x="67962" y="73605"/>
                  </a:lnTo>
                  <a:cubicBezTo>
                    <a:pt x="67890" y="73605"/>
                    <a:pt x="67866" y="73593"/>
                    <a:pt x="67831" y="73557"/>
                  </a:cubicBezTo>
                  <a:close/>
                  <a:moveTo>
                    <a:pt x="13121" y="71866"/>
                  </a:moveTo>
                  <a:cubicBezTo>
                    <a:pt x="13062" y="71795"/>
                    <a:pt x="13062" y="71712"/>
                    <a:pt x="13121" y="71652"/>
                  </a:cubicBezTo>
                  <a:lnTo>
                    <a:pt x="13121" y="71652"/>
                  </a:lnTo>
                  <a:cubicBezTo>
                    <a:pt x="13193" y="71593"/>
                    <a:pt x="13276" y="71593"/>
                    <a:pt x="13336" y="71640"/>
                  </a:cubicBezTo>
                  <a:lnTo>
                    <a:pt x="13336" y="71640"/>
                  </a:lnTo>
                  <a:cubicBezTo>
                    <a:pt x="13395" y="71700"/>
                    <a:pt x="13395" y="71783"/>
                    <a:pt x="13336" y="71843"/>
                  </a:cubicBezTo>
                  <a:lnTo>
                    <a:pt x="13336" y="71843"/>
                  </a:lnTo>
                  <a:cubicBezTo>
                    <a:pt x="13300" y="71878"/>
                    <a:pt x="13264" y="71890"/>
                    <a:pt x="13228" y="71890"/>
                  </a:cubicBezTo>
                  <a:lnTo>
                    <a:pt x="13228" y="71890"/>
                  </a:lnTo>
                  <a:cubicBezTo>
                    <a:pt x="13181" y="71902"/>
                    <a:pt x="13157" y="71890"/>
                    <a:pt x="13121" y="71866"/>
                  </a:cubicBezTo>
                  <a:close/>
                  <a:moveTo>
                    <a:pt x="69783" y="71843"/>
                  </a:moveTo>
                  <a:cubicBezTo>
                    <a:pt x="69724" y="71783"/>
                    <a:pt x="69736" y="71700"/>
                    <a:pt x="69783" y="71640"/>
                  </a:cubicBezTo>
                  <a:lnTo>
                    <a:pt x="69783" y="71640"/>
                  </a:lnTo>
                  <a:cubicBezTo>
                    <a:pt x="69843" y="71581"/>
                    <a:pt x="69938" y="71581"/>
                    <a:pt x="69997" y="71640"/>
                  </a:cubicBezTo>
                  <a:lnTo>
                    <a:pt x="69997" y="71640"/>
                  </a:lnTo>
                  <a:cubicBezTo>
                    <a:pt x="70057" y="71700"/>
                    <a:pt x="70033" y="71783"/>
                    <a:pt x="69974" y="71843"/>
                  </a:cubicBezTo>
                  <a:lnTo>
                    <a:pt x="69974" y="71843"/>
                  </a:lnTo>
                  <a:cubicBezTo>
                    <a:pt x="69950" y="71878"/>
                    <a:pt x="69914" y="71890"/>
                    <a:pt x="69878" y="71890"/>
                  </a:cubicBezTo>
                  <a:lnTo>
                    <a:pt x="69878" y="71890"/>
                  </a:lnTo>
                  <a:cubicBezTo>
                    <a:pt x="69855" y="71890"/>
                    <a:pt x="69819" y="71878"/>
                    <a:pt x="69783" y="71843"/>
                  </a:cubicBezTo>
                  <a:close/>
                  <a:moveTo>
                    <a:pt x="11276" y="70021"/>
                  </a:moveTo>
                  <a:cubicBezTo>
                    <a:pt x="11216" y="69961"/>
                    <a:pt x="11240" y="69866"/>
                    <a:pt x="11300" y="69807"/>
                  </a:cubicBezTo>
                  <a:lnTo>
                    <a:pt x="11300" y="69807"/>
                  </a:lnTo>
                  <a:cubicBezTo>
                    <a:pt x="11359" y="69747"/>
                    <a:pt x="11443" y="69759"/>
                    <a:pt x="11502" y="69819"/>
                  </a:cubicBezTo>
                  <a:lnTo>
                    <a:pt x="11502" y="69819"/>
                  </a:lnTo>
                  <a:cubicBezTo>
                    <a:pt x="11562" y="69878"/>
                    <a:pt x="11562" y="69973"/>
                    <a:pt x="11502" y="70033"/>
                  </a:cubicBezTo>
                  <a:lnTo>
                    <a:pt x="11502" y="70033"/>
                  </a:lnTo>
                  <a:cubicBezTo>
                    <a:pt x="11478" y="70057"/>
                    <a:pt x="11443" y="70069"/>
                    <a:pt x="11395" y="70069"/>
                  </a:cubicBezTo>
                  <a:lnTo>
                    <a:pt x="11395" y="70069"/>
                  </a:lnTo>
                  <a:cubicBezTo>
                    <a:pt x="11335" y="70057"/>
                    <a:pt x="11312" y="70045"/>
                    <a:pt x="11276" y="70021"/>
                  </a:cubicBezTo>
                  <a:close/>
                  <a:moveTo>
                    <a:pt x="71629" y="70021"/>
                  </a:moveTo>
                  <a:cubicBezTo>
                    <a:pt x="71569" y="69961"/>
                    <a:pt x="71569" y="69866"/>
                    <a:pt x="71629" y="69807"/>
                  </a:cubicBezTo>
                  <a:lnTo>
                    <a:pt x="71629" y="69807"/>
                  </a:lnTo>
                  <a:cubicBezTo>
                    <a:pt x="71688" y="69747"/>
                    <a:pt x="71783" y="69747"/>
                    <a:pt x="71843" y="69807"/>
                  </a:cubicBezTo>
                  <a:lnTo>
                    <a:pt x="71843" y="69807"/>
                  </a:lnTo>
                  <a:cubicBezTo>
                    <a:pt x="71902" y="69866"/>
                    <a:pt x="71902" y="69961"/>
                    <a:pt x="71855" y="70021"/>
                  </a:cubicBezTo>
                  <a:lnTo>
                    <a:pt x="71855" y="70021"/>
                  </a:lnTo>
                  <a:lnTo>
                    <a:pt x="71855" y="70021"/>
                  </a:lnTo>
                  <a:lnTo>
                    <a:pt x="71855" y="70021"/>
                  </a:lnTo>
                  <a:cubicBezTo>
                    <a:pt x="71819" y="70045"/>
                    <a:pt x="71783" y="70057"/>
                    <a:pt x="71748" y="70057"/>
                  </a:cubicBezTo>
                  <a:lnTo>
                    <a:pt x="71748" y="70057"/>
                  </a:lnTo>
                  <a:cubicBezTo>
                    <a:pt x="71688" y="70045"/>
                    <a:pt x="71664" y="70033"/>
                    <a:pt x="71629" y="70021"/>
                  </a:cubicBezTo>
                  <a:close/>
                  <a:moveTo>
                    <a:pt x="9549" y="68068"/>
                  </a:moveTo>
                  <a:cubicBezTo>
                    <a:pt x="9514" y="68009"/>
                    <a:pt x="9514" y="67914"/>
                    <a:pt x="9573" y="67854"/>
                  </a:cubicBezTo>
                  <a:lnTo>
                    <a:pt x="9573" y="67854"/>
                  </a:lnTo>
                  <a:cubicBezTo>
                    <a:pt x="9633" y="67806"/>
                    <a:pt x="9716" y="67806"/>
                    <a:pt x="9776" y="67866"/>
                  </a:cubicBezTo>
                  <a:lnTo>
                    <a:pt x="9776" y="67866"/>
                  </a:lnTo>
                  <a:cubicBezTo>
                    <a:pt x="9823" y="67925"/>
                    <a:pt x="9823" y="68021"/>
                    <a:pt x="9764" y="68080"/>
                  </a:cubicBezTo>
                  <a:lnTo>
                    <a:pt x="9764" y="68080"/>
                  </a:lnTo>
                  <a:cubicBezTo>
                    <a:pt x="9728" y="68104"/>
                    <a:pt x="9704" y="68104"/>
                    <a:pt x="9680" y="68104"/>
                  </a:cubicBezTo>
                  <a:lnTo>
                    <a:pt x="9680" y="68104"/>
                  </a:lnTo>
                  <a:cubicBezTo>
                    <a:pt x="9609" y="68116"/>
                    <a:pt x="9585" y="68092"/>
                    <a:pt x="9549" y="68068"/>
                  </a:cubicBezTo>
                  <a:close/>
                  <a:moveTo>
                    <a:pt x="73355" y="68068"/>
                  </a:moveTo>
                  <a:cubicBezTo>
                    <a:pt x="73296" y="68021"/>
                    <a:pt x="73284" y="67914"/>
                    <a:pt x="73343" y="67854"/>
                  </a:cubicBezTo>
                  <a:lnTo>
                    <a:pt x="73343" y="67854"/>
                  </a:lnTo>
                  <a:cubicBezTo>
                    <a:pt x="73391" y="67794"/>
                    <a:pt x="73486" y="67783"/>
                    <a:pt x="73546" y="67842"/>
                  </a:cubicBezTo>
                  <a:lnTo>
                    <a:pt x="73546" y="67842"/>
                  </a:lnTo>
                  <a:cubicBezTo>
                    <a:pt x="73617" y="67890"/>
                    <a:pt x="73629" y="67985"/>
                    <a:pt x="73569" y="68056"/>
                  </a:cubicBezTo>
                  <a:lnTo>
                    <a:pt x="73569" y="68056"/>
                  </a:lnTo>
                  <a:lnTo>
                    <a:pt x="73569" y="68056"/>
                  </a:lnTo>
                  <a:lnTo>
                    <a:pt x="73569" y="68056"/>
                  </a:lnTo>
                  <a:cubicBezTo>
                    <a:pt x="73534" y="68080"/>
                    <a:pt x="73486" y="68116"/>
                    <a:pt x="73450" y="68116"/>
                  </a:cubicBezTo>
                  <a:lnTo>
                    <a:pt x="73450" y="68116"/>
                  </a:lnTo>
                  <a:cubicBezTo>
                    <a:pt x="73415" y="68092"/>
                    <a:pt x="73391" y="68092"/>
                    <a:pt x="73355" y="68068"/>
                  </a:cubicBezTo>
                  <a:close/>
                  <a:moveTo>
                    <a:pt x="7942" y="65997"/>
                  </a:moveTo>
                  <a:cubicBezTo>
                    <a:pt x="7906" y="65937"/>
                    <a:pt x="7918" y="65854"/>
                    <a:pt x="7978" y="65794"/>
                  </a:cubicBezTo>
                  <a:lnTo>
                    <a:pt x="7978" y="65794"/>
                  </a:lnTo>
                  <a:cubicBezTo>
                    <a:pt x="8049" y="65747"/>
                    <a:pt x="8145" y="65759"/>
                    <a:pt x="8180" y="65818"/>
                  </a:cubicBezTo>
                  <a:lnTo>
                    <a:pt x="8180" y="65818"/>
                  </a:lnTo>
                  <a:cubicBezTo>
                    <a:pt x="8228" y="65878"/>
                    <a:pt x="8216" y="65973"/>
                    <a:pt x="8156" y="66032"/>
                  </a:cubicBezTo>
                  <a:lnTo>
                    <a:pt x="8156" y="66032"/>
                  </a:lnTo>
                  <a:cubicBezTo>
                    <a:pt x="8121" y="66044"/>
                    <a:pt x="8097" y="66056"/>
                    <a:pt x="8061" y="66056"/>
                  </a:cubicBezTo>
                  <a:lnTo>
                    <a:pt x="8061" y="66056"/>
                  </a:lnTo>
                  <a:cubicBezTo>
                    <a:pt x="8025" y="66056"/>
                    <a:pt x="7978" y="66044"/>
                    <a:pt x="7942" y="65997"/>
                  </a:cubicBezTo>
                  <a:close/>
                  <a:moveTo>
                    <a:pt x="74962" y="66009"/>
                  </a:moveTo>
                  <a:cubicBezTo>
                    <a:pt x="74903" y="65973"/>
                    <a:pt x="74891" y="65878"/>
                    <a:pt x="74939" y="65806"/>
                  </a:cubicBezTo>
                  <a:lnTo>
                    <a:pt x="74939" y="65806"/>
                  </a:lnTo>
                  <a:cubicBezTo>
                    <a:pt x="74974" y="65747"/>
                    <a:pt x="75070" y="65735"/>
                    <a:pt x="75141" y="65770"/>
                  </a:cubicBezTo>
                  <a:lnTo>
                    <a:pt x="75141" y="65770"/>
                  </a:lnTo>
                  <a:cubicBezTo>
                    <a:pt x="75201" y="65818"/>
                    <a:pt x="75212" y="65901"/>
                    <a:pt x="75177" y="65985"/>
                  </a:cubicBezTo>
                  <a:lnTo>
                    <a:pt x="75177" y="65985"/>
                  </a:lnTo>
                  <a:cubicBezTo>
                    <a:pt x="75141" y="66020"/>
                    <a:pt x="75105" y="66044"/>
                    <a:pt x="75058" y="66044"/>
                  </a:cubicBezTo>
                  <a:lnTo>
                    <a:pt x="75058" y="66044"/>
                  </a:lnTo>
                  <a:cubicBezTo>
                    <a:pt x="75022" y="66044"/>
                    <a:pt x="74998" y="66044"/>
                    <a:pt x="74962" y="66009"/>
                  </a:cubicBezTo>
                  <a:close/>
                  <a:moveTo>
                    <a:pt x="6478" y="63854"/>
                  </a:moveTo>
                  <a:cubicBezTo>
                    <a:pt x="6430" y="63782"/>
                    <a:pt x="6442" y="63687"/>
                    <a:pt x="6513" y="63651"/>
                  </a:cubicBezTo>
                  <a:lnTo>
                    <a:pt x="6513" y="63651"/>
                  </a:lnTo>
                  <a:cubicBezTo>
                    <a:pt x="6597" y="63603"/>
                    <a:pt x="6680" y="63615"/>
                    <a:pt x="6728" y="63687"/>
                  </a:cubicBezTo>
                  <a:lnTo>
                    <a:pt x="6728" y="63687"/>
                  </a:lnTo>
                  <a:cubicBezTo>
                    <a:pt x="6775" y="63758"/>
                    <a:pt x="6751" y="63854"/>
                    <a:pt x="6680" y="63901"/>
                  </a:cubicBezTo>
                  <a:lnTo>
                    <a:pt x="6680" y="63901"/>
                  </a:lnTo>
                  <a:cubicBezTo>
                    <a:pt x="6656" y="63913"/>
                    <a:pt x="6644" y="63925"/>
                    <a:pt x="6609" y="63925"/>
                  </a:cubicBezTo>
                  <a:lnTo>
                    <a:pt x="6609" y="63925"/>
                  </a:lnTo>
                  <a:cubicBezTo>
                    <a:pt x="6549" y="63913"/>
                    <a:pt x="6501" y="63889"/>
                    <a:pt x="6478" y="63854"/>
                  </a:cubicBezTo>
                  <a:close/>
                  <a:moveTo>
                    <a:pt x="76439" y="63865"/>
                  </a:moveTo>
                  <a:cubicBezTo>
                    <a:pt x="76367" y="63830"/>
                    <a:pt x="76344" y="63734"/>
                    <a:pt x="76391" y="63663"/>
                  </a:cubicBezTo>
                  <a:lnTo>
                    <a:pt x="76391" y="63663"/>
                  </a:lnTo>
                  <a:cubicBezTo>
                    <a:pt x="76439" y="63592"/>
                    <a:pt x="76522" y="63568"/>
                    <a:pt x="76605" y="63615"/>
                  </a:cubicBezTo>
                  <a:lnTo>
                    <a:pt x="76605" y="63615"/>
                  </a:lnTo>
                  <a:cubicBezTo>
                    <a:pt x="76677" y="63663"/>
                    <a:pt x="76689" y="63746"/>
                    <a:pt x="76641" y="63830"/>
                  </a:cubicBezTo>
                  <a:lnTo>
                    <a:pt x="76641" y="63830"/>
                  </a:lnTo>
                  <a:cubicBezTo>
                    <a:pt x="76617" y="63865"/>
                    <a:pt x="76570" y="63901"/>
                    <a:pt x="76522" y="63901"/>
                  </a:cubicBezTo>
                  <a:lnTo>
                    <a:pt x="76522" y="63901"/>
                  </a:lnTo>
                  <a:cubicBezTo>
                    <a:pt x="76486" y="63901"/>
                    <a:pt x="76451" y="63889"/>
                    <a:pt x="76439" y="63865"/>
                  </a:cubicBezTo>
                  <a:close/>
                  <a:moveTo>
                    <a:pt x="5144" y="61603"/>
                  </a:moveTo>
                  <a:cubicBezTo>
                    <a:pt x="5108" y="61532"/>
                    <a:pt x="5132" y="61448"/>
                    <a:pt x="5204" y="61413"/>
                  </a:cubicBezTo>
                  <a:lnTo>
                    <a:pt x="5204" y="61413"/>
                  </a:lnTo>
                  <a:cubicBezTo>
                    <a:pt x="5287" y="61365"/>
                    <a:pt x="5370" y="61401"/>
                    <a:pt x="5406" y="61472"/>
                  </a:cubicBezTo>
                  <a:lnTo>
                    <a:pt x="5406" y="61472"/>
                  </a:lnTo>
                  <a:cubicBezTo>
                    <a:pt x="5442" y="61544"/>
                    <a:pt x="5418" y="61639"/>
                    <a:pt x="5347" y="61663"/>
                  </a:cubicBezTo>
                  <a:lnTo>
                    <a:pt x="5347" y="61663"/>
                  </a:lnTo>
                  <a:cubicBezTo>
                    <a:pt x="5311" y="61687"/>
                    <a:pt x="5299" y="61687"/>
                    <a:pt x="5263" y="61687"/>
                  </a:cubicBezTo>
                  <a:lnTo>
                    <a:pt x="5263" y="61687"/>
                  </a:lnTo>
                  <a:cubicBezTo>
                    <a:pt x="5227" y="61687"/>
                    <a:pt x="5180" y="61651"/>
                    <a:pt x="5144" y="61603"/>
                  </a:cubicBezTo>
                  <a:close/>
                  <a:moveTo>
                    <a:pt x="77772" y="61639"/>
                  </a:moveTo>
                  <a:cubicBezTo>
                    <a:pt x="77701" y="61591"/>
                    <a:pt x="77677" y="61508"/>
                    <a:pt x="77713" y="61448"/>
                  </a:cubicBezTo>
                  <a:lnTo>
                    <a:pt x="77713" y="61448"/>
                  </a:lnTo>
                  <a:cubicBezTo>
                    <a:pt x="77760" y="61365"/>
                    <a:pt x="77856" y="61341"/>
                    <a:pt x="77915" y="61389"/>
                  </a:cubicBezTo>
                  <a:lnTo>
                    <a:pt x="77915" y="61389"/>
                  </a:lnTo>
                  <a:cubicBezTo>
                    <a:pt x="77987" y="61425"/>
                    <a:pt x="77998" y="61520"/>
                    <a:pt x="77975" y="61579"/>
                  </a:cubicBezTo>
                  <a:lnTo>
                    <a:pt x="77975" y="61579"/>
                  </a:lnTo>
                  <a:cubicBezTo>
                    <a:pt x="77939" y="61627"/>
                    <a:pt x="77891" y="61651"/>
                    <a:pt x="77832" y="61651"/>
                  </a:cubicBezTo>
                  <a:lnTo>
                    <a:pt x="77832" y="61651"/>
                  </a:lnTo>
                  <a:cubicBezTo>
                    <a:pt x="77820" y="61651"/>
                    <a:pt x="77796" y="61651"/>
                    <a:pt x="77772" y="61639"/>
                  </a:cubicBezTo>
                  <a:close/>
                  <a:moveTo>
                    <a:pt x="3954" y="59282"/>
                  </a:moveTo>
                  <a:lnTo>
                    <a:pt x="3954" y="59282"/>
                  </a:lnTo>
                  <a:lnTo>
                    <a:pt x="3954" y="59282"/>
                  </a:lnTo>
                  <a:cubicBezTo>
                    <a:pt x="3930" y="59210"/>
                    <a:pt x="3954" y="59127"/>
                    <a:pt x="4037" y="59091"/>
                  </a:cubicBezTo>
                  <a:lnTo>
                    <a:pt x="4037" y="59091"/>
                  </a:lnTo>
                  <a:cubicBezTo>
                    <a:pt x="4108" y="59067"/>
                    <a:pt x="4192" y="59091"/>
                    <a:pt x="4227" y="59162"/>
                  </a:cubicBezTo>
                  <a:lnTo>
                    <a:pt x="4227" y="59162"/>
                  </a:lnTo>
                  <a:cubicBezTo>
                    <a:pt x="4251" y="59246"/>
                    <a:pt x="4227" y="59329"/>
                    <a:pt x="4156" y="59365"/>
                  </a:cubicBezTo>
                  <a:lnTo>
                    <a:pt x="4156" y="59365"/>
                  </a:lnTo>
                  <a:cubicBezTo>
                    <a:pt x="4132" y="59377"/>
                    <a:pt x="4108" y="59377"/>
                    <a:pt x="4096" y="59377"/>
                  </a:cubicBezTo>
                  <a:lnTo>
                    <a:pt x="4096" y="59377"/>
                  </a:lnTo>
                  <a:cubicBezTo>
                    <a:pt x="4037" y="59377"/>
                    <a:pt x="3989" y="59329"/>
                    <a:pt x="3954" y="59282"/>
                  </a:cubicBezTo>
                  <a:close/>
                  <a:moveTo>
                    <a:pt x="78963" y="59329"/>
                  </a:moveTo>
                  <a:cubicBezTo>
                    <a:pt x="78891" y="59305"/>
                    <a:pt x="78868" y="59210"/>
                    <a:pt x="78891" y="59139"/>
                  </a:cubicBezTo>
                  <a:lnTo>
                    <a:pt x="78891" y="59139"/>
                  </a:lnTo>
                  <a:cubicBezTo>
                    <a:pt x="78927" y="59067"/>
                    <a:pt x="79011" y="59031"/>
                    <a:pt x="79082" y="59067"/>
                  </a:cubicBezTo>
                  <a:lnTo>
                    <a:pt x="79082" y="59067"/>
                  </a:lnTo>
                  <a:cubicBezTo>
                    <a:pt x="79165" y="59091"/>
                    <a:pt x="79189" y="59186"/>
                    <a:pt x="79165" y="59258"/>
                  </a:cubicBezTo>
                  <a:lnTo>
                    <a:pt x="79165" y="59258"/>
                  </a:lnTo>
                  <a:cubicBezTo>
                    <a:pt x="79130" y="59305"/>
                    <a:pt x="79082" y="59341"/>
                    <a:pt x="79022" y="59341"/>
                  </a:cubicBezTo>
                  <a:lnTo>
                    <a:pt x="79022" y="59341"/>
                  </a:lnTo>
                  <a:cubicBezTo>
                    <a:pt x="78999" y="59329"/>
                    <a:pt x="78987" y="59329"/>
                    <a:pt x="78963" y="59329"/>
                  </a:cubicBezTo>
                  <a:close/>
                  <a:moveTo>
                    <a:pt x="2918" y="56888"/>
                  </a:moveTo>
                  <a:cubicBezTo>
                    <a:pt x="2882" y="56817"/>
                    <a:pt x="2930" y="56722"/>
                    <a:pt x="3001" y="56698"/>
                  </a:cubicBezTo>
                  <a:lnTo>
                    <a:pt x="3001" y="56698"/>
                  </a:lnTo>
                  <a:cubicBezTo>
                    <a:pt x="3084" y="56662"/>
                    <a:pt x="3168" y="56710"/>
                    <a:pt x="3203" y="56781"/>
                  </a:cubicBezTo>
                  <a:lnTo>
                    <a:pt x="3203" y="56781"/>
                  </a:lnTo>
                  <a:cubicBezTo>
                    <a:pt x="3227" y="56853"/>
                    <a:pt x="3180" y="56948"/>
                    <a:pt x="3108" y="56972"/>
                  </a:cubicBezTo>
                  <a:lnTo>
                    <a:pt x="3108" y="56972"/>
                  </a:lnTo>
                  <a:cubicBezTo>
                    <a:pt x="3096" y="56996"/>
                    <a:pt x="3084" y="56996"/>
                    <a:pt x="3049" y="56996"/>
                  </a:cubicBezTo>
                  <a:lnTo>
                    <a:pt x="3049" y="56996"/>
                  </a:lnTo>
                  <a:cubicBezTo>
                    <a:pt x="3001" y="56972"/>
                    <a:pt x="2941" y="56948"/>
                    <a:pt x="2918" y="56888"/>
                  </a:cubicBezTo>
                  <a:close/>
                  <a:moveTo>
                    <a:pt x="80011" y="56936"/>
                  </a:moveTo>
                  <a:cubicBezTo>
                    <a:pt x="79939" y="56900"/>
                    <a:pt x="79903" y="56817"/>
                    <a:pt x="79915" y="56734"/>
                  </a:cubicBezTo>
                  <a:lnTo>
                    <a:pt x="79915" y="56734"/>
                  </a:lnTo>
                  <a:cubicBezTo>
                    <a:pt x="79951" y="56662"/>
                    <a:pt x="80034" y="56638"/>
                    <a:pt x="80118" y="56650"/>
                  </a:cubicBezTo>
                  <a:lnTo>
                    <a:pt x="80118" y="56650"/>
                  </a:lnTo>
                  <a:cubicBezTo>
                    <a:pt x="80189" y="56674"/>
                    <a:pt x="80213" y="56769"/>
                    <a:pt x="80201" y="56841"/>
                  </a:cubicBezTo>
                  <a:lnTo>
                    <a:pt x="80201" y="56841"/>
                  </a:lnTo>
                  <a:cubicBezTo>
                    <a:pt x="80177" y="56900"/>
                    <a:pt x="80130" y="56936"/>
                    <a:pt x="80070" y="56936"/>
                  </a:cubicBezTo>
                  <a:lnTo>
                    <a:pt x="80070" y="56936"/>
                  </a:lnTo>
                  <a:cubicBezTo>
                    <a:pt x="80034" y="56948"/>
                    <a:pt x="80023" y="56948"/>
                    <a:pt x="80011" y="56936"/>
                  </a:cubicBezTo>
                  <a:close/>
                  <a:moveTo>
                    <a:pt x="2037" y="54436"/>
                  </a:moveTo>
                  <a:cubicBezTo>
                    <a:pt x="2013" y="54352"/>
                    <a:pt x="2049" y="54269"/>
                    <a:pt x="2132" y="54257"/>
                  </a:cubicBezTo>
                  <a:lnTo>
                    <a:pt x="2132" y="54257"/>
                  </a:lnTo>
                  <a:cubicBezTo>
                    <a:pt x="2203" y="54221"/>
                    <a:pt x="2287" y="54269"/>
                    <a:pt x="2310" y="54340"/>
                  </a:cubicBezTo>
                  <a:lnTo>
                    <a:pt x="2310" y="54340"/>
                  </a:lnTo>
                  <a:cubicBezTo>
                    <a:pt x="2334" y="54412"/>
                    <a:pt x="2287" y="54507"/>
                    <a:pt x="2215" y="54519"/>
                  </a:cubicBezTo>
                  <a:lnTo>
                    <a:pt x="2215" y="54519"/>
                  </a:lnTo>
                  <a:cubicBezTo>
                    <a:pt x="2203" y="54519"/>
                    <a:pt x="2191" y="54543"/>
                    <a:pt x="2179" y="54543"/>
                  </a:cubicBezTo>
                  <a:lnTo>
                    <a:pt x="2179" y="54543"/>
                  </a:lnTo>
                  <a:cubicBezTo>
                    <a:pt x="2108" y="54531"/>
                    <a:pt x="2049" y="54507"/>
                    <a:pt x="2037" y="54436"/>
                  </a:cubicBezTo>
                  <a:close/>
                  <a:moveTo>
                    <a:pt x="80904" y="54495"/>
                  </a:moveTo>
                  <a:cubicBezTo>
                    <a:pt x="80832" y="54460"/>
                    <a:pt x="80785" y="54388"/>
                    <a:pt x="80808" y="54293"/>
                  </a:cubicBezTo>
                  <a:lnTo>
                    <a:pt x="80808" y="54293"/>
                  </a:lnTo>
                  <a:cubicBezTo>
                    <a:pt x="80844" y="54221"/>
                    <a:pt x="80916" y="54174"/>
                    <a:pt x="80987" y="54209"/>
                  </a:cubicBezTo>
                  <a:lnTo>
                    <a:pt x="80987" y="54209"/>
                  </a:lnTo>
                  <a:cubicBezTo>
                    <a:pt x="81070" y="54233"/>
                    <a:pt x="81106" y="54317"/>
                    <a:pt x="81082" y="54388"/>
                  </a:cubicBezTo>
                  <a:lnTo>
                    <a:pt x="81082" y="54388"/>
                  </a:lnTo>
                  <a:cubicBezTo>
                    <a:pt x="81070" y="54448"/>
                    <a:pt x="81011" y="54495"/>
                    <a:pt x="80951" y="54495"/>
                  </a:cubicBezTo>
                  <a:lnTo>
                    <a:pt x="80951" y="54495"/>
                  </a:lnTo>
                  <a:close/>
                  <a:moveTo>
                    <a:pt x="1310" y="51935"/>
                  </a:moveTo>
                  <a:cubicBezTo>
                    <a:pt x="1298" y="51852"/>
                    <a:pt x="1334" y="51769"/>
                    <a:pt x="1417" y="51757"/>
                  </a:cubicBezTo>
                  <a:lnTo>
                    <a:pt x="1417" y="51757"/>
                  </a:lnTo>
                  <a:cubicBezTo>
                    <a:pt x="1489" y="51733"/>
                    <a:pt x="1572" y="51781"/>
                    <a:pt x="1596" y="51852"/>
                  </a:cubicBezTo>
                  <a:lnTo>
                    <a:pt x="1596" y="51852"/>
                  </a:lnTo>
                  <a:cubicBezTo>
                    <a:pt x="1608" y="51935"/>
                    <a:pt x="1560" y="52019"/>
                    <a:pt x="1489" y="52043"/>
                  </a:cubicBezTo>
                  <a:lnTo>
                    <a:pt x="1489" y="52043"/>
                  </a:lnTo>
                  <a:lnTo>
                    <a:pt x="1453" y="52043"/>
                  </a:lnTo>
                  <a:lnTo>
                    <a:pt x="1453" y="52043"/>
                  </a:lnTo>
                  <a:cubicBezTo>
                    <a:pt x="1382" y="52054"/>
                    <a:pt x="1322" y="52007"/>
                    <a:pt x="1310" y="51935"/>
                  </a:cubicBezTo>
                  <a:close/>
                  <a:moveTo>
                    <a:pt x="81630" y="51995"/>
                  </a:moveTo>
                  <a:cubicBezTo>
                    <a:pt x="81558" y="51971"/>
                    <a:pt x="81499" y="51888"/>
                    <a:pt x="81523" y="51816"/>
                  </a:cubicBezTo>
                  <a:lnTo>
                    <a:pt x="81523" y="51816"/>
                  </a:lnTo>
                  <a:cubicBezTo>
                    <a:pt x="81547" y="51733"/>
                    <a:pt x="81630" y="51697"/>
                    <a:pt x="81701" y="51709"/>
                  </a:cubicBezTo>
                  <a:lnTo>
                    <a:pt x="81701" y="51709"/>
                  </a:lnTo>
                  <a:cubicBezTo>
                    <a:pt x="81785" y="51721"/>
                    <a:pt x="81820" y="51816"/>
                    <a:pt x="81808" y="51888"/>
                  </a:cubicBezTo>
                  <a:lnTo>
                    <a:pt x="81808" y="51888"/>
                  </a:lnTo>
                  <a:cubicBezTo>
                    <a:pt x="81797" y="51959"/>
                    <a:pt x="81737" y="52007"/>
                    <a:pt x="81666" y="52007"/>
                  </a:cubicBezTo>
                  <a:lnTo>
                    <a:pt x="81666" y="52007"/>
                  </a:lnTo>
                  <a:cubicBezTo>
                    <a:pt x="81642" y="52007"/>
                    <a:pt x="81642" y="51995"/>
                    <a:pt x="81630" y="51995"/>
                  </a:cubicBezTo>
                  <a:close/>
                  <a:moveTo>
                    <a:pt x="739" y="49387"/>
                  </a:moveTo>
                  <a:lnTo>
                    <a:pt x="739" y="49387"/>
                  </a:lnTo>
                  <a:lnTo>
                    <a:pt x="739" y="49387"/>
                  </a:lnTo>
                  <a:cubicBezTo>
                    <a:pt x="727" y="49316"/>
                    <a:pt x="775" y="49233"/>
                    <a:pt x="858" y="49221"/>
                  </a:cubicBezTo>
                  <a:lnTo>
                    <a:pt x="858" y="49221"/>
                  </a:lnTo>
                  <a:cubicBezTo>
                    <a:pt x="941" y="49209"/>
                    <a:pt x="1013" y="49256"/>
                    <a:pt x="1036" y="49340"/>
                  </a:cubicBezTo>
                  <a:lnTo>
                    <a:pt x="1036" y="49340"/>
                  </a:lnTo>
                  <a:cubicBezTo>
                    <a:pt x="1060" y="49411"/>
                    <a:pt x="1013" y="49495"/>
                    <a:pt x="917" y="49507"/>
                  </a:cubicBezTo>
                  <a:lnTo>
                    <a:pt x="917" y="49507"/>
                  </a:lnTo>
                  <a:lnTo>
                    <a:pt x="894" y="49507"/>
                  </a:lnTo>
                  <a:lnTo>
                    <a:pt x="894" y="49507"/>
                  </a:lnTo>
                  <a:cubicBezTo>
                    <a:pt x="822" y="49507"/>
                    <a:pt x="739" y="49459"/>
                    <a:pt x="739" y="49387"/>
                  </a:cubicBezTo>
                  <a:close/>
                  <a:moveTo>
                    <a:pt x="82201" y="49459"/>
                  </a:moveTo>
                  <a:cubicBezTo>
                    <a:pt x="82118" y="49447"/>
                    <a:pt x="82059" y="49376"/>
                    <a:pt x="82082" y="49292"/>
                  </a:cubicBezTo>
                  <a:lnTo>
                    <a:pt x="82082" y="49292"/>
                  </a:lnTo>
                  <a:cubicBezTo>
                    <a:pt x="82094" y="49221"/>
                    <a:pt x="82166" y="49161"/>
                    <a:pt x="82237" y="49173"/>
                  </a:cubicBezTo>
                  <a:lnTo>
                    <a:pt x="82237" y="49173"/>
                  </a:lnTo>
                  <a:cubicBezTo>
                    <a:pt x="82320" y="49197"/>
                    <a:pt x="82380" y="49268"/>
                    <a:pt x="82356" y="49340"/>
                  </a:cubicBezTo>
                  <a:lnTo>
                    <a:pt x="82356" y="49340"/>
                  </a:lnTo>
                  <a:cubicBezTo>
                    <a:pt x="82344" y="49411"/>
                    <a:pt x="82285" y="49459"/>
                    <a:pt x="82213" y="49459"/>
                  </a:cubicBezTo>
                  <a:lnTo>
                    <a:pt x="82213" y="49459"/>
                  </a:lnTo>
                  <a:close/>
                  <a:moveTo>
                    <a:pt x="322" y="46816"/>
                  </a:moveTo>
                  <a:cubicBezTo>
                    <a:pt x="310" y="46732"/>
                    <a:pt x="370" y="46661"/>
                    <a:pt x="465" y="46649"/>
                  </a:cubicBezTo>
                  <a:lnTo>
                    <a:pt x="465" y="46649"/>
                  </a:lnTo>
                  <a:cubicBezTo>
                    <a:pt x="536" y="46637"/>
                    <a:pt x="608" y="46697"/>
                    <a:pt x="620" y="46768"/>
                  </a:cubicBezTo>
                  <a:lnTo>
                    <a:pt x="620" y="46768"/>
                  </a:lnTo>
                  <a:cubicBezTo>
                    <a:pt x="644" y="46851"/>
                    <a:pt x="584" y="46911"/>
                    <a:pt x="501" y="46935"/>
                  </a:cubicBezTo>
                  <a:lnTo>
                    <a:pt x="501" y="46935"/>
                  </a:lnTo>
                  <a:lnTo>
                    <a:pt x="489" y="46935"/>
                  </a:lnTo>
                  <a:lnTo>
                    <a:pt x="489" y="46935"/>
                  </a:lnTo>
                  <a:cubicBezTo>
                    <a:pt x="405" y="46935"/>
                    <a:pt x="346" y="46887"/>
                    <a:pt x="322" y="46816"/>
                  </a:cubicBezTo>
                  <a:close/>
                  <a:moveTo>
                    <a:pt x="82618" y="46887"/>
                  </a:moveTo>
                  <a:cubicBezTo>
                    <a:pt x="82535" y="46875"/>
                    <a:pt x="82475" y="46792"/>
                    <a:pt x="82475" y="46720"/>
                  </a:cubicBezTo>
                  <a:lnTo>
                    <a:pt x="82475" y="46720"/>
                  </a:lnTo>
                  <a:cubicBezTo>
                    <a:pt x="82499" y="46649"/>
                    <a:pt x="82570" y="46589"/>
                    <a:pt x="82642" y="46589"/>
                  </a:cubicBezTo>
                  <a:lnTo>
                    <a:pt x="82642" y="46589"/>
                  </a:lnTo>
                  <a:cubicBezTo>
                    <a:pt x="82713" y="46601"/>
                    <a:pt x="82773" y="46673"/>
                    <a:pt x="82773" y="46756"/>
                  </a:cubicBezTo>
                  <a:lnTo>
                    <a:pt x="82773" y="46756"/>
                  </a:lnTo>
                  <a:lnTo>
                    <a:pt x="82773" y="46756"/>
                  </a:lnTo>
                  <a:lnTo>
                    <a:pt x="82773" y="46756"/>
                  </a:lnTo>
                  <a:cubicBezTo>
                    <a:pt x="82761" y="46828"/>
                    <a:pt x="82701" y="46887"/>
                    <a:pt x="82630" y="46887"/>
                  </a:cubicBezTo>
                  <a:lnTo>
                    <a:pt x="82630" y="46887"/>
                  </a:lnTo>
                  <a:close/>
                  <a:moveTo>
                    <a:pt x="84" y="44208"/>
                  </a:moveTo>
                  <a:cubicBezTo>
                    <a:pt x="84" y="44137"/>
                    <a:pt x="144" y="44053"/>
                    <a:pt x="227" y="44053"/>
                  </a:cubicBezTo>
                  <a:lnTo>
                    <a:pt x="227" y="44053"/>
                  </a:lnTo>
                  <a:cubicBezTo>
                    <a:pt x="298" y="44053"/>
                    <a:pt x="370" y="44113"/>
                    <a:pt x="370" y="44196"/>
                  </a:cubicBezTo>
                  <a:lnTo>
                    <a:pt x="370" y="44196"/>
                  </a:lnTo>
                  <a:cubicBezTo>
                    <a:pt x="370" y="44268"/>
                    <a:pt x="310" y="44339"/>
                    <a:pt x="239" y="44339"/>
                  </a:cubicBezTo>
                  <a:lnTo>
                    <a:pt x="239" y="44339"/>
                  </a:lnTo>
                  <a:lnTo>
                    <a:pt x="227" y="44339"/>
                  </a:lnTo>
                  <a:lnTo>
                    <a:pt x="227" y="44339"/>
                  </a:lnTo>
                  <a:cubicBezTo>
                    <a:pt x="144" y="44351"/>
                    <a:pt x="84" y="44292"/>
                    <a:pt x="84" y="44208"/>
                  </a:cubicBezTo>
                  <a:close/>
                  <a:moveTo>
                    <a:pt x="82868" y="44292"/>
                  </a:moveTo>
                  <a:cubicBezTo>
                    <a:pt x="82797" y="44292"/>
                    <a:pt x="82713" y="44220"/>
                    <a:pt x="82737" y="44149"/>
                  </a:cubicBezTo>
                  <a:lnTo>
                    <a:pt x="82737" y="44149"/>
                  </a:lnTo>
                  <a:cubicBezTo>
                    <a:pt x="82737" y="44077"/>
                    <a:pt x="82809" y="43994"/>
                    <a:pt x="82880" y="44018"/>
                  </a:cubicBezTo>
                  <a:lnTo>
                    <a:pt x="82880" y="44018"/>
                  </a:lnTo>
                  <a:cubicBezTo>
                    <a:pt x="82951" y="44018"/>
                    <a:pt x="83035" y="44089"/>
                    <a:pt x="83011" y="44161"/>
                  </a:cubicBezTo>
                  <a:lnTo>
                    <a:pt x="83011" y="44161"/>
                  </a:lnTo>
                  <a:lnTo>
                    <a:pt x="83011" y="44161"/>
                  </a:lnTo>
                  <a:lnTo>
                    <a:pt x="83011" y="44161"/>
                  </a:lnTo>
                  <a:cubicBezTo>
                    <a:pt x="83011" y="44232"/>
                    <a:pt x="82951" y="44292"/>
                    <a:pt x="82868" y="44292"/>
                  </a:cubicBezTo>
                  <a:lnTo>
                    <a:pt x="82868" y="44292"/>
                  </a:lnTo>
                  <a:close/>
                  <a:moveTo>
                    <a:pt x="1" y="41601"/>
                  </a:moveTo>
                  <a:lnTo>
                    <a:pt x="1" y="41601"/>
                  </a:lnTo>
                  <a:lnTo>
                    <a:pt x="1" y="41601"/>
                  </a:lnTo>
                  <a:cubicBezTo>
                    <a:pt x="1" y="41529"/>
                    <a:pt x="72" y="41458"/>
                    <a:pt x="144" y="41458"/>
                  </a:cubicBezTo>
                  <a:lnTo>
                    <a:pt x="144" y="41458"/>
                  </a:lnTo>
                  <a:cubicBezTo>
                    <a:pt x="227" y="41458"/>
                    <a:pt x="298" y="41517"/>
                    <a:pt x="298" y="41601"/>
                  </a:cubicBezTo>
                  <a:lnTo>
                    <a:pt x="298" y="41601"/>
                  </a:lnTo>
                  <a:cubicBezTo>
                    <a:pt x="298" y="41696"/>
                    <a:pt x="239" y="41756"/>
                    <a:pt x="144" y="41756"/>
                  </a:cubicBezTo>
                  <a:lnTo>
                    <a:pt x="144" y="41756"/>
                  </a:lnTo>
                  <a:cubicBezTo>
                    <a:pt x="60" y="41756"/>
                    <a:pt x="1" y="41672"/>
                    <a:pt x="1" y="41601"/>
                  </a:cubicBezTo>
                  <a:close/>
                  <a:moveTo>
                    <a:pt x="82809" y="41553"/>
                  </a:moveTo>
                  <a:lnTo>
                    <a:pt x="82809" y="41517"/>
                  </a:lnTo>
                  <a:lnTo>
                    <a:pt x="82809" y="41517"/>
                  </a:lnTo>
                  <a:lnTo>
                    <a:pt x="82809" y="41470"/>
                  </a:lnTo>
                  <a:lnTo>
                    <a:pt x="82809" y="41470"/>
                  </a:lnTo>
                  <a:cubicBezTo>
                    <a:pt x="82809" y="41398"/>
                    <a:pt x="82868" y="41315"/>
                    <a:pt x="82951" y="41315"/>
                  </a:cubicBezTo>
                  <a:lnTo>
                    <a:pt x="82951" y="41315"/>
                  </a:lnTo>
                  <a:cubicBezTo>
                    <a:pt x="83035" y="41315"/>
                    <a:pt x="83106" y="41398"/>
                    <a:pt x="83106" y="41470"/>
                  </a:cubicBezTo>
                  <a:lnTo>
                    <a:pt x="83106" y="41470"/>
                  </a:lnTo>
                  <a:cubicBezTo>
                    <a:pt x="83106" y="41482"/>
                    <a:pt x="83106" y="41494"/>
                    <a:pt x="83094" y="41517"/>
                  </a:cubicBezTo>
                  <a:lnTo>
                    <a:pt x="83094" y="41517"/>
                  </a:lnTo>
                  <a:cubicBezTo>
                    <a:pt x="83094" y="41529"/>
                    <a:pt x="83106" y="41541"/>
                    <a:pt x="83106" y="41553"/>
                  </a:cubicBezTo>
                  <a:lnTo>
                    <a:pt x="83106" y="41553"/>
                  </a:lnTo>
                  <a:cubicBezTo>
                    <a:pt x="83106" y="41637"/>
                    <a:pt x="83047" y="41708"/>
                    <a:pt x="82951" y="41708"/>
                  </a:cubicBezTo>
                  <a:lnTo>
                    <a:pt x="82951" y="41708"/>
                  </a:lnTo>
                  <a:cubicBezTo>
                    <a:pt x="82868" y="41708"/>
                    <a:pt x="82809" y="41637"/>
                    <a:pt x="82809" y="41553"/>
                  </a:cubicBezTo>
                  <a:close/>
                  <a:moveTo>
                    <a:pt x="227" y="39148"/>
                  </a:moveTo>
                  <a:cubicBezTo>
                    <a:pt x="132" y="39148"/>
                    <a:pt x="72" y="39077"/>
                    <a:pt x="84" y="39005"/>
                  </a:cubicBezTo>
                  <a:lnTo>
                    <a:pt x="84" y="39005"/>
                  </a:lnTo>
                  <a:cubicBezTo>
                    <a:pt x="84" y="38922"/>
                    <a:pt x="167" y="38850"/>
                    <a:pt x="239" y="38862"/>
                  </a:cubicBezTo>
                  <a:lnTo>
                    <a:pt x="239" y="38862"/>
                  </a:lnTo>
                  <a:cubicBezTo>
                    <a:pt x="322" y="38862"/>
                    <a:pt x="382" y="38934"/>
                    <a:pt x="370" y="39017"/>
                  </a:cubicBezTo>
                  <a:lnTo>
                    <a:pt x="370" y="39017"/>
                  </a:lnTo>
                  <a:cubicBezTo>
                    <a:pt x="370" y="39089"/>
                    <a:pt x="298" y="39148"/>
                    <a:pt x="227" y="39148"/>
                  </a:cubicBezTo>
                  <a:lnTo>
                    <a:pt x="227" y="39148"/>
                  </a:lnTo>
                  <a:close/>
                  <a:moveTo>
                    <a:pt x="82713" y="38874"/>
                  </a:moveTo>
                  <a:cubicBezTo>
                    <a:pt x="82713" y="38803"/>
                    <a:pt x="82773" y="38731"/>
                    <a:pt x="82856" y="38731"/>
                  </a:cubicBezTo>
                  <a:lnTo>
                    <a:pt x="82856" y="38731"/>
                  </a:lnTo>
                  <a:cubicBezTo>
                    <a:pt x="82928" y="38731"/>
                    <a:pt x="82999" y="38791"/>
                    <a:pt x="82999" y="38862"/>
                  </a:cubicBezTo>
                  <a:lnTo>
                    <a:pt x="82999" y="38862"/>
                  </a:lnTo>
                  <a:cubicBezTo>
                    <a:pt x="82999" y="38934"/>
                    <a:pt x="82940" y="39017"/>
                    <a:pt x="82868" y="39017"/>
                  </a:cubicBezTo>
                  <a:lnTo>
                    <a:pt x="82868" y="39017"/>
                  </a:lnTo>
                  <a:lnTo>
                    <a:pt x="82856" y="39017"/>
                  </a:lnTo>
                  <a:lnTo>
                    <a:pt x="82856" y="39017"/>
                  </a:lnTo>
                  <a:cubicBezTo>
                    <a:pt x="82797" y="39017"/>
                    <a:pt x="82737" y="38958"/>
                    <a:pt x="82713" y="38874"/>
                  </a:cubicBezTo>
                  <a:close/>
                  <a:moveTo>
                    <a:pt x="441" y="36553"/>
                  </a:moveTo>
                  <a:cubicBezTo>
                    <a:pt x="370" y="36541"/>
                    <a:pt x="310" y="36469"/>
                    <a:pt x="310" y="36398"/>
                  </a:cubicBezTo>
                  <a:lnTo>
                    <a:pt x="310" y="36398"/>
                  </a:lnTo>
                  <a:lnTo>
                    <a:pt x="310" y="36398"/>
                  </a:lnTo>
                  <a:lnTo>
                    <a:pt x="310" y="36398"/>
                  </a:lnTo>
                  <a:cubicBezTo>
                    <a:pt x="322" y="36326"/>
                    <a:pt x="405" y="36255"/>
                    <a:pt x="477" y="36255"/>
                  </a:cubicBezTo>
                  <a:lnTo>
                    <a:pt x="477" y="36255"/>
                  </a:lnTo>
                  <a:cubicBezTo>
                    <a:pt x="548" y="36279"/>
                    <a:pt x="608" y="36350"/>
                    <a:pt x="608" y="36422"/>
                  </a:cubicBezTo>
                  <a:lnTo>
                    <a:pt x="608" y="36422"/>
                  </a:lnTo>
                  <a:cubicBezTo>
                    <a:pt x="596" y="36493"/>
                    <a:pt x="536" y="36553"/>
                    <a:pt x="465" y="36553"/>
                  </a:cubicBezTo>
                  <a:lnTo>
                    <a:pt x="465" y="36553"/>
                  </a:lnTo>
                  <a:close/>
                  <a:moveTo>
                    <a:pt x="82475" y="36303"/>
                  </a:moveTo>
                  <a:cubicBezTo>
                    <a:pt x="82463" y="36231"/>
                    <a:pt x="82523" y="36160"/>
                    <a:pt x="82618" y="36136"/>
                  </a:cubicBezTo>
                  <a:lnTo>
                    <a:pt x="82618" y="36136"/>
                  </a:lnTo>
                  <a:cubicBezTo>
                    <a:pt x="82690" y="36124"/>
                    <a:pt x="82761" y="36183"/>
                    <a:pt x="82773" y="36279"/>
                  </a:cubicBezTo>
                  <a:lnTo>
                    <a:pt x="82773" y="36279"/>
                  </a:lnTo>
                  <a:cubicBezTo>
                    <a:pt x="82797" y="36350"/>
                    <a:pt x="82737" y="36422"/>
                    <a:pt x="82642" y="36433"/>
                  </a:cubicBezTo>
                  <a:lnTo>
                    <a:pt x="82642" y="36433"/>
                  </a:lnTo>
                  <a:lnTo>
                    <a:pt x="82630" y="36433"/>
                  </a:lnTo>
                  <a:lnTo>
                    <a:pt x="82630" y="36433"/>
                  </a:lnTo>
                  <a:cubicBezTo>
                    <a:pt x="82559" y="36422"/>
                    <a:pt x="82475" y="36374"/>
                    <a:pt x="82475" y="36303"/>
                  </a:cubicBezTo>
                  <a:close/>
                  <a:moveTo>
                    <a:pt x="834" y="33993"/>
                  </a:moveTo>
                  <a:cubicBezTo>
                    <a:pt x="763" y="33981"/>
                    <a:pt x="703" y="33909"/>
                    <a:pt x="715" y="33838"/>
                  </a:cubicBezTo>
                  <a:lnTo>
                    <a:pt x="715" y="33838"/>
                  </a:lnTo>
                  <a:cubicBezTo>
                    <a:pt x="727" y="33755"/>
                    <a:pt x="798" y="33695"/>
                    <a:pt x="882" y="33719"/>
                  </a:cubicBezTo>
                  <a:lnTo>
                    <a:pt x="882" y="33719"/>
                  </a:lnTo>
                  <a:cubicBezTo>
                    <a:pt x="953" y="33731"/>
                    <a:pt x="1013" y="33802"/>
                    <a:pt x="1001" y="33897"/>
                  </a:cubicBezTo>
                  <a:lnTo>
                    <a:pt x="1001" y="33897"/>
                  </a:lnTo>
                  <a:cubicBezTo>
                    <a:pt x="977" y="33969"/>
                    <a:pt x="917" y="34017"/>
                    <a:pt x="846" y="34017"/>
                  </a:cubicBezTo>
                  <a:lnTo>
                    <a:pt x="846" y="34017"/>
                  </a:lnTo>
                  <a:cubicBezTo>
                    <a:pt x="846" y="33993"/>
                    <a:pt x="846" y="33993"/>
                    <a:pt x="834" y="33993"/>
                  </a:cubicBezTo>
                  <a:close/>
                  <a:moveTo>
                    <a:pt x="82059" y="33743"/>
                  </a:moveTo>
                  <a:cubicBezTo>
                    <a:pt x="82047" y="33671"/>
                    <a:pt x="82106" y="33600"/>
                    <a:pt x="82178" y="33576"/>
                  </a:cubicBezTo>
                  <a:lnTo>
                    <a:pt x="82178" y="33576"/>
                  </a:lnTo>
                  <a:cubicBezTo>
                    <a:pt x="82261" y="33564"/>
                    <a:pt x="82332" y="33612"/>
                    <a:pt x="82356" y="33707"/>
                  </a:cubicBezTo>
                  <a:lnTo>
                    <a:pt x="82356" y="33707"/>
                  </a:lnTo>
                  <a:cubicBezTo>
                    <a:pt x="82380" y="33778"/>
                    <a:pt x="82320" y="33850"/>
                    <a:pt x="82237" y="33862"/>
                  </a:cubicBezTo>
                  <a:lnTo>
                    <a:pt x="82237" y="33862"/>
                  </a:lnTo>
                  <a:lnTo>
                    <a:pt x="82213" y="33862"/>
                  </a:lnTo>
                  <a:lnTo>
                    <a:pt x="82213" y="33862"/>
                  </a:lnTo>
                  <a:cubicBezTo>
                    <a:pt x="82154" y="33862"/>
                    <a:pt x="82082" y="33814"/>
                    <a:pt x="82059" y="33743"/>
                  </a:cubicBezTo>
                  <a:close/>
                  <a:moveTo>
                    <a:pt x="1382" y="31457"/>
                  </a:moveTo>
                  <a:cubicBezTo>
                    <a:pt x="1310" y="31433"/>
                    <a:pt x="1251" y="31350"/>
                    <a:pt x="1275" y="31278"/>
                  </a:cubicBezTo>
                  <a:lnTo>
                    <a:pt x="1275" y="31278"/>
                  </a:lnTo>
                  <a:cubicBezTo>
                    <a:pt x="1298" y="31195"/>
                    <a:pt x="1382" y="31135"/>
                    <a:pt x="1453" y="31171"/>
                  </a:cubicBezTo>
                  <a:lnTo>
                    <a:pt x="1453" y="31171"/>
                  </a:lnTo>
                  <a:cubicBezTo>
                    <a:pt x="1537" y="31183"/>
                    <a:pt x="1596" y="31278"/>
                    <a:pt x="1560" y="31350"/>
                  </a:cubicBezTo>
                  <a:lnTo>
                    <a:pt x="1560" y="31350"/>
                  </a:lnTo>
                  <a:cubicBezTo>
                    <a:pt x="1548" y="31409"/>
                    <a:pt x="1489" y="31457"/>
                    <a:pt x="1429" y="31457"/>
                  </a:cubicBezTo>
                  <a:lnTo>
                    <a:pt x="1429" y="31457"/>
                  </a:lnTo>
                  <a:close/>
                  <a:moveTo>
                    <a:pt x="81499" y="31219"/>
                  </a:moveTo>
                  <a:cubicBezTo>
                    <a:pt x="81487" y="31135"/>
                    <a:pt x="81523" y="31052"/>
                    <a:pt x="81606" y="31040"/>
                  </a:cubicBezTo>
                  <a:lnTo>
                    <a:pt x="81606" y="31040"/>
                  </a:lnTo>
                  <a:cubicBezTo>
                    <a:pt x="81678" y="31016"/>
                    <a:pt x="81761" y="31064"/>
                    <a:pt x="81785" y="31135"/>
                  </a:cubicBezTo>
                  <a:lnTo>
                    <a:pt x="81785" y="31135"/>
                  </a:lnTo>
                  <a:cubicBezTo>
                    <a:pt x="81797" y="31219"/>
                    <a:pt x="81749" y="31302"/>
                    <a:pt x="81678" y="31314"/>
                  </a:cubicBezTo>
                  <a:lnTo>
                    <a:pt x="81678" y="31314"/>
                  </a:lnTo>
                  <a:lnTo>
                    <a:pt x="81642" y="31314"/>
                  </a:lnTo>
                  <a:lnTo>
                    <a:pt x="81642" y="31314"/>
                  </a:lnTo>
                  <a:cubicBezTo>
                    <a:pt x="81570" y="31314"/>
                    <a:pt x="81511" y="31278"/>
                    <a:pt x="81499" y="31219"/>
                  </a:cubicBezTo>
                  <a:close/>
                  <a:moveTo>
                    <a:pt x="2096" y="28956"/>
                  </a:moveTo>
                  <a:cubicBezTo>
                    <a:pt x="2025" y="28921"/>
                    <a:pt x="1977" y="28849"/>
                    <a:pt x="2013" y="28778"/>
                  </a:cubicBezTo>
                  <a:lnTo>
                    <a:pt x="2013" y="28778"/>
                  </a:lnTo>
                  <a:cubicBezTo>
                    <a:pt x="2037" y="28706"/>
                    <a:pt x="2108" y="28659"/>
                    <a:pt x="2191" y="28683"/>
                  </a:cubicBezTo>
                  <a:lnTo>
                    <a:pt x="2191" y="28683"/>
                  </a:lnTo>
                  <a:cubicBezTo>
                    <a:pt x="2263" y="28718"/>
                    <a:pt x="2310" y="28790"/>
                    <a:pt x="2275" y="28861"/>
                  </a:cubicBezTo>
                  <a:lnTo>
                    <a:pt x="2275" y="28861"/>
                  </a:lnTo>
                  <a:cubicBezTo>
                    <a:pt x="2263" y="28921"/>
                    <a:pt x="2203" y="28968"/>
                    <a:pt x="2144" y="28968"/>
                  </a:cubicBezTo>
                  <a:lnTo>
                    <a:pt x="2144" y="28968"/>
                  </a:lnTo>
                  <a:cubicBezTo>
                    <a:pt x="2132" y="28956"/>
                    <a:pt x="2108" y="28956"/>
                    <a:pt x="2096" y="28956"/>
                  </a:cubicBezTo>
                  <a:close/>
                  <a:moveTo>
                    <a:pt x="80773" y="28730"/>
                  </a:moveTo>
                  <a:cubicBezTo>
                    <a:pt x="80737" y="28659"/>
                    <a:pt x="80785" y="28563"/>
                    <a:pt x="80856" y="28552"/>
                  </a:cubicBezTo>
                  <a:lnTo>
                    <a:pt x="80856" y="28552"/>
                  </a:lnTo>
                  <a:cubicBezTo>
                    <a:pt x="80927" y="28528"/>
                    <a:pt x="81023" y="28563"/>
                    <a:pt x="81046" y="28635"/>
                  </a:cubicBezTo>
                  <a:lnTo>
                    <a:pt x="81046" y="28635"/>
                  </a:lnTo>
                  <a:cubicBezTo>
                    <a:pt x="81082" y="28718"/>
                    <a:pt x="81035" y="28802"/>
                    <a:pt x="80963" y="28814"/>
                  </a:cubicBezTo>
                  <a:lnTo>
                    <a:pt x="80963" y="28814"/>
                  </a:lnTo>
                  <a:cubicBezTo>
                    <a:pt x="80951" y="28814"/>
                    <a:pt x="80927" y="28837"/>
                    <a:pt x="80916" y="28837"/>
                  </a:cubicBezTo>
                  <a:lnTo>
                    <a:pt x="80916" y="28837"/>
                  </a:lnTo>
                  <a:cubicBezTo>
                    <a:pt x="80856" y="28837"/>
                    <a:pt x="80796" y="28790"/>
                    <a:pt x="80773" y="28730"/>
                  </a:cubicBezTo>
                  <a:close/>
                  <a:moveTo>
                    <a:pt x="2977" y="26492"/>
                  </a:moveTo>
                  <a:cubicBezTo>
                    <a:pt x="2906" y="26468"/>
                    <a:pt x="2870" y="26373"/>
                    <a:pt x="2882" y="26301"/>
                  </a:cubicBezTo>
                  <a:lnTo>
                    <a:pt x="2882" y="26301"/>
                  </a:lnTo>
                  <a:cubicBezTo>
                    <a:pt x="2918" y="26230"/>
                    <a:pt x="3001" y="26194"/>
                    <a:pt x="3084" y="26218"/>
                  </a:cubicBezTo>
                  <a:lnTo>
                    <a:pt x="3084" y="26218"/>
                  </a:lnTo>
                  <a:cubicBezTo>
                    <a:pt x="3156" y="26242"/>
                    <a:pt x="3180" y="26337"/>
                    <a:pt x="3168" y="26408"/>
                  </a:cubicBezTo>
                  <a:lnTo>
                    <a:pt x="3168" y="26408"/>
                  </a:lnTo>
                  <a:cubicBezTo>
                    <a:pt x="3144" y="26468"/>
                    <a:pt x="3096" y="26492"/>
                    <a:pt x="3037" y="26492"/>
                  </a:cubicBezTo>
                  <a:lnTo>
                    <a:pt x="3037" y="26492"/>
                  </a:lnTo>
                  <a:close/>
                  <a:moveTo>
                    <a:pt x="79892" y="26289"/>
                  </a:moveTo>
                  <a:lnTo>
                    <a:pt x="79892" y="26289"/>
                  </a:lnTo>
                  <a:cubicBezTo>
                    <a:pt x="79856" y="26218"/>
                    <a:pt x="79903" y="26123"/>
                    <a:pt x="79975" y="26099"/>
                  </a:cubicBezTo>
                  <a:lnTo>
                    <a:pt x="79975" y="26099"/>
                  </a:lnTo>
                  <a:cubicBezTo>
                    <a:pt x="80058" y="26063"/>
                    <a:pt x="80142" y="26111"/>
                    <a:pt x="80177" y="26182"/>
                  </a:cubicBezTo>
                  <a:lnTo>
                    <a:pt x="80177" y="26182"/>
                  </a:lnTo>
                  <a:cubicBezTo>
                    <a:pt x="80201" y="26254"/>
                    <a:pt x="80154" y="26349"/>
                    <a:pt x="80082" y="26373"/>
                  </a:cubicBezTo>
                  <a:lnTo>
                    <a:pt x="80082" y="26373"/>
                  </a:lnTo>
                  <a:cubicBezTo>
                    <a:pt x="80070" y="26397"/>
                    <a:pt x="80058" y="26397"/>
                    <a:pt x="80023" y="26397"/>
                  </a:cubicBezTo>
                  <a:lnTo>
                    <a:pt x="80023" y="26397"/>
                  </a:lnTo>
                  <a:cubicBezTo>
                    <a:pt x="79963" y="26373"/>
                    <a:pt x="79915" y="26349"/>
                    <a:pt x="79892" y="26289"/>
                  </a:cubicBezTo>
                  <a:close/>
                  <a:moveTo>
                    <a:pt x="4001" y="24099"/>
                  </a:moveTo>
                  <a:cubicBezTo>
                    <a:pt x="3930" y="24075"/>
                    <a:pt x="3894" y="23980"/>
                    <a:pt x="3930" y="23908"/>
                  </a:cubicBezTo>
                  <a:lnTo>
                    <a:pt x="3930" y="23908"/>
                  </a:lnTo>
                  <a:lnTo>
                    <a:pt x="3930" y="23908"/>
                  </a:lnTo>
                  <a:lnTo>
                    <a:pt x="3930" y="23908"/>
                  </a:lnTo>
                  <a:cubicBezTo>
                    <a:pt x="3954" y="23837"/>
                    <a:pt x="4049" y="23801"/>
                    <a:pt x="4120" y="23837"/>
                  </a:cubicBezTo>
                  <a:lnTo>
                    <a:pt x="4120" y="23837"/>
                  </a:lnTo>
                  <a:cubicBezTo>
                    <a:pt x="4192" y="23861"/>
                    <a:pt x="4227" y="23956"/>
                    <a:pt x="4192" y="24027"/>
                  </a:cubicBezTo>
                  <a:lnTo>
                    <a:pt x="4192" y="24027"/>
                  </a:lnTo>
                  <a:cubicBezTo>
                    <a:pt x="4168" y="24087"/>
                    <a:pt x="4120" y="24111"/>
                    <a:pt x="4061" y="24111"/>
                  </a:cubicBezTo>
                  <a:lnTo>
                    <a:pt x="4061" y="24111"/>
                  </a:lnTo>
                  <a:cubicBezTo>
                    <a:pt x="4037" y="24111"/>
                    <a:pt x="4013" y="24111"/>
                    <a:pt x="4001" y="24099"/>
                  </a:cubicBezTo>
                  <a:close/>
                  <a:moveTo>
                    <a:pt x="78868" y="23920"/>
                  </a:moveTo>
                  <a:cubicBezTo>
                    <a:pt x="78832" y="23849"/>
                    <a:pt x="78868" y="23753"/>
                    <a:pt x="78939" y="23730"/>
                  </a:cubicBezTo>
                  <a:lnTo>
                    <a:pt x="78939" y="23730"/>
                  </a:lnTo>
                  <a:cubicBezTo>
                    <a:pt x="79011" y="23694"/>
                    <a:pt x="79106" y="23730"/>
                    <a:pt x="79130" y="23801"/>
                  </a:cubicBezTo>
                  <a:lnTo>
                    <a:pt x="79130" y="23801"/>
                  </a:lnTo>
                  <a:cubicBezTo>
                    <a:pt x="79165" y="23872"/>
                    <a:pt x="79130" y="23968"/>
                    <a:pt x="79058" y="23991"/>
                  </a:cubicBezTo>
                  <a:lnTo>
                    <a:pt x="79058" y="23991"/>
                  </a:lnTo>
                  <a:cubicBezTo>
                    <a:pt x="79046" y="24015"/>
                    <a:pt x="79011" y="24015"/>
                    <a:pt x="78999" y="24015"/>
                  </a:cubicBezTo>
                  <a:lnTo>
                    <a:pt x="78999" y="24015"/>
                  </a:lnTo>
                  <a:cubicBezTo>
                    <a:pt x="78939" y="23991"/>
                    <a:pt x="78880" y="23968"/>
                    <a:pt x="78868" y="23920"/>
                  </a:cubicBezTo>
                  <a:close/>
                  <a:moveTo>
                    <a:pt x="5168" y="21777"/>
                  </a:moveTo>
                  <a:cubicBezTo>
                    <a:pt x="5085" y="21729"/>
                    <a:pt x="5061" y="21646"/>
                    <a:pt x="5108" y="21586"/>
                  </a:cubicBezTo>
                  <a:lnTo>
                    <a:pt x="5108" y="21586"/>
                  </a:lnTo>
                  <a:cubicBezTo>
                    <a:pt x="5144" y="21515"/>
                    <a:pt x="5239" y="21479"/>
                    <a:pt x="5299" y="21527"/>
                  </a:cubicBezTo>
                  <a:lnTo>
                    <a:pt x="5299" y="21527"/>
                  </a:lnTo>
                  <a:cubicBezTo>
                    <a:pt x="5370" y="21575"/>
                    <a:pt x="5406" y="21658"/>
                    <a:pt x="5358" y="21717"/>
                  </a:cubicBezTo>
                  <a:lnTo>
                    <a:pt x="5358" y="21717"/>
                  </a:lnTo>
                  <a:cubicBezTo>
                    <a:pt x="5323" y="21765"/>
                    <a:pt x="5287" y="21789"/>
                    <a:pt x="5227" y="21789"/>
                  </a:cubicBezTo>
                  <a:lnTo>
                    <a:pt x="5227" y="21789"/>
                  </a:lnTo>
                  <a:cubicBezTo>
                    <a:pt x="5227" y="21789"/>
                    <a:pt x="5192" y="21777"/>
                    <a:pt x="5168" y="21777"/>
                  </a:cubicBezTo>
                  <a:close/>
                  <a:moveTo>
                    <a:pt x="77677" y="21610"/>
                  </a:moveTo>
                  <a:cubicBezTo>
                    <a:pt x="77629" y="21539"/>
                    <a:pt x="77653" y="21455"/>
                    <a:pt x="77737" y="21420"/>
                  </a:cubicBezTo>
                  <a:lnTo>
                    <a:pt x="77737" y="21420"/>
                  </a:lnTo>
                  <a:cubicBezTo>
                    <a:pt x="77808" y="21372"/>
                    <a:pt x="77891" y="21408"/>
                    <a:pt x="77927" y="21479"/>
                  </a:cubicBezTo>
                  <a:lnTo>
                    <a:pt x="77927" y="21479"/>
                  </a:lnTo>
                  <a:cubicBezTo>
                    <a:pt x="77975" y="21551"/>
                    <a:pt x="77939" y="21646"/>
                    <a:pt x="77868" y="21670"/>
                  </a:cubicBezTo>
                  <a:lnTo>
                    <a:pt x="77868" y="21670"/>
                  </a:lnTo>
                  <a:cubicBezTo>
                    <a:pt x="77832" y="21694"/>
                    <a:pt x="77820" y="21694"/>
                    <a:pt x="77796" y="21694"/>
                  </a:cubicBezTo>
                  <a:lnTo>
                    <a:pt x="77796" y="21694"/>
                  </a:lnTo>
                  <a:cubicBezTo>
                    <a:pt x="77748" y="21694"/>
                    <a:pt x="77701" y="21658"/>
                    <a:pt x="77677" y="21610"/>
                  </a:cubicBezTo>
                  <a:close/>
                  <a:moveTo>
                    <a:pt x="6490" y="19527"/>
                  </a:moveTo>
                  <a:cubicBezTo>
                    <a:pt x="6418" y="19491"/>
                    <a:pt x="6394" y="19396"/>
                    <a:pt x="6442" y="19324"/>
                  </a:cubicBezTo>
                  <a:lnTo>
                    <a:pt x="6442" y="19324"/>
                  </a:lnTo>
                  <a:cubicBezTo>
                    <a:pt x="6490" y="19253"/>
                    <a:pt x="6573" y="19229"/>
                    <a:pt x="6656" y="19277"/>
                  </a:cubicBezTo>
                  <a:lnTo>
                    <a:pt x="6656" y="19277"/>
                  </a:lnTo>
                  <a:cubicBezTo>
                    <a:pt x="6728" y="19324"/>
                    <a:pt x="6740" y="19408"/>
                    <a:pt x="6692" y="19491"/>
                  </a:cubicBezTo>
                  <a:lnTo>
                    <a:pt x="6692" y="19491"/>
                  </a:lnTo>
                  <a:cubicBezTo>
                    <a:pt x="6668" y="19527"/>
                    <a:pt x="6621" y="19562"/>
                    <a:pt x="6573" y="19562"/>
                  </a:cubicBezTo>
                  <a:lnTo>
                    <a:pt x="6573" y="19562"/>
                  </a:lnTo>
                  <a:cubicBezTo>
                    <a:pt x="6537" y="19550"/>
                    <a:pt x="6513" y="19550"/>
                    <a:pt x="6490" y="19527"/>
                  </a:cubicBezTo>
                  <a:close/>
                  <a:moveTo>
                    <a:pt x="76344" y="19396"/>
                  </a:moveTo>
                  <a:lnTo>
                    <a:pt x="76344" y="19396"/>
                  </a:lnTo>
                  <a:cubicBezTo>
                    <a:pt x="76308" y="19324"/>
                    <a:pt x="76320" y="19229"/>
                    <a:pt x="76391" y="19193"/>
                  </a:cubicBezTo>
                  <a:lnTo>
                    <a:pt x="76391" y="19193"/>
                  </a:lnTo>
                  <a:cubicBezTo>
                    <a:pt x="76463" y="19146"/>
                    <a:pt x="76558" y="19158"/>
                    <a:pt x="76605" y="19241"/>
                  </a:cubicBezTo>
                  <a:lnTo>
                    <a:pt x="76605" y="19241"/>
                  </a:lnTo>
                  <a:cubicBezTo>
                    <a:pt x="76641" y="19312"/>
                    <a:pt x="76629" y="19396"/>
                    <a:pt x="76558" y="19443"/>
                  </a:cubicBezTo>
                  <a:lnTo>
                    <a:pt x="76558" y="19443"/>
                  </a:lnTo>
                  <a:cubicBezTo>
                    <a:pt x="76522" y="19455"/>
                    <a:pt x="76510" y="19479"/>
                    <a:pt x="76486" y="19479"/>
                  </a:cubicBezTo>
                  <a:lnTo>
                    <a:pt x="76486" y="19479"/>
                  </a:lnTo>
                  <a:cubicBezTo>
                    <a:pt x="76427" y="19455"/>
                    <a:pt x="76379" y="19443"/>
                    <a:pt x="76344" y="19396"/>
                  </a:cubicBezTo>
                  <a:close/>
                  <a:moveTo>
                    <a:pt x="7942" y="17372"/>
                  </a:moveTo>
                  <a:cubicBezTo>
                    <a:pt x="7883" y="17324"/>
                    <a:pt x="7871" y="17241"/>
                    <a:pt x="7918" y="17169"/>
                  </a:cubicBezTo>
                  <a:lnTo>
                    <a:pt x="7918" y="17169"/>
                  </a:lnTo>
                  <a:lnTo>
                    <a:pt x="7918" y="17169"/>
                  </a:lnTo>
                  <a:lnTo>
                    <a:pt x="7918" y="17169"/>
                  </a:lnTo>
                  <a:cubicBezTo>
                    <a:pt x="7966" y="17110"/>
                    <a:pt x="8049" y="17098"/>
                    <a:pt x="8121" y="17133"/>
                  </a:cubicBezTo>
                  <a:lnTo>
                    <a:pt x="8121" y="17133"/>
                  </a:lnTo>
                  <a:cubicBezTo>
                    <a:pt x="8180" y="17181"/>
                    <a:pt x="8204" y="17264"/>
                    <a:pt x="8156" y="17348"/>
                  </a:cubicBezTo>
                  <a:lnTo>
                    <a:pt x="8156" y="17348"/>
                  </a:lnTo>
                  <a:cubicBezTo>
                    <a:pt x="8121" y="17395"/>
                    <a:pt x="8085" y="17407"/>
                    <a:pt x="8037" y="17407"/>
                  </a:cubicBezTo>
                  <a:lnTo>
                    <a:pt x="8037" y="17407"/>
                  </a:lnTo>
                  <a:cubicBezTo>
                    <a:pt x="7990" y="17407"/>
                    <a:pt x="7966" y="17395"/>
                    <a:pt x="7942" y="17372"/>
                  </a:cubicBezTo>
                  <a:close/>
                  <a:moveTo>
                    <a:pt x="74891" y="17253"/>
                  </a:moveTo>
                  <a:lnTo>
                    <a:pt x="74891" y="17253"/>
                  </a:lnTo>
                  <a:cubicBezTo>
                    <a:pt x="74843" y="17193"/>
                    <a:pt x="74855" y="17086"/>
                    <a:pt x="74915" y="17050"/>
                  </a:cubicBezTo>
                  <a:lnTo>
                    <a:pt x="74915" y="17050"/>
                  </a:lnTo>
                  <a:cubicBezTo>
                    <a:pt x="74998" y="17003"/>
                    <a:pt x="75081" y="17014"/>
                    <a:pt x="75129" y="17074"/>
                  </a:cubicBezTo>
                  <a:lnTo>
                    <a:pt x="75129" y="17074"/>
                  </a:lnTo>
                  <a:cubicBezTo>
                    <a:pt x="75177" y="17133"/>
                    <a:pt x="75165" y="17241"/>
                    <a:pt x="75105" y="17288"/>
                  </a:cubicBezTo>
                  <a:lnTo>
                    <a:pt x="75105" y="17288"/>
                  </a:lnTo>
                  <a:cubicBezTo>
                    <a:pt x="75070" y="17300"/>
                    <a:pt x="75034" y="17312"/>
                    <a:pt x="75010" y="17312"/>
                  </a:cubicBezTo>
                  <a:lnTo>
                    <a:pt x="75010" y="17312"/>
                  </a:lnTo>
                  <a:cubicBezTo>
                    <a:pt x="74962" y="17312"/>
                    <a:pt x="74915" y="17288"/>
                    <a:pt x="74891" y="17253"/>
                  </a:cubicBezTo>
                  <a:close/>
                  <a:moveTo>
                    <a:pt x="9526" y="15312"/>
                  </a:moveTo>
                  <a:cubicBezTo>
                    <a:pt x="9466" y="15264"/>
                    <a:pt x="9454" y="15157"/>
                    <a:pt x="9514" y="15098"/>
                  </a:cubicBezTo>
                  <a:lnTo>
                    <a:pt x="9514" y="15098"/>
                  </a:lnTo>
                  <a:cubicBezTo>
                    <a:pt x="9549" y="15038"/>
                    <a:pt x="9657" y="15026"/>
                    <a:pt x="9716" y="15086"/>
                  </a:cubicBezTo>
                  <a:lnTo>
                    <a:pt x="9716" y="15086"/>
                  </a:lnTo>
                  <a:cubicBezTo>
                    <a:pt x="9776" y="15133"/>
                    <a:pt x="9799" y="15228"/>
                    <a:pt x="9728" y="15288"/>
                  </a:cubicBezTo>
                  <a:lnTo>
                    <a:pt x="9728" y="15288"/>
                  </a:lnTo>
                  <a:cubicBezTo>
                    <a:pt x="9704" y="15324"/>
                    <a:pt x="9657" y="15348"/>
                    <a:pt x="9621" y="15348"/>
                  </a:cubicBezTo>
                  <a:lnTo>
                    <a:pt x="9621" y="15348"/>
                  </a:lnTo>
                  <a:cubicBezTo>
                    <a:pt x="9585" y="15348"/>
                    <a:pt x="9549" y="15336"/>
                    <a:pt x="9526" y="15312"/>
                  </a:cubicBezTo>
                  <a:close/>
                  <a:moveTo>
                    <a:pt x="73296" y="15217"/>
                  </a:moveTo>
                  <a:cubicBezTo>
                    <a:pt x="73248" y="15157"/>
                    <a:pt x="73248" y="15062"/>
                    <a:pt x="73307" y="15014"/>
                  </a:cubicBezTo>
                  <a:lnTo>
                    <a:pt x="73307" y="15014"/>
                  </a:lnTo>
                  <a:cubicBezTo>
                    <a:pt x="73367" y="14967"/>
                    <a:pt x="73462" y="14967"/>
                    <a:pt x="73522" y="15026"/>
                  </a:cubicBezTo>
                  <a:lnTo>
                    <a:pt x="73522" y="15026"/>
                  </a:lnTo>
                  <a:cubicBezTo>
                    <a:pt x="73569" y="15086"/>
                    <a:pt x="73569" y="15169"/>
                    <a:pt x="73510" y="15228"/>
                  </a:cubicBezTo>
                  <a:lnTo>
                    <a:pt x="73510" y="15228"/>
                  </a:lnTo>
                  <a:cubicBezTo>
                    <a:pt x="73474" y="15264"/>
                    <a:pt x="73450" y="15264"/>
                    <a:pt x="73415" y="15264"/>
                  </a:cubicBezTo>
                  <a:lnTo>
                    <a:pt x="73415" y="15264"/>
                  </a:lnTo>
                  <a:cubicBezTo>
                    <a:pt x="73367" y="15264"/>
                    <a:pt x="73331" y="15240"/>
                    <a:pt x="73296" y="15217"/>
                  </a:cubicBezTo>
                  <a:close/>
                  <a:moveTo>
                    <a:pt x="11240" y="13359"/>
                  </a:moveTo>
                  <a:cubicBezTo>
                    <a:pt x="11181" y="13300"/>
                    <a:pt x="11181" y="13204"/>
                    <a:pt x="11240" y="13145"/>
                  </a:cubicBezTo>
                  <a:lnTo>
                    <a:pt x="11240" y="13145"/>
                  </a:lnTo>
                  <a:lnTo>
                    <a:pt x="11240" y="13145"/>
                  </a:lnTo>
                  <a:lnTo>
                    <a:pt x="11240" y="13145"/>
                  </a:lnTo>
                  <a:cubicBezTo>
                    <a:pt x="11300" y="13085"/>
                    <a:pt x="11383" y="13085"/>
                    <a:pt x="11443" y="13145"/>
                  </a:cubicBezTo>
                  <a:lnTo>
                    <a:pt x="11443" y="13145"/>
                  </a:lnTo>
                  <a:cubicBezTo>
                    <a:pt x="11502" y="13204"/>
                    <a:pt x="11502" y="13300"/>
                    <a:pt x="11443" y="13359"/>
                  </a:cubicBezTo>
                  <a:lnTo>
                    <a:pt x="11443" y="13359"/>
                  </a:lnTo>
                  <a:cubicBezTo>
                    <a:pt x="11419" y="13383"/>
                    <a:pt x="11371" y="13395"/>
                    <a:pt x="11335" y="13395"/>
                  </a:cubicBezTo>
                  <a:lnTo>
                    <a:pt x="11335" y="13395"/>
                  </a:lnTo>
                  <a:cubicBezTo>
                    <a:pt x="11312" y="13383"/>
                    <a:pt x="11264" y="13383"/>
                    <a:pt x="11240" y="13359"/>
                  </a:cubicBezTo>
                  <a:close/>
                  <a:moveTo>
                    <a:pt x="71581" y="13264"/>
                  </a:moveTo>
                  <a:cubicBezTo>
                    <a:pt x="71521" y="13204"/>
                    <a:pt x="71545" y="13121"/>
                    <a:pt x="71605" y="13062"/>
                  </a:cubicBezTo>
                  <a:lnTo>
                    <a:pt x="71605" y="13062"/>
                  </a:lnTo>
                  <a:cubicBezTo>
                    <a:pt x="71664" y="13002"/>
                    <a:pt x="71748" y="13014"/>
                    <a:pt x="71807" y="13073"/>
                  </a:cubicBezTo>
                  <a:lnTo>
                    <a:pt x="71807" y="13073"/>
                  </a:lnTo>
                  <a:cubicBezTo>
                    <a:pt x="71867" y="13133"/>
                    <a:pt x="71855" y="13228"/>
                    <a:pt x="71795" y="13276"/>
                  </a:cubicBezTo>
                  <a:lnTo>
                    <a:pt x="71795" y="13276"/>
                  </a:lnTo>
                  <a:cubicBezTo>
                    <a:pt x="71760" y="13312"/>
                    <a:pt x="71736" y="13324"/>
                    <a:pt x="71688" y="13324"/>
                  </a:cubicBezTo>
                  <a:lnTo>
                    <a:pt x="71688" y="13324"/>
                  </a:lnTo>
                  <a:cubicBezTo>
                    <a:pt x="71641" y="13312"/>
                    <a:pt x="71617" y="13300"/>
                    <a:pt x="71581" y="13264"/>
                  </a:cubicBezTo>
                  <a:close/>
                  <a:moveTo>
                    <a:pt x="13062" y="11514"/>
                  </a:moveTo>
                  <a:cubicBezTo>
                    <a:pt x="13002" y="11454"/>
                    <a:pt x="13002" y="11359"/>
                    <a:pt x="13062" y="11299"/>
                  </a:cubicBezTo>
                  <a:lnTo>
                    <a:pt x="13062" y="11299"/>
                  </a:lnTo>
                  <a:cubicBezTo>
                    <a:pt x="13121" y="11240"/>
                    <a:pt x="13217" y="11240"/>
                    <a:pt x="13276" y="11299"/>
                  </a:cubicBezTo>
                  <a:lnTo>
                    <a:pt x="13276" y="11299"/>
                  </a:lnTo>
                  <a:cubicBezTo>
                    <a:pt x="13336" y="11359"/>
                    <a:pt x="13324" y="11454"/>
                    <a:pt x="13264" y="11514"/>
                  </a:cubicBezTo>
                  <a:lnTo>
                    <a:pt x="13264" y="11514"/>
                  </a:lnTo>
                  <a:cubicBezTo>
                    <a:pt x="13228" y="11538"/>
                    <a:pt x="13205" y="11561"/>
                    <a:pt x="13157" y="11561"/>
                  </a:cubicBezTo>
                  <a:lnTo>
                    <a:pt x="13157" y="11561"/>
                  </a:lnTo>
                  <a:cubicBezTo>
                    <a:pt x="13145" y="11549"/>
                    <a:pt x="13098" y="11538"/>
                    <a:pt x="13062" y="11514"/>
                  </a:cubicBezTo>
                  <a:close/>
                  <a:moveTo>
                    <a:pt x="69759" y="11442"/>
                  </a:moveTo>
                  <a:cubicBezTo>
                    <a:pt x="69700" y="11383"/>
                    <a:pt x="69700" y="11288"/>
                    <a:pt x="69747" y="11228"/>
                  </a:cubicBezTo>
                  <a:lnTo>
                    <a:pt x="69747" y="11228"/>
                  </a:lnTo>
                  <a:cubicBezTo>
                    <a:pt x="69807" y="11168"/>
                    <a:pt x="69890" y="11168"/>
                    <a:pt x="69950" y="11228"/>
                  </a:cubicBezTo>
                  <a:lnTo>
                    <a:pt x="69950" y="11228"/>
                  </a:lnTo>
                  <a:cubicBezTo>
                    <a:pt x="70009" y="11288"/>
                    <a:pt x="70009" y="11383"/>
                    <a:pt x="69950" y="11442"/>
                  </a:cubicBezTo>
                  <a:lnTo>
                    <a:pt x="69950" y="11442"/>
                  </a:lnTo>
                  <a:cubicBezTo>
                    <a:pt x="69926" y="11466"/>
                    <a:pt x="69878" y="11478"/>
                    <a:pt x="69843" y="11478"/>
                  </a:cubicBezTo>
                  <a:lnTo>
                    <a:pt x="69843" y="11478"/>
                  </a:lnTo>
                  <a:cubicBezTo>
                    <a:pt x="69819" y="11478"/>
                    <a:pt x="69771" y="11466"/>
                    <a:pt x="69759" y="11442"/>
                  </a:cubicBezTo>
                  <a:close/>
                  <a:moveTo>
                    <a:pt x="15014" y="9787"/>
                  </a:moveTo>
                  <a:cubicBezTo>
                    <a:pt x="14967" y="9728"/>
                    <a:pt x="14967" y="9633"/>
                    <a:pt x="15026" y="9573"/>
                  </a:cubicBezTo>
                  <a:lnTo>
                    <a:pt x="15026" y="9573"/>
                  </a:lnTo>
                  <a:cubicBezTo>
                    <a:pt x="15086" y="9525"/>
                    <a:pt x="15181" y="9525"/>
                    <a:pt x="15241" y="9597"/>
                  </a:cubicBezTo>
                  <a:lnTo>
                    <a:pt x="15241" y="9597"/>
                  </a:lnTo>
                  <a:cubicBezTo>
                    <a:pt x="15288" y="9656"/>
                    <a:pt x="15288" y="9740"/>
                    <a:pt x="15229" y="9799"/>
                  </a:cubicBezTo>
                  <a:lnTo>
                    <a:pt x="15229" y="9799"/>
                  </a:lnTo>
                  <a:cubicBezTo>
                    <a:pt x="15193" y="9823"/>
                    <a:pt x="15169" y="9823"/>
                    <a:pt x="15133" y="9823"/>
                  </a:cubicBezTo>
                  <a:lnTo>
                    <a:pt x="15133" y="9823"/>
                  </a:lnTo>
                  <a:cubicBezTo>
                    <a:pt x="15086" y="9823"/>
                    <a:pt x="15050" y="9811"/>
                    <a:pt x="15014" y="9787"/>
                  </a:cubicBezTo>
                  <a:close/>
                  <a:moveTo>
                    <a:pt x="67807" y="9728"/>
                  </a:moveTo>
                  <a:lnTo>
                    <a:pt x="67807" y="9728"/>
                  </a:lnTo>
                  <a:cubicBezTo>
                    <a:pt x="67747" y="9680"/>
                    <a:pt x="67735" y="9573"/>
                    <a:pt x="67795" y="9514"/>
                  </a:cubicBezTo>
                  <a:lnTo>
                    <a:pt x="67795" y="9514"/>
                  </a:lnTo>
                  <a:cubicBezTo>
                    <a:pt x="67831" y="9454"/>
                    <a:pt x="67938" y="9442"/>
                    <a:pt x="67997" y="9502"/>
                  </a:cubicBezTo>
                  <a:lnTo>
                    <a:pt x="67997" y="9502"/>
                  </a:lnTo>
                  <a:cubicBezTo>
                    <a:pt x="68057" y="9549"/>
                    <a:pt x="68069" y="9656"/>
                    <a:pt x="68009" y="9704"/>
                  </a:cubicBezTo>
                  <a:lnTo>
                    <a:pt x="68009" y="9704"/>
                  </a:lnTo>
                  <a:cubicBezTo>
                    <a:pt x="67985" y="9740"/>
                    <a:pt x="67938" y="9764"/>
                    <a:pt x="67890" y="9764"/>
                  </a:cubicBezTo>
                  <a:lnTo>
                    <a:pt x="67890" y="9764"/>
                  </a:lnTo>
                  <a:cubicBezTo>
                    <a:pt x="67866" y="9752"/>
                    <a:pt x="67831" y="9752"/>
                    <a:pt x="67807" y="9728"/>
                  </a:cubicBezTo>
                  <a:close/>
                  <a:moveTo>
                    <a:pt x="17050" y="8180"/>
                  </a:moveTo>
                  <a:cubicBezTo>
                    <a:pt x="17015" y="8120"/>
                    <a:pt x="17027" y="8013"/>
                    <a:pt x="17086" y="7966"/>
                  </a:cubicBezTo>
                  <a:lnTo>
                    <a:pt x="17086" y="7966"/>
                  </a:lnTo>
                  <a:cubicBezTo>
                    <a:pt x="17146" y="7918"/>
                    <a:pt x="17253" y="7942"/>
                    <a:pt x="17289" y="8001"/>
                  </a:cubicBezTo>
                  <a:lnTo>
                    <a:pt x="17289" y="8001"/>
                  </a:lnTo>
                  <a:cubicBezTo>
                    <a:pt x="17336" y="8073"/>
                    <a:pt x="17324" y="8156"/>
                    <a:pt x="17265" y="8204"/>
                  </a:cubicBezTo>
                  <a:lnTo>
                    <a:pt x="17265" y="8204"/>
                  </a:lnTo>
                  <a:cubicBezTo>
                    <a:pt x="17229" y="8216"/>
                    <a:pt x="17205" y="8240"/>
                    <a:pt x="17169" y="8240"/>
                  </a:cubicBezTo>
                  <a:lnTo>
                    <a:pt x="17169" y="8240"/>
                  </a:lnTo>
                  <a:cubicBezTo>
                    <a:pt x="17134" y="8240"/>
                    <a:pt x="17086" y="8204"/>
                    <a:pt x="17050" y="8180"/>
                  </a:cubicBezTo>
                  <a:close/>
                  <a:moveTo>
                    <a:pt x="65747" y="8144"/>
                  </a:moveTo>
                  <a:cubicBezTo>
                    <a:pt x="65687" y="8097"/>
                    <a:pt x="65676" y="8013"/>
                    <a:pt x="65723" y="7942"/>
                  </a:cubicBezTo>
                  <a:lnTo>
                    <a:pt x="65723" y="7942"/>
                  </a:lnTo>
                  <a:cubicBezTo>
                    <a:pt x="65771" y="7859"/>
                    <a:pt x="65854" y="7859"/>
                    <a:pt x="65926" y="7906"/>
                  </a:cubicBezTo>
                  <a:lnTo>
                    <a:pt x="65926" y="7906"/>
                  </a:lnTo>
                  <a:cubicBezTo>
                    <a:pt x="66009" y="7954"/>
                    <a:pt x="66009" y="8037"/>
                    <a:pt x="65961" y="8120"/>
                  </a:cubicBezTo>
                  <a:lnTo>
                    <a:pt x="65961" y="8120"/>
                  </a:lnTo>
                  <a:cubicBezTo>
                    <a:pt x="65926" y="8156"/>
                    <a:pt x="65890" y="8180"/>
                    <a:pt x="65842" y="8180"/>
                  </a:cubicBezTo>
                  <a:lnTo>
                    <a:pt x="65842" y="8180"/>
                  </a:lnTo>
                  <a:cubicBezTo>
                    <a:pt x="65806" y="8180"/>
                    <a:pt x="65783" y="8156"/>
                    <a:pt x="65747" y="8144"/>
                  </a:cubicBezTo>
                  <a:close/>
                  <a:moveTo>
                    <a:pt x="19194" y="6704"/>
                  </a:moveTo>
                  <a:cubicBezTo>
                    <a:pt x="19158" y="6632"/>
                    <a:pt x="19170" y="6537"/>
                    <a:pt x="19241" y="6489"/>
                  </a:cubicBezTo>
                  <a:lnTo>
                    <a:pt x="19241" y="6489"/>
                  </a:lnTo>
                  <a:cubicBezTo>
                    <a:pt x="19313" y="6454"/>
                    <a:pt x="19408" y="6466"/>
                    <a:pt x="19455" y="6537"/>
                  </a:cubicBezTo>
                  <a:lnTo>
                    <a:pt x="19455" y="6537"/>
                  </a:lnTo>
                  <a:cubicBezTo>
                    <a:pt x="19491" y="6620"/>
                    <a:pt x="19479" y="6704"/>
                    <a:pt x="19408" y="6751"/>
                  </a:cubicBezTo>
                  <a:lnTo>
                    <a:pt x="19408" y="6751"/>
                  </a:lnTo>
                  <a:cubicBezTo>
                    <a:pt x="19372" y="6763"/>
                    <a:pt x="19360" y="6775"/>
                    <a:pt x="19336" y="6775"/>
                  </a:cubicBezTo>
                  <a:lnTo>
                    <a:pt x="19336" y="6775"/>
                  </a:lnTo>
                  <a:cubicBezTo>
                    <a:pt x="19277" y="6763"/>
                    <a:pt x="19229" y="6751"/>
                    <a:pt x="19194" y="6704"/>
                  </a:cubicBezTo>
                  <a:close/>
                  <a:moveTo>
                    <a:pt x="63604" y="6692"/>
                  </a:moveTo>
                  <a:lnTo>
                    <a:pt x="63604" y="6692"/>
                  </a:lnTo>
                  <a:cubicBezTo>
                    <a:pt x="63532" y="6644"/>
                    <a:pt x="63520" y="6549"/>
                    <a:pt x="63568" y="6477"/>
                  </a:cubicBezTo>
                  <a:lnTo>
                    <a:pt x="63568" y="6477"/>
                  </a:lnTo>
                  <a:cubicBezTo>
                    <a:pt x="63604" y="6406"/>
                    <a:pt x="63699" y="6394"/>
                    <a:pt x="63771" y="6430"/>
                  </a:cubicBezTo>
                  <a:lnTo>
                    <a:pt x="63771" y="6430"/>
                  </a:lnTo>
                  <a:cubicBezTo>
                    <a:pt x="63842" y="6477"/>
                    <a:pt x="63866" y="6573"/>
                    <a:pt x="63818" y="6644"/>
                  </a:cubicBezTo>
                  <a:lnTo>
                    <a:pt x="63818" y="6644"/>
                  </a:lnTo>
                  <a:cubicBezTo>
                    <a:pt x="63782" y="6692"/>
                    <a:pt x="63747" y="6716"/>
                    <a:pt x="63699" y="6716"/>
                  </a:cubicBezTo>
                  <a:lnTo>
                    <a:pt x="63699" y="6716"/>
                  </a:lnTo>
                  <a:cubicBezTo>
                    <a:pt x="63651" y="6704"/>
                    <a:pt x="63640" y="6704"/>
                    <a:pt x="63604" y="6692"/>
                  </a:cubicBezTo>
                  <a:close/>
                  <a:moveTo>
                    <a:pt x="21432" y="5358"/>
                  </a:moveTo>
                  <a:cubicBezTo>
                    <a:pt x="21384" y="5287"/>
                    <a:pt x="21420" y="5203"/>
                    <a:pt x="21491" y="5168"/>
                  </a:cubicBezTo>
                  <a:lnTo>
                    <a:pt x="21491" y="5168"/>
                  </a:lnTo>
                  <a:cubicBezTo>
                    <a:pt x="21563" y="5120"/>
                    <a:pt x="21658" y="5156"/>
                    <a:pt x="21682" y="5227"/>
                  </a:cubicBezTo>
                  <a:lnTo>
                    <a:pt x="21682" y="5227"/>
                  </a:lnTo>
                  <a:cubicBezTo>
                    <a:pt x="21730" y="5299"/>
                    <a:pt x="21694" y="5394"/>
                    <a:pt x="21622" y="5418"/>
                  </a:cubicBezTo>
                  <a:lnTo>
                    <a:pt x="21622" y="5418"/>
                  </a:lnTo>
                  <a:cubicBezTo>
                    <a:pt x="21599" y="5442"/>
                    <a:pt x="21575" y="5442"/>
                    <a:pt x="21551" y="5442"/>
                  </a:cubicBezTo>
                  <a:lnTo>
                    <a:pt x="21551" y="5442"/>
                  </a:lnTo>
                  <a:cubicBezTo>
                    <a:pt x="21503" y="5442"/>
                    <a:pt x="21456" y="5406"/>
                    <a:pt x="21432" y="5358"/>
                  </a:cubicBezTo>
                  <a:close/>
                  <a:moveTo>
                    <a:pt x="61377" y="5358"/>
                  </a:moveTo>
                  <a:cubicBezTo>
                    <a:pt x="61306" y="5323"/>
                    <a:pt x="61270" y="5227"/>
                    <a:pt x="61318" y="5168"/>
                  </a:cubicBezTo>
                  <a:lnTo>
                    <a:pt x="61318" y="5168"/>
                  </a:lnTo>
                  <a:cubicBezTo>
                    <a:pt x="61365" y="5096"/>
                    <a:pt x="61449" y="5084"/>
                    <a:pt x="61508" y="5108"/>
                  </a:cubicBezTo>
                  <a:lnTo>
                    <a:pt x="61508" y="5108"/>
                  </a:lnTo>
                  <a:cubicBezTo>
                    <a:pt x="61580" y="5156"/>
                    <a:pt x="61615" y="5239"/>
                    <a:pt x="61568" y="5299"/>
                  </a:cubicBezTo>
                  <a:lnTo>
                    <a:pt x="61568" y="5299"/>
                  </a:lnTo>
                  <a:cubicBezTo>
                    <a:pt x="61544" y="5346"/>
                    <a:pt x="61496" y="5382"/>
                    <a:pt x="61437" y="5382"/>
                  </a:cubicBezTo>
                  <a:lnTo>
                    <a:pt x="61437" y="5382"/>
                  </a:lnTo>
                  <a:cubicBezTo>
                    <a:pt x="61425" y="5382"/>
                    <a:pt x="61389" y="5382"/>
                    <a:pt x="61377" y="5358"/>
                  </a:cubicBezTo>
                  <a:close/>
                  <a:moveTo>
                    <a:pt x="23742" y="4168"/>
                  </a:moveTo>
                  <a:cubicBezTo>
                    <a:pt x="23706" y="4096"/>
                    <a:pt x="23742" y="4013"/>
                    <a:pt x="23813" y="3977"/>
                  </a:cubicBezTo>
                  <a:lnTo>
                    <a:pt x="23813" y="3977"/>
                  </a:lnTo>
                  <a:cubicBezTo>
                    <a:pt x="23885" y="3953"/>
                    <a:pt x="23980" y="3977"/>
                    <a:pt x="24004" y="4049"/>
                  </a:cubicBezTo>
                  <a:lnTo>
                    <a:pt x="24004" y="4049"/>
                  </a:lnTo>
                  <a:cubicBezTo>
                    <a:pt x="24039" y="4132"/>
                    <a:pt x="24004" y="4215"/>
                    <a:pt x="23932" y="4251"/>
                  </a:cubicBezTo>
                  <a:lnTo>
                    <a:pt x="23932" y="4251"/>
                  </a:lnTo>
                  <a:cubicBezTo>
                    <a:pt x="23920" y="4263"/>
                    <a:pt x="23885" y="4263"/>
                    <a:pt x="23873" y="4263"/>
                  </a:cubicBezTo>
                  <a:lnTo>
                    <a:pt x="23873" y="4263"/>
                  </a:lnTo>
                  <a:cubicBezTo>
                    <a:pt x="23813" y="4263"/>
                    <a:pt x="23766" y="4215"/>
                    <a:pt x="23742" y="4168"/>
                  </a:cubicBezTo>
                  <a:close/>
                  <a:moveTo>
                    <a:pt x="59056" y="4191"/>
                  </a:moveTo>
                  <a:lnTo>
                    <a:pt x="59056" y="4191"/>
                  </a:lnTo>
                  <a:cubicBezTo>
                    <a:pt x="58984" y="4156"/>
                    <a:pt x="58948" y="4072"/>
                    <a:pt x="58984" y="3989"/>
                  </a:cubicBezTo>
                  <a:lnTo>
                    <a:pt x="58984" y="3989"/>
                  </a:lnTo>
                  <a:cubicBezTo>
                    <a:pt x="59008" y="3918"/>
                    <a:pt x="59103" y="3894"/>
                    <a:pt x="59175" y="3918"/>
                  </a:cubicBezTo>
                  <a:lnTo>
                    <a:pt x="59175" y="3918"/>
                  </a:lnTo>
                  <a:lnTo>
                    <a:pt x="59175" y="3918"/>
                  </a:lnTo>
                  <a:lnTo>
                    <a:pt x="59175" y="3918"/>
                  </a:lnTo>
                  <a:cubicBezTo>
                    <a:pt x="59246" y="3953"/>
                    <a:pt x="59282" y="4037"/>
                    <a:pt x="59246" y="4108"/>
                  </a:cubicBezTo>
                  <a:lnTo>
                    <a:pt x="59246" y="4108"/>
                  </a:lnTo>
                  <a:cubicBezTo>
                    <a:pt x="59222" y="4156"/>
                    <a:pt x="59175" y="4203"/>
                    <a:pt x="59115" y="4203"/>
                  </a:cubicBezTo>
                  <a:lnTo>
                    <a:pt x="59115" y="4203"/>
                  </a:lnTo>
                  <a:cubicBezTo>
                    <a:pt x="59103" y="4203"/>
                    <a:pt x="59079" y="4203"/>
                    <a:pt x="59056" y="4191"/>
                  </a:cubicBezTo>
                  <a:close/>
                  <a:moveTo>
                    <a:pt x="26123" y="3132"/>
                  </a:moveTo>
                  <a:cubicBezTo>
                    <a:pt x="26087" y="3060"/>
                    <a:pt x="26135" y="2965"/>
                    <a:pt x="26206" y="2941"/>
                  </a:cubicBezTo>
                  <a:lnTo>
                    <a:pt x="26206" y="2941"/>
                  </a:lnTo>
                  <a:cubicBezTo>
                    <a:pt x="26278" y="2906"/>
                    <a:pt x="26373" y="2941"/>
                    <a:pt x="26397" y="3013"/>
                  </a:cubicBezTo>
                  <a:lnTo>
                    <a:pt x="26397" y="3013"/>
                  </a:lnTo>
                  <a:cubicBezTo>
                    <a:pt x="26433" y="3084"/>
                    <a:pt x="26397" y="3179"/>
                    <a:pt x="26325" y="3203"/>
                  </a:cubicBezTo>
                  <a:lnTo>
                    <a:pt x="26325" y="3203"/>
                  </a:lnTo>
                  <a:cubicBezTo>
                    <a:pt x="26313" y="3203"/>
                    <a:pt x="26302" y="3215"/>
                    <a:pt x="26266" y="3215"/>
                  </a:cubicBezTo>
                  <a:lnTo>
                    <a:pt x="26266" y="3215"/>
                  </a:lnTo>
                  <a:cubicBezTo>
                    <a:pt x="26194" y="3215"/>
                    <a:pt x="26135" y="3191"/>
                    <a:pt x="26123" y="3132"/>
                  </a:cubicBezTo>
                  <a:close/>
                  <a:moveTo>
                    <a:pt x="56674" y="3156"/>
                  </a:moveTo>
                  <a:lnTo>
                    <a:pt x="56674" y="3156"/>
                  </a:lnTo>
                  <a:cubicBezTo>
                    <a:pt x="56603" y="3132"/>
                    <a:pt x="56555" y="3037"/>
                    <a:pt x="56579" y="2965"/>
                  </a:cubicBezTo>
                  <a:lnTo>
                    <a:pt x="56579" y="2965"/>
                  </a:lnTo>
                  <a:cubicBezTo>
                    <a:pt x="56615" y="2894"/>
                    <a:pt x="56698" y="2858"/>
                    <a:pt x="56782" y="2882"/>
                  </a:cubicBezTo>
                  <a:lnTo>
                    <a:pt x="56782" y="2882"/>
                  </a:lnTo>
                  <a:lnTo>
                    <a:pt x="56782" y="2882"/>
                  </a:lnTo>
                  <a:lnTo>
                    <a:pt x="56782" y="2882"/>
                  </a:lnTo>
                  <a:cubicBezTo>
                    <a:pt x="56853" y="2906"/>
                    <a:pt x="56877" y="3001"/>
                    <a:pt x="56865" y="3072"/>
                  </a:cubicBezTo>
                  <a:lnTo>
                    <a:pt x="56865" y="3072"/>
                  </a:lnTo>
                  <a:cubicBezTo>
                    <a:pt x="56841" y="3132"/>
                    <a:pt x="56793" y="3156"/>
                    <a:pt x="56734" y="3156"/>
                  </a:cubicBezTo>
                  <a:lnTo>
                    <a:pt x="56734" y="3156"/>
                  </a:lnTo>
                  <a:cubicBezTo>
                    <a:pt x="56722" y="3179"/>
                    <a:pt x="56686" y="3179"/>
                    <a:pt x="56674" y="3156"/>
                  </a:cubicBezTo>
                  <a:close/>
                  <a:moveTo>
                    <a:pt x="28564" y="2239"/>
                  </a:moveTo>
                  <a:cubicBezTo>
                    <a:pt x="28528" y="2167"/>
                    <a:pt x="28576" y="2072"/>
                    <a:pt x="28647" y="2048"/>
                  </a:cubicBezTo>
                  <a:lnTo>
                    <a:pt x="28647" y="2048"/>
                  </a:lnTo>
                  <a:cubicBezTo>
                    <a:pt x="28719" y="2013"/>
                    <a:pt x="28814" y="2060"/>
                    <a:pt x="28838" y="2132"/>
                  </a:cubicBezTo>
                  <a:lnTo>
                    <a:pt x="28838" y="2132"/>
                  </a:lnTo>
                  <a:cubicBezTo>
                    <a:pt x="28873" y="2203"/>
                    <a:pt x="28826" y="2298"/>
                    <a:pt x="28754" y="2310"/>
                  </a:cubicBezTo>
                  <a:lnTo>
                    <a:pt x="28754" y="2310"/>
                  </a:lnTo>
                  <a:lnTo>
                    <a:pt x="28707" y="2310"/>
                  </a:lnTo>
                  <a:lnTo>
                    <a:pt x="28707" y="2310"/>
                  </a:lnTo>
                  <a:cubicBezTo>
                    <a:pt x="28635" y="2322"/>
                    <a:pt x="28576" y="2298"/>
                    <a:pt x="28564" y="2239"/>
                  </a:cubicBezTo>
                  <a:close/>
                  <a:moveTo>
                    <a:pt x="54234" y="2286"/>
                  </a:moveTo>
                  <a:cubicBezTo>
                    <a:pt x="54162" y="2251"/>
                    <a:pt x="54115" y="2179"/>
                    <a:pt x="54138" y="2108"/>
                  </a:cubicBezTo>
                  <a:lnTo>
                    <a:pt x="54138" y="2108"/>
                  </a:lnTo>
                  <a:cubicBezTo>
                    <a:pt x="54174" y="2024"/>
                    <a:pt x="54246" y="1989"/>
                    <a:pt x="54341" y="2013"/>
                  </a:cubicBezTo>
                  <a:lnTo>
                    <a:pt x="54341" y="2013"/>
                  </a:lnTo>
                  <a:lnTo>
                    <a:pt x="54341" y="2013"/>
                  </a:lnTo>
                  <a:lnTo>
                    <a:pt x="54341" y="2013"/>
                  </a:lnTo>
                  <a:cubicBezTo>
                    <a:pt x="54412" y="2048"/>
                    <a:pt x="54460" y="2120"/>
                    <a:pt x="54424" y="2191"/>
                  </a:cubicBezTo>
                  <a:lnTo>
                    <a:pt x="54424" y="2191"/>
                  </a:lnTo>
                  <a:cubicBezTo>
                    <a:pt x="54412" y="2251"/>
                    <a:pt x="54353" y="2298"/>
                    <a:pt x="54293" y="2298"/>
                  </a:cubicBezTo>
                  <a:lnTo>
                    <a:pt x="54293" y="2298"/>
                  </a:lnTo>
                  <a:cubicBezTo>
                    <a:pt x="54257" y="2298"/>
                    <a:pt x="54246" y="2298"/>
                    <a:pt x="54234" y="2286"/>
                  </a:cubicBezTo>
                  <a:close/>
                  <a:moveTo>
                    <a:pt x="31040" y="1489"/>
                  </a:moveTo>
                  <a:cubicBezTo>
                    <a:pt x="31028" y="1417"/>
                    <a:pt x="31076" y="1334"/>
                    <a:pt x="31147" y="1310"/>
                  </a:cubicBezTo>
                  <a:lnTo>
                    <a:pt x="31147" y="1310"/>
                  </a:lnTo>
                  <a:cubicBezTo>
                    <a:pt x="31219" y="1298"/>
                    <a:pt x="31314" y="1346"/>
                    <a:pt x="31326" y="1417"/>
                  </a:cubicBezTo>
                  <a:lnTo>
                    <a:pt x="31326" y="1417"/>
                  </a:lnTo>
                  <a:cubicBezTo>
                    <a:pt x="31338" y="1489"/>
                    <a:pt x="31302" y="1584"/>
                    <a:pt x="31219" y="1596"/>
                  </a:cubicBezTo>
                  <a:lnTo>
                    <a:pt x="31219" y="1596"/>
                  </a:lnTo>
                  <a:lnTo>
                    <a:pt x="31195" y="1596"/>
                  </a:lnTo>
                  <a:lnTo>
                    <a:pt x="31195" y="1596"/>
                  </a:lnTo>
                  <a:cubicBezTo>
                    <a:pt x="31135" y="1608"/>
                    <a:pt x="31064" y="1572"/>
                    <a:pt x="31040" y="1489"/>
                  </a:cubicBezTo>
                  <a:close/>
                  <a:moveTo>
                    <a:pt x="51745" y="1572"/>
                  </a:moveTo>
                  <a:lnTo>
                    <a:pt x="51745" y="1572"/>
                  </a:lnTo>
                  <a:cubicBezTo>
                    <a:pt x="51674" y="1548"/>
                    <a:pt x="51614" y="1465"/>
                    <a:pt x="51638" y="1393"/>
                  </a:cubicBezTo>
                  <a:lnTo>
                    <a:pt x="51638" y="1393"/>
                  </a:lnTo>
                  <a:cubicBezTo>
                    <a:pt x="51662" y="1310"/>
                    <a:pt x="51745" y="1274"/>
                    <a:pt x="51817" y="1286"/>
                  </a:cubicBezTo>
                  <a:lnTo>
                    <a:pt x="51817" y="1286"/>
                  </a:lnTo>
                  <a:cubicBezTo>
                    <a:pt x="51900" y="1298"/>
                    <a:pt x="51960" y="1393"/>
                    <a:pt x="51924" y="1465"/>
                  </a:cubicBezTo>
                  <a:lnTo>
                    <a:pt x="51924" y="1465"/>
                  </a:lnTo>
                  <a:cubicBezTo>
                    <a:pt x="51912" y="1536"/>
                    <a:pt x="51852" y="1572"/>
                    <a:pt x="51793" y="1572"/>
                  </a:cubicBezTo>
                  <a:lnTo>
                    <a:pt x="51793" y="1572"/>
                  </a:lnTo>
                  <a:close/>
                  <a:moveTo>
                    <a:pt x="33588" y="917"/>
                  </a:moveTo>
                  <a:cubicBezTo>
                    <a:pt x="33576" y="834"/>
                    <a:pt x="33624" y="762"/>
                    <a:pt x="33707" y="751"/>
                  </a:cubicBezTo>
                  <a:lnTo>
                    <a:pt x="33707" y="751"/>
                  </a:lnTo>
                  <a:cubicBezTo>
                    <a:pt x="33779" y="739"/>
                    <a:pt x="33862" y="774"/>
                    <a:pt x="33874" y="870"/>
                  </a:cubicBezTo>
                  <a:lnTo>
                    <a:pt x="33874" y="870"/>
                  </a:lnTo>
                  <a:cubicBezTo>
                    <a:pt x="33886" y="941"/>
                    <a:pt x="33838" y="1012"/>
                    <a:pt x="33755" y="1036"/>
                  </a:cubicBezTo>
                  <a:lnTo>
                    <a:pt x="33755" y="1036"/>
                  </a:lnTo>
                  <a:lnTo>
                    <a:pt x="33719" y="1036"/>
                  </a:lnTo>
                  <a:lnTo>
                    <a:pt x="33719" y="1036"/>
                  </a:lnTo>
                  <a:cubicBezTo>
                    <a:pt x="33660" y="1036"/>
                    <a:pt x="33588" y="989"/>
                    <a:pt x="33588" y="917"/>
                  </a:cubicBezTo>
                  <a:close/>
                  <a:moveTo>
                    <a:pt x="49221" y="1012"/>
                  </a:moveTo>
                  <a:cubicBezTo>
                    <a:pt x="49138" y="1001"/>
                    <a:pt x="49078" y="929"/>
                    <a:pt x="49102" y="858"/>
                  </a:cubicBezTo>
                  <a:lnTo>
                    <a:pt x="49102" y="858"/>
                  </a:lnTo>
                  <a:cubicBezTo>
                    <a:pt x="49114" y="774"/>
                    <a:pt x="49185" y="715"/>
                    <a:pt x="49257" y="739"/>
                  </a:cubicBezTo>
                  <a:lnTo>
                    <a:pt x="49257" y="739"/>
                  </a:lnTo>
                  <a:cubicBezTo>
                    <a:pt x="49340" y="751"/>
                    <a:pt x="49400" y="822"/>
                    <a:pt x="49376" y="893"/>
                  </a:cubicBezTo>
                  <a:lnTo>
                    <a:pt x="49376" y="893"/>
                  </a:lnTo>
                  <a:cubicBezTo>
                    <a:pt x="49364" y="977"/>
                    <a:pt x="49304" y="1012"/>
                    <a:pt x="49233" y="1012"/>
                  </a:cubicBezTo>
                  <a:lnTo>
                    <a:pt x="49233" y="1012"/>
                  </a:lnTo>
                  <a:close/>
                  <a:moveTo>
                    <a:pt x="36148" y="500"/>
                  </a:moveTo>
                  <a:cubicBezTo>
                    <a:pt x="36136" y="417"/>
                    <a:pt x="36196" y="346"/>
                    <a:pt x="36279" y="334"/>
                  </a:cubicBezTo>
                  <a:lnTo>
                    <a:pt x="36279" y="334"/>
                  </a:lnTo>
                  <a:cubicBezTo>
                    <a:pt x="36362" y="322"/>
                    <a:pt x="36434" y="381"/>
                    <a:pt x="36446" y="465"/>
                  </a:cubicBezTo>
                  <a:lnTo>
                    <a:pt x="36446" y="465"/>
                  </a:lnTo>
                  <a:cubicBezTo>
                    <a:pt x="36458" y="536"/>
                    <a:pt x="36398" y="620"/>
                    <a:pt x="36315" y="631"/>
                  </a:cubicBezTo>
                  <a:lnTo>
                    <a:pt x="36315" y="631"/>
                  </a:lnTo>
                  <a:lnTo>
                    <a:pt x="36303" y="631"/>
                  </a:lnTo>
                  <a:lnTo>
                    <a:pt x="36303" y="631"/>
                  </a:lnTo>
                  <a:cubicBezTo>
                    <a:pt x="36219" y="631"/>
                    <a:pt x="36160" y="572"/>
                    <a:pt x="36148" y="500"/>
                  </a:cubicBezTo>
                  <a:close/>
                  <a:moveTo>
                    <a:pt x="46661" y="620"/>
                  </a:moveTo>
                  <a:cubicBezTo>
                    <a:pt x="46578" y="596"/>
                    <a:pt x="46518" y="524"/>
                    <a:pt x="46518" y="453"/>
                  </a:cubicBezTo>
                  <a:lnTo>
                    <a:pt x="46518" y="453"/>
                  </a:lnTo>
                  <a:cubicBezTo>
                    <a:pt x="46542" y="381"/>
                    <a:pt x="46614" y="322"/>
                    <a:pt x="46685" y="322"/>
                  </a:cubicBezTo>
                  <a:lnTo>
                    <a:pt x="46685" y="322"/>
                  </a:lnTo>
                  <a:cubicBezTo>
                    <a:pt x="46756" y="334"/>
                    <a:pt x="46816" y="405"/>
                    <a:pt x="46816" y="477"/>
                  </a:cubicBezTo>
                  <a:lnTo>
                    <a:pt x="46816" y="477"/>
                  </a:lnTo>
                  <a:cubicBezTo>
                    <a:pt x="46804" y="560"/>
                    <a:pt x="46745" y="620"/>
                    <a:pt x="46673" y="620"/>
                  </a:cubicBezTo>
                  <a:lnTo>
                    <a:pt x="46673" y="620"/>
                  </a:lnTo>
                  <a:close/>
                  <a:moveTo>
                    <a:pt x="38744" y="239"/>
                  </a:moveTo>
                  <a:cubicBezTo>
                    <a:pt x="38744" y="167"/>
                    <a:pt x="38803" y="96"/>
                    <a:pt x="38875" y="96"/>
                  </a:cubicBezTo>
                  <a:lnTo>
                    <a:pt x="38875" y="96"/>
                  </a:lnTo>
                  <a:lnTo>
                    <a:pt x="38875" y="96"/>
                  </a:lnTo>
                  <a:lnTo>
                    <a:pt x="38875" y="96"/>
                  </a:lnTo>
                  <a:cubicBezTo>
                    <a:pt x="38946" y="96"/>
                    <a:pt x="39017" y="155"/>
                    <a:pt x="39017" y="227"/>
                  </a:cubicBezTo>
                  <a:lnTo>
                    <a:pt x="39017" y="227"/>
                  </a:lnTo>
                  <a:cubicBezTo>
                    <a:pt x="39017" y="298"/>
                    <a:pt x="38958" y="381"/>
                    <a:pt x="38886" y="381"/>
                  </a:cubicBezTo>
                  <a:lnTo>
                    <a:pt x="38886" y="381"/>
                  </a:lnTo>
                  <a:lnTo>
                    <a:pt x="38875" y="381"/>
                  </a:lnTo>
                  <a:lnTo>
                    <a:pt x="38875" y="381"/>
                  </a:lnTo>
                  <a:cubicBezTo>
                    <a:pt x="38815" y="381"/>
                    <a:pt x="38744" y="322"/>
                    <a:pt x="38744" y="239"/>
                  </a:cubicBezTo>
                  <a:close/>
                  <a:moveTo>
                    <a:pt x="44078" y="381"/>
                  </a:moveTo>
                  <a:cubicBezTo>
                    <a:pt x="43994" y="381"/>
                    <a:pt x="43935" y="298"/>
                    <a:pt x="43947" y="227"/>
                  </a:cubicBezTo>
                  <a:lnTo>
                    <a:pt x="43947" y="227"/>
                  </a:lnTo>
                  <a:cubicBezTo>
                    <a:pt x="43947" y="155"/>
                    <a:pt x="44018" y="84"/>
                    <a:pt x="44101" y="96"/>
                  </a:cubicBezTo>
                  <a:lnTo>
                    <a:pt x="44101" y="96"/>
                  </a:lnTo>
                  <a:cubicBezTo>
                    <a:pt x="44185" y="96"/>
                    <a:pt x="44244" y="167"/>
                    <a:pt x="44232" y="239"/>
                  </a:cubicBezTo>
                  <a:lnTo>
                    <a:pt x="44232" y="239"/>
                  </a:lnTo>
                  <a:cubicBezTo>
                    <a:pt x="44232" y="322"/>
                    <a:pt x="44161" y="381"/>
                    <a:pt x="44078" y="381"/>
                  </a:cubicBezTo>
                  <a:lnTo>
                    <a:pt x="44078" y="381"/>
                  </a:lnTo>
                  <a:close/>
                  <a:moveTo>
                    <a:pt x="41339" y="155"/>
                  </a:moveTo>
                  <a:cubicBezTo>
                    <a:pt x="41339" y="84"/>
                    <a:pt x="41399" y="0"/>
                    <a:pt x="41494" y="0"/>
                  </a:cubicBezTo>
                  <a:lnTo>
                    <a:pt x="41494" y="0"/>
                  </a:lnTo>
                  <a:cubicBezTo>
                    <a:pt x="41577" y="0"/>
                    <a:pt x="41637" y="84"/>
                    <a:pt x="41637" y="155"/>
                  </a:cubicBezTo>
                  <a:lnTo>
                    <a:pt x="41637" y="155"/>
                  </a:lnTo>
                  <a:cubicBezTo>
                    <a:pt x="41637" y="227"/>
                    <a:pt x="41577" y="298"/>
                    <a:pt x="41494" y="298"/>
                  </a:cubicBezTo>
                  <a:lnTo>
                    <a:pt x="41494" y="298"/>
                  </a:lnTo>
                  <a:cubicBezTo>
                    <a:pt x="41399" y="298"/>
                    <a:pt x="41339" y="227"/>
                    <a:pt x="41339" y="155"/>
                  </a:cubicBezTo>
                  <a:close/>
                  <a:moveTo>
                    <a:pt x="41482" y="0"/>
                  </a:moveTo>
                  <a:cubicBezTo>
                    <a:pt x="41494" y="0"/>
                    <a:pt x="41494" y="0"/>
                    <a:pt x="41482" y="0"/>
                  </a:cubicBezTo>
                  <a:lnTo>
                    <a:pt x="41482" y="0"/>
                  </a:lnTo>
                  <a:lnTo>
                    <a:pt x="41482" y="0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8"/>
            <p:cNvSpPr/>
            <p:nvPr/>
          </p:nvSpPr>
          <p:spPr>
            <a:xfrm>
              <a:off x="2003513" y="-1775459"/>
              <a:ext cx="2763362" cy="2763362"/>
            </a:xfrm>
            <a:custGeom>
              <a:avLst/>
              <a:gdLst/>
              <a:ahLst/>
              <a:cxnLst/>
              <a:rect l="l" t="t" r="r" b="b"/>
              <a:pathLst>
                <a:path w="88619" h="88619" extrusionOk="0">
                  <a:moveTo>
                    <a:pt x="43672" y="88618"/>
                  </a:moveTo>
                  <a:cubicBezTo>
                    <a:pt x="43637" y="88618"/>
                    <a:pt x="43589" y="88571"/>
                    <a:pt x="43601" y="88523"/>
                  </a:cubicBezTo>
                  <a:lnTo>
                    <a:pt x="43601" y="88523"/>
                  </a:lnTo>
                  <a:cubicBezTo>
                    <a:pt x="43601" y="88487"/>
                    <a:pt x="43637" y="88451"/>
                    <a:pt x="43696" y="88451"/>
                  </a:cubicBezTo>
                  <a:lnTo>
                    <a:pt x="43696" y="88451"/>
                  </a:lnTo>
                  <a:cubicBezTo>
                    <a:pt x="43732" y="88451"/>
                    <a:pt x="43780" y="88487"/>
                    <a:pt x="43780" y="88547"/>
                  </a:cubicBezTo>
                  <a:lnTo>
                    <a:pt x="43780" y="88547"/>
                  </a:lnTo>
                  <a:cubicBezTo>
                    <a:pt x="43756" y="88571"/>
                    <a:pt x="43720" y="88618"/>
                    <a:pt x="43672" y="88618"/>
                  </a:cubicBezTo>
                  <a:close/>
                  <a:moveTo>
                    <a:pt x="46197" y="88499"/>
                  </a:moveTo>
                  <a:cubicBezTo>
                    <a:pt x="46197" y="88451"/>
                    <a:pt x="46220" y="88404"/>
                    <a:pt x="46268" y="88404"/>
                  </a:cubicBezTo>
                  <a:lnTo>
                    <a:pt x="46268" y="88404"/>
                  </a:lnTo>
                  <a:cubicBezTo>
                    <a:pt x="46316" y="88404"/>
                    <a:pt x="46351" y="88440"/>
                    <a:pt x="46351" y="88487"/>
                  </a:cubicBezTo>
                  <a:lnTo>
                    <a:pt x="46351" y="88487"/>
                  </a:lnTo>
                  <a:cubicBezTo>
                    <a:pt x="46351" y="88523"/>
                    <a:pt x="46328" y="88571"/>
                    <a:pt x="46280" y="88571"/>
                  </a:cubicBezTo>
                  <a:lnTo>
                    <a:pt x="46280" y="88571"/>
                  </a:lnTo>
                  <a:lnTo>
                    <a:pt x="46280" y="88571"/>
                  </a:lnTo>
                  <a:lnTo>
                    <a:pt x="46280" y="88571"/>
                  </a:lnTo>
                  <a:cubicBezTo>
                    <a:pt x="46220" y="88571"/>
                    <a:pt x="46197" y="88547"/>
                    <a:pt x="46197" y="88499"/>
                  </a:cubicBezTo>
                  <a:close/>
                  <a:moveTo>
                    <a:pt x="41077" y="88499"/>
                  </a:moveTo>
                  <a:lnTo>
                    <a:pt x="41077" y="88499"/>
                  </a:lnTo>
                  <a:lnTo>
                    <a:pt x="41077" y="88499"/>
                  </a:lnTo>
                  <a:cubicBezTo>
                    <a:pt x="41029" y="88499"/>
                    <a:pt x="40994" y="88451"/>
                    <a:pt x="40994" y="88404"/>
                  </a:cubicBezTo>
                  <a:lnTo>
                    <a:pt x="40994" y="88404"/>
                  </a:lnTo>
                  <a:cubicBezTo>
                    <a:pt x="40994" y="88368"/>
                    <a:pt x="41041" y="88332"/>
                    <a:pt x="41089" y="88332"/>
                  </a:cubicBezTo>
                  <a:lnTo>
                    <a:pt x="41089" y="88332"/>
                  </a:lnTo>
                  <a:cubicBezTo>
                    <a:pt x="41136" y="88332"/>
                    <a:pt x="41160" y="88380"/>
                    <a:pt x="41160" y="88428"/>
                  </a:cubicBezTo>
                  <a:lnTo>
                    <a:pt x="41160" y="88428"/>
                  </a:lnTo>
                  <a:cubicBezTo>
                    <a:pt x="41160" y="88463"/>
                    <a:pt x="41136" y="88499"/>
                    <a:pt x="41077" y="88499"/>
                  </a:cubicBezTo>
                  <a:lnTo>
                    <a:pt x="41077" y="88499"/>
                  </a:lnTo>
                  <a:cubicBezTo>
                    <a:pt x="41089" y="88499"/>
                    <a:pt x="41089" y="88499"/>
                    <a:pt x="41077" y="88499"/>
                  </a:cubicBezTo>
                  <a:close/>
                  <a:moveTo>
                    <a:pt x="48780" y="88309"/>
                  </a:moveTo>
                  <a:cubicBezTo>
                    <a:pt x="48780" y="88261"/>
                    <a:pt x="48816" y="88213"/>
                    <a:pt x="48852" y="88213"/>
                  </a:cubicBezTo>
                  <a:lnTo>
                    <a:pt x="48852" y="88213"/>
                  </a:lnTo>
                  <a:cubicBezTo>
                    <a:pt x="48899" y="88213"/>
                    <a:pt x="48947" y="88249"/>
                    <a:pt x="48947" y="88285"/>
                  </a:cubicBezTo>
                  <a:lnTo>
                    <a:pt x="48947" y="88285"/>
                  </a:lnTo>
                  <a:cubicBezTo>
                    <a:pt x="48947" y="88332"/>
                    <a:pt x="48911" y="88380"/>
                    <a:pt x="48875" y="88380"/>
                  </a:cubicBezTo>
                  <a:lnTo>
                    <a:pt x="48875" y="88380"/>
                  </a:lnTo>
                  <a:lnTo>
                    <a:pt x="48852" y="88380"/>
                  </a:lnTo>
                  <a:lnTo>
                    <a:pt x="48852" y="88380"/>
                  </a:lnTo>
                  <a:cubicBezTo>
                    <a:pt x="48816" y="88392"/>
                    <a:pt x="48780" y="88344"/>
                    <a:pt x="48780" y="88309"/>
                  </a:cubicBezTo>
                  <a:close/>
                  <a:moveTo>
                    <a:pt x="38493" y="88249"/>
                  </a:moveTo>
                  <a:cubicBezTo>
                    <a:pt x="38457" y="88249"/>
                    <a:pt x="38422" y="88201"/>
                    <a:pt x="38422" y="88154"/>
                  </a:cubicBezTo>
                  <a:lnTo>
                    <a:pt x="38422" y="88154"/>
                  </a:lnTo>
                  <a:cubicBezTo>
                    <a:pt x="38422" y="88106"/>
                    <a:pt x="38469" y="88082"/>
                    <a:pt x="38517" y="88082"/>
                  </a:cubicBezTo>
                  <a:lnTo>
                    <a:pt x="38517" y="88082"/>
                  </a:lnTo>
                  <a:cubicBezTo>
                    <a:pt x="38553" y="88082"/>
                    <a:pt x="38588" y="88130"/>
                    <a:pt x="38588" y="88166"/>
                  </a:cubicBezTo>
                  <a:lnTo>
                    <a:pt x="38588" y="88166"/>
                  </a:lnTo>
                  <a:cubicBezTo>
                    <a:pt x="38577" y="88213"/>
                    <a:pt x="38541" y="88249"/>
                    <a:pt x="38493" y="88249"/>
                  </a:cubicBezTo>
                  <a:lnTo>
                    <a:pt x="38493" y="88249"/>
                  </a:lnTo>
                  <a:close/>
                  <a:moveTo>
                    <a:pt x="51352" y="87975"/>
                  </a:moveTo>
                  <a:cubicBezTo>
                    <a:pt x="51340" y="87928"/>
                    <a:pt x="51388" y="87892"/>
                    <a:pt x="51435" y="87892"/>
                  </a:cubicBezTo>
                  <a:lnTo>
                    <a:pt x="51435" y="87892"/>
                  </a:lnTo>
                  <a:cubicBezTo>
                    <a:pt x="51471" y="87868"/>
                    <a:pt x="51519" y="87916"/>
                    <a:pt x="51519" y="87963"/>
                  </a:cubicBezTo>
                  <a:lnTo>
                    <a:pt x="51519" y="87963"/>
                  </a:lnTo>
                  <a:cubicBezTo>
                    <a:pt x="51531" y="88011"/>
                    <a:pt x="51495" y="88047"/>
                    <a:pt x="51447" y="88047"/>
                  </a:cubicBezTo>
                  <a:lnTo>
                    <a:pt x="51447" y="88047"/>
                  </a:lnTo>
                  <a:lnTo>
                    <a:pt x="51435" y="88047"/>
                  </a:lnTo>
                  <a:lnTo>
                    <a:pt x="51435" y="88047"/>
                  </a:lnTo>
                  <a:cubicBezTo>
                    <a:pt x="51400" y="88047"/>
                    <a:pt x="51352" y="88023"/>
                    <a:pt x="51352" y="87975"/>
                  </a:cubicBezTo>
                  <a:close/>
                  <a:moveTo>
                    <a:pt x="35921" y="87832"/>
                  </a:moveTo>
                  <a:cubicBezTo>
                    <a:pt x="35874" y="87809"/>
                    <a:pt x="35850" y="87785"/>
                    <a:pt x="35862" y="87737"/>
                  </a:cubicBezTo>
                  <a:lnTo>
                    <a:pt x="35862" y="87737"/>
                  </a:lnTo>
                  <a:cubicBezTo>
                    <a:pt x="35874" y="87689"/>
                    <a:pt x="35910" y="87666"/>
                    <a:pt x="35969" y="87678"/>
                  </a:cubicBezTo>
                  <a:lnTo>
                    <a:pt x="35969" y="87678"/>
                  </a:lnTo>
                  <a:cubicBezTo>
                    <a:pt x="36017" y="87689"/>
                    <a:pt x="36041" y="87725"/>
                    <a:pt x="36029" y="87773"/>
                  </a:cubicBezTo>
                  <a:lnTo>
                    <a:pt x="36029" y="87773"/>
                  </a:lnTo>
                  <a:cubicBezTo>
                    <a:pt x="36017" y="87809"/>
                    <a:pt x="35981" y="87844"/>
                    <a:pt x="35933" y="87844"/>
                  </a:cubicBezTo>
                  <a:lnTo>
                    <a:pt x="35933" y="87844"/>
                  </a:lnTo>
                  <a:cubicBezTo>
                    <a:pt x="35933" y="87832"/>
                    <a:pt x="35921" y="87832"/>
                    <a:pt x="35921" y="87832"/>
                  </a:cubicBezTo>
                  <a:close/>
                  <a:moveTo>
                    <a:pt x="53900" y="87487"/>
                  </a:moveTo>
                  <a:cubicBezTo>
                    <a:pt x="53888" y="87439"/>
                    <a:pt x="53912" y="87392"/>
                    <a:pt x="53959" y="87380"/>
                  </a:cubicBezTo>
                  <a:lnTo>
                    <a:pt x="53959" y="87380"/>
                  </a:lnTo>
                  <a:cubicBezTo>
                    <a:pt x="54007" y="87368"/>
                    <a:pt x="54055" y="87392"/>
                    <a:pt x="54067" y="87439"/>
                  </a:cubicBezTo>
                  <a:lnTo>
                    <a:pt x="54067" y="87439"/>
                  </a:lnTo>
                  <a:cubicBezTo>
                    <a:pt x="54078" y="87487"/>
                    <a:pt x="54055" y="87535"/>
                    <a:pt x="54007" y="87547"/>
                  </a:cubicBezTo>
                  <a:lnTo>
                    <a:pt x="54007" y="87547"/>
                  </a:lnTo>
                  <a:lnTo>
                    <a:pt x="53995" y="87547"/>
                  </a:lnTo>
                  <a:lnTo>
                    <a:pt x="53995" y="87547"/>
                  </a:lnTo>
                  <a:cubicBezTo>
                    <a:pt x="53948" y="87558"/>
                    <a:pt x="53912" y="87535"/>
                    <a:pt x="53900" y="87487"/>
                  </a:cubicBezTo>
                  <a:close/>
                  <a:moveTo>
                    <a:pt x="33374" y="87261"/>
                  </a:moveTo>
                  <a:cubicBezTo>
                    <a:pt x="33338" y="87249"/>
                    <a:pt x="33302" y="87201"/>
                    <a:pt x="33314" y="87154"/>
                  </a:cubicBezTo>
                  <a:lnTo>
                    <a:pt x="33314" y="87154"/>
                  </a:lnTo>
                  <a:cubicBezTo>
                    <a:pt x="33338" y="87118"/>
                    <a:pt x="33374" y="87082"/>
                    <a:pt x="33421" y="87094"/>
                  </a:cubicBezTo>
                  <a:lnTo>
                    <a:pt x="33421" y="87094"/>
                  </a:lnTo>
                  <a:cubicBezTo>
                    <a:pt x="33469" y="87118"/>
                    <a:pt x="33493" y="87154"/>
                    <a:pt x="33481" y="87201"/>
                  </a:cubicBezTo>
                  <a:lnTo>
                    <a:pt x="33481" y="87201"/>
                  </a:lnTo>
                  <a:cubicBezTo>
                    <a:pt x="33469" y="87225"/>
                    <a:pt x="33433" y="87261"/>
                    <a:pt x="33409" y="87261"/>
                  </a:cubicBezTo>
                  <a:lnTo>
                    <a:pt x="33409" y="87261"/>
                  </a:lnTo>
                  <a:close/>
                  <a:moveTo>
                    <a:pt x="56412" y="86856"/>
                  </a:moveTo>
                  <a:cubicBezTo>
                    <a:pt x="56400" y="86820"/>
                    <a:pt x="56436" y="86773"/>
                    <a:pt x="56472" y="86761"/>
                  </a:cubicBezTo>
                  <a:lnTo>
                    <a:pt x="56472" y="86761"/>
                  </a:lnTo>
                  <a:cubicBezTo>
                    <a:pt x="56519" y="86737"/>
                    <a:pt x="56567" y="86773"/>
                    <a:pt x="56579" y="86820"/>
                  </a:cubicBezTo>
                  <a:lnTo>
                    <a:pt x="56579" y="86820"/>
                  </a:lnTo>
                  <a:cubicBezTo>
                    <a:pt x="56591" y="86856"/>
                    <a:pt x="56567" y="86904"/>
                    <a:pt x="56519" y="86916"/>
                  </a:cubicBezTo>
                  <a:lnTo>
                    <a:pt x="56519" y="86916"/>
                  </a:lnTo>
                  <a:lnTo>
                    <a:pt x="56519" y="86916"/>
                  </a:lnTo>
                  <a:lnTo>
                    <a:pt x="56519" y="86916"/>
                  </a:lnTo>
                  <a:lnTo>
                    <a:pt x="56495" y="86916"/>
                  </a:lnTo>
                  <a:lnTo>
                    <a:pt x="56495" y="86916"/>
                  </a:lnTo>
                  <a:cubicBezTo>
                    <a:pt x="56460" y="86916"/>
                    <a:pt x="56436" y="86892"/>
                    <a:pt x="56412" y="86856"/>
                  </a:cubicBezTo>
                  <a:close/>
                  <a:moveTo>
                    <a:pt x="30873" y="86546"/>
                  </a:moveTo>
                  <a:cubicBezTo>
                    <a:pt x="30837" y="86535"/>
                    <a:pt x="30802" y="86487"/>
                    <a:pt x="30814" y="86439"/>
                  </a:cubicBezTo>
                  <a:lnTo>
                    <a:pt x="30814" y="86439"/>
                  </a:lnTo>
                  <a:cubicBezTo>
                    <a:pt x="30837" y="86404"/>
                    <a:pt x="30873" y="86368"/>
                    <a:pt x="30921" y="86380"/>
                  </a:cubicBezTo>
                  <a:lnTo>
                    <a:pt x="30921" y="86380"/>
                  </a:lnTo>
                  <a:cubicBezTo>
                    <a:pt x="30968" y="86404"/>
                    <a:pt x="30992" y="86439"/>
                    <a:pt x="30968" y="86487"/>
                  </a:cubicBezTo>
                  <a:lnTo>
                    <a:pt x="30968" y="86487"/>
                  </a:lnTo>
                  <a:cubicBezTo>
                    <a:pt x="30957" y="86523"/>
                    <a:pt x="30921" y="86546"/>
                    <a:pt x="30897" y="86546"/>
                  </a:cubicBezTo>
                  <a:lnTo>
                    <a:pt x="30897" y="86546"/>
                  </a:lnTo>
                  <a:close/>
                  <a:moveTo>
                    <a:pt x="58901" y="86070"/>
                  </a:moveTo>
                  <a:cubicBezTo>
                    <a:pt x="58889" y="86023"/>
                    <a:pt x="58912" y="85987"/>
                    <a:pt x="58948" y="85963"/>
                  </a:cubicBezTo>
                  <a:lnTo>
                    <a:pt x="58948" y="85963"/>
                  </a:lnTo>
                  <a:cubicBezTo>
                    <a:pt x="58996" y="85951"/>
                    <a:pt x="59031" y="85987"/>
                    <a:pt x="59055" y="86011"/>
                  </a:cubicBezTo>
                  <a:lnTo>
                    <a:pt x="59055" y="86011"/>
                  </a:lnTo>
                  <a:cubicBezTo>
                    <a:pt x="59067" y="86058"/>
                    <a:pt x="59031" y="86106"/>
                    <a:pt x="59008" y="86118"/>
                  </a:cubicBezTo>
                  <a:lnTo>
                    <a:pt x="59008" y="86118"/>
                  </a:lnTo>
                  <a:lnTo>
                    <a:pt x="58972" y="86118"/>
                  </a:lnTo>
                  <a:lnTo>
                    <a:pt x="58972" y="86118"/>
                  </a:lnTo>
                  <a:cubicBezTo>
                    <a:pt x="58936" y="86130"/>
                    <a:pt x="58901" y="86106"/>
                    <a:pt x="58901" y="86070"/>
                  </a:cubicBezTo>
                  <a:close/>
                  <a:moveTo>
                    <a:pt x="28421" y="85689"/>
                  </a:moveTo>
                  <a:cubicBezTo>
                    <a:pt x="28373" y="85665"/>
                    <a:pt x="28361" y="85630"/>
                    <a:pt x="28373" y="85582"/>
                  </a:cubicBezTo>
                  <a:lnTo>
                    <a:pt x="28373" y="85582"/>
                  </a:lnTo>
                  <a:cubicBezTo>
                    <a:pt x="28397" y="85534"/>
                    <a:pt x="28444" y="85523"/>
                    <a:pt x="28480" y="85534"/>
                  </a:cubicBezTo>
                  <a:lnTo>
                    <a:pt x="28480" y="85534"/>
                  </a:lnTo>
                  <a:cubicBezTo>
                    <a:pt x="28528" y="85546"/>
                    <a:pt x="28540" y="85594"/>
                    <a:pt x="28528" y="85642"/>
                  </a:cubicBezTo>
                  <a:lnTo>
                    <a:pt x="28528" y="85642"/>
                  </a:lnTo>
                  <a:cubicBezTo>
                    <a:pt x="28516" y="85665"/>
                    <a:pt x="28480" y="85701"/>
                    <a:pt x="28456" y="85701"/>
                  </a:cubicBezTo>
                  <a:lnTo>
                    <a:pt x="28456" y="85701"/>
                  </a:lnTo>
                  <a:cubicBezTo>
                    <a:pt x="28432" y="85701"/>
                    <a:pt x="28432" y="85701"/>
                    <a:pt x="28421" y="85689"/>
                  </a:cubicBezTo>
                  <a:close/>
                  <a:moveTo>
                    <a:pt x="61317" y="85153"/>
                  </a:moveTo>
                  <a:cubicBezTo>
                    <a:pt x="61294" y="85106"/>
                    <a:pt x="61317" y="85058"/>
                    <a:pt x="61353" y="85046"/>
                  </a:cubicBezTo>
                  <a:lnTo>
                    <a:pt x="61353" y="85046"/>
                  </a:lnTo>
                  <a:cubicBezTo>
                    <a:pt x="61401" y="85034"/>
                    <a:pt x="61448" y="85046"/>
                    <a:pt x="61460" y="85094"/>
                  </a:cubicBezTo>
                  <a:lnTo>
                    <a:pt x="61460" y="85094"/>
                  </a:lnTo>
                  <a:cubicBezTo>
                    <a:pt x="61472" y="85130"/>
                    <a:pt x="61460" y="85177"/>
                    <a:pt x="61413" y="85189"/>
                  </a:cubicBezTo>
                  <a:lnTo>
                    <a:pt x="61413" y="85189"/>
                  </a:lnTo>
                  <a:lnTo>
                    <a:pt x="61413" y="85189"/>
                  </a:lnTo>
                  <a:lnTo>
                    <a:pt x="61413" y="85189"/>
                  </a:lnTo>
                  <a:lnTo>
                    <a:pt x="61389" y="85189"/>
                  </a:lnTo>
                  <a:lnTo>
                    <a:pt x="61389" y="85189"/>
                  </a:lnTo>
                  <a:cubicBezTo>
                    <a:pt x="61353" y="85189"/>
                    <a:pt x="61329" y="85177"/>
                    <a:pt x="61317" y="85153"/>
                  </a:cubicBezTo>
                  <a:close/>
                  <a:moveTo>
                    <a:pt x="26027" y="84689"/>
                  </a:moveTo>
                  <a:cubicBezTo>
                    <a:pt x="25980" y="84677"/>
                    <a:pt x="25968" y="84618"/>
                    <a:pt x="25980" y="84570"/>
                  </a:cubicBezTo>
                  <a:lnTo>
                    <a:pt x="25980" y="84570"/>
                  </a:lnTo>
                  <a:cubicBezTo>
                    <a:pt x="25992" y="84522"/>
                    <a:pt x="26051" y="84510"/>
                    <a:pt x="26087" y="84522"/>
                  </a:cubicBezTo>
                  <a:lnTo>
                    <a:pt x="26087" y="84522"/>
                  </a:lnTo>
                  <a:cubicBezTo>
                    <a:pt x="26135" y="84534"/>
                    <a:pt x="26146" y="84594"/>
                    <a:pt x="26135" y="84630"/>
                  </a:cubicBezTo>
                  <a:lnTo>
                    <a:pt x="26135" y="84630"/>
                  </a:lnTo>
                  <a:cubicBezTo>
                    <a:pt x="26111" y="84653"/>
                    <a:pt x="26087" y="84665"/>
                    <a:pt x="26051" y="84665"/>
                  </a:cubicBezTo>
                  <a:lnTo>
                    <a:pt x="26051" y="84665"/>
                  </a:lnTo>
                  <a:cubicBezTo>
                    <a:pt x="26039" y="84689"/>
                    <a:pt x="26027" y="84689"/>
                    <a:pt x="26027" y="84689"/>
                  </a:cubicBezTo>
                  <a:close/>
                  <a:moveTo>
                    <a:pt x="63675" y="84070"/>
                  </a:moveTo>
                  <a:cubicBezTo>
                    <a:pt x="63663" y="84034"/>
                    <a:pt x="63675" y="83987"/>
                    <a:pt x="63723" y="83975"/>
                  </a:cubicBezTo>
                  <a:lnTo>
                    <a:pt x="63723" y="83975"/>
                  </a:lnTo>
                  <a:cubicBezTo>
                    <a:pt x="63770" y="83963"/>
                    <a:pt x="63818" y="83975"/>
                    <a:pt x="63830" y="83999"/>
                  </a:cubicBezTo>
                  <a:lnTo>
                    <a:pt x="63830" y="83999"/>
                  </a:lnTo>
                  <a:cubicBezTo>
                    <a:pt x="63842" y="84046"/>
                    <a:pt x="63830" y="84094"/>
                    <a:pt x="63782" y="84106"/>
                  </a:cubicBezTo>
                  <a:lnTo>
                    <a:pt x="63782" y="84106"/>
                  </a:lnTo>
                  <a:lnTo>
                    <a:pt x="63782" y="84106"/>
                  </a:lnTo>
                  <a:lnTo>
                    <a:pt x="63782" y="84106"/>
                  </a:lnTo>
                  <a:cubicBezTo>
                    <a:pt x="63770" y="84118"/>
                    <a:pt x="63758" y="84118"/>
                    <a:pt x="63758" y="84118"/>
                  </a:cubicBezTo>
                  <a:lnTo>
                    <a:pt x="63758" y="84118"/>
                  </a:lnTo>
                  <a:cubicBezTo>
                    <a:pt x="63723" y="84118"/>
                    <a:pt x="63699" y="84106"/>
                    <a:pt x="63675" y="84070"/>
                  </a:cubicBezTo>
                  <a:close/>
                  <a:moveTo>
                    <a:pt x="23670" y="83546"/>
                  </a:moveTo>
                  <a:cubicBezTo>
                    <a:pt x="23634" y="83522"/>
                    <a:pt x="23610" y="83463"/>
                    <a:pt x="23646" y="83415"/>
                  </a:cubicBezTo>
                  <a:lnTo>
                    <a:pt x="23646" y="83415"/>
                  </a:lnTo>
                  <a:cubicBezTo>
                    <a:pt x="23658" y="83379"/>
                    <a:pt x="23718" y="83356"/>
                    <a:pt x="23753" y="83391"/>
                  </a:cubicBezTo>
                  <a:lnTo>
                    <a:pt x="23753" y="83391"/>
                  </a:lnTo>
                  <a:cubicBezTo>
                    <a:pt x="23789" y="83415"/>
                    <a:pt x="23813" y="83463"/>
                    <a:pt x="23777" y="83498"/>
                  </a:cubicBezTo>
                  <a:lnTo>
                    <a:pt x="23777" y="83498"/>
                  </a:lnTo>
                  <a:cubicBezTo>
                    <a:pt x="23765" y="83522"/>
                    <a:pt x="23729" y="83546"/>
                    <a:pt x="23706" y="83546"/>
                  </a:cubicBezTo>
                  <a:lnTo>
                    <a:pt x="23706" y="83546"/>
                  </a:lnTo>
                  <a:cubicBezTo>
                    <a:pt x="23706" y="83558"/>
                    <a:pt x="23694" y="83546"/>
                    <a:pt x="23670" y="83546"/>
                  </a:cubicBezTo>
                  <a:close/>
                  <a:moveTo>
                    <a:pt x="65973" y="82867"/>
                  </a:moveTo>
                  <a:cubicBezTo>
                    <a:pt x="65937" y="82820"/>
                    <a:pt x="65961" y="82784"/>
                    <a:pt x="65997" y="82748"/>
                  </a:cubicBezTo>
                  <a:lnTo>
                    <a:pt x="65997" y="82748"/>
                  </a:lnTo>
                  <a:cubicBezTo>
                    <a:pt x="66044" y="82725"/>
                    <a:pt x="66092" y="82736"/>
                    <a:pt x="66116" y="82784"/>
                  </a:cubicBezTo>
                  <a:lnTo>
                    <a:pt x="66116" y="82784"/>
                  </a:lnTo>
                  <a:cubicBezTo>
                    <a:pt x="66140" y="82820"/>
                    <a:pt x="66140" y="82867"/>
                    <a:pt x="66092" y="82903"/>
                  </a:cubicBezTo>
                  <a:lnTo>
                    <a:pt x="66092" y="82903"/>
                  </a:lnTo>
                  <a:cubicBezTo>
                    <a:pt x="66080" y="82903"/>
                    <a:pt x="66056" y="82915"/>
                    <a:pt x="66044" y="82915"/>
                  </a:cubicBezTo>
                  <a:lnTo>
                    <a:pt x="66044" y="82915"/>
                  </a:lnTo>
                  <a:cubicBezTo>
                    <a:pt x="66020" y="82915"/>
                    <a:pt x="65985" y="82903"/>
                    <a:pt x="65973" y="82867"/>
                  </a:cubicBezTo>
                  <a:close/>
                  <a:moveTo>
                    <a:pt x="21408" y="82260"/>
                  </a:moveTo>
                  <a:cubicBezTo>
                    <a:pt x="21372" y="82236"/>
                    <a:pt x="21372" y="82189"/>
                    <a:pt x="21384" y="82141"/>
                  </a:cubicBezTo>
                  <a:lnTo>
                    <a:pt x="21384" y="82141"/>
                  </a:lnTo>
                  <a:cubicBezTo>
                    <a:pt x="21408" y="82094"/>
                    <a:pt x="21455" y="82094"/>
                    <a:pt x="21503" y="82117"/>
                  </a:cubicBezTo>
                  <a:lnTo>
                    <a:pt x="21503" y="82117"/>
                  </a:lnTo>
                  <a:cubicBezTo>
                    <a:pt x="21551" y="82141"/>
                    <a:pt x="21551" y="82189"/>
                    <a:pt x="21527" y="82236"/>
                  </a:cubicBezTo>
                  <a:lnTo>
                    <a:pt x="21527" y="82236"/>
                  </a:lnTo>
                  <a:cubicBezTo>
                    <a:pt x="21515" y="82260"/>
                    <a:pt x="21491" y="82272"/>
                    <a:pt x="21455" y="82272"/>
                  </a:cubicBezTo>
                  <a:lnTo>
                    <a:pt x="21455" y="82272"/>
                  </a:lnTo>
                  <a:cubicBezTo>
                    <a:pt x="21443" y="82272"/>
                    <a:pt x="21432" y="82260"/>
                    <a:pt x="21408" y="82260"/>
                  </a:cubicBezTo>
                  <a:close/>
                  <a:moveTo>
                    <a:pt x="68187" y="81534"/>
                  </a:moveTo>
                  <a:cubicBezTo>
                    <a:pt x="68164" y="81486"/>
                    <a:pt x="68175" y="81439"/>
                    <a:pt x="68223" y="81415"/>
                  </a:cubicBezTo>
                  <a:lnTo>
                    <a:pt x="68223" y="81415"/>
                  </a:lnTo>
                  <a:cubicBezTo>
                    <a:pt x="68259" y="81379"/>
                    <a:pt x="68306" y="81391"/>
                    <a:pt x="68342" y="81439"/>
                  </a:cubicBezTo>
                  <a:lnTo>
                    <a:pt x="68342" y="81439"/>
                  </a:lnTo>
                  <a:cubicBezTo>
                    <a:pt x="68366" y="81486"/>
                    <a:pt x="68354" y="81534"/>
                    <a:pt x="68306" y="81558"/>
                  </a:cubicBezTo>
                  <a:lnTo>
                    <a:pt x="68306" y="81558"/>
                  </a:lnTo>
                  <a:cubicBezTo>
                    <a:pt x="68295" y="81570"/>
                    <a:pt x="68283" y="81570"/>
                    <a:pt x="68259" y="81570"/>
                  </a:cubicBezTo>
                  <a:lnTo>
                    <a:pt x="68259" y="81570"/>
                  </a:lnTo>
                  <a:cubicBezTo>
                    <a:pt x="68235" y="81582"/>
                    <a:pt x="68199" y="81558"/>
                    <a:pt x="68187" y="81534"/>
                  </a:cubicBezTo>
                  <a:close/>
                  <a:moveTo>
                    <a:pt x="19229" y="80843"/>
                  </a:moveTo>
                  <a:cubicBezTo>
                    <a:pt x="19181" y="80820"/>
                    <a:pt x="19181" y="80772"/>
                    <a:pt x="19217" y="80724"/>
                  </a:cubicBezTo>
                  <a:lnTo>
                    <a:pt x="19217" y="80724"/>
                  </a:lnTo>
                  <a:cubicBezTo>
                    <a:pt x="19241" y="80677"/>
                    <a:pt x="19288" y="80677"/>
                    <a:pt x="19324" y="80712"/>
                  </a:cubicBezTo>
                  <a:lnTo>
                    <a:pt x="19324" y="80712"/>
                  </a:lnTo>
                  <a:cubicBezTo>
                    <a:pt x="19372" y="80736"/>
                    <a:pt x="19372" y="80784"/>
                    <a:pt x="19360" y="80831"/>
                  </a:cubicBezTo>
                  <a:lnTo>
                    <a:pt x="19360" y="80831"/>
                  </a:lnTo>
                  <a:cubicBezTo>
                    <a:pt x="19348" y="80867"/>
                    <a:pt x="19312" y="80867"/>
                    <a:pt x="19288" y="80867"/>
                  </a:cubicBezTo>
                  <a:lnTo>
                    <a:pt x="19288" y="80867"/>
                  </a:lnTo>
                  <a:cubicBezTo>
                    <a:pt x="19253" y="80867"/>
                    <a:pt x="19241" y="80867"/>
                    <a:pt x="19229" y="80843"/>
                  </a:cubicBezTo>
                  <a:close/>
                  <a:moveTo>
                    <a:pt x="70331" y="80069"/>
                  </a:moveTo>
                  <a:cubicBezTo>
                    <a:pt x="70307" y="80034"/>
                    <a:pt x="70319" y="79986"/>
                    <a:pt x="70342" y="79950"/>
                  </a:cubicBezTo>
                  <a:lnTo>
                    <a:pt x="70342" y="79950"/>
                  </a:lnTo>
                  <a:cubicBezTo>
                    <a:pt x="70378" y="79927"/>
                    <a:pt x="70438" y="79938"/>
                    <a:pt x="70461" y="79974"/>
                  </a:cubicBezTo>
                  <a:lnTo>
                    <a:pt x="70461" y="79974"/>
                  </a:lnTo>
                  <a:cubicBezTo>
                    <a:pt x="70497" y="79998"/>
                    <a:pt x="70485" y="80058"/>
                    <a:pt x="70450" y="80093"/>
                  </a:cubicBezTo>
                  <a:lnTo>
                    <a:pt x="70450" y="80093"/>
                  </a:lnTo>
                  <a:lnTo>
                    <a:pt x="70450" y="80093"/>
                  </a:lnTo>
                  <a:lnTo>
                    <a:pt x="70450" y="80093"/>
                  </a:lnTo>
                  <a:cubicBezTo>
                    <a:pt x="70438" y="80105"/>
                    <a:pt x="70426" y="80105"/>
                    <a:pt x="70402" y="80105"/>
                  </a:cubicBezTo>
                  <a:lnTo>
                    <a:pt x="70402" y="80105"/>
                  </a:lnTo>
                  <a:cubicBezTo>
                    <a:pt x="70378" y="80105"/>
                    <a:pt x="70342" y="80093"/>
                    <a:pt x="70331" y="80069"/>
                  </a:cubicBezTo>
                  <a:close/>
                  <a:moveTo>
                    <a:pt x="17121" y="79319"/>
                  </a:moveTo>
                  <a:cubicBezTo>
                    <a:pt x="17098" y="79284"/>
                    <a:pt x="17086" y="79236"/>
                    <a:pt x="17110" y="79200"/>
                  </a:cubicBezTo>
                  <a:lnTo>
                    <a:pt x="17110" y="79200"/>
                  </a:lnTo>
                  <a:cubicBezTo>
                    <a:pt x="17145" y="79165"/>
                    <a:pt x="17181" y="79153"/>
                    <a:pt x="17229" y="79176"/>
                  </a:cubicBezTo>
                  <a:lnTo>
                    <a:pt x="17229" y="79176"/>
                  </a:lnTo>
                  <a:cubicBezTo>
                    <a:pt x="17264" y="79212"/>
                    <a:pt x="17276" y="79260"/>
                    <a:pt x="17241" y="79296"/>
                  </a:cubicBezTo>
                  <a:lnTo>
                    <a:pt x="17241" y="79296"/>
                  </a:lnTo>
                  <a:cubicBezTo>
                    <a:pt x="17229" y="79319"/>
                    <a:pt x="17205" y="79331"/>
                    <a:pt x="17169" y="79331"/>
                  </a:cubicBezTo>
                  <a:lnTo>
                    <a:pt x="17169" y="79331"/>
                  </a:lnTo>
                  <a:cubicBezTo>
                    <a:pt x="17157" y="79331"/>
                    <a:pt x="17145" y="79319"/>
                    <a:pt x="17121" y="79319"/>
                  </a:cubicBezTo>
                  <a:close/>
                  <a:moveTo>
                    <a:pt x="72390" y="78486"/>
                  </a:moveTo>
                  <a:cubicBezTo>
                    <a:pt x="72355" y="78450"/>
                    <a:pt x="72355" y="78391"/>
                    <a:pt x="72402" y="78367"/>
                  </a:cubicBezTo>
                  <a:lnTo>
                    <a:pt x="72402" y="78367"/>
                  </a:lnTo>
                  <a:cubicBezTo>
                    <a:pt x="72426" y="78331"/>
                    <a:pt x="72486" y="78331"/>
                    <a:pt x="72521" y="78379"/>
                  </a:cubicBezTo>
                  <a:lnTo>
                    <a:pt x="72521" y="78379"/>
                  </a:lnTo>
                  <a:cubicBezTo>
                    <a:pt x="72545" y="78403"/>
                    <a:pt x="72545" y="78462"/>
                    <a:pt x="72509" y="78498"/>
                  </a:cubicBezTo>
                  <a:lnTo>
                    <a:pt x="72509" y="78498"/>
                  </a:lnTo>
                  <a:cubicBezTo>
                    <a:pt x="72486" y="78510"/>
                    <a:pt x="72474" y="78510"/>
                    <a:pt x="72450" y="78510"/>
                  </a:cubicBezTo>
                  <a:lnTo>
                    <a:pt x="72450" y="78510"/>
                  </a:lnTo>
                  <a:cubicBezTo>
                    <a:pt x="72426" y="78510"/>
                    <a:pt x="72402" y="78498"/>
                    <a:pt x="72390" y="78486"/>
                  </a:cubicBezTo>
                  <a:close/>
                  <a:moveTo>
                    <a:pt x="15121" y="77653"/>
                  </a:moveTo>
                  <a:lnTo>
                    <a:pt x="15121" y="77653"/>
                  </a:lnTo>
                  <a:lnTo>
                    <a:pt x="15121" y="77653"/>
                  </a:lnTo>
                  <a:cubicBezTo>
                    <a:pt x="15086" y="77617"/>
                    <a:pt x="15074" y="77557"/>
                    <a:pt x="15097" y="77533"/>
                  </a:cubicBezTo>
                  <a:lnTo>
                    <a:pt x="15097" y="77533"/>
                  </a:lnTo>
                  <a:cubicBezTo>
                    <a:pt x="15133" y="77498"/>
                    <a:pt x="15193" y="77486"/>
                    <a:pt x="15216" y="77510"/>
                  </a:cubicBezTo>
                  <a:lnTo>
                    <a:pt x="15216" y="77510"/>
                  </a:lnTo>
                  <a:cubicBezTo>
                    <a:pt x="15252" y="77545"/>
                    <a:pt x="15252" y="77605"/>
                    <a:pt x="15240" y="77629"/>
                  </a:cubicBezTo>
                  <a:lnTo>
                    <a:pt x="15240" y="77629"/>
                  </a:lnTo>
                  <a:cubicBezTo>
                    <a:pt x="15216" y="77653"/>
                    <a:pt x="15193" y="77664"/>
                    <a:pt x="15181" y="77664"/>
                  </a:cubicBezTo>
                  <a:lnTo>
                    <a:pt x="15181" y="77664"/>
                  </a:lnTo>
                  <a:cubicBezTo>
                    <a:pt x="15157" y="77676"/>
                    <a:pt x="15133" y="77664"/>
                    <a:pt x="15121" y="77653"/>
                  </a:cubicBezTo>
                  <a:close/>
                  <a:moveTo>
                    <a:pt x="74331" y="76771"/>
                  </a:moveTo>
                  <a:cubicBezTo>
                    <a:pt x="74307" y="76736"/>
                    <a:pt x="74307" y="76676"/>
                    <a:pt x="74331" y="76652"/>
                  </a:cubicBezTo>
                  <a:lnTo>
                    <a:pt x="74331" y="76652"/>
                  </a:lnTo>
                  <a:cubicBezTo>
                    <a:pt x="74367" y="76617"/>
                    <a:pt x="74426" y="76617"/>
                    <a:pt x="74450" y="76652"/>
                  </a:cubicBezTo>
                  <a:lnTo>
                    <a:pt x="74450" y="76652"/>
                  </a:lnTo>
                  <a:cubicBezTo>
                    <a:pt x="74486" y="76676"/>
                    <a:pt x="74486" y="76736"/>
                    <a:pt x="74450" y="76771"/>
                  </a:cubicBezTo>
                  <a:lnTo>
                    <a:pt x="74450" y="76771"/>
                  </a:lnTo>
                  <a:lnTo>
                    <a:pt x="74450" y="76771"/>
                  </a:lnTo>
                  <a:lnTo>
                    <a:pt x="74450" y="76771"/>
                  </a:lnTo>
                  <a:cubicBezTo>
                    <a:pt x="74438" y="76783"/>
                    <a:pt x="74426" y="76795"/>
                    <a:pt x="74391" y="76795"/>
                  </a:cubicBezTo>
                  <a:lnTo>
                    <a:pt x="74391" y="76795"/>
                  </a:lnTo>
                  <a:cubicBezTo>
                    <a:pt x="74379" y="76795"/>
                    <a:pt x="74355" y="76783"/>
                    <a:pt x="74331" y="76771"/>
                  </a:cubicBezTo>
                  <a:close/>
                  <a:moveTo>
                    <a:pt x="13216" y="75878"/>
                  </a:moveTo>
                  <a:cubicBezTo>
                    <a:pt x="13181" y="75843"/>
                    <a:pt x="13181" y="75783"/>
                    <a:pt x="13216" y="75759"/>
                  </a:cubicBezTo>
                  <a:lnTo>
                    <a:pt x="13216" y="75759"/>
                  </a:lnTo>
                  <a:cubicBezTo>
                    <a:pt x="13240" y="75724"/>
                    <a:pt x="13300" y="75724"/>
                    <a:pt x="13335" y="75759"/>
                  </a:cubicBezTo>
                  <a:lnTo>
                    <a:pt x="13335" y="75759"/>
                  </a:lnTo>
                  <a:cubicBezTo>
                    <a:pt x="13359" y="75783"/>
                    <a:pt x="13359" y="75843"/>
                    <a:pt x="13335" y="75878"/>
                  </a:cubicBezTo>
                  <a:lnTo>
                    <a:pt x="13335" y="75878"/>
                  </a:lnTo>
                  <a:cubicBezTo>
                    <a:pt x="13311" y="75890"/>
                    <a:pt x="13288" y="75902"/>
                    <a:pt x="13276" y="75902"/>
                  </a:cubicBezTo>
                  <a:lnTo>
                    <a:pt x="13276" y="75902"/>
                  </a:lnTo>
                  <a:cubicBezTo>
                    <a:pt x="13252" y="75902"/>
                    <a:pt x="13228" y="75890"/>
                    <a:pt x="13216" y="75878"/>
                  </a:cubicBezTo>
                  <a:close/>
                  <a:moveTo>
                    <a:pt x="76200" y="74950"/>
                  </a:moveTo>
                  <a:cubicBezTo>
                    <a:pt x="76165" y="74926"/>
                    <a:pt x="76165" y="74866"/>
                    <a:pt x="76200" y="74831"/>
                  </a:cubicBezTo>
                  <a:lnTo>
                    <a:pt x="76200" y="74831"/>
                  </a:lnTo>
                  <a:cubicBezTo>
                    <a:pt x="76224" y="74807"/>
                    <a:pt x="76284" y="74807"/>
                    <a:pt x="76319" y="74831"/>
                  </a:cubicBezTo>
                  <a:lnTo>
                    <a:pt x="76319" y="74831"/>
                  </a:lnTo>
                  <a:cubicBezTo>
                    <a:pt x="76343" y="74866"/>
                    <a:pt x="76343" y="74926"/>
                    <a:pt x="76319" y="74950"/>
                  </a:cubicBezTo>
                  <a:lnTo>
                    <a:pt x="76319" y="74950"/>
                  </a:lnTo>
                  <a:cubicBezTo>
                    <a:pt x="76296" y="74974"/>
                    <a:pt x="76272" y="74986"/>
                    <a:pt x="76260" y="74986"/>
                  </a:cubicBezTo>
                  <a:lnTo>
                    <a:pt x="76260" y="74986"/>
                  </a:lnTo>
                  <a:cubicBezTo>
                    <a:pt x="76224" y="74974"/>
                    <a:pt x="76212" y="74974"/>
                    <a:pt x="76200" y="74950"/>
                  </a:cubicBezTo>
                  <a:close/>
                  <a:moveTo>
                    <a:pt x="11406" y="73997"/>
                  </a:moveTo>
                  <a:cubicBezTo>
                    <a:pt x="11383" y="73973"/>
                    <a:pt x="11383" y="73914"/>
                    <a:pt x="11430" y="73878"/>
                  </a:cubicBezTo>
                  <a:lnTo>
                    <a:pt x="11430" y="73878"/>
                  </a:lnTo>
                  <a:cubicBezTo>
                    <a:pt x="11454" y="73854"/>
                    <a:pt x="11514" y="73854"/>
                    <a:pt x="11549" y="73902"/>
                  </a:cubicBezTo>
                  <a:lnTo>
                    <a:pt x="11549" y="73902"/>
                  </a:lnTo>
                  <a:cubicBezTo>
                    <a:pt x="11573" y="73926"/>
                    <a:pt x="11573" y="73985"/>
                    <a:pt x="11549" y="74021"/>
                  </a:cubicBezTo>
                  <a:lnTo>
                    <a:pt x="11549" y="74021"/>
                  </a:lnTo>
                  <a:cubicBezTo>
                    <a:pt x="11526" y="74033"/>
                    <a:pt x="11514" y="74033"/>
                    <a:pt x="11490" y="74033"/>
                  </a:cubicBezTo>
                  <a:lnTo>
                    <a:pt x="11490" y="74033"/>
                  </a:lnTo>
                  <a:cubicBezTo>
                    <a:pt x="11454" y="74033"/>
                    <a:pt x="11430" y="74021"/>
                    <a:pt x="11406" y="73997"/>
                  </a:cubicBezTo>
                  <a:close/>
                  <a:moveTo>
                    <a:pt x="77939" y="73033"/>
                  </a:moveTo>
                  <a:cubicBezTo>
                    <a:pt x="77903" y="73009"/>
                    <a:pt x="77891" y="72950"/>
                    <a:pt x="77927" y="72914"/>
                  </a:cubicBezTo>
                  <a:lnTo>
                    <a:pt x="77927" y="72914"/>
                  </a:lnTo>
                  <a:cubicBezTo>
                    <a:pt x="77951" y="72890"/>
                    <a:pt x="78010" y="72866"/>
                    <a:pt x="78046" y="72902"/>
                  </a:cubicBezTo>
                  <a:lnTo>
                    <a:pt x="78046" y="72902"/>
                  </a:lnTo>
                  <a:cubicBezTo>
                    <a:pt x="78070" y="72926"/>
                    <a:pt x="78081" y="72985"/>
                    <a:pt x="78058" y="73021"/>
                  </a:cubicBezTo>
                  <a:lnTo>
                    <a:pt x="78058" y="73021"/>
                  </a:lnTo>
                  <a:cubicBezTo>
                    <a:pt x="78046" y="73033"/>
                    <a:pt x="78010" y="73045"/>
                    <a:pt x="77998" y="73045"/>
                  </a:cubicBezTo>
                  <a:lnTo>
                    <a:pt x="77998" y="73045"/>
                  </a:lnTo>
                  <a:cubicBezTo>
                    <a:pt x="77962" y="73045"/>
                    <a:pt x="77951" y="73033"/>
                    <a:pt x="77939" y="73033"/>
                  </a:cubicBezTo>
                  <a:close/>
                  <a:moveTo>
                    <a:pt x="9728" y="72021"/>
                  </a:moveTo>
                  <a:lnTo>
                    <a:pt x="9728" y="72021"/>
                  </a:lnTo>
                  <a:lnTo>
                    <a:pt x="9728" y="72021"/>
                  </a:lnTo>
                  <a:cubicBezTo>
                    <a:pt x="9704" y="71997"/>
                    <a:pt x="9704" y="71938"/>
                    <a:pt x="9740" y="71902"/>
                  </a:cubicBezTo>
                  <a:lnTo>
                    <a:pt x="9740" y="71902"/>
                  </a:lnTo>
                  <a:cubicBezTo>
                    <a:pt x="9775" y="71878"/>
                    <a:pt x="9835" y="71878"/>
                    <a:pt x="9859" y="71914"/>
                  </a:cubicBezTo>
                  <a:lnTo>
                    <a:pt x="9859" y="71914"/>
                  </a:lnTo>
                  <a:cubicBezTo>
                    <a:pt x="9894" y="71949"/>
                    <a:pt x="9894" y="72009"/>
                    <a:pt x="9847" y="72033"/>
                  </a:cubicBezTo>
                  <a:lnTo>
                    <a:pt x="9847" y="72033"/>
                  </a:lnTo>
                  <a:cubicBezTo>
                    <a:pt x="9835" y="72045"/>
                    <a:pt x="9823" y="72045"/>
                    <a:pt x="9799" y="72045"/>
                  </a:cubicBezTo>
                  <a:lnTo>
                    <a:pt x="9799" y="72045"/>
                  </a:lnTo>
                  <a:cubicBezTo>
                    <a:pt x="9775" y="72057"/>
                    <a:pt x="9740" y="72057"/>
                    <a:pt x="9728" y="72021"/>
                  </a:cubicBezTo>
                  <a:close/>
                  <a:moveTo>
                    <a:pt x="79558" y="71009"/>
                  </a:moveTo>
                  <a:cubicBezTo>
                    <a:pt x="79510" y="70985"/>
                    <a:pt x="79510" y="70937"/>
                    <a:pt x="79546" y="70890"/>
                  </a:cubicBezTo>
                  <a:lnTo>
                    <a:pt x="79546" y="70890"/>
                  </a:lnTo>
                  <a:cubicBezTo>
                    <a:pt x="79570" y="70866"/>
                    <a:pt x="79617" y="70842"/>
                    <a:pt x="79665" y="70878"/>
                  </a:cubicBezTo>
                  <a:lnTo>
                    <a:pt x="79665" y="70878"/>
                  </a:lnTo>
                  <a:cubicBezTo>
                    <a:pt x="79689" y="70902"/>
                    <a:pt x="79713" y="70949"/>
                    <a:pt x="79677" y="70997"/>
                  </a:cubicBezTo>
                  <a:lnTo>
                    <a:pt x="79677" y="70997"/>
                  </a:lnTo>
                  <a:cubicBezTo>
                    <a:pt x="79665" y="71009"/>
                    <a:pt x="79629" y="71021"/>
                    <a:pt x="79617" y="71021"/>
                  </a:cubicBezTo>
                  <a:lnTo>
                    <a:pt x="79617" y="71021"/>
                  </a:lnTo>
                  <a:cubicBezTo>
                    <a:pt x="79605" y="71021"/>
                    <a:pt x="79570" y="71009"/>
                    <a:pt x="79558" y="71009"/>
                  </a:cubicBezTo>
                  <a:close/>
                  <a:moveTo>
                    <a:pt x="8168" y="69949"/>
                  </a:moveTo>
                  <a:lnTo>
                    <a:pt x="8168" y="69949"/>
                  </a:lnTo>
                  <a:lnTo>
                    <a:pt x="8168" y="69949"/>
                  </a:lnTo>
                  <a:cubicBezTo>
                    <a:pt x="8132" y="69913"/>
                    <a:pt x="8156" y="69866"/>
                    <a:pt x="8180" y="69830"/>
                  </a:cubicBezTo>
                  <a:lnTo>
                    <a:pt x="8180" y="69830"/>
                  </a:lnTo>
                  <a:cubicBezTo>
                    <a:pt x="8216" y="69806"/>
                    <a:pt x="8275" y="69818"/>
                    <a:pt x="8299" y="69854"/>
                  </a:cubicBezTo>
                  <a:lnTo>
                    <a:pt x="8299" y="69854"/>
                  </a:lnTo>
                  <a:cubicBezTo>
                    <a:pt x="8335" y="69878"/>
                    <a:pt x="8311" y="69937"/>
                    <a:pt x="8287" y="69973"/>
                  </a:cubicBezTo>
                  <a:lnTo>
                    <a:pt x="8287" y="69973"/>
                  </a:lnTo>
                  <a:cubicBezTo>
                    <a:pt x="8275" y="69985"/>
                    <a:pt x="8251" y="69985"/>
                    <a:pt x="8239" y="69985"/>
                  </a:cubicBezTo>
                  <a:lnTo>
                    <a:pt x="8239" y="69985"/>
                  </a:lnTo>
                  <a:cubicBezTo>
                    <a:pt x="8192" y="69985"/>
                    <a:pt x="8180" y="69973"/>
                    <a:pt x="8168" y="69949"/>
                  </a:cubicBezTo>
                  <a:close/>
                  <a:moveTo>
                    <a:pt x="81082" y="68901"/>
                  </a:moveTo>
                  <a:cubicBezTo>
                    <a:pt x="81034" y="68866"/>
                    <a:pt x="81034" y="68818"/>
                    <a:pt x="81046" y="68782"/>
                  </a:cubicBezTo>
                  <a:lnTo>
                    <a:pt x="81046" y="68782"/>
                  </a:lnTo>
                  <a:cubicBezTo>
                    <a:pt x="81082" y="68735"/>
                    <a:pt x="81118" y="68735"/>
                    <a:pt x="81165" y="68747"/>
                  </a:cubicBezTo>
                  <a:lnTo>
                    <a:pt x="81165" y="68747"/>
                  </a:lnTo>
                  <a:cubicBezTo>
                    <a:pt x="81201" y="68782"/>
                    <a:pt x="81213" y="68818"/>
                    <a:pt x="81201" y="68866"/>
                  </a:cubicBezTo>
                  <a:lnTo>
                    <a:pt x="81201" y="68866"/>
                  </a:lnTo>
                  <a:cubicBezTo>
                    <a:pt x="81177" y="68901"/>
                    <a:pt x="81153" y="68901"/>
                    <a:pt x="81118" y="68901"/>
                  </a:cubicBezTo>
                  <a:lnTo>
                    <a:pt x="81118" y="68901"/>
                  </a:lnTo>
                  <a:close/>
                  <a:moveTo>
                    <a:pt x="6727" y="67794"/>
                  </a:moveTo>
                  <a:cubicBezTo>
                    <a:pt x="6692" y="67747"/>
                    <a:pt x="6715" y="67711"/>
                    <a:pt x="6751" y="67675"/>
                  </a:cubicBezTo>
                  <a:lnTo>
                    <a:pt x="6751" y="67675"/>
                  </a:lnTo>
                  <a:cubicBezTo>
                    <a:pt x="6799" y="67651"/>
                    <a:pt x="6846" y="67663"/>
                    <a:pt x="6870" y="67711"/>
                  </a:cubicBezTo>
                  <a:lnTo>
                    <a:pt x="6870" y="67711"/>
                  </a:lnTo>
                  <a:cubicBezTo>
                    <a:pt x="6906" y="67747"/>
                    <a:pt x="6882" y="67794"/>
                    <a:pt x="6846" y="67830"/>
                  </a:cubicBezTo>
                  <a:lnTo>
                    <a:pt x="6846" y="67830"/>
                  </a:lnTo>
                  <a:cubicBezTo>
                    <a:pt x="6823" y="67842"/>
                    <a:pt x="6811" y="67842"/>
                    <a:pt x="6799" y="67842"/>
                  </a:cubicBezTo>
                  <a:lnTo>
                    <a:pt x="6799" y="67842"/>
                  </a:lnTo>
                  <a:cubicBezTo>
                    <a:pt x="6763" y="67830"/>
                    <a:pt x="6739" y="67806"/>
                    <a:pt x="6727" y="67794"/>
                  </a:cubicBezTo>
                  <a:close/>
                  <a:moveTo>
                    <a:pt x="82451" y="66699"/>
                  </a:moveTo>
                  <a:cubicBezTo>
                    <a:pt x="82403" y="66663"/>
                    <a:pt x="82403" y="66615"/>
                    <a:pt x="82415" y="66580"/>
                  </a:cubicBezTo>
                  <a:lnTo>
                    <a:pt x="82415" y="66580"/>
                  </a:lnTo>
                  <a:cubicBezTo>
                    <a:pt x="82451" y="66532"/>
                    <a:pt x="82487" y="66532"/>
                    <a:pt x="82534" y="66544"/>
                  </a:cubicBezTo>
                  <a:lnTo>
                    <a:pt x="82534" y="66544"/>
                  </a:lnTo>
                  <a:cubicBezTo>
                    <a:pt x="82582" y="66580"/>
                    <a:pt x="82582" y="66615"/>
                    <a:pt x="82570" y="66663"/>
                  </a:cubicBezTo>
                  <a:lnTo>
                    <a:pt x="82570" y="66663"/>
                  </a:lnTo>
                  <a:cubicBezTo>
                    <a:pt x="82546" y="66699"/>
                    <a:pt x="82523" y="66711"/>
                    <a:pt x="82487" y="66711"/>
                  </a:cubicBezTo>
                  <a:lnTo>
                    <a:pt x="82487" y="66711"/>
                  </a:lnTo>
                  <a:cubicBezTo>
                    <a:pt x="82475" y="66699"/>
                    <a:pt x="82463" y="66699"/>
                    <a:pt x="82451" y="66699"/>
                  </a:cubicBezTo>
                  <a:close/>
                  <a:moveTo>
                    <a:pt x="5394" y="65544"/>
                  </a:moveTo>
                  <a:lnTo>
                    <a:pt x="5394" y="65544"/>
                  </a:lnTo>
                  <a:lnTo>
                    <a:pt x="5394" y="65544"/>
                  </a:lnTo>
                  <a:cubicBezTo>
                    <a:pt x="5370" y="65508"/>
                    <a:pt x="5382" y="65461"/>
                    <a:pt x="5430" y="65449"/>
                  </a:cubicBezTo>
                  <a:lnTo>
                    <a:pt x="5430" y="65449"/>
                  </a:lnTo>
                  <a:cubicBezTo>
                    <a:pt x="5477" y="65413"/>
                    <a:pt x="5513" y="65425"/>
                    <a:pt x="5537" y="65472"/>
                  </a:cubicBezTo>
                  <a:lnTo>
                    <a:pt x="5537" y="65472"/>
                  </a:lnTo>
                  <a:cubicBezTo>
                    <a:pt x="5549" y="65520"/>
                    <a:pt x="5549" y="65568"/>
                    <a:pt x="5501" y="65591"/>
                  </a:cubicBezTo>
                  <a:lnTo>
                    <a:pt x="5501" y="65591"/>
                  </a:lnTo>
                  <a:cubicBezTo>
                    <a:pt x="5489" y="65603"/>
                    <a:pt x="5477" y="65603"/>
                    <a:pt x="5453" y="65603"/>
                  </a:cubicBezTo>
                  <a:lnTo>
                    <a:pt x="5453" y="65603"/>
                  </a:lnTo>
                  <a:close/>
                  <a:moveTo>
                    <a:pt x="83713" y="64413"/>
                  </a:moveTo>
                  <a:cubicBezTo>
                    <a:pt x="83666" y="64401"/>
                    <a:pt x="83654" y="64341"/>
                    <a:pt x="83677" y="64294"/>
                  </a:cubicBezTo>
                  <a:lnTo>
                    <a:pt x="83677" y="64294"/>
                  </a:lnTo>
                  <a:cubicBezTo>
                    <a:pt x="83701" y="64258"/>
                    <a:pt x="83761" y="64234"/>
                    <a:pt x="83785" y="64270"/>
                  </a:cubicBezTo>
                  <a:lnTo>
                    <a:pt x="83785" y="64270"/>
                  </a:lnTo>
                  <a:cubicBezTo>
                    <a:pt x="83832" y="64282"/>
                    <a:pt x="83844" y="64341"/>
                    <a:pt x="83820" y="64377"/>
                  </a:cubicBezTo>
                  <a:lnTo>
                    <a:pt x="83820" y="64377"/>
                  </a:lnTo>
                  <a:cubicBezTo>
                    <a:pt x="83808" y="64401"/>
                    <a:pt x="83773" y="64413"/>
                    <a:pt x="83737" y="64413"/>
                  </a:cubicBezTo>
                  <a:lnTo>
                    <a:pt x="83737" y="64413"/>
                  </a:lnTo>
                  <a:close/>
                  <a:moveTo>
                    <a:pt x="4227" y="63222"/>
                  </a:moveTo>
                  <a:cubicBezTo>
                    <a:pt x="4203" y="63186"/>
                    <a:pt x="4227" y="63139"/>
                    <a:pt x="4263" y="63127"/>
                  </a:cubicBezTo>
                  <a:lnTo>
                    <a:pt x="4263" y="63127"/>
                  </a:lnTo>
                  <a:cubicBezTo>
                    <a:pt x="4310" y="63103"/>
                    <a:pt x="4358" y="63127"/>
                    <a:pt x="4370" y="63163"/>
                  </a:cubicBezTo>
                  <a:lnTo>
                    <a:pt x="4370" y="63163"/>
                  </a:lnTo>
                  <a:cubicBezTo>
                    <a:pt x="4382" y="63210"/>
                    <a:pt x="4370" y="63258"/>
                    <a:pt x="4322" y="63282"/>
                  </a:cubicBezTo>
                  <a:lnTo>
                    <a:pt x="4322" y="63282"/>
                  </a:lnTo>
                  <a:cubicBezTo>
                    <a:pt x="4310" y="63282"/>
                    <a:pt x="4298" y="63305"/>
                    <a:pt x="4298" y="63305"/>
                  </a:cubicBezTo>
                  <a:lnTo>
                    <a:pt x="4298" y="63305"/>
                  </a:lnTo>
                  <a:cubicBezTo>
                    <a:pt x="4263" y="63282"/>
                    <a:pt x="4239" y="63270"/>
                    <a:pt x="4227" y="63222"/>
                  </a:cubicBezTo>
                  <a:close/>
                  <a:moveTo>
                    <a:pt x="84809" y="62067"/>
                  </a:moveTo>
                  <a:cubicBezTo>
                    <a:pt x="84773" y="62055"/>
                    <a:pt x="84749" y="61996"/>
                    <a:pt x="84773" y="61960"/>
                  </a:cubicBezTo>
                  <a:lnTo>
                    <a:pt x="84773" y="61960"/>
                  </a:lnTo>
                  <a:cubicBezTo>
                    <a:pt x="84785" y="61912"/>
                    <a:pt x="84844" y="61901"/>
                    <a:pt x="84868" y="61912"/>
                  </a:cubicBezTo>
                  <a:lnTo>
                    <a:pt x="84868" y="61912"/>
                  </a:lnTo>
                  <a:cubicBezTo>
                    <a:pt x="84916" y="61936"/>
                    <a:pt x="84928" y="61972"/>
                    <a:pt x="84916" y="62020"/>
                  </a:cubicBezTo>
                  <a:lnTo>
                    <a:pt x="84916" y="62020"/>
                  </a:lnTo>
                  <a:cubicBezTo>
                    <a:pt x="84904" y="62043"/>
                    <a:pt x="84868" y="62067"/>
                    <a:pt x="84844" y="62067"/>
                  </a:cubicBezTo>
                  <a:lnTo>
                    <a:pt x="84844" y="62067"/>
                  </a:lnTo>
                  <a:close/>
                  <a:moveTo>
                    <a:pt x="3179" y="60865"/>
                  </a:moveTo>
                  <a:cubicBezTo>
                    <a:pt x="3167" y="60817"/>
                    <a:pt x="3179" y="60769"/>
                    <a:pt x="3227" y="60758"/>
                  </a:cubicBezTo>
                  <a:lnTo>
                    <a:pt x="3227" y="60758"/>
                  </a:lnTo>
                  <a:cubicBezTo>
                    <a:pt x="3275" y="60734"/>
                    <a:pt x="3310" y="60758"/>
                    <a:pt x="3334" y="60805"/>
                  </a:cubicBezTo>
                  <a:lnTo>
                    <a:pt x="3334" y="60805"/>
                  </a:lnTo>
                  <a:cubicBezTo>
                    <a:pt x="3346" y="60841"/>
                    <a:pt x="3334" y="60889"/>
                    <a:pt x="3286" y="60900"/>
                  </a:cubicBezTo>
                  <a:lnTo>
                    <a:pt x="3286" y="60900"/>
                  </a:lnTo>
                  <a:lnTo>
                    <a:pt x="3251" y="60900"/>
                  </a:lnTo>
                  <a:lnTo>
                    <a:pt x="3251" y="60900"/>
                  </a:lnTo>
                  <a:cubicBezTo>
                    <a:pt x="3227" y="60900"/>
                    <a:pt x="3191" y="60889"/>
                    <a:pt x="3179" y="60865"/>
                  </a:cubicBezTo>
                  <a:close/>
                  <a:moveTo>
                    <a:pt x="85797" y="59650"/>
                  </a:moveTo>
                  <a:cubicBezTo>
                    <a:pt x="85749" y="59638"/>
                    <a:pt x="85737" y="59591"/>
                    <a:pt x="85749" y="59543"/>
                  </a:cubicBezTo>
                  <a:lnTo>
                    <a:pt x="85749" y="59543"/>
                  </a:lnTo>
                  <a:cubicBezTo>
                    <a:pt x="85761" y="59507"/>
                    <a:pt x="85809" y="59484"/>
                    <a:pt x="85856" y="59507"/>
                  </a:cubicBezTo>
                  <a:lnTo>
                    <a:pt x="85856" y="59507"/>
                  </a:lnTo>
                  <a:cubicBezTo>
                    <a:pt x="85904" y="59519"/>
                    <a:pt x="85928" y="59567"/>
                    <a:pt x="85904" y="59603"/>
                  </a:cubicBezTo>
                  <a:lnTo>
                    <a:pt x="85904" y="59603"/>
                  </a:lnTo>
                  <a:cubicBezTo>
                    <a:pt x="85892" y="59638"/>
                    <a:pt x="85856" y="59662"/>
                    <a:pt x="85821" y="59662"/>
                  </a:cubicBezTo>
                  <a:lnTo>
                    <a:pt x="85821" y="59662"/>
                  </a:lnTo>
                  <a:cubicBezTo>
                    <a:pt x="85809" y="59650"/>
                    <a:pt x="85797" y="59650"/>
                    <a:pt x="85797" y="59650"/>
                  </a:cubicBezTo>
                  <a:close/>
                  <a:moveTo>
                    <a:pt x="2286" y="58412"/>
                  </a:moveTo>
                  <a:cubicBezTo>
                    <a:pt x="2274" y="58376"/>
                    <a:pt x="2298" y="58329"/>
                    <a:pt x="2334" y="58317"/>
                  </a:cubicBezTo>
                  <a:lnTo>
                    <a:pt x="2334" y="58317"/>
                  </a:lnTo>
                  <a:cubicBezTo>
                    <a:pt x="2382" y="58293"/>
                    <a:pt x="2417" y="58329"/>
                    <a:pt x="2441" y="58364"/>
                  </a:cubicBezTo>
                  <a:lnTo>
                    <a:pt x="2441" y="58364"/>
                  </a:lnTo>
                  <a:cubicBezTo>
                    <a:pt x="2453" y="58400"/>
                    <a:pt x="2417" y="58448"/>
                    <a:pt x="2393" y="58460"/>
                  </a:cubicBezTo>
                  <a:lnTo>
                    <a:pt x="2393" y="58460"/>
                  </a:lnTo>
                  <a:lnTo>
                    <a:pt x="2358" y="58460"/>
                  </a:lnTo>
                  <a:lnTo>
                    <a:pt x="2358" y="58460"/>
                  </a:lnTo>
                  <a:cubicBezTo>
                    <a:pt x="2334" y="58460"/>
                    <a:pt x="2298" y="58448"/>
                    <a:pt x="2286" y="58412"/>
                  </a:cubicBezTo>
                  <a:close/>
                  <a:moveTo>
                    <a:pt x="86630" y="57186"/>
                  </a:moveTo>
                  <a:cubicBezTo>
                    <a:pt x="86583" y="57162"/>
                    <a:pt x="86559" y="57126"/>
                    <a:pt x="86571" y="57079"/>
                  </a:cubicBezTo>
                  <a:lnTo>
                    <a:pt x="86571" y="57079"/>
                  </a:lnTo>
                  <a:cubicBezTo>
                    <a:pt x="86583" y="57031"/>
                    <a:pt x="86630" y="57007"/>
                    <a:pt x="86678" y="57019"/>
                  </a:cubicBezTo>
                  <a:lnTo>
                    <a:pt x="86678" y="57019"/>
                  </a:lnTo>
                  <a:cubicBezTo>
                    <a:pt x="86714" y="57031"/>
                    <a:pt x="86749" y="57079"/>
                    <a:pt x="86737" y="57126"/>
                  </a:cubicBezTo>
                  <a:lnTo>
                    <a:pt x="86737" y="57126"/>
                  </a:lnTo>
                  <a:cubicBezTo>
                    <a:pt x="86714" y="57150"/>
                    <a:pt x="86690" y="57186"/>
                    <a:pt x="86654" y="57186"/>
                  </a:cubicBezTo>
                  <a:lnTo>
                    <a:pt x="86654" y="57186"/>
                  </a:lnTo>
                  <a:close/>
                  <a:moveTo>
                    <a:pt x="1524" y="55912"/>
                  </a:moveTo>
                  <a:cubicBezTo>
                    <a:pt x="1512" y="55876"/>
                    <a:pt x="1548" y="55828"/>
                    <a:pt x="1584" y="55816"/>
                  </a:cubicBezTo>
                  <a:lnTo>
                    <a:pt x="1584" y="55816"/>
                  </a:lnTo>
                  <a:cubicBezTo>
                    <a:pt x="1631" y="55793"/>
                    <a:pt x="1679" y="55828"/>
                    <a:pt x="1691" y="55876"/>
                  </a:cubicBezTo>
                  <a:lnTo>
                    <a:pt x="1691" y="55876"/>
                  </a:lnTo>
                  <a:cubicBezTo>
                    <a:pt x="1703" y="55912"/>
                    <a:pt x="1679" y="55959"/>
                    <a:pt x="1631" y="55971"/>
                  </a:cubicBezTo>
                  <a:lnTo>
                    <a:pt x="1631" y="55971"/>
                  </a:lnTo>
                  <a:lnTo>
                    <a:pt x="1608" y="55971"/>
                  </a:lnTo>
                  <a:lnTo>
                    <a:pt x="1608" y="55971"/>
                  </a:lnTo>
                  <a:cubicBezTo>
                    <a:pt x="1572" y="55995"/>
                    <a:pt x="1548" y="55959"/>
                    <a:pt x="1524" y="55912"/>
                  </a:cubicBezTo>
                  <a:close/>
                  <a:moveTo>
                    <a:pt x="87297" y="54685"/>
                  </a:moveTo>
                  <a:cubicBezTo>
                    <a:pt x="87249" y="54662"/>
                    <a:pt x="87225" y="54626"/>
                    <a:pt x="87237" y="54578"/>
                  </a:cubicBezTo>
                  <a:lnTo>
                    <a:pt x="87237" y="54578"/>
                  </a:lnTo>
                  <a:cubicBezTo>
                    <a:pt x="87249" y="54531"/>
                    <a:pt x="87297" y="54507"/>
                    <a:pt x="87345" y="54519"/>
                  </a:cubicBezTo>
                  <a:lnTo>
                    <a:pt x="87345" y="54519"/>
                  </a:lnTo>
                  <a:cubicBezTo>
                    <a:pt x="87392" y="54531"/>
                    <a:pt x="87416" y="54578"/>
                    <a:pt x="87404" y="54626"/>
                  </a:cubicBezTo>
                  <a:lnTo>
                    <a:pt x="87404" y="54626"/>
                  </a:lnTo>
                  <a:cubicBezTo>
                    <a:pt x="87392" y="54662"/>
                    <a:pt x="87356" y="54685"/>
                    <a:pt x="87333" y="54685"/>
                  </a:cubicBezTo>
                  <a:lnTo>
                    <a:pt x="87333" y="54685"/>
                  </a:lnTo>
                  <a:close/>
                  <a:moveTo>
                    <a:pt x="929" y="53400"/>
                  </a:moveTo>
                  <a:cubicBezTo>
                    <a:pt x="917" y="53352"/>
                    <a:pt x="953" y="53316"/>
                    <a:pt x="989" y="53292"/>
                  </a:cubicBezTo>
                  <a:lnTo>
                    <a:pt x="989" y="53292"/>
                  </a:lnTo>
                  <a:cubicBezTo>
                    <a:pt x="1036" y="53280"/>
                    <a:pt x="1084" y="53316"/>
                    <a:pt x="1084" y="53352"/>
                  </a:cubicBezTo>
                  <a:lnTo>
                    <a:pt x="1084" y="53352"/>
                  </a:lnTo>
                  <a:cubicBezTo>
                    <a:pt x="1096" y="53400"/>
                    <a:pt x="1072" y="53447"/>
                    <a:pt x="1024" y="53459"/>
                  </a:cubicBezTo>
                  <a:lnTo>
                    <a:pt x="1024" y="53459"/>
                  </a:lnTo>
                  <a:lnTo>
                    <a:pt x="1012" y="53459"/>
                  </a:lnTo>
                  <a:lnTo>
                    <a:pt x="1012" y="53459"/>
                  </a:lnTo>
                  <a:cubicBezTo>
                    <a:pt x="965" y="53459"/>
                    <a:pt x="929" y="53435"/>
                    <a:pt x="929" y="53400"/>
                  </a:cubicBezTo>
                  <a:close/>
                  <a:moveTo>
                    <a:pt x="87833" y="52137"/>
                  </a:moveTo>
                  <a:cubicBezTo>
                    <a:pt x="87785" y="52126"/>
                    <a:pt x="87761" y="52090"/>
                    <a:pt x="87761" y="52042"/>
                  </a:cubicBezTo>
                  <a:lnTo>
                    <a:pt x="87761" y="52042"/>
                  </a:lnTo>
                  <a:cubicBezTo>
                    <a:pt x="87773" y="52006"/>
                    <a:pt x="87809" y="51971"/>
                    <a:pt x="87845" y="51971"/>
                  </a:cubicBezTo>
                  <a:lnTo>
                    <a:pt x="87845" y="51971"/>
                  </a:lnTo>
                  <a:cubicBezTo>
                    <a:pt x="87892" y="51983"/>
                    <a:pt x="87928" y="52018"/>
                    <a:pt x="87928" y="52066"/>
                  </a:cubicBezTo>
                  <a:lnTo>
                    <a:pt x="87928" y="52066"/>
                  </a:lnTo>
                  <a:cubicBezTo>
                    <a:pt x="87904" y="52102"/>
                    <a:pt x="87880" y="52137"/>
                    <a:pt x="87845" y="52137"/>
                  </a:cubicBezTo>
                  <a:lnTo>
                    <a:pt x="87845" y="52137"/>
                  </a:lnTo>
                  <a:close/>
                  <a:moveTo>
                    <a:pt x="477" y="50840"/>
                  </a:moveTo>
                  <a:lnTo>
                    <a:pt x="477" y="50840"/>
                  </a:lnTo>
                  <a:lnTo>
                    <a:pt x="477" y="50840"/>
                  </a:lnTo>
                  <a:cubicBezTo>
                    <a:pt x="465" y="50804"/>
                    <a:pt x="500" y="50756"/>
                    <a:pt x="548" y="50756"/>
                  </a:cubicBezTo>
                  <a:lnTo>
                    <a:pt x="548" y="50756"/>
                  </a:lnTo>
                  <a:cubicBezTo>
                    <a:pt x="596" y="50744"/>
                    <a:pt x="631" y="50780"/>
                    <a:pt x="631" y="50828"/>
                  </a:cubicBezTo>
                  <a:lnTo>
                    <a:pt x="631" y="50828"/>
                  </a:lnTo>
                  <a:cubicBezTo>
                    <a:pt x="655" y="50875"/>
                    <a:pt x="608" y="50923"/>
                    <a:pt x="560" y="50923"/>
                  </a:cubicBezTo>
                  <a:lnTo>
                    <a:pt x="560" y="50923"/>
                  </a:lnTo>
                  <a:lnTo>
                    <a:pt x="548" y="50923"/>
                  </a:lnTo>
                  <a:lnTo>
                    <a:pt x="548" y="50923"/>
                  </a:lnTo>
                  <a:cubicBezTo>
                    <a:pt x="512" y="50899"/>
                    <a:pt x="477" y="50875"/>
                    <a:pt x="477" y="50840"/>
                  </a:cubicBezTo>
                  <a:close/>
                  <a:moveTo>
                    <a:pt x="88226" y="49578"/>
                  </a:moveTo>
                  <a:cubicBezTo>
                    <a:pt x="88178" y="49578"/>
                    <a:pt x="88142" y="49530"/>
                    <a:pt x="88142" y="49494"/>
                  </a:cubicBezTo>
                  <a:lnTo>
                    <a:pt x="88142" y="49494"/>
                  </a:lnTo>
                  <a:cubicBezTo>
                    <a:pt x="88142" y="49447"/>
                    <a:pt x="88190" y="49411"/>
                    <a:pt x="88238" y="49411"/>
                  </a:cubicBezTo>
                  <a:lnTo>
                    <a:pt x="88238" y="49411"/>
                  </a:lnTo>
                  <a:cubicBezTo>
                    <a:pt x="88285" y="49411"/>
                    <a:pt x="88309" y="49459"/>
                    <a:pt x="88309" y="49506"/>
                  </a:cubicBezTo>
                  <a:lnTo>
                    <a:pt x="88309" y="49506"/>
                  </a:lnTo>
                  <a:cubicBezTo>
                    <a:pt x="88309" y="49530"/>
                    <a:pt x="88261" y="49578"/>
                    <a:pt x="88226" y="49578"/>
                  </a:cubicBezTo>
                  <a:lnTo>
                    <a:pt x="88226" y="49578"/>
                  </a:lnTo>
                  <a:close/>
                  <a:moveTo>
                    <a:pt x="155" y="48256"/>
                  </a:moveTo>
                  <a:cubicBezTo>
                    <a:pt x="155" y="48208"/>
                    <a:pt x="191" y="48161"/>
                    <a:pt x="238" y="48161"/>
                  </a:cubicBezTo>
                  <a:lnTo>
                    <a:pt x="238" y="48161"/>
                  </a:lnTo>
                  <a:cubicBezTo>
                    <a:pt x="274" y="48161"/>
                    <a:pt x="322" y="48196"/>
                    <a:pt x="322" y="48232"/>
                  </a:cubicBezTo>
                  <a:lnTo>
                    <a:pt x="322" y="48232"/>
                  </a:lnTo>
                  <a:cubicBezTo>
                    <a:pt x="322" y="48280"/>
                    <a:pt x="298" y="48327"/>
                    <a:pt x="250" y="48327"/>
                  </a:cubicBezTo>
                  <a:lnTo>
                    <a:pt x="250" y="48327"/>
                  </a:lnTo>
                  <a:lnTo>
                    <a:pt x="250" y="48327"/>
                  </a:lnTo>
                  <a:lnTo>
                    <a:pt x="250" y="48327"/>
                  </a:lnTo>
                  <a:cubicBezTo>
                    <a:pt x="203" y="48327"/>
                    <a:pt x="179" y="48292"/>
                    <a:pt x="155" y="48256"/>
                  </a:cubicBezTo>
                  <a:close/>
                  <a:moveTo>
                    <a:pt x="88440" y="46982"/>
                  </a:moveTo>
                  <a:cubicBezTo>
                    <a:pt x="88404" y="46982"/>
                    <a:pt x="88368" y="46946"/>
                    <a:pt x="88368" y="46899"/>
                  </a:cubicBezTo>
                  <a:lnTo>
                    <a:pt x="88368" y="46899"/>
                  </a:lnTo>
                  <a:cubicBezTo>
                    <a:pt x="88368" y="46851"/>
                    <a:pt x="88416" y="46827"/>
                    <a:pt x="88464" y="46827"/>
                  </a:cubicBezTo>
                  <a:lnTo>
                    <a:pt x="88464" y="46827"/>
                  </a:lnTo>
                  <a:cubicBezTo>
                    <a:pt x="88499" y="46827"/>
                    <a:pt x="88535" y="46863"/>
                    <a:pt x="88535" y="46911"/>
                  </a:cubicBezTo>
                  <a:lnTo>
                    <a:pt x="88535" y="46911"/>
                  </a:lnTo>
                  <a:cubicBezTo>
                    <a:pt x="88535" y="46958"/>
                    <a:pt x="88488" y="46982"/>
                    <a:pt x="88440" y="46982"/>
                  </a:cubicBezTo>
                  <a:lnTo>
                    <a:pt x="88440" y="46982"/>
                  </a:lnTo>
                  <a:close/>
                  <a:moveTo>
                    <a:pt x="12" y="45660"/>
                  </a:moveTo>
                  <a:lnTo>
                    <a:pt x="12" y="45660"/>
                  </a:lnTo>
                  <a:lnTo>
                    <a:pt x="12" y="45660"/>
                  </a:lnTo>
                  <a:cubicBezTo>
                    <a:pt x="12" y="45613"/>
                    <a:pt x="36" y="45577"/>
                    <a:pt x="84" y="45577"/>
                  </a:cubicBezTo>
                  <a:lnTo>
                    <a:pt x="84" y="45577"/>
                  </a:lnTo>
                  <a:cubicBezTo>
                    <a:pt x="131" y="45577"/>
                    <a:pt x="179" y="45601"/>
                    <a:pt x="179" y="45660"/>
                  </a:cubicBezTo>
                  <a:lnTo>
                    <a:pt x="179" y="45660"/>
                  </a:lnTo>
                  <a:cubicBezTo>
                    <a:pt x="179" y="45708"/>
                    <a:pt x="143" y="45756"/>
                    <a:pt x="96" y="45756"/>
                  </a:cubicBezTo>
                  <a:lnTo>
                    <a:pt x="96" y="45756"/>
                  </a:lnTo>
                  <a:lnTo>
                    <a:pt x="96" y="45756"/>
                  </a:lnTo>
                  <a:lnTo>
                    <a:pt x="96" y="45756"/>
                  </a:lnTo>
                  <a:cubicBezTo>
                    <a:pt x="60" y="45732"/>
                    <a:pt x="12" y="45696"/>
                    <a:pt x="12" y="45660"/>
                  </a:cubicBezTo>
                  <a:close/>
                  <a:moveTo>
                    <a:pt x="88440" y="44303"/>
                  </a:moveTo>
                  <a:cubicBezTo>
                    <a:pt x="88440" y="44291"/>
                    <a:pt x="88440" y="44279"/>
                    <a:pt x="88464" y="44267"/>
                  </a:cubicBezTo>
                  <a:lnTo>
                    <a:pt x="88464" y="44267"/>
                  </a:lnTo>
                  <a:cubicBezTo>
                    <a:pt x="88440" y="44244"/>
                    <a:pt x="88440" y="44232"/>
                    <a:pt x="88440" y="44220"/>
                  </a:cubicBezTo>
                  <a:lnTo>
                    <a:pt x="88440" y="44220"/>
                  </a:lnTo>
                  <a:cubicBezTo>
                    <a:pt x="88440" y="44172"/>
                    <a:pt x="88488" y="44136"/>
                    <a:pt x="88535" y="44136"/>
                  </a:cubicBezTo>
                  <a:lnTo>
                    <a:pt x="88535" y="44136"/>
                  </a:lnTo>
                  <a:cubicBezTo>
                    <a:pt x="88583" y="44136"/>
                    <a:pt x="88607" y="44160"/>
                    <a:pt x="88619" y="44220"/>
                  </a:cubicBezTo>
                  <a:lnTo>
                    <a:pt x="88619" y="44220"/>
                  </a:lnTo>
                  <a:cubicBezTo>
                    <a:pt x="88619" y="44232"/>
                    <a:pt x="88607" y="44244"/>
                    <a:pt x="88607" y="44267"/>
                  </a:cubicBezTo>
                  <a:lnTo>
                    <a:pt x="88607" y="44267"/>
                  </a:lnTo>
                  <a:cubicBezTo>
                    <a:pt x="88619" y="44279"/>
                    <a:pt x="88619" y="44291"/>
                    <a:pt x="88619" y="44303"/>
                  </a:cubicBezTo>
                  <a:lnTo>
                    <a:pt x="88619" y="44303"/>
                  </a:lnTo>
                  <a:cubicBezTo>
                    <a:pt x="88619" y="44351"/>
                    <a:pt x="88583" y="44398"/>
                    <a:pt x="88535" y="44398"/>
                  </a:cubicBezTo>
                  <a:lnTo>
                    <a:pt x="88535" y="44398"/>
                  </a:lnTo>
                  <a:cubicBezTo>
                    <a:pt x="88476" y="44398"/>
                    <a:pt x="88440" y="44351"/>
                    <a:pt x="88440" y="44303"/>
                  </a:cubicBezTo>
                  <a:close/>
                  <a:moveTo>
                    <a:pt x="84" y="43148"/>
                  </a:moveTo>
                  <a:cubicBezTo>
                    <a:pt x="36" y="43148"/>
                    <a:pt x="0" y="43101"/>
                    <a:pt x="0" y="43053"/>
                  </a:cubicBezTo>
                  <a:lnTo>
                    <a:pt x="0" y="43053"/>
                  </a:lnTo>
                  <a:cubicBezTo>
                    <a:pt x="0" y="43017"/>
                    <a:pt x="36" y="42970"/>
                    <a:pt x="84" y="42982"/>
                  </a:cubicBezTo>
                  <a:lnTo>
                    <a:pt x="84" y="42982"/>
                  </a:lnTo>
                  <a:cubicBezTo>
                    <a:pt x="131" y="42982"/>
                    <a:pt x="179" y="43029"/>
                    <a:pt x="155" y="43077"/>
                  </a:cubicBezTo>
                  <a:lnTo>
                    <a:pt x="155" y="43077"/>
                  </a:lnTo>
                  <a:cubicBezTo>
                    <a:pt x="179" y="43101"/>
                    <a:pt x="143" y="43148"/>
                    <a:pt x="84" y="43148"/>
                  </a:cubicBezTo>
                  <a:close/>
                  <a:moveTo>
                    <a:pt x="88368" y="41612"/>
                  </a:moveTo>
                  <a:cubicBezTo>
                    <a:pt x="88368" y="41565"/>
                    <a:pt x="88404" y="41529"/>
                    <a:pt x="88440" y="41529"/>
                  </a:cubicBezTo>
                  <a:lnTo>
                    <a:pt x="88440" y="41529"/>
                  </a:lnTo>
                  <a:cubicBezTo>
                    <a:pt x="88488" y="41529"/>
                    <a:pt x="88535" y="41553"/>
                    <a:pt x="88535" y="41600"/>
                  </a:cubicBezTo>
                  <a:lnTo>
                    <a:pt x="88535" y="41600"/>
                  </a:lnTo>
                  <a:cubicBezTo>
                    <a:pt x="88535" y="41648"/>
                    <a:pt x="88499" y="41684"/>
                    <a:pt x="88464" y="41684"/>
                  </a:cubicBezTo>
                  <a:lnTo>
                    <a:pt x="88464" y="41684"/>
                  </a:lnTo>
                  <a:lnTo>
                    <a:pt x="88464" y="41684"/>
                  </a:lnTo>
                  <a:lnTo>
                    <a:pt x="88464" y="41684"/>
                  </a:lnTo>
                  <a:cubicBezTo>
                    <a:pt x="88404" y="41708"/>
                    <a:pt x="88368" y="41660"/>
                    <a:pt x="88368" y="41612"/>
                  </a:cubicBezTo>
                  <a:close/>
                  <a:moveTo>
                    <a:pt x="238" y="40541"/>
                  </a:moveTo>
                  <a:cubicBezTo>
                    <a:pt x="191" y="40541"/>
                    <a:pt x="155" y="40493"/>
                    <a:pt x="155" y="40457"/>
                  </a:cubicBezTo>
                  <a:lnTo>
                    <a:pt x="155" y="40457"/>
                  </a:lnTo>
                  <a:lnTo>
                    <a:pt x="155" y="40457"/>
                  </a:lnTo>
                  <a:lnTo>
                    <a:pt x="155" y="40457"/>
                  </a:lnTo>
                  <a:cubicBezTo>
                    <a:pt x="155" y="40410"/>
                    <a:pt x="203" y="40374"/>
                    <a:pt x="250" y="40374"/>
                  </a:cubicBezTo>
                  <a:lnTo>
                    <a:pt x="250" y="40374"/>
                  </a:lnTo>
                  <a:cubicBezTo>
                    <a:pt x="298" y="40374"/>
                    <a:pt x="322" y="40422"/>
                    <a:pt x="322" y="40469"/>
                  </a:cubicBezTo>
                  <a:lnTo>
                    <a:pt x="322" y="40469"/>
                  </a:lnTo>
                  <a:cubicBezTo>
                    <a:pt x="322" y="40517"/>
                    <a:pt x="274" y="40541"/>
                    <a:pt x="238" y="40541"/>
                  </a:cubicBezTo>
                  <a:lnTo>
                    <a:pt x="238" y="40541"/>
                  </a:lnTo>
                  <a:close/>
                  <a:moveTo>
                    <a:pt x="88130" y="39041"/>
                  </a:moveTo>
                  <a:cubicBezTo>
                    <a:pt x="88130" y="38993"/>
                    <a:pt x="88166" y="38945"/>
                    <a:pt x="88202" y="38945"/>
                  </a:cubicBezTo>
                  <a:lnTo>
                    <a:pt x="88202" y="38945"/>
                  </a:lnTo>
                  <a:cubicBezTo>
                    <a:pt x="88249" y="38933"/>
                    <a:pt x="88297" y="38981"/>
                    <a:pt x="88297" y="39029"/>
                  </a:cubicBezTo>
                  <a:lnTo>
                    <a:pt x="88297" y="39029"/>
                  </a:lnTo>
                  <a:cubicBezTo>
                    <a:pt x="88297" y="39076"/>
                    <a:pt x="88261" y="39112"/>
                    <a:pt x="88226" y="39112"/>
                  </a:cubicBezTo>
                  <a:lnTo>
                    <a:pt x="88226" y="39112"/>
                  </a:lnTo>
                  <a:lnTo>
                    <a:pt x="88202" y="39112"/>
                  </a:lnTo>
                  <a:lnTo>
                    <a:pt x="88202" y="39112"/>
                  </a:lnTo>
                  <a:cubicBezTo>
                    <a:pt x="88178" y="39112"/>
                    <a:pt x="88130" y="39088"/>
                    <a:pt x="88130" y="39041"/>
                  </a:cubicBezTo>
                  <a:close/>
                  <a:moveTo>
                    <a:pt x="536" y="37969"/>
                  </a:moveTo>
                  <a:cubicBezTo>
                    <a:pt x="488" y="37969"/>
                    <a:pt x="453" y="37921"/>
                    <a:pt x="453" y="37886"/>
                  </a:cubicBezTo>
                  <a:lnTo>
                    <a:pt x="453" y="37886"/>
                  </a:lnTo>
                  <a:cubicBezTo>
                    <a:pt x="453" y="37838"/>
                    <a:pt x="500" y="37802"/>
                    <a:pt x="548" y="37802"/>
                  </a:cubicBezTo>
                  <a:lnTo>
                    <a:pt x="548" y="37802"/>
                  </a:lnTo>
                  <a:cubicBezTo>
                    <a:pt x="596" y="37802"/>
                    <a:pt x="619" y="37850"/>
                    <a:pt x="619" y="37898"/>
                  </a:cubicBezTo>
                  <a:lnTo>
                    <a:pt x="619" y="37898"/>
                  </a:lnTo>
                  <a:cubicBezTo>
                    <a:pt x="619" y="37933"/>
                    <a:pt x="572" y="37969"/>
                    <a:pt x="536" y="37969"/>
                  </a:cubicBezTo>
                  <a:lnTo>
                    <a:pt x="536" y="37969"/>
                  </a:lnTo>
                  <a:close/>
                  <a:moveTo>
                    <a:pt x="87749" y="36481"/>
                  </a:moveTo>
                  <a:cubicBezTo>
                    <a:pt x="87726" y="36433"/>
                    <a:pt x="87773" y="36386"/>
                    <a:pt x="87821" y="36374"/>
                  </a:cubicBezTo>
                  <a:lnTo>
                    <a:pt x="87821" y="36374"/>
                  </a:lnTo>
                  <a:cubicBezTo>
                    <a:pt x="87868" y="36362"/>
                    <a:pt x="87904" y="36409"/>
                    <a:pt x="87904" y="36457"/>
                  </a:cubicBezTo>
                  <a:lnTo>
                    <a:pt x="87904" y="36457"/>
                  </a:lnTo>
                  <a:lnTo>
                    <a:pt x="87904" y="36457"/>
                  </a:lnTo>
                  <a:lnTo>
                    <a:pt x="87904" y="36457"/>
                  </a:lnTo>
                  <a:cubicBezTo>
                    <a:pt x="87928" y="36493"/>
                    <a:pt x="87892" y="36540"/>
                    <a:pt x="87833" y="36540"/>
                  </a:cubicBezTo>
                  <a:lnTo>
                    <a:pt x="87833" y="36540"/>
                  </a:lnTo>
                  <a:lnTo>
                    <a:pt x="87821" y="36540"/>
                  </a:lnTo>
                  <a:lnTo>
                    <a:pt x="87821" y="36540"/>
                  </a:lnTo>
                  <a:cubicBezTo>
                    <a:pt x="87785" y="36540"/>
                    <a:pt x="87761" y="36505"/>
                    <a:pt x="87749" y="36481"/>
                  </a:cubicBezTo>
                  <a:close/>
                  <a:moveTo>
                    <a:pt x="965" y="35409"/>
                  </a:moveTo>
                  <a:cubicBezTo>
                    <a:pt x="917" y="35397"/>
                    <a:pt x="893" y="35350"/>
                    <a:pt x="905" y="35302"/>
                  </a:cubicBezTo>
                  <a:lnTo>
                    <a:pt x="905" y="35302"/>
                  </a:lnTo>
                  <a:cubicBezTo>
                    <a:pt x="917" y="35254"/>
                    <a:pt x="965" y="35231"/>
                    <a:pt x="1012" y="35243"/>
                  </a:cubicBezTo>
                  <a:lnTo>
                    <a:pt x="1012" y="35243"/>
                  </a:lnTo>
                  <a:cubicBezTo>
                    <a:pt x="1048" y="35254"/>
                    <a:pt x="1084" y="35290"/>
                    <a:pt x="1072" y="35350"/>
                  </a:cubicBezTo>
                  <a:lnTo>
                    <a:pt x="1072" y="35350"/>
                  </a:lnTo>
                  <a:cubicBezTo>
                    <a:pt x="1060" y="35397"/>
                    <a:pt x="1024" y="35409"/>
                    <a:pt x="989" y="35409"/>
                  </a:cubicBezTo>
                  <a:lnTo>
                    <a:pt x="989" y="35409"/>
                  </a:lnTo>
                  <a:close/>
                  <a:moveTo>
                    <a:pt x="87225" y="33933"/>
                  </a:moveTo>
                  <a:lnTo>
                    <a:pt x="87225" y="33933"/>
                  </a:lnTo>
                  <a:cubicBezTo>
                    <a:pt x="87214" y="33885"/>
                    <a:pt x="87237" y="33849"/>
                    <a:pt x="87285" y="33838"/>
                  </a:cubicBezTo>
                  <a:lnTo>
                    <a:pt x="87285" y="33838"/>
                  </a:lnTo>
                  <a:cubicBezTo>
                    <a:pt x="87333" y="33814"/>
                    <a:pt x="87368" y="33849"/>
                    <a:pt x="87392" y="33897"/>
                  </a:cubicBezTo>
                  <a:lnTo>
                    <a:pt x="87392" y="33897"/>
                  </a:lnTo>
                  <a:cubicBezTo>
                    <a:pt x="87404" y="33933"/>
                    <a:pt x="87380" y="33980"/>
                    <a:pt x="87333" y="33992"/>
                  </a:cubicBezTo>
                  <a:lnTo>
                    <a:pt x="87333" y="33992"/>
                  </a:lnTo>
                  <a:lnTo>
                    <a:pt x="87309" y="33992"/>
                  </a:lnTo>
                  <a:lnTo>
                    <a:pt x="87309" y="33992"/>
                  </a:lnTo>
                  <a:cubicBezTo>
                    <a:pt x="87273" y="34004"/>
                    <a:pt x="87225" y="33980"/>
                    <a:pt x="87225" y="33933"/>
                  </a:cubicBezTo>
                  <a:close/>
                  <a:moveTo>
                    <a:pt x="1560" y="32897"/>
                  </a:moveTo>
                  <a:cubicBezTo>
                    <a:pt x="1512" y="32873"/>
                    <a:pt x="1489" y="32837"/>
                    <a:pt x="1500" y="32790"/>
                  </a:cubicBezTo>
                  <a:lnTo>
                    <a:pt x="1500" y="32790"/>
                  </a:lnTo>
                  <a:lnTo>
                    <a:pt x="1500" y="32790"/>
                  </a:lnTo>
                  <a:lnTo>
                    <a:pt x="1500" y="32790"/>
                  </a:lnTo>
                  <a:cubicBezTo>
                    <a:pt x="1512" y="32742"/>
                    <a:pt x="1560" y="32718"/>
                    <a:pt x="1608" y="32730"/>
                  </a:cubicBezTo>
                  <a:lnTo>
                    <a:pt x="1608" y="32730"/>
                  </a:lnTo>
                  <a:cubicBezTo>
                    <a:pt x="1643" y="32742"/>
                    <a:pt x="1679" y="32790"/>
                    <a:pt x="1667" y="32837"/>
                  </a:cubicBezTo>
                  <a:lnTo>
                    <a:pt x="1667" y="32837"/>
                  </a:lnTo>
                  <a:cubicBezTo>
                    <a:pt x="1655" y="32861"/>
                    <a:pt x="1620" y="32897"/>
                    <a:pt x="1584" y="32897"/>
                  </a:cubicBezTo>
                  <a:lnTo>
                    <a:pt x="1584" y="32897"/>
                  </a:lnTo>
                  <a:close/>
                  <a:moveTo>
                    <a:pt x="86535" y="31433"/>
                  </a:moveTo>
                  <a:cubicBezTo>
                    <a:pt x="86523" y="31385"/>
                    <a:pt x="86559" y="31349"/>
                    <a:pt x="86594" y="31325"/>
                  </a:cubicBezTo>
                  <a:lnTo>
                    <a:pt x="86594" y="31325"/>
                  </a:lnTo>
                  <a:cubicBezTo>
                    <a:pt x="86642" y="31313"/>
                    <a:pt x="86690" y="31349"/>
                    <a:pt x="86702" y="31385"/>
                  </a:cubicBezTo>
                  <a:lnTo>
                    <a:pt x="86702" y="31385"/>
                  </a:lnTo>
                  <a:cubicBezTo>
                    <a:pt x="86714" y="31433"/>
                    <a:pt x="86690" y="31480"/>
                    <a:pt x="86642" y="31492"/>
                  </a:cubicBezTo>
                  <a:lnTo>
                    <a:pt x="86642" y="31492"/>
                  </a:lnTo>
                  <a:lnTo>
                    <a:pt x="86618" y="31492"/>
                  </a:lnTo>
                  <a:lnTo>
                    <a:pt x="86618" y="31492"/>
                  </a:lnTo>
                  <a:cubicBezTo>
                    <a:pt x="86583" y="31492"/>
                    <a:pt x="86559" y="31480"/>
                    <a:pt x="86535" y="31433"/>
                  </a:cubicBezTo>
                  <a:close/>
                  <a:moveTo>
                    <a:pt x="2298" y="30397"/>
                  </a:moveTo>
                  <a:cubicBezTo>
                    <a:pt x="2262" y="30373"/>
                    <a:pt x="2227" y="30337"/>
                    <a:pt x="2262" y="30290"/>
                  </a:cubicBezTo>
                  <a:lnTo>
                    <a:pt x="2262" y="30290"/>
                  </a:lnTo>
                  <a:cubicBezTo>
                    <a:pt x="2274" y="30242"/>
                    <a:pt x="2322" y="30218"/>
                    <a:pt x="2358" y="30230"/>
                  </a:cubicBezTo>
                  <a:lnTo>
                    <a:pt x="2358" y="30230"/>
                  </a:lnTo>
                  <a:cubicBezTo>
                    <a:pt x="2405" y="30242"/>
                    <a:pt x="2441" y="30290"/>
                    <a:pt x="2405" y="30337"/>
                  </a:cubicBezTo>
                  <a:lnTo>
                    <a:pt x="2405" y="30337"/>
                  </a:lnTo>
                  <a:cubicBezTo>
                    <a:pt x="2393" y="30361"/>
                    <a:pt x="2358" y="30397"/>
                    <a:pt x="2334" y="30397"/>
                  </a:cubicBezTo>
                  <a:lnTo>
                    <a:pt x="2334" y="30397"/>
                  </a:lnTo>
                  <a:cubicBezTo>
                    <a:pt x="2322" y="30409"/>
                    <a:pt x="2322" y="30397"/>
                    <a:pt x="2298" y="30397"/>
                  </a:cubicBezTo>
                  <a:close/>
                  <a:moveTo>
                    <a:pt x="85701" y="28980"/>
                  </a:moveTo>
                  <a:cubicBezTo>
                    <a:pt x="85690" y="28932"/>
                    <a:pt x="85701" y="28885"/>
                    <a:pt x="85749" y="28873"/>
                  </a:cubicBezTo>
                  <a:lnTo>
                    <a:pt x="85749" y="28873"/>
                  </a:lnTo>
                  <a:cubicBezTo>
                    <a:pt x="85797" y="28861"/>
                    <a:pt x="85844" y="28873"/>
                    <a:pt x="85856" y="28920"/>
                  </a:cubicBezTo>
                  <a:lnTo>
                    <a:pt x="85856" y="28920"/>
                  </a:lnTo>
                  <a:cubicBezTo>
                    <a:pt x="85868" y="28968"/>
                    <a:pt x="85844" y="29004"/>
                    <a:pt x="85809" y="29027"/>
                  </a:cubicBezTo>
                  <a:lnTo>
                    <a:pt x="85809" y="29027"/>
                  </a:lnTo>
                  <a:lnTo>
                    <a:pt x="85785" y="29027"/>
                  </a:lnTo>
                  <a:lnTo>
                    <a:pt x="85785" y="29027"/>
                  </a:lnTo>
                  <a:cubicBezTo>
                    <a:pt x="85749" y="29039"/>
                    <a:pt x="85725" y="29027"/>
                    <a:pt x="85701" y="28980"/>
                  </a:cubicBezTo>
                  <a:close/>
                  <a:moveTo>
                    <a:pt x="3191" y="27956"/>
                  </a:moveTo>
                  <a:cubicBezTo>
                    <a:pt x="3155" y="27932"/>
                    <a:pt x="3132" y="27873"/>
                    <a:pt x="3155" y="27849"/>
                  </a:cubicBezTo>
                  <a:lnTo>
                    <a:pt x="3155" y="27849"/>
                  </a:lnTo>
                  <a:cubicBezTo>
                    <a:pt x="3167" y="27801"/>
                    <a:pt x="3215" y="27789"/>
                    <a:pt x="3251" y="27801"/>
                  </a:cubicBezTo>
                  <a:lnTo>
                    <a:pt x="3251" y="27801"/>
                  </a:lnTo>
                  <a:cubicBezTo>
                    <a:pt x="3298" y="27813"/>
                    <a:pt x="3322" y="27861"/>
                    <a:pt x="3298" y="27908"/>
                  </a:cubicBezTo>
                  <a:lnTo>
                    <a:pt x="3298" y="27908"/>
                  </a:lnTo>
                  <a:cubicBezTo>
                    <a:pt x="3286" y="27932"/>
                    <a:pt x="3251" y="27956"/>
                    <a:pt x="3227" y="27956"/>
                  </a:cubicBezTo>
                  <a:lnTo>
                    <a:pt x="3227" y="27956"/>
                  </a:lnTo>
                  <a:cubicBezTo>
                    <a:pt x="3215" y="27968"/>
                    <a:pt x="3215" y="27956"/>
                    <a:pt x="3191" y="27956"/>
                  </a:cubicBezTo>
                  <a:close/>
                  <a:moveTo>
                    <a:pt x="84737" y="26587"/>
                  </a:moveTo>
                  <a:cubicBezTo>
                    <a:pt x="84725" y="26539"/>
                    <a:pt x="84737" y="26491"/>
                    <a:pt x="84785" y="26480"/>
                  </a:cubicBezTo>
                  <a:lnTo>
                    <a:pt x="84785" y="26480"/>
                  </a:lnTo>
                  <a:cubicBezTo>
                    <a:pt x="84832" y="26468"/>
                    <a:pt x="84868" y="26480"/>
                    <a:pt x="84892" y="26527"/>
                  </a:cubicBezTo>
                  <a:lnTo>
                    <a:pt x="84892" y="26527"/>
                  </a:lnTo>
                  <a:cubicBezTo>
                    <a:pt x="84904" y="26575"/>
                    <a:pt x="84892" y="26611"/>
                    <a:pt x="84844" y="26622"/>
                  </a:cubicBezTo>
                  <a:lnTo>
                    <a:pt x="84844" y="26622"/>
                  </a:lnTo>
                  <a:cubicBezTo>
                    <a:pt x="84832" y="26622"/>
                    <a:pt x="84832" y="26646"/>
                    <a:pt x="84809" y="26646"/>
                  </a:cubicBezTo>
                  <a:lnTo>
                    <a:pt x="84809" y="26646"/>
                  </a:lnTo>
                  <a:cubicBezTo>
                    <a:pt x="84785" y="26646"/>
                    <a:pt x="84749" y="26611"/>
                    <a:pt x="84737" y="26587"/>
                  </a:cubicBezTo>
                  <a:close/>
                  <a:moveTo>
                    <a:pt x="4239" y="25575"/>
                  </a:moveTo>
                  <a:cubicBezTo>
                    <a:pt x="4191" y="25551"/>
                    <a:pt x="4179" y="25491"/>
                    <a:pt x="4191" y="25468"/>
                  </a:cubicBezTo>
                  <a:lnTo>
                    <a:pt x="4191" y="25468"/>
                  </a:lnTo>
                  <a:lnTo>
                    <a:pt x="4191" y="25468"/>
                  </a:lnTo>
                  <a:lnTo>
                    <a:pt x="4191" y="25468"/>
                  </a:lnTo>
                  <a:cubicBezTo>
                    <a:pt x="4203" y="25420"/>
                    <a:pt x="4263" y="25408"/>
                    <a:pt x="4298" y="25420"/>
                  </a:cubicBezTo>
                  <a:lnTo>
                    <a:pt x="4298" y="25420"/>
                  </a:lnTo>
                  <a:cubicBezTo>
                    <a:pt x="4346" y="25432"/>
                    <a:pt x="4358" y="25491"/>
                    <a:pt x="4346" y="25527"/>
                  </a:cubicBezTo>
                  <a:lnTo>
                    <a:pt x="4346" y="25527"/>
                  </a:lnTo>
                  <a:cubicBezTo>
                    <a:pt x="4334" y="25551"/>
                    <a:pt x="4298" y="25575"/>
                    <a:pt x="4263" y="25575"/>
                  </a:cubicBezTo>
                  <a:lnTo>
                    <a:pt x="4263" y="25575"/>
                  </a:lnTo>
                  <a:close/>
                  <a:moveTo>
                    <a:pt x="83642" y="24241"/>
                  </a:moveTo>
                  <a:cubicBezTo>
                    <a:pt x="83618" y="24205"/>
                    <a:pt x="83642" y="24158"/>
                    <a:pt x="83666" y="24122"/>
                  </a:cubicBezTo>
                  <a:lnTo>
                    <a:pt x="83666" y="24122"/>
                  </a:lnTo>
                  <a:cubicBezTo>
                    <a:pt x="83713" y="24110"/>
                    <a:pt x="83761" y="24122"/>
                    <a:pt x="83773" y="24158"/>
                  </a:cubicBezTo>
                  <a:lnTo>
                    <a:pt x="83773" y="24158"/>
                  </a:lnTo>
                  <a:cubicBezTo>
                    <a:pt x="83785" y="24205"/>
                    <a:pt x="83773" y="24241"/>
                    <a:pt x="83737" y="24265"/>
                  </a:cubicBezTo>
                  <a:lnTo>
                    <a:pt x="83737" y="24265"/>
                  </a:lnTo>
                  <a:cubicBezTo>
                    <a:pt x="83725" y="24277"/>
                    <a:pt x="83713" y="24277"/>
                    <a:pt x="83713" y="24277"/>
                  </a:cubicBezTo>
                  <a:lnTo>
                    <a:pt x="83713" y="24277"/>
                  </a:lnTo>
                  <a:cubicBezTo>
                    <a:pt x="83677" y="24289"/>
                    <a:pt x="83654" y="24277"/>
                    <a:pt x="83642" y="24241"/>
                  </a:cubicBezTo>
                  <a:close/>
                  <a:moveTo>
                    <a:pt x="5394" y="23253"/>
                  </a:moveTo>
                  <a:cubicBezTo>
                    <a:pt x="5358" y="23229"/>
                    <a:pt x="5334" y="23170"/>
                    <a:pt x="5370" y="23146"/>
                  </a:cubicBezTo>
                  <a:lnTo>
                    <a:pt x="5370" y="23146"/>
                  </a:lnTo>
                  <a:cubicBezTo>
                    <a:pt x="5382" y="23098"/>
                    <a:pt x="5441" y="23086"/>
                    <a:pt x="5477" y="23122"/>
                  </a:cubicBezTo>
                  <a:lnTo>
                    <a:pt x="5477" y="23122"/>
                  </a:lnTo>
                  <a:cubicBezTo>
                    <a:pt x="5513" y="23134"/>
                    <a:pt x="5537" y="23193"/>
                    <a:pt x="5501" y="23217"/>
                  </a:cubicBezTo>
                  <a:lnTo>
                    <a:pt x="5501" y="23217"/>
                  </a:lnTo>
                  <a:cubicBezTo>
                    <a:pt x="5489" y="23253"/>
                    <a:pt x="5453" y="23265"/>
                    <a:pt x="5430" y="23265"/>
                  </a:cubicBezTo>
                  <a:lnTo>
                    <a:pt x="5430" y="23265"/>
                  </a:lnTo>
                  <a:cubicBezTo>
                    <a:pt x="5430" y="23265"/>
                    <a:pt x="5418" y="23253"/>
                    <a:pt x="5394" y="23253"/>
                  </a:cubicBezTo>
                  <a:close/>
                  <a:moveTo>
                    <a:pt x="82392" y="21979"/>
                  </a:moveTo>
                  <a:cubicBezTo>
                    <a:pt x="82356" y="21943"/>
                    <a:pt x="82368" y="21896"/>
                    <a:pt x="82415" y="21860"/>
                  </a:cubicBezTo>
                  <a:lnTo>
                    <a:pt x="82415" y="21860"/>
                  </a:lnTo>
                  <a:cubicBezTo>
                    <a:pt x="82463" y="21836"/>
                    <a:pt x="82511" y="21848"/>
                    <a:pt x="82534" y="21896"/>
                  </a:cubicBezTo>
                  <a:lnTo>
                    <a:pt x="82534" y="21896"/>
                  </a:lnTo>
                  <a:cubicBezTo>
                    <a:pt x="82570" y="21943"/>
                    <a:pt x="82546" y="21979"/>
                    <a:pt x="82511" y="22003"/>
                  </a:cubicBezTo>
                  <a:lnTo>
                    <a:pt x="82511" y="22003"/>
                  </a:lnTo>
                  <a:cubicBezTo>
                    <a:pt x="82487" y="22015"/>
                    <a:pt x="82475" y="22015"/>
                    <a:pt x="82463" y="22015"/>
                  </a:cubicBezTo>
                  <a:lnTo>
                    <a:pt x="82463" y="22015"/>
                  </a:lnTo>
                  <a:cubicBezTo>
                    <a:pt x="82427" y="22027"/>
                    <a:pt x="82403" y="22003"/>
                    <a:pt x="82392" y="21979"/>
                  </a:cubicBezTo>
                  <a:close/>
                  <a:moveTo>
                    <a:pt x="6704" y="21003"/>
                  </a:moveTo>
                  <a:cubicBezTo>
                    <a:pt x="6668" y="20967"/>
                    <a:pt x="6668" y="20931"/>
                    <a:pt x="6680" y="20884"/>
                  </a:cubicBezTo>
                  <a:lnTo>
                    <a:pt x="6680" y="20884"/>
                  </a:lnTo>
                  <a:cubicBezTo>
                    <a:pt x="6704" y="20836"/>
                    <a:pt x="6751" y="20836"/>
                    <a:pt x="6799" y="20848"/>
                  </a:cubicBezTo>
                  <a:lnTo>
                    <a:pt x="6799" y="20848"/>
                  </a:lnTo>
                  <a:cubicBezTo>
                    <a:pt x="6846" y="20884"/>
                    <a:pt x="6846" y="20931"/>
                    <a:pt x="6823" y="20967"/>
                  </a:cubicBezTo>
                  <a:lnTo>
                    <a:pt x="6823" y="20967"/>
                  </a:lnTo>
                  <a:cubicBezTo>
                    <a:pt x="6811" y="21003"/>
                    <a:pt x="6787" y="21015"/>
                    <a:pt x="6751" y="21015"/>
                  </a:cubicBezTo>
                  <a:lnTo>
                    <a:pt x="6751" y="21015"/>
                  </a:lnTo>
                  <a:cubicBezTo>
                    <a:pt x="6739" y="21015"/>
                    <a:pt x="6727" y="21015"/>
                    <a:pt x="6704" y="21003"/>
                  </a:cubicBezTo>
                  <a:close/>
                  <a:moveTo>
                    <a:pt x="81022" y="19776"/>
                  </a:moveTo>
                  <a:lnTo>
                    <a:pt x="81022" y="19776"/>
                  </a:lnTo>
                  <a:cubicBezTo>
                    <a:pt x="80987" y="19741"/>
                    <a:pt x="80999" y="19693"/>
                    <a:pt x="81046" y="19657"/>
                  </a:cubicBezTo>
                  <a:lnTo>
                    <a:pt x="81046" y="19657"/>
                  </a:lnTo>
                  <a:cubicBezTo>
                    <a:pt x="81082" y="19633"/>
                    <a:pt x="81141" y="19645"/>
                    <a:pt x="81165" y="19681"/>
                  </a:cubicBezTo>
                  <a:lnTo>
                    <a:pt x="81165" y="19681"/>
                  </a:lnTo>
                  <a:lnTo>
                    <a:pt x="81165" y="19681"/>
                  </a:lnTo>
                  <a:lnTo>
                    <a:pt x="81165" y="19681"/>
                  </a:lnTo>
                  <a:cubicBezTo>
                    <a:pt x="81201" y="19717"/>
                    <a:pt x="81177" y="19764"/>
                    <a:pt x="81141" y="19800"/>
                  </a:cubicBezTo>
                  <a:lnTo>
                    <a:pt x="81141" y="19800"/>
                  </a:lnTo>
                  <a:cubicBezTo>
                    <a:pt x="81118" y="19812"/>
                    <a:pt x="81106" y="19812"/>
                    <a:pt x="81094" y="19812"/>
                  </a:cubicBezTo>
                  <a:lnTo>
                    <a:pt x="81094" y="19812"/>
                  </a:lnTo>
                  <a:cubicBezTo>
                    <a:pt x="81046" y="19824"/>
                    <a:pt x="81034" y="19812"/>
                    <a:pt x="81022" y="19776"/>
                  </a:cubicBezTo>
                  <a:close/>
                  <a:moveTo>
                    <a:pt x="8132" y="18824"/>
                  </a:moveTo>
                  <a:cubicBezTo>
                    <a:pt x="8097" y="18800"/>
                    <a:pt x="8097" y="18752"/>
                    <a:pt x="8120" y="18705"/>
                  </a:cubicBezTo>
                  <a:lnTo>
                    <a:pt x="8120" y="18705"/>
                  </a:lnTo>
                  <a:cubicBezTo>
                    <a:pt x="8156" y="18669"/>
                    <a:pt x="8204" y="18669"/>
                    <a:pt x="8239" y="18693"/>
                  </a:cubicBezTo>
                  <a:lnTo>
                    <a:pt x="8239" y="18693"/>
                  </a:lnTo>
                  <a:cubicBezTo>
                    <a:pt x="8287" y="18729"/>
                    <a:pt x="8287" y="18764"/>
                    <a:pt x="8251" y="18812"/>
                  </a:cubicBezTo>
                  <a:lnTo>
                    <a:pt x="8251" y="18812"/>
                  </a:lnTo>
                  <a:cubicBezTo>
                    <a:pt x="8239" y="18848"/>
                    <a:pt x="8216" y="18848"/>
                    <a:pt x="8180" y="18848"/>
                  </a:cubicBezTo>
                  <a:lnTo>
                    <a:pt x="8180" y="18848"/>
                  </a:lnTo>
                  <a:cubicBezTo>
                    <a:pt x="8180" y="18860"/>
                    <a:pt x="8156" y="18848"/>
                    <a:pt x="8132" y="18824"/>
                  </a:cubicBezTo>
                  <a:close/>
                  <a:moveTo>
                    <a:pt x="79510" y="17681"/>
                  </a:moveTo>
                  <a:cubicBezTo>
                    <a:pt x="79486" y="17657"/>
                    <a:pt x="79498" y="17598"/>
                    <a:pt x="79534" y="17562"/>
                  </a:cubicBezTo>
                  <a:lnTo>
                    <a:pt x="79534" y="17562"/>
                  </a:lnTo>
                  <a:cubicBezTo>
                    <a:pt x="79558" y="17538"/>
                    <a:pt x="79617" y="17550"/>
                    <a:pt x="79653" y="17586"/>
                  </a:cubicBezTo>
                  <a:lnTo>
                    <a:pt x="79653" y="17586"/>
                  </a:lnTo>
                  <a:cubicBezTo>
                    <a:pt x="79677" y="17609"/>
                    <a:pt x="79665" y="17669"/>
                    <a:pt x="79629" y="17705"/>
                  </a:cubicBezTo>
                  <a:lnTo>
                    <a:pt x="79629" y="17705"/>
                  </a:lnTo>
                  <a:cubicBezTo>
                    <a:pt x="79617" y="17717"/>
                    <a:pt x="79605" y="17717"/>
                    <a:pt x="79594" y="17717"/>
                  </a:cubicBezTo>
                  <a:lnTo>
                    <a:pt x="79594" y="17717"/>
                  </a:lnTo>
                  <a:cubicBezTo>
                    <a:pt x="79546" y="17717"/>
                    <a:pt x="79534" y="17693"/>
                    <a:pt x="79510" y="17681"/>
                  </a:cubicBezTo>
                  <a:close/>
                  <a:moveTo>
                    <a:pt x="9704" y="16764"/>
                  </a:moveTo>
                  <a:cubicBezTo>
                    <a:pt x="9668" y="16728"/>
                    <a:pt x="9656" y="16669"/>
                    <a:pt x="9692" y="16645"/>
                  </a:cubicBezTo>
                  <a:lnTo>
                    <a:pt x="9692" y="16645"/>
                  </a:lnTo>
                  <a:cubicBezTo>
                    <a:pt x="9716" y="16609"/>
                    <a:pt x="9775" y="16597"/>
                    <a:pt x="9799" y="16621"/>
                  </a:cubicBezTo>
                  <a:lnTo>
                    <a:pt x="9799" y="16621"/>
                  </a:lnTo>
                  <a:cubicBezTo>
                    <a:pt x="9835" y="16657"/>
                    <a:pt x="9847" y="16705"/>
                    <a:pt x="9823" y="16740"/>
                  </a:cubicBezTo>
                  <a:lnTo>
                    <a:pt x="9823" y="16740"/>
                  </a:lnTo>
                  <a:cubicBezTo>
                    <a:pt x="9799" y="16764"/>
                    <a:pt x="9775" y="16776"/>
                    <a:pt x="9763" y="16776"/>
                  </a:cubicBezTo>
                  <a:lnTo>
                    <a:pt x="9763" y="16776"/>
                  </a:lnTo>
                  <a:cubicBezTo>
                    <a:pt x="9728" y="16776"/>
                    <a:pt x="9716" y="16776"/>
                    <a:pt x="9704" y="16764"/>
                  </a:cubicBezTo>
                  <a:close/>
                  <a:moveTo>
                    <a:pt x="77891" y="15657"/>
                  </a:moveTo>
                  <a:cubicBezTo>
                    <a:pt x="77867" y="15633"/>
                    <a:pt x="77867" y="15573"/>
                    <a:pt x="77903" y="15538"/>
                  </a:cubicBezTo>
                  <a:lnTo>
                    <a:pt x="77903" y="15538"/>
                  </a:lnTo>
                  <a:cubicBezTo>
                    <a:pt x="77939" y="15514"/>
                    <a:pt x="77998" y="15514"/>
                    <a:pt x="78022" y="15550"/>
                  </a:cubicBezTo>
                  <a:lnTo>
                    <a:pt x="78022" y="15550"/>
                  </a:lnTo>
                  <a:cubicBezTo>
                    <a:pt x="78058" y="15585"/>
                    <a:pt x="78058" y="15645"/>
                    <a:pt x="78010" y="15681"/>
                  </a:cubicBezTo>
                  <a:lnTo>
                    <a:pt x="78010" y="15681"/>
                  </a:lnTo>
                  <a:cubicBezTo>
                    <a:pt x="77998" y="15693"/>
                    <a:pt x="77986" y="15693"/>
                    <a:pt x="77951" y="15693"/>
                  </a:cubicBezTo>
                  <a:lnTo>
                    <a:pt x="77951" y="15693"/>
                  </a:lnTo>
                  <a:cubicBezTo>
                    <a:pt x="77927" y="15693"/>
                    <a:pt x="77903" y="15681"/>
                    <a:pt x="77891" y="15657"/>
                  </a:cubicBezTo>
                  <a:close/>
                  <a:moveTo>
                    <a:pt x="11383" y="14788"/>
                  </a:moveTo>
                  <a:cubicBezTo>
                    <a:pt x="11347" y="14752"/>
                    <a:pt x="11335" y="14692"/>
                    <a:pt x="11371" y="14657"/>
                  </a:cubicBezTo>
                  <a:lnTo>
                    <a:pt x="11371" y="14657"/>
                  </a:lnTo>
                  <a:cubicBezTo>
                    <a:pt x="11395" y="14633"/>
                    <a:pt x="11454" y="14621"/>
                    <a:pt x="11490" y="14645"/>
                  </a:cubicBezTo>
                  <a:lnTo>
                    <a:pt x="11490" y="14645"/>
                  </a:lnTo>
                  <a:cubicBezTo>
                    <a:pt x="11514" y="14680"/>
                    <a:pt x="11526" y="14740"/>
                    <a:pt x="11502" y="14764"/>
                  </a:cubicBezTo>
                  <a:lnTo>
                    <a:pt x="11502" y="14764"/>
                  </a:lnTo>
                  <a:cubicBezTo>
                    <a:pt x="11490" y="14788"/>
                    <a:pt x="11454" y="14800"/>
                    <a:pt x="11442" y="14800"/>
                  </a:cubicBezTo>
                  <a:lnTo>
                    <a:pt x="11442" y="14800"/>
                  </a:lnTo>
                  <a:cubicBezTo>
                    <a:pt x="11406" y="14800"/>
                    <a:pt x="11395" y="14800"/>
                    <a:pt x="11383" y="14788"/>
                  </a:cubicBezTo>
                  <a:close/>
                  <a:moveTo>
                    <a:pt x="76153" y="13740"/>
                  </a:moveTo>
                  <a:cubicBezTo>
                    <a:pt x="76117" y="13716"/>
                    <a:pt x="76117" y="13645"/>
                    <a:pt x="76153" y="13621"/>
                  </a:cubicBezTo>
                  <a:lnTo>
                    <a:pt x="76153" y="13621"/>
                  </a:lnTo>
                  <a:cubicBezTo>
                    <a:pt x="76176" y="13597"/>
                    <a:pt x="76236" y="13597"/>
                    <a:pt x="76272" y="13621"/>
                  </a:cubicBezTo>
                  <a:lnTo>
                    <a:pt x="76272" y="13621"/>
                  </a:lnTo>
                  <a:cubicBezTo>
                    <a:pt x="76296" y="13645"/>
                    <a:pt x="76296" y="13716"/>
                    <a:pt x="76272" y="13740"/>
                  </a:cubicBezTo>
                  <a:lnTo>
                    <a:pt x="76272" y="13740"/>
                  </a:lnTo>
                  <a:cubicBezTo>
                    <a:pt x="76260" y="13752"/>
                    <a:pt x="76236" y="13764"/>
                    <a:pt x="76212" y="13764"/>
                  </a:cubicBezTo>
                  <a:lnTo>
                    <a:pt x="76212" y="13764"/>
                  </a:lnTo>
                  <a:cubicBezTo>
                    <a:pt x="76176" y="13764"/>
                    <a:pt x="76165" y="13752"/>
                    <a:pt x="76153" y="13740"/>
                  </a:cubicBezTo>
                  <a:close/>
                  <a:moveTo>
                    <a:pt x="13169" y="12895"/>
                  </a:moveTo>
                  <a:cubicBezTo>
                    <a:pt x="13133" y="12859"/>
                    <a:pt x="13133" y="12799"/>
                    <a:pt x="13169" y="12775"/>
                  </a:cubicBezTo>
                  <a:lnTo>
                    <a:pt x="13169" y="12775"/>
                  </a:lnTo>
                  <a:lnTo>
                    <a:pt x="13169" y="12775"/>
                  </a:lnTo>
                  <a:lnTo>
                    <a:pt x="13169" y="12775"/>
                  </a:lnTo>
                  <a:cubicBezTo>
                    <a:pt x="13192" y="12740"/>
                    <a:pt x="13252" y="12740"/>
                    <a:pt x="13288" y="12775"/>
                  </a:cubicBezTo>
                  <a:lnTo>
                    <a:pt x="13288" y="12775"/>
                  </a:lnTo>
                  <a:cubicBezTo>
                    <a:pt x="13311" y="12799"/>
                    <a:pt x="13311" y="12859"/>
                    <a:pt x="13288" y="12895"/>
                  </a:cubicBezTo>
                  <a:lnTo>
                    <a:pt x="13288" y="12895"/>
                  </a:lnTo>
                  <a:cubicBezTo>
                    <a:pt x="13276" y="12906"/>
                    <a:pt x="13252" y="12918"/>
                    <a:pt x="13228" y="12918"/>
                  </a:cubicBezTo>
                  <a:lnTo>
                    <a:pt x="13228" y="12918"/>
                  </a:lnTo>
                  <a:cubicBezTo>
                    <a:pt x="13216" y="12918"/>
                    <a:pt x="13181" y="12906"/>
                    <a:pt x="13169" y="12895"/>
                  </a:cubicBezTo>
                  <a:close/>
                  <a:moveTo>
                    <a:pt x="74295" y="11918"/>
                  </a:moveTo>
                  <a:cubicBezTo>
                    <a:pt x="74260" y="11894"/>
                    <a:pt x="74260" y="11835"/>
                    <a:pt x="74295" y="11799"/>
                  </a:cubicBezTo>
                  <a:lnTo>
                    <a:pt x="74295" y="11799"/>
                  </a:lnTo>
                  <a:cubicBezTo>
                    <a:pt x="74319" y="11775"/>
                    <a:pt x="74379" y="11775"/>
                    <a:pt x="74414" y="11799"/>
                  </a:cubicBezTo>
                  <a:lnTo>
                    <a:pt x="74414" y="11799"/>
                  </a:lnTo>
                  <a:cubicBezTo>
                    <a:pt x="74438" y="11835"/>
                    <a:pt x="74438" y="11894"/>
                    <a:pt x="74414" y="11918"/>
                  </a:cubicBezTo>
                  <a:lnTo>
                    <a:pt x="74414" y="11918"/>
                  </a:lnTo>
                  <a:cubicBezTo>
                    <a:pt x="74391" y="11942"/>
                    <a:pt x="74367" y="11954"/>
                    <a:pt x="74355" y="11954"/>
                  </a:cubicBezTo>
                  <a:lnTo>
                    <a:pt x="74355" y="11954"/>
                  </a:lnTo>
                  <a:cubicBezTo>
                    <a:pt x="74331" y="11954"/>
                    <a:pt x="74319" y="11942"/>
                    <a:pt x="74295" y="11918"/>
                  </a:cubicBezTo>
                  <a:close/>
                  <a:moveTo>
                    <a:pt x="15062" y="11121"/>
                  </a:moveTo>
                  <a:cubicBezTo>
                    <a:pt x="15026" y="11085"/>
                    <a:pt x="15026" y="11025"/>
                    <a:pt x="15074" y="11001"/>
                  </a:cubicBezTo>
                  <a:lnTo>
                    <a:pt x="15074" y="11001"/>
                  </a:lnTo>
                  <a:cubicBezTo>
                    <a:pt x="15097" y="10966"/>
                    <a:pt x="15157" y="10966"/>
                    <a:pt x="15193" y="11013"/>
                  </a:cubicBezTo>
                  <a:lnTo>
                    <a:pt x="15193" y="11013"/>
                  </a:lnTo>
                  <a:cubicBezTo>
                    <a:pt x="15216" y="11049"/>
                    <a:pt x="15216" y="11109"/>
                    <a:pt x="15193" y="11132"/>
                  </a:cubicBezTo>
                  <a:lnTo>
                    <a:pt x="15193" y="11132"/>
                  </a:lnTo>
                  <a:cubicBezTo>
                    <a:pt x="15181" y="11156"/>
                    <a:pt x="15157" y="11156"/>
                    <a:pt x="15133" y="11156"/>
                  </a:cubicBezTo>
                  <a:lnTo>
                    <a:pt x="15133" y="11156"/>
                  </a:lnTo>
                  <a:cubicBezTo>
                    <a:pt x="15097" y="11144"/>
                    <a:pt x="15086" y="11144"/>
                    <a:pt x="15062" y="11121"/>
                  </a:cubicBezTo>
                  <a:close/>
                  <a:moveTo>
                    <a:pt x="72343" y="10228"/>
                  </a:moveTo>
                  <a:lnTo>
                    <a:pt x="72343" y="10228"/>
                  </a:lnTo>
                  <a:cubicBezTo>
                    <a:pt x="72307" y="10192"/>
                    <a:pt x="72295" y="10132"/>
                    <a:pt x="72331" y="10108"/>
                  </a:cubicBezTo>
                  <a:lnTo>
                    <a:pt x="72331" y="10108"/>
                  </a:lnTo>
                  <a:cubicBezTo>
                    <a:pt x="72355" y="10073"/>
                    <a:pt x="72402" y="10061"/>
                    <a:pt x="72450" y="10097"/>
                  </a:cubicBezTo>
                  <a:lnTo>
                    <a:pt x="72450" y="10097"/>
                  </a:lnTo>
                  <a:lnTo>
                    <a:pt x="72450" y="10097"/>
                  </a:lnTo>
                  <a:lnTo>
                    <a:pt x="72450" y="10097"/>
                  </a:lnTo>
                  <a:cubicBezTo>
                    <a:pt x="72474" y="10120"/>
                    <a:pt x="72486" y="10168"/>
                    <a:pt x="72462" y="10216"/>
                  </a:cubicBezTo>
                  <a:lnTo>
                    <a:pt x="72462" y="10216"/>
                  </a:lnTo>
                  <a:cubicBezTo>
                    <a:pt x="72450" y="10228"/>
                    <a:pt x="72414" y="10239"/>
                    <a:pt x="72402" y="10239"/>
                  </a:cubicBezTo>
                  <a:lnTo>
                    <a:pt x="72402" y="10239"/>
                  </a:lnTo>
                  <a:cubicBezTo>
                    <a:pt x="72390" y="10239"/>
                    <a:pt x="72355" y="10228"/>
                    <a:pt x="72343" y="10228"/>
                  </a:cubicBezTo>
                  <a:close/>
                  <a:moveTo>
                    <a:pt x="17062" y="9466"/>
                  </a:moveTo>
                  <a:cubicBezTo>
                    <a:pt x="17038" y="9442"/>
                    <a:pt x="17050" y="9382"/>
                    <a:pt x="17086" y="9346"/>
                  </a:cubicBezTo>
                  <a:lnTo>
                    <a:pt x="17086" y="9346"/>
                  </a:lnTo>
                  <a:cubicBezTo>
                    <a:pt x="17110" y="9323"/>
                    <a:pt x="17169" y="9323"/>
                    <a:pt x="17205" y="9358"/>
                  </a:cubicBezTo>
                  <a:lnTo>
                    <a:pt x="17205" y="9358"/>
                  </a:lnTo>
                  <a:cubicBezTo>
                    <a:pt x="17229" y="9394"/>
                    <a:pt x="17217" y="9454"/>
                    <a:pt x="17181" y="9477"/>
                  </a:cubicBezTo>
                  <a:lnTo>
                    <a:pt x="17181" y="9477"/>
                  </a:lnTo>
                  <a:cubicBezTo>
                    <a:pt x="17169" y="9501"/>
                    <a:pt x="17157" y="9501"/>
                    <a:pt x="17145" y="9501"/>
                  </a:cubicBezTo>
                  <a:lnTo>
                    <a:pt x="17145" y="9501"/>
                  </a:lnTo>
                  <a:cubicBezTo>
                    <a:pt x="17098" y="9501"/>
                    <a:pt x="17086" y="9477"/>
                    <a:pt x="17062" y="9466"/>
                  </a:cubicBezTo>
                  <a:close/>
                  <a:moveTo>
                    <a:pt x="70307" y="8632"/>
                  </a:moveTo>
                  <a:cubicBezTo>
                    <a:pt x="70259" y="8608"/>
                    <a:pt x="70259" y="8561"/>
                    <a:pt x="70283" y="8513"/>
                  </a:cubicBezTo>
                  <a:lnTo>
                    <a:pt x="70283" y="8513"/>
                  </a:lnTo>
                  <a:cubicBezTo>
                    <a:pt x="70319" y="8465"/>
                    <a:pt x="70366" y="8465"/>
                    <a:pt x="70402" y="8501"/>
                  </a:cubicBezTo>
                  <a:lnTo>
                    <a:pt x="70402" y="8501"/>
                  </a:lnTo>
                  <a:cubicBezTo>
                    <a:pt x="70438" y="8525"/>
                    <a:pt x="70450" y="8573"/>
                    <a:pt x="70426" y="8620"/>
                  </a:cubicBezTo>
                  <a:lnTo>
                    <a:pt x="70426" y="8620"/>
                  </a:lnTo>
                  <a:cubicBezTo>
                    <a:pt x="70402" y="8632"/>
                    <a:pt x="70378" y="8644"/>
                    <a:pt x="70342" y="8644"/>
                  </a:cubicBezTo>
                  <a:lnTo>
                    <a:pt x="70342" y="8644"/>
                  </a:lnTo>
                  <a:cubicBezTo>
                    <a:pt x="70331" y="8644"/>
                    <a:pt x="70319" y="8632"/>
                    <a:pt x="70307" y="8632"/>
                  </a:cubicBezTo>
                  <a:close/>
                  <a:moveTo>
                    <a:pt x="19146" y="7918"/>
                  </a:moveTo>
                  <a:cubicBezTo>
                    <a:pt x="19122" y="7894"/>
                    <a:pt x="19134" y="7834"/>
                    <a:pt x="19169" y="7799"/>
                  </a:cubicBezTo>
                  <a:lnTo>
                    <a:pt x="19169" y="7799"/>
                  </a:lnTo>
                  <a:cubicBezTo>
                    <a:pt x="19205" y="7775"/>
                    <a:pt x="19253" y="7787"/>
                    <a:pt x="19288" y="7811"/>
                  </a:cubicBezTo>
                  <a:lnTo>
                    <a:pt x="19288" y="7811"/>
                  </a:lnTo>
                  <a:cubicBezTo>
                    <a:pt x="19312" y="7846"/>
                    <a:pt x="19300" y="7906"/>
                    <a:pt x="19265" y="7930"/>
                  </a:cubicBezTo>
                  <a:lnTo>
                    <a:pt x="19265" y="7930"/>
                  </a:lnTo>
                  <a:cubicBezTo>
                    <a:pt x="19253" y="7953"/>
                    <a:pt x="19241" y="7953"/>
                    <a:pt x="19229" y="7953"/>
                  </a:cubicBezTo>
                  <a:lnTo>
                    <a:pt x="19229" y="7953"/>
                  </a:lnTo>
                  <a:cubicBezTo>
                    <a:pt x="19193" y="7965"/>
                    <a:pt x="19169" y="7953"/>
                    <a:pt x="19146" y="7918"/>
                  </a:cubicBezTo>
                  <a:close/>
                  <a:moveTo>
                    <a:pt x="68164" y="7156"/>
                  </a:moveTo>
                  <a:cubicBezTo>
                    <a:pt x="68116" y="7132"/>
                    <a:pt x="68116" y="7084"/>
                    <a:pt x="68128" y="7037"/>
                  </a:cubicBezTo>
                  <a:lnTo>
                    <a:pt x="68128" y="7037"/>
                  </a:lnTo>
                  <a:cubicBezTo>
                    <a:pt x="68164" y="7001"/>
                    <a:pt x="68199" y="7001"/>
                    <a:pt x="68247" y="7013"/>
                  </a:cubicBezTo>
                  <a:lnTo>
                    <a:pt x="68247" y="7013"/>
                  </a:lnTo>
                  <a:lnTo>
                    <a:pt x="68247" y="7013"/>
                  </a:lnTo>
                  <a:lnTo>
                    <a:pt x="68247" y="7013"/>
                  </a:lnTo>
                  <a:cubicBezTo>
                    <a:pt x="68283" y="7037"/>
                    <a:pt x="68295" y="7084"/>
                    <a:pt x="68283" y="7132"/>
                  </a:cubicBezTo>
                  <a:lnTo>
                    <a:pt x="68283" y="7132"/>
                  </a:lnTo>
                  <a:cubicBezTo>
                    <a:pt x="68259" y="7156"/>
                    <a:pt x="68235" y="7180"/>
                    <a:pt x="68199" y="7180"/>
                  </a:cubicBezTo>
                  <a:lnTo>
                    <a:pt x="68199" y="7180"/>
                  </a:lnTo>
                  <a:cubicBezTo>
                    <a:pt x="68187" y="7180"/>
                    <a:pt x="68175" y="7180"/>
                    <a:pt x="68164" y="7156"/>
                  </a:cubicBezTo>
                  <a:close/>
                  <a:moveTo>
                    <a:pt x="21324" y="6501"/>
                  </a:moveTo>
                  <a:cubicBezTo>
                    <a:pt x="21289" y="6465"/>
                    <a:pt x="21312" y="6418"/>
                    <a:pt x="21348" y="6382"/>
                  </a:cubicBezTo>
                  <a:lnTo>
                    <a:pt x="21348" y="6382"/>
                  </a:lnTo>
                  <a:cubicBezTo>
                    <a:pt x="21396" y="6358"/>
                    <a:pt x="21443" y="6370"/>
                    <a:pt x="21467" y="6418"/>
                  </a:cubicBezTo>
                  <a:lnTo>
                    <a:pt x="21467" y="6418"/>
                  </a:lnTo>
                  <a:cubicBezTo>
                    <a:pt x="21503" y="6465"/>
                    <a:pt x="21491" y="6501"/>
                    <a:pt x="21443" y="6537"/>
                  </a:cubicBezTo>
                  <a:lnTo>
                    <a:pt x="21443" y="6537"/>
                  </a:lnTo>
                  <a:cubicBezTo>
                    <a:pt x="21432" y="6549"/>
                    <a:pt x="21408" y="6549"/>
                    <a:pt x="21396" y="6549"/>
                  </a:cubicBezTo>
                  <a:lnTo>
                    <a:pt x="21396" y="6549"/>
                  </a:lnTo>
                  <a:cubicBezTo>
                    <a:pt x="21372" y="6549"/>
                    <a:pt x="21336" y="6537"/>
                    <a:pt x="21324" y="6501"/>
                  </a:cubicBezTo>
                  <a:close/>
                  <a:moveTo>
                    <a:pt x="65937" y="5822"/>
                  </a:moveTo>
                  <a:cubicBezTo>
                    <a:pt x="65901" y="5810"/>
                    <a:pt x="65878" y="5751"/>
                    <a:pt x="65913" y="5703"/>
                  </a:cubicBezTo>
                  <a:lnTo>
                    <a:pt x="65913" y="5703"/>
                  </a:lnTo>
                  <a:cubicBezTo>
                    <a:pt x="65937" y="5656"/>
                    <a:pt x="65985" y="5644"/>
                    <a:pt x="66032" y="5667"/>
                  </a:cubicBezTo>
                  <a:lnTo>
                    <a:pt x="66032" y="5667"/>
                  </a:lnTo>
                  <a:cubicBezTo>
                    <a:pt x="66080" y="5703"/>
                    <a:pt x="66080" y="5751"/>
                    <a:pt x="66056" y="5787"/>
                  </a:cubicBezTo>
                  <a:lnTo>
                    <a:pt x="66056" y="5787"/>
                  </a:lnTo>
                  <a:cubicBezTo>
                    <a:pt x="66044" y="5822"/>
                    <a:pt x="66020" y="5834"/>
                    <a:pt x="65985" y="5834"/>
                  </a:cubicBezTo>
                  <a:lnTo>
                    <a:pt x="65985" y="5834"/>
                  </a:lnTo>
                  <a:cubicBezTo>
                    <a:pt x="65961" y="5834"/>
                    <a:pt x="65961" y="5834"/>
                    <a:pt x="65937" y="5822"/>
                  </a:cubicBezTo>
                  <a:close/>
                  <a:moveTo>
                    <a:pt x="23575" y="5227"/>
                  </a:moveTo>
                  <a:cubicBezTo>
                    <a:pt x="23551" y="5179"/>
                    <a:pt x="23575" y="5132"/>
                    <a:pt x="23598" y="5108"/>
                  </a:cubicBezTo>
                  <a:lnTo>
                    <a:pt x="23598" y="5108"/>
                  </a:lnTo>
                  <a:cubicBezTo>
                    <a:pt x="23646" y="5096"/>
                    <a:pt x="23694" y="5108"/>
                    <a:pt x="23706" y="5132"/>
                  </a:cubicBezTo>
                  <a:lnTo>
                    <a:pt x="23706" y="5132"/>
                  </a:lnTo>
                  <a:cubicBezTo>
                    <a:pt x="23718" y="5179"/>
                    <a:pt x="23706" y="5227"/>
                    <a:pt x="23670" y="5251"/>
                  </a:cubicBezTo>
                  <a:lnTo>
                    <a:pt x="23670" y="5251"/>
                  </a:lnTo>
                  <a:cubicBezTo>
                    <a:pt x="23658" y="5251"/>
                    <a:pt x="23646" y="5275"/>
                    <a:pt x="23634" y="5275"/>
                  </a:cubicBezTo>
                  <a:lnTo>
                    <a:pt x="23634" y="5275"/>
                  </a:lnTo>
                  <a:cubicBezTo>
                    <a:pt x="23610" y="5275"/>
                    <a:pt x="23598" y="5251"/>
                    <a:pt x="23575" y="5227"/>
                  </a:cubicBezTo>
                  <a:close/>
                  <a:moveTo>
                    <a:pt x="63639" y="4620"/>
                  </a:moveTo>
                  <a:cubicBezTo>
                    <a:pt x="63592" y="4596"/>
                    <a:pt x="63580" y="4536"/>
                    <a:pt x="63592" y="4513"/>
                  </a:cubicBezTo>
                  <a:lnTo>
                    <a:pt x="63592" y="4513"/>
                  </a:lnTo>
                  <a:cubicBezTo>
                    <a:pt x="63603" y="4465"/>
                    <a:pt x="63663" y="4453"/>
                    <a:pt x="63699" y="4465"/>
                  </a:cubicBezTo>
                  <a:lnTo>
                    <a:pt x="63699" y="4465"/>
                  </a:lnTo>
                  <a:cubicBezTo>
                    <a:pt x="63734" y="4477"/>
                    <a:pt x="63758" y="4536"/>
                    <a:pt x="63734" y="4584"/>
                  </a:cubicBezTo>
                  <a:lnTo>
                    <a:pt x="63734" y="4584"/>
                  </a:lnTo>
                  <a:cubicBezTo>
                    <a:pt x="63723" y="4620"/>
                    <a:pt x="63699" y="4632"/>
                    <a:pt x="63663" y="4632"/>
                  </a:cubicBezTo>
                  <a:lnTo>
                    <a:pt x="63663" y="4632"/>
                  </a:lnTo>
                  <a:cubicBezTo>
                    <a:pt x="63663" y="4632"/>
                    <a:pt x="63651" y="4620"/>
                    <a:pt x="63639" y="4620"/>
                  </a:cubicBezTo>
                  <a:close/>
                  <a:moveTo>
                    <a:pt x="25908" y="4084"/>
                  </a:moveTo>
                  <a:cubicBezTo>
                    <a:pt x="25896" y="4036"/>
                    <a:pt x="25908" y="3989"/>
                    <a:pt x="25956" y="3977"/>
                  </a:cubicBezTo>
                  <a:lnTo>
                    <a:pt x="25956" y="3977"/>
                  </a:lnTo>
                  <a:cubicBezTo>
                    <a:pt x="25992" y="3965"/>
                    <a:pt x="26039" y="3977"/>
                    <a:pt x="26051" y="4024"/>
                  </a:cubicBezTo>
                  <a:lnTo>
                    <a:pt x="26051" y="4024"/>
                  </a:lnTo>
                  <a:cubicBezTo>
                    <a:pt x="26075" y="4060"/>
                    <a:pt x="26051" y="4108"/>
                    <a:pt x="26015" y="4120"/>
                  </a:cubicBezTo>
                  <a:lnTo>
                    <a:pt x="26015" y="4120"/>
                  </a:lnTo>
                  <a:cubicBezTo>
                    <a:pt x="25992" y="4120"/>
                    <a:pt x="25980" y="4143"/>
                    <a:pt x="25980" y="4143"/>
                  </a:cubicBezTo>
                  <a:lnTo>
                    <a:pt x="25980" y="4143"/>
                  </a:lnTo>
                  <a:cubicBezTo>
                    <a:pt x="25956" y="4120"/>
                    <a:pt x="25920" y="4108"/>
                    <a:pt x="25908" y="4084"/>
                  </a:cubicBezTo>
                  <a:close/>
                  <a:moveTo>
                    <a:pt x="61282" y="3548"/>
                  </a:moveTo>
                  <a:lnTo>
                    <a:pt x="61282" y="3548"/>
                  </a:lnTo>
                  <a:cubicBezTo>
                    <a:pt x="61234" y="3524"/>
                    <a:pt x="61222" y="3465"/>
                    <a:pt x="61234" y="3441"/>
                  </a:cubicBezTo>
                  <a:lnTo>
                    <a:pt x="61234" y="3441"/>
                  </a:lnTo>
                  <a:cubicBezTo>
                    <a:pt x="61258" y="3393"/>
                    <a:pt x="61294" y="3381"/>
                    <a:pt x="61341" y="3393"/>
                  </a:cubicBezTo>
                  <a:lnTo>
                    <a:pt x="61341" y="3393"/>
                  </a:lnTo>
                  <a:cubicBezTo>
                    <a:pt x="61389" y="3417"/>
                    <a:pt x="61401" y="3465"/>
                    <a:pt x="61389" y="3501"/>
                  </a:cubicBezTo>
                  <a:lnTo>
                    <a:pt x="61389" y="3501"/>
                  </a:lnTo>
                  <a:cubicBezTo>
                    <a:pt x="61377" y="3524"/>
                    <a:pt x="61341" y="3548"/>
                    <a:pt x="61317" y="3548"/>
                  </a:cubicBezTo>
                  <a:lnTo>
                    <a:pt x="61317" y="3548"/>
                  </a:lnTo>
                  <a:cubicBezTo>
                    <a:pt x="61294" y="3560"/>
                    <a:pt x="61282" y="3560"/>
                    <a:pt x="61282" y="3548"/>
                  </a:cubicBezTo>
                  <a:close/>
                  <a:moveTo>
                    <a:pt x="28290" y="3072"/>
                  </a:moveTo>
                  <a:cubicBezTo>
                    <a:pt x="28278" y="3024"/>
                    <a:pt x="28290" y="2977"/>
                    <a:pt x="28337" y="2965"/>
                  </a:cubicBezTo>
                  <a:lnTo>
                    <a:pt x="28337" y="2965"/>
                  </a:lnTo>
                  <a:lnTo>
                    <a:pt x="28337" y="2965"/>
                  </a:lnTo>
                  <a:lnTo>
                    <a:pt x="28337" y="2965"/>
                  </a:lnTo>
                  <a:cubicBezTo>
                    <a:pt x="28373" y="2953"/>
                    <a:pt x="28421" y="2965"/>
                    <a:pt x="28432" y="3012"/>
                  </a:cubicBezTo>
                  <a:lnTo>
                    <a:pt x="28432" y="3012"/>
                  </a:lnTo>
                  <a:cubicBezTo>
                    <a:pt x="28456" y="3048"/>
                    <a:pt x="28432" y="3096"/>
                    <a:pt x="28397" y="3108"/>
                  </a:cubicBezTo>
                  <a:lnTo>
                    <a:pt x="28397" y="3108"/>
                  </a:lnTo>
                  <a:lnTo>
                    <a:pt x="28361" y="3108"/>
                  </a:lnTo>
                  <a:lnTo>
                    <a:pt x="28361" y="3108"/>
                  </a:lnTo>
                  <a:cubicBezTo>
                    <a:pt x="28337" y="3131"/>
                    <a:pt x="28301" y="3096"/>
                    <a:pt x="28290" y="3072"/>
                  </a:cubicBezTo>
                  <a:close/>
                  <a:moveTo>
                    <a:pt x="58853" y="2619"/>
                  </a:moveTo>
                  <a:cubicBezTo>
                    <a:pt x="58817" y="2608"/>
                    <a:pt x="58781" y="2560"/>
                    <a:pt x="58817" y="2512"/>
                  </a:cubicBezTo>
                  <a:lnTo>
                    <a:pt x="58817" y="2512"/>
                  </a:lnTo>
                  <a:cubicBezTo>
                    <a:pt x="58829" y="2477"/>
                    <a:pt x="58877" y="2441"/>
                    <a:pt x="58912" y="2477"/>
                  </a:cubicBezTo>
                  <a:lnTo>
                    <a:pt x="58912" y="2477"/>
                  </a:lnTo>
                  <a:lnTo>
                    <a:pt x="58912" y="2477"/>
                  </a:lnTo>
                  <a:lnTo>
                    <a:pt x="58912" y="2477"/>
                  </a:lnTo>
                  <a:cubicBezTo>
                    <a:pt x="58960" y="2489"/>
                    <a:pt x="58996" y="2536"/>
                    <a:pt x="58960" y="2572"/>
                  </a:cubicBezTo>
                  <a:lnTo>
                    <a:pt x="58960" y="2572"/>
                  </a:lnTo>
                  <a:cubicBezTo>
                    <a:pt x="58948" y="2608"/>
                    <a:pt x="58912" y="2631"/>
                    <a:pt x="58889" y="2631"/>
                  </a:cubicBezTo>
                  <a:lnTo>
                    <a:pt x="58889" y="2631"/>
                  </a:lnTo>
                  <a:cubicBezTo>
                    <a:pt x="58877" y="2619"/>
                    <a:pt x="58853" y="2619"/>
                    <a:pt x="58853" y="2619"/>
                  </a:cubicBezTo>
                  <a:close/>
                  <a:moveTo>
                    <a:pt x="30742" y="2203"/>
                  </a:moveTo>
                  <a:cubicBezTo>
                    <a:pt x="30730" y="2155"/>
                    <a:pt x="30754" y="2119"/>
                    <a:pt x="30790" y="2096"/>
                  </a:cubicBezTo>
                  <a:lnTo>
                    <a:pt x="30790" y="2096"/>
                  </a:lnTo>
                  <a:cubicBezTo>
                    <a:pt x="30837" y="2084"/>
                    <a:pt x="30873" y="2119"/>
                    <a:pt x="30897" y="2155"/>
                  </a:cubicBezTo>
                  <a:lnTo>
                    <a:pt x="30897" y="2155"/>
                  </a:lnTo>
                  <a:cubicBezTo>
                    <a:pt x="30909" y="2203"/>
                    <a:pt x="30873" y="2250"/>
                    <a:pt x="30849" y="2262"/>
                  </a:cubicBezTo>
                  <a:lnTo>
                    <a:pt x="30849" y="2262"/>
                  </a:lnTo>
                  <a:lnTo>
                    <a:pt x="30814" y="2262"/>
                  </a:lnTo>
                  <a:lnTo>
                    <a:pt x="30814" y="2262"/>
                  </a:lnTo>
                  <a:cubicBezTo>
                    <a:pt x="30778" y="2262"/>
                    <a:pt x="30742" y="2238"/>
                    <a:pt x="30742" y="2203"/>
                  </a:cubicBezTo>
                  <a:close/>
                  <a:moveTo>
                    <a:pt x="56388" y="1834"/>
                  </a:moveTo>
                  <a:cubicBezTo>
                    <a:pt x="56341" y="1822"/>
                    <a:pt x="56317" y="1774"/>
                    <a:pt x="56329" y="1727"/>
                  </a:cubicBezTo>
                  <a:lnTo>
                    <a:pt x="56329" y="1727"/>
                  </a:lnTo>
                  <a:cubicBezTo>
                    <a:pt x="56341" y="1679"/>
                    <a:pt x="56388" y="1655"/>
                    <a:pt x="56436" y="1667"/>
                  </a:cubicBezTo>
                  <a:lnTo>
                    <a:pt x="56436" y="1667"/>
                  </a:lnTo>
                  <a:cubicBezTo>
                    <a:pt x="56472" y="1691"/>
                    <a:pt x="56507" y="1727"/>
                    <a:pt x="56495" y="1774"/>
                  </a:cubicBezTo>
                  <a:lnTo>
                    <a:pt x="56495" y="1774"/>
                  </a:lnTo>
                  <a:cubicBezTo>
                    <a:pt x="56472" y="1798"/>
                    <a:pt x="56448" y="1834"/>
                    <a:pt x="56412" y="1834"/>
                  </a:cubicBezTo>
                  <a:lnTo>
                    <a:pt x="56412" y="1834"/>
                  </a:lnTo>
                  <a:cubicBezTo>
                    <a:pt x="56400" y="1846"/>
                    <a:pt x="56388" y="1846"/>
                    <a:pt x="56388" y="1834"/>
                  </a:cubicBezTo>
                  <a:close/>
                  <a:moveTo>
                    <a:pt x="33231" y="1476"/>
                  </a:moveTo>
                  <a:cubicBezTo>
                    <a:pt x="33219" y="1429"/>
                    <a:pt x="33243" y="1381"/>
                    <a:pt x="33290" y="1369"/>
                  </a:cubicBezTo>
                  <a:lnTo>
                    <a:pt x="33290" y="1369"/>
                  </a:lnTo>
                  <a:cubicBezTo>
                    <a:pt x="33338" y="1357"/>
                    <a:pt x="33374" y="1381"/>
                    <a:pt x="33397" y="1429"/>
                  </a:cubicBezTo>
                  <a:lnTo>
                    <a:pt x="33397" y="1429"/>
                  </a:lnTo>
                  <a:cubicBezTo>
                    <a:pt x="33409" y="1476"/>
                    <a:pt x="33385" y="1524"/>
                    <a:pt x="33338" y="1536"/>
                  </a:cubicBezTo>
                  <a:lnTo>
                    <a:pt x="33338" y="1536"/>
                  </a:lnTo>
                  <a:lnTo>
                    <a:pt x="33314" y="1536"/>
                  </a:lnTo>
                  <a:lnTo>
                    <a:pt x="33314" y="1536"/>
                  </a:lnTo>
                  <a:cubicBezTo>
                    <a:pt x="33278" y="1548"/>
                    <a:pt x="33243" y="1524"/>
                    <a:pt x="33231" y="1476"/>
                  </a:cubicBezTo>
                  <a:close/>
                  <a:moveTo>
                    <a:pt x="53876" y="1203"/>
                  </a:moveTo>
                  <a:lnTo>
                    <a:pt x="53876" y="1203"/>
                  </a:lnTo>
                  <a:cubicBezTo>
                    <a:pt x="53828" y="1191"/>
                    <a:pt x="53793" y="1143"/>
                    <a:pt x="53817" y="1107"/>
                  </a:cubicBezTo>
                  <a:lnTo>
                    <a:pt x="53817" y="1107"/>
                  </a:lnTo>
                  <a:cubicBezTo>
                    <a:pt x="53828" y="1060"/>
                    <a:pt x="53852" y="1024"/>
                    <a:pt x="53912" y="1048"/>
                  </a:cubicBezTo>
                  <a:lnTo>
                    <a:pt x="53912" y="1048"/>
                  </a:lnTo>
                  <a:cubicBezTo>
                    <a:pt x="53959" y="1060"/>
                    <a:pt x="53995" y="1084"/>
                    <a:pt x="53971" y="1131"/>
                  </a:cubicBezTo>
                  <a:lnTo>
                    <a:pt x="53971" y="1131"/>
                  </a:lnTo>
                  <a:cubicBezTo>
                    <a:pt x="53959" y="1179"/>
                    <a:pt x="53936" y="1203"/>
                    <a:pt x="53900" y="1203"/>
                  </a:cubicBezTo>
                  <a:lnTo>
                    <a:pt x="53900" y="1203"/>
                  </a:lnTo>
                  <a:close/>
                  <a:moveTo>
                    <a:pt x="35755" y="905"/>
                  </a:moveTo>
                  <a:cubicBezTo>
                    <a:pt x="35743" y="869"/>
                    <a:pt x="35779" y="822"/>
                    <a:pt x="35814" y="822"/>
                  </a:cubicBezTo>
                  <a:lnTo>
                    <a:pt x="35814" y="822"/>
                  </a:lnTo>
                  <a:cubicBezTo>
                    <a:pt x="35862" y="810"/>
                    <a:pt x="35910" y="834"/>
                    <a:pt x="35921" y="881"/>
                  </a:cubicBezTo>
                  <a:lnTo>
                    <a:pt x="35921" y="881"/>
                  </a:lnTo>
                  <a:cubicBezTo>
                    <a:pt x="35933" y="929"/>
                    <a:pt x="35910" y="965"/>
                    <a:pt x="35850" y="988"/>
                  </a:cubicBezTo>
                  <a:lnTo>
                    <a:pt x="35850" y="988"/>
                  </a:lnTo>
                  <a:lnTo>
                    <a:pt x="35838" y="988"/>
                  </a:lnTo>
                  <a:lnTo>
                    <a:pt x="35838" y="988"/>
                  </a:lnTo>
                  <a:cubicBezTo>
                    <a:pt x="35802" y="965"/>
                    <a:pt x="35779" y="941"/>
                    <a:pt x="35755" y="905"/>
                  </a:cubicBezTo>
                  <a:close/>
                  <a:moveTo>
                    <a:pt x="51328" y="714"/>
                  </a:moveTo>
                  <a:cubicBezTo>
                    <a:pt x="51281" y="703"/>
                    <a:pt x="51257" y="667"/>
                    <a:pt x="51257" y="631"/>
                  </a:cubicBezTo>
                  <a:lnTo>
                    <a:pt x="51257" y="631"/>
                  </a:lnTo>
                  <a:cubicBezTo>
                    <a:pt x="51269" y="584"/>
                    <a:pt x="51292" y="548"/>
                    <a:pt x="51340" y="548"/>
                  </a:cubicBezTo>
                  <a:lnTo>
                    <a:pt x="51340" y="548"/>
                  </a:lnTo>
                  <a:cubicBezTo>
                    <a:pt x="51388" y="572"/>
                    <a:pt x="51411" y="595"/>
                    <a:pt x="51411" y="643"/>
                  </a:cubicBezTo>
                  <a:lnTo>
                    <a:pt x="51411" y="643"/>
                  </a:lnTo>
                  <a:cubicBezTo>
                    <a:pt x="51411" y="691"/>
                    <a:pt x="51376" y="714"/>
                    <a:pt x="51328" y="714"/>
                  </a:cubicBezTo>
                  <a:lnTo>
                    <a:pt x="51328" y="714"/>
                  </a:lnTo>
                  <a:close/>
                  <a:moveTo>
                    <a:pt x="38315" y="476"/>
                  </a:moveTo>
                  <a:cubicBezTo>
                    <a:pt x="38303" y="429"/>
                    <a:pt x="38350" y="393"/>
                    <a:pt x="38398" y="393"/>
                  </a:cubicBezTo>
                  <a:lnTo>
                    <a:pt x="38398" y="393"/>
                  </a:lnTo>
                  <a:cubicBezTo>
                    <a:pt x="38434" y="393"/>
                    <a:pt x="38481" y="417"/>
                    <a:pt x="38481" y="464"/>
                  </a:cubicBezTo>
                  <a:lnTo>
                    <a:pt x="38481" y="464"/>
                  </a:lnTo>
                  <a:cubicBezTo>
                    <a:pt x="38493" y="512"/>
                    <a:pt x="38457" y="548"/>
                    <a:pt x="38410" y="548"/>
                  </a:cubicBezTo>
                  <a:lnTo>
                    <a:pt x="38410" y="548"/>
                  </a:lnTo>
                  <a:lnTo>
                    <a:pt x="38398" y="548"/>
                  </a:lnTo>
                  <a:lnTo>
                    <a:pt x="38398" y="548"/>
                  </a:lnTo>
                  <a:cubicBezTo>
                    <a:pt x="38362" y="548"/>
                    <a:pt x="38338" y="524"/>
                    <a:pt x="38315" y="476"/>
                  </a:cubicBezTo>
                  <a:close/>
                  <a:moveTo>
                    <a:pt x="48756" y="393"/>
                  </a:moveTo>
                  <a:lnTo>
                    <a:pt x="48756" y="393"/>
                  </a:lnTo>
                  <a:cubicBezTo>
                    <a:pt x="48709" y="393"/>
                    <a:pt x="48673" y="345"/>
                    <a:pt x="48673" y="298"/>
                  </a:cubicBezTo>
                  <a:lnTo>
                    <a:pt x="48673" y="298"/>
                  </a:lnTo>
                  <a:cubicBezTo>
                    <a:pt x="48673" y="250"/>
                    <a:pt x="48721" y="226"/>
                    <a:pt x="48768" y="226"/>
                  </a:cubicBezTo>
                  <a:lnTo>
                    <a:pt x="48768" y="226"/>
                  </a:lnTo>
                  <a:lnTo>
                    <a:pt x="48768" y="226"/>
                  </a:lnTo>
                  <a:lnTo>
                    <a:pt x="48768" y="226"/>
                  </a:lnTo>
                  <a:cubicBezTo>
                    <a:pt x="48816" y="226"/>
                    <a:pt x="48840" y="274"/>
                    <a:pt x="48840" y="310"/>
                  </a:cubicBezTo>
                  <a:lnTo>
                    <a:pt x="48840" y="310"/>
                  </a:lnTo>
                  <a:cubicBezTo>
                    <a:pt x="48840" y="357"/>
                    <a:pt x="48816" y="393"/>
                    <a:pt x="48756" y="393"/>
                  </a:cubicBezTo>
                  <a:lnTo>
                    <a:pt x="48756" y="393"/>
                  </a:lnTo>
                  <a:cubicBezTo>
                    <a:pt x="48768" y="393"/>
                    <a:pt x="48756" y="393"/>
                    <a:pt x="48756" y="393"/>
                  </a:cubicBezTo>
                  <a:close/>
                  <a:moveTo>
                    <a:pt x="40910" y="214"/>
                  </a:moveTo>
                  <a:cubicBezTo>
                    <a:pt x="40910" y="167"/>
                    <a:pt x="40934" y="119"/>
                    <a:pt x="40982" y="119"/>
                  </a:cubicBezTo>
                  <a:lnTo>
                    <a:pt x="40982" y="119"/>
                  </a:lnTo>
                  <a:cubicBezTo>
                    <a:pt x="41029" y="119"/>
                    <a:pt x="41077" y="155"/>
                    <a:pt x="41077" y="191"/>
                  </a:cubicBezTo>
                  <a:lnTo>
                    <a:pt x="41077" y="191"/>
                  </a:lnTo>
                  <a:cubicBezTo>
                    <a:pt x="41077" y="238"/>
                    <a:pt x="41041" y="286"/>
                    <a:pt x="40994" y="286"/>
                  </a:cubicBezTo>
                  <a:lnTo>
                    <a:pt x="40994" y="286"/>
                  </a:lnTo>
                  <a:lnTo>
                    <a:pt x="40994" y="286"/>
                  </a:lnTo>
                  <a:lnTo>
                    <a:pt x="40994" y="286"/>
                  </a:lnTo>
                  <a:cubicBezTo>
                    <a:pt x="40934" y="286"/>
                    <a:pt x="40910" y="250"/>
                    <a:pt x="40910" y="214"/>
                  </a:cubicBezTo>
                  <a:close/>
                  <a:moveTo>
                    <a:pt x="46173" y="214"/>
                  </a:moveTo>
                  <a:cubicBezTo>
                    <a:pt x="46137" y="214"/>
                    <a:pt x="46101" y="167"/>
                    <a:pt x="46101" y="119"/>
                  </a:cubicBezTo>
                  <a:lnTo>
                    <a:pt x="46101" y="119"/>
                  </a:lnTo>
                  <a:cubicBezTo>
                    <a:pt x="46101" y="72"/>
                    <a:pt x="46149" y="48"/>
                    <a:pt x="46197" y="48"/>
                  </a:cubicBezTo>
                  <a:lnTo>
                    <a:pt x="46197" y="48"/>
                  </a:lnTo>
                  <a:cubicBezTo>
                    <a:pt x="46232" y="48"/>
                    <a:pt x="46268" y="95"/>
                    <a:pt x="46268" y="131"/>
                  </a:cubicBezTo>
                  <a:lnTo>
                    <a:pt x="46268" y="131"/>
                  </a:lnTo>
                  <a:cubicBezTo>
                    <a:pt x="46256" y="167"/>
                    <a:pt x="46220" y="214"/>
                    <a:pt x="46173" y="214"/>
                  </a:cubicBezTo>
                  <a:close/>
                  <a:moveTo>
                    <a:pt x="43494" y="95"/>
                  </a:moveTo>
                  <a:cubicBezTo>
                    <a:pt x="43494" y="48"/>
                    <a:pt x="43530" y="0"/>
                    <a:pt x="43577" y="0"/>
                  </a:cubicBezTo>
                  <a:lnTo>
                    <a:pt x="43577" y="0"/>
                  </a:lnTo>
                  <a:cubicBezTo>
                    <a:pt x="43613" y="0"/>
                    <a:pt x="43661" y="36"/>
                    <a:pt x="43661" y="72"/>
                  </a:cubicBezTo>
                  <a:lnTo>
                    <a:pt x="43661" y="72"/>
                  </a:lnTo>
                  <a:cubicBezTo>
                    <a:pt x="43661" y="119"/>
                    <a:pt x="43637" y="167"/>
                    <a:pt x="43577" y="167"/>
                  </a:cubicBezTo>
                  <a:lnTo>
                    <a:pt x="43577" y="167"/>
                  </a:lnTo>
                  <a:lnTo>
                    <a:pt x="43577" y="167"/>
                  </a:lnTo>
                  <a:lnTo>
                    <a:pt x="43577" y="167"/>
                  </a:lnTo>
                  <a:cubicBezTo>
                    <a:pt x="43530" y="167"/>
                    <a:pt x="43494" y="131"/>
                    <a:pt x="43494" y="95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68"/>
            <p:cNvSpPr/>
            <p:nvPr/>
          </p:nvSpPr>
          <p:spPr>
            <a:xfrm>
              <a:off x="1917018" y="-1860864"/>
              <a:ext cx="2935240" cy="2934149"/>
            </a:xfrm>
            <a:custGeom>
              <a:avLst/>
              <a:gdLst/>
              <a:ahLst/>
              <a:cxnLst/>
              <a:rect l="l" t="t" r="r" b="b"/>
              <a:pathLst>
                <a:path w="94131" h="94096" extrusionOk="0">
                  <a:moveTo>
                    <a:pt x="45780" y="94084"/>
                  </a:moveTo>
                  <a:cubicBezTo>
                    <a:pt x="45780" y="94060"/>
                    <a:pt x="45792" y="94060"/>
                    <a:pt x="45792" y="94060"/>
                  </a:cubicBezTo>
                  <a:lnTo>
                    <a:pt x="45792" y="94060"/>
                  </a:lnTo>
                  <a:cubicBezTo>
                    <a:pt x="45815" y="94060"/>
                    <a:pt x="45815" y="94084"/>
                    <a:pt x="45815" y="94084"/>
                  </a:cubicBezTo>
                  <a:lnTo>
                    <a:pt x="45815" y="94084"/>
                  </a:lnTo>
                  <a:cubicBezTo>
                    <a:pt x="45815" y="94096"/>
                    <a:pt x="45792" y="94096"/>
                    <a:pt x="45792" y="94096"/>
                  </a:cubicBezTo>
                  <a:lnTo>
                    <a:pt x="45792" y="94096"/>
                  </a:lnTo>
                  <a:cubicBezTo>
                    <a:pt x="45792" y="94096"/>
                    <a:pt x="45780" y="94096"/>
                    <a:pt x="45780" y="94084"/>
                  </a:cubicBezTo>
                  <a:close/>
                  <a:moveTo>
                    <a:pt x="48387" y="94084"/>
                  </a:moveTo>
                  <a:cubicBezTo>
                    <a:pt x="48387" y="94060"/>
                    <a:pt x="48399" y="94060"/>
                    <a:pt x="48399" y="94060"/>
                  </a:cubicBezTo>
                  <a:lnTo>
                    <a:pt x="48399" y="94060"/>
                  </a:lnTo>
                  <a:cubicBezTo>
                    <a:pt x="48411" y="94060"/>
                    <a:pt x="48411" y="94084"/>
                    <a:pt x="48411" y="94084"/>
                  </a:cubicBezTo>
                  <a:lnTo>
                    <a:pt x="48411" y="94084"/>
                  </a:lnTo>
                  <a:cubicBezTo>
                    <a:pt x="48411" y="94096"/>
                    <a:pt x="48399" y="94096"/>
                    <a:pt x="48399" y="94096"/>
                  </a:cubicBezTo>
                  <a:lnTo>
                    <a:pt x="48399" y="94096"/>
                  </a:lnTo>
                  <a:cubicBezTo>
                    <a:pt x="48387" y="94096"/>
                    <a:pt x="48387" y="94096"/>
                    <a:pt x="48387" y="94084"/>
                  </a:cubicBezTo>
                  <a:close/>
                  <a:moveTo>
                    <a:pt x="43220" y="93965"/>
                  </a:moveTo>
                  <a:cubicBezTo>
                    <a:pt x="43208" y="93965"/>
                    <a:pt x="43208" y="93941"/>
                    <a:pt x="43208" y="93941"/>
                  </a:cubicBezTo>
                  <a:lnTo>
                    <a:pt x="43208" y="93941"/>
                  </a:lnTo>
                  <a:cubicBezTo>
                    <a:pt x="43208" y="93929"/>
                    <a:pt x="43220" y="93929"/>
                    <a:pt x="43220" y="93929"/>
                  </a:cubicBezTo>
                  <a:lnTo>
                    <a:pt x="43220" y="93929"/>
                  </a:lnTo>
                  <a:cubicBezTo>
                    <a:pt x="43232" y="93929"/>
                    <a:pt x="43232" y="93941"/>
                    <a:pt x="43232" y="93941"/>
                  </a:cubicBezTo>
                  <a:lnTo>
                    <a:pt x="43232" y="93941"/>
                  </a:lnTo>
                  <a:cubicBezTo>
                    <a:pt x="43232" y="93941"/>
                    <a:pt x="43232" y="93965"/>
                    <a:pt x="43220" y="93965"/>
                  </a:cubicBezTo>
                  <a:close/>
                  <a:moveTo>
                    <a:pt x="50959" y="93929"/>
                  </a:moveTo>
                  <a:cubicBezTo>
                    <a:pt x="50959" y="93917"/>
                    <a:pt x="50971" y="93917"/>
                    <a:pt x="50971" y="93917"/>
                  </a:cubicBezTo>
                  <a:lnTo>
                    <a:pt x="50971" y="93917"/>
                  </a:lnTo>
                  <a:cubicBezTo>
                    <a:pt x="50995" y="93917"/>
                    <a:pt x="50995" y="93929"/>
                    <a:pt x="50995" y="93929"/>
                  </a:cubicBezTo>
                  <a:lnTo>
                    <a:pt x="50995" y="93929"/>
                  </a:lnTo>
                  <a:cubicBezTo>
                    <a:pt x="50995" y="93941"/>
                    <a:pt x="50971" y="93941"/>
                    <a:pt x="50971" y="93941"/>
                  </a:cubicBezTo>
                  <a:lnTo>
                    <a:pt x="50971" y="93941"/>
                  </a:lnTo>
                  <a:lnTo>
                    <a:pt x="50971" y="93941"/>
                  </a:lnTo>
                  <a:lnTo>
                    <a:pt x="50971" y="93941"/>
                  </a:lnTo>
                  <a:cubicBezTo>
                    <a:pt x="50971" y="93965"/>
                    <a:pt x="50959" y="93941"/>
                    <a:pt x="50959" y="93929"/>
                  </a:cubicBezTo>
                  <a:close/>
                  <a:moveTo>
                    <a:pt x="40648" y="93679"/>
                  </a:moveTo>
                  <a:cubicBezTo>
                    <a:pt x="40636" y="93679"/>
                    <a:pt x="40636" y="93667"/>
                    <a:pt x="40636" y="93643"/>
                  </a:cubicBezTo>
                  <a:lnTo>
                    <a:pt x="40636" y="93643"/>
                  </a:lnTo>
                  <a:cubicBezTo>
                    <a:pt x="40636" y="93631"/>
                    <a:pt x="40648" y="93631"/>
                    <a:pt x="40648" y="93631"/>
                  </a:cubicBezTo>
                  <a:lnTo>
                    <a:pt x="40648" y="93631"/>
                  </a:lnTo>
                  <a:cubicBezTo>
                    <a:pt x="40660" y="93631"/>
                    <a:pt x="40660" y="93643"/>
                    <a:pt x="40660" y="93667"/>
                  </a:cubicBezTo>
                  <a:lnTo>
                    <a:pt x="40660" y="93667"/>
                  </a:lnTo>
                  <a:cubicBezTo>
                    <a:pt x="40660" y="93679"/>
                    <a:pt x="40648" y="93679"/>
                    <a:pt x="40648" y="93679"/>
                  </a:cubicBezTo>
                  <a:lnTo>
                    <a:pt x="40648" y="93679"/>
                  </a:lnTo>
                  <a:close/>
                  <a:moveTo>
                    <a:pt x="53554" y="93643"/>
                  </a:moveTo>
                  <a:cubicBezTo>
                    <a:pt x="53554" y="93631"/>
                    <a:pt x="53554" y="93631"/>
                    <a:pt x="53566" y="93631"/>
                  </a:cubicBezTo>
                  <a:lnTo>
                    <a:pt x="53566" y="93631"/>
                  </a:lnTo>
                  <a:cubicBezTo>
                    <a:pt x="53578" y="93631"/>
                    <a:pt x="53578" y="93631"/>
                    <a:pt x="53590" y="93643"/>
                  </a:cubicBezTo>
                  <a:lnTo>
                    <a:pt x="53590" y="93643"/>
                  </a:lnTo>
                  <a:cubicBezTo>
                    <a:pt x="53590" y="93667"/>
                    <a:pt x="53578" y="93667"/>
                    <a:pt x="53578" y="93667"/>
                  </a:cubicBezTo>
                  <a:lnTo>
                    <a:pt x="53578" y="93667"/>
                  </a:lnTo>
                  <a:lnTo>
                    <a:pt x="53578" y="93667"/>
                  </a:lnTo>
                  <a:lnTo>
                    <a:pt x="53578" y="93667"/>
                  </a:lnTo>
                  <a:cubicBezTo>
                    <a:pt x="53554" y="93679"/>
                    <a:pt x="53554" y="93667"/>
                    <a:pt x="53554" y="93643"/>
                  </a:cubicBezTo>
                  <a:close/>
                  <a:moveTo>
                    <a:pt x="38088" y="93262"/>
                  </a:moveTo>
                  <a:cubicBezTo>
                    <a:pt x="38076" y="93262"/>
                    <a:pt x="38076" y="93250"/>
                    <a:pt x="38076" y="93226"/>
                  </a:cubicBezTo>
                  <a:lnTo>
                    <a:pt x="38076" y="93226"/>
                  </a:lnTo>
                  <a:cubicBezTo>
                    <a:pt x="38076" y="93215"/>
                    <a:pt x="38088" y="93215"/>
                    <a:pt x="38100" y="93215"/>
                  </a:cubicBezTo>
                  <a:lnTo>
                    <a:pt x="38100" y="93215"/>
                  </a:lnTo>
                  <a:cubicBezTo>
                    <a:pt x="38112" y="93215"/>
                    <a:pt x="38112" y="93226"/>
                    <a:pt x="38112" y="93250"/>
                  </a:cubicBezTo>
                  <a:lnTo>
                    <a:pt x="38112" y="93250"/>
                  </a:lnTo>
                  <a:cubicBezTo>
                    <a:pt x="38100" y="93250"/>
                    <a:pt x="38100" y="93262"/>
                    <a:pt x="38088" y="93262"/>
                  </a:cubicBezTo>
                  <a:close/>
                  <a:moveTo>
                    <a:pt x="56090" y="93226"/>
                  </a:moveTo>
                  <a:cubicBezTo>
                    <a:pt x="56090" y="93215"/>
                    <a:pt x="56090" y="93215"/>
                    <a:pt x="56114" y="93203"/>
                  </a:cubicBezTo>
                  <a:lnTo>
                    <a:pt x="56114" y="93203"/>
                  </a:lnTo>
                  <a:cubicBezTo>
                    <a:pt x="56126" y="93203"/>
                    <a:pt x="56126" y="93203"/>
                    <a:pt x="56138" y="93215"/>
                  </a:cubicBezTo>
                  <a:lnTo>
                    <a:pt x="56138" y="93215"/>
                  </a:lnTo>
                  <a:cubicBezTo>
                    <a:pt x="56138" y="93226"/>
                    <a:pt x="56138" y="93226"/>
                    <a:pt x="56126" y="93250"/>
                  </a:cubicBezTo>
                  <a:lnTo>
                    <a:pt x="56126" y="93250"/>
                  </a:lnTo>
                  <a:lnTo>
                    <a:pt x="56126" y="93250"/>
                  </a:lnTo>
                  <a:lnTo>
                    <a:pt x="56126" y="93250"/>
                  </a:lnTo>
                  <a:cubicBezTo>
                    <a:pt x="56114" y="93250"/>
                    <a:pt x="56114" y="93250"/>
                    <a:pt x="56090" y="93226"/>
                  </a:cubicBezTo>
                  <a:close/>
                  <a:moveTo>
                    <a:pt x="35552" y="92691"/>
                  </a:moveTo>
                  <a:cubicBezTo>
                    <a:pt x="35540" y="92691"/>
                    <a:pt x="35540" y="92679"/>
                    <a:pt x="35540" y="92667"/>
                  </a:cubicBezTo>
                  <a:lnTo>
                    <a:pt x="35540" y="92667"/>
                  </a:lnTo>
                  <a:cubicBezTo>
                    <a:pt x="35540" y="92655"/>
                    <a:pt x="35552" y="92655"/>
                    <a:pt x="35576" y="92655"/>
                  </a:cubicBezTo>
                  <a:lnTo>
                    <a:pt x="35576" y="92655"/>
                  </a:lnTo>
                  <a:cubicBezTo>
                    <a:pt x="35588" y="92655"/>
                    <a:pt x="35588" y="92667"/>
                    <a:pt x="35588" y="92679"/>
                  </a:cubicBezTo>
                  <a:lnTo>
                    <a:pt x="35588" y="92679"/>
                  </a:lnTo>
                  <a:cubicBezTo>
                    <a:pt x="35576" y="92691"/>
                    <a:pt x="35576" y="92691"/>
                    <a:pt x="35552" y="92691"/>
                  </a:cubicBezTo>
                  <a:close/>
                  <a:moveTo>
                    <a:pt x="58627" y="92667"/>
                  </a:moveTo>
                  <a:cubicBezTo>
                    <a:pt x="58627" y="92655"/>
                    <a:pt x="58627" y="92655"/>
                    <a:pt x="58638" y="92631"/>
                  </a:cubicBezTo>
                  <a:lnTo>
                    <a:pt x="58638" y="92631"/>
                  </a:lnTo>
                  <a:cubicBezTo>
                    <a:pt x="58650" y="92631"/>
                    <a:pt x="58650" y="92631"/>
                    <a:pt x="58674" y="92655"/>
                  </a:cubicBezTo>
                  <a:lnTo>
                    <a:pt x="58674" y="92655"/>
                  </a:lnTo>
                  <a:cubicBezTo>
                    <a:pt x="58674" y="92667"/>
                    <a:pt x="58674" y="92667"/>
                    <a:pt x="58650" y="92679"/>
                  </a:cubicBezTo>
                  <a:lnTo>
                    <a:pt x="58650" y="92679"/>
                  </a:lnTo>
                  <a:lnTo>
                    <a:pt x="58650" y="92679"/>
                  </a:lnTo>
                  <a:lnTo>
                    <a:pt x="58650" y="92679"/>
                  </a:lnTo>
                  <a:lnTo>
                    <a:pt x="58650" y="92679"/>
                  </a:lnTo>
                  <a:lnTo>
                    <a:pt x="58650" y="92679"/>
                  </a:lnTo>
                  <a:cubicBezTo>
                    <a:pt x="58638" y="92679"/>
                    <a:pt x="58638" y="92679"/>
                    <a:pt x="58627" y="92667"/>
                  </a:cubicBezTo>
                  <a:close/>
                  <a:moveTo>
                    <a:pt x="33052" y="92000"/>
                  </a:moveTo>
                  <a:cubicBezTo>
                    <a:pt x="33040" y="92000"/>
                    <a:pt x="33040" y="91976"/>
                    <a:pt x="33040" y="91964"/>
                  </a:cubicBezTo>
                  <a:lnTo>
                    <a:pt x="33040" y="91964"/>
                  </a:lnTo>
                  <a:cubicBezTo>
                    <a:pt x="33040" y="91952"/>
                    <a:pt x="33052" y="91952"/>
                    <a:pt x="33076" y="91952"/>
                  </a:cubicBezTo>
                  <a:lnTo>
                    <a:pt x="33076" y="91952"/>
                  </a:lnTo>
                  <a:cubicBezTo>
                    <a:pt x="33088" y="91952"/>
                    <a:pt x="33088" y="91964"/>
                    <a:pt x="33088" y="91976"/>
                  </a:cubicBezTo>
                  <a:lnTo>
                    <a:pt x="33088" y="91976"/>
                  </a:lnTo>
                  <a:cubicBezTo>
                    <a:pt x="33076" y="91976"/>
                    <a:pt x="33076" y="92000"/>
                    <a:pt x="33052" y="92000"/>
                  </a:cubicBezTo>
                  <a:lnTo>
                    <a:pt x="33052" y="92000"/>
                  </a:lnTo>
                  <a:close/>
                  <a:moveTo>
                    <a:pt x="61127" y="91964"/>
                  </a:moveTo>
                  <a:cubicBezTo>
                    <a:pt x="61127" y="91952"/>
                    <a:pt x="61127" y="91941"/>
                    <a:pt x="61139" y="91941"/>
                  </a:cubicBezTo>
                  <a:lnTo>
                    <a:pt x="61139" y="91941"/>
                  </a:lnTo>
                  <a:cubicBezTo>
                    <a:pt x="61151" y="91941"/>
                    <a:pt x="61151" y="91941"/>
                    <a:pt x="61174" y="91952"/>
                  </a:cubicBezTo>
                  <a:lnTo>
                    <a:pt x="61174" y="91952"/>
                  </a:lnTo>
                  <a:cubicBezTo>
                    <a:pt x="61174" y="91964"/>
                    <a:pt x="61174" y="91964"/>
                    <a:pt x="61151" y="91976"/>
                  </a:cubicBezTo>
                  <a:lnTo>
                    <a:pt x="61151" y="91976"/>
                  </a:lnTo>
                  <a:lnTo>
                    <a:pt x="61151" y="91976"/>
                  </a:lnTo>
                  <a:lnTo>
                    <a:pt x="61151" y="91976"/>
                  </a:lnTo>
                  <a:lnTo>
                    <a:pt x="61139" y="91976"/>
                  </a:lnTo>
                  <a:lnTo>
                    <a:pt x="61139" y="91976"/>
                  </a:lnTo>
                  <a:close/>
                  <a:moveTo>
                    <a:pt x="30599" y="91143"/>
                  </a:moveTo>
                  <a:cubicBezTo>
                    <a:pt x="30587" y="91143"/>
                    <a:pt x="30587" y="91131"/>
                    <a:pt x="30587" y="91119"/>
                  </a:cubicBezTo>
                  <a:lnTo>
                    <a:pt x="30587" y="91119"/>
                  </a:lnTo>
                  <a:cubicBezTo>
                    <a:pt x="30587" y="91107"/>
                    <a:pt x="30599" y="91107"/>
                    <a:pt x="30623" y="91107"/>
                  </a:cubicBezTo>
                  <a:lnTo>
                    <a:pt x="30623" y="91107"/>
                  </a:lnTo>
                  <a:cubicBezTo>
                    <a:pt x="30635" y="91107"/>
                    <a:pt x="30635" y="91119"/>
                    <a:pt x="30635" y="91131"/>
                  </a:cubicBezTo>
                  <a:lnTo>
                    <a:pt x="30635" y="91131"/>
                  </a:lnTo>
                  <a:cubicBezTo>
                    <a:pt x="30611" y="91143"/>
                    <a:pt x="30611" y="91143"/>
                    <a:pt x="30599" y="91143"/>
                  </a:cubicBezTo>
                  <a:lnTo>
                    <a:pt x="30599" y="91143"/>
                  </a:lnTo>
                  <a:close/>
                  <a:moveTo>
                    <a:pt x="63580" y="91119"/>
                  </a:moveTo>
                  <a:cubicBezTo>
                    <a:pt x="63580" y="91107"/>
                    <a:pt x="63580" y="91107"/>
                    <a:pt x="63591" y="91083"/>
                  </a:cubicBezTo>
                  <a:lnTo>
                    <a:pt x="63591" y="91083"/>
                  </a:lnTo>
                  <a:cubicBezTo>
                    <a:pt x="63615" y="91083"/>
                    <a:pt x="63615" y="91083"/>
                    <a:pt x="63627" y="91107"/>
                  </a:cubicBezTo>
                  <a:lnTo>
                    <a:pt x="63627" y="91107"/>
                  </a:lnTo>
                  <a:cubicBezTo>
                    <a:pt x="63627" y="91119"/>
                    <a:pt x="63627" y="91119"/>
                    <a:pt x="63615" y="91131"/>
                  </a:cubicBezTo>
                  <a:lnTo>
                    <a:pt x="63615" y="91131"/>
                  </a:lnTo>
                  <a:lnTo>
                    <a:pt x="63591" y="91131"/>
                  </a:lnTo>
                  <a:lnTo>
                    <a:pt x="63591" y="91131"/>
                  </a:lnTo>
                  <a:cubicBezTo>
                    <a:pt x="63580" y="91131"/>
                    <a:pt x="63580" y="91131"/>
                    <a:pt x="63580" y="91119"/>
                  </a:cubicBezTo>
                  <a:close/>
                  <a:moveTo>
                    <a:pt x="28194" y="90178"/>
                  </a:moveTo>
                  <a:cubicBezTo>
                    <a:pt x="28170" y="90178"/>
                    <a:pt x="28170" y="90167"/>
                    <a:pt x="28170" y="90155"/>
                  </a:cubicBezTo>
                  <a:lnTo>
                    <a:pt x="28170" y="90155"/>
                  </a:lnTo>
                  <a:cubicBezTo>
                    <a:pt x="28170" y="90131"/>
                    <a:pt x="28194" y="90131"/>
                    <a:pt x="28206" y="90131"/>
                  </a:cubicBezTo>
                  <a:lnTo>
                    <a:pt x="28206" y="90131"/>
                  </a:lnTo>
                  <a:cubicBezTo>
                    <a:pt x="28218" y="90131"/>
                    <a:pt x="28218" y="90155"/>
                    <a:pt x="28218" y="90167"/>
                  </a:cubicBezTo>
                  <a:lnTo>
                    <a:pt x="28218" y="90167"/>
                  </a:lnTo>
                  <a:cubicBezTo>
                    <a:pt x="28206" y="90167"/>
                    <a:pt x="28206" y="90178"/>
                    <a:pt x="28194" y="90178"/>
                  </a:cubicBezTo>
                  <a:lnTo>
                    <a:pt x="28194" y="90178"/>
                  </a:lnTo>
                  <a:close/>
                  <a:moveTo>
                    <a:pt x="65973" y="90155"/>
                  </a:moveTo>
                  <a:cubicBezTo>
                    <a:pt x="65973" y="90131"/>
                    <a:pt x="65973" y="90131"/>
                    <a:pt x="65996" y="90119"/>
                  </a:cubicBezTo>
                  <a:lnTo>
                    <a:pt x="65996" y="90119"/>
                  </a:lnTo>
                  <a:cubicBezTo>
                    <a:pt x="66008" y="90119"/>
                    <a:pt x="66020" y="90119"/>
                    <a:pt x="66020" y="90131"/>
                  </a:cubicBezTo>
                  <a:lnTo>
                    <a:pt x="66020" y="90131"/>
                  </a:lnTo>
                  <a:cubicBezTo>
                    <a:pt x="66020" y="90155"/>
                    <a:pt x="66020" y="90155"/>
                    <a:pt x="66008" y="90167"/>
                  </a:cubicBezTo>
                  <a:lnTo>
                    <a:pt x="66008" y="90167"/>
                  </a:lnTo>
                  <a:lnTo>
                    <a:pt x="66008" y="90167"/>
                  </a:lnTo>
                  <a:lnTo>
                    <a:pt x="66008" y="90167"/>
                  </a:lnTo>
                  <a:lnTo>
                    <a:pt x="65996" y="90167"/>
                  </a:lnTo>
                  <a:lnTo>
                    <a:pt x="65996" y="90167"/>
                  </a:lnTo>
                  <a:cubicBezTo>
                    <a:pt x="65973" y="90167"/>
                    <a:pt x="65973" y="90155"/>
                    <a:pt x="65973" y="90155"/>
                  </a:cubicBezTo>
                  <a:close/>
                  <a:moveTo>
                    <a:pt x="25837" y="89059"/>
                  </a:moveTo>
                  <a:lnTo>
                    <a:pt x="25837" y="89059"/>
                  </a:lnTo>
                  <a:lnTo>
                    <a:pt x="25837" y="89059"/>
                  </a:lnTo>
                  <a:cubicBezTo>
                    <a:pt x="25825" y="89059"/>
                    <a:pt x="25825" y="89047"/>
                    <a:pt x="25825" y="89035"/>
                  </a:cubicBezTo>
                  <a:lnTo>
                    <a:pt x="25825" y="89035"/>
                  </a:lnTo>
                  <a:cubicBezTo>
                    <a:pt x="25825" y="89024"/>
                    <a:pt x="25837" y="89024"/>
                    <a:pt x="25861" y="89024"/>
                  </a:cubicBezTo>
                  <a:lnTo>
                    <a:pt x="25861" y="89024"/>
                  </a:lnTo>
                  <a:cubicBezTo>
                    <a:pt x="25872" y="89024"/>
                    <a:pt x="25872" y="89035"/>
                    <a:pt x="25872" y="89047"/>
                  </a:cubicBezTo>
                  <a:lnTo>
                    <a:pt x="25872" y="89047"/>
                  </a:lnTo>
                  <a:cubicBezTo>
                    <a:pt x="25872" y="89059"/>
                    <a:pt x="25849" y="89059"/>
                    <a:pt x="25837" y="89059"/>
                  </a:cubicBezTo>
                  <a:lnTo>
                    <a:pt x="25837" y="89059"/>
                  </a:lnTo>
                  <a:cubicBezTo>
                    <a:pt x="25849" y="89059"/>
                    <a:pt x="25837" y="89059"/>
                    <a:pt x="25837" y="89059"/>
                  </a:cubicBezTo>
                  <a:close/>
                  <a:moveTo>
                    <a:pt x="68318" y="89035"/>
                  </a:moveTo>
                  <a:cubicBezTo>
                    <a:pt x="68318" y="89024"/>
                    <a:pt x="68318" y="89000"/>
                    <a:pt x="68330" y="89000"/>
                  </a:cubicBezTo>
                  <a:lnTo>
                    <a:pt x="68330" y="89000"/>
                  </a:lnTo>
                  <a:cubicBezTo>
                    <a:pt x="68342" y="89000"/>
                    <a:pt x="68342" y="89000"/>
                    <a:pt x="68354" y="89024"/>
                  </a:cubicBezTo>
                  <a:lnTo>
                    <a:pt x="68354" y="89024"/>
                  </a:lnTo>
                  <a:cubicBezTo>
                    <a:pt x="68354" y="89035"/>
                    <a:pt x="68354" y="89035"/>
                    <a:pt x="68342" y="89047"/>
                  </a:cubicBezTo>
                  <a:lnTo>
                    <a:pt x="68342" y="89047"/>
                  </a:lnTo>
                  <a:lnTo>
                    <a:pt x="68342" y="89047"/>
                  </a:lnTo>
                  <a:lnTo>
                    <a:pt x="68342" y="89047"/>
                  </a:lnTo>
                  <a:lnTo>
                    <a:pt x="68330" y="89047"/>
                  </a:lnTo>
                  <a:lnTo>
                    <a:pt x="68330" y="89047"/>
                  </a:lnTo>
                  <a:cubicBezTo>
                    <a:pt x="68330" y="89047"/>
                    <a:pt x="68318" y="89047"/>
                    <a:pt x="68318" y="89035"/>
                  </a:cubicBezTo>
                  <a:close/>
                  <a:moveTo>
                    <a:pt x="23563" y="87833"/>
                  </a:moveTo>
                  <a:lnTo>
                    <a:pt x="23563" y="87833"/>
                  </a:lnTo>
                  <a:lnTo>
                    <a:pt x="23563" y="87833"/>
                  </a:lnTo>
                  <a:cubicBezTo>
                    <a:pt x="23551" y="87833"/>
                    <a:pt x="23551" y="87809"/>
                    <a:pt x="23551" y="87797"/>
                  </a:cubicBezTo>
                  <a:lnTo>
                    <a:pt x="23551" y="87797"/>
                  </a:lnTo>
                  <a:cubicBezTo>
                    <a:pt x="23551" y="87785"/>
                    <a:pt x="23563" y="87785"/>
                    <a:pt x="23575" y="87785"/>
                  </a:cubicBezTo>
                  <a:lnTo>
                    <a:pt x="23575" y="87785"/>
                  </a:lnTo>
                  <a:cubicBezTo>
                    <a:pt x="23586" y="87785"/>
                    <a:pt x="23586" y="87797"/>
                    <a:pt x="23575" y="87809"/>
                  </a:cubicBezTo>
                  <a:lnTo>
                    <a:pt x="23575" y="87809"/>
                  </a:lnTo>
                  <a:cubicBezTo>
                    <a:pt x="23575" y="87833"/>
                    <a:pt x="23575" y="87833"/>
                    <a:pt x="23563" y="87833"/>
                  </a:cubicBezTo>
                  <a:lnTo>
                    <a:pt x="23563" y="87833"/>
                  </a:lnTo>
                  <a:close/>
                  <a:moveTo>
                    <a:pt x="70592" y="87809"/>
                  </a:moveTo>
                  <a:cubicBezTo>
                    <a:pt x="70592" y="87797"/>
                    <a:pt x="70592" y="87797"/>
                    <a:pt x="70604" y="87785"/>
                  </a:cubicBezTo>
                  <a:lnTo>
                    <a:pt x="70604" y="87785"/>
                  </a:lnTo>
                  <a:cubicBezTo>
                    <a:pt x="70616" y="87773"/>
                    <a:pt x="70616" y="87785"/>
                    <a:pt x="70640" y="87785"/>
                  </a:cubicBezTo>
                  <a:lnTo>
                    <a:pt x="70640" y="87785"/>
                  </a:lnTo>
                  <a:cubicBezTo>
                    <a:pt x="70640" y="87797"/>
                    <a:pt x="70640" y="87797"/>
                    <a:pt x="70616" y="87809"/>
                  </a:cubicBezTo>
                  <a:lnTo>
                    <a:pt x="70616" y="87809"/>
                  </a:lnTo>
                  <a:lnTo>
                    <a:pt x="70604" y="87809"/>
                  </a:lnTo>
                  <a:lnTo>
                    <a:pt x="70604" y="87809"/>
                  </a:lnTo>
                  <a:close/>
                  <a:moveTo>
                    <a:pt x="21348" y="86476"/>
                  </a:moveTo>
                  <a:cubicBezTo>
                    <a:pt x="21324" y="86476"/>
                    <a:pt x="21324" y="86464"/>
                    <a:pt x="21324" y="86440"/>
                  </a:cubicBezTo>
                  <a:lnTo>
                    <a:pt x="21324" y="86440"/>
                  </a:lnTo>
                  <a:cubicBezTo>
                    <a:pt x="21348" y="86428"/>
                    <a:pt x="21348" y="86428"/>
                    <a:pt x="21360" y="86428"/>
                  </a:cubicBezTo>
                  <a:lnTo>
                    <a:pt x="21360" y="86428"/>
                  </a:lnTo>
                  <a:cubicBezTo>
                    <a:pt x="21372" y="86440"/>
                    <a:pt x="21372" y="86440"/>
                    <a:pt x="21372" y="86464"/>
                  </a:cubicBezTo>
                  <a:lnTo>
                    <a:pt x="21372" y="86464"/>
                  </a:lnTo>
                  <a:cubicBezTo>
                    <a:pt x="21372" y="86476"/>
                    <a:pt x="21360" y="86476"/>
                    <a:pt x="21348" y="86476"/>
                  </a:cubicBezTo>
                  <a:lnTo>
                    <a:pt x="21348" y="86476"/>
                  </a:lnTo>
                  <a:cubicBezTo>
                    <a:pt x="21360" y="86476"/>
                    <a:pt x="21360" y="86476"/>
                    <a:pt x="21348" y="86476"/>
                  </a:cubicBezTo>
                  <a:close/>
                  <a:moveTo>
                    <a:pt x="72795" y="86440"/>
                  </a:moveTo>
                  <a:cubicBezTo>
                    <a:pt x="72783" y="86428"/>
                    <a:pt x="72795" y="86428"/>
                    <a:pt x="72795" y="86416"/>
                  </a:cubicBezTo>
                  <a:lnTo>
                    <a:pt x="72795" y="86416"/>
                  </a:lnTo>
                  <a:cubicBezTo>
                    <a:pt x="72807" y="86404"/>
                    <a:pt x="72807" y="86416"/>
                    <a:pt x="72819" y="86416"/>
                  </a:cubicBezTo>
                  <a:lnTo>
                    <a:pt x="72819" y="86416"/>
                  </a:lnTo>
                  <a:cubicBezTo>
                    <a:pt x="72843" y="86428"/>
                    <a:pt x="72819" y="86428"/>
                    <a:pt x="72819" y="86440"/>
                  </a:cubicBezTo>
                  <a:lnTo>
                    <a:pt x="72819" y="86440"/>
                  </a:lnTo>
                  <a:lnTo>
                    <a:pt x="72807" y="86440"/>
                  </a:lnTo>
                  <a:lnTo>
                    <a:pt x="72807" y="86440"/>
                  </a:lnTo>
                  <a:cubicBezTo>
                    <a:pt x="72807" y="86464"/>
                    <a:pt x="72795" y="86464"/>
                    <a:pt x="72795" y="86440"/>
                  </a:cubicBezTo>
                  <a:close/>
                  <a:moveTo>
                    <a:pt x="19217" y="84987"/>
                  </a:moveTo>
                  <a:cubicBezTo>
                    <a:pt x="19205" y="84987"/>
                    <a:pt x="19205" y="84975"/>
                    <a:pt x="19217" y="84952"/>
                  </a:cubicBezTo>
                  <a:lnTo>
                    <a:pt x="19217" y="84952"/>
                  </a:lnTo>
                  <a:cubicBezTo>
                    <a:pt x="19229" y="84940"/>
                    <a:pt x="19229" y="84940"/>
                    <a:pt x="19241" y="84952"/>
                  </a:cubicBezTo>
                  <a:lnTo>
                    <a:pt x="19241" y="84952"/>
                  </a:lnTo>
                  <a:cubicBezTo>
                    <a:pt x="19264" y="84975"/>
                    <a:pt x="19264" y="84975"/>
                    <a:pt x="19241" y="84987"/>
                  </a:cubicBezTo>
                  <a:lnTo>
                    <a:pt x="19241" y="84987"/>
                  </a:lnTo>
                  <a:lnTo>
                    <a:pt x="19217" y="84987"/>
                  </a:lnTo>
                  <a:lnTo>
                    <a:pt x="19217" y="84987"/>
                  </a:lnTo>
                  <a:close/>
                  <a:moveTo>
                    <a:pt x="74926" y="84975"/>
                  </a:moveTo>
                  <a:lnTo>
                    <a:pt x="74926" y="84940"/>
                  </a:lnTo>
                  <a:lnTo>
                    <a:pt x="74926" y="84940"/>
                  </a:lnTo>
                  <a:cubicBezTo>
                    <a:pt x="74938" y="84928"/>
                    <a:pt x="74938" y="84940"/>
                    <a:pt x="74950" y="84940"/>
                  </a:cubicBezTo>
                  <a:lnTo>
                    <a:pt x="74950" y="84940"/>
                  </a:lnTo>
                  <a:lnTo>
                    <a:pt x="74950" y="84975"/>
                  </a:lnTo>
                  <a:lnTo>
                    <a:pt x="74950" y="84975"/>
                  </a:lnTo>
                  <a:lnTo>
                    <a:pt x="74938" y="84975"/>
                  </a:lnTo>
                  <a:lnTo>
                    <a:pt x="74938" y="84975"/>
                  </a:lnTo>
                  <a:cubicBezTo>
                    <a:pt x="74938" y="84987"/>
                    <a:pt x="74926" y="84975"/>
                    <a:pt x="74926" y="84975"/>
                  </a:cubicBezTo>
                  <a:close/>
                  <a:moveTo>
                    <a:pt x="17157" y="83392"/>
                  </a:moveTo>
                  <a:lnTo>
                    <a:pt x="17157" y="83392"/>
                  </a:lnTo>
                  <a:lnTo>
                    <a:pt x="17157" y="83392"/>
                  </a:lnTo>
                  <a:cubicBezTo>
                    <a:pt x="17145" y="83380"/>
                    <a:pt x="17145" y="83380"/>
                    <a:pt x="17157" y="83368"/>
                  </a:cubicBezTo>
                  <a:lnTo>
                    <a:pt x="17157" y="83368"/>
                  </a:lnTo>
                  <a:cubicBezTo>
                    <a:pt x="17181" y="83344"/>
                    <a:pt x="17181" y="83344"/>
                    <a:pt x="17193" y="83368"/>
                  </a:cubicBezTo>
                  <a:lnTo>
                    <a:pt x="17193" y="83368"/>
                  </a:lnTo>
                  <a:cubicBezTo>
                    <a:pt x="17205" y="83368"/>
                    <a:pt x="17205" y="83380"/>
                    <a:pt x="17193" y="83392"/>
                  </a:cubicBezTo>
                  <a:lnTo>
                    <a:pt x="17193" y="83392"/>
                  </a:lnTo>
                  <a:lnTo>
                    <a:pt x="17157" y="83392"/>
                  </a:lnTo>
                  <a:lnTo>
                    <a:pt x="17157" y="83392"/>
                  </a:lnTo>
                  <a:cubicBezTo>
                    <a:pt x="17181" y="83392"/>
                    <a:pt x="17181" y="83392"/>
                    <a:pt x="17157" y="83392"/>
                  </a:cubicBezTo>
                  <a:close/>
                  <a:moveTo>
                    <a:pt x="76962" y="83380"/>
                  </a:moveTo>
                  <a:cubicBezTo>
                    <a:pt x="76950" y="83368"/>
                    <a:pt x="76962" y="83344"/>
                    <a:pt x="76962" y="83344"/>
                  </a:cubicBezTo>
                  <a:lnTo>
                    <a:pt x="76962" y="83344"/>
                  </a:lnTo>
                  <a:cubicBezTo>
                    <a:pt x="76974" y="83332"/>
                    <a:pt x="76974" y="83344"/>
                    <a:pt x="76986" y="83344"/>
                  </a:cubicBezTo>
                  <a:lnTo>
                    <a:pt x="76986" y="83344"/>
                  </a:lnTo>
                  <a:lnTo>
                    <a:pt x="76986" y="83380"/>
                  </a:lnTo>
                  <a:lnTo>
                    <a:pt x="76986" y="83380"/>
                  </a:lnTo>
                  <a:lnTo>
                    <a:pt x="76974" y="83380"/>
                  </a:lnTo>
                  <a:lnTo>
                    <a:pt x="76974" y="83380"/>
                  </a:lnTo>
                  <a:cubicBezTo>
                    <a:pt x="76974" y="83392"/>
                    <a:pt x="76974" y="83380"/>
                    <a:pt x="76962" y="83380"/>
                  </a:cubicBezTo>
                  <a:close/>
                  <a:moveTo>
                    <a:pt x="15216" y="81701"/>
                  </a:moveTo>
                  <a:lnTo>
                    <a:pt x="15216" y="81701"/>
                  </a:lnTo>
                  <a:lnTo>
                    <a:pt x="15216" y="81701"/>
                  </a:lnTo>
                  <a:cubicBezTo>
                    <a:pt x="15193" y="81677"/>
                    <a:pt x="15193" y="81677"/>
                    <a:pt x="15216" y="81665"/>
                  </a:cubicBezTo>
                  <a:lnTo>
                    <a:pt x="15216" y="81665"/>
                  </a:lnTo>
                  <a:cubicBezTo>
                    <a:pt x="15228" y="81654"/>
                    <a:pt x="15228" y="81654"/>
                    <a:pt x="15240" y="81665"/>
                  </a:cubicBezTo>
                  <a:lnTo>
                    <a:pt x="15240" y="81665"/>
                  </a:lnTo>
                  <a:cubicBezTo>
                    <a:pt x="15252" y="81677"/>
                    <a:pt x="15252" y="81677"/>
                    <a:pt x="15240" y="81701"/>
                  </a:cubicBezTo>
                  <a:lnTo>
                    <a:pt x="15240" y="81701"/>
                  </a:lnTo>
                  <a:lnTo>
                    <a:pt x="15216" y="81701"/>
                  </a:lnTo>
                  <a:lnTo>
                    <a:pt x="15216" y="81701"/>
                  </a:lnTo>
                  <a:cubicBezTo>
                    <a:pt x="15228" y="81701"/>
                    <a:pt x="15216" y="81701"/>
                    <a:pt x="15216" y="81701"/>
                  </a:cubicBezTo>
                  <a:close/>
                  <a:moveTo>
                    <a:pt x="78927" y="81677"/>
                  </a:moveTo>
                  <a:cubicBezTo>
                    <a:pt x="78915" y="81665"/>
                    <a:pt x="78915" y="81665"/>
                    <a:pt x="78927" y="81654"/>
                  </a:cubicBezTo>
                  <a:lnTo>
                    <a:pt x="78927" y="81654"/>
                  </a:lnTo>
                  <a:lnTo>
                    <a:pt x="78950" y="81654"/>
                  </a:lnTo>
                  <a:lnTo>
                    <a:pt x="78950" y="81654"/>
                  </a:lnTo>
                  <a:cubicBezTo>
                    <a:pt x="78974" y="81665"/>
                    <a:pt x="78974" y="81665"/>
                    <a:pt x="78950" y="81677"/>
                  </a:cubicBezTo>
                  <a:lnTo>
                    <a:pt x="78950" y="81677"/>
                  </a:lnTo>
                  <a:lnTo>
                    <a:pt x="78950" y="81677"/>
                  </a:lnTo>
                  <a:lnTo>
                    <a:pt x="78950" y="81677"/>
                  </a:lnTo>
                  <a:lnTo>
                    <a:pt x="78939" y="81677"/>
                  </a:lnTo>
                  <a:lnTo>
                    <a:pt x="78939" y="81677"/>
                  </a:lnTo>
                  <a:close/>
                  <a:moveTo>
                    <a:pt x="13347" y="79880"/>
                  </a:moveTo>
                  <a:lnTo>
                    <a:pt x="13347" y="79856"/>
                  </a:lnTo>
                  <a:lnTo>
                    <a:pt x="13347" y="79856"/>
                  </a:lnTo>
                  <a:cubicBezTo>
                    <a:pt x="13371" y="79832"/>
                    <a:pt x="13371" y="79832"/>
                    <a:pt x="13383" y="79856"/>
                  </a:cubicBezTo>
                  <a:lnTo>
                    <a:pt x="13383" y="79856"/>
                  </a:lnTo>
                  <a:cubicBezTo>
                    <a:pt x="13395" y="79868"/>
                    <a:pt x="13395" y="79868"/>
                    <a:pt x="13383" y="79880"/>
                  </a:cubicBezTo>
                  <a:lnTo>
                    <a:pt x="13383" y="79880"/>
                  </a:lnTo>
                  <a:lnTo>
                    <a:pt x="13371" y="79880"/>
                  </a:lnTo>
                  <a:lnTo>
                    <a:pt x="13371" y="79880"/>
                  </a:lnTo>
                  <a:close/>
                  <a:moveTo>
                    <a:pt x="80784" y="79868"/>
                  </a:moveTo>
                  <a:cubicBezTo>
                    <a:pt x="80772" y="79856"/>
                    <a:pt x="80772" y="79856"/>
                    <a:pt x="80784" y="79832"/>
                  </a:cubicBezTo>
                  <a:lnTo>
                    <a:pt x="80784" y="79832"/>
                  </a:lnTo>
                  <a:cubicBezTo>
                    <a:pt x="80796" y="79820"/>
                    <a:pt x="80796" y="79820"/>
                    <a:pt x="80820" y="79832"/>
                  </a:cubicBezTo>
                  <a:lnTo>
                    <a:pt x="80820" y="79832"/>
                  </a:lnTo>
                  <a:cubicBezTo>
                    <a:pt x="80832" y="79856"/>
                    <a:pt x="80832" y="79856"/>
                    <a:pt x="80820" y="79868"/>
                  </a:cubicBezTo>
                  <a:lnTo>
                    <a:pt x="80820" y="79868"/>
                  </a:lnTo>
                  <a:cubicBezTo>
                    <a:pt x="80796" y="79880"/>
                    <a:pt x="80796" y="79880"/>
                    <a:pt x="80784" y="79868"/>
                  </a:cubicBezTo>
                  <a:lnTo>
                    <a:pt x="80784" y="79868"/>
                  </a:lnTo>
                  <a:cubicBezTo>
                    <a:pt x="80784" y="79880"/>
                    <a:pt x="80784" y="79880"/>
                    <a:pt x="80784" y="79868"/>
                  </a:cubicBezTo>
                  <a:close/>
                  <a:moveTo>
                    <a:pt x="11597" y="77975"/>
                  </a:moveTo>
                  <a:cubicBezTo>
                    <a:pt x="11585" y="77963"/>
                    <a:pt x="11585" y="77963"/>
                    <a:pt x="11597" y="77951"/>
                  </a:cubicBezTo>
                  <a:lnTo>
                    <a:pt x="11597" y="77951"/>
                  </a:lnTo>
                  <a:cubicBezTo>
                    <a:pt x="11609" y="77927"/>
                    <a:pt x="11609" y="77927"/>
                    <a:pt x="11621" y="77951"/>
                  </a:cubicBezTo>
                  <a:lnTo>
                    <a:pt x="11621" y="77951"/>
                  </a:lnTo>
                  <a:cubicBezTo>
                    <a:pt x="11644" y="77951"/>
                    <a:pt x="11621" y="77963"/>
                    <a:pt x="11621" y="77975"/>
                  </a:cubicBezTo>
                  <a:lnTo>
                    <a:pt x="11621" y="77975"/>
                  </a:lnTo>
                  <a:lnTo>
                    <a:pt x="11597" y="77975"/>
                  </a:lnTo>
                  <a:lnTo>
                    <a:pt x="11597" y="77975"/>
                  </a:lnTo>
                  <a:cubicBezTo>
                    <a:pt x="11609" y="77975"/>
                    <a:pt x="11597" y="77975"/>
                    <a:pt x="11597" y="77975"/>
                  </a:cubicBezTo>
                  <a:close/>
                  <a:moveTo>
                    <a:pt x="82546" y="77963"/>
                  </a:moveTo>
                  <a:cubicBezTo>
                    <a:pt x="82522" y="77951"/>
                    <a:pt x="82522" y="77951"/>
                    <a:pt x="82546" y="77927"/>
                  </a:cubicBezTo>
                  <a:lnTo>
                    <a:pt x="82546" y="77927"/>
                  </a:lnTo>
                  <a:cubicBezTo>
                    <a:pt x="82558" y="77915"/>
                    <a:pt x="82558" y="77915"/>
                    <a:pt x="82570" y="77927"/>
                  </a:cubicBezTo>
                  <a:lnTo>
                    <a:pt x="82570" y="77927"/>
                  </a:lnTo>
                  <a:cubicBezTo>
                    <a:pt x="82582" y="77927"/>
                    <a:pt x="82582" y="77951"/>
                    <a:pt x="82570" y="77963"/>
                  </a:cubicBezTo>
                  <a:lnTo>
                    <a:pt x="82570" y="77963"/>
                  </a:lnTo>
                  <a:lnTo>
                    <a:pt x="82570" y="77963"/>
                  </a:lnTo>
                  <a:lnTo>
                    <a:pt x="82570" y="77963"/>
                  </a:lnTo>
                  <a:cubicBezTo>
                    <a:pt x="82558" y="77975"/>
                    <a:pt x="82558" y="77975"/>
                    <a:pt x="82546" y="77963"/>
                  </a:cubicBezTo>
                  <a:lnTo>
                    <a:pt x="82546" y="77963"/>
                  </a:lnTo>
                  <a:cubicBezTo>
                    <a:pt x="82546" y="77975"/>
                    <a:pt x="82546" y="77975"/>
                    <a:pt x="82546" y="77963"/>
                  </a:cubicBezTo>
                  <a:close/>
                  <a:moveTo>
                    <a:pt x="9942" y="75986"/>
                  </a:moveTo>
                  <a:cubicBezTo>
                    <a:pt x="9930" y="75962"/>
                    <a:pt x="9942" y="75962"/>
                    <a:pt x="9942" y="75950"/>
                  </a:cubicBezTo>
                  <a:lnTo>
                    <a:pt x="9942" y="75950"/>
                  </a:lnTo>
                  <a:lnTo>
                    <a:pt x="9978" y="75950"/>
                  </a:lnTo>
                  <a:lnTo>
                    <a:pt x="9978" y="75950"/>
                  </a:lnTo>
                  <a:cubicBezTo>
                    <a:pt x="9989" y="75962"/>
                    <a:pt x="9978" y="75962"/>
                    <a:pt x="9978" y="75986"/>
                  </a:cubicBezTo>
                  <a:lnTo>
                    <a:pt x="9978" y="75986"/>
                  </a:lnTo>
                  <a:lnTo>
                    <a:pt x="9966" y="75986"/>
                  </a:lnTo>
                  <a:lnTo>
                    <a:pt x="9966" y="75986"/>
                  </a:lnTo>
                  <a:close/>
                  <a:moveTo>
                    <a:pt x="84189" y="75962"/>
                  </a:moveTo>
                  <a:cubicBezTo>
                    <a:pt x="84177" y="75962"/>
                    <a:pt x="84177" y="75950"/>
                    <a:pt x="84189" y="75939"/>
                  </a:cubicBezTo>
                  <a:lnTo>
                    <a:pt x="84189" y="75939"/>
                  </a:lnTo>
                  <a:cubicBezTo>
                    <a:pt x="84213" y="75927"/>
                    <a:pt x="84213" y="75927"/>
                    <a:pt x="84225" y="75939"/>
                  </a:cubicBezTo>
                  <a:lnTo>
                    <a:pt x="84225" y="75939"/>
                  </a:lnTo>
                  <a:cubicBezTo>
                    <a:pt x="84237" y="75939"/>
                    <a:pt x="84237" y="75950"/>
                    <a:pt x="84225" y="75962"/>
                  </a:cubicBezTo>
                  <a:lnTo>
                    <a:pt x="84225" y="75962"/>
                  </a:lnTo>
                  <a:lnTo>
                    <a:pt x="84189" y="75962"/>
                  </a:lnTo>
                  <a:lnTo>
                    <a:pt x="84189" y="75962"/>
                  </a:lnTo>
                  <a:close/>
                  <a:moveTo>
                    <a:pt x="8406" y="73879"/>
                  </a:moveTo>
                  <a:lnTo>
                    <a:pt x="8406" y="73879"/>
                  </a:lnTo>
                  <a:lnTo>
                    <a:pt x="8406" y="73879"/>
                  </a:lnTo>
                  <a:cubicBezTo>
                    <a:pt x="8394" y="73867"/>
                    <a:pt x="8406" y="73867"/>
                    <a:pt x="8406" y="73855"/>
                  </a:cubicBezTo>
                  <a:lnTo>
                    <a:pt x="8406" y="73855"/>
                  </a:lnTo>
                  <a:lnTo>
                    <a:pt x="8442" y="73855"/>
                  </a:lnTo>
                  <a:lnTo>
                    <a:pt x="8442" y="73855"/>
                  </a:lnTo>
                  <a:lnTo>
                    <a:pt x="8442" y="73879"/>
                  </a:lnTo>
                  <a:lnTo>
                    <a:pt x="8442" y="73879"/>
                  </a:lnTo>
                  <a:lnTo>
                    <a:pt x="8430" y="73879"/>
                  </a:lnTo>
                  <a:lnTo>
                    <a:pt x="8430" y="73879"/>
                  </a:lnTo>
                  <a:cubicBezTo>
                    <a:pt x="8430" y="73903"/>
                    <a:pt x="8406" y="73903"/>
                    <a:pt x="8406" y="73879"/>
                  </a:cubicBezTo>
                  <a:close/>
                  <a:moveTo>
                    <a:pt x="85725" y="73879"/>
                  </a:moveTo>
                  <a:cubicBezTo>
                    <a:pt x="85713" y="73879"/>
                    <a:pt x="85713" y="73867"/>
                    <a:pt x="85725" y="73855"/>
                  </a:cubicBezTo>
                  <a:lnTo>
                    <a:pt x="85725" y="73855"/>
                  </a:lnTo>
                  <a:cubicBezTo>
                    <a:pt x="85725" y="73843"/>
                    <a:pt x="85737" y="73843"/>
                    <a:pt x="85761" y="73855"/>
                  </a:cubicBezTo>
                  <a:lnTo>
                    <a:pt x="85761" y="73855"/>
                  </a:lnTo>
                  <a:cubicBezTo>
                    <a:pt x="85773" y="73855"/>
                    <a:pt x="85773" y="73867"/>
                    <a:pt x="85761" y="73879"/>
                  </a:cubicBezTo>
                  <a:lnTo>
                    <a:pt x="85761" y="73879"/>
                  </a:lnTo>
                  <a:lnTo>
                    <a:pt x="85725" y="73879"/>
                  </a:lnTo>
                  <a:lnTo>
                    <a:pt x="85725" y="73879"/>
                  </a:lnTo>
                  <a:close/>
                  <a:moveTo>
                    <a:pt x="6977" y="71724"/>
                  </a:moveTo>
                  <a:cubicBezTo>
                    <a:pt x="6977" y="71712"/>
                    <a:pt x="6977" y="71712"/>
                    <a:pt x="7001" y="71688"/>
                  </a:cubicBezTo>
                  <a:lnTo>
                    <a:pt x="7001" y="71688"/>
                  </a:lnTo>
                  <a:cubicBezTo>
                    <a:pt x="7013" y="71688"/>
                    <a:pt x="7013" y="71688"/>
                    <a:pt x="7025" y="71712"/>
                  </a:cubicBezTo>
                  <a:lnTo>
                    <a:pt x="7025" y="71712"/>
                  </a:lnTo>
                  <a:cubicBezTo>
                    <a:pt x="7025" y="71724"/>
                    <a:pt x="7025" y="71724"/>
                    <a:pt x="7013" y="71736"/>
                  </a:cubicBezTo>
                  <a:lnTo>
                    <a:pt x="7013" y="71736"/>
                  </a:lnTo>
                  <a:lnTo>
                    <a:pt x="7001" y="71736"/>
                  </a:lnTo>
                  <a:lnTo>
                    <a:pt x="7001" y="71736"/>
                  </a:lnTo>
                  <a:cubicBezTo>
                    <a:pt x="7001" y="71724"/>
                    <a:pt x="7001" y="71724"/>
                    <a:pt x="6977" y="71724"/>
                  </a:cubicBezTo>
                  <a:close/>
                  <a:moveTo>
                    <a:pt x="87154" y="71712"/>
                  </a:moveTo>
                  <a:cubicBezTo>
                    <a:pt x="87142" y="71712"/>
                    <a:pt x="87142" y="71700"/>
                    <a:pt x="87154" y="71676"/>
                  </a:cubicBezTo>
                  <a:lnTo>
                    <a:pt x="87154" y="71676"/>
                  </a:lnTo>
                  <a:cubicBezTo>
                    <a:pt x="87154" y="71664"/>
                    <a:pt x="87166" y="71664"/>
                    <a:pt x="87190" y="71676"/>
                  </a:cubicBezTo>
                  <a:lnTo>
                    <a:pt x="87190" y="71676"/>
                  </a:lnTo>
                  <a:cubicBezTo>
                    <a:pt x="87202" y="71676"/>
                    <a:pt x="87202" y="71700"/>
                    <a:pt x="87190" y="71712"/>
                  </a:cubicBezTo>
                  <a:lnTo>
                    <a:pt x="87190" y="71712"/>
                  </a:lnTo>
                  <a:lnTo>
                    <a:pt x="87154" y="71712"/>
                  </a:lnTo>
                  <a:lnTo>
                    <a:pt x="87154" y="71712"/>
                  </a:lnTo>
                  <a:close/>
                  <a:moveTo>
                    <a:pt x="5691" y="69473"/>
                  </a:moveTo>
                  <a:lnTo>
                    <a:pt x="5691" y="69473"/>
                  </a:lnTo>
                  <a:lnTo>
                    <a:pt x="5691" y="69473"/>
                  </a:lnTo>
                  <a:cubicBezTo>
                    <a:pt x="5691" y="69462"/>
                    <a:pt x="5691" y="69450"/>
                    <a:pt x="5703" y="69450"/>
                  </a:cubicBezTo>
                  <a:lnTo>
                    <a:pt x="5703" y="69450"/>
                  </a:lnTo>
                  <a:cubicBezTo>
                    <a:pt x="5715" y="69450"/>
                    <a:pt x="5715" y="69450"/>
                    <a:pt x="5727" y="69462"/>
                  </a:cubicBezTo>
                  <a:lnTo>
                    <a:pt x="5727" y="69462"/>
                  </a:lnTo>
                  <a:cubicBezTo>
                    <a:pt x="5727" y="69473"/>
                    <a:pt x="5727" y="69473"/>
                    <a:pt x="5715" y="69497"/>
                  </a:cubicBezTo>
                  <a:lnTo>
                    <a:pt x="5715" y="69497"/>
                  </a:lnTo>
                  <a:lnTo>
                    <a:pt x="5703" y="69497"/>
                  </a:lnTo>
                  <a:lnTo>
                    <a:pt x="5703" y="69497"/>
                  </a:lnTo>
                  <a:cubicBezTo>
                    <a:pt x="5703" y="69485"/>
                    <a:pt x="5691" y="69485"/>
                    <a:pt x="5691" y="69473"/>
                  </a:cubicBezTo>
                  <a:close/>
                  <a:moveTo>
                    <a:pt x="88452" y="69462"/>
                  </a:moveTo>
                  <a:cubicBezTo>
                    <a:pt x="88440" y="69462"/>
                    <a:pt x="88440" y="69450"/>
                    <a:pt x="88440" y="69438"/>
                  </a:cubicBezTo>
                  <a:lnTo>
                    <a:pt x="88440" y="69438"/>
                  </a:lnTo>
                  <a:cubicBezTo>
                    <a:pt x="88440" y="69414"/>
                    <a:pt x="88452" y="69414"/>
                    <a:pt x="88464" y="69414"/>
                  </a:cubicBezTo>
                  <a:lnTo>
                    <a:pt x="88464" y="69414"/>
                  </a:lnTo>
                  <a:cubicBezTo>
                    <a:pt x="88475" y="69414"/>
                    <a:pt x="88475" y="69438"/>
                    <a:pt x="88475" y="69450"/>
                  </a:cubicBezTo>
                  <a:lnTo>
                    <a:pt x="88475" y="69450"/>
                  </a:lnTo>
                  <a:cubicBezTo>
                    <a:pt x="88475" y="69462"/>
                    <a:pt x="88464" y="69462"/>
                    <a:pt x="88452" y="69462"/>
                  </a:cubicBezTo>
                  <a:lnTo>
                    <a:pt x="88452" y="69462"/>
                  </a:lnTo>
                  <a:close/>
                  <a:moveTo>
                    <a:pt x="4513" y="67176"/>
                  </a:moveTo>
                  <a:cubicBezTo>
                    <a:pt x="4513" y="67152"/>
                    <a:pt x="4513" y="67152"/>
                    <a:pt x="4525" y="67140"/>
                  </a:cubicBezTo>
                  <a:lnTo>
                    <a:pt x="4525" y="67140"/>
                  </a:lnTo>
                  <a:cubicBezTo>
                    <a:pt x="4536" y="67140"/>
                    <a:pt x="4536" y="67140"/>
                    <a:pt x="4560" y="67152"/>
                  </a:cubicBezTo>
                  <a:lnTo>
                    <a:pt x="4560" y="67152"/>
                  </a:lnTo>
                  <a:cubicBezTo>
                    <a:pt x="4560" y="67176"/>
                    <a:pt x="4560" y="67176"/>
                    <a:pt x="4536" y="67187"/>
                  </a:cubicBezTo>
                  <a:lnTo>
                    <a:pt x="4536" y="67187"/>
                  </a:lnTo>
                  <a:lnTo>
                    <a:pt x="4525" y="67187"/>
                  </a:lnTo>
                  <a:lnTo>
                    <a:pt x="4525" y="67187"/>
                  </a:lnTo>
                  <a:close/>
                  <a:moveTo>
                    <a:pt x="89630" y="67152"/>
                  </a:moveTo>
                  <a:cubicBezTo>
                    <a:pt x="89607" y="67152"/>
                    <a:pt x="89607" y="67140"/>
                    <a:pt x="89607" y="67128"/>
                  </a:cubicBezTo>
                  <a:lnTo>
                    <a:pt x="89607" y="67128"/>
                  </a:lnTo>
                  <a:cubicBezTo>
                    <a:pt x="89607" y="67116"/>
                    <a:pt x="89630" y="67116"/>
                    <a:pt x="89642" y="67116"/>
                  </a:cubicBezTo>
                  <a:lnTo>
                    <a:pt x="89642" y="67116"/>
                  </a:lnTo>
                  <a:cubicBezTo>
                    <a:pt x="89654" y="67116"/>
                    <a:pt x="89654" y="67128"/>
                    <a:pt x="89654" y="67140"/>
                  </a:cubicBezTo>
                  <a:lnTo>
                    <a:pt x="89654" y="67140"/>
                  </a:lnTo>
                  <a:lnTo>
                    <a:pt x="89654" y="67140"/>
                  </a:lnTo>
                  <a:lnTo>
                    <a:pt x="89654" y="67140"/>
                  </a:lnTo>
                  <a:cubicBezTo>
                    <a:pt x="89642" y="67140"/>
                    <a:pt x="89642" y="67152"/>
                    <a:pt x="89630" y="67152"/>
                  </a:cubicBezTo>
                  <a:lnTo>
                    <a:pt x="89630" y="67152"/>
                  </a:lnTo>
                  <a:close/>
                  <a:moveTo>
                    <a:pt x="3465" y="64806"/>
                  </a:moveTo>
                  <a:cubicBezTo>
                    <a:pt x="3465" y="64794"/>
                    <a:pt x="3465" y="64794"/>
                    <a:pt x="3489" y="64771"/>
                  </a:cubicBezTo>
                  <a:lnTo>
                    <a:pt x="3489" y="64771"/>
                  </a:lnTo>
                  <a:cubicBezTo>
                    <a:pt x="3501" y="64771"/>
                    <a:pt x="3501" y="64771"/>
                    <a:pt x="3512" y="64794"/>
                  </a:cubicBezTo>
                  <a:lnTo>
                    <a:pt x="3512" y="64794"/>
                  </a:lnTo>
                  <a:cubicBezTo>
                    <a:pt x="3512" y="64806"/>
                    <a:pt x="3512" y="64806"/>
                    <a:pt x="3501" y="64818"/>
                  </a:cubicBezTo>
                  <a:lnTo>
                    <a:pt x="3501" y="64818"/>
                  </a:lnTo>
                  <a:lnTo>
                    <a:pt x="3489" y="64818"/>
                  </a:lnTo>
                  <a:lnTo>
                    <a:pt x="3489" y="64818"/>
                  </a:lnTo>
                  <a:cubicBezTo>
                    <a:pt x="3489" y="64818"/>
                    <a:pt x="3489" y="64806"/>
                    <a:pt x="3465" y="64806"/>
                  </a:cubicBezTo>
                  <a:close/>
                  <a:moveTo>
                    <a:pt x="90666" y="64771"/>
                  </a:moveTo>
                  <a:cubicBezTo>
                    <a:pt x="90654" y="64771"/>
                    <a:pt x="90654" y="64759"/>
                    <a:pt x="90654" y="64747"/>
                  </a:cubicBezTo>
                  <a:lnTo>
                    <a:pt x="90654" y="64747"/>
                  </a:lnTo>
                  <a:cubicBezTo>
                    <a:pt x="90654" y="64735"/>
                    <a:pt x="90666" y="64735"/>
                    <a:pt x="90678" y="64735"/>
                  </a:cubicBezTo>
                  <a:lnTo>
                    <a:pt x="90678" y="64735"/>
                  </a:lnTo>
                  <a:cubicBezTo>
                    <a:pt x="90702" y="64735"/>
                    <a:pt x="90702" y="64747"/>
                    <a:pt x="90702" y="64759"/>
                  </a:cubicBezTo>
                  <a:lnTo>
                    <a:pt x="90702" y="64759"/>
                  </a:lnTo>
                  <a:cubicBezTo>
                    <a:pt x="90702" y="64771"/>
                    <a:pt x="90678" y="64771"/>
                    <a:pt x="90666" y="64771"/>
                  </a:cubicBezTo>
                  <a:lnTo>
                    <a:pt x="90666" y="64771"/>
                  </a:lnTo>
                  <a:close/>
                  <a:moveTo>
                    <a:pt x="2560" y="62377"/>
                  </a:moveTo>
                  <a:cubicBezTo>
                    <a:pt x="2560" y="62365"/>
                    <a:pt x="2560" y="62365"/>
                    <a:pt x="2572" y="62354"/>
                  </a:cubicBezTo>
                  <a:lnTo>
                    <a:pt x="2572" y="62354"/>
                  </a:lnTo>
                  <a:cubicBezTo>
                    <a:pt x="2596" y="62354"/>
                    <a:pt x="2596" y="62354"/>
                    <a:pt x="2608" y="62365"/>
                  </a:cubicBezTo>
                  <a:lnTo>
                    <a:pt x="2608" y="62365"/>
                  </a:lnTo>
                  <a:cubicBezTo>
                    <a:pt x="2608" y="62377"/>
                    <a:pt x="2608" y="62377"/>
                    <a:pt x="2596" y="62389"/>
                  </a:cubicBezTo>
                  <a:lnTo>
                    <a:pt x="2596" y="62389"/>
                  </a:lnTo>
                  <a:lnTo>
                    <a:pt x="2596" y="62389"/>
                  </a:lnTo>
                  <a:lnTo>
                    <a:pt x="2596" y="62389"/>
                  </a:lnTo>
                  <a:cubicBezTo>
                    <a:pt x="2572" y="62389"/>
                    <a:pt x="2560" y="62377"/>
                    <a:pt x="2560" y="62377"/>
                  </a:cubicBezTo>
                  <a:close/>
                  <a:moveTo>
                    <a:pt x="91571" y="62330"/>
                  </a:moveTo>
                  <a:cubicBezTo>
                    <a:pt x="91559" y="62330"/>
                    <a:pt x="91559" y="62318"/>
                    <a:pt x="91559" y="62306"/>
                  </a:cubicBezTo>
                  <a:lnTo>
                    <a:pt x="91559" y="62306"/>
                  </a:lnTo>
                  <a:cubicBezTo>
                    <a:pt x="91559" y="62282"/>
                    <a:pt x="91571" y="62282"/>
                    <a:pt x="91595" y="62282"/>
                  </a:cubicBezTo>
                  <a:lnTo>
                    <a:pt x="91595" y="62282"/>
                  </a:lnTo>
                  <a:cubicBezTo>
                    <a:pt x="91607" y="62282"/>
                    <a:pt x="91607" y="62306"/>
                    <a:pt x="91607" y="62318"/>
                  </a:cubicBezTo>
                  <a:lnTo>
                    <a:pt x="91607" y="62318"/>
                  </a:lnTo>
                  <a:cubicBezTo>
                    <a:pt x="91607" y="62330"/>
                    <a:pt x="91595" y="62330"/>
                    <a:pt x="91571" y="62330"/>
                  </a:cubicBezTo>
                  <a:lnTo>
                    <a:pt x="91571" y="62330"/>
                  </a:lnTo>
                  <a:cubicBezTo>
                    <a:pt x="91595" y="62330"/>
                    <a:pt x="91595" y="62330"/>
                    <a:pt x="91571" y="62330"/>
                  </a:cubicBezTo>
                  <a:close/>
                  <a:moveTo>
                    <a:pt x="1786" y="59901"/>
                  </a:moveTo>
                  <a:lnTo>
                    <a:pt x="1786" y="59901"/>
                  </a:lnTo>
                  <a:lnTo>
                    <a:pt x="1786" y="59901"/>
                  </a:lnTo>
                  <a:cubicBezTo>
                    <a:pt x="1786" y="59889"/>
                    <a:pt x="1786" y="59889"/>
                    <a:pt x="1798" y="59877"/>
                  </a:cubicBezTo>
                  <a:lnTo>
                    <a:pt x="1798" y="59877"/>
                  </a:lnTo>
                  <a:cubicBezTo>
                    <a:pt x="1822" y="59877"/>
                    <a:pt x="1822" y="59877"/>
                    <a:pt x="1834" y="59889"/>
                  </a:cubicBezTo>
                  <a:lnTo>
                    <a:pt x="1834" y="59889"/>
                  </a:lnTo>
                  <a:cubicBezTo>
                    <a:pt x="1834" y="59901"/>
                    <a:pt x="1834" y="59901"/>
                    <a:pt x="1822" y="59925"/>
                  </a:cubicBezTo>
                  <a:lnTo>
                    <a:pt x="1822" y="59925"/>
                  </a:lnTo>
                  <a:lnTo>
                    <a:pt x="1822" y="59925"/>
                  </a:lnTo>
                  <a:lnTo>
                    <a:pt x="1822" y="59925"/>
                  </a:lnTo>
                  <a:cubicBezTo>
                    <a:pt x="1786" y="59925"/>
                    <a:pt x="1786" y="59901"/>
                    <a:pt x="1786" y="59901"/>
                  </a:cubicBezTo>
                  <a:close/>
                  <a:moveTo>
                    <a:pt x="92345" y="59865"/>
                  </a:moveTo>
                  <a:cubicBezTo>
                    <a:pt x="92333" y="59865"/>
                    <a:pt x="92333" y="59841"/>
                    <a:pt x="92333" y="59829"/>
                  </a:cubicBezTo>
                  <a:lnTo>
                    <a:pt x="92333" y="59829"/>
                  </a:lnTo>
                  <a:cubicBezTo>
                    <a:pt x="92333" y="59818"/>
                    <a:pt x="92345" y="59818"/>
                    <a:pt x="92369" y="59818"/>
                  </a:cubicBezTo>
                  <a:lnTo>
                    <a:pt x="92369" y="59818"/>
                  </a:lnTo>
                  <a:cubicBezTo>
                    <a:pt x="92381" y="59818"/>
                    <a:pt x="92381" y="59829"/>
                    <a:pt x="92381" y="59841"/>
                  </a:cubicBezTo>
                  <a:lnTo>
                    <a:pt x="92381" y="59841"/>
                  </a:lnTo>
                  <a:lnTo>
                    <a:pt x="92381" y="59841"/>
                  </a:lnTo>
                  <a:lnTo>
                    <a:pt x="92381" y="59841"/>
                  </a:lnTo>
                  <a:cubicBezTo>
                    <a:pt x="92381" y="59865"/>
                    <a:pt x="92369" y="59865"/>
                    <a:pt x="92345" y="59865"/>
                  </a:cubicBezTo>
                  <a:lnTo>
                    <a:pt x="92345" y="59865"/>
                  </a:lnTo>
                  <a:cubicBezTo>
                    <a:pt x="92369" y="59865"/>
                    <a:pt x="92345" y="59865"/>
                    <a:pt x="92345" y="59865"/>
                  </a:cubicBezTo>
                  <a:close/>
                  <a:moveTo>
                    <a:pt x="1143" y="57389"/>
                  </a:moveTo>
                  <a:cubicBezTo>
                    <a:pt x="1143" y="57377"/>
                    <a:pt x="1143" y="57377"/>
                    <a:pt x="1167" y="57365"/>
                  </a:cubicBezTo>
                  <a:lnTo>
                    <a:pt x="1167" y="57365"/>
                  </a:lnTo>
                  <a:cubicBezTo>
                    <a:pt x="1179" y="57365"/>
                    <a:pt x="1179" y="57365"/>
                    <a:pt x="1191" y="57377"/>
                  </a:cubicBezTo>
                  <a:lnTo>
                    <a:pt x="1191" y="57377"/>
                  </a:lnTo>
                  <a:cubicBezTo>
                    <a:pt x="1191" y="57389"/>
                    <a:pt x="1191" y="57401"/>
                    <a:pt x="1179" y="57401"/>
                  </a:cubicBezTo>
                  <a:lnTo>
                    <a:pt x="1179" y="57401"/>
                  </a:lnTo>
                  <a:lnTo>
                    <a:pt x="1179" y="57401"/>
                  </a:lnTo>
                  <a:lnTo>
                    <a:pt x="1179" y="57401"/>
                  </a:lnTo>
                  <a:cubicBezTo>
                    <a:pt x="1167" y="57401"/>
                    <a:pt x="1143" y="57389"/>
                    <a:pt x="1143" y="57389"/>
                  </a:cubicBezTo>
                  <a:close/>
                  <a:moveTo>
                    <a:pt x="92988" y="57341"/>
                  </a:moveTo>
                  <a:cubicBezTo>
                    <a:pt x="92976" y="57341"/>
                    <a:pt x="92976" y="57329"/>
                    <a:pt x="92976" y="57317"/>
                  </a:cubicBezTo>
                  <a:lnTo>
                    <a:pt x="92976" y="57317"/>
                  </a:lnTo>
                  <a:cubicBezTo>
                    <a:pt x="92976" y="57305"/>
                    <a:pt x="92988" y="57305"/>
                    <a:pt x="93012" y="57305"/>
                  </a:cubicBezTo>
                  <a:lnTo>
                    <a:pt x="93012" y="57305"/>
                  </a:lnTo>
                  <a:cubicBezTo>
                    <a:pt x="93024" y="57305"/>
                    <a:pt x="93024" y="57317"/>
                    <a:pt x="93024" y="57317"/>
                  </a:cubicBezTo>
                  <a:lnTo>
                    <a:pt x="93024" y="57317"/>
                  </a:lnTo>
                  <a:lnTo>
                    <a:pt x="93024" y="57317"/>
                  </a:lnTo>
                  <a:lnTo>
                    <a:pt x="93024" y="57317"/>
                  </a:lnTo>
                  <a:cubicBezTo>
                    <a:pt x="93000" y="57341"/>
                    <a:pt x="93000" y="57341"/>
                    <a:pt x="92988" y="57341"/>
                  </a:cubicBezTo>
                  <a:lnTo>
                    <a:pt x="92988" y="57341"/>
                  </a:lnTo>
                  <a:close/>
                  <a:moveTo>
                    <a:pt x="655" y="54841"/>
                  </a:moveTo>
                  <a:cubicBezTo>
                    <a:pt x="655" y="54829"/>
                    <a:pt x="655" y="54829"/>
                    <a:pt x="667" y="54817"/>
                  </a:cubicBezTo>
                  <a:lnTo>
                    <a:pt x="667" y="54817"/>
                  </a:lnTo>
                  <a:cubicBezTo>
                    <a:pt x="691" y="54817"/>
                    <a:pt x="691" y="54829"/>
                    <a:pt x="703" y="54829"/>
                  </a:cubicBezTo>
                  <a:lnTo>
                    <a:pt x="703" y="54829"/>
                  </a:lnTo>
                  <a:cubicBezTo>
                    <a:pt x="703" y="54841"/>
                    <a:pt x="703" y="54841"/>
                    <a:pt x="691" y="54841"/>
                  </a:cubicBezTo>
                  <a:lnTo>
                    <a:pt x="691" y="54841"/>
                  </a:lnTo>
                  <a:lnTo>
                    <a:pt x="691" y="54841"/>
                  </a:lnTo>
                  <a:lnTo>
                    <a:pt x="691" y="54841"/>
                  </a:lnTo>
                  <a:cubicBezTo>
                    <a:pt x="655" y="54865"/>
                    <a:pt x="655" y="54841"/>
                    <a:pt x="655" y="54841"/>
                  </a:cubicBezTo>
                  <a:close/>
                  <a:moveTo>
                    <a:pt x="93476" y="54805"/>
                  </a:moveTo>
                  <a:cubicBezTo>
                    <a:pt x="93464" y="54805"/>
                    <a:pt x="93464" y="54781"/>
                    <a:pt x="93464" y="54769"/>
                  </a:cubicBezTo>
                  <a:lnTo>
                    <a:pt x="93464" y="54769"/>
                  </a:lnTo>
                  <a:cubicBezTo>
                    <a:pt x="93464" y="54757"/>
                    <a:pt x="93476" y="54757"/>
                    <a:pt x="93500" y="54757"/>
                  </a:cubicBezTo>
                  <a:lnTo>
                    <a:pt x="93500" y="54757"/>
                  </a:lnTo>
                  <a:cubicBezTo>
                    <a:pt x="93512" y="54757"/>
                    <a:pt x="93512" y="54769"/>
                    <a:pt x="93512" y="54781"/>
                  </a:cubicBezTo>
                  <a:lnTo>
                    <a:pt x="93512" y="54781"/>
                  </a:lnTo>
                  <a:cubicBezTo>
                    <a:pt x="93512" y="54805"/>
                    <a:pt x="93500" y="54805"/>
                    <a:pt x="93476" y="54805"/>
                  </a:cubicBezTo>
                  <a:lnTo>
                    <a:pt x="93476" y="54805"/>
                  </a:lnTo>
                  <a:close/>
                  <a:moveTo>
                    <a:pt x="298" y="52269"/>
                  </a:moveTo>
                  <a:cubicBezTo>
                    <a:pt x="298" y="52257"/>
                    <a:pt x="298" y="52257"/>
                    <a:pt x="310" y="52257"/>
                  </a:cubicBezTo>
                  <a:lnTo>
                    <a:pt x="310" y="52257"/>
                  </a:lnTo>
                  <a:cubicBezTo>
                    <a:pt x="334" y="52257"/>
                    <a:pt x="334" y="52269"/>
                    <a:pt x="345" y="52269"/>
                  </a:cubicBezTo>
                  <a:lnTo>
                    <a:pt x="345" y="52269"/>
                  </a:lnTo>
                  <a:cubicBezTo>
                    <a:pt x="345" y="52281"/>
                    <a:pt x="334" y="52281"/>
                    <a:pt x="334" y="52281"/>
                  </a:cubicBezTo>
                  <a:lnTo>
                    <a:pt x="334" y="52281"/>
                  </a:lnTo>
                  <a:lnTo>
                    <a:pt x="334" y="52281"/>
                  </a:lnTo>
                  <a:lnTo>
                    <a:pt x="334" y="52281"/>
                  </a:lnTo>
                  <a:cubicBezTo>
                    <a:pt x="298" y="52281"/>
                    <a:pt x="298" y="52281"/>
                    <a:pt x="298" y="52269"/>
                  </a:cubicBezTo>
                  <a:close/>
                  <a:moveTo>
                    <a:pt x="93833" y="52245"/>
                  </a:moveTo>
                  <a:cubicBezTo>
                    <a:pt x="93821" y="52245"/>
                    <a:pt x="93821" y="52233"/>
                    <a:pt x="93821" y="52233"/>
                  </a:cubicBezTo>
                  <a:lnTo>
                    <a:pt x="93821" y="52233"/>
                  </a:lnTo>
                  <a:cubicBezTo>
                    <a:pt x="93821" y="52209"/>
                    <a:pt x="93833" y="52209"/>
                    <a:pt x="93833" y="52209"/>
                  </a:cubicBezTo>
                  <a:lnTo>
                    <a:pt x="93833" y="52209"/>
                  </a:lnTo>
                  <a:cubicBezTo>
                    <a:pt x="93857" y="52209"/>
                    <a:pt x="93857" y="52233"/>
                    <a:pt x="93857" y="52245"/>
                  </a:cubicBezTo>
                  <a:lnTo>
                    <a:pt x="93857" y="52245"/>
                  </a:lnTo>
                  <a:cubicBezTo>
                    <a:pt x="93857" y="52221"/>
                    <a:pt x="93857" y="52245"/>
                    <a:pt x="93833" y="52245"/>
                  </a:cubicBezTo>
                  <a:close/>
                  <a:moveTo>
                    <a:pt x="72" y="49697"/>
                  </a:moveTo>
                  <a:cubicBezTo>
                    <a:pt x="72" y="49685"/>
                    <a:pt x="95" y="49685"/>
                    <a:pt x="95" y="49685"/>
                  </a:cubicBezTo>
                  <a:lnTo>
                    <a:pt x="95" y="49685"/>
                  </a:lnTo>
                  <a:cubicBezTo>
                    <a:pt x="107" y="49685"/>
                    <a:pt x="107" y="49697"/>
                    <a:pt x="107" y="49697"/>
                  </a:cubicBezTo>
                  <a:lnTo>
                    <a:pt x="107" y="49697"/>
                  </a:lnTo>
                  <a:cubicBezTo>
                    <a:pt x="107" y="49709"/>
                    <a:pt x="95" y="49709"/>
                    <a:pt x="95" y="49709"/>
                  </a:cubicBezTo>
                  <a:lnTo>
                    <a:pt x="95" y="49709"/>
                  </a:lnTo>
                  <a:close/>
                  <a:moveTo>
                    <a:pt x="94036" y="49638"/>
                  </a:moveTo>
                  <a:cubicBezTo>
                    <a:pt x="94036" y="49626"/>
                    <a:pt x="94048" y="49626"/>
                    <a:pt x="94048" y="49626"/>
                  </a:cubicBezTo>
                  <a:lnTo>
                    <a:pt x="94048" y="49626"/>
                  </a:lnTo>
                  <a:cubicBezTo>
                    <a:pt x="94060" y="49626"/>
                    <a:pt x="94060" y="49638"/>
                    <a:pt x="94060" y="49638"/>
                  </a:cubicBezTo>
                  <a:lnTo>
                    <a:pt x="94060" y="49638"/>
                  </a:lnTo>
                  <a:cubicBezTo>
                    <a:pt x="94060" y="49650"/>
                    <a:pt x="94048" y="49650"/>
                    <a:pt x="94048" y="49650"/>
                  </a:cubicBezTo>
                  <a:lnTo>
                    <a:pt x="94048" y="49650"/>
                  </a:lnTo>
                  <a:cubicBezTo>
                    <a:pt x="94036" y="49650"/>
                    <a:pt x="94036" y="49650"/>
                    <a:pt x="94036" y="49638"/>
                  </a:cubicBezTo>
                  <a:close/>
                  <a:moveTo>
                    <a:pt x="0" y="47090"/>
                  </a:moveTo>
                  <a:cubicBezTo>
                    <a:pt x="0" y="47078"/>
                    <a:pt x="12" y="47078"/>
                    <a:pt x="12" y="47078"/>
                  </a:cubicBezTo>
                  <a:lnTo>
                    <a:pt x="12" y="47078"/>
                  </a:lnTo>
                  <a:cubicBezTo>
                    <a:pt x="36" y="47078"/>
                    <a:pt x="36" y="47090"/>
                    <a:pt x="36" y="47090"/>
                  </a:cubicBezTo>
                  <a:lnTo>
                    <a:pt x="36" y="47090"/>
                  </a:lnTo>
                  <a:cubicBezTo>
                    <a:pt x="36" y="47102"/>
                    <a:pt x="12" y="47102"/>
                    <a:pt x="12" y="47102"/>
                  </a:cubicBezTo>
                  <a:lnTo>
                    <a:pt x="12" y="47102"/>
                  </a:lnTo>
                  <a:cubicBezTo>
                    <a:pt x="12" y="47126"/>
                    <a:pt x="0" y="47102"/>
                    <a:pt x="0" y="47090"/>
                  </a:cubicBezTo>
                  <a:close/>
                  <a:moveTo>
                    <a:pt x="94107" y="47042"/>
                  </a:moveTo>
                  <a:cubicBezTo>
                    <a:pt x="94107" y="47030"/>
                    <a:pt x="94119" y="47030"/>
                    <a:pt x="94119" y="47030"/>
                  </a:cubicBezTo>
                  <a:lnTo>
                    <a:pt x="94119" y="47030"/>
                  </a:lnTo>
                  <a:cubicBezTo>
                    <a:pt x="94131" y="47030"/>
                    <a:pt x="94131" y="47042"/>
                    <a:pt x="94131" y="47042"/>
                  </a:cubicBezTo>
                  <a:lnTo>
                    <a:pt x="94131" y="47042"/>
                  </a:lnTo>
                  <a:cubicBezTo>
                    <a:pt x="94131" y="47066"/>
                    <a:pt x="94119" y="47066"/>
                    <a:pt x="94119" y="47066"/>
                  </a:cubicBezTo>
                  <a:lnTo>
                    <a:pt x="94119" y="47066"/>
                  </a:lnTo>
                  <a:cubicBezTo>
                    <a:pt x="94107" y="47066"/>
                    <a:pt x="94107" y="47066"/>
                    <a:pt x="94107" y="47042"/>
                  </a:cubicBezTo>
                  <a:close/>
                  <a:moveTo>
                    <a:pt x="94107" y="46947"/>
                  </a:moveTo>
                  <a:cubicBezTo>
                    <a:pt x="94107" y="46923"/>
                    <a:pt x="94119" y="46923"/>
                    <a:pt x="94119" y="46923"/>
                  </a:cubicBezTo>
                  <a:lnTo>
                    <a:pt x="94119" y="46923"/>
                  </a:lnTo>
                  <a:cubicBezTo>
                    <a:pt x="94131" y="46923"/>
                    <a:pt x="94131" y="46947"/>
                    <a:pt x="94131" y="46947"/>
                  </a:cubicBezTo>
                  <a:lnTo>
                    <a:pt x="94131" y="46947"/>
                  </a:lnTo>
                  <a:cubicBezTo>
                    <a:pt x="94131" y="46959"/>
                    <a:pt x="94119" y="46959"/>
                    <a:pt x="94119" y="46959"/>
                  </a:cubicBezTo>
                  <a:lnTo>
                    <a:pt x="94119" y="46959"/>
                  </a:lnTo>
                  <a:cubicBezTo>
                    <a:pt x="94107" y="46971"/>
                    <a:pt x="94107" y="46959"/>
                    <a:pt x="94107" y="46947"/>
                  </a:cubicBezTo>
                  <a:close/>
                  <a:moveTo>
                    <a:pt x="95" y="44530"/>
                  </a:moveTo>
                  <a:cubicBezTo>
                    <a:pt x="72" y="44530"/>
                    <a:pt x="72" y="44518"/>
                    <a:pt x="72" y="44518"/>
                  </a:cubicBezTo>
                  <a:lnTo>
                    <a:pt x="72" y="44518"/>
                  </a:lnTo>
                  <a:cubicBezTo>
                    <a:pt x="72" y="44506"/>
                    <a:pt x="95" y="44506"/>
                    <a:pt x="95" y="44506"/>
                  </a:cubicBezTo>
                  <a:lnTo>
                    <a:pt x="95" y="44506"/>
                  </a:lnTo>
                  <a:cubicBezTo>
                    <a:pt x="107" y="44506"/>
                    <a:pt x="107" y="44518"/>
                    <a:pt x="107" y="44518"/>
                  </a:cubicBezTo>
                  <a:lnTo>
                    <a:pt x="107" y="44518"/>
                  </a:lnTo>
                  <a:cubicBezTo>
                    <a:pt x="119" y="44518"/>
                    <a:pt x="107" y="44530"/>
                    <a:pt x="95" y="44530"/>
                  </a:cubicBezTo>
                  <a:lnTo>
                    <a:pt x="95" y="44530"/>
                  </a:lnTo>
                  <a:close/>
                  <a:moveTo>
                    <a:pt x="94036" y="44351"/>
                  </a:moveTo>
                  <a:lnTo>
                    <a:pt x="94036" y="44351"/>
                  </a:lnTo>
                  <a:cubicBezTo>
                    <a:pt x="94036" y="44339"/>
                    <a:pt x="94048" y="44339"/>
                    <a:pt x="94048" y="44339"/>
                  </a:cubicBezTo>
                  <a:lnTo>
                    <a:pt x="94048" y="44339"/>
                  </a:lnTo>
                  <a:cubicBezTo>
                    <a:pt x="94060" y="44339"/>
                    <a:pt x="94060" y="44351"/>
                    <a:pt x="94060" y="44351"/>
                  </a:cubicBezTo>
                  <a:lnTo>
                    <a:pt x="94060" y="44351"/>
                  </a:lnTo>
                  <a:cubicBezTo>
                    <a:pt x="94060" y="44363"/>
                    <a:pt x="94048" y="44363"/>
                    <a:pt x="94048" y="44363"/>
                  </a:cubicBezTo>
                  <a:lnTo>
                    <a:pt x="94048" y="44363"/>
                  </a:lnTo>
                  <a:lnTo>
                    <a:pt x="94048" y="44363"/>
                  </a:lnTo>
                  <a:lnTo>
                    <a:pt x="94048" y="44363"/>
                  </a:lnTo>
                  <a:cubicBezTo>
                    <a:pt x="94036" y="44363"/>
                    <a:pt x="94036" y="44363"/>
                    <a:pt x="94036" y="44351"/>
                  </a:cubicBezTo>
                  <a:close/>
                  <a:moveTo>
                    <a:pt x="298" y="41946"/>
                  </a:moveTo>
                  <a:cubicBezTo>
                    <a:pt x="286" y="41946"/>
                    <a:pt x="286" y="41922"/>
                    <a:pt x="286" y="41922"/>
                  </a:cubicBezTo>
                  <a:lnTo>
                    <a:pt x="286" y="41922"/>
                  </a:lnTo>
                  <a:cubicBezTo>
                    <a:pt x="286" y="41911"/>
                    <a:pt x="298" y="41911"/>
                    <a:pt x="310" y="41911"/>
                  </a:cubicBezTo>
                  <a:lnTo>
                    <a:pt x="310" y="41911"/>
                  </a:lnTo>
                  <a:cubicBezTo>
                    <a:pt x="334" y="41911"/>
                    <a:pt x="334" y="41922"/>
                    <a:pt x="334" y="41922"/>
                  </a:cubicBezTo>
                  <a:lnTo>
                    <a:pt x="334" y="41922"/>
                  </a:lnTo>
                  <a:cubicBezTo>
                    <a:pt x="334" y="41922"/>
                    <a:pt x="310" y="41946"/>
                    <a:pt x="298" y="41946"/>
                  </a:cubicBezTo>
                  <a:lnTo>
                    <a:pt x="298" y="41946"/>
                  </a:lnTo>
                  <a:close/>
                  <a:moveTo>
                    <a:pt x="93809" y="41780"/>
                  </a:moveTo>
                  <a:cubicBezTo>
                    <a:pt x="93809" y="41768"/>
                    <a:pt x="93809" y="41768"/>
                    <a:pt x="93821" y="41768"/>
                  </a:cubicBezTo>
                  <a:lnTo>
                    <a:pt x="93821" y="41768"/>
                  </a:lnTo>
                  <a:cubicBezTo>
                    <a:pt x="93833" y="41768"/>
                    <a:pt x="93833" y="41780"/>
                    <a:pt x="93857" y="41780"/>
                  </a:cubicBezTo>
                  <a:lnTo>
                    <a:pt x="93857" y="41780"/>
                  </a:lnTo>
                  <a:cubicBezTo>
                    <a:pt x="93857" y="41792"/>
                    <a:pt x="93833" y="41792"/>
                    <a:pt x="93833" y="41792"/>
                  </a:cubicBezTo>
                  <a:lnTo>
                    <a:pt x="93833" y="41792"/>
                  </a:lnTo>
                  <a:lnTo>
                    <a:pt x="93833" y="41792"/>
                  </a:lnTo>
                  <a:lnTo>
                    <a:pt x="93833" y="41792"/>
                  </a:lnTo>
                  <a:cubicBezTo>
                    <a:pt x="93821" y="41792"/>
                    <a:pt x="93809" y="41780"/>
                    <a:pt x="93809" y="41780"/>
                  </a:cubicBezTo>
                  <a:close/>
                  <a:moveTo>
                    <a:pt x="655" y="39363"/>
                  </a:moveTo>
                  <a:cubicBezTo>
                    <a:pt x="643" y="39363"/>
                    <a:pt x="643" y="39351"/>
                    <a:pt x="643" y="39351"/>
                  </a:cubicBezTo>
                  <a:lnTo>
                    <a:pt x="643" y="39351"/>
                  </a:lnTo>
                  <a:cubicBezTo>
                    <a:pt x="643" y="39339"/>
                    <a:pt x="655" y="39339"/>
                    <a:pt x="667" y="39339"/>
                  </a:cubicBezTo>
                  <a:lnTo>
                    <a:pt x="667" y="39339"/>
                  </a:lnTo>
                  <a:cubicBezTo>
                    <a:pt x="691" y="39339"/>
                    <a:pt x="691" y="39351"/>
                    <a:pt x="691" y="39351"/>
                  </a:cubicBezTo>
                  <a:lnTo>
                    <a:pt x="691" y="39351"/>
                  </a:lnTo>
                  <a:cubicBezTo>
                    <a:pt x="667" y="39363"/>
                    <a:pt x="655" y="39363"/>
                    <a:pt x="655" y="39363"/>
                  </a:cubicBezTo>
                  <a:lnTo>
                    <a:pt x="655" y="39363"/>
                  </a:lnTo>
                  <a:close/>
                  <a:moveTo>
                    <a:pt x="93452" y="39208"/>
                  </a:moveTo>
                  <a:lnTo>
                    <a:pt x="93452" y="39208"/>
                  </a:lnTo>
                  <a:cubicBezTo>
                    <a:pt x="93452" y="39196"/>
                    <a:pt x="93452" y="39172"/>
                    <a:pt x="93464" y="39172"/>
                  </a:cubicBezTo>
                  <a:lnTo>
                    <a:pt x="93464" y="39172"/>
                  </a:lnTo>
                  <a:cubicBezTo>
                    <a:pt x="93476" y="39172"/>
                    <a:pt x="93476" y="39172"/>
                    <a:pt x="93476" y="39196"/>
                  </a:cubicBezTo>
                  <a:lnTo>
                    <a:pt x="93476" y="39196"/>
                  </a:lnTo>
                  <a:lnTo>
                    <a:pt x="93476" y="39196"/>
                  </a:lnTo>
                  <a:lnTo>
                    <a:pt x="93476" y="39196"/>
                  </a:lnTo>
                  <a:cubicBezTo>
                    <a:pt x="93476" y="39208"/>
                    <a:pt x="93476" y="39208"/>
                    <a:pt x="93464" y="39220"/>
                  </a:cubicBezTo>
                  <a:lnTo>
                    <a:pt x="93464" y="39220"/>
                  </a:lnTo>
                  <a:lnTo>
                    <a:pt x="93464" y="39220"/>
                  </a:lnTo>
                  <a:lnTo>
                    <a:pt x="93464" y="39220"/>
                  </a:lnTo>
                  <a:cubicBezTo>
                    <a:pt x="93464" y="39220"/>
                    <a:pt x="93452" y="39220"/>
                    <a:pt x="93452" y="39208"/>
                  </a:cubicBezTo>
                  <a:close/>
                  <a:moveTo>
                    <a:pt x="1143" y="36839"/>
                  </a:moveTo>
                  <a:cubicBezTo>
                    <a:pt x="1131" y="36839"/>
                    <a:pt x="1131" y="36827"/>
                    <a:pt x="1131" y="36803"/>
                  </a:cubicBezTo>
                  <a:lnTo>
                    <a:pt x="1131" y="36803"/>
                  </a:lnTo>
                  <a:lnTo>
                    <a:pt x="1131" y="36803"/>
                  </a:lnTo>
                  <a:lnTo>
                    <a:pt x="1131" y="36803"/>
                  </a:lnTo>
                  <a:cubicBezTo>
                    <a:pt x="1131" y="36791"/>
                    <a:pt x="1143" y="36791"/>
                    <a:pt x="1167" y="36791"/>
                  </a:cubicBezTo>
                  <a:lnTo>
                    <a:pt x="1167" y="36791"/>
                  </a:lnTo>
                  <a:cubicBezTo>
                    <a:pt x="1179" y="36791"/>
                    <a:pt x="1179" y="36803"/>
                    <a:pt x="1179" y="36827"/>
                  </a:cubicBezTo>
                  <a:lnTo>
                    <a:pt x="1179" y="36827"/>
                  </a:lnTo>
                  <a:cubicBezTo>
                    <a:pt x="1167" y="36827"/>
                    <a:pt x="1143" y="36839"/>
                    <a:pt x="1143" y="36839"/>
                  </a:cubicBezTo>
                  <a:close/>
                  <a:moveTo>
                    <a:pt x="92940" y="36672"/>
                  </a:moveTo>
                  <a:cubicBezTo>
                    <a:pt x="92940" y="36660"/>
                    <a:pt x="92940" y="36660"/>
                    <a:pt x="92964" y="36648"/>
                  </a:cubicBezTo>
                  <a:lnTo>
                    <a:pt x="92964" y="36648"/>
                  </a:lnTo>
                  <a:cubicBezTo>
                    <a:pt x="92976" y="36648"/>
                    <a:pt x="92976" y="36648"/>
                    <a:pt x="92988" y="36660"/>
                  </a:cubicBezTo>
                  <a:lnTo>
                    <a:pt x="92988" y="36660"/>
                  </a:lnTo>
                  <a:cubicBezTo>
                    <a:pt x="92988" y="36672"/>
                    <a:pt x="92988" y="36672"/>
                    <a:pt x="92976" y="36672"/>
                  </a:cubicBezTo>
                  <a:lnTo>
                    <a:pt x="92976" y="36672"/>
                  </a:lnTo>
                  <a:lnTo>
                    <a:pt x="92976" y="36672"/>
                  </a:lnTo>
                  <a:lnTo>
                    <a:pt x="92976" y="36672"/>
                  </a:lnTo>
                  <a:cubicBezTo>
                    <a:pt x="92964" y="36684"/>
                    <a:pt x="92964" y="36672"/>
                    <a:pt x="92940" y="36672"/>
                  </a:cubicBezTo>
                  <a:close/>
                  <a:moveTo>
                    <a:pt x="1774" y="34326"/>
                  </a:moveTo>
                  <a:cubicBezTo>
                    <a:pt x="1762" y="34326"/>
                    <a:pt x="1762" y="34303"/>
                    <a:pt x="1762" y="34291"/>
                  </a:cubicBezTo>
                  <a:lnTo>
                    <a:pt x="1762" y="34291"/>
                  </a:lnTo>
                  <a:lnTo>
                    <a:pt x="1762" y="34291"/>
                  </a:lnTo>
                  <a:lnTo>
                    <a:pt x="1762" y="34291"/>
                  </a:lnTo>
                  <a:cubicBezTo>
                    <a:pt x="1762" y="34279"/>
                    <a:pt x="1774" y="34279"/>
                    <a:pt x="1786" y="34279"/>
                  </a:cubicBezTo>
                  <a:lnTo>
                    <a:pt x="1786" y="34279"/>
                  </a:lnTo>
                  <a:cubicBezTo>
                    <a:pt x="1798" y="34279"/>
                    <a:pt x="1798" y="34291"/>
                    <a:pt x="1798" y="34303"/>
                  </a:cubicBezTo>
                  <a:lnTo>
                    <a:pt x="1798" y="34303"/>
                  </a:lnTo>
                  <a:cubicBezTo>
                    <a:pt x="1786" y="34303"/>
                    <a:pt x="1786" y="34326"/>
                    <a:pt x="1774" y="34326"/>
                  </a:cubicBezTo>
                  <a:lnTo>
                    <a:pt x="1774" y="34326"/>
                  </a:lnTo>
                  <a:close/>
                  <a:moveTo>
                    <a:pt x="92309" y="34160"/>
                  </a:moveTo>
                  <a:cubicBezTo>
                    <a:pt x="92309" y="34148"/>
                    <a:pt x="92309" y="34148"/>
                    <a:pt x="92321" y="34124"/>
                  </a:cubicBezTo>
                  <a:lnTo>
                    <a:pt x="92321" y="34124"/>
                  </a:lnTo>
                  <a:cubicBezTo>
                    <a:pt x="92333" y="34124"/>
                    <a:pt x="92345" y="34124"/>
                    <a:pt x="92345" y="34148"/>
                  </a:cubicBezTo>
                  <a:lnTo>
                    <a:pt x="92345" y="34148"/>
                  </a:lnTo>
                  <a:cubicBezTo>
                    <a:pt x="92345" y="34160"/>
                    <a:pt x="92345" y="34160"/>
                    <a:pt x="92333" y="34172"/>
                  </a:cubicBezTo>
                  <a:lnTo>
                    <a:pt x="92333" y="34172"/>
                  </a:lnTo>
                  <a:lnTo>
                    <a:pt x="92333" y="34172"/>
                  </a:lnTo>
                  <a:lnTo>
                    <a:pt x="92333" y="34172"/>
                  </a:lnTo>
                  <a:cubicBezTo>
                    <a:pt x="92321" y="34172"/>
                    <a:pt x="92321" y="34160"/>
                    <a:pt x="92309" y="34160"/>
                  </a:cubicBezTo>
                  <a:close/>
                  <a:moveTo>
                    <a:pt x="2548" y="31838"/>
                  </a:moveTo>
                  <a:cubicBezTo>
                    <a:pt x="2536" y="31838"/>
                    <a:pt x="2536" y="31826"/>
                    <a:pt x="2536" y="31814"/>
                  </a:cubicBezTo>
                  <a:lnTo>
                    <a:pt x="2536" y="31814"/>
                  </a:lnTo>
                  <a:cubicBezTo>
                    <a:pt x="2536" y="31790"/>
                    <a:pt x="2548" y="31790"/>
                    <a:pt x="2560" y="31790"/>
                  </a:cubicBezTo>
                  <a:lnTo>
                    <a:pt x="2560" y="31790"/>
                  </a:lnTo>
                  <a:cubicBezTo>
                    <a:pt x="2572" y="31790"/>
                    <a:pt x="2572" y="31814"/>
                    <a:pt x="2572" y="31826"/>
                  </a:cubicBezTo>
                  <a:lnTo>
                    <a:pt x="2572" y="31826"/>
                  </a:lnTo>
                  <a:cubicBezTo>
                    <a:pt x="2560" y="31838"/>
                    <a:pt x="2560" y="31838"/>
                    <a:pt x="2548" y="31838"/>
                  </a:cubicBezTo>
                  <a:lnTo>
                    <a:pt x="2548" y="31838"/>
                  </a:lnTo>
                  <a:close/>
                  <a:moveTo>
                    <a:pt x="91535" y="31683"/>
                  </a:moveTo>
                  <a:cubicBezTo>
                    <a:pt x="91535" y="31671"/>
                    <a:pt x="91535" y="31671"/>
                    <a:pt x="91547" y="31659"/>
                  </a:cubicBezTo>
                  <a:lnTo>
                    <a:pt x="91547" y="31659"/>
                  </a:lnTo>
                  <a:cubicBezTo>
                    <a:pt x="91559" y="31659"/>
                    <a:pt x="91559" y="31659"/>
                    <a:pt x="91571" y="31671"/>
                  </a:cubicBezTo>
                  <a:lnTo>
                    <a:pt x="91571" y="31671"/>
                  </a:lnTo>
                  <a:cubicBezTo>
                    <a:pt x="91571" y="31683"/>
                    <a:pt x="91571" y="31683"/>
                    <a:pt x="91559" y="31707"/>
                  </a:cubicBezTo>
                  <a:lnTo>
                    <a:pt x="91559" y="31707"/>
                  </a:lnTo>
                  <a:lnTo>
                    <a:pt x="91559" y="31707"/>
                  </a:lnTo>
                  <a:lnTo>
                    <a:pt x="91559" y="31707"/>
                  </a:lnTo>
                  <a:cubicBezTo>
                    <a:pt x="91547" y="31707"/>
                    <a:pt x="91535" y="31683"/>
                    <a:pt x="91535" y="31683"/>
                  </a:cubicBezTo>
                  <a:close/>
                  <a:moveTo>
                    <a:pt x="3441" y="29409"/>
                  </a:moveTo>
                  <a:cubicBezTo>
                    <a:pt x="3429" y="29409"/>
                    <a:pt x="3429" y="29397"/>
                    <a:pt x="3429" y="29385"/>
                  </a:cubicBezTo>
                  <a:lnTo>
                    <a:pt x="3429" y="29385"/>
                  </a:lnTo>
                  <a:cubicBezTo>
                    <a:pt x="3429" y="29361"/>
                    <a:pt x="3441" y="29361"/>
                    <a:pt x="3453" y="29361"/>
                  </a:cubicBezTo>
                  <a:lnTo>
                    <a:pt x="3453" y="29361"/>
                  </a:lnTo>
                  <a:cubicBezTo>
                    <a:pt x="3465" y="29361"/>
                    <a:pt x="3465" y="29385"/>
                    <a:pt x="3465" y="29397"/>
                  </a:cubicBezTo>
                  <a:lnTo>
                    <a:pt x="3465" y="29397"/>
                  </a:lnTo>
                  <a:cubicBezTo>
                    <a:pt x="3465" y="29397"/>
                    <a:pt x="3453" y="29409"/>
                    <a:pt x="3441" y="29409"/>
                  </a:cubicBezTo>
                  <a:lnTo>
                    <a:pt x="3441" y="29409"/>
                  </a:lnTo>
                  <a:cubicBezTo>
                    <a:pt x="3453" y="29409"/>
                    <a:pt x="3453" y="29409"/>
                    <a:pt x="3441" y="29409"/>
                  </a:cubicBezTo>
                  <a:close/>
                  <a:moveTo>
                    <a:pt x="90619" y="29266"/>
                  </a:moveTo>
                  <a:cubicBezTo>
                    <a:pt x="90619" y="29242"/>
                    <a:pt x="90619" y="29230"/>
                    <a:pt x="90642" y="29230"/>
                  </a:cubicBezTo>
                  <a:lnTo>
                    <a:pt x="90642" y="29230"/>
                  </a:lnTo>
                  <a:cubicBezTo>
                    <a:pt x="90654" y="29230"/>
                    <a:pt x="90654" y="29230"/>
                    <a:pt x="90666" y="29242"/>
                  </a:cubicBezTo>
                  <a:lnTo>
                    <a:pt x="90666" y="29242"/>
                  </a:lnTo>
                  <a:cubicBezTo>
                    <a:pt x="90666" y="29266"/>
                    <a:pt x="90666" y="29266"/>
                    <a:pt x="90654" y="29278"/>
                  </a:cubicBezTo>
                  <a:lnTo>
                    <a:pt x="90654" y="29278"/>
                  </a:lnTo>
                  <a:lnTo>
                    <a:pt x="90642" y="29278"/>
                  </a:lnTo>
                  <a:lnTo>
                    <a:pt x="90642" y="29278"/>
                  </a:lnTo>
                  <a:close/>
                  <a:moveTo>
                    <a:pt x="4477" y="27028"/>
                  </a:moveTo>
                  <a:cubicBezTo>
                    <a:pt x="4465" y="27028"/>
                    <a:pt x="4465" y="27016"/>
                    <a:pt x="4465" y="27004"/>
                  </a:cubicBezTo>
                  <a:lnTo>
                    <a:pt x="4465" y="27004"/>
                  </a:lnTo>
                  <a:lnTo>
                    <a:pt x="4465" y="27004"/>
                  </a:lnTo>
                  <a:lnTo>
                    <a:pt x="4465" y="27004"/>
                  </a:lnTo>
                  <a:cubicBezTo>
                    <a:pt x="4465" y="26980"/>
                    <a:pt x="4477" y="26980"/>
                    <a:pt x="4501" y="26980"/>
                  </a:cubicBezTo>
                  <a:lnTo>
                    <a:pt x="4501" y="26980"/>
                  </a:lnTo>
                  <a:cubicBezTo>
                    <a:pt x="4513" y="26980"/>
                    <a:pt x="4513" y="27004"/>
                    <a:pt x="4513" y="27016"/>
                  </a:cubicBezTo>
                  <a:lnTo>
                    <a:pt x="4513" y="27016"/>
                  </a:lnTo>
                  <a:cubicBezTo>
                    <a:pt x="4513" y="27028"/>
                    <a:pt x="4513" y="27028"/>
                    <a:pt x="4477" y="27028"/>
                  </a:cubicBezTo>
                  <a:lnTo>
                    <a:pt x="4477" y="27028"/>
                  </a:lnTo>
                  <a:cubicBezTo>
                    <a:pt x="4501" y="27028"/>
                    <a:pt x="4501" y="27028"/>
                    <a:pt x="4477" y="27028"/>
                  </a:cubicBezTo>
                  <a:close/>
                  <a:moveTo>
                    <a:pt x="89583" y="26897"/>
                  </a:moveTo>
                  <a:cubicBezTo>
                    <a:pt x="89583" y="26885"/>
                    <a:pt x="89583" y="26885"/>
                    <a:pt x="89595" y="26861"/>
                  </a:cubicBezTo>
                  <a:lnTo>
                    <a:pt x="89595" y="26861"/>
                  </a:lnTo>
                  <a:cubicBezTo>
                    <a:pt x="89607" y="26861"/>
                    <a:pt x="89630" y="26861"/>
                    <a:pt x="89630" y="26885"/>
                  </a:cubicBezTo>
                  <a:lnTo>
                    <a:pt x="89630" y="26885"/>
                  </a:lnTo>
                  <a:cubicBezTo>
                    <a:pt x="89630" y="26897"/>
                    <a:pt x="89630" y="26897"/>
                    <a:pt x="89607" y="26909"/>
                  </a:cubicBezTo>
                  <a:lnTo>
                    <a:pt x="89607" y="26909"/>
                  </a:lnTo>
                  <a:lnTo>
                    <a:pt x="89595" y="26909"/>
                  </a:lnTo>
                  <a:lnTo>
                    <a:pt x="89595" y="26909"/>
                  </a:lnTo>
                  <a:cubicBezTo>
                    <a:pt x="89583" y="26909"/>
                    <a:pt x="89583" y="26897"/>
                    <a:pt x="89583" y="26897"/>
                  </a:cubicBezTo>
                  <a:close/>
                  <a:moveTo>
                    <a:pt x="5656" y="24706"/>
                  </a:moveTo>
                  <a:cubicBezTo>
                    <a:pt x="5644" y="24706"/>
                    <a:pt x="5644" y="24694"/>
                    <a:pt x="5644" y="24682"/>
                  </a:cubicBezTo>
                  <a:lnTo>
                    <a:pt x="5644" y="24682"/>
                  </a:lnTo>
                  <a:cubicBezTo>
                    <a:pt x="5644" y="24658"/>
                    <a:pt x="5656" y="24658"/>
                    <a:pt x="5668" y="24658"/>
                  </a:cubicBezTo>
                  <a:lnTo>
                    <a:pt x="5668" y="24658"/>
                  </a:lnTo>
                  <a:cubicBezTo>
                    <a:pt x="5691" y="24658"/>
                    <a:pt x="5691" y="24682"/>
                    <a:pt x="5668" y="24694"/>
                  </a:cubicBezTo>
                  <a:lnTo>
                    <a:pt x="5668" y="24694"/>
                  </a:lnTo>
                  <a:cubicBezTo>
                    <a:pt x="5691" y="24706"/>
                    <a:pt x="5668" y="24706"/>
                    <a:pt x="5656" y="24706"/>
                  </a:cubicBezTo>
                  <a:lnTo>
                    <a:pt x="5656" y="24706"/>
                  </a:lnTo>
                  <a:cubicBezTo>
                    <a:pt x="5668" y="24706"/>
                    <a:pt x="5656" y="24706"/>
                    <a:pt x="5656" y="24706"/>
                  </a:cubicBezTo>
                  <a:close/>
                  <a:moveTo>
                    <a:pt x="88404" y="24587"/>
                  </a:moveTo>
                  <a:cubicBezTo>
                    <a:pt x="88404" y="24575"/>
                    <a:pt x="88404" y="24563"/>
                    <a:pt x="88416" y="24563"/>
                  </a:cubicBezTo>
                  <a:lnTo>
                    <a:pt x="88416" y="24563"/>
                  </a:lnTo>
                  <a:cubicBezTo>
                    <a:pt x="88440" y="24563"/>
                    <a:pt x="88440" y="24563"/>
                    <a:pt x="88452" y="24575"/>
                  </a:cubicBezTo>
                  <a:lnTo>
                    <a:pt x="88452" y="24575"/>
                  </a:lnTo>
                  <a:cubicBezTo>
                    <a:pt x="88452" y="24587"/>
                    <a:pt x="88452" y="24587"/>
                    <a:pt x="88440" y="24611"/>
                  </a:cubicBezTo>
                  <a:lnTo>
                    <a:pt x="88440" y="24611"/>
                  </a:lnTo>
                  <a:lnTo>
                    <a:pt x="88416" y="24611"/>
                  </a:lnTo>
                  <a:lnTo>
                    <a:pt x="88416" y="24611"/>
                  </a:lnTo>
                  <a:close/>
                  <a:moveTo>
                    <a:pt x="6953" y="22456"/>
                  </a:moveTo>
                  <a:cubicBezTo>
                    <a:pt x="6941" y="22456"/>
                    <a:pt x="6941" y="22444"/>
                    <a:pt x="6953" y="22432"/>
                  </a:cubicBezTo>
                  <a:lnTo>
                    <a:pt x="6953" y="22432"/>
                  </a:lnTo>
                  <a:cubicBezTo>
                    <a:pt x="6953" y="22420"/>
                    <a:pt x="6965" y="22420"/>
                    <a:pt x="6977" y="22432"/>
                  </a:cubicBezTo>
                  <a:lnTo>
                    <a:pt x="6977" y="22432"/>
                  </a:lnTo>
                  <a:cubicBezTo>
                    <a:pt x="7001" y="22432"/>
                    <a:pt x="7001" y="22444"/>
                    <a:pt x="7001" y="22456"/>
                  </a:cubicBezTo>
                  <a:lnTo>
                    <a:pt x="7001" y="22456"/>
                  </a:lnTo>
                  <a:lnTo>
                    <a:pt x="6953" y="22456"/>
                  </a:lnTo>
                  <a:lnTo>
                    <a:pt x="6953" y="22456"/>
                  </a:lnTo>
                  <a:cubicBezTo>
                    <a:pt x="6965" y="22456"/>
                    <a:pt x="6953" y="22456"/>
                    <a:pt x="6953" y="22456"/>
                  </a:cubicBezTo>
                  <a:close/>
                  <a:moveTo>
                    <a:pt x="87106" y="22361"/>
                  </a:moveTo>
                  <a:lnTo>
                    <a:pt x="87106" y="22361"/>
                  </a:lnTo>
                  <a:cubicBezTo>
                    <a:pt x="87094" y="22337"/>
                    <a:pt x="87106" y="22337"/>
                    <a:pt x="87106" y="22325"/>
                  </a:cubicBezTo>
                  <a:lnTo>
                    <a:pt x="87106" y="22325"/>
                  </a:lnTo>
                  <a:lnTo>
                    <a:pt x="87142" y="22325"/>
                  </a:lnTo>
                  <a:lnTo>
                    <a:pt x="87142" y="22325"/>
                  </a:lnTo>
                  <a:cubicBezTo>
                    <a:pt x="87154" y="22349"/>
                    <a:pt x="87142" y="22361"/>
                    <a:pt x="87142" y="22361"/>
                  </a:cubicBezTo>
                  <a:lnTo>
                    <a:pt x="87142" y="22361"/>
                  </a:lnTo>
                  <a:lnTo>
                    <a:pt x="87130" y="22361"/>
                  </a:lnTo>
                  <a:lnTo>
                    <a:pt x="87130" y="22361"/>
                  </a:lnTo>
                  <a:close/>
                  <a:moveTo>
                    <a:pt x="8370" y="20289"/>
                  </a:moveTo>
                  <a:cubicBezTo>
                    <a:pt x="8346" y="20289"/>
                    <a:pt x="8346" y="20277"/>
                    <a:pt x="8370" y="20253"/>
                  </a:cubicBezTo>
                  <a:lnTo>
                    <a:pt x="8370" y="20253"/>
                  </a:lnTo>
                  <a:cubicBezTo>
                    <a:pt x="8382" y="20241"/>
                    <a:pt x="8382" y="20241"/>
                    <a:pt x="8394" y="20253"/>
                  </a:cubicBezTo>
                  <a:lnTo>
                    <a:pt x="8394" y="20253"/>
                  </a:lnTo>
                  <a:cubicBezTo>
                    <a:pt x="8406" y="20277"/>
                    <a:pt x="8406" y="20277"/>
                    <a:pt x="8394" y="20289"/>
                  </a:cubicBezTo>
                  <a:lnTo>
                    <a:pt x="8394" y="20289"/>
                  </a:lnTo>
                  <a:lnTo>
                    <a:pt x="8370" y="20289"/>
                  </a:lnTo>
                  <a:lnTo>
                    <a:pt x="8370" y="20289"/>
                  </a:lnTo>
                  <a:cubicBezTo>
                    <a:pt x="8382" y="20289"/>
                    <a:pt x="8382" y="20289"/>
                    <a:pt x="8370" y="20289"/>
                  </a:cubicBezTo>
                  <a:close/>
                  <a:moveTo>
                    <a:pt x="85678" y="20182"/>
                  </a:moveTo>
                  <a:lnTo>
                    <a:pt x="85678" y="20158"/>
                  </a:lnTo>
                  <a:lnTo>
                    <a:pt x="85678" y="20158"/>
                  </a:lnTo>
                  <a:lnTo>
                    <a:pt x="85713" y="20158"/>
                  </a:lnTo>
                  <a:lnTo>
                    <a:pt x="85713" y="20158"/>
                  </a:lnTo>
                  <a:cubicBezTo>
                    <a:pt x="85725" y="20170"/>
                    <a:pt x="85713" y="20170"/>
                    <a:pt x="85713" y="20182"/>
                  </a:cubicBezTo>
                  <a:lnTo>
                    <a:pt x="85713" y="20182"/>
                  </a:lnTo>
                  <a:lnTo>
                    <a:pt x="85701" y="20182"/>
                  </a:lnTo>
                  <a:lnTo>
                    <a:pt x="85701" y="20182"/>
                  </a:lnTo>
                  <a:cubicBezTo>
                    <a:pt x="85701" y="20206"/>
                    <a:pt x="85678" y="20206"/>
                    <a:pt x="85678" y="20182"/>
                  </a:cubicBezTo>
                  <a:close/>
                  <a:moveTo>
                    <a:pt x="9918" y="18205"/>
                  </a:moveTo>
                  <a:cubicBezTo>
                    <a:pt x="9894" y="18193"/>
                    <a:pt x="9894" y="18193"/>
                    <a:pt x="9918" y="18170"/>
                  </a:cubicBezTo>
                  <a:lnTo>
                    <a:pt x="9918" y="18170"/>
                  </a:lnTo>
                  <a:cubicBezTo>
                    <a:pt x="9930" y="18158"/>
                    <a:pt x="9930" y="18158"/>
                    <a:pt x="9942" y="18170"/>
                  </a:cubicBezTo>
                  <a:lnTo>
                    <a:pt x="9942" y="18170"/>
                  </a:lnTo>
                  <a:cubicBezTo>
                    <a:pt x="9954" y="18193"/>
                    <a:pt x="9954" y="18193"/>
                    <a:pt x="9942" y="18205"/>
                  </a:cubicBezTo>
                  <a:lnTo>
                    <a:pt x="9942" y="18205"/>
                  </a:lnTo>
                  <a:lnTo>
                    <a:pt x="9918" y="18205"/>
                  </a:lnTo>
                  <a:lnTo>
                    <a:pt x="9918" y="18205"/>
                  </a:lnTo>
                  <a:close/>
                  <a:moveTo>
                    <a:pt x="84154" y="18098"/>
                  </a:moveTo>
                  <a:cubicBezTo>
                    <a:pt x="84130" y="18086"/>
                    <a:pt x="84154" y="18086"/>
                    <a:pt x="84154" y="18074"/>
                  </a:cubicBezTo>
                  <a:lnTo>
                    <a:pt x="84154" y="18074"/>
                  </a:lnTo>
                  <a:lnTo>
                    <a:pt x="84177" y="18074"/>
                  </a:lnTo>
                  <a:lnTo>
                    <a:pt x="84177" y="18074"/>
                  </a:lnTo>
                  <a:lnTo>
                    <a:pt x="84177" y="18098"/>
                  </a:lnTo>
                  <a:lnTo>
                    <a:pt x="84177" y="18098"/>
                  </a:lnTo>
                  <a:lnTo>
                    <a:pt x="84165" y="18098"/>
                  </a:lnTo>
                  <a:lnTo>
                    <a:pt x="84165" y="18098"/>
                  </a:lnTo>
                  <a:cubicBezTo>
                    <a:pt x="84154" y="18122"/>
                    <a:pt x="84154" y="18122"/>
                    <a:pt x="84154" y="18098"/>
                  </a:cubicBezTo>
                  <a:close/>
                  <a:moveTo>
                    <a:pt x="11549" y="16193"/>
                  </a:moveTo>
                  <a:cubicBezTo>
                    <a:pt x="11537" y="16193"/>
                    <a:pt x="11537" y="16181"/>
                    <a:pt x="11549" y="16169"/>
                  </a:cubicBezTo>
                  <a:lnTo>
                    <a:pt x="11549" y="16169"/>
                  </a:lnTo>
                  <a:cubicBezTo>
                    <a:pt x="11561" y="16146"/>
                    <a:pt x="11561" y="16146"/>
                    <a:pt x="11585" y="16169"/>
                  </a:cubicBezTo>
                  <a:lnTo>
                    <a:pt x="11585" y="16169"/>
                  </a:lnTo>
                  <a:cubicBezTo>
                    <a:pt x="11597" y="16181"/>
                    <a:pt x="11597" y="16181"/>
                    <a:pt x="11585" y="16193"/>
                  </a:cubicBezTo>
                  <a:lnTo>
                    <a:pt x="11585" y="16193"/>
                  </a:lnTo>
                  <a:lnTo>
                    <a:pt x="11549" y="16193"/>
                  </a:lnTo>
                  <a:lnTo>
                    <a:pt x="11549" y="16193"/>
                  </a:lnTo>
                  <a:cubicBezTo>
                    <a:pt x="11561" y="16193"/>
                    <a:pt x="11549" y="16193"/>
                    <a:pt x="11549" y="16193"/>
                  </a:cubicBezTo>
                  <a:close/>
                  <a:moveTo>
                    <a:pt x="82499" y="16110"/>
                  </a:moveTo>
                  <a:lnTo>
                    <a:pt x="82499" y="16110"/>
                  </a:lnTo>
                  <a:cubicBezTo>
                    <a:pt x="82487" y="16086"/>
                    <a:pt x="82499" y="16086"/>
                    <a:pt x="82499" y="16074"/>
                  </a:cubicBezTo>
                  <a:lnTo>
                    <a:pt x="82499" y="16074"/>
                  </a:lnTo>
                  <a:cubicBezTo>
                    <a:pt x="82510" y="16062"/>
                    <a:pt x="82510" y="16062"/>
                    <a:pt x="82522" y="16074"/>
                  </a:cubicBezTo>
                  <a:lnTo>
                    <a:pt x="82522" y="16074"/>
                  </a:lnTo>
                  <a:lnTo>
                    <a:pt x="82522" y="16074"/>
                  </a:lnTo>
                  <a:lnTo>
                    <a:pt x="82522" y="16074"/>
                  </a:lnTo>
                  <a:cubicBezTo>
                    <a:pt x="82546" y="16098"/>
                    <a:pt x="82546" y="16098"/>
                    <a:pt x="82522" y="16110"/>
                  </a:cubicBezTo>
                  <a:lnTo>
                    <a:pt x="82522" y="16110"/>
                  </a:lnTo>
                  <a:lnTo>
                    <a:pt x="82510" y="16110"/>
                  </a:lnTo>
                  <a:lnTo>
                    <a:pt x="82510" y="16110"/>
                  </a:lnTo>
                  <a:cubicBezTo>
                    <a:pt x="82499" y="16122"/>
                    <a:pt x="82499" y="16110"/>
                    <a:pt x="82499" y="16110"/>
                  </a:cubicBezTo>
                  <a:close/>
                  <a:moveTo>
                    <a:pt x="13311" y="14288"/>
                  </a:moveTo>
                  <a:cubicBezTo>
                    <a:pt x="13288" y="14276"/>
                    <a:pt x="13288" y="14276"/>
                    <a:pt x="13311" y="14264"/>
                  </a:cubicBezTo>
                  <a:lnTo>
                    <a:pt x="13311" y="14264"/>
                  </a:lnTo>
                  <a:cubicBezTo>
                    <a:pt x="13323" y="14241"/>
                    <a:pt x="13323" y="14241"/>
                    <a:pt x="13335" y="14264"/>
                  </a:cubicBezTo>
                  <a:lnTo>
                    <a:pt x="13335" y="14264"/>
                  </a:lnTo>
                  <a:cubicBezTo>
                    <a:pt x="13347" y="14276"/>
                    <a:pt x="13347" y="14276"/>
                    <a:pt x="13335" y="14288"/>
                  </a:cubicBezTo>
                  <a:lnTo>
                    <a:pt x="13335" y="14288"/>
                  </a:lnTo>
                  <a:lnTo>
                    <a:pt x="13323" y="14288"/>
                  </a:lnTo>
                  <a:lnTo>
                    <a:pt x="13323" y="14288"/>
                  </a:lnTo>
                  <a:close/>
                  <a:moveTo>
                    <a:pt x="80736" y="14205"/>
                  </a:moveTo>
                  <a:lnTo>
                    <a:pt x="80736" y="14205"/>
                  </a:lnTo>
                  <a:cubicBezTo>
                    <a:pt x="80725" y="14181"/>
                    <a:pt x="80725" y="14181"/>
                    <a:pt x="80736" y="14169"/>
                  </a:cubicBezTo>
                  <a:lnTo>
                    <a:pt x="80736" y="14169"/>
                  </a:lnTo>
                  <a:cubicBezTo>
                    <a:pt x="80760" y="14157"/>
                    <a:pt x="80760" y="14157"/>
                    <a:pt x="80772" y="14169"/>
                  </a:cubicBezTo>
                  <a:lnTo>
                    <a:pt x="80772" y="14169"/>
                  </a:lnTo>
                  <a:lnTo>
                    <a:pt x="80772" y="14169"/>
                  </a:lnTo>
                  <a:lnTo>
                    <a:pt x="80772" y="14169"/>
                  </a:lnTo>
                  <a:lnTo>
                    <a:pt x="80772" y="14205"/>
                  </a:lnTo>
                  <a:lnTo>
                    <a:pt x="80772" y="14205"/>
                  </a:lnTo>
                  <a:cubicBezTo>
                    <a:pt x="80760" y="14217"/>
                    <a:pt x="80760" y="14217"/>
                    <a:pt x="80736" y="14205"/>
                  </a:cubicBezTo>
                  <a:lnTo>
                    <a:pt x="80736" y="14205"/>
                  </a:lnTo>
                  <a:cubicBezTo>
                    <a:pt x="80736" y="14217"/>
                    <a:pt x="80736" y="14217"/>
                    <a:pt x="80736" y="14205"/>
                  </a:cubicBezTo>
                  <a:close/>
                  <a:moveTo>
                    <a:pt x="15169" y="12478"/>
                  </a:moveTo>
                  <a:cubicBezTo>
                    <a:pt x="15157" y="12455"/>
                    <a:pt x="15157" y="12455"/>
                    <a:pt x="15169" y="12443"/>
                  </a:cubicBezTo>
                  <a:lnTo>
                    <a:pt x="15169" y="12443"/>
                  </a:lnTo>
                  <a:cubicBezTo>
                    <a:pt x="15169" y="12431"/>
                    <a:pt x="15181" y="12431"/>
                    <a:pt x="15193" y="12443"/>
                  </a:cubicBezTo>
                  <a:lnTo>
                    <a:pt x="15193" y="12443"/>
                  </a:lnTo>
                  <a:cubicBezTo>
                    <a:pt x="15216" y="12455"/>
                    <a:pt x="15216" y="12455"/>
                    <a:pt x="15193" y="12478"/>
                  </a:cubicBezTo>
                  <a:lnTo>
                    <a:pt x="15193" y="12478"/>
                  </a:lnTo>
                  <a:cubicBezTo>
                    <a:pt x="15181" y="12478"/>
                    <a:pt x="15181" y="12490"/>
                    <a:pt x="15169" y="12478"/>
                  </a:cubicBezTo>
                  <a:lnTo>
                    <a:pt x="15169" y="12478"/>
                  </a:lnTo>
                  <a:cubicBezTo>
                    <a:pt x="15169" y="12490"/>
                    <a:pt x="15169" y="12478"/>
                    <a:pt x="15169" y="12478"/>
                  </a:cubicBezTo>
                  <a:close/>
                  <a:moveTo>
                    <a:pt x="78879" y="12395"/>
                  </a:moveTo>
                  <a:cubicBezTo>
                    <a:pt x="78867" y="12383"/>
                    <a:pt x="78867" y="12383"/>
                    <a:pt x="78879" y="12371"/>
                  </a:cubicBezTo>
                  <a:lnTo>
                    <a:pt x="78879" y="12371"/>
                  </a:lnTo>
                  <a:cubicBezTo>
                    <a:pt x="78891" y="12359"/>
                    <a:pt x="78891" y="12359"/>
                    <a:pt x="78915" y="12371"/>
                  </a:cubicBezTo>
                  <a:lnTo>
                    <a:pt x="78915" y="12371"/>
                  </a:lnTo>
                  <a:cubicBezTo>
                    <a:pt x="78915" y="12383"/>
                    <a:pt x="78927" y="12383"/>
                    <a:pt x="78915" y="12395"/>
                  </a:cubicBezTo>
                  <a:lnTo>
                    <a:pt x="78915" y="12395"/>
                  </a:lnTo>
                  <a:lnTo>
                    <a:pt x="78879" y="12395"/>
                  </a:lnTo>
                  <a:lnTo>
                    <a:pt x="78879" y="12395"/>
                  </a:lnTo>
                  <a:close/>
                  <a:moveTo>
                    <a:pt x="17121" y="10776"/>
                  </a:moveTo>
                  <a:cubicBezTo>
                    <a:pt x="17098" y="10764"/>
                    <a:pt x="17121" y="10764"/>
                    <a:pt x="17121" y="10752"/>
                  </a:cubicBezTo>
                  <a:lnTo>
                    <a:pt x="17121" y="10752"/>
                  </a:lnTo>
                  <a:lnTo>
                    <a:pt x="17145" y="10752"/>
                  </a:lnTo>
                  <a:lnTo>
                    <a:pt x="17145" y="10752"/>
                  </a:lnTo>
                  <a:cubicBezTo>
                    <a:pt x="17157" y="10764"/>
                    <a:pt x="17157" y="10764"/>
                    <a:pt x="17145" y="10776"/>
                  </a:cubicBezTo>
                  <a:lnTo>
                    <a:pt x="17145" y="10776"/>
                  </a:lnTo>
                  <a:lnTo>
                    <a:pt x="17133" y="10776"/>
                  </a:lnTo>
                  <a:lnTo>
                    <a:pt x="17133" y="10776"/>
                  </a:lnTo>
                  <a:close/>
                  <a:moveTo>
                    <a:pt x="76915" y="10704"/>
                  </a:moveTo>
                  <a:cubicBezTo>
                    <a:pt x="76903" y="10704"/>
                    <a:pt x="76903" y="10692"/>
                    <a:pt x="76915" y="10669"/>
                  </a:cubicBezTo>
                  <a:lnTo>
                    <a:pt x="76915" y="10669"/>
                  </a:lnTo>
                  <a:cubicBezTo>
                    <a:pt x="76915" y="10657"/>
                    <a:pt x="76926" y="10657"/>
                    <a:pt x="76950" y="10669"/>
                  </a:cubicBezTo>
                  <a:lnTo>
                    <a:pt x="76950" y="10669"/>
                  </a:lnTo>
                  <a:cubicBezTo>
                    <a:pt x="76962" y="10669"/>
                    <a:pt x="76962" y="10692"/>
                    <a:pt x="76950" y="10704"/>
                  </a:cubicBezTo>
                  <a:lnTo>
                    <a:pt x="76950" y="10704"/>
                  </a:lnTo>
                  <a:lnTo>
                    <a:pt x="76915" y="10704"/>
                  </a:lnTo>
                  <a:lnTo>
                    <a:pt x="76915" y="10704"/>
                  </a:lnTo>
                  <a:cubicBezTo>
                    <a:pt x="76926" y="10704"/>
                    <a:pt x="76915" y="10704"/>
                    <a:pt x="76915" y="10704"/>
                  </a:cubicBezTo>
                  <a:close/>
                  <a:moveTo>
                    <a:pt x="19157" y="9168"/>
                  </a:moveTo>
                  <a:lnTo>
                    <a:pt x="19157" y="9145"/>
                  </a:lnTo>
                  <a:lnTo>
                    <a:pt x="19157" y="9145"/>
                  </a:lnTo>
                  <a:cubicBezTo>
                    <a:pt x="19169" y="9121"/>
                    <a:pt x="19169" y="9145"/>
                    <a:pt x="19181" y="9145"/>
                  </a:cubicBezTo>
                  <a:lnTo>
                    <a:pt x="19181" y="9145"/>
                  </a:lnTo>
                  <a:cubicBezTo>
                    <a:pt x="19205" y="9157"/>
                    <a:pt x="19181" y="9157"/>
                    <a:pt x="19181" y="9168"/>
                  </a:cubicBezTo>
                  <a:lnTo>
                    <a:pt x="19181" y="9168"/>
                  </a:lnTo>
                  <a:lnTo>
                    <a:pt x="19169" y="9168"/>
                  </a:lnTo>
                  <a:lnTo>
                    <a:pt x="19169" y="9168"/>
                  </a:lnTo>
                  <a:cubicBezTo>
                    <a:pt x="19169" y="9180"/>
                    <a:pt x="19157" y="9180"/>
                    <a:pt x="19157" y="9168"/>
                  </a:cubicBezTo>
                  <a:close/>
                  <a:moveTo>
                    <a:pt x="74879" y="9109"/>
                  </a:moveTo>
                  <a:cubicBezTo>
                    <a:pt x="74867" y="9097"/>
                    <a:pt x="74867" y="9097"/>
                    <a:pt x="74879" y="9085"/>
                  </a:cubicBezTo>
                  <a:lnTo>
                    <a:pt x="74879" y="9085"/>
                  </a:lnTo>
                  <a:cubicBezTo>
                    <a:pt x="74890" y="9061"/>
                    <a:pt x="74890" y="9061"/>
                    <a:pt x="74902" y="9085"/>
                  </a:cubicBezTo>
                  <a:lnTo>
                    <a:pt x="74902" y="9085"/>
                  </a:lnTo>
                  <a:cubicBezTo>
                    <a:pt x="74926" y="9097"/>
                    <a:pt x="74926" y="9097"/>
                    <a:pt x="74902" y="9109"/>
                  </a:cubicBezTo>
                  <a:lnTo>
                    <a:pt x="74902" y="9109"/>
                  </a:lnTo>
                  <a:lnTo>
                    <a:pt x="74879" y="9109"/>
                  </a:lnTo>
                  <a:lnTo>
                    <a:pt x="74879" y="9109"/>
                  </a:lnTo>
                  <a:close/>
                  <a:moveTo>
                    <a:pt x="21289" y="7692"/>
                  </a:moveTo>
                  <a:lnTo>
                    <a:pt x="21289" y="7668"/>
                  </a:lnTo>
                  <a:lnTo>
                    <a:pt x="21289" y="7668"/>
                  </a:lnTo>
                  <a:lnTo>
                    <a:pt x="21289" y="7668"/>
                  </a:lnTo>
                  <a:lnTo>
                    <a:pt x="21289" y="7668"/>
                  </a:lnTo>
                  <a:cubicBezTo>
                    <a:pt x="21300" y="7668"/>
                    <a:pt x="21300" y="7668"/>
                    <a:pt x="21312" y="7680"/>
                  </a:cubicBezTo>
                  <a:lnTo>
                    <a:pt x="21312" y="7680"/>
                  </a:lnTo>
                  <a:cubicBezTo>
                    <a:pt x="21312" y="7704"/>
                    <a:pt x="21312" y="7704"/>
                    <a:pt x="21300" y="7716"/>
                  </a:cubicBezTo>
                  <a:lnTo>
                    <a:pt x="21300" y="7716"/>
                  </a:lnTo>
                  <a:lnTo>
                    <a:pt x="21289" y="7716"/>
                  </a:lnTo>
                  <a:lnTo>
                    <a:pt x="21289" y="7716"/>
                  </a:lnTo>
                  <a:close/>
                  <a:moveTo>
                    <a:pt x="72735" y="7633"/>
                  </a:moveTo>
                  <a:cubicBezTo>
                    <a:pt x="72724" y="7633"/>
                    <a:pt x="72724" y="7621"/>
                    <a:pt x="72735" y="7609"/>
                  </a:cubicBezTo>
                  <a:lnTo>
                    <a:pt x="72735" y="7609"/>
                  </a:lnTo>
                  <a:cubicBezTo>
                    <a:pt x="72735" y="7597"/>
                    <a:pt x="72747" y="7597"/>
                    <a:pt x="72759" y="7609"/>
                  </a:cubicBezTo>
                  <a:lnTo>
                    <a:pt x="72759" y="7609"/>
                  </a:lnTo>
                  <a:cubicBezTo>
                    <a:pt x="72783" y="7609"/>
                    <a:pt x="72783" y="7621"/>
                    <a:pt x="72759" y="7633"/>
                  </a:cubicBezTo>
                  <a:lnTo>
                    <a:pt x="72759" y="7633"/>
                  </a:lnTo>
                  <a:lnTo>
                    <a:pt x="72735" y="7633"/>
                  </a:lnTo>
                  <a:lnTo>
                    <a:pt x="72735" y="7633"/>
                  </a:lnTo>
                  <a:cubicBezTo>
                    <a:pt x="72747" y="7633"/>
                    <a:pt x="72747" y="7633"/>
                    <a:pt x="72735" y="7633"/>
                  </a:cubicBezTo>
                  <a:close/>
                  <a:moveTo>
                    <a:pt x="23491" y="6323"/>
                  </a:moveTo>
                  <a:lnTo>
                    <a:pt x="23491" y="6299"/>
                  </a:lnTo>
                  <a:lnTo>
                    <a:pt x="23491" y="6299"/>
                  </a:lnTo>
                  <a:lnTo>
                    <a:pt x="23491" y="6299"/>
                  </a:lnTo>
                  <a:lnTo>
                    <a:pt x="23491" y="6299"/>
                  </a:lnTo>
                  <a:cubicBezTo>
                    <a:pt x="23503" y="6299"/>
                    <a:pt x="23503" y="6299"/>
                    <a:pt x="23515" y="6311"/>
                  </a:cubicBezTo>
                  <a:lnTo>
                    <a:pt x="23515" y="6311"/>
                  </a:lnTo>
                  <a:cubicBezTo>
                    <a:pt x="23515" y="6323"/>
                    <a:pt x="23515" y="6323"/>
                    <a:pt x="23503" y="6347"/>
                  </a:cubicBezTo>
                  <a:lnTo>
                    <a:pt x="23503" y="6347"/>
                  </a:lnTo>
                  <a:lnTo>
                    <a:pt x="23491" y="6347"/>
                  </a:lnTo>
                  <a:lnTo>
                    <a:pt x="23491" y="6347"/>
                  </a:lnTo>
                  <a:cubicBezTo>
                    <a:pt x="23503" y="6347"/>
                    <a:pt x="23491" y="6347"/>
                    <a:pt x="23491" y="6323"/>
                  </a:cubicBezTo>
                  <a:close/>
                  <a:moveTo>
                    <a:pt x="70533" y="6287"/>
                  </a:moveTo>
                  <a:lnTo>
                    <a:pt x="70533" y="6287"/>
                  </a:lnTo>
                  <a:cubicBezTo>
                    <a:pt x="70521" y="6263"/>
                    <a:pt x="70521" y="6263"/>
                    <a:pt x="70521" y="6251"/>
                  </a:cubicBezTo>
                  <a:lnTo>
                    <a:pt x="70521" y="6251"/>
                  </a:lnTo>
                  <a:cubicBezTo>
                    <a:pt x="70533" y="6240"/>
                    <a:pt x="70533" y="6240"/>
                    <a:pt x="70545" y="6251"/>
                  </a:cubicBezTo>
                  <a:lnTo>
                    <a:pt x="70545" y="6251"/>
                  </a:lnTo>
                  <a:cubicBezTo>
                    <a:pt x="70557" y="6251"/>
                    <a:pt x="70557" y="6275"/>
                    <a:pt x="70545" y="6287"/>
                  </a:cubicBezTo>
                  <a:lnTo>
                    <a:pt x="70545" y="6287"/>
                  </a:lnTo>
                  <a:cubicBezTo>
                    <a:pt x="70545" y="6263"/>
                    <a:pt x="70545" y="6287"/>
                    <a:pt x="70533" y="6287"/>
                  </a:cubicBezTo>
                  <a:lnTo>
                    <a:pt x="70533" y="6287"/>
                  </a:lnTo>
                  <a:close/>
                  <a:moveTo>
                    <a:pt x="25765" y="5097"/>
                  </a:moveTo>
                  <a:cubicBezTo>
                    <a:pt x="25765" y="5073"/>
                    <a:pt x="25765" y="5073"/>
                    <a:pt x="25777" y="5061"/>
                  </a:cubicBezTo>
                  <a:lnTo>
                    <a:pt x="25777" y="5061"/>
                  </a:lnTo>
                  <a:cubicBezTo>
                    <a:pt x="25789" y="5061"/>
                    <a:pt x="25789" y="5061"/>
                    <a:pt x="25813" y="5085"/>
                  </a:cubicBezTo>
                  <a:lnTo>
                    <a:pt x="25813" y="5085"/>
                  </a:lnTo>
                  <a:cubicBezTo>
                    <a:pt x="25813" y="5097"/>
                    <a:pt x="25813" y="5097"/>
                    <a:pt x="25789" y="5108"/>
                  </a:cubicBezTo>
                  <a:lnTo>
                    <a:pt x="25789" y="5108"/>
                  </a:lnTo>
                  <a:lnTo>
                    <a:pt x="25777" y="5108"/>
                  </a:lnTo>
                  <a:lnTo>
                    <a:pt x="25777" y="5108"/>
                  </a:lnTo>
                  <a:cubicBezTo>
                    <a:pt x="25765" y="5108"/>
                    <a:pt x="25765" y="5108"/>
                    <a:pt x="25765" y="5097"/>
                  </a:cubicBezTo>
                  <a:close/>
                  <a:moveTo>
                    <a:pt x="68259" y="5049"/>
                  </a:moveTo>
                  <a:lnTo>
                    <a:pt x="68259" y="5049"/>
                  </a:lnTo>
                  <a:cubicBezTo>
                    <a:pt x="68235" y="5049"/>
                    <a:pt x="68235" y="5037"/>
                    <a:pt x="68235" y="5013"/>
                  </a:cubicBezTo>
                  <a:lnTo>
                    <a:pt x="68235" y="5013"/>
                  </a:lnTo>
                  <a:cubicBezTo>
                    <a:pt x="68235" y="5001"/>
                    <a:pt x="68259" y="5001"/>
                    <a:pt x="68271" y="5001"/>
                  </a:cubicBezTo>
                  <a:lnTo>
                    <a:pt x="68271" y="5001"/>
                  </a:lnTo>
                  <a:cubicBezTo>
                    <a:pt x="68282" y="5001"/>
                    <a:pt x="68282" y="5013"/>
                    <a:pt x="68282" y="5037"/>
                  </a:cubicBezTo>
                  <a:lnTo>
                    <a:pt x="68282" y="5037"/>
                  </a:lnTo>
                  <a:cubicBezTo>
                    <a:pt x="68271" y="5049"/>
                    <a:pt x="68271" y="5049"/>
                    <a:pt x="68259" y="5049"/>
                  </a:cubicBezTo>
                  <a:lnTo>
                    <a:pt x="68259" y="5049"/>
                  </a:lnTo>
                  <a:close/>
                  <a:moveTo>
                    <a:pt x="28099" y="3989"/>
                  </a:moveTo>
                  <a:cubicBezTo>
                    <a:pt x="28099" y="3977"/>
                    <a:pt x="28099" y="3977"/>
                    <a:pt x="28111" y="3965"/>
                  </a:cubicBezTo>
                  <a:lnTo>
                    <a:pt x="28111" y="3965"/>
                  </a:lnTo>
                  <a:cubicBezTo>
                    <a:pt x="28135" y="3965"/>
                    <a:pt x="28147" y="3965"/>
                    <a:pt x="28147" y="3977"/>
                  </a:cubicBezTo>
                  <a:lnTo>
                    <a:pt x="28147" y="3977"/>
                  </a:lnTo>
                  <a:cubicBezTo>
                    <a:pt x="28147" y="3989"/>
                    <a:pt x="28147" y="3989"/>
                    <a:pt x="28135" y="4001"/>
                  </a:cubicBezTo>
                  <a:lnTo>
                    <a:pt x="28135" y="4001"/>
                  </a:lnTo>
                  <a:lnTo>
                    <a:pt x="28123" y="4001"/>
                  </a:lnTo>
                  <a:lnTo>
                    <a:pt x="28123" y="4001"/>
                  </a:lnTo>
                  <a:close/>
                  <a:moveTo>
                    <a:pt x="65901" y="3942"/>
                  </a:moveTo>
                  <a:cubicBezTo>
                    <a:pt x="65889" y="3942"/>
                    <a:pt x="65889" y="3930"/>
                    <a:pt x="65889" y="3918"/>
                  </a:cubicBezTo>
                  <a:lnTo>
                    <a:pt x="65889" y="3918"/>
                  </a:lnTo>
                  <a:cubicBezTo>
                    <a:pt x="65889" y="3906"/>
                    <a:pt x="65901" y="3906"/>
                    <a:pt x="65925" y="3906"/>
                  </a:cubicBezTo>
                  <a:lnTo>
                    <a:pt x="65925" y="3906"/>
                  </a:lnTo>
                  <a:cubicBezTo>
                    <a:pt x="65937" y="3906"/>
                    <a:pt x="65937" y="3918"/>
                    <a:pt x="65937" y="3930"/>
                  </a:cubicBezTo>
                  <a:lnTo>
                    <a:pt x="65937" y="3930"/>
                  </a:lnTo>
                  <a:cubicBezTo>
                    <a:pt x="65913" y="3930"/>
                    <a:pt x="65913" y="3942"/>
                    <a:pt x="65901" y="3942"/>
                  </a:cubicBezTo>
                  <a:lnTo>
                    <a:pt x="65901" y="3942"/>
                  </a:lnTo>
                  <a:close/>
                  <a:moveTo>
                    <a:pt x="30480" y="3013"/>
                  </a:moveTo>
                  <a:cubicBezTo>
                    <a:pt x="30480" y="2989"/>
                    <a:pt x="30480" y="2989"/>
                    <a:pt x="30492" y="2977"/>
                  </a:cubicBezTo>
                  <a:lnTo>
                    <a:pt x="30492" y="2977"/>
                  </a:lnTo>
                  <a:cubicBezTo>
                    <a:pt x="30516" y="2977"/>
                    <a:pt x="30516" y="2977"/>
                    <a:pt x="30528" y="3001"/>
                  </a:cubicBezTo>
                  <a:lnTo>
                    <a:pt x="30528" y="3001"/>
                  </a:lnTo>
                  <a:cubicBezTo>
                    <a:pt x="30528" y="3013"/>
                    <a:pt x="30528" y="3013"/>
                    <a:pt x="30516" y="3025"/>
                  </a:cubicBezTo>
                  <a:lnTo>
                    <a:pt x="30516" y="3025"/>
                  </a:lnTo>
                  <a:lnTo>
                    <a:pt x="30504" y="3025"/>
                  </a:lnTo>
                  <a:lnTo>
                    <a:pt x="30504" y="3025"/>
                  </a:lnTo>
                  <a:cubicBezTo>
                    <a:pt x="30492" y="3025"/>
                    <a:pt x="30492" y="3013"/>
                    <a:pt x="30480" y="3013"/>
                  </a:cubicBezTo>
                  <a:close/>
                  <a:moveTo>
                    <a:pt x="63496" y="2965"/>
                  </a:moveTo>
                  <a:cubicBezTo>
                    <a:pt x="63472" y="2965"/>
                    <a:pt x="63472" y="2953"/>
                    <a:pt x="63472" y="2930"/>
                  </a:cubicBezTo>
                  <a:lnTo>
                    <a:pt x="63472" y="2930"/>
                  </a:lnTo>
                  <a:cubicBezTo>
                    <a:pt x="63472" y="2918"/>
                    <a:pt x="63496" y="2918"/>
                    <a:pt x="63508" y="2918"/>
                  </a:cubicBezTo>
                  <a:lnTo>
                    <a:pt x="63508" y="2918"/>
                  </a:lnTo>
                  <a:lnTo>
                    <a:pt x="63508" y="2918"/>
                  </a:lnTo>
                  <a:lnTo>
                    <a:pt x="63508" y="2918"/>
                  </a:lnTo>
                  <a:cubicBezTo>
                    <a:pt x="63520" y="2918"/>
                    <a:pt x="63520" y="2930"/>
                    <a:pt x="63520" y="2953"/>
                  </a:cubicBezTo>
                  <a:lnTo>
                    <a:pt x="63520" y="2953"/>
                  </a:lnTo>
                  <a:cubicBezTo>
                    <a:pt x="63520" y="2965"/>
                    <a:pt x="63508" y="2965"/>
                    <a:pt x="63496" y="2965"/>
                  </a:cubicBezTo>
                  <a:lnTo>
                    <a:pt x="63496" y="2965"/>
                  </a:lnTo>
                  <a:close/>
                  <a:moveTo>
                    <a:pt x="32933" y="2156"/>
                  </a:moveTo>
                  <a:cubicBezTo>
                    <a:pt x="32933" y="2144"/>
                    <a:pt x="32933" y="2144"/>
                    <a:pt x="32957" y="2132"/>
                  </a:cubicBezTo>
                  <a:lnTo>
                    <a:pt x="32957" y="2132"/>
                  </a:lnTo>
                  <a:cubicBezTo>
                    <a:pt x="32969" y="2132"/>
                    <a:pt x="32969" y="2132"/>
                    <a:pt x="32980" y="2144"/>
                  </a:cubicBezTo>
                  <a:lnTo>
                    <a:pt x="32980" y="2144"/>
                  </a:lnTo>
                  <a:cubicBezTo>
                    <a:pt x="32980" y="2156"/>
                    <a:pt x="32980" y="2156"/>
                    <a:pt x="32969" y="2180"/>
                  </a:cubicBezTo>
                  <a:lnTo>
                    <a:pt x="32969" y="2180"/>
                  </a:lnTo>
                  <a:lnTo>
                    <a:pt x="32969" y="2180"/>
                  </a:lnTo>
                  <a:lnTo>
                    <a:pt x="32969" y="2180"/>
                  </a:lnTo>
                  <a:cubicBezTo>
                    <a:pt x="32957" y="2180"/>
                    <a:pt x="32933" y="2180"/>
                    <a:pt x="32933" y="2156"/>
                  </a:cubicBezTo>
                  <a:close/>
                  <a:moveTo>
                    <a:pt x="61032" y="2132"/>
                  </a:moveTo>
                  <a:cubicBezTo>
                    <a:pt x="61020" y="2132"/>
                    <a:pt x="61020" y="2120"/>
                    <a:pt x="61020" y="2096"/>
                  </a:cubicBezTo>
                  <a:lnTo>
                    <a:pt x="61020" y="2096"/>
                  </a:lnTo>
                  <a:cubicBezTo>
                    <a:pt x="61020" y="2084"/>
                    <a:pt x="61032" y="2084"/>
                    <a:pt x="61055" y="2084"/>
                  </a:cubicBezTo>
                  <a:lnTo>
                    <a:pt x="61055" y="2084"/>
                  </a:lnTo>
                  <a:lnTo>
                    <a:pt x="61055" y="2084"/>
                  </a:lnTo>
                  <a:lnTo>
                    <a:pt x="61055" y="2084"/>
                  </a:lnTo>
                  <a:cubicBezTo>
                    <a:pt x="61067" y="2084"/>
                    <a:pt x="61067" y="2096"/>
                    <a:pt x="61067" y="2120"/>
                  </a:cubicBezTo>
                  <a:lnTo>
                    <a:pt x="61067" y="2120"/>
                  </a:lnTo>
                  <a:cubicBezTo>
                    <a:pt x="61055" y="2120"/>
                    <a:pt x="61055" y="2132"/>
                    <a:pt x="61032" y="2132"/>
                  </a:cubicBezTo>
                  <a:lnTo>
                    <a:pt x="61032" y="2132"/>
                  </a:lnTo>
                  <a:close/>
                  <a:moveTo>
                    <a:pt x="35433" y="1441"/>
                  </a:moveTo>
                  <a:cubicBezTo>
                    <a:pt x="35433" y="1429"/>
                    <a:pt x="35433" y="1429"/>
                    <a:pt x="35457" y="1418"/>
                  </a:cubicBezTo>
                  <a:lnTo>
                    <a:pt x="35457" y="1418"/>
                  </a:lnTo>
                  <a:lnTo>
                    <a:pt x="35457" y="1418"/>
                  </a:lnTo>
                  <a:lnTo>
                    <a:pt x="35457" y="1418"/>
                  </a:lnTo>
                  <a:cubicBezTo>
                    <a:pt x="35469" y="1418"/>
                    <a:pt x="35469" y="1418"/>
                    <a:pt x="35469" y="1429"/>
                  </a:cubicBezTo>
                  <a:lnTo>
                    <a:pt x="35469" y="1429"/>
                  </a:lnTo>
                  <a:cubicBezTo>
                    <a:pt x="35469" y="1453"/>
                    <a:pt x="35469" y="1453"/>
                    <a:pt x="35457" y="1465"/>
                  </a:cubicBezTo>
                  <a:lnTo>
                    <a:pt x="35457" y="1465"/>
                  </a:lnTo>
                  <a:lnTo>
                    <a:pt x="35457" y="1465"/>
                  </a:lnTo>
                  <a:lnTo>
                    <a:pt x="35457" y="1465"/>
                  </a:lnTo>
                  <a:cubicBezTo>
                    <a:pt x="35433" y="1465"/>
                    <a:pt x="35433" y="1465"/>
                    <a:pt x="35433" y="1441"/>
                  </a:cubicBezTo>
                  <a:close/>
                  <a:moveTo>
                    <a:pt x="58531" y="1429"/>
                  </a:moveTo>
                  <a:cubicBezTo>
                    <a:pt x="58519" y="1429"/>
                    <a:pt x="58519" y="1418"/>
                    <a:pt x="58519" y="1406"/>
                  </a:cubicBezTo>
                  <a:lnTo>
                    <a:pt x="58519" y="1406"/>
                  </a:lnTo>
                  <a:cubicBezTo>
                    <a:pt x="58519" y="1382"/>
                    <a:pt x="58531" y="1382"/>
                    <a:pt x="58555" y="1382"/>
                  </a:cubicBezTo>
                  <a:lnTo>
                    <a:pt x="58555" y="1382"/>
                  </a:lnTo>
                  <a:cubicBezTo>
                    <a:pt x="58567" y="1382"/>
                    <a:pt x="58567" y="1406"/>
                    <a:pt x="58567" y="1418"/>
                  </a:cubicBezTo>
                  <a:lnTo>
                    <a:pt x="58567" y="1418"/>
                  </a:lnTo>
                  <a:cubicBezTo>
                    <a:pt x="58567" y="1418"/>
                    <a:pt x="58555" y="1429"/>
                    <a:pt x="58531" y="1429"/>
                  </a:cubicBezTo>
                  <a:close/>
                  <a:moveTo>
                    <a:pt x="37981" y="894"/>
                  </a:moveTo>
                  <a:cubicBezTo>
                    <a:pt x="37969" y="894"/>
                    <a:pt x="37969" y="894"/>
                    <a:pt x="37969" y="882"/>
                  </a:cubicBezTo>
                  <a:lnTo>
                    <a:pt x="37969" y="882"/>
                  </a:lnTo>
                  <a:cubicBezTo>
                    <a:pt x="37969" y="870"/>
                    <a:pt x="37969" y="870"/>
                    <a:pt x="37981" y="846"/>
                  </a:cubicBezTo>
                  <a:lnTo>
                    <a:pt x="37981" y="846"/>
                  </a:lnTo>
                  <a:lnTo>
                    <a:pt x="37981" y="846"/>
                  </a:lnTo>
                  <a:lnTo>
                    <a:pt x="37981" y="846"/>
                  </a:lnTo>
                  <a:cubicBezTo>
                    <a:pt x="37993" y="846"/>
                    <a:pt x="38017" y="846"/>
                    <a:pt x="38017" y="870"/>
                  </a:cubicBezTo>
                  <a:lnTo>
                    <a:pt x="38017" y="870"/>
                  </a:lnTo>
                  <a:cubicBezTo>
                    <a:pt x="37993" y="882"/>
                    <a:pt x="37993" y="894"/>
                    <a:pt x="37981" y="894"/>
                  </a:cubicBezTo>
                  <a:close/>
                  <a:moveTo>
                    <a:pt x="56007" y="870"/>
                  </a:moveTo>
                  <a:cubicBezTo>
                    <a:pt x="55995" y="870"/>
                    <a:pt x="55995" y="846"/>
                    <a:pt x="55995" y="834"/>
                  </a:cubicBezTo>
                  <a:lnTo>
                    <a:pt x="55995" y="834"/>
                  </a:lnTo>
                  <a:cubicBezTo>
                    <a:pt x="55995" y="822"/>
                    <a:pt x="56007" y="822"/>
                    <a:pt x="56019" y="822"/>
                  </a:cubicBezTo>
                  <a:lnTo>
                    <a:pt x="56019" y="822"/>
                  </a:lnTo>
                  <a:cubicBezTo>
                    <a:pt x="56031" y="822"/>
                    <a:pt x="56031" y="834"/>
                    <a:pt x="56031" y="846"/>
                  </a:cubicBezTo>
                  <a:lnTo>
                    <a:pt x="56031" y="846"/>
                  </a:lnTo>
                  <a:cubicBezTo>
                    <a:pt x="56031" y="870"/>
                    <a:pt x="56019" y="870"/>
                    <a:pt x="56007" y="870"/>
                  </a:cubicBezTo>
                  <a:lnTo>
                    <a:pt x="56007" y="870"/>
                  </a:lnTo>
                  <a:close/>
                  <a:moveTo>
                    <a:pt x="40517" y="453"/>
                  </a:moveTo>
                  <a:cubicBezTo>
                    <a:pt x="40517" y="429"/>
                    <a:pt x="40529" y="429"/>
                    <a:pt x="40529" y="429"/>
                  </a:cubicBezTo>
                  <a:lnTo>
                    <a:pt x="40529" y="429"/>
                  </a:lnTo>
                  <a:cubicBezTo>
                    <a:pt x="40541" y="429"/>
                    <a:pt x="40541" y="429"/>
                    <a:pt x="40541" y="453"/>
                  </a:cubicBezTo>
                  <a:lnTo>
                    <a:pt x="40541" y="453"/>
                  </a:lnTo>
                  <a:cubicBezTo>
                    <a:pt x="40541" y="465"/>
                    <a:pt x="40541" y="465"/>
                    <a:pt x="40529" y="477"/>
                  </a:cubicBezTo>
                  <a:lnTo>
                    <a:pt x="40529" y="477"/>
                  </a:lnTo>
                  <a:lnTo>
                    <a:pt x="40529" y="477"/>
                  </a:lnTo>
                  <a:lnTo>
                    <a:pt x="40529" y="477"/>
                  </a:lnTo>
                  <a:cubicBezTo>
                    <a:pt x="40529" y="465"/>
                    <a:pt x="40517" y="465"/>
                    <a:pt x="40517" y="453"/>
                  </a:cubicBezTo>
                  <a:close/>
                  <a:moveTo>
                    <a:pt x="53459" y="453"/>
                  </a:moveTo>
                  <a:cubicBezTo>
                    <a:pt x="53447" y="453"/>
                    <a:pt x="53447" y="429"/>
                    <a:pt x="53447" y="429"/>
                  </a:cubicBezTo>
                  <a:lnTo>
                    <a:pt x="53447" y="429"/>
                  </a:lnTo>
                  <a:cubicBezTo>
                    <a:pt x="53447" y="417"/>
                    <a:pt x="53459" y="417"/>
                    <a:pt x="53459" y="417"/>
                  </a:cubicBezTo>
                  <a:lnTo>
                    <a:pt x="53459" y="417"/>
                  </a:lnTo>
                  <a:cubicBezTo>
                    <a:pt x="53471" y="417"/>
                    <a:pt x="53471" y="429"/>
                    <a:pt x="53471" y="429"/>
                  </a:cubicBezTo>
                  <a:lnTo>
                    <a:pt x="53471" y="429"/>
                  </a:lnTo>
                  <a:cubicBezTo>
                    <a:pt x="53471" y="453"/>
                    <a:pt x="53459" y="453"/>
                    <a:pt x="53459" y="453"/>
                  </a:cubicBezTo>
                  <a:lnTo>
                    <a:pt x="53459" y="453"/>
                  </a:lnTo>
                  <a:close/>
                  <a:moveTo>
                    <a:pt x="43113" y="179"/>
                  </a:moveTo>
                  <a:cubicBezTo>
                    <a:pt x="43101" y="179"/>
                    <a:pt x="43101" y="167"/>
                    <a:pt x="43101" y="167"/>
                  </a:cubicBezTo>
                  <a:lnTo>
                    <a:pt x="43101" y="167"/>
                  </a:lnTo>
                  <a:cubicBezTo>
                    <a:pt x="43101" y="155"/>
                    <a:pt x="43113" y="155"/>
                    <a:pt x="43113" y="155"/>
                  </a:cubicBezTo>
                  <a:lnTo>
                    <a:pt x="43113" y="155"/>
                  </a:lnTo>
                  <a:cubicBezTo>
                    <a:pt x="43136" y="155"/>
                    <a:pt x="43136" y="167"/>
                    <a:pt x="43136" y="167"/>
                  </a:cubicBezTo>
                  <a:lnTo>
                    <a:pt x="43136" y="167"/>
                  </a:lnTo>
                  <a:close/>
                  <a:moveTo>
                    <a:pt x="50852" y="155"/>
                  </a:moveTo>
                  <a:cubicBezTo>
                    <a:pt x="50852" y="132"/>
                    <a:pt x="50876" y="132"/>
                    <a:pt x="50876" y="132"/>
                  </a:cubicBezTo>
                  <a:lnTo>
                    <a:pt x="50876" y="132"/>
                  </a:lnTo>
                  <a:lnTo>
                    <a:pt x="50876" y="132"/>
                  </a:lnTo>
                  <a:lnTo>
                    <a:pt x="50876" y="132"/>
                  </a:lnTo>
                  <a:cubicBezTo>
                    <a:pt x="50887" y="132"/>
                    <a:pt x="50887" y="155"/>
                    <a:pt x="50887" y="155"/>
                  </a:cubicBezTo>
                  <a:lnTo>
                    <a:pt x="50887" y="155"/>
                  </a:lnTo>
                  <a:cubicBezTo>
                    <a:pt x="50887" y="167"/>
                    <a:pt x="50876" y="167"/>
                    <a:pt x="50876" y="167"/>
                  </a:cubicBezTo>
                  <a:lnTo>
                    <a:pt x="50876" y="167"/>
                  </a:lnTo>
                  <a:cubicBezTo>
                    <a:pt x="50876" y="167"/>
                    <a:pt x="50852" y="167"/>
                    <a:pt x="50852" y="155"/>
                  </a:cubicBezTo>
                  <a:close/>
                  <a:moveTo>
                    <a:pt x="45708" y="36"/>
                  </a:moveTo>
                  <a:cubicBezTo>
                    <a:pt x="45696" y="36"/>
                    <a:pt x="45696" y="13"/>
                    <a:pt x="45696" y="13"/>
                  </a:cubicBezTo>
                  <a:lnTo>
                    <a:pt x="45696" y="13"/>
                  </a:lnTo>
                  <a:cubicBezTo>
                    <a:pt x="45696" y="1"/>
                    <a:pt x="45708" y="1"/>
                    <a:pt x="45708" y="1"/>
                  </a:cubicBezTo>
                  <a:lnTo>
                    <a:pt x="45708" y="1"/>
                  </a:lnTo>
                  <a:cubicBezTo>
                    <a:pt x="45720" y="1"/>
                    <a:pt x="45720" y="1"/>
                    <a:pt x="45720" y="13"/>
                  </a:cubicBezTo>
                  <a:lnTo>
                    <a:pt x="45720" y="13"/>
                  </a:lnTo>
                  <a:cubicBezTo>
                    <a:pt x="45720" y="36"/>
                    <a:pt x="45708" y="36"/>
                    <a:pt x="45708" y="36"/>
                  </a:cubicBezTo>
                  <a:lnTo>
                    <a:pt x="45708" y="36"/>
                  </a:lnTo>
                  <a:cubicBezTo>
                    <a:pt x="45696" y="48"/>
                    <a:pt x="45708" y="48"/>
                    <a:pt x="45708" y="36"/>
                  </a:cubicBezTo>
                  <a:close/>
                  <a:moveTo>
                    <a:pt x="48268" y="13"/>
                  </a:moveTo>
                  <a:cubicBezTo>
                    <a:pt x="48268" y="1"/>
                    <a:pt x="48280" y="1"/>
                    <a:pt x="48280" y="1"/>
                  </a:cubicBezTo>
                  <a:lnTo>
                    <a:pt x="48280" y="1"/>
                  </a:lnTo>
                  <a:cubicBezTo>
                    <a:pt x="48292" y="1"/>
                    <a:pt x="48292" y="13"/>
                    <a:pt x="48292" y="13"/>
                  </a:cubicBezTo>
                  <a:lnTo>
                    <a:pt x="48292" y="13"/>
                  </a:lnTo>
                  <a:cubicBezTo>
                    <a:pt x="48292" y="36"/>
                    <a:pt x="48280" y="36"/>
                    <a:pt x="48280" y="36"/>
                  </a:cubicBezTo>
                  <a:lnTo>
                    <a:pt x="48280" y="36"/>
                  </a:lnTo>
                  <a:cubicBezTo>
                    <a:pt x="48280" y="36"/>
                    <a:pt x="48268" y="36"/>
                    <a:pt x="48268" y="1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9" name="Google Shape;2819;p68"/>
          <p:cNvGrpSpPr/>
          <p:nvPr/>
        </p:nvGrpSpPr>
        <p:grpSpPr>
          <a:xfrm>
            <a:off x="-2984519" y="90"/>
            <a:ext cx="5145476" cy="5143562"/>
            <a:chOff x="1917018" y="-1860864"/>
            <a:chExt cx="2935240" cy="2934149"/>
          </a:xfrm>
        </p:grpSpPr>
        <p:sp>
          <p:nvSpPr>
            <p:cNvPr id="2820" name="Google Shape;2820;p68"/>
            <p:cNvSpPr/>
            <p:nvPr/>
          </p:nvSpPr>
          <p:spPr>
            <a:xfrm>
              <a:off x="3299891" y="-482917"/>
              <a:ext cx="176399" cy="177304"/>
            </a:xfrm>
            <a:custGeom>
              <a:avLst/>
              <a:gdLst/>
              <a:ahLst/>
              <a:cxnLst/>
              <a:rect l="l" t="t" r="r" b="b"/>
              <a:pathLst>
                <a:path w="5657" h="5686" extrusionOk="0">
                  <a:moveTo>
                    <a:pt x="3302" y="0"/>
                  </a:moveTo>
                  <a:cubicBezTo>
                    <a:pt x="2868" y="0"/>
                    <a:pt x="2457" y="281"/>
                    <a:pt x="2323" y="731"/>
                  </a:cubicBezTo>
                  <a:cubicBezTo>
                    <a:pt x="2144" y="1267"/>
                    <a:pt x="2442" y="1838"/>
                    <a:pt x="2989" y="2017"/>
                  </a:cubicBezTo>
                  <a:cubicBezTo>
                    <a:pt x="3097" y="2052"/>
                    <a:pt x="3204" y="2064"/>
                    <a:pt x="3287" y="2076"/>
                  </a:cubicBezTo>
                  <a:cubicBezTo>
                    <a:pt x="3739" y="2076"/>
                    <a:pt x="4156" y="1802"/>
                    <a:pt x="4287" y="1350"/>
                  </a:cubicBezTo>
                  <a:cubicBezTo>
                    <a:pt x="4466" y="814"/>
                    <a:pt x="4168" y="219"/>
                    <a:pt x="3620" y="52"/>
                  </a:cubicBezTo>
                  <a:cubicBezTo>
                    <a:pt x="3515" y="17"/>
                    <a:pt x="3408" y="0"/>
                    <a:pt x="3302" y="0"/>
                  </a:cubicBezTo>
                  <a:close/>
                  <a:moveTo>
                    <a:pt x="1171" y="715"/>
                  </a:moveTo>
                  <a:cubicBezTo>
                    <a:pt x="847" y="715"/>
                    <a:pt x="529" y="866"/>
                    <a:pt x="334" y="1148"/>
                  </a:cubicBezTo>
                  <a:cubicBezTo>
                    <a:pt x="1" y="1600"/>
                    <a:pt x="108" y="2255"/>
                    <a:pt x="572" y="2588"/>
                  </a:cubicBezTo>
                  <a:cubicBezTo>
                    <a:pt x="751" y="2719"/>
                    <a:pt x="965" y="2779"/>
                    <a:pt x="1168" y="2779"/>
                  </a:cubicBezTo>
                  <a:cubicBezTo>
                    <a:pt x="1489" y="2779"/>
                    <a:pt x="1799" y="2636"/>
                    <a:pt x="2013" y="2350"/>
                  </a:cubicBezTo>
                  <a:cubicBezTo>
                    <a:pt x="2346" y="1886"/>
                    <a:pt x="2239" y="1231"/>
                    <a:pt x="1775" y="909"/>
                  </a:cubicBezTo>
                  <a:cubicBezTo>
                    <a:pt x="1592" y="778"/>
                    <a:pt x="1381" y="715"/>
                    <a:pt x="1171" y="715"/>
                  </a:cubicBezTo>
                  <a:close/>
                  <a:moveTo>
                    <a:pt x="4621" y="1802"/>
                  </a:moveTo>
                  <a:cubicBezTo>
                    <a:pt x="4049" y="1802"/>
                    <a:pt x="3585" y="2279"/>
                    <a:pt x="3585" y="2850"/>
                  </a:cubicBezTo>
                  <a:cubicBezTo>
                    <a:pt x="3585" y="3422"/>
                    <a:pt x="4061" y="3898"/>
                    <a:pt x="4621" y="3898"/>
                  </a:cubicBezTo>
                  <a:cubicBezTo>
                    <a:pt x="5204" y="3898"/>
                    <a:pt x="5656" y="3422"/>
                    <a:pt x="5656" y="2862"/>
                  </a:cubicBezTo>
                  <a:lnTo>
                    <a:pt x="5656" y="2826"/>
                  </a:lnTo>
                  <a:cubicBezTo>
                    <a:pt x="5656" y="2243"/>
                    <a:pt x="5180" y="1802"/>
                    <a:pt x="4621" y="1802"/>
                  </a:cubicBezTo>
                  <a:close/>
                  <a:moveTo>
                    <a:pt x="1176" y="2933"/>
                  </a:moveTo>
                  <a:cubicBezTo>
                    <a:pt x="965" y="2933"/>
                    <a:pt x="753" y="2998"/>
                    <a:pt x="572" y="3136"/>
                  </a:cubicBezTo>
                  <a:cubicBezTo>
                    <a:pt x="108" y="3481"/>
                    <a:pt x="1" y="4136"/>
                    <a:pt x="346" y="4600"/>
                  </a:cubicBezTo>
                  <a:cubicBezTo>
                    <a:pt x="549" y="4862"/>
                    <a:pt x="870" y="5017"/>
                    <a:pt x="1180" y="5017"/>
                  </a:cubicBezTo>
                  <a:cubicBezTo>
                    <a:pt x="1382" y="5017"/>
                    <a:pt x="1608" y="4958"/>
                    <a:pt x="1787" y="4815"/>
                  </a:cubicBezTo>
                  <a:cubicBezTo>
                    <a:pt x="2251" y="4481"/>
                    <a:pt x="2358" y="3826"/>
                    <a:pt x="2013" y="3362"/>
                  </a:cubicBezTo>
                  <a:cubicBezTo>
                    <a:pt x="1812" y="3083"/>
                    <a:pt x="1495" y="2933"/>
                    <a:pt x="1176" y="2933"/>
                  </a:cubicBezTo>
                  <a:close/>
                  <a:moveTo>
                    <a:pt x="3338" y="3620"/>
                  </a:moveTo>
                  <a:cubicBezTo>
                    <a:pt x="3231" y="3620"/>
                    <a:pt x="3121" y="3636"/>
                    <a:pt x="3013" y="3672"/>
                  </a:cubicBezTo>
                  <a:cubicBezTo>
                    <a:pt x="2454" y="3850"/>
                    <a:pt x="2156" y="4434"/>
                    <a:pt x="2335" y="4981"/>
                  </a:cubicBezTo>
                  <a:cubicBezTo>
                    <a:pt x="2472" y="5416"/>
                    <a:pt x="2839" y="5685"/>
                    <a:pt x="3268" y="5685"/>
                  </a:cubicBezTo>
                  <a:cubicBezTo>
                    <a:pt x="3286" y="5685"/>
                    <a:pt x="3305" y="5685"/>
                    <a:pt x="3323" y="5684"/>
                  </a:cubicBezTo>
                  <a:cubicBezTo>
                    <a:pt x="3442" y="5684"/>
                    <a:pt x="3549" y="5672"/>
                    <a:pt x="3644" y="5636"/>
                  </a:cubicBezTo>
                  <a:cubicBezTo>
                    <a:pt x="4204" y="5458"/>
                    <a:pt x="4501" y="4874"/>
                    <a:pt x="4323" y="4327"/>
                  </a:cubicBezTo>
                  <a:cubicBezTo>
                    <a:pt x="4180" y="3896"/>
                    <a:pt x="3775" y="3620"/>
                    <a:pt x="3338" y="362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68"/>
            <p:cNvSpPr/>
            <p:nvPr/>
          </p:nvSpPr>
          <p:spPr>
            <a:xfrm>
              <a:off x="3208936" y="-570005"/>
              <a:ext cx="353859" cy="352238"/>
            </a:xfrm>
            <a:custGeom>
              <a:avLst/>
              <a:gdLst/>
              <a:ahLst/>
              <a:cxnLst/>
              <a:rect l="l" t="t" r="r" b="b"/>
              <a:pathLst>
                <a:path w="11348" h="11296" extrusionOk="0">
                  <a:moveTo>
                    <a:pt x="4959" y="0"/>
                  </a:moveTo>
                  <a:cubicBezTo>
                    <a:pt x="4910" y="0"/>
                    <a:pt x="4861" y="4"/>
                    <a:pt x="4811" y="12"/>
                  </a:cubicBezTo>
                  <a:cubicBezTo>
                    <a:pt x="4287" y="83"/>
                    <a:pt x="3918" y="571"/>
                    <a:pt x="3989" y="1107"/>
                  </a:cubicBezTo>
                  <a:cubicBezTo>
                    <a:pt x="4061" y="1607"/>
                    <a:pt x="4478" y="1940"/>
                    <a:pt x="4954" y="1940"/>
                  </a:cubicBezTo>
                  <a:cubicBezTo>
                    <a:pt x="5002" y="1940"/>
                    <a:pt x="5049" y="1940"/>
                    <a:pt x="5097" y="1928"/>
                  </a:cubicBezTo>
                  <a:cubicBezTo>
                    <a:pt x="5609" y="1857"/>
                    <a:pt x="5990" y="1357"/>
                    <a:pt x="5906" y="821"/>
                  </a:cubicBezTo>
                  <a:cubicBezTo>
                    <a:pt x="5842" y="357"/>
                    <a:pt x="5434" y="0"/>
                    <a:pt x="4959" y="0"/>
                  </a:cubicBezTo>
                  <a:close/>
                  <a:moveTo>
                    <a:pt x="7591" y="352"/>
                  </a:moveTo>
                  <a:cubicBezTo>
                    <a:pt x="7219" y="352"/>
                    <a:pt x="6862" y="569"/>
                    <a:pt x="6704" y="928"/>
                  </a:cubicBezTo>
                  <a:cubicBezTo>
                    <a:pt x="6478" y="1416"/>
                    <a:pt x="6704" y="2000"/>
                    <a:pt x="7192" y="2226"/>
                  </a:cubicBezTo>
                  <a:cubicBezTo>
                    <a:pt x="7301" y="2276"/>
                    <a:pt x="7411" y="2300"/>
                    <a:pt x="7527" y="2300"/>
                  </a:cubicBezTo>
                  <a:cubicBezTo>
                    <a:pt x="7550" y="2300"/>
                    <a:pt x="7573" y="2299"/>
                    <a:pt x="7597" y="2298"/>
                  </a:cubicBezTo>
                  <a:cubicBezTo>
                    <a:pt x="7966" y="2298"/>
                    <a:pt x="8323" y="2095"/>
                    <a:pt x="8490" y="1738"/>
                  </a:cubicBezTo>
                  <a:cubicBezTo>
                    <a:pt x="8692" y="1238"/>
                    <a:pt x="8490" y="666"/>
                    <a:pt x="7990" y="440"/>
                  </a:cubicBezTo>
                  <a:cubicBezTo>
                    <a:pt x="7861" y="380"/>
                    <a:pt x="7725" y="352"/>
                    <a:pt x="7591" y="352"/>
                  </a:cubicBezTo>
                  <a:close/>
                  <a:moveTo>
                    <a:pt x="2531" y="1104"/>
                  </a:moveTo>
                  <a:cubicBezTo>
                    <a:pt x="2305" y="1104"/>
                    <a:pt x="2077" y="1183"/>
                    <a:pt x="1894" y="1345"/>
                  </a:cubicBezTo>
                  <a:cubicBezTo>
                    <a:pt x="1489" y="1702"/>
                    <a:pt x="1442" y="2321"/>
                    <a:pt x="1799" y="2714"/>
                  </a:cubicBezTo>
                  <a:cubicBezTo>
                    <a:pt x="1992" y="2930"/>
                    <a:pt x="2239" y="3048"/>
                    <a:pt x="2499" y="3048"/>
                  </a:cubicBezTo>
                  <a:cubicBezTo>
                    <a:pt x="2512" y="3048"/>
                    <a:pt x="2524" y="3048"/>
                    <a:pt x="2537" y="3048"/>
                  </a:cubicBezTo>
                  <a:cubicBezTo>
                    <a:pt x="2751" y="3048"/>
                    <a:pt x="2989" y="2964"/>
                    <a:pt x="3168" y="2809"/>
                  </a:cubicBezTo>
                  <a:cubicBezTo>
                    <a:pt x="3573" y="2452"/>
                    <a:pt x="3620" y="1833"/>
                    <a:pt x="3263" y="1440"/>
                  </a:cubicBezTo>
                  <a:cubicBezTo>
                    <a:pt x="3074" y="1219"/>
                    <a:pt x="2804" y="1104"/>
                    <a:pt x="2531" y="1104"/>
                  </a:cubicBezTo>
                  <a:close/>
                  <a:moveTo>
                    <a:pt x="9601" y="2093"/>
                  </a:moveTo>
                  <a:cubicBezTo>
                    <a:pt x="9423" y="2093"/>
                    <a:pt x="9243" y="2143"/>
                    <a:pt x="9085" y="2250"/>
                  </a:cubicBezTo>
                  <a:cubicBezTo>
                    <a:pt x="8633" y="2548"/>
                    <a:pt x="8502" y="3167"/>
                    <a:pt x="8800" y="3607"/>
                  </a:cubicBezTo>
                  <a:cubicBezTo>
                    <a:pt x="8967" y="3875"/>
                    <a:pt x="9249" y="4038"/>
                    <a:pt x="9539" y="4038"/>
                  </a:cubicBezTo>
                  <a:cubicBezTo>
                    <a:pt x="9558" y="4038"/>
                    <a:pt x="9578" y="4037"/>
                    <a:pt x="9597" y="4036"/>
                  </a:cubicBezTo>
                  <a:cubicBezTo>
                    <a:pt x="9800" y="4036"/>
                    <a:pt x="9978" y="3976"/>
                    <a:pt x="10133" y="3881"/>
                  </a:cubicBezTo>
                  <a:cubicBezTo>
                    <a:pt x="10586" y="3595"/>
                    <a:pt x="10717" y="2988"/>
                    <a:pt x="10419" y="2536"/>
                  </a:cubicBezTo>
                  <a:cubicBezTo>
                    <a:pt x="10236" y="2253"/>
                    <a:pt x="9920" y="2093"/>
                    <a:pt x="9601" y="2093"/>
                  </a:cubicBezTo>
                  <a:close/>
                  <a:moveTo>
                    <a:pt x="1090" y="3352"/>
                  </a:moveTo>
                  <a:cubicBezTo>
                    <a:pt x="667" y="3352"/>
                    <a:pt x="285" y="3630"/>
                    <a:pt x="168" y="4060"/>
                  </a:cubicBezTo>
                  <a:cubicBezTo>
                    <a:pt x="1" y="4584"/>
                    <a:pt x="299" y="5107"/>
                    <a:pt x="822" y="5262"/>
                  </a:cubicBezTo>
                  <a:cubicBezTo>
                    <a:pt x="930" y="5286"/>
                    <a:pt x="1013" y="5286"/>
                    <a:pt x="1108" y="5286"/>
                  </a:cubicBezTo>
                  <a:cubicBezTo>
                    <a:pt x="1537" y="5286"/>
                    <a:pt x="1918" y="5024"/>
                    <a:pt x="2037" y="4595"/>
                  </a:cubicBezTo>
                  <a:cubicBezTo>
                    <a:pt x="2192" y="4083"/>
                    <a:pt x="1894" y="3536"/>
                    <a:pt x="1370" y="3393"/>
                  </a:cubicBezTo>
                  <a:cubicBezTo>
                    <a:pt x="1276" y="3365"/>
                    <a:pt x="1182" y="3352"/>
                    <a:pt x="1090" y="3352"/>
                  </a:cubicBezTo>
                  <a:close/>
                  <a:moveTo>
                    <a:pt x="10359" y="4655"/>
                  </a:moveTo>
                  <a:cubicBezTo>
                    <a:pt x="9824" y="4667"/>
                    <a:pt x="9395" y="5095"/>
                    <a:pt x="9395" y="5631"/>
                  </a:cubicBezTo>
                  <a:lnTo>
                    <a:pt x="9395" y="5643"/>
                  </a:lnTo>
                  <a:cubicBezTo>
                    <a:pt x="9395" y="6179"/>
                    <a:pt x="9835" y="6619"/>
                    <a:pt x="10371" y="6619"/>
                  </a:cubicBezTo>
                  <a:cubicBezTo>
                    <a:pt x="10907" y="6619"/>
                    <a:pt x="11348" y="6179"/>
                    <a:pt x="11348" y="5655"/>
                  </a:cubicBezTo>
                  <a:lnTo>
                    <a:pt x="11348" y="5619"/>
                  </a:lnTo>
                  <a:cubicBezTo>
                    <a:pt x="11324" y="5084"/>
                    <a:pt x="10895" y="4655"/>
                    <a:pt x="10359" y="4655"/>
                  </a:cubicBezTo>
                  <a:close/>
                  <a:moveTo>
                    <a:pt x="1103" y="6031"/>
                  </a:moveTo>
                  <a:cubicBezTo>
                    <a:pt x="1011" y="6031"/>
                    <a:pt x="916" y="6044"/>
                    <a:pt x="822" y="6072"/>
                  </a:cubicBezTo>
                  <a:cubicBezTo>
                    <a:pt x="310" y="6215"/>
                    <a:pt x="13" y="6750"/>
                    <a:pt x="168" y="7274"/>
                  </a:cubicBezTo>
                  <a:cubicBezTo>
                    <a:pt x="299" y="7691"/>
                    <a:pt x="691" y="7953"/>
                    <a:pt x="1084" y="7965"/>
                  </a:cubicBezTo>
                  <a:cubicBezTo>
                    <a:pt x="1180" y="7965"/>
                    <a:pt x="1287" y="7953"/>
                    <a:pt x="1370" y="7929"/>
                  </a:cubicBezTo>
                  <a:cubicBezTo>
                    <a:pt x="1894" y="7774"/>
                    <a:pt x="2180" y="7239"/>
                    <a:pt x="2025" y="6727"/>
                  </a:cubicBezTo>
                  <a:cubicBezTo>
                    <a:pt x="1908" y="6307"/>
                    <a:pt x="1526" y="6031"/>
                    <a:pt x="1103" y="6031"/>
                  </a:cubicBezTo>
                  <a:close/>
                  <a:moveTo>
                    <a:pt x="9622" y="7242"/>
                  </a:moveTo>
                  <a:cubicBezTo>
                    <a:pt x="9305" y="7242"/>
                    <a:pt x="8991" y="7400"/>
                    <a:pt x="8800" y="7691"/>
                  </a:cubicBezTo>
                  <a:cubicBezTo>
                    <a:pt x="8514" y="8132"/>
                    <a:pt x="8645" y="8727"/>
                    <a:pt x="9097" y="9025"/>
                  </a:cubicBezTo>
                  <a:cubicBezTo>
                    <a:pt x="9264" y="9132"/>
                    <a:pt x="9443" y="9179"/>
                    <a:pt x="9621" y="9179"/>
                  </a:cubicBezTo>
                  <a:cubicBezTo>
                    <a:pt x="9943" y="9179"/>
                    <a:pt x="10240" y="9025"/>
                    <a:pt x="10431" y="8727"/>
                  </a:cubicBezTo>
                  <a:cubicBezTo>
                    <a:pt x="10717" y="8286"/>
                    <a:pt x="10586" y="7667"/>
                    <a:pt x="10133" y="7393"/>
                  </a:cubicBezTo>
                  <a:cubicBezTo>
                    <a:pt x="9976" y="7291"/>
                    <a:pt x="9798" y="7242"/>
                    <a:pt x="9622" y="7242"/>
                  </a:cubicBezTo>
                  <a:close/>
                  <a:moveTo>
                    <a:pt x="2547" y="8258"/>
                  </a:moveTo>
                  <a:cubicBezTo>
                    <a:pt x="2272" y="8258"/>
                    <a:pt x="1996" y="8373"/>
                    <a:pt x="1799" y="8596"/>
                  </a:cubicBezTo>
                  <a:cubicBezTo>
                    <a:pt x="1465" y="9001"/>
                    <a:pt x="1501" y="9608"/>
                    <a:pt x="1906" y="9965"/>
                  </a:cubicBezTo>
                  <a:cubicBezTo>
                    <a:pt x="2096" y="10132"/>
                    <a:pt x="2323" y="10203"/>
                    <a:pt x="2537" y="10203"/>
                  </a:cubicBezTo>
                  <a:cubicBezTo>
                    <a:pt x="2811" y="10203"/>
                    <a:pt x="3085" y="10084"/>
                    <a:pt x="3275" y="9858"/>
                  </a:cubicBezTo>
                  <a:cubicBezTo>
                    <a:pt x="3620" y="9453"/>
                    <a:pt x="3573" y="8846"/>
                    <a:pt x="3168" y="8489"/>
                  </a:cubicBezTo>
                  <a:cubicBezTo>
                    <a:pt x="2992" y="8334"/>
                    <a:pt x="2770" y="8258"/>
                    <a:pt x="2547" y="8258"/>
                  </a:cubicBezTo>
                  <a:close/>
                  <a:moveTo>
                    <a:pt x="7620" y="8968"/>
                  </a:moveTo>
                  <a:cubicBezTo>
                    <a:pt x="7480" y="8968"/>
                    <a:pt x="7339" y="8998"/>
                    <a:pt x="7204" y="9060"/>
                  </a:cubicBezTo>
                  <a:cubicBezTo>
                    <a:pt x="6716" y="9275"/>
                    <a:pt x="6502" y="9858"/>
                    <a:pt x="6728" y="10346"/>
                  </a:cubicBezTo>
                  <a:cubicBezTo>
                    <a:pt x="6895" y="10703"/>
                    <a:pt x="7240" y="10918"/>
                    <a:pt x="7621" y="10918"/>
                  </a:cubicBezTo>
                  <a:cubicBezTo>
                    <a:pt x="7752" y="10918"/>
                    <a:pt x="7895" y="10882"/>
                    <a:pt x="8026" y="10822"/>
                  </a:cubicBezTo>
                  <a:cubicBezTo>
                    <a:pt x="8514" y="10608"/>
                    <a:pt x="8728" y="10025"/>
                    <a:pt x="8502" y="9536"/>
                  </a:cubicBezTo>
                  <a:cubicBezTo>
                    <a:pt x="8338" y="9174"/>
                    <a:pt x="7987" y="8968"/>
                    <a:pt x="7620" y="8968"/>
                  </a:cubicBezTo>
                  <a:close/>
                  <a:moveTo>
                    <a:pt x="4961" y="9346"/>
                  </a:moveTo>
                  <a:cubicBezTo>
                    <a:pt x="4486" y="9346"/>
                    <a:pt x="4077" y="9705"/>
                    <a:pt x="4001" y="10191"/>
                  </a:cubicBezTo>
                  <a:cubicBezTo>
                    <a:pt x="3930" y="10727"/>
                    <a:pt x="4299" y="11215"/>
                    <a:pt x="4835" y="11287"/>
                  </a:cubicBezTo>
                  <a:cubicBezTo>
                    <a:pt x="4859" y="11293"/>
                    <a:pt x="4882" y="11296"/>
                    <a:pt x="4906" y="11296"/>
                  </a:cubicBezTo>
                  <a:cubicBezTo>
                    <a:pt x="4930" y="11296"/>
                    <a:pt x="4954" y="11293"/>
                    <a:pt x="4978" y="11287"/>
                  </a:cubicBezTo>
                  <a:cubicBezTo>
                    <a:pt x="5454" y="11287"/>
                    <a:pt x="5871" y="10953"/>
                    <a:pt x="5942" y="10453"/>
                  </a:cubicBezTo>
                  <a:cubicBezTo>
                    <a:pt x="6014" y="9917"/>
                    <a:pt x="5644" y="9429"/>
                    <a:pt x="5109" y="9358"/>
                  </a:cubicBezTo>
                  <a:cubicBezTo>
                    <a:pt x="5059" y="9350"/>
                    <a:pt x="5010" y="9346"/>
                    <a:pt x="4961" y="934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68"/>
            <p:cNvSpPr/>
            <p:nvPr/>
          </p:nvSpPr>
          <p:spPr>
            <a:xfrm>
              <a:off x="3121349" y="-654692"/>
              <a:ext cx="527203" cy="521309"/>
            </a:xfrm>
            <a:custGeom>
              <a:avLst/>
              <a:gdLst/>
              <a:ahLst/>
              <a:cxnLst/>
              <a:rect l="l" t="t" r="r" b="b"/>
              <a:pathLst>
                <a:path w="16907" h="16718" extrusionOk="0">
                  <a:moveTo>
                    <a:pt x="9741" y="0"/>
                  </a:moveTo>
                  <a:cubicBezTo>
                    <a:pt x="9302" y="0"/>
                    <a:pt x="8920" y="315"/>
                    <a:pt x="8834" y="763"/>
                  </a:cubicBezTo>
                  <a:cubicBezTo>
                    <a:pt x="8751" y="1263"/>
                    <a:pt x="9096" y="1727"/>
                    <a:pt x="9585" y="1811"/>
                  </a:cubicBezTo>
                  <a:cubicBezTo>
                    <a:pt x="9644" y="1835"/>
                    <a:pt x="9692" y="1835"/>
                    <a:pt x="9751" y="1835"/>
                  </a:cubicBezTo>
                  <a:cubicBezTo>
                    <a:pt x="10180" y="1835"/>
                    <a:pt x="10561" y="1513"/>
                    <a:pt x="10644" y="1073"/>
                  </a:cubicBezTo>
                  <a:cubicBezTo>
                    <a:pt x="10728" y="561"/>
                    <a:pt x="10382" y="108"/>
                    <a:pt x="9894" y="13"/>
                  </a:cubicBezTo>
                  <a:cubicBezTo>
                    <a:pt x="9842" y="4"/>
                    <a:pt x="9791" y="0"/>
                    <a:pt x="9741" y="0"/>
                  </a:cubicBezTo>
                  <a:close/>
                  <a:moveTo>
                    <a:pt x="7108" y="12"/>
                  </a:moveTo>
                  <a:cubicBezTo>
                    <a:pt x="7057" y="12"/>
                    <a:pt x="7005" y="16"/>
                    <a:pt x="6953" y="25"/>
                  </a:cubicBezTo>
                  <a:cubicBezTo>
                    <a:pt x="6453" y="120"/>
                    <a:pt x="6132" y="596"/>
                    <a:pt x="6215" y="1084"/>
                  </a:cubicBezTo>
                  <a:cubicBezTo>
                    <a:pt x="6297" y="1528"/>
                    <a:pt x="6665" y="1835"/>
                    <a:pt x="7084" y="1835"/>
                  </a:cubicBezTo>
                  <a:cubicBezTo>
                    <a:pt x="7092" y="1835"/>
                    <a:pt x="7100" y="1835"/>
                    <a:pt x="7108" y="1835"/>
                  </a:cubicBezTo>
                  <a:cubicBezTo>
                    <a:pt x="7168" y="1835"/>
                    <a:pt x="7215" y="1835"/>
                    <a:pt x="7275" y="1811"/>
                  </a:cubicBezTo>
                  <a:cubicBezTo>
                    <a:pt x="7775" y="1727"/>
                    <a:pt x="8096" y="1251"/>
                    <a:pt x="8001" y="763"/>
                  </a:cubicBezTo>
                  <a:cubicBezTo>
                    <a:pt x="7927" y="316"/>
                    <a:pt x="7538" y="12"/>
                    <a:pt x="7108" y="12"/>
                  </a:cubicBezTo>
                  <a:close/>
                  <a:moveTo>
                    <a:pt x="12212" y="913"/>
                  </a:moveTo>
                  <a:cubicBezTo>
                    <a:pt x="11897" y="913"/>
                    <a:pt x="11589" y="1078"/>
                    <a:pt x="11418" y="1370"/>
                  </a:cubicBezTo>
                  <a:cubicBezTo>
                    <a:pt x="11180" y="1799"/>
                    <a:pt x="11323" y="2358"/>
                    <a:pt x="11751" y="2608"/>
                  </a:cubicBezTo>
                  <a:cubicBezTo>
                    <a:pt x="11894" y="2680"/>
                    <a:pt x="12049" y="2728"/>
                    <a:pt x="12204" y="2728"/>
                  </a:cubicBezTo>
                  <a:cubicBezTo>
                    <a:pt x="12513" y="2728"/>
                    <a:pt x="12823" y="2561"/>
                    <a:pt x="12990" y="2263"/>
                  </a:cubicBezTo>
                  <a:cubicBezTo>
                    <a:pt x="13228" y="1835"/>
                    <a:pt x="13085" y="1275"/>
                    <a:pt x="12644" y="1025"/>
                  </a:cubicBezTo>
                  <a:cubicBezTo>
                    <a:pt x="12508" y="949"/>
                    <a:pt x="12359" y="913"/>
                    <a:pt x="12212" y="913"/>
                  </a:cubicBezTo>
                  <a:close/>
                  <a:moveTo>
                    <a:pt x="4645" y="917"/>
                  </a:moveTo>
                  <a:cubicBezTo>
                    <a:pt x="4491" y="917"/>
                    <a:pt x="4335" y="955"/>
                    <a:pt x="4191" y="1037"/>
                  </a:cubicBezTo>
                  <a:cubicBezTo>
                    <a:pt x="3762" y="1299"/>
                    <a:pt x="3620" y="1858"/>
                    <a:pt x="3870" y="2287"/>
                  </a:cubicBezTo>
                  <a:cubicBezTo>
                    <a:pt x="4048" y="2585"/>
                    <a:pt x="4346" y="2739"/>
                    <a:pt x="4643" y="2739"/>
                  </a:cubicBezTo>
                  <a:cubicBezTo>
                    <a:pt x="4810" y="2739"/>
                    <a:pt x="4953" y="2704"/>
                    <a:pt x="5108" y="2620"/>
                  </a:cubicBezTo>
                  <a:cubicBezTo>
                    <a:pt x="5536" y="2370"/>
                    <a:pt x="5679" y="1799"/>
                    <a:pt x="5429" y="1370"/>
                  </a:cubicBezTo>
                  <a:cubicBezTo>
                    <a:pt x="5269" y="1081"/>
                    <a:pt x="4962" y="917"/>
                    <a:pt x="4645" y="917"/>
                  </a:cubicBezTo>
                  <a:close/>
                  <a:moveTo>
                    <a:pt x="14218" y="2577"/>
                  </a:moveTo>
                  <a:cubicBezTo>
                    <a:pt x="14011" y="2577"/>
                    <a:pt x="13803" y="2650"/>
                    <a:pt x="13633" y="2799"/>
                  </a:cubicBezTo>
                  <a:cubicBezTo>
                    <a:pt x="13240" y="3120"/>
                    <a:pt x="13204" y="3692"/>
                    <a:pt x="13526" y="4073"/>
                  </a:cubicBezTo>
                  <a:cubicBezTo>
                    <a:pt x="13696" y="4277"/>
                    <a:pt x="13931" y="4395"/>
                    <a:pt x="14180" y="4395"/>
                  </a:cubicBezTo>
                  <a:cubicBezTo>
                    <a:pt x="14192" y="4395"/>
                    <a:pt x="14204" y="4395"/>
                    <a:pt x="14216" y="4394"/>
                  </a:cubicBezTo>
                  <a:cubicBezTo>
                    <a:pt x="14418" y="4394"/>
                    <a:pt x="14645" y="4335"/>
                    <a:pt x="14811" y="4180"/>
                  </a:cubicBezTo>
                  <a:cubicBezTo>
                    <a:pt x="15192" y="3859"/>
                    <a:pt x="15240" y="3287"/>
                    <a:pt x="14907" y="2906"/>
                  </a:cubicBezTo>
                  <a:cubicBezTo>
                    <a:pt x="14729" y="2689"/>
                    <a:pt x="14474" y="2577"/>
                    <a:pt x="14218" y="2577"/>
                  </a:cubicBezTo>
                  <a:close/>
                  <a:moveTo>
                    <a:pt x="2651" y="2620"/>
                  </a:moveTo>
                  <a:cubicBezTo>
                    <a:pt x="2391" y="2620"/>
                    <a:pt x="2133" y="2728"/>
                    <a:pt x="1953" y="2942"/>
                  </a:cubicBezTo>
                  <a:cubicBezTo>
                    <a:pt x="1631" y="3335"/>
                    <a:pt x="1679" y="3894"/>
                    <a:pt x="2072" y="4228"/>
                  </a:cubicBezTo>
                  <a:cubicBezTo>
                    <a:pt x="2250" y="4359"/>
                    <a:pt x="2453" y="4430"/>
                    <a:pt x="2643" y="4430"/>
                  </a:cubicBezTo>
                  <a:cubicBezTo>
                    <a:pt x="2917" y="4430"/>
                    <a:pt x="3167" y="4311"/>
                    <a:pt x="3346" y="4109"/>
                  </a:cubicBezTo>
                  <a:cubicBezTo>
                    <a:pt x="3655" y="3716"/>
                    <a:pt x="3620" y="3156"/>
                    <a:pt x="3227" y="2823"/>
                  </a:cubicBezTo>
                  <a:cubicBezTo>
                    <a:pt x="3059" y="2687"/>
                    <a:pt x="2855" y="2620"/>
                    <a:pt x="2651" y="2620"/>
                  </a:cubicBezTo>
                  <a:close/>
                  <a:moveTo>
                    <a:pt x="15544" y="4837"/>
                  </a:moveTo>
                  <a:cubicBezTo>
                    <a:pt x="15440" y="4837"/>
                    <a:pt x="15333" y="4855"/>
                    <a:pt x="15228" y="4894"/>
                  </a:cubicBezTo>
                  <a:cubicBezTo>
                    <a:pt x="14764" y="5073"/>
                    <a:pt x="14514" y="5597"/>
                    <a:pt x="14692" y="6073"/>
                  </a:cubicBezTo>
                  <a:cubicBezTo>
                    <a:pt x="14823" y="6430"/>
                    <a:pt x="15169" y="6668"/>
                    <a:pt x="15538" y="6668"/>
                  </a:cubicBezTo>
                  <a:cubicBezTo>
                    <a:pt x="15645" y="6668"/>
                    <a:pt x="15740" y="6633"/>
                    <a:pt x="15847" y="6609"/>
                  </a:cubicBezTo>
                  <a:cubicBezTo>
                    <a:pt x="16312" y="6430"/>
                    <a:pt x="16562" y="5906"/>
                    <a:pt x="16383" y="5430"/>
                  </a:cubicBezTo>
                  <a:cubicBezTo>
                    <a:pt x="16253" y="5068"/>
                    <a:pt x="15913" y="4837"/>
                    <a:pt x="15544" y="4837"/>
                  </a:cubicBezTo>
                  <a:close/>
                  <a:moveTo>
                    <a:pt x="1349" y="4889"/>
                  </a:moveTo>
                  <a:cubicBezTo>
                    <a:pt x="977" y="4889"/>
                    <a:pt x="619" y="5116"/>
                    <a:pt x="488" y="5490"/>
                  </a:cubicBezTo>
                  <a:cubicBezTo>
                    <a:pt x="321" y="5954"/>
                    <a:pt x="560" y="6490"/>
                    <a:pt x="1036" y="6657"/>
                  </a:cubicBezTo>
                  <a:cubicBezTo>
                    <a:pt x="1118" y="6675"/>
                    <a:pt x="1200" y="6700"/>
                    <a:pt x="1283" y="6700"/>
                  </a:cubicBezTo>
                  <a:cubicBezTo>
                    <a:pt x="1308" y="6700"/>
                    <a:pt x="1332" y="6698"/>
                    <a:pt x="1357" y="6692"/>
                  </a:cubicBezTo>
                  <a:cubicBezTo>
                    <a:pt x="1726" y="6692"/>
                    <a:pt x="2072" y="6478"/>
                    <a:pt x="2203" y="6097"/>
                  </a:cubicBezTo>
                  <a:cubicBezTo>
                    <a:pt x="2369" y="5645"/>
                    <a:pt x="2131" y="5109"/>
                    <a:pt x="1655" y="4942"/>
                  </a:cubicBezTo>
                  <a:cubicBezTo>
                    <a:pt x="1555" y="4906"/>
                    <a:pt x="1452" y="4889"/>
                    <a:pt x="1349" y="4889"/>
                  </a:cubicBezTo>
                  <a:close/>
                  <a:moveTo>
                    <a:pt x="16002" y="7430"/>
                  </a:moveTo>
                  <a:cubicBezTo>
                    <a:pt x="15490" y="7430"/>
                    <a:pt x="15085" y="7823"/>
                    <a:pt x="15085" y="8335"/>
                  </a:cubicBezTo>
                  <a:lnTo>
                    <a:pt x="15085" y="8359"/>
                  </a:lnTo>
                  <a:cubicBezTo>
                    <a:pt x="15085" y="8871"/>
                    <a:pt x="15490" y="9276"/>
                    <a:pt x="16002" y="9276"/>
                  </a:cubicBezTo>
                  <a:cubicBezTo>
                    <a:pt x="16502" y="9276"/>
                    <a:pt x="16907" y="8871"/>
                    <a:pt x="16907" y="8359"/>
                  </a:cubicBezTo>
                  <a:lnTo>
                    <a:pt x="16907" y="8347"/>
                  </a:lnTo>
                  <a:lnTo>
                    <a:pt x="16907" y="8335"/>
                  </a:lnTo>
                  <a:cubicBezTo>
                    <a:pt x="16907" y="7823"/>
                    <a:pt x="16502" y="7430"/>
                    <a:pt x="16002" y="7430"/>
                  </a:cubicBezTo>
                  <a:close/>
                  <a:moveTo>
                    <a:pt x="905" y="7466"/>
                  </a:moveTo>
                  <a:cubicBezTo>
                    <a:pt x="405" y="7466"/>
                    <a:pt x="0" y="7871"/>
                    <a:pt x="0" y="8383"/>
                  </a:cubicBezTo>
                  <a:cubicBezTo>
                    <a:pt x="0" y="8883"/>
                    <a:pt x="405" y="9288"/>
                    <a:pt x="905" y="9288"/>
                  </a:cubicBezTo>
                  <a:cubicBezTo>
                    <a:pt x="1417" y="9288"/>
                    <a:pt x="1810" y="8883"/>
                    <a:pt x="1810" y="8383"/>
                  </a:cubicBezTo>
                  <a:cubicBezTo>
                    <a:pt x="1810" y="7871"/>
                    <a:pt x="1417" y="7466"/>
                    <a:pt x="905" y="7466"/>
                  </a:cubicBezTo>
                  <a:close/>
                  <a:moveTo>
                    <a:pt x="15556" y="10039"/>
                  </a:moveTo>
                  <a:cubicBezTo>
                    <a:pt x="15179" y="10039"/>
                    <a:pt x="14815" y="10267"/>
                    <a:pt x="14692" y="10645"/>
                  </a:cubicBezTo>
                  <a:cubicBezTo>
                    <a:pt x="14526" y="11098"/>
                    <a:pt x="14764" y="11633"/>
                    <a:pt x="15240" y="11800"/>
                  </a:cubicBezTo>
                  <a:cubicBezTo>
                    <a:pt x="15328" y="11829"/>
                    <a:pt x="15408" y="11851"/>
                    <a:pt x="15494" y="11851"/>
                  </a:cubicBezTo>
                  <a:cubicBezTo>
                    <a:pt x="15512" y="11851"/>
                    <a:pt x="15531" y="11850"/>
                    <a:pt x="15550" y="11848"/>
                  </a:cubicBezTo>
                  <a:cubicBezTo>
                    <a:pt x="15907" y="11848"/>
                    <a:pt x="16264" y="11621"/>
                    <a:pt x="16395" y="11252"/>
                  </a:cubicBezTo>
                  <a:cubicBezTo>
                    <a:pt x="16562" y="10788"/>
                    <a:pt x="16323" y="10252"/>
                    <a:pt x="15847" y="10086"/>
                  </a:cubicBezTo>
                  <a:cubicBezTo>
                    <a:pt x="15752" y="10054"/>
                    <a:pt x="15654" y="10039"/>
                    <a:pt x="15556" y="10039"/>
                  </a:cubicBezTo>
                  <a:close/>
                  <a:moveTo>
                    <a:pt x="1353" y="10051"/>
                  </a:moveTo>
                  <a:cubicBezTo>
                    <a:pt x="1248" y="10051"/>
                    <a:pt x="1141" y="10070"/>
                    <a:pt x="1036" y="10109"/>
                  </a:cubicBezTo>
                  <a:cubicBezTo>
                    <a:pt x="583" y="10264"/>
                    <a:pt x="321" y="10788"/>
                    <a:pt x="500" y="11264"/>
                  </a:cubicBezTo>
                  <a:cubicBezTo>
                    <a:pt x="643" y="11633"/>
                    <a:pt x="976" y="11860"/>
                    <a:pt x="1357" y="11860"/>
                  </a:cubicBezTo>
                  <a:cubicBezTo>
                    <a:pt x="1453" y="11860"/>
                    <a:pt x="1560" y="11836"/>
                    <a:pt x="1667" y="11800"/>
                  </a:cubicBezTo>
                  <a:cubicBezTo>
                    <a:pt x="2131" y="11633"/>
                    <a:pt x="2369" y="11121"/>
                    <a:pt x="2203" y="10645"/>
                  </a:cubicBezTo>
                  <a:cubicBezTo>
                    <a:pt x="2073" y="10283"/>
                    <a:pt x="1726" y="10051"/>
                    <a:pt x="1353" y="10051"/>
                  </a:cubicBezTo>
                  <a:close/>
                  <a:moveTo>
                    <a:pt x="2660" y="12317"/>
                  </a:moveTo>
                  <a:cubicBezTo>
                    <a:pt x="2456" y="12317"/>
                    <a:pt x="2251" y="12385"/>
                    <a:pt x="2084" y="12526"/>
                  </a:cubicBezTo>
                  <a:cubicBezTo>
                    <a:pt x="1715" y="12860"/>
                    <a:pt x="1655" y="13419"/>
                    <a:pt x="1976" y="13812"/>
                  </a:cubicBezTo>
                  <a:cubicBezTo>
                    <a:pt x="2147" y="14005"/>
                    <a:pt x="2382" y="14123"/>
                    <a:pt x="2641" y="14123"/>
                  </a:cubicBezTo>
                  <a:cubicBezTo>
                    <a:pt x="2654" y="14123"/>
                    <a:pt x="2666" y="14122"/>
                    <a:pt x="2679" y="14122"/>
                  </a:cubicBezTo>
                  <a:cubicBezTo>
                    <a:pt x="2881" y="14122"/>
                    <a:pt x="3096" y="14062"/>
                    <a:pt x="3262" y="13919"/>
                  </a:cubicBezTo>
                  <a:cubicBezTo>
                    <a:pt x="3631" y="13586"/>
                    <a:pt x="3691" y="13026"/>
                    <a:pt x="3358" y="12633"/>
                  </a:cubicBezTo>
                  <a:cubicBezTo>
                    <a:pt x="3178" y="12427"/>
                    <a:pt x="2919" y="12317"/>
                    <a:pt x="2660" y="12317"/>
                  </a:cubicBezTo>
                  <a:close/>
                  <a:moveTo>
                    <a:pt x="14222" y="12313"/>
                  </a:moveTo>
                  <a:cubicBezTo>
                    <a:pt x="13965" y="12313"/>
                    <a:pt x="13711" y="12422"/>
                    <a:pt x="13526" y="12633"/>
                  </a:cubicBezTo>
                  <a:cubicBezTo>
                    <a:pt x="13216" y="13026"/>
                    <a:pt x="13264" y="13586"/>
                    <a:pt x="13645" y="13919"/>
                  </a:cubicBezTo>
                  <a:cubicBezTo>
                    <a:pt x="13823" y="14050"/>
                    <a:pt x="14037" y="14122"/>
                    <a:pt x="14216" y="14134"/>
                  </a:cubicBezTo>
                  <a:cubicBezTo>
                    <a:pt x="14478" y="14134"/>
                    <a:pt x="14728" y="14015"/>
                    <a:pt x="14907" y="13812"/>
                  </a:cubicBezTo>
                  <a:cubicBezTo>
                    <a:pt x="15240" y="13419"/>
                    <a:pt x="15192" y="12860"/>
                    <a:pt x="14811" y="12526"/>
                  </a:cubicBezTo>
                  <a:cubicBezTo>
                    <a:pt x="14637" y="12383"/>
                    <a:pt x="14429" y="12313"/>
                    <a:pt x="14222" y="12313"/>
                  </a:cubicBezTo>
                  <a:close/>
                  <a:moveTo>
                    <a:pt x="12232" y="13987"/>
                  </a:moveTo>
                  <a:cubicBezTo>
                    <a:pt x="12076" y="13987"/>
                    <a:pt x="11918" y="14027"/>
                    <a:pt x="11775" y="14110"/>
                  </a:cubicBezTo>
                  <a:cubicBezTo>
                    <a:pt x="11335" y="14360"/>
                    <a:pt x="11192" y="14931"/>
                    <a:pt x="11442" y="15360"/>
                  </a:cubicBezTo>
                  <a:cubicBezTo>
                    <a:pt x="11609" y="15646"/>
                    <a:pt x="11918" y="15801"/>
                    <a:pt x="12240" y="15801"/>
                  </a:cubicBezTo>
                  <a:cubicBezTo>
                    <a:pt x="12394" y="15801"/>
                    <a:pt x="12549" y="15777"/>
                    <a:pt x="12692" y="15681"/>
                  </a:cubicBezTo>
                  <a:cubicBezTo>
                    <a:pt x="13133" y="15431"/>
                    <a:pt x="13275" y="14872"/>
                    <a:pt x="13025" y="14431"/>
                  </a:cubicBezTo>
                  <a:cubicBezTo>
                    <a:pt x="12851" y="14146"/>
                    <a:pt x="12544" y="13987"/>
                    <a:pt x="12232" y="13987"/>
                  </a:cubicBezTo>
                  <a:close/>
                  <a:moveTo>
                    <a:pt x="4681" y="13999"/>
                  </a:moveTo>
                  <a:cubicBezTo>
                    <a:pt x="4371" y="13999"/>
                    <a:pt x="4068" y="14161"/>
                    <a:pt x="3893" y="14455"/>
                  </a:cubicBezTo>
                  <a:cubicBezTo>
                    <a:pt x="3643" y="14896"/>
                    <a:pt x="3798" y="15443"/>
                    <a:pt x="4227" y="15705"/>
                  </a:cubicBezTo>
                  <a:cubicBezTo>
                    <a:pt x="4370" y="15777"/>
                    <a:pt x="4524" y="15824"/>
                    <a:pt x="4667" y="15824"/>
                  </a:cubicBezTo>
                  <a:cubicBezTo>
                    <a:pt x="4989" y="15824"/>
                    <a:pt x="5298" y="15658"/>
                    <a:pt x="5465" y="15360"/>
                  </a:cubicBezTo>
                  <a:cubicBezTo>
                    <a:pt x="5715" y="14931"/>
                    <a:pt x="5560" y="14372"/>
                    <a:pt x="5132" y="14122"/>
                  </a:cubicBezTo>
                  <a:cubicBezTo>
                    <a:pt x="4990" y="14039"/>
                    <a:pt x="4834" y="13999"/>
                    <a:pt x="4681" y="13999"/>
                  </a:cubicBezTo>
                  <a:close/>
                  <a:moveTo>
                    <a:pt x="7154" y="14883"/>
                  </a:moveTo>
                  <a:cubicBezTo>
                    <a:pt x="6707" y="14883"/>
                    <a:pt x="6326" y="15197"/>
                    <a:pt x="6251" y="15646"/>
                  </a:cubicBezTo>
                  <a:cubicBezTo>
                    <a:pt x="6156" y="16146"/>
                    <a:pt x="6501" y="16610"/>
                    <a:pt x="6989" y="16694"/>
                  </a:cubicBezTo>
                  <a:cubicBezTo>
                    <a:pt x="7037" y="16717"/>
                    <a:pt x="7096" y="16717"/>
                    <a:pt x="7156" y="16717"/>
                  </a:cubicBezTo>
                  <a:cubicBezTo>
                    <a:pt x="7584" y="16717"/>
                    <a:pt x="7977" y="16408"/>
                    <a:pt x="8049" y="15955"/>
                  </a:cubicBezTo>
                  <a:cubicBezTo>
                    <a:pt x="8120" y="15455"/>
                    <a:pt x="7799" y="14991"/>
                    <a:pt x="7310" y="14896"/>
                  </a:cubicBezTo>
                  <a:cubicBezTo>
                    <a:pt x="7258" y="14887"/>
                    <a:pt x="7205" y="14883"/>
                    <a:pt x="7154" y="14883"/>
                  </a:cubicBezTo>
                  <a:close/>
                  <a:moveTo>
                    <a:pt x="9766" y="14883"/>
                  </a:moveTo>
                  <a:cubicBezTo>
                    <a:pt x="9714" y="14883"/>
                    <a:pt x="9661" y="14887"/>
                    <a:pt x="9608" y="14896"/>
                  </a:cubicBezTo>
                  <a:cubicBezTo>
                    <a:pt x="9108" y="14991"/>
                    <a:pt x="8775" y="15467"/>
                    <a:pt x="8870" y="15955"/>
                  </a:cubicBezTo>
                  <a:cubicBezTo>
                    <a:pt x="8942" y="16396"/>
                    <a:pt x="9335" y="16717"/>
                    <a:pt x="9763" y="16717"/>
                  </a:cubicBezTo>
                  <a:cubicBezTo>
                    <a:pt x="9823" y="16717"/>
                    <a:pt x="9882" y="16717"/>
                    <a:pt x="9930" y="16705"/>
                  </a:cubicBezTo>
                  <a:cubicBezTo>
                    <a:pt x="10430" y="16610"/>
                    <a:pt x="10763" y="16134"/>
                    <a:pt x="10668" y="15646"/>
                  </a:cubicBezTo>
                  <a:cubicBezTo>
                    <a:pt x="10593" y="15188"/>
                    <a:pt x="10205" y="14883"/>
                    <a:pt x="9766" y="1488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68"/>
            <p:cNvSpPr/>
            <p:nvPr/>
          </p:nvSpPr>
          <p:spPr>
            <a:xfrm>
              <a:off x="3035945" y="-743059"/>
              <a:ext cx="699143" cy="698051"/>
            </a:xfrm>
            <a:custGeom>
              <a:avLst/>
              <a:gdLst/>
              <a:ahLst/>
              <a:cxnLst/>
              <a:rect l="l" t="t" r="r" b="b"/>
              <a:pathLst>
                <a:path w="22421" h="22386" extrusionOk="0">
                  <a:moveTo>
                    <a:pt x="11816" y="0"/>
                  </a:moveTo>
                  <a:cubicBezTo>
                    <a:pt x="11382" y="0"/>
                    <a:pt x="11001" y="349"/>
                    <a:pt x="10966" y="799"/>
                  </a:cubicBezTo>
                  <a:cubicBezTo>
                    <a:pt x="10942" y="1251"/>
                    <a:pt x="11300" y="1656"/>
                    <a:pt x="11752" y="1692"/>
                  </a:cubicBezTo>
                  <a:cubicBezTo>
                    <a:pt x="11776" y="1692"/>
                    <a:pt x="11788" y="1692"/>
                    <a:pt x="11800" y="1704"/>
                  </a:cubicBezTo>
                  <a:cubicBezTo>
                    <a:pt x="12252" y="1704"/>
                    <a:pt x="12621" y="1347"/>
                    <a:pt x="12645" y="894"/>
                  </a:cubicBezTo>
                  <a:cubicBezTo>
                    <a:pt x="12681" y="442"/>
                    <a:pt x="12324" y="37"/>
                    <a:pt x="11859" y="1"/>
                  </a:cubicBezTo>
                  <a:cubicBezTo>
                    <a:pt x="11845" y="1"/>
                    <a:pt x="11831" y="0"/>
                    <a:pt x="11816" y="0"/>
                  </a:cubicBezTo>
                  <a:close/>
                  <a:moveTo>
                    <a:pt x="9206" y="154"/>
                  </a:moveTo>
                  <a:cubicBezTo>
                    <a:pt x="9154" y="154"/>
                    <a:pt x="9102" y="159"/>
                    <a:pt x="9049" y="168"/>
                  </a:cubicBezTo>
                  <a:cubicBezTo>
                    <a:pt x="8585" y="263"/>
                    <a:pt x="8287" y="704"/>
                    <a:pt x="8383" y="1168"/>
                  </a:cubicBezTo>
                  <a:cubicBezTo>
                    <a:pt x="8463" y="1569"/>
                    <a:pt x="8796" y="1848"/>
                    <a:pt x="9170" y="1848"/>
                  </a:cubicBezTo>
                  <a:cubicBezTo>
                    <a:pt x="9185" y="1848"/>
                    <a:pt x="9201" y="1848"/>
                    <a:pt x="9216" y="1847"/>
                  </a:cubicBezTo>
                  <a:cubicBezTo>
                    <a:pt x="9276" y="1847"/>
                    <a:pt x="9311" y="1847"/>
                    <a:pt x="9371" y="1835"/>
                  </a:cubicBezTo>
                  <a:cubicBezTo>
                    <a:pt x="9835" y="1752"/>
                    <a:pt x="10133" y="1299"/>
                    <a:pt x="10049" y="835"/>
                  </a:cubicBezTo>
                  <a:cubicBezTo>
                    <a:pt x="9965" y="434"/>
                    <a:pt x="9609" y="154"/>
                    <a:pt x="9206" y="154"/>
                  </a:cubicBezTo>
                  <a:close/>
                  <a:moveTo>
                    <a:pt x="14367" y="460"/>
                  </a:moveTo>
                  <a:cubicBezTo>
                    <a:pt x="14007" y="460"/>
                    <a:pt x="13677" y="685"/>
                    <a:pt x="13562" y="1049"/>
                  </a:cubicBezTo>
                  <a:cubicBezTo>
                    <a:pt x="13407" y="1490"/>
                    <a:pt x="13657" y="1966"/>
                    <a:pt x="14109" y="2121"/>
                  </a:cubicBezTo>
                  <a:cubicBezTo>
                    <a:pt x="14168" y="2137"/>
                    <a:pt x="14227" y="2154"/>
                    <a:pt x="14290" y="2154"/>
                  </a:cubicBezTo>
                  <a:cubicBezTo>
                    <a:pt x="14317" y="2154"/>
                    <a:pt x="14344" y="2151"/>
                    <a:pt x="14371" y="2144"/>
                  </a:cubicBezTo>
                  <a:cubicBezTo>
                    <a:pt x="14729" y="2144"/>
                    <a:pt x="15062" y="1930"/>
                    <a:pt x="15181" y="1573"/>
                  </a:cubicBezTo>
                  <a:cubicBezTo>
                    <a:pt x="15312" y="1120"/>
                    <a:pt x="15074" y="644"/>
                    <a:pt x="14633" y="501"/>
                  </a:cubicBezTo>
                  <a:cubicBezTo>
                    <a:pt x="14545" y="473"/>
                    <a:pt x="14455" y="460"/>
                    <a:pt x="14367" y="460"/>
                  </a:cubicBezTo>
                  <a:close/>
                  <a:moveTo>
                    <a:pt x="6734" y="985"/>
                  </a:moveTo>
                  <a:cubicBezTo>
                    <a:pt x="6615" y="985"/>
                    <a:pt x="6495" y="1009"/>
                    <a:pt x="6382" y="1061"/>
                  </a:cubicBezTo>
                  <a:cubicBezTo>
                    <a:pt x="5966" y="1275"/>
                    <a:pt x="5775" y="1775"/>
                    <a:pt x="5978" y="2192"/>
                  </a:cubicBezTo>
                  <a:cubicBezTo>
                    <a:pt x="6132" y="2490"/>
                    <a:pt x="6430" y="2668"/>
                    <a:pt x="6751" y="2668"/>
                  </a:cubicBezTo>
                  <a:cubicBezTo>
                    <a:pt x="6870" y="2668"/>
                    <a:pt x="6990" y="2656"/>
                    <a:pt x="7109" y="2597"/>
                  </a:cubicBezTo>
                  <a:cubicBezTo>
                    <a:pt x="7525" y="2383"/>
                    <a:pt x="7704" y="1882"/>
                    <a:pt x="7513" y="1466"/>
                  </a:cubicBezTo>
                  <a:cubicBezTo>
                    <a:pt x="7366" y="1162"/>
                    <a:pt x="7054" y="985"/>
                    <a:pt x="6734" y="985"/>
                  </a:cubicBezTo>
                  <a:close/>
                  <a:moveTo>
                    <a:pt x="16723" y="1581"/>
                  </a:moveTo>
                  <a:cubicBezTo>
                    <a:pt x="16444" y="1581"/>
                    <a:pt x="16165" y="1718"/>
                    <a:pt x="16003" y="1966"/>
                  </a:cubicBezTo>
                  <a:cubicBezTo>
                    <a:pt x="15741" y="2359"/>
                    <a:pt x="15860" y="2883"/>
                    <a:pt x="16265" y="3133"/>
                  </a:cubicBezTo>
                  <a:cubicBezTo>
                    <a:pt x="16395" y="3216"/>
                    <a:pt x="16562" y="3264"/>
                    <a:pt x="16717" y="3264"/>
                  </a:cubicBezTo>
                  <a:cubicBezTo>
                    <a:pt x="16991" y="3264"/>
                    <a:pt x="17265" y="3133"/>
                    <a:pt x="17431" y="2883"/>
                  </a:cubicBezTo>
                  <a:cubicBezTo>
                    <a:pt x="17669" y="2478"/>
                    <a:pt x="17550" y="1954"/>
                    <a:pt x="17157" y="1704"/>
                  </a:cubicBezTo>
                  <a:cubicBezTo>
                    <a:pt x="17024" y="1621"/>
                    <a:pt x="16874" y="1581"/>
                    <a:pt x="16723" y="1581"/>
                  </a:cubicBezTo>
                  <a:close/>
                  <a:moveTo>
                    <a:pt x="4554" y="2366"/>
                  </a:moveTo>
                  <a:cubicBezTo>
                    <a:pt x="4363" y="2366"/>
                    <a:pt x="4171" y="2430"/>
                    <a:pt x="4013" y="2561"/>
                  </a:cubicBezTo>
                  <a:cubicBezTo>
                    <a:pt x="3656" y="2859"/>
                    <a:pt x="3620" y="3395"/>
                    <a:pt x="3918" y="3752"/>
                  </a:cubicBezTo>
                  <a:cubicBezTo>
                    <a:pt x="4058" y="3946"/>
                    <a:pt x="4268" y="4053"/>
                    <a:pt x="4501" y="4053"/>
                  </a:cubicBezTo>
                  <a:cubicBezTo>
                    <a:pt x="4525" y="4053"/>
                    <a:pt x="4549" y="4052"/>
                    <a:pt x="4573" y="4049"/>
                  </a:cubicBezTo>
                  <a:cubicBezTo>
                    <a:pt x="4751" y="4049"/>
                    <a:pt x="4942" y="3990"/>
                    <a:pt x="5108" y="3859"/>
                  </a:cubicBezTo>
                  <a:cubicBezTo>
                    <a:pt x="5466" y="3561"/>
                    <a:pt x="5501" y="3025"/>
                    <a:pt x="5204" y="2668"/>
                  </a:cubicBezTo>
                  <a:cubicBezTo>
                    <a:pt x="5037" y="2469"/>
                    <a:pt x="4796" y="2366"/>
                    <a:pt x="4554" y="2366"/>
                  </a:cubicBezTo>
                  <a:close/>
                  <a:moveTo>
                    <a:pt x="18727" y="3222"/>
                  </a:moveTo>
                  <a:cubicBezTo>
                    <a:pt x="18517" y="3222"/>
                    <a:pt x="18306" y="3299"/>
                    <a:pt x="18146" y="3454"/>
                  </a:cubicBezTo>
                  <a:cubicBezTo>
                    <a:pt x="17800" y="3776"/>
                    <a:pt x="17789" y="4311"/>
                    <a:pt x="18110" y="4645"/>
                  </a:cubicBezTo>
                  <a:cubicBezTo>
                    <a:pt x="18267" y="4813"/>
                    <a:pt x="18478" y="4908"/>
                    <a:pt x="18681" y="4908"/>
                  </a:cubicBezTo>
                  <a:cubicBezTo>
                    <a:pt x="18693" y="4908"/>
                    <a:pt x="18705" y="4907"/>
                    <a:pt x="18717" y="4907"/>
                  </a:cubicBezTo>
                  <a:cubicBezTo>
                    <a:pt x="18932" y="4907"/>
                    <a:pt x="19146" y="4823"/>
                    <a:pt x="19301" y="4680"/>
                  </a:cubicBezTo>
                  <a:cubicBezTo>
                    <a:pt x="19646" y="4371"/>
                    <a:pt x="19658" y="3835"/>
                    <a:pt x="19336" y="3490"/>
                  </a:cubicBezTo>
                  <a:cubicBezTo>
                    <a:pt x="19176" y="3311"/>
                    <a:pt x="18952" y="3222"/>
                    <a:pt x="18727" y="3222"/>
                  </a:cubicBezTo>
                  <a:close/>
                  <a:moveTo>
                    <a:pt x="2781" y="4287"/>
                  </a:moveTo>
                  <a:cubicBezTo>
                    <a:pt x="2520" y="4287"/>
                    <a:pt x="2261" y="4404"/>
                    <a:pt x="2096" y="4633"/>
                  </a:cubicBezTo>
                  <a:cubicBezTo>
                    <a:pt x="1834" y="5002"/>
                    <a:pt x="1917" y="5538"/>
                    <a:pt x="2287" y="5812"/>
                  </a:cubicBezTo>
                  <a:cubicBezTo>
                    <a:pt x="2441" y="5919"/>
                    <a:pt x="2620" y="5966"/>
                    <a:pt x="2787" y="5966"/>
                  </a:cubicBezTo>
                  <a:cubicBezTo>
                    <a:pt x="3037" y="5966"/>
                    <a:pt x="3299" y="5835"/>
                    <a:pt x="3465" y="5621"/>
                  </a:cubicBezTo>
                  <a:cubicBezTo>
                    <a:pt x="3739" y="5240"/>
                    <a:pt x="3644" y="4704"/>
                    <a:pt x="3275" y="4442"/>
                  </a:cubicBezTo>
                  <a:cubicBezTo>
                    <a:pt x="3128" y="4338"/>
                    <a:pt x="2954" y="4287"/>
                    <a:pt x="2781" y="4287"/>
                  </a:cubicBezTo>
                  <a:close/>
                  <a:moveTo>
                    <a:pt x="20259" y="5338"/>
                  </a:moveTo>
                  <a:cubicBezTo>
                    <a:pt x="20121" y="5338"/>
                    <a:pt x="19980" y="5371"/>
                    <a:pt x="19848" y="5442"/>
                  </a:cubicBezTo>
                  <a:cubicBezTo>
                    <a:pt x="19455" y="5669"/>
                    <a:pt x="19301" y="6169"/>
                    <a:pt x="19527" y="6585"/>
                  </a:cubicBezTo>
                  <a:cubicBezTo>
                    <a:pt x="19670" y="6859"/>
                    <a:pt x="19955" y="7014"/>
                    <a:pt x="20253" y="7014"/>
                  </a:cubicBezTo>
                  <a:cubicBezTo>
                    <a:pt x="20408" y="7014"/>
                    <a:pt x="20539" y="6990"/>
                    <a:pt x="20670" y="6907"/>
                  </a:cubicBezTo>
                  <a:cubicBezTo>
                    <a:pt x="21075" y="6693"/>
                    <a:pt x="21229" y="6169"/>
                    <a:pt x="21003" y="5764"/>
                  </a:cubicBezTo>
                  <a:cubicBezTo>
                    <a:pt x="20848" y="5495"/>
                    <a:pt x="20560" y="5338"/>
                    <a:pt x="20259" y="5338"/>
                  </a:cubicBezTo>
                  <a:close/>
                  <a:moveTo>
                    <a:pt x="1524" y="6553"/>
                  </a:moveTo>
                  <a:cubicBezTo>
                    <a:pt x="1188" y="6553"/>
                    <a:pt x="865" y="6761"/>
                    <a:pt x="739" y="7086"/>
                  </a:cubicBezTo>
                  <a:cubicBezTo>
                    <a:pt x="560" y="7526"/>
                    <a:pt x="786" y="8026"/>
                    <a:pt x="1215" y="8193"/>
                  </a:cubicBezTo>
                  <a:cubicBezTo>
                    <a:pt x="1322" y="8217"/>
                    <a:pt x="1429" y="8252"/>
                    <a:pt x="1536" y="8252"/>
                  </a:cubicBezTo>
                  <a:cubicBezTo>
                    <a:pt x="1882" y="8252"/>
                    <a:pt x="2191" y="8050"/>
                    <a:pt x="2322" y="7717"/>
                  </a:cubicBezTo>
                  <a:cubicBezTo>
                    <a:pt x="2501" y="7276"/>
                    <a:pt x="2275" y="6776"/>
                    <a:pt x="1846" y="6621"/>
                  </a:cubicBezTo>
                  <a:cubicBezTo>
                    <a:pt x="1742" y="6575"/>
                    <a:pt x="1632" y="6553"/>
                    <a:pt x="1524" y="6553"/>
                  </a:cubicBezTo>
                  <a:close/>
                  <a:moveTo>
                    <a:pt x="21230" y="7736"/>
                  </a:moveTo>
                  <a:cubicBezTo>
                    <a:pt x="21159" y="7736"/>
                    <a:pt x="21087" y="7745"/>
                    <a:pt x="21015" y="7764"/>
                  </a:cubicBezTo>
                  <a:cubicBezTo>
                    <a:pt x="20551" y="7883"/>
                    <a:pt x="20289" y="8348"/>
                    <a:pt x="20408" y="8788"/>
                  </a:cubicBezTo>
                  <a:cubicBezTo>
                    <a:pt x="20503" y="9169"/>
                    <a:pt x="20848" y="9431"/>
                    <a:pt x="21218" y="9431"/>
                  </a:cubicBezTo>
                  <a:cubicBezTo>
                    <a:pt x="21277" y="9431"/>
                    <a:pt x="21360" y="9407"/>
                    <a:pt x="21432" y="9395"/>
                  </a:cubicBezTo>
                  <a:cubicBezTo>
                    <a:pt x="21896" y="9276"/>
                    <a:pt x="22158" y="8812"/>
                    <a:pt x="22039" y="8371"/>
                  </a:cubicBezTo>
                  <a:cubicBezTo>
                    <a:pt x="21939" y="7982"/>
                    <a:pt x="21597" y="7736"/>
                    <a:pt x="21230" y="7736"/>
                  </a:cubicBezTo>
                  <a:close/>
                  <a:moveTo>
                    <a:pt x="872" y="9091"/>
                  </a:moveTo>
                  <a:cubicBezTo>
                    <a:pt x="462" y="9091"/>
                    <a:pt x="103" y="9407"/>
                    <a:pt x="48" y="9824"/>
                  </a:cubicBezTo>
                  <a:cubicBezTo>
                    <a:pt x="1" y="10288"/>
                    <a:pt x="322" y="10705"/>
                    <a:pt x="786" y="10765"/>
                  </a:cubicBezTo>
                  <a:cubicBezTo>
                    <a:pt x="834" y="10765"/>
                    <a:pt x="858" y="10765"/>
                    <a:pt x="882" y="10776"/>
                  </a:cubicBezTo>
                  <a:cubicBezTo>
                    <a:pt x="1298" y="10776"/>
                    <a:pt x="1667" y="10467"/>
                    <a:pt x="1715" y="10038"/>
                  </a:cubicBezTo>
                  <a:cubicBezTo>
                    <a:pt x="1775" y="9574"/>
                    <a:pt x="1441" y="9157"/>
                    <a:pt x="977" y="9098"/>
                  </a:cubicBezTo>
                  <a:cubicBezTo>
                    <a:pt x="942" y="9093"/>
                    <a:pt x="907" y="9091"/>
                    <a:pt x="872" y="9091"/>
                  </a:cubicBezTo>
                  <a:close/>
                  <a:moveTo>
                    <a:pt x="21563" y="10300"/>
                  </a:moveTo>
                  <a:cubicBezTo>
                    <a:pt x="21087" y="10300"/>
                    <a:pt x="20717" y="10693"/>
                    <a:pt x="20717" y="11157"/>
                  </a:cubicBezTo>
                  <a:lnTo>
                    <a:pt x="20717" y="11193"/>
                  </a:lnTo>
                  <a:cubicBezTo>
                    <a:pt x="20717" y="11658"/>
                    <a:pt x="21087" y="12050"/>
                    <a:pt x="21563" y="12050"/>
                  </a:cubicBezTo>
                  <a:cubicBezTo>
                    <a:pt x="22027" y="12050"/>
                    <a:pt x="22420" y="11658"/>
                    <a:pt x="22420" y="11193"/>
                  </a:cubicBezTo>
                  <a:lnTo>
                    <a:pt x="22420" y="11181"/>
                  </a:lnTo>
                  <a:lnTo>
                    <a:pt x="22420" y="11157"/>
                  </a:lnTo>
                  <a:cubicBezTo>
                    <a:pt x="22420" y="10681"/>
                    <a:pt x="22027" y="10300"/>
                    <a:pt x="21563" y="10300"/>
                  </a:cubicBezTo>
                  <a:close/>
                  <a:moveTo>
                    <a:pt x="894" y="11663"/>
                  </a:moveTo>
                  <a:cubicBezTo>
                    <a:pt x="858" y="11663"/>
                    <a:pt x="822" y="11665"/>
                    <a:pt x="786" y="11669"/>
                  </a:cubicBezTo>
                  <a:cubicBezTo>
                    <a:pt x="322" y="11729"/>
                    <a:pt x="1" y="12169"/>
                    <a:pt x="60" y="12622"/>
                  </a:cubicBezTo>
                  <a:cubicBezTo>
                    <a:pt x="120" y="13062"/>
                    <a:pt x="477" y="13372"/>
                    <a:pt x="905" y="13372"/>
                  </a:cubicBezTo>
                  <a:cubicBezTo>
                    <a:pt x="941" y="13372"/>
                    <a:pt x="977" y="13360"/>
                    <a:pt x="1013" y="13360"/>
                  </a:cubicBezTo>
                  <a:cubicBezTo>
                    <a:pt x="1477" y="13301"/>
                    <a:pt x="1798" y="12860"/>
                    <a:pt x="1739" y="12408"/>
                  </a:cubicBezTo>
                  <a:cubicBezTo>
                    <a:pt x="1684" y="11979"/>
                    <a:pt x="1315" y="11663"/>
                    <a:pt x="894" y="11663"/>
                  </a:cubicBezTo>
                  <a:close/>
                  <a:moveTo>
                    <a:pt x="21239" y="12928"/>
                  </a:moveTo>
                  <a:cubicBezTo>
                    <a:pt x="20868" y="12928"/>
                    <a:pt x="20520" y="13190"/>
                    <a:pt x="20420" y="13562"/>
                  </a:cubicBezTo>
                  <a:cubicBezTo>
                    <a:pt x="20301" y="14015"/>
                    <a:pt x="20586" y="14467"/>
                    <a:pt x="21027" y="14586"/>
                  </a:cubicBezTo>
                  <a:cubicBezTo>
                    <a:pt x="21098" y="14622"/>
                    <a:pt x="21158" y="14622"/>
                    <a:pt x="21241" y="14622"/>
                  </a:cubicBezTo>
                  <a:cubicBezTo>
                    <a:pt x="21610" y="14622"/>
                    <a:pt x="21956" y="14372"/>
                    <a:pt x="22051" y="13979"/>
                  </a:cubicBezTo>
                  <a:cubicBezTo>
                    <a:pt x="22182" y="13539"/>
                    <a:pt x="21896" y="13074"/>
                    <a:pt x="21444" y="12955"/>
                  </a:cubicBezTo>
                  <a:cubicBezTo>
                    <a:pt x="21376" y="12937"/>
                    <a:pt x="21307" y="12928"/>
                    <a:pt x="21239" y="12928"/>
                  </a:cubicBezTo>
                  <a:close/>
                  <a:moveTo>
                    <a:pt x="1566" y="14190"/>
                  </a:moveTo>
                  <a:cubicBezTo>
                    <a:pt x="1460" y="14190"/>
                    <a:pt x="1353" y="14210"/>
                    <a:pt x="1251" y="14253"/>
                  </a:cubicBezTo>
                  <a:cubicBezTo>
                    <a:pt x="798" y="14432"/>
                    <a:pt x="596" y="14920"/>
                    <a:pt x="774" y="15348"/>
                  </a:cubicBezTo>
                  <a:cubicBezTo>
                    <a:pt x="894" y="15682"/>
                    <a:pt x="1215" y="15884"/>
                    <a:pt x="1560" y="15884"/>
                  </a:cubicBezTo>
                  <a:cubicBezTo>
                    <a:pt x="1667" y="15884"/>
                    <a:pt x="1775" y="15872"/>
                    <a:pt x="1882" y="15825"/>
                  </a:cubicBezTo>
                  <a:cubicBezTo>
                    <a:pt x="2310" y="15646"/>
                    <a:pt x="2537" y="15158"/>
                    <a:pt x="2358" y="14729"/>
                  </a:cubicBezTo>
                  <a:cubicBezTo>
                    <a:pt x="2222" y="14394"/>
                    <a:pt x="1900" y="14190"/>
                    <a:pt x="1566" y="14190"/>
                  </a:cubicBezTo>
                  <a:close/>
                  <a:moveTo>
                    <a:pt x="20269" y="15346"/>
                  </a:moveTo>
                  <a:cubicBezTo>
                    <a:pt x="19978" y="15346"/>
                    <a:pt x="19691" y="15497"/>
                    <a:pt x="19539" y="15777"/>
                  </a:cubicBezTo>
                  <a:cubicBezTo>
                    <a:pt x="19313" y="16182"/>
                    <a:pt x="19455" y="16706"/>
                    <a:pt x="19872" y="16932"/>
                  </a:cubicBezTo>
                  <a:cubicBezTo>
                    <a:pt x="20003" y="17003"/>
                    <a:pt x="20134" y="17027"/>
                    <a:pt x="20265" y="17027"/>
                  </a:cubicBezTo>
                  <a:cubicBezTo>
                    <a:pt x="20563" y="17027"/>
                    <a:pt x="20860" y="16884"/>
                    <a:pt x="21015" y="16599"/>
                  </a:cubicBezTo>
                  <a:cubicBezTo>
                    <a:pt x="21241" y="16194"/>
                    <a:pt x="21098" y="15682"/>
                    <a:pt x="20682" y="15456"/>
                  </a:cubicBezTo>
                  <a:cubicBezTo>
                    <a:pt x="20553" y="15382"/>
                    <a:pt x="20410" y="15346"/>
                    <a:pt x="20269" y="15346"/>
                  </a:cubicBezTo>
                  <a:close/>
                  <a:moveTo>
                    <a:pt x="2812" y="16469"/>
                  </a:moveTo>
                  <a:cubicBezTo>
                    <a:pt x="2637" y="16469"/>
                    <a:pt x="2460" y="16523"/>
                    <a:pt x="2310" y="16634"/>
                  </a:cubicBezTo>
                  <a:cubicBezTo>
                    <a:pt x="1929" y="16896"/>
                    <a:pt x="1858" y="17432"/>
                    <a:pt x="2132" y="17813"/>
                  </a:cubicBezTo>
                  <a:cubicBezTo>
                    <a:pt x="2287" y="18027"/>
                    <a:pt x="2549" y="18146"/>
                    <a:pt x="2810" y="18146"/>
                  </a:cubicBezTo>
                  <a:cubicBezTo>
                    <a:pt x="2977" y="18146"/>
                    <a:pt x="3156" y="18087"/>
                    <a:pt x="3299" y="17992"/>
                  </a:cubicBezTo>
                  <a:cubicBezTo>
                    <a:pt x="3680" y="17718"/>
                    <a:pt x="3763" y="17182"/>
                    <a:pt x="3477" y="16813"/>
                  </a:cubicBezTo>
                  <a:cubicBezTo>
                    <a:pt x="3321" y="16586"/>
                    <a:pt x="3069" y="16469"/>
                    <a:pt x="2812" y="16469"/>
                  </a:cubicBezTo>
                  <a:close/>
                  <a:moveTo>
                    <a:pt x="18736" y="17450"/>
                  </a:moveTo>
                  <a:cubicBezTo>
                    <a:pt x="18512" y="17450"/>
                    <a:pt x="18288" y="17539"/>
                    <a:pt x="18122" y="17718"/>
                  </a:cubicBezTo>
                  <a:cubicBezTo>
                    <a:pt x="17812" y="18063"/>
                    <a:pt x="17824" y="18575"/>
                    <a:pt x="18170" y="18908"/>
                  </a:cubicBezTo>
                  <a:cubicBezTo>
                    <a:pt x="18336" y="19075"/>
                    <a:pt x="18539" y="19147"/>
                    <a:pt x="18753" y="19147"/>
                  </a:cubicBezTo>
                  <a:cubicBezTo>
                    <a:pt x="18979" y="19147"/>
                    <a:pt x="19193" y="19051"/>
                    <a:pt x="19360" y="18873"/>
                  </a:cubicBezTo>
                  <a:cubicBezTo>
                    <a:pt x="19670" y="18539"/>
                    <a:pt x="19658" y="18004"/>
                    <a:pt x="19313" y="17682"/>
                  </a:cubicBezTo>
                  <a:cubicBezTo>
                    <a:pt x="19152" y="17527"/>
                    <a:pt x="18944" y="17450"/>
                    <a:pt x="18736" y="17450"/>
                  </a:cubicBezTo>
                  <a:close/>
                  <a:moveTo>
                    <a:pt x="4603" y="18349"/>
                  </a:moveTo>
                  <a:cubicBezTo>
                    <a:pt x="4356" y="18349"/>
                    <a:pt x="4111" y="18456"/>
                    <a:pt x="3942" y="18658"/>
                  </a:cubicBezTo>
                  <a:cubicBezTo>
                    <a:pt x="3632" y="19016"/>
                    <a:pt x="3692" y="19551"/>
                    <a:pt x="4049" y="19849"/>
                  </a:cubicBezTo>
                  <a:cubicBezTo>
                    <a:pt x="4215" y="19980"/>
                    <a:pt x="4406" y="20039"/>
                    <a:pt x="4596" y="20039"/>
                  </a:cubicBezTo>
                  <a:cubicBezTo>
                    <a:pt x="4835" y="20039"/>
                    <a:pt x="5085" y="19932"/>
                    <a:pt x="5251" y="19730"/>
                  </a:cubicBezTo>
                  <a:cubicBezTo>
                    <a:pt x="5549" y="19373"/>
                    <a:pt x="5489" y="18837"/>
                    <a:pt x="5132" y="18539"/>
                  </a:cubicBezTo>
                  <a:cubicBezTo>
                    <a:pt x="4978" y="18411"/>
                    <a:pt x="4790" y="18349"/>
                    <a:pt x="4603" y="18349"/>
                  </a:cubicBezTo>
                  <a:close/>
                  <a:moveTo>
                    <a:pt x="16745" y="19099"/>
                  </a:moveTo>
                  <a:cubicBezTo>
                    <a:pt x="16590" y="19099"/>
                    <a:pt x="16435" y="19141"/>
                    <a:pt x="16300" y="19230"/>
                  </a:cubicBezTo>
                  <a:cubicBezTo>
                    <a:pt x="15907" y="19492"/>
                    <a:pt x="15788" y="20028"/>
                    <a:pt x="16038" y="20409"/>
                  </a:cubicBezTo>
                  <a:cubicBezTo>
                    <a:pt x="16205" y="20659"/>
                    <a:pt x="16479" y="20801"/>
                    <a:pt x="16776" y="20801"/>
                  </a:cubicBezTo>
                  <a:cubicBezTo>
                    <a:pt x="16919" y="20801"/>
                    <a:pt x="17074" y="20754"/>
                    <a:pt x="17217" y="20659"/>
                  </a:cubicBezTo>
                  <a:cubicBezTo>
                    <a:pt x="17610" y="20409"/>
                    <a:pt x="17729" y="19873"/>
                    <a:pt x="17467" y="19492"/>
                  </a:cubicBezTo>
                  <a:cubicBezTo>
                    <a:pt x="17306" y="19238"/>
                    <a:pt x="17026" y="19099"/>
                    <a:pt x="16745" y="19099"/>
                  </a:cubicBezTo>
                  <a:close/>
                  <a:moveTo>
                    <a:pt x="6794" y="19744"/>
                  </a:moveTo>
                  <a:cubicBezTo>
                    <a:pt x="6472" y="19744"/>
                    <a:pt x="6164" y="19927"/>
                    <a:pt x="6025" y="20230"/>
                  </a:cubicBezTo>
                  <a:cubicBezTo>
                    <a:pt x="5823" y="20659"/>
                    <a:pt x="6013" y="21171"/>
                    <a:pt x="6430" y="21361"/>
                  </a:cubicBezTo>
                  <a:cubicBezTo>
                    <a:pt x="6549" y="21409"/>
                    <a:pt x="6668" y="21433"/>
                    <a:pt x="6787" y="21456"/>
                  </a:cubicBezTo>
                  <a:cubicBezTo>
                    <a:pt x="7109" y="21456"/>
                    <a:pt x="7406" y="21278"/>
                    <a:pt x="7561" y="20956"/>
                  </a:cubicBezTo>
                  <a:cubicBezTo>
                    <a:pt x="7763" y="20528"/>
                    <a:pt x="7573" y="20028"/>
                    <a:pt x="7156" y="19825"/>
                  </a:cubicBezTo>
                  <a:cubicBezTo>
                    <a:pt x="7039" y="19770"/>
                    <a:pt x="6916" y="19744"/>
                    <a:pt x="6794" y="19744"/>
                  </a:cubicBezTo>
                  <a:close/>
                  <a:moveTo>
                    <a:pt x="14394" y="20202"/>
                  </a:moveTo>
                  <a:cubicBezTo>
                    <a:pt x="14308" y="20202"/>
                    <a:pt x="14220" y="20214"/>
                    <a:pt x="14133" y="20242"/>
                  </a:cubicBezTo>
                  <a:cubicBezTo>
                    <a:pt x="13693" y="20397"/>
                    <a:pt x="13455" y="20873"/>
                    <a:pt x="13598" y="21313"/>
                  </a:cubicBezTo>
                  <a:cubicBezTo>
                    <a:pt x="13714" y="21662"/>
                    <a:pt x="14034" y="21897"/>
                    <a:pt x="14382" y="21897"/>
                  </a:cubicBezTo>
                  <a:cubicBezTo>
                    <a:pt x="14390" y="21897"/>
                    <a:pt x="14399" y="21897"/>
                    <a:pt x="14407" y="21897"/>
                  </a:cubicBezTo>
                  <a:cubicBezTo>
                    <a:pt x="14490" y="21897"/>
                    <a:pt x="14586" y="21885"/>
                    <a:pt x="14669" y="21849"/>
                  </a:cubicBezTo>
                  <a:cubicBezTo>
                    <a:pt x="15110" y="21706"/>
                    <a:pt x="15360" y="21230"/>
                    <a:pt x="15205" y="20778"/>
                  </a:cubicBezTo>
                  <a:cubicBezTo>
                    <a:pt x="15089" y="20431"/>
                    <a:pt x="14756" y="20202"/>
                    <a:pt x="14394" y="20202"/>
                  </a:cubicBezTo>
                  <a:close/>
                  <a:moveTo>
                    <a:pt x="9252" y="20558"/>
                  </a:moveTo>
                  <a:cubicBezTo>
                    <a:pt x="8870" y="20558"/>
                    <a:pt x="8515" y="20836"/>
                    <a:pt x="8442" y="21242"/>
                  </a:cubicBezTo>
                  <a:cubicBezTo>
                    <a:pt x="8347" y="21694"/>
                    <a:pt x="8645" y="22135"/>
                    <a:pt x="9109" y="22230"/>
                  </a:cubicBezTo>
                  <a:cubicBezTo>
                    <a:pt x="9156" y="22230"/>
                    <a:pt x="9216" y="22242"/>
                    <a:pt x="9252" y="22242"/>
                  </a:cubicBezTo>
                  <a:cubicBezTo>
                    <a:pt x="9657" y="22242"/>
                    <a:pt x="10014" y="21956"/>
                    <a:pt x="10085" y="21552"/>
                  </a:cubicBezTo>
                  <a:cubicBezTo>
                    <a:pt x="10180" y="21111"/>
                    <a:pt x="9883" y="20659"/>
                    <a:pt x="9418" y="20575"/>
                  </a:cubicBezTo>
                  <a:cubicBezTo>
                    <a:pt x="9363" y="20563"/>
                    <a:pt x="9307" y="20558"/>
                    <a:pt x="9252" y="20558"/>
                  </a:cubicBezTo>
                  <a:close/>
                  <a:moveTo>
                    <a:pt x="11844" y="20705"/>
                  </a:moveTo>
                  <a:cubicBezTo>
                    <a:pt x="11829" y="20705"/>
                    <a:pt x="11814" y="20705"/>
                    <a:pt x="11800" y="20706"/>
                  </a:cubicBezTo>
                  <a:cubicBezTo>
                    <a:pt x="11335" y="20742"/>
                    <a:pt x="10978" y="21135"/>
                    <a:pt x="11014" y="21599"/>
                  </a:cubicBezTo>
                  <a:cubicBezTo>
                    <a:pt x="11026" y="22044"/>
                    <a:pt x="11406" y="22385"/>
                    <a:pt x="11826" y="22385"/>
                  </a:cubicBezTo>
                  <a:cubicBezTo>
                    <a:pt x="11833" y="22385"/>
                    <a:pt x="11840" y="22385"/>
                    <a:pt x="11847" y="22385"/>
                  </a:cubicBezTo>
                  <a:lnTo>
                    <a:pt x="11907" y="22385"/>
                  </a:lnTo>
                  <a:cubicBezTo>
                    <a:pt x="12371" y="22361"/>
                    <a:pt x="12728" y="21956"/>
                    <a:pt x="12693" y="21492"/>
                  </a:cubicBezTo>
                  <a:cubicBezTo>
                    <a:pt x="12670" y="21054"/>
                    <a:pt x="12289" y="20705"/>
                    <a:pt x="11844" y="20705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8"/>
            <p:cNvSpPr/>
            <p:nvPr/>
          </p:nvSpPr>
          <p:spPr>
            <a:xfrm>
              <a:off x="2949075" y="-829524"/>
              <a:ext cx="871769" cy="871395"/>
            </a:xfrm>
            <a:custGeom>
              <a:avLst/>
              <a:gdLst/>
              <a:ahLst/>
              <a:cxnLst/>
              <a:rect l="l" t="t" r="r" b="b"/>
              <a:pathLst>
                <a:path w="27957" h="27945" extrusionOk="0">
                  <a:moveTo>
                    <a:pt x="13919" y="0"/>
                  </a:moveTo>
                  <a:cubicBezTo>
                    <a:pt x="13490" y="0"/>
                    <a:pt x="13145" y="357"/>
                    <a:pt x="13145" y="786"/>
                  </a:cubicBezTo>
                  <a:cubicBezTo>
                    <a:pt x="13157" y="1215"/>
                    <a:pt x="13502" y="1560"/>
                    <a:pt x="13931" y="1560"/>
                  </a:cubicBezTo>
                  <a:cubicBezTo>
                    <a:pt x="14359" y="1560"/>
                    <a:pt x="14705" y="1203"/>
                    <a:pt x="14705" y="774"/>
                  </a:cubicBezTo>
                  <a:cubicBezTo>
                    <a:pt x="14705" y="334"/>
                    <a:pt x="14348" y="0"/>
                    <a:pt x="13919" y="0"/>
                  </a:cubicBezTo>
                  <a:close/>
                  <a:moveTo>
                    <a:pt x="16504" y="223"/>
                  </a:moveTo>
                  <a:cubicBezTo>
                    <a:pt x="16135" y="223"/>
                    <a:pt x="15812" y="481"/>
                    <a:pt x="15729" y="857"/>
                  </a:cubicBezTo>
                  <a:cubicBezTo>
                    <a:pt x="15657" y="1286"/>
                    <a:pt x="15931" y="1691"/>
                    <a:pt x="16360" y="1786"/>
                  </a:cubicBezTo>
                  <a:cubicBezTo>
                    <a:pt x="16384" y="1792"/>
                    <a:pt x="16410" y="1795"/>
                    <a:pt x="16436" y="1795"/>
                  </a:cubicBezTo>
                  <a:cubicBezTo>
                    <a:pt x="16461" y="1795"/>
                    <a:pt x="16485" y="1792"/>
                    <a:pt x="16503" y="1786"/>
                  </a:cubicBezTo>
                  <a:cubicBezTo>
                    <a:pt x="16884" y="1786"/>
                    <a:pt x="17205" y="1524"/>
                    <a:pt x="17276" y="1155"/>
                  </a:cubicBezTo>
                  <a:cubicBezTo>
                    <a:pt x="17360" y="726"/>
                    <a:pt x="17086" y="322"/>
                    <a:pt x="16657" y="238"/>
                  </a:cubicBezTo>
                  <a:cubicBezTo>
                    <a:pt x="16606" y="228"/>
                    <a:pt x="16554" y="223"/>
                    <a:pt x="16504" y="223"/>
                  </a:cubicBezTo>
                  <a:close/>
                  <a:moveTo>
                    <a:pt x="11362" y="247"/>
                  </a:moveTo>
                  <a:cubicBezTo>
                    <a:pt x="11310" y="247"/>
                    <a:pt x="11258" y="252"/>
                    <a:pt x="11204" y="262"/>
                  </a:cubicBezTo>
                  <a:cubicBezTo>
                    <a:pt x="10788" y="357"/>
                    <a:pt x="10514" y="774"/>
                    <a:pt x="10597" y="1191"/>
                  </a:cubicBezTo>
                  <a:cubicBezTo>
                    <a:pt x="10667" y="1552"/>
                    <a:pt x="10987" y="1810"/>
                    <a:pt x="11347" y="1810"/>
                  </a:cubicBezTo>
                  <a:cubicBezTo>
                    <a:pt x="11355" y="1810"/>
                    <a:pt x="11363" y="1810"/>
                    <a:pt x="11371" y="1810"/>
                  </a:cubicBezTo>
                  <a:cubicBezTo>
                    <a:pt x="11419" y="1810"/>
                    <a:pt x="11466" y="1810"/>
                    <a:pt x="11526" y="1798"/>
                  </a:cubicBezTo>
                  <a:cubicBezTo>
                    <a:pt x="11942" y="1703"/>
                    <a:pt x="12216" y="1310"/>
                    <a:pt x="12133" y="869"/>
                  </a:cubicBezTo>
                  <a:cubicBezTo>
                    <a:pt x="12049" y="503"/>
                    <a:pt x="11736" y="247"/>
                    <a:pt x="11362" y="247"/>
                  </a:cubicBezTo>
                  <a:close/>
                  <a:moveTo>
                    <a:pt x="18980" y="977"/>
                  </a:moveTo>
                  <a:cubicBezTo>
                    <a:pt x="18667" y="977"/>
                    <a:pt x="18370" y="1166"/>
                    <a:pt x="18253" y="1465"/>
                  </a:cubicBezTo>
                  <a:cubicBezTo>
                    <a:pt x="18086" y="1858"/>
                    <a:pt x="18277" y="2322"/>
                    <a:pt x="18681" y="2477"/>
                  </a:cubicBezTo>
                  <a:cubicBezTo>
                    <a:pt x="18789" y="2524"/>
                    <a:pt x="18884" y="2536"/>
                    <a:pt x="18979" y="2560"/>
                  </a:cubicBezTo>
                  <a:cubicBezTo>
                    <a:pt x="19289" y="2560"/>
                    <a:pt x="19586" y="2358"/>
                    <a:pt x="19705" y="2060"/>
                  </a:cubicBezTo>
                  <a:cubicBezTo>
                    <a:pt x="19872" y="1667"/>
                    <a:pt x="19682" y="1203"/>
                    <a:pt x="19277" y="1036"/>
                  </a:cubicBezTo>
                  <a:cubicBezTo>
                    <a:pt x="19180" y="996"/>
                    <a:pt x="19079" y="977"/>
                    <a:pt x="18980" y="977"/>
                  </a:cubicBezTo>
                  <a:close/>
                  <a:moveTo>
                    <a:pt x="8897" y="1010"/>
                  </a:moveTo>
                  <a:cubicBezTo>
                    <a:pt x="8793" y="1010"/>
                    <a:pt x="8687" y="1030"/>
                    <a:pt x="8585" y="1072"/>
                  </a:cubicBezTo>
                  <a:cubicBezTo>
                    <a:pt x="8192" y="1227"/>
                    <a:pt x="8013" y="1691"/>
                    <a:pt x="8168" y="2096"/>
                  </a:cubicBezTo>
                  <a:cubicBezTo>
                    <a:pt x="8287" y="2393"/>
                    <a:pt x="8585" y="2572"/>
                    <a:pt x="8906" y="2572"/>
                  </a:cubicBezTo>
                  <a:cubicBezTo>
                    <a:pt x="9014" y="2572"/>
                    <a:pt x="9097" y="2560"/>
                    <a:pt x="9204" y="2512"/>
                  </a:cubicBezTo>
                  <a:cubicBezTo>
                    <a:pt x="9609" y="2346"/>
                    <a:pt x="9776" y="1881"/>
                    <a:pt x="9621" y="1488"/>
                  </a:cubicBezTo>
                  <a:cubicBezTo>
                    <a:pt x="9496" y="1186"/>
                    <a:pt x="9205" y="1010"/>
                    <a:pt x="8897" y="1010"/>
                  </a:cubicBezTo>
                  <a:close/>
                  <a:moveTo>
                    <a:pt x="21269" y="2191"/>
                  </a:moveTo>
                  <a:cubicBezTo>
                    <a:pt x="21013" y="2191"/>
                    <a:pt x="20760" y="2312"/>
                    <a:pt x="20610" y="2536"/>
                  </a:cubicBezTo>
                  <a:cubicBezTo>
                    <a:pt x="20372" y="2893"/>
                    <a:pt x="20479" y="3393"/>
                    <a:pt x="20836" y="3632"/>
                  </a:cubicBezTo>
                  <a:cubicBezTo>
                    <a:pt x="20967" y="3715"/>
                    <a:pt x="21122" y="3763"/>
                    <a:pt x="21265" y="3763"/>
                  </a:cubicBezTo>
                  <a:cubicBezTo>
                    <a:pt x="21527" y="3763"/>
                    <a:pt x="21777" y="3632"/>
                    <a:pt x="21920" y="3405"/>
                  </a:cubicBezTo>
                  <a:cubicBezTo>
                    <a:pt x="22158" y="3048"/>
                    <a:pt x="22063" y="2560"/>
                    <a:pt x="21706" y="2322"/>
                  </a:cubicBezTo>
                  <a:cubicBezTo>
                    <a:pt x="21573" y="2233"/>
                    <a:pt x="21420" y="2191"/>
                    <a:pt x="21269" y="2191"/>
                  </a:cubicBezTo>
                  <a:close/>
                  <a:moveTo>
                    <a:pt x="6624" y="2247"/>
                  </a:moveTo>
                  <a:cubicBezTo>
                    <a:pt x="6471" y="2247"/>
                    <a:pt x="6316" y="2291"/>
                    <a:pt x="6180" y="2381"/>
                  </a:cubicBezTo>
                  <a:cubicBezTo>
                    <a:pt x="5823" y="2620"/>
                    <a:pt x="5727" y="3108"/>
                    <a:pt x="5966" y="3465"/>
                  </a:cubicBezTo>
                  <a:cubicBezTo>
                    <a:pt x="6120" y="3691"/>
                    <a:pt x="6358" y="3810"/>
                    <a:pt x="6620" y="3810"/>
                  </a:cubicBezTo>
                  <a:cubicBezTo>
                    <a:pt x="6775" y="3810"/>
                    <a:pt x="6918" y="3763"/>
                    <a:pt x="7061" y="3667"/>
                  </a:cubicBezTo>
                  <a:cubicBezTo>
                    <a:pt x="7418" y="3429"/>
                    <a:pt x="7501" y="2941"/>
                    <a:pt x="7263" y="2584"/>
                  </a:cubicBezTo>
                  <a:cubicBezTo>
                    <a:pt x="7116" y="2363"/>
                    <a:pt x="6873" y="2247"/>
                    <a:pt x="6624" y="2247"/>
                  </a:cubicBezTo>
                  <a:close/>
                  <a:moveTo>
                    <a:pt x="23270" y="3828"/>
                  </a:moveTo>
                  <a:cubicBezTo>
                    <a:pt x="23072" y="3828"/>
                    <a:pt x="22872" y="3905"/>
                    <a:pt x="22718" y="4060"/>
                  </a:cubicBezTo>
                  <a:cubicBezTo>
                    <a:pt x="22396" y="4358"/>
                    <a:pt x="22396" y="4858"/>
                    <a:pt x="22718" y="5156"/>
                  </a:cubicBezTo>
                  <a:cubicBezTo>
                    <a:pt x="22872" y="5310"/>
                    <a:pt x="23075" y="5382"/>
                    <a:pt x="23265" y="5382"/>
                  </a:cubicBezTo>
                  <a:cubicBezTo>
                    <a:pt x="23456" y="5382"/>
                    <a:pt x="23670" y="5310"/>
                    <a:pt x="23813" y="5156"/>
                  </a:cubicBezTo>
                  <a:cubicBezTo>
                    <a:pt x="24123" y="4858"/>
                    <a:pt x="24123" y="4358"/>
                    <a:pt x="23813" y="4060"/>
                  </a:cubicBezTo>
                  <a:cubicBezTo>
                    <a:pt x="23664" y="3905"/>
                    <a:pt x="23468" y="3828"/>
                    <a:pt x="23270" y="3828"/>
                  </a:cubicBezTo>
                  <a:close/>
                  <a:moveTo>
                    <a:pt x="4623" y="3888"/>
                  </a:moveTo>
                  <a:cubicBezTo>
                    <a:pt x="4424" y="3888"/>
                    <a:pt x="4221" y="3965"/>
                    <a:pt x="4061" y="4120"/>
                  </a:cubicBezTo>
                  <a:cubicBezTo>
                    <a:pt x="3751" y="4417"/>
                    <a:pt x="3751" y="4906"/>
                    <a:pt x="4061" y="5215"/>
                  </a:cubicBezTo>
                  <a:cubicBezTo>
                    <a:pt x="4227" y="5370"/>
                    <a:pt x="4418" y="5441"/>
                    <a:pt x="4620" y="5441"/>
                  </a:cubicBezTo>
                  <a:cubicBezTo>
                    <a:pt x="4811" y="5441"/>
                    <a:pt x="5013" y="5370"/>
                    <a:pt x="5168" y="5215"/>
                  </a:cubicBezTo>
                  <a:cubicBezTo>
                    <a:pt x="5477" y="4917"/>
                    <a:pt x="5477" y="4429"/>
                    <a:pt x="5168" y="4120"/>
                  </a:cubicBezTo>
                  <a:cubicBezTo>
                    <a:pt x="5019" y="3965"/>
                    <a:pt x="4823" y="3888"/>
                    <a:pt x="4623" y="3888"/>
                  </a:cubicBezTo>
                  <a:close/>
                  <a:moveTo>
                    <a:pt x="24928" y="5818"/>
                  </a:moveTo>
                  <a:cubicBezTo>
                    <a:pt x="24773" y="5818"/>
                    <a:pt x="24616" y="5863"/>
                    <a:pt x="24480" y="5953"/>
                  </a:cubicBezTo>
                  <a:cubicBezTo>
                    <a:pt x="24123" y="6191"/>
                    <a:pt x="24039" y="6680"/>
                    <a:pt x="24277" y="7037"/>
                  </a:cubicBezTo>
                  <a:cubicBezTo>
                    <a:pt x="24420" y="7263"/>
                    <a:pt x="24658" y="7382"/>
                    <a:pt x="24932" y="7382"/>
                  </a:cubicBezTo>
                  <a:cubicBezTo>
                    <a:pt x="25075" y="7382"/>
                    <a:pt x="25230" y="7334"/>
                    <a:pt x="25361" y="7251"/>
                  </a:cubicBezTo>
                  <a:cubicBezTo>
                    <a:pt x="25718" y="7001"/>
                    <a:pt x="25813" y="6513"/>
                    <a:pt x="25575" y="6156"/>
                  </a:cubicBezTo>
                  <a:cubicBezTo>
                    <a:pt x="25428" y="5935"/>
                    <a:pt x="25180" y="5818"/>
                    <a:pt x="24928" y="5818"/>
                  </a:cubicBezTo>
                  <a:close/>
                  <a:moveTo>
                    <a:pt x="2972" y="5882"/>
                  </a:moveTo>
                  <a:cubicBezTo>
                    <a:pt x="2720" y="5882"/>
                    <a:pt x="2472" y="6003"/>
                    <a:pt x="2322" y="6227"/>
                  </a:cubicBezTo>
                  <a:cubicBezTo>
                    <a:pt x="2084" y="6584"/>
                    <a:pt x="2191" y="7084"/>
                    <a:pt x="2548" y="7322"/>
                  </a:cubicBezTo>
                  <a:cubicBezTo>
                    <a:pt x="2679" y="7406"/>
                    <a:pt x="2834" y="7453"/>
                    <a:pt x="2977" y="7453"/>
                  </a:cubicBezTo>
                  <a:cubicBezTo>
                    <a:pt x="3227" y="7453"/>
                    <a:pt x="3489" y="7322"/>
                    <a:pt x="3632" y="7096"/>
                  </a:cubicBezTo>
                  <a:cubicBezTo>
                    <a:pt x="3870" y="6739"/>
                    <a:pt x="3763" y="6251"/>
                    <a:pt x="3406" y="6013"/>
                  </a:cubicBezTo>
                  <a:cubicBezTo>
                    <a:pt x="3273" y="5924"/>
                    <a:pt x="3122" y="5882"/>
                    <a:pt x="2972" y="5882"/>
                  </a:cubicBezTo>
                  <a:close/>
                  <a:moveTo>
                    <a:pt x="26149" y="8094"/>
                  </a:moveTo>
                  <a:cubicBezTo>
                    <a:pt x="26045" y="8094"/>
                    <a:pt x="25939" y="8114"/>
                    <a:pt x="25837" y="8156"/>
                  </a:cubicBezTo>
                  <a:cubicBezTo>
                    <a:pt x="25432" y="8335"/>
                    <a:pt x="25254" y="8775"/>
                    <a:pt x="25420" y="9180"/>
                  </a:cubicBezTo>
                  <a:cubicBezTo>
                    <a:pt x="25551" y="9478"/>
                    <a:pt x="25837" y="9656"/>
                    <a:pt x="26147" y="9656"/>
                  </a:cubicBezTo>
                  <a:cubicBezTo>
                    <a:pt x="26254" y="9656"/>
                    <a:pt x="26349" y="9644"/>
                    <a:pt x="26444" y="9597"/>
                  </a:cubicBezTo>
                  <a:cubicBezTo>
                    <a:pt x="26849" y="9418"/>
                    <a:pt x="27028" y="8966"/>
                    <a:pt x="26861" y="8573"/>
                  </a:cubicBezTo>
                  <a:cubicBezTo>
                    <a:pt x="26745" y="8270"/>
                    <a:pt x="26457" y="8094"/>
                    <a:pt x="26149" y="8094"/>
                  </a:cubicBezTo>
                  <a:close/>
                  <a:moveTo>
                    <a:pt x="1769" y="8155"/>
                  </a:moveTo>
                  <a:cubicBezTo>
                    <a:pt x="1458" y="8155"/>
                    <a:pt x="1165" y="8339"/>
                    <a:pt x="1048" y="8644"/>
                  </a:cubicBezTo>
                  <a:cubicBezTo>
                    <a:pt x="882" y="9049"/>
                    <a:pt x="1072" y="9501"/>
                    <a:pt x="1477" y="9668"/>
                  </a:cubicBezTo>
                  <a:cubicBezTo>
                    <a:pt x="1560" y="9716"/>
                    <a:pt x="1667" y="9728"/>
                    <a:pt x="1775" y="9728"/>
                  </a:cubicBezTo>
                  <a:cubicBezTo>
                    <a:pt x="2084" y="9728"/>
                    <a:pt x="2382" y="9537"/>
                    <a:pt x="2501" y="9239"/>
                  </a:cubicBezTo>
                  <a:cubicBezTo>
                    <a:pt x="2668" y="8835"/>
                    <a:pt x="2477" y="8370"/>
                    <a:pt x="2072" y="8215"/>
                  </a:cubicBezTo>
                  <a:cubicBezTo>
                    <a:pt x="1973" y="8175"/>
                    <a:pt x="1870" y="8155"/>
                    <a:pt x="1769" y="8155"/>
                  </a:cubicBezTo>
                  <a:close/>
                  <a:moveTo>
                    <a:pt x="26904" y="10566"/>
                  </a:moveTo>
                  <a:cubicBezTo>
                    <a:pt x="26851" y="10566"/>
                    <a:pt x="26796" y="10572"/>
                    <a:pt x="26742" y="10585"/>
                  </a:cubicBezTo>
                  <a:cubicBezTo>
                    <a:pt x="26325" y="10668"/>
                    <a:pt x="26051" y="11085"/>
                    <a:pt x="26135" y="11502"/>
                  </a:cubicBezTo>
                  <a:cubicBezTo>
                    <a:pt x="26206" y="11871"/>
                    <a:pt x="26540" y="12121"/>
                    <a:pt x="26909" y="12121"/>
                  </a:cubicBezTo>
                  <a:cubicBezTo>
                    <a:pt x="26956" y="12121"/>
                    <a:pt x="27016" y="12121"/>
                    <a:pt x="27063" y="12109"/>
                  </a:cubicBezTo>
                  <a:cubicBezTo>
                    <a:pt x="27480" y="12025"/>
                    <a:pt x="27754" y="11609"/>
                    <a:pt x="27671" y="11192"/>
                  </a:cubicBezTo>
                  <a:cubicBezTo>
                    <a:pt x="27588" y="10830"/>
                    <a:pt x="27262" y="10566"/>
                    <a:pt x="26904" y="10566"/>
                  </a:cubicBezTo>
                  <a:close/>
                  <a:moveTo>
                    <a:pt x="1025" y="10653"/>
                  </a:moveTo>
                  <a:cubicBezTo>
                    <a:pt x="657" y="10653"/>
                    <a:pt x="334" y="10909"/>
                    <a:pt x="251" y="11275"/>
                  </a:cubicBezTo>
                  <a:cubicBezTo>
                    <a:pt x="179" y="11704"/>
                    <a:pt x="453" y="12109"/>
                    <a:pt x="882" y="12204"/>
                  </a:cubicBezTo>
                  <a:cubicBezTo>
                    <a:pt x="929" y="12204"/>
                    <a:pt x="989" y="12216"/>
                    <a:pt x="1013" y="12228"/>
                  </a:cubicBezTo>
                  <a:cubicBezTo>
                    <a:pt x="1382" y="12228"/>
                    <a:pt x="1715" y="11966"/>
                    <a:pt x="1786" y="11597"/>
                  </a:cubicBezTo>
                  <a:cubicBezTo>
                    <a:pt x="1882" y="11156"/>
                    <a:pt x="1596" y="10751"/>
                    <a:pt x="1179" y="10668"/>
                  </a:cubicBezTo>
                  <a:cubicBezTo>
                    <a:pt x="1127" y="10658"/>
                    <a:pt x="1076" y="10653"/>
                    <a:pt x="1025" y="10653"/>
                  </a:cubicBezTo>
                  <a:close/>
                  <a:moveTo>
                    <a:pt x="27159" y="13133"/>
                  </a:moveTo>
                  <a:cubicBezTo>
                    <a:pt x="26730" y="13133"/>
                    <a:pt x="26385" y="13490"/>
                    <a:pt x="26385" y="13930"/>
                  </a:cubicBezTo>
                  <a:lnTo>
                    <a:pt x="26385" y="13954"/>
                  </a:lnTo>
                  <a:lnTo>
                    <a:pt x="26385" y="13966"/>
                  </a:lnTo>
                  <a:cubicBezTo>
                    <a:pt x="26385" y="14407"/>
                    <a:pt x="26730" y="14764"/>
                    <a:pt x="27159" y="14764"/>
                  </a:cubicBezTo>
                  <a:cubicBezTo>
                    <a:pt x="27599" y="14764"/>
                    <a:pt x="27956" y="14407"/>
                    <a:pt x="27956" y="13978"/>
                  </a:cubicBezTo>
                  <a:lnTo>
                    <a:pt x="27956" y="13942"/>
                  </a:lnTo>
                  <a:lnTo>
                    <a:pt x="27956" y="13907"/>
                  </a:lnTo>
                  <a:cubicBezTo>
                    <a:pt x="27956" y="13478"/>
                    <a:pt x="27599" y="13133"/>
                    <a:pt x="27159" y="13133"/>
                  </a:cubicBezTo>
                  <a:close/>
                  <a:moveTo>
                    <a:pt x="774" y="13216"/>
                  </a:moveTo>
                  <a:cubicBezTo>
                    <a:pt x="358" y="13216"/>
                    <a:pt x="1" y="13573"/>
                    <a:pt x="1" y="14002"/>
                  </a:cubicBezTo>
                  <a:cubicBezTo>
                    <a:pt x="1" y="14431"/>
                    <a:pt x="346" y="14776"/>
                    <a:pt x="786" y="14776"/>
                  </a:cubicBezTo>
                  <a:cubicBezTo>
                    <a:pt x="1203" y="14776"/>
                    <a:pt x="1560" y="14419"/>
                    <a:pt x="1560" y="13990"/>
                  </a:cubicBezTo>
                  <a:cubicBezTo>
                    <a:pt x="1560" y="13573"/>
                    <a:pt x="1203" y="13216"/>
                    <a:pt x="774" y="13216"/>
                  </a:cubicBezTo>
                  <a:close/>
                  <a:moveTo>
                    <a:pt x="26905" y="15757"/>
                  </a:moveTo>
                  <a:cubicBezTo>
                    <a:pt x="26544" y="15757"/>
                    <a:pt x="26229" y="16012"/>
                    <a:pt x="26147" y="16383"/>
                  </a:cubicBezTo>
                  <a:cubicBezTo>
                    <a:pt x="26063" y="16812"/>
                    <a:pt x="26325" y="17217"/>
                    <a:pt x="26766" y="17300"/>
                  </a:cubicBezTo>
                  <a:cubicBezTo>
                    <a:pt x="26825" y="17324"/>
                    <a:pt x="26861" y="17324"/>
                    <a:pt x="26909" y="17324"/>
                  </a:cubicBezTo>
                  <a:cubicBezTo>
                    <a:pt x="27278" y="17324"/>
                    <a:pt x="27611" y="17074"/>
                    <a:pt x="27683" y="16693"/>
                  </a:cubicBezTo>
                  <a:cubicBezTo>
                    <a:pt x="27778" y="16264"/>
                    <a:pt x="27504" y="15859"/>
                    <a:pt x="27075" y="15776"/>
                  </a:cubicBezTo>
                  <a:cubicBezTo>
                    <a:pt x="27018" y="15763"/>
                    <a:pt x="26961" y="15757"/>
                    <a:pt x="26905" y="15757"/>
                  </a:cubicBezTo>
                  <a:close/>
                  <a:moveTo>
                    <a:pt x="1032" y="15785"/>
                  </a:moveTo>
                  <a:cubicBezTo>
                    <a:pt x="982" y="15785"/>
                    <a:pt x="932" y="15790"/>
                    <a:pt x="882" y="15800"/>
                  </a:cubicBezTo>
                  <a:cubicBezTo>
                    <a:pt x="465" y="15895"/>
                    <a:pt x="179" y="16312"/>
                    <a:pt x="274" y="16728"/>
                  </a:cubicBezTo>
                  <a:cubicBezTo>
                    <a:pt x="346" y="17097"/>
                    <a:pt x="667" y="17348"/>
                    <a:pt x="1048" y="17348"/>
                  </a:cubicBezTo>
                  <a:cubicBezTo>
                    <a:pt x="1084" y="17348"/>
                    <a:pt x="1144" y="17348"/>
                    <a:pt x="1191" y="17336"/>
                  </a:cubicBezTo>
                  <a:cubicBezTo>
                    <a:pt x="1608" y="17240"/>
                    <a:pt x="1894" y="16824"/>
                    <a:pt x="1798" y="16407"/>
                  </a:cubicBezTo>
                  <a:cubicBezTo>
                    <a:pt x="1725" y="16041"/>
                    <a:pt x="1394" y="15785"/>
                    <a:pt x="1032" y="15785"/>
                  </a:cubicBezTo>
                  <a:close/>
                  <a:moveTo>
                    <a:pt x="1778" y="18258"/>
                  </a:moveTo>
                  <a:cubicBezTo>
                    <a:pt x="1682" y="18258"/>
                    <a:pt x="1585" y="18275"/>
                    <a:pt x="1489" y="18312"/>
                  </a:cubicBezTo>
                  <a:cubicBezTo>
                    <a:pt x="1108" y="18479"/>
                    <a:pt x="905" y="18943"/>
                    <a:pt x="1072" y="19348"/>
                  </a:cubicBezTo>
                  <a:cubicBezTo>
                    <a:pt x="1191" y="19645"/>
                    <a:pt x="1489" y="19824"/>
                    <a:pt x="1798" y="19824"/>
                  </a:cubicBezTo>
                  <a:cubicBezTo>
                    <a:pt x="1906" y="19824"/>
                    <a:pt x="2001" y="19800"/>
                    <a:pt x="2096" y="19764"/>
                  </a:cubicBezTo>
                  <a:cubicBezTo>
                    <a:pt x="2501" y="19598"/>
                    <a:pt x="2679" y="19133"/>
                    <a:pt x="2513" y="18729"/>
                  </a:cubicBezTo>
                  <a:cubicBezTo>
                    <a:pt x="2376" y="18438"/>
                    <a:pt x="2087" y="18258"/>
                    <a:pt x="1778" y="18258"/>
                  </a:cubicBezTo>
                  <a:close/>
                  <a:moveTo>
                    <a:pt x="26164" y="18233"/>
                  </a:moveTo>
                  <a:cubicBezTo>
                    <a:pt x="25858" y="18233"/>
                    <a:pt x="25571" y="18415"/>
                    <a:pt x="25456" y="18717"/>
                  </a:cubicBezTo>
                  <a:cubicBezTo>
                    <a:pt x="25277" y="19122"/>
                    <a:pt x="25468" y="19586"/>
                    <a:pt x="25873" y="19741"/>
                  </a:cubicBezTo>
                  <a:cubicBezTo>
                    <a:pt x="25968" y="19776"/>
                    <a:pt x="26063" y="19800"/>
                    <a:pt x="26182" y="19824"/>
                  </a:cubicBezTo>
                  <a:cubicBezTo>
                    <a:pt x="26492" y="19824"/>
                    <a:pt x="26790" y="19622"/>
                    <a:pt x="26909" y="19324"/>
                  </a:cubicBezTo>
                  <a:cubicBezTo>
                    <a:pt x="27075" y="18931"/>
                    <a:pt x="26885" y="18467"/>
                    <a:pt x="26480" y="18300"/>
                  </a:cubicBezTo>
                  <a:cubicBezTo>
                    <a:pt x="26377" y="18254"/>
                    <a:pt x="26269" y="18233"/>
                    <a:pt x="26164" y="18233"/>
                  </a:cubicBezTo>
                  <a:close/>
                  <a:moveTo>
                    <a:pt x="24952" y="20512"/>
                  </a:moveTo>
                  <a:cubicBezTo>
                    <a:pt x="24699" y="20512"/>
                    <a:pt x="24449" y="20638"/>
                    <a:pt x="24301" y="20860"/>
                  </a:cubicBezTo>
                  <a:cubicBezTo>
                    <a:pt x="24063" y="21217"/>
                    <a:pt x="24158" y="21705"/>
                    <a:pt x="24515" y="21943"/>
                  </a:cubicBezTo>
                  <a:cubicBezTo>
                    <a:pt x="24646" y="22039"/>
                    <a:pt x="24801" y="22086"/>
                    <a:pt x="24944" y="22086"/>
                  </a:cubicBezTo>
                  <a:cubicBezTo>
                    <a:pt x="25194" y="22086"/>
                    <a:pt x="25456" y="21967"/>
                    <a:pt x="25599" y="21741"/>
                  </a:cubicBezTo>
                  <a:cubicBezTo>
                    <a:pt x="25849" y="21384"/>
                    <a:pt x="25754" y="20896"/>
                    <a:pt x="25397" y="20657"/>
                  </a:cubicBezTo>
                  <a:cubicBezTo>
                    <a:pt x="25262" y="20558"/>
                    <a:pt x="25106" y="20512"/>
                    <a:pt x="24952" y="20512"/>
                  </a:cubicBezTo>
                  <a:close/>
                  <a:moveTo>
                    <a:pt x="3025" y="20535"/>
                  </a:moveTo>
                  <a:cubicBezTo>
                    <a:pt x="2873" y="20535"/>
                    <a:pt x="2719" y="20579"/>
                    <a:pt x="2584" y="20669"/>
                  </a:cubicBezTo>
                  <a:cubicBezTo>
                    <a:pt x="2215" y="20907"/>
                    <a:pt x="2132" y="21396"/>
                    <a:pt x="2370" y="21753"/>
                  </a:cubicBezTo>
                  <a:cubicBezTo>
                    <a:pt x="2513" y="21979"/>
                    <a:pt x="2775" y="22098"/>
                    <a:pt x="3025" y="22098"/>
                  </a:cubicBezTo>
                  <a:cubicBezTo>
                    <a:pt x="3168" y="22098"/>
                    <a:pt x="3322" y="22050"/>
                    <a:pt x="3453" y="21967"/>
                  </a:cubicBezTo>
                  <a:cubicBezTo>
                    <a:pt x="3811" y="21729"/>
                    <a:pt x="3906" y="21229"/>
                    <a:pt x="3668" y="20884"/>
                  </a:cubicBezTo>
                  <a:cubicBezTo>
                    <a:pt x="3520" y="20654"/>
                    <a:pt x="3275" y="20535"/>
                    <a:pt x="3025" y="20535"/>
                  </a:cubicBezTo>
                  <a:close/>
                  <a:moveTo>
                    <a:pt x="23316" y="22521"/>
                  </a:moveTo>
                  <a:cubicBezTo>
                    <a:pt x="23116" y="22521"/>
                    <a:pt x="22914" y="22598"/>
                    <a:pt x="22753" y="22753"/>
                  </a:cubicBezTo>
                  <a:cubicBezTo>
                    <a:pt x="22444" y="23051"/>
                    <a:pt x="22456" y="23539"/>
                    <a:pt x="22753" y="23848"/>
                  </a:cubicBezTo>
                  <a:cubicBezTo>
                    <a:pt x="22908" y="24003"/>
                    <a:pt x="23111" y="24075"/>
                    <a:pt x="23313" y="24075"/>
                  </a:cubicBezTo>
                  <a:cubicBezTo>
                    <a:pt x="23503" y="24075"/>
                    <a:pt x="23718" y="24003"/>
                    <a:pt x="23861" y="23848"/>
                  </a:cubicBezTo>
                  <a:cubicBezTo>
                    <a:pt x="24170" y="23551"/>
                    <a:pt x="24170" y="23063"/>
                    <a:pt x="23861" y="22753"/>
                  </a:cubicBezTo>
                  <a:cubicBezTo>
                    <a:pt x="23712" y="22598"/>
                    <a:pt x="23515" y="22521"/>
                    <a:pt x="23316" y="22521"/>
                  </a:cubicBezTo>
                  <a:close/>
                  <a:moveTo>
                    <a:pt x="4666" y="22533"/>
                  </a:moveTo>
                  <a:cubicBezTo>
                    <a:pt x="4465" y="22533"/>
                    <a:pt x="4263" y="22610"/>
                    <a:pt x="4108" y="22765"/>
                  </a:cubicBezTo>
                  <a:cubicBezTo>
                    <a:pt x="3799" y="23063"/>
                    <a:pt x="3799" y="23551"/>
                    <a:pt x="4108" y="23872"/>
                  </a:cubicBezTo>
                  <a:cubicBezTo>
                    <a:pt x="4263" y="24015"/>
                    <a:pt x="4465" y="24086"/>
                    <a:pt x="4656" y="24086"/>
                  </a:cubicBezTo>
                  <a:cubicBezTo>
                    <a:pt x="4858" y="24086"/>
                    <a:pt x="5061" y="24015"/>
                    <a:pt x="5215" y="23872"/>
                  </a:cubicBezTo>
                  <a:cubicBezTo>
                    <a:pt x="5525" y="23574"/>
                    <a:pt x="5525" y="23063"/>
                    <a:pt x="5215" y="22765"/>
                  </a:cubicBezTo>
                  <a:cubicBezTo>
                    <a:pt x="5067" y="22610"/>
                    <a:pt x="4867" y="22533"/>
                    <a:pt x="4666" y="22533"/>
                  </a:cubicBezTo>
                  <a:close/>
                  <a:moveTo>
                    <a:pt x="21317" y="24154"/>
                  </a:moveTo>
                  <a:cubicBezTo>
                    <a:pt x="21163" y="24154"/>
                    <a:pt x="21008" y="24198"/>
                    <a:pt x="20872" y="24289"/>
                  </a:cubicBezTo>
                  <a:cubicBezTo>
                    <a:pt x="20515" y="24527"/>
                    <a:pt x="20420" y="25015"/>
                    <a:pt x="20658" y="25372"/>
                  </a:cubicBezTo>
                  <a:cubicBezTo>
                    <a:pt x="20813" y="25599"/>
                    <a:pt x="21063" y="25718"/>
                    <a:pt x="21313" y="25718"/>
                  </a:cubicBezTo>
                  <a:cubicBezTo>
                    <a:pt x="21467" y="25718"/>
                    <a:pt x="21610" y="25670"/>
                    <a:pt x="21741" y="25575"/>
                  </a:cubicBezTo>
                  <a:cubicBezTo>
                    <a:pt x="22099" y="25349"/>
                    <a:pt x="22194" y="24848"/>
                    <a:pt x="21956" y="24491"/>
                  </a:cubicBezTo>
                  <a:cubicBezTo>
                    <a:pt x="21808" y="24270"/>
                    <a:pt x="21565" y="24154"/>
                    <a:pt x="21317" y="24154"/>
                  </a:cubicBezTo>
                  <a:close/>
                  <a:moveTo>
                    <a:pt x="6674" y="24173"/>
                  </a:moveTo>
                  <a:cubicBezTo>
                    <a:pt x="6418" y="24173"/>
                    <a:pt x="6165" y="24299"/>
                    <a:pt x="6013" y="24527"/>
                  </a:cubicBezTo>
                  <a:cubicBezTo>
                    <a:pt x="5763" y="24884"/>
                    <a:pt x="5870" y="25372"/>
                    <a:pt x="6227" y="25610"/>
                  </a:cubicBezTo>
                  <a:cubicBezTo>
                    <a:pt x="6358" y="25694"/>
                    <a:pt x="6501" y="25730"/>
                    <a:pt x="6668" y="25730"/>
                  </a:cubicBezTo>
                  <a:cubicBezTo>
                    <a:pt x="6918" y="25730"/>
                    <a:pt x="7180" y="25610"/>
                    <a:pt x="7323" y="25384"/>
                  </a:cubicBezTo>
                  <a:cubicBezTo>
                    <a:pt x="7561" y="25027"/>
                    <a:pt x="7454" y="24539"/>
                    <a:pt x="7097" y="24301"/>
                  </a:cubicBezTo>
                  <a:cubicBezTo>
                    <a:pt x="6967" y="24214"/>
                    <a:pt x="6820" y="24173"/>
                    <a:pt x="6674" y="24173"/>
                  </a:cubicBezTo>
                  <a:close/>
                  <a:moveTo>
                    <a:pt x="19020" y="25373"/>
                  </a:moveTo>
                  <a:cubicBezTo>
                    <a:pt x="18922" y="25373"/>
                    <a:pt x="18824" y="25392"/>
                    <a:pt x="18729" y="25432"/>
                  </a:cubicBezTo>
                  <a:cubicBezTo>
                    <a:pt x="18336" y="25610"/>
                    <a:pt x="18146" y="26051"/>
                    <a:pt x="18312" y="26456"/>
                  </a:cubicBezTo>
                  <a:cubicBezTo>
                    <a:pt x="18439" y="26745"/>
                    <a:pt x="18712" y="26933"/>
                    <a:pt x="19011" y="26933"/>
                  </a:cubicBezTo>
                  <a:cubicBezTo>
                    <a:pt x="19020" y="26933"/>
                    <a:pt x="19029" y="26932"/>
                    <a:pt x="19039" y="26932"/>
                  </a:cubicBezTo>
                  <a:cubicBezTo>
                    <a:pt x="19146" y="26932"/>
                    <a:pt x="19229" y="26920"/>
                    <a:pt x="19336" y="26873"/>
                  </a:cubicBezTo>
                  <a:cubicBezTo>
                    <a:pt x="19717" y="26694"/>
                    <a:pt x="19920" y="26253"/>
                    <a:pt x="19753" y="25849"/>
                  </a:cubicBezTo>
                  <a:cubicBezTo>
                    <a:pt x="19626" y="25559"/>
                    <a:pt x="19328" y="25373"/>
                    <a:pt x="19020" y="25373"/>
                  </a:cubicBezTo>
                  <a:close/>
                  <a:moveTo>
                    <a:pt x="8931" y="25377"/>
                  </a:moveTo>
                  <a:cubicBezTo>
                    <a:pt x="8629" y="25377"/>
                    <a:pt x="8340" y="25559"/>
                    <a:pt x="8216" y="25860"/>
                  </a:cubicBezTo>
                  <a:cubicBezTo>
                    <a:pt x="8049" y="26265"/>
                    <a:pt x="8252" y="26730"/>
                    <a:pt x="8644" y="26884"/>
                  </a:cubicBezTo>
                  <a:cubicBezTo>
                    <a:pt x="8740" y="26932"/>
                    <a:pt x="8847" y="26944"/>
                    <a:pt x="8942" y="26968"/>
                  </a:cubicBezTo>
                  <a:cubicBezTo>
                    <a:pt x="9264" y="26968"/>
                    <a:pt x="9561" y="26765"/>
                    <a:pt x="9680" y="26468"/>
                  </a:cubicBezTo>
                  <a:cubicBezTo>
                    <a:pt x="9835" y="26075"/>
                    <a:pt x="9645" y="25610"/>
                    <a:pt x="9240" y="25444"/>
                  </a:cubicBezTo>
                  <a:cubicBezTo>
                    <a:pt x="9139" y="25398"/>
                    <a:pt x="9034" y="25377"/>
                    <a:pt x="8931" y="25377"/>
                  </a:cubicBezTo>
                  <a:close/>
                  <a:moveTo>
                    <a:pt x="16570" y="26128"/>
                  </a:moveTo>
                  <a:cubicBezTo>
                    <a:pt x="16516" y="26128"/>
                    <a:pt x="16462" y="26134"/>
                    <a:pt x="16407" y="26146"/>
                  </a:cubicBezTo>
                  <a:cubicBezTo>
                    <a:pt x="15991" y="26230"/>
                    <a:pt x="15705" y="26646"/>
                    <a:pt x="15788" y="27063"/>
                  </a:cubicBezTo>
                  <a:cubicBezTo>
                    <a:pt x="15872" y="27444"/>
                    <a:pt x="16193" y="27694"/>
                    <a:pt x="16562" y="27694"/>
                  </a:cubicBezTo>
                  <a:cubicBezTo>
                    <a:pt x="16610" y="27694"/>
                    <a:pt x="16669" y="27694"/>
                    <a:pt x="16717" y="27682"/>
                  </a:cubicBezTo>
                  <a:cubicBezTo>
                    <a:pt x="17134" y="27587"/>
                    <a:pt x="17419" y="27170"/>
                    <a:pt x="17324" y="26753"/>
                  </a:cubicBezTo>
                  <a:cubicBezTo>
                    <a:pt x="17252" y="26391"/>
                    <a:pt x="16927" y="26128"/>
                    <a:pt x="16570" y="26128"/>
                  </a:cubicBezTo>
                  <a:close/>
                  <a:moveTo>
                    <a:pt x="11423" y="26131"/>
                  </a:moveTo>
                  <a:cubicBezTo>
                    <a:pt x="11051" y="26131"/>
                    <a:pt x="10740" y="26378"/>
                    <a:pt x="10657" y="26753"/>
                  </a:cubicBezTo>
                  <a:cubicBezTo>
                    <a:pt x="10573" y="27182"/>
                    <a:pt x="10835" y="27587"/>
                    <a:pt x="11264" y="27682"/>
                  </a:cubicBezTo>
                  <a:cubicBezTo>
                    <a:pt x="11311" y="27694"/>
                    <a:pt x="11371" y="27694"/>
                    <a:pt x="11419" y="27706"/>
                  </a:cubicBezTo>
                  <a:cubicBezTo>
                    <a:pt x="11788" y="27706"/>
                    <a:pt x="12121" y="27444"/>
                    <a:pt x="12193" y="27075"/>
                  </a:cubicBezTo>
                  <a:cubicBezTo>
                    <a:pt x="12288" y="26634"/>
                    <a:pt x="12002" y="26241"/>
                    <a:pt x="11585" y="26146"/>
                  </a:cubicBezTo>
                  <a:cubicBezTo>
                    <a:pt x="11530" y="26136"/>
                    <a:pt x="11476" y="26131"/>
                    <a:pt x="11423" y="26131"/>
                  </a:cubicBezTo>
                  <a:close/>
                  <a:moveTo>
                    <a:pt x="13978" y="26384"/>
                  </a:moveTo>
                  <a:cubicBezTo>
                    <a:pt x="13562" y="26384"/>
                    <a:pt x="13205" y="26742"/>
                    <a:pt x="13205" y="27170"/>
                  </a:cubicBezTo>
                  <a:cubicBezTo>
                    <a:pt x="13205" y="27587"/>
                    <a:pt x="13562" y="27944"/>
                    <a:pt x="13990" y="27944"/>
                  </a:cubicBezTo>
                  <a:cubicBezTo>
                    <a:pt x="14419" y="27944"/>
                    <a:pt x="14776" y="27587"/>
                    <a:pt x="14764" y="27170"/>
                  </a:cubicBezTo>
                  <a:cubicBezTo>
                    <a:pt x="14764" y="26742"/>
                    <a:pt x="14407" y="26384"/>
                    <a:pt x="13978" y="26384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8"/>
            <p:cNvSpPr/>
            <p:nvPr/>
          </p:nvSpPr>
          <p:spPr>
            <a:xfrm>
              <a:off x="2863327" y="-914960"/>
              <a:ext cx="1043273" cy="1042587"/>
            </a:xfrm>
            <a:custGeom>
              <a:avLst/>
              <a:gdLst/>
              <a:ahLst/>
              <a:cxnLst/>
              <a:rect l="l" t="t" r="r" b="b"/>
              <a:pathLst>
                <a:path w="33457" h="33435" extrusionOk="0">
                  <a:moveTo>
                    <a:pt x="16056" y="0"/>
                  </a:moveTo>
                  <a:cubicBezTo>
                    <a:pt x="16042" y="0"/>
                    <a:pt x="16028" y="1"/>
                    <a:pt x="16014" y="2"/>
                  </a:cubicBezTo>
                  <a:cubicBezTo>
                    <a:pt x="15621" y="14"/>
                    <a:pt x="15312" y="335"/>
                    <a:pt x="15324" y="740"/>
                  </a:cubicBezTo>
                  <a:cubicBezTo>
                    <a:pt x="15347" y="1133"/>
                    <a:pt x="15657" y="1430"/>
                    <a:pt x="16038" y="1430"/>
                  </a:cubicBezTo>
                  <a:lnTo>
                    <a:pt x="16074" y="1430"/>
                  </a:lnTo>
                  <a:cubicBezTo>
                    <a:pt x="16455" y="1407"/>
                    <a:pt x="16776" y="1085"/>
                    <a:pt x="16752" y="680"/>
                  </a:cubicBezTo>
                  <a:cubicBezTo>
                    <a:pt x="16741" y="313"/>
                    <a:pt x="16441" y="0"/>
                    <a:pt x="16056" y="0"/>
                  </a:cubicBezTo>
                  <a:close/>
                  <a:moveTo>
                    <a:pt x="18617" y="80"/>
                  </a:moveTo>
                  <a:cubicBezTo>
                    <a:pt x="18249" y="80"/>
                    <a:pt x="17940" y="352"/>
                    <a:pt x="17907" y="716"/>
                  </a:cubicBezTo>
                  <a:cubicBezTo>
                    <a:pt x="17860" y="1109"/>
                    <a:pt x="18145" y="1466"/>
                    <a:pt x="18526" y="1514"/>
                  </a:cubicBezTo>
                  <a:cubicBezTo>
                    <a:pt x="18544" y="1520"/>
                    <a:pt x="18559" y="1523"/>
                    <a:pt x="18574" y="1523"/>
                  </a:cubicBezTo>
                  <a:cubicBezTo>
                    <a:pt x="18589" y="1523"/>
                    <a:pt x="18604" y="1520"/>
                    <a:pt x="18622" y="1514"/>
                  </a:cubicBezTo>
                  <a:cubicBezTo>
                    <a:pt x="18979" y="1514"/>
                    <a:pt x="19288" y="1252"/>
                    <a:pt x="19336" y="883"/>
                  </a:cubicBezTo>
                  <a:cubicBezTo>
                    <a:pt x="19372" y="490"/>
                    <a:pt x="19098" y="133"/>
                    <a:pt x="18705" y="85"/>
                  </a:cubicBezTo>
                  <a:cubicBezTo>
                    <a:pt x="18675" y="82"/>
                    <a:pt x="18646" y="80"/>
                    <a:pt x="18617" y="80"/>
                  </a:cubicBezTo>
                  <a:close/>
                  <a:moveTo>
                    <a:pt x="13486" y="311"/>
                  </a:moveTo>
                  <a:cubicBezTo>
                    <a:pt x="13440" y="311"/>
                    <a:pt x="13394" y="315"/>
                    <a:pt x="13347" y="323"/>
                  </a:cubicBezTo>
                  <a:cubicBezTo>
                    <a:pt x="12942" y="395"/>
                    <a:pt x="12704" y="788"/>
                    <a:pt x="12787" y="1169"/>
                  </a:cubicBezTo>
                  <a:cubicBezTo>
                    <a:pt x="12847" y="1514"/>
                    <a:pt x="13157" y="1740"/>
                    <a:pt x="13478" y="1752"/>
                  </a:cubicBezTo>
                  <a:cubicBezTo>
                    <a:pt x="13526" y="1752"/>
                    <a:pt x="13585" y="1752"/>
                    <a:pt x="13633" y="1740"/>
                  </a:cubicBezTo>
                  <a:cubicBezTo>
                    <a:pt x="14038" y="1669"/>
                    <a:pt x="14276" y="1276"/>
                    <a:pt x="14192" y="895"/>
                  </a:cubicBezTo>
                  <a:cubicBezTo>
                    <a:pt x="14129" y="538"/>
                    <a:pt x="13826" y="311"/>
                    <a:pt x="13486" y="311"/>
                  </a:cubicBezTo>
                  <a:close/>
                  <a:moveTo>
                    <a:pt x="21137" y="593"/>
                  </a:moveTo>
                  <a:cubicBezTo>
                    <a:pt x="20823" y="593"/>
                    <a:pt x="20532" y="794"/>
                    <a:pt x="20443" y="1109"/>
                  </a:cubicBezTo>
                  <a:cubicBezTo>
                    <a:pt x="20348" y="1502"/>
                    <a:pt x="20550" y="1907"/>
                    <a:pt x="20943" y="2002"/>
                  </a:cubicBezTo>
                  <a:cubicBezTo>
                    <a:pt x="21015" y="2026"/>
                    <a:pt x="21074" y="2038"/>
                    <a:pt x="21146" y="2038"/>
                  </a:cubicBezTo>
                  <a:cubicBezTo>
                    <a:pt x="21455" y="2038"/>
                    <a:pt x="21741" y="1823"/>
                    <a:pt x="21836" y="1514"/>
                  </a:cubicBezTo>
                  <a:cubicBezTo>
                    <a:pt x="21931" y="1133"/>
                    <a:pt x="21729" y="728"/>
                    <a:pt x="21336" y="621"/>
                  </a:cubicBezTo>
                  <a:cubicBezTo>
                    <a:pt x="21270" y="602"/>
                    <a:pt x="21203" y="593"/>
                    <a:pt x="21137" y="593"/>
                  </a:cubicBezTo>
                  <a:close/>
                  <a:moveTo>
                    <a:pt x="11024" y="1024"/>
                  </a:moveTo>
                  <a:cubicBezTo>
                    <a:pt x="10937" y="1024"/>
                    <a:pt x="10849" y="1040"/>
                    <a:pt x="10763" y="1073"/>
                  </a:cubicBezTo>
                  <a:cubicBezTo>
                    <a:pt x="10382" y="1216"/>
                    <a:pt x="10192" y="1633"/>
                    <a:pt x="10347" y="2002"/>
                  </a:cubicBezTo>
                  <a:cubicBezTo>
                    <a:pt x="10439" y="2279"/>
                    <a:pt x="10699" y="2455"/>
                    <a:pt x="10985" y="2455"/>
                  </a:cubicBezTo>
                  <a:cubicBezTo>
                    <a:pt x="10995" y="2455"/>
                    <a:pt x="11004" y="2455"/>
                    <a:pt x="11013" y="2454"/>
                  </a:cubicBezTo>
                  <a:cubicBezTo>
                    <a:pt x="11097" y="2454"/>
                    <a:pt x="11180" y="2443"/>
                    <a:pt x="11263" y="2407"/>
                  </a:cubicBezTo>
                  <a:cubicBezTo>
                    <a:pt x="11633" y="2276"/>
                    <a:pt x="11835" y="1859"/>
                    <a:pt x="11680" y="1490"/>
                  </a:cubicBezTo>
                  <a:cubicBezTo>
                    <a:pt x="11580" y="1197"/>
                    <a:pt x="11311" y="1024"/>
                    <a:pt x="11024" y="1024"/>
                  </a:cubicBezTo>
                  <a:close/>
                  <a:moveTo>
                    <a:pt x="23557" y="1506"/>
                  </a:moveTo>
                  <a:cubicBezTo>
                    <a:pt x="23284" y="1506"/>
                    <a:pt x="23020" y="1659"/>
                    <a:pt x="22908" y="1919"/>
                  </a:cubicBezTo>
                  <a:cubicBezTo>
                    <a:pt x="22741" y="2276"/>
                    <a:pt x="22884" y="2704"/>
                    <a:pt x="23241" y="2871"/>
                  </a:cubicBezTo>
                  <a:cubicBezTo>
                    <a:pt x="23348" y="2919"/>
                    <a:pt x="23455" y="2943"/>
                    <a:pt x="23539" y="2943"/>
                  </a:cubicBezTo>
                  <a:cubicBezTo>
                    <a:pt x="23813" y="2943"/>
                    <a:pt x="24087" y="2776"/>
                    <a:pt x="24194" y="2526"/>
                  </a:cubicBezTo>
                  <a:cubicBezTo>
                    <a:pt x="24360" y="2169"/>
                    <a:pt x="24217" y="1740"/>
                    <a:pt x="23860" y="1573"/>
                  </a:cubicBezTo>
                  <a:cubicBezTo>
                    <a:pt x="23763" y="1528"/>
                    <a:pt x="23659" y="1506"/>
                    <a:pt x="23557" y="1506"/>
                  </a:cubicBezTo>
                  <a:close/>
                  <a:moveTo>
                    <a:pt x="8699" y="2134"/>
                  </a:moveTo>
                  <a:cubicBezTo>
                    <a:pt x="8575" y="2134"/>
                    <a:pt x="8450" y="2165"/>
                    <a:pt x="8335" y="2228"/>
                  </a:cubicBezTo>
                  <a:cubicBezTo>
                    <a:pt x="7977" y="2419"/>
                    <a:pt x="7870" y="2871"/>
                    <a:pt x="8061" y="3216"/>
                  </a:cubicBezTo>
                  <a:cubicBezTo>
                    <a:pt x="8192" y="3435"/>
                    <a:pt x="8402" y="3553"/>
                    <a:pt x="8629" y="3553"/>
                  </a:cubicBezTo>
                  <a:cubicBezTo>
                    <a:pt x="8650" y="3553"/>
                    <a:pt x="8671" y="3552"/>
                    <a:pt x="8692" y="3550"/>
                  </a:cubicBezTo>
                  <a:cubicBezTo>
                    <a:pt x="8811" y="3550"/>
                    <a:pt x="8930" y="3526"/>
                    <a:pt x="9049" y="3466"/>
                  </a:cubicBezTo>
                  <a:cubicBezTo>
                    <a:pt x="9406" y="3276"/>
                    <a:pt x="9513" y="2824"/>
                    <a:pt x="9311" y="2478"/>
                  </a:cubicBezTo>
                  <a:cubicBezTo>
                    <a:pt x="9184" y="2256"/>
                    <a:pt x="8946" y="2134"/>
                    <a:pt x="8699" y="2134"/>
                  </a:cubicBezTo>
                  <a:close/>
                  <a:moveTo>
                    <a:pt x="25782" y="2795"/>
                  </a:moveTo>
                  <a:cubicBezTo>
                    <a:pt x="25550" y="2795"/>
                    <a:pt x="25324" y="2907"/>
                    <a:pt x="25182" y="3109"/>
                  </a:cubicBezTo>
                  <a:cubicBezTo>
                    <a:pt x="24956" y="3431"/>
                    <a:pt x="25051" y="3883"/>
                    <a:pt x="25372" y="4109"/>
                  </a:cubicBezTo>
                  <a:cubicBezTo>
                    <a:pt x="25503" y="4181"/>
                    <a:pt x="25646" y="4228"/>
                    <a:pt x="25765" y="4228"/>
                  </a:cubicBezTo>
                  <a:cubicBezTo>
                    <a:pt x="26003" y="4228"/>
                    <a:pt x="26218" y="4121"/>
                    <a:pt x="26361" y="3907"/>
                  </a:cubicBezTo>
                  <a:cubicBezTo>
                    <a:pt x="26599" y="3586"/>
                    <a:pt x="26503" y="3133"/>
                    <a:pt x="26182" y="2919"/>
                  </a:cubicBezTo>
                  <a:cubicBezTo>
                    <a:pt x="26058" y="2835"/>
                    <a:pt x="25919" y="2795"/>
                    <a:pt x="25782" y="2795"/>
                  </a:cubicBezTo>
                  <a:close/>
                  <a:moveTo>
                    <a:pt x="6569" y="3616"/>
                  </a:moveTo>
                  <a:cubicBezTo>
                    <a:pt x="6411" y="3616"/>
                    <a:pt x="6253" y="3668"/>
                    <a:pt x="6120" y="3776"/>
                  </a:cubicBezTo>
                  <a:cubicBezTo>
                    <a:pt x="5799" y="4026"/>
                    <a:pt x="5763" y="4478"/>
                    <a:pt x="6013" y="4788"/>
                  </a:cubicBezTo>
                  <a:cubicBezTo>
                    <a:pt x="6156" y="4955"/>
                    <a:pt x="6370" y="5038"/>
                    <a:pt x="6561" y="5062"/>
                  </a:cubicBezTo>
                  <a:cubicBezTo>
                    <a:pt x="6727" y="5062"/>
                    <a:pt x="6894" y="5002"/>
                    <a:pt x="7025" y="4895"/>
                  </a:cubicBezTo>
                  <a:cubicBezTo>
                    <a:pt x="7334" y="4645"/>
                    <a:pt x="7382" y="4193"/>
                    <a:pt x="7132" y="3883"/>
                  </a:cubicBezTo>
                  <a:cubicBezTo>
                    <a:pt x="6983" y="3707"/>
                    <a:pt x="6776" y="3616"/>
                    <a:pt x="6569" y="3616"/>
                  </a:cubicBezTo>
                  <a:close/>
                  <a:moveTo>
                    <a:pt x="27807" y="4422"/>
                  </a:moveTo>
                  <a:cubicBezTo>
                    <a:pt x="27615" y="4422"/>
                    <a:pt x="27420" y="4496"/>
                    <a:pt x="27277" y="4645"/>
                  </a:cubicBezTo>
                  <a:cubicBezTo>
                    <a:pt x="26992" y="4919"/>
                    <a:pt x="27015" y="5383"/>
                    <a:pt x="27289" y="5657"/>
                  </a:cubicBezTo>
                  <a:cubicBezTo>
                    <a:pt x="27432" y="5788"/>
                    <a:pt x="27611" y="5848"/>
                    <a:pt x="27801" y="5848"/>
                  </a:cubicBezTo>
                  <a:cubicBezTo>
                    <a:pt x="27992" y="5848"/>
                    <a:pt x="28170" y="5776"/>
                    <a:pt x="28325" y="5621"/>
                  </a:cubicBezTo>
                  <a:cubicBezTo>
                    <a:pt x="28587" y="5336"/>
                    <a:pt x="28575" y="4883"/>
                    <a:pt x="28289" y="4609"/>
                  </a:cubicBezTo>
                  <a:cubicBezTo>
                    <a:pt x="28158" y="4484"/>
                    <a:pt x="27984" y="4422"/>
                    <a:pt x="27807" y="4422"/>
                  </a:cubicBezTo>
                  <a:close/>
                  <a:moveTo>
                    <a:pt x="4717" y="5393"/>
                  </a:moveTo>
                  <a:cubicBezTo>
                    <a:pt x="4522" y="5393"/>
                    <a:pt x="4326" y="5473"/>
                    <a:pt x="4179" y="5633"/>
                  </a:cubicBezTo>
                  <a:cubicBezTo>
                    <a:pt x="3917" y="5931"/>
                    <a:pt x="3941" y="6383"/>
                    <a:pt x="4239" y="6645"/>
                  </a:cubicBezTo>
                  <a:cubicBezTo>
                    <a:pt x="4370" y="6764"/>
                    <a:pt x="4548" y="6824"/>
                    <a:pt x="4715" y="6824"/>
                  </a:cubicBezTo>
                  <a:cubicBezTo>
                    <a:pt x="4906" y="6824"/>
                    <a:pt x="5120" y="6753"/>
                    <a:pt x="5251" y="6586"/>
                  </a:cubicBezTo>
                  <a:cubicBezTo>
                    <a:pt x="5525" y="6288"/>
                    <a:pt x="5489" y="5848"/>
                    <a:pt x="5191" y="5574"/>
                  </a:cubicBezTo>
                  <a:cubicBezTo>
                    <a:pt x="5054" y="5453"/>
                    <a:pt x="4885" y="5393"/>
                    <a:pt x="4717" y="5393"/>
                  </a:cubicBezTo>
                  <a:close/>
                  <a:moveTo>
                    <a:pt x="29496" y="6322"/>
                  </a:moveTo>
                  <a:cubicBezTo>
                    <a:pt x="29343" y="6322"/>
                    <a:pt x="29190" y="6369"/>
                    <a:pt x="29063" y="6467"/>
                  </a:cubicBezTo>
                  <a:cubicBezTo>
                    <a:pt x="28754" y="6705"/>
                    <a:pt x="28694" y="7169"/>
                    <a:pt x="28932" y="7479"/>
                  </a:cubicBezTo>
                  <a:cubicBezTo>
                    <a:pt x="29063" y="7681"/>
                    <a:pt x="29290" y="7765"/>
                    <a:pt x="29516" y="7765"/>
                  </a:cubicBezTo>
                  <a:cubicBezTo>
                    <a:pt x="29659" y="7765"/>
                    <a:pt x="29813" y="7717"/>
                    <a:pt x="29944" y="7622"/>
                  </a:cubicBezTo>
                  <a:cubicBezTo>
                    <a:pt x="30254" y="7384"/>
                    <a:pt x="30313" y="6919"/>
                    <a:pt x="30075" y="6610"/>
                  </a:cubicBezTo>
                  <a:cubicBezTo>
                    <a:pt x="29935" y="6420"/>
                    <a:pt x="29716" y="6322"/>
                    <a:pt x="29496" y="6322"/>
                  </a:cubicBezTo>
                  <a:close/>
                  <a:moveTo>
                    <a:pt x="3161" y="7448"/>
                  </a:moveTo>
                  <a:cubicBezTo>
                    <a:pt x="2921" y="7448"/>
                    <a:pt x="2689" y="7564"/>
                    <a:pt x="2560" y="7776"/>
                  </a:cubicBezTo>
                  <a:cubicBezTo>
                    <a:pt x="2346" y="8122"/>
                    <a:pt x="2453" y="8574"/>
                    <a:pt x="2786" y="8777"/>
                  </a:cubicBezTo>
                  <a:cubicBezTo>
                    <a:pt x="2893" y="8841"/>
                    <a:pt x="3009" y="8886"/>
                    <a:pt x="3127" y="8886"/>
                  </a:cubicBezTo>
                  <a:cubicBezTo>
                    <a:pt x="3140" y="8886"/>
                    <a:pt x="3154" y="8885"/>
                    <a:pt x="3167" y="8884"/>
                  </a:cubicBezTo>
                  <a:cubicBezTo>
                    <a:pt x="3405" y="8884"/>
                    <a:pt x="3643" y="8765"/>
                    <a:pt x="3774" y="8550"/>
                  </a:cubicBezTo>
                  <a:cubicBezTo>
                    <a:pt x="3989" y="8217"/>
                    <a:pt x="3894" y="7765"/>
                    <a:pt x="3560" y="7562"/>
                  </a:cubicBezTo>
                  <a:cubicBezTo>
                    <a:pt x="3435" y="7485"/>
                    <a:pt x="3297" y="7448"/>
                    <a:pt x="3161" y="7448"/>
                  </a:cubicBezTo>
                  <a:close/>
                  <a:moveTo>
                    <a:pt x="30888" y="8513"/>
                  </a:moveTo>
                  <a:cubicBezTo>
                    <a:pt x="30775" y="8513"/>
                    <a:pt x="30660" y="8540"/>
                    <a:pt x="30552" y="8598"/>
                  </a:cubicBezTo>
                  <a:cubicBezTo>
                    <a:pt x="30206" y="8777"/>
                    <a:pt x="30063" y="9205"/>
                    <a:pt x="30254" y="9562"/>
                  </a:cubicBezTo>
                  <a:cubicBezTo>
                    <a:pt x="30373" y="9801"/>
                    <a:pt x="30623" y="9943"/>
                    <a:pt x="30897" y="9955"/>
                  </a:cubicBezTo>
                  <a:cubicBezTo>
                    <a:pt x="31004" y="9955"/>
                    <a:pt x="31123" y="9920"/>
                    <a:pt x="31218" y="9860"/>
                  </a:cubicBezTo>
                  <a:cubicBezTo>
                    <a:pt x="31564" y="9693"/>
                    <a:pt x="31695" y="9253"/>
                    <a:pt x="31516" y="8896"/>
                  </a:cubicBezTo>
                  <a:cubicBezTo>
                    <a:pt x="31392" y="8655"/>
                    <a:pt x="31146" y="8513"/>
                    <a:pt x="30888" y="8513"/>
                  </a:cubicBezTo>
                  <a:close/>
                  <a:moveTo>
                    <a:pt x="1978" y="9736"/>
                  </a:moveTo>
                  <a:cubicBezTo>
                    <a:pt x="1698" y="9736"/>
                    <a:pt x="1426" y="9895"/>
                    <a:pt x="1310" y="10182"/>
                  </a:cubicBezTo>
                  <a:cubicBezTo>
                    <a:pt x="1167" y="10539"/>
                    <a:pt x="1322" y="10967"/>
                    <a:pt x="1691" y="11110"/>
                  </a:cubicBezTo>
                  <a:cubicBezTo>
                    <a:pt x="1761" y="11145"/>
                    <a:pt x="1837" y="11167"/>
                    <a:pt x="1900" y="11167"/>
                  </a:cubicBezTo>
                  <a:cubicBezTo>
                    <a:pt x="1924" y="11167"/>
                    <a:pt x="1946" y="11164"/>
                    <a:pt x="1965" y="11158"/>
                  </a:cubicBezTo>
                  <a:cubicBezTo>
                    <a:pt x="2239" y="11158"/>
                    <a:pt x="2500" y="11003"/>
                    <a:pt x="2620" y="10729"/>
                  </a:cubicBezTo>
                  <a:cubicBezTo>
                    <a:pt x="2786" y="10372"/>
                    <a:pt x="2608" y="9943"/>
                    <a:pt x="2250" y="9789"/>
                  </a:cubicBezTo>
                  <a:cubicBezTo>
                    <a:pt x="2162" y="9753"/>
                    <a:pt x="2069" y="9736"/>
                    <a:pt x="1978" y="9736"/>
                  </a:cubicBezTo>
                  <a:close/>
                  <a:moveTo>
                    <a:pt x="31903" y="10868"/>
                  </a:moveTo>
                  <a:cubicBezTo>
                    <a:pt x="31826" y="10868"/>
                    <a:pt x="31747" y="10881"/>
                    <a:pt x="31671" y="10908"/>
                  </a:cubicBezTo>
                  <a:cubicBezTo>
                    <a:pt x="31302" y="11027"/>
                    <a:pt x="31087" y="11444"/>
                    <a:pt x="31218" y="11813"/>
                  </a:cubicBezTo>
                  <a:cubicBezTo>
                    <a:pt x="31326" y="12122"/>
                    <a:pt x="31611" y="12301"/>
                    <a:pt x="31897" y="12301"/>
                  </a:cubicBezTo>
                  <a:cubicBezTo>
                    <a:pt x="31980" y="12301"/>
                    <a:pt x="32052" y="12289"/>
                    <a:pt x="32135" y="12265"/>
                  </a:cubicBezTo>
                  <a:cubicBezTo>
                    <a:pt x="32504" y="12146"/>
                    <a:pt x="32707" y="11729"/>
                    <a:pt x="32576" y="11348"/>
                  </a:cubicBezTo>
                  <a:cubicBezTo>
                    <a:pt x="32481" y="11056"/>
                    <a:pt x="32200" y="10868"/>
                    <a:pt x="31903" y="10868"/>
                  </a:cubicBezTo>
                  <a:close/>
                  <a:moveTo>
                    <a:pt x="1180" y="12165"/>
                  </a:moveTo>
                  <a:cubicBezTo>
                    <a:pt x="852" y="12165"/>
                    <a:pt x="549" y="12388"/>
                    <a:pt x="476" y="12718"/>
                  </a:cubicBezTo>
                  <a:cubicBezTo>
                    <a:pt x="369" y="13110"/>
                    <a:pt x="607" y="13515"/>
                    <a:pt x="1000" y="13599"/>
                  </a:cubicBezTo>
                  <a:cubicBezTo>
                    <a:pt x="1036" y="13606"/>
                    <a:pt x="1073" y="13618"/>
                    <a:pt x="1109" y="13618"/>
                  </a:cubicBezTo>
                  <a:cubicBezTo>
                    <a:pt x="1132" y="13618"/>
                    <a:pt x="1156" y="13613"/>
                    <a:pt x="1179" y="13599"/>
                  </a:cubicBezTo>
                  <a:cubicBezTo>
                    <a:pt x="1500" y="13599"/>
                    <a:pt x="1798" y="13372"/>
                    <a:pt x="1869" y="13051"/>
                  </a:cubicBezTo>
                  <a:cubicBezTo>
                    <a:pt x="1965" y="12658"/>
                    <a:pt x="1727" y="12277"/>
                    <a:pt x="1334" y="12182"/>
                  </a:cubicBezTo>
                  <a:cubicBezTo>
                    <a:pt x="1282" y="12171"/>
                    <a:pt x="1231" y="12165"/>
                    <a:pt x="1180" y="12165"/>
                  </a:cubicBezTo>
                  <a:close/>
                  <a:moveTo>
                    <a:pt x="32520" y="13364"/>
                  </a:moveTo>
                  <a:cubicBezTo>
                    <a:pt x="32484" y="13364"/>
                    <a:pt x="32446" y="13367"/>
                    <a:pt x="32409" y="13372"/>
                  </a:cubicBezTo>
                  <a:cubicBezTo>
                    <a:pt x="32016" y="13456"/>
                    <a:pt x="31754" y="13825"/>
                    <a:pt x="31814" y="14206"/>
                  </a:cubicBezTo>
                  <a:cubicBezTo>
                    <a:pt x="31873" y="14551"/>
                    <a:pt x="32171" y="14801"/>
                    <a:pt x="32528" y="14825"/>
                  </a:cubicBezTo>
                  <a:cubicBezTo>
                    <a:pt x="32576" y="14825"/>
                    <a:pt x="32611" y="14825"/>
                    <a:pt x="32647" y="14801"/>
                  </a:cubicBezTo>
                  <a:cubicBezTo>
                    <a:pt x="33052" y="14730"/>
                    <a:pt x="33302" y="14361"/>
                    <a:pt x="33242" y="13968"/>
                  </a:cubicBezTo>
                  <a:cubicBezTo>
                    <a:pt x="33178" y="13612"/>
                    <a:pt x="32870" y="13364"/>
                    <a:pt x="32520" y="13364"/>
                  </a:cubicBezTo>
                  <a:close/>
                  <a:moveTo>
                    <a:pt x="737" y="14725"/>
                  </a:moveTo>
                  <a:cubicBezTo>
                    <a:pt x="370" y="14725"/>
                    <a:pt x="70" y="15008"/>
                    <a:pt x="48" y="15385"/>
                  </a:cubicBezTo>
                  <a:cubicBezTo>
                    <a:pt x="0" y="15789"/>
                    <a:pt x="298" y="16135"/>
                    <a:pt x="703" y="16158"/>
                  </a:cubicBezTo>
                  <a:cubicBezTo>
                    <a:pt x="726" y="16170"/>
                    <a:pt x="738" y="16170"/>
                    <a:pt x="762" y="16170"/>
                  </a:cubicBezTo>
                  <a:cubicBezTo>
                    <a:pt x="1131" y="16170"/>
                    <a:pt x="1441" y="15873"/>
                    <a:pt x="1477" y="15504"/>
                  </a:cubicBezTo>
                  <a:cubicBezTo>
                    <a:pt x="1512" y="15099"/>
                    <a:pt x="1215" y="14765"/>
                    <a:pt x="822" y="14730"/>
                  </a:cubicBezTo>
                  <a:cubicBezTo>
                    <a:pt x="793" y="14726"/>
                    <a:pt x="765" y="14725"/>
                    <a:pt x="737" y="14725"/>
                  </a:cubicBezTo>
                  <a:close/>
                  <a:moveTo>
                    <a:pt x="32742" y="15932"/>
                  </a:moveTo>
                  <a:cubicBezTo>
                    <a:pt x="32349" y="15956"/>
                    <a:pt x="32028" y="16266"/>
                    <a:pt x="32028" y="16670"/>
                  </a:cubicBezTo>
                  <a:lnTo>
                    <a:pt x="32028" y="16694"/>
                  </a:lnTo>
                  <a:lnTo>
                    <a:pt x="32028" y="16706"/>
                  </a:lnTo>
                  <a:cubicBezTo>
                    <a:pt x="32028" y="17111"/>
                    <a:pt x="32338" y="17421"/>
                    <a:pt x="32742" y="17421"/>
                  </a:cubicBezTo>
                  <a:cubicBezTo>
                    <a:pt x="33123" y="17421"/>
                    <a:pt x="33457" y="17111"/>
                    <a:pt x="33457" y="16706"/>
                  </a:cubicBezTo>
                  <a:lnTo>
                    <a:pt x="33457" y="16682"/>
                  </a:lnTo>
                  <a:lnTo>
                    <a:pt x="33457" y="16647"/>
                  </a:lnTo>
                  <a:cubicBezTo>
                    <a:pt x="33457" y="16266"/>
                    <a:pt x="33147" y="15932"/>
                    <a:pt x="32742" y="15932"/>
                  </a:cubicBezTo>
                  <a:close/>
                  <a:moveTo>
                    <a:pt x="747" y="17300"/>
                  </a:moveTo>
                  <a:cubicBezTo>
                    <a:pt x="732" y="17300"/>
                    <a:pt x="717" y="17301"/>
                    <a:pt x="703" y="17301"/>
                  </a:cubicBezTo>
                  <a:cubicBezTo>
                    <a:pt x="310" y="17337"/>
                    <a:pt x="12" y="17694"/>
                    <a:pt x="48" y="18075"/>
                  </a:cubicBezTo>
                  <a:cubicBezTo>
                    <a:pt x="71" y="18453"/>
                    <a:pt x="379" y="18732"/>
                    <a:pt x="721" y="18732"/>
                  </a:cubicBezTo>
                  <a:cubicBezTo>
                    <a:pt x="734" y="18732"/>
                    <a:pt x="748" y="18731"/>
                    <a:pt x="762" y="18730"/>
                  </a:cubicBezTo>
                  <a:lnTo>
                    <a:pt x="822" y="18730"/>
                  </a:lnTo>
                  <a:cubicBezTo>
                    <a:pt x="1203" y="18706"/>
                    <a:pt x="1500" y="18349"/>
                    <a:pt x="1477" y="17956"/>
                  </a:cubicBezTo>
                  <a:cubicBezTo>
                    <a:pt x="1442" y="17590"/>
                    <a:pt x="1121" y="17300"/>
                    <a:pt x="747" y="17300"/>
                  </a:cubicBezTo>
                  <a:close/>
                  <a:moveTo>
                    <a:pt x="32527" y="18567"/>
                  </a:moveTo>
                  <a:cubicBezTo>
                    <a:pt x="32185" y="18567"/>
                    <a:pt x="31868" y="18815"/>
                    <a:pt x="31814" y="19171"/>
                  </a:cubicBezTo>
                  <a:cubicBezTo>
                    <a:pt x="31754" y="19552"/>
                    <a:pt x="32028" y="19921"/>
                    <a:pt x="32409" y="19980"/>
                  </a:cubicBezTo>
                  <a:cubicBezTo>
                    <a:pt x="32457" y="20004"/>
                    <a:pt x="32504" y="20004"/>
                    <a:pt x="32516" y="20004"/>
                  </a:cubicBezTo>
                  <a:cubicBezTo>
                    <a:pt x="32873" y="20004"/>
                    <a:pt x="33171" y="19742"/>
                    <a:pt x="33231" y="19385"/>
                  </a:cubicBezTo>
                  <a:cubicBezTo>
                    <a:pt x="33290" y="19004"/>
                    <a:pt x="33028" y="18635"/>
                    <a:pt x="32635" y="18575"/>
                  </a:cubicBezTo>
                  <a:cubicBezTo>
                    <a:pt x="32599" y="18570"/>
                    <a:pt x="32563" y="18567"/>
                    <a:pt x="32527" y="18567"/>
                  </a:cubicBezTo>
                  <a:close/>
                  <a:moveTo>
                    <a:pt x="1176" y="19863"/>
                  </a:moveTo>
                  <a:cubicBezTo>
                    <a:pt x="1118" y="19863"/>
                    <a:pt x="1059" y="19870"/>
                    <a:pt x="1000" y="19885"/>
                  </a:cubicBezTo>
                  <a:cubicBezTo>
                    <a:pt x="607" y="19968"/>
                    <a:pt x="381" y="20361"/>
                    <a:pt x="476" y="20742"/>
                  </a:cubicBezTo>
                  <a:cubicBezTo>
                    <a:pt x="560" y="21076"/>
                    <a:pt x="857" y="21278"/>
                    <a:pt x="1155" y="21290"/>
                  </a:cubicBezTo>
                  <a:cubicBezTo>
                    <a:pt x="1215" y="21290"/>
                    <a:pt x="1274" y="21290"/>
                    <a:pt x="1334" y="21278"/>
                  </a:cubicBezTo>
                  <a:cubicBezTo>
                    <a:pt x="1727" y="21171"/>
                    <a:pt x="1953" y="20790"/>
                    <a:pt x="1858" y="20397"/>
                  </a:cubicBezTo>
                  <a:cubicBezTo>
                    <a:pt x="1787" y="20075"/>
                    <a:pt x="1495" y="19863"/>
                    <a:pt x="1176" y="19863"/>
                  </a:cubicBezTo>
                  <a:close/>
                  <a:moveTo>
                    <a:pt x="31927" y="21060"/>
                  </a:moveTo>
                  <a:cubicBezTo>
                    <a:pt x="31631" y="21060"/>
                    <a:pt x="31349" y="21250"/>
                    <a:pt x="31254" y="21552"/>
                  </a:cubicBezTo>
                  <a:cubicBezTo>
                    <a:pt x="31123" y="21921"/>
                    <a:pt x="31326" y="22326"/>
                    <a:pt x="31695" y="22457"/>
                  </a:cubicBezTo>
                  <a:cubicBezTo>
                    <a:pt x="31778" y="22481"/>
                    <a:pt x="31849" y="22504"/>
                    <a:pt x="31933" y="22504"/>
                  </a:cubicBezTo>
                  <a:cubicBezTo>
                    <a:pt x="32230" y="22504"/>
                    <a:pt x="32516" y="22302"/>
                    <a:pt x="32623" y="22004"/>
                  </a:cubicBezTo>
                  <a:cubicBezTo>
                    <a:pt x="32742" y="21635"/>
                    <a:pt x="32528" y="21219"/>
                    <a:pt x="32159" y="21100"/>
                  </a:cubicBezTo>
                  <a:cubicBezTo>
                    <a:pt x="32083" y="21073"/>
                    <a:pt x="32005" y="21060"/>
                    <a:pt x="31927" y="21060"/>
                  </a:cubicBezTo>
                  <a:close/>
                  <a:moveTo>
                    <a:pt x="1994" y="22297"/>
                  </a:moveTo>
                  <a:cubicBezTo>
                    <a:pt x="1901" y="22297"/>
                    <a:pt x="1806" y="22314"/>
                    <a:pt x="1715" y="22350"/>
                  </a:cubicBezTo>
                  <a:cubicBezTo>
                    <a:pt x="1357" y="22504"/>
                    <a:pt x="1191" y="22921"/>
                    <a:pt x="1334" y="23290"/>
                  </a:cubicBezTo>
                  <a:cubicBezTo>
                    <a:pt x="1453" y="23552"/>
                    <a:pt x="1727" y="23719"/>
                    <a:pt x="1989" y="23719"/>
                  </a:cubicBezTo>
                  <a:cubicBezTo>
                    <a:pt x="2084" y="23719"/>
                    <a:pt x="2191" y="23707"/>
                    <a:pt x="2274" y="23659"/>
                  </a:cubicBezTo>
                  <a:cubicBezTo>
                    <a:pt x="2631" y="23517"/>
                    <a:pt x="2798" y="23100"/>
                    <a:pt x="2643" y="22731"/>
                  </a:cubicBezTo>
                  <a:cubicBezTo>
                    <a:pt x="2536" y="22453"/>
                    <a:pt x="2274" y="22297"/>
                    <a:pt x="1994" y="22297"/>
                  </a:cubicBezTo>
                  <a:close/>
                  <a:moveTo>
                    <a:pt x="30918" y="23441"/>
                  </a:moveTo>
                  <a:cubicBezTo>
                    <a:pt x="30666" y="23441"/>
                    <a:pt x="30421" y="23580"/>
                    <a:pt x="30290" y="23826"/>
                  </a:cubicBezTo>
                  <a:cubicBezTo>
                    <a:pt x="30087" y="24171"/>
                    <a:pt x="30230" y="24600"/>
                    <a:pt x="30587" y="24790"/>
                  </a:cubicBezTo>
                  <a:cubicBezTo>
                    <a:pt x="30683" y="24838"/>
                    <a:pt x="30790" y="24862"/>
                    <a:pt x="30909" y="24886"/>
                  </a:cubicBezTo>
                  <a:cubicBezTo>
                    <a:pt x="31183" y="24886"/>
                    <a:pt x="31421" y="24743"/>
                    <a:pt x="31552" y="24493"/>
                  </a:cubicBezTo>
                  <a:cubicBezTo>
                    <a:pt x="31742" y="24148"/>
                    <a:pt x="31611" y="23719"/>
                    <a:pt x="31254" y="23528"/>
                  </a:cubicBezTo>
                  <a:cubicBezTo>
                    <a:pt x="31147" y="23469"/>
                    <a:pt x="31032" y="23441"/>
                    <a:pt x="30918" y="23441"/>
                  </a:cubicBezTo>
                  <a:close/>
                  <a:moveTo>
                    <a:pt x="3196" y="24563"/>
                  </a:moveTo>
                  <a:cubicBezTo>
                    <a:pt x="3064" y="24563"/>
                    <a:pt x="2930" y="24599"/>
                    <a:pt x="2810" y="24671"/>
                  </a:cubicBezTo>
                  <a:cubicBezTo>
                    <a:pt x="2465" y="24898"/>
                    <a:pt x="2381" y="25338"/>
                    <a:pt x="2584" y="25672"/>
                  </a:cubicBezTo>
                  <a:cubicBezTo>
                    <a:pt x="2720" y="25887"/>
                    <a:pt x="2943" y="26006"/>
                    <a:pt x="3170" y="26006"/>
                  </a:cubicBezTo>
                  <a:cubicBezTo>
                    <a:pt x="3181" y="26006"/>
                    <a:pt x="3192" y="26005"/>
                    <a:pt x="3203" y="26005"/>
                  </a:cubicBezTo>
                  <a:cubicBezTo>
                    <a:pt x="3334" y="26005"/>
                    <a:pt x="3465" y="25969"/>
                    <a:pt x="3584" y="25898"/>
                  </a:cubicBezTo>
                  <a:cubicBezTo>
                    <a:pt x="3929" y="25672"/>
                    <a:pt x="4024" y="25219"/>
                    <a:pt x="3810" y="24898"/>
                  </a:cubicBezTo>
                  <a:cubicBezTo>
                    <a:pt x="3665" y="24677"/>
                    <a:pt x="3432" y="24563"/>
                    <a:pt x="3196" y="24563"/>
                  </a:cubicBezTo>
                  <a:close/>
                  <a:moveTo>
                    <a:pt x="29542" y="25602"/>
                  </a:moveTo>
                  <a:cubicBezTo>
                    <a:pt x="29319" y="25602"/>
                    <a:pt x="29099" y="25705"/>
                    <a:pt x="28956" y="25898"/>
                  </a:cubicBezTo>
                  <a:cubicBezTo>
                    <a:pt x="28706" y="26219"/>
                    <a:pt x="28778" y="26672"/>
                    <a:pt x="29099" y="26910"/>
                  </a:cubicBezTo>
                  <a:cubicBezTo>
                    <a:pt x="29230" y="26993"/>
                    <a:pt x="29373" y="27041"/>
                    <a:pt x="29540" y="27041"/>
                  </a:cubicBezTo>
                  <a:cubicBezTo>
                    <a:pt x="29766" y="27041"/>
                    <a:pt x="29968" y="26946"/>
                    <a:pt x="30123" y="26755"/>
                  </a:cubicBezTo>
                  <a:cubicBezTo>
                    <a:pt x="30361" y="26434"/>
                    <a:pt x="30290" y="25981"/>
                    <a:pt x="29968" y="25743"/>
                  </a:cubicBezTo>
                  <a:cubicBezTo>
                    <a:pt x="29840" y="25648"/>
                    <a:pt x="29690" y="25602"/>
                    <a:pt x="29542" y="25602"/>
                  </a:cubicBezTo>
                  <a:close/>
                  <a:moveTo>
                    <a:pt x="4749" y="26621"/>
                  </a:moveTo>
                  <a:cubicBezTo>
                    <a:pt x="4581" y="26621"/>
                    <a:pt x="4412" y="26681"/>
                    <a:pt x="4275" y="26803"/>
                  </a:cubicBezTo>
                  <a:cubicBezTo>
                    <a:pt x="3977" y="27053"/>
                    <a:pt x="3941" y="27517"/>
                    <a:pt x="4215" y="27815"/>
                  </a:cubicBezTo>
                  <a:cubicBezTo>
                    <a:pt x="4349" y="27971"/>
                    <a:pt x="4525" y="28054"/>
                    <a:pt x="4713" y="28054"/>
                  </a:cubicBezTo>
                  <a:cubicBezTo>
                    <a:pt x="4725" y="28054"/>
                    <a:pt x="4738" y="28054"/>
                    <a:pt x="4751" y="28053"/>
                  </a:cubicBezTo>
                  <a:cubicBezTo>
                    <a:pt x="4906" y="28053"/>
                    <a:pt x="5084" y="27993"/>
                    <a:pt x="5227" y="27874"/>
                  </a:cubicBezTo>
                  <a:cubicBezTo>
                    <a:pt x="5525" y="27612"/>
                    <a:pt x="5548" y="27160"/>
                    <a:pt x="5287" y="26862"/>
                  </a:cubicBezTo>
                  <a:cubicBezTo>
                    <a:pt x="5139" y="26702"/>
                    <a:pt x="4944" y="26621"/>
                    <a:pt x="4749" y="26621"/>
                  </a:cubicBezTo>
                  <a:close/>
                  <a:moveTo>
                    <a:pt x="27830" y="27539"/>
                  </a:moveTo>
                  <a:cubicBezTo>
                    <a:pt x="27649" y="27539"/>
                    <a:pt x="27466" y="27608"/>
                    <a:pt x="27325" y="27743"/>
                  </a:cubicBezTo>
                  <a:cubicBezTo>
                    <a:pt x="27039" y="28005"/>
                    <a:pt x="27039" y="28470"/>
                    <a:pt x="27313" y="28755"/>
                  </a:cubicBezTo>
                  <a:cubicBezTo>
                    <a:pt x="27435" y="28888"/>
                    <a:pt x="27608" y="28959"/>
                    <a:pt x="27784" y="28959"/>
                  </a:cubicBezTo>
                  <a:cubicBezTo>
                    <a:pt x="27798" y="28959"/>
                    <a:pt x="27811" y="28959"/>
                    <a:pt x="27825" y="28958"/>
                  </a:cubicBezTo>
                  <a:cubicBezTo>
                    <a:pt x="28004" y="28958"/>
                    <a:pt x="28182" y="28898"/>
                    <a:pt x="28325" y="28767"/>
                  </a:cubicBezTo>
                  <a:cubicBezTo>
                    <a:pt x="28599" y="28505"/>
                    <a:pt x="28599" y="28041"/>
                    <a:pt x="28337" y="27755"/>
                  </a:cubicBezTo>
                  <a:cubicBezTo>
                    <a:pt x="28199" y="27611"/>
                    <a:pt x="28015" y="27539"/>
                    <a:pt x="27830" y="27539"/>
                  </a:cubicBezTo>
                  <a:close/>
                  <a:moveTo>
                    <a:pt x="6608" y="28407"/>
                  </a:moveTo>
                  <a:cubicBezTo>
                    <a:pt x="6402" y="28407"/>
                    <a:pt x="6201" y="28498"/>
                    <a:pt x="6060" y="28672"/>
                  </a:cubicBezTo>
                  <a:cubicBezTo>
                    <a:pt x="5799" y="28993"/>
                    <a:pt x="5846" y="29434"/>
                    <a:pt x="6156" y="29684"/>
                  </a:cubicBezTo>
                  <a:cubicBezTo>
                    <a:pt x="6299" y="29791"/>
                    <a:pt x="6441" y="29851"/>
                    <a:pt x="6620" y="29851"/>
                  </a:cubicBezTo>
                  <a:cubicBezTo>
                    <a:pt x="6834" y="29851"/>
                    <a:pt x="7025" y="29767"/>
                    <a:pt x="7168" y="29589"/>
                  </a:cubicBezTo>
                  <a:cubicBezTo>
                    <a:pt x="7430" y="29267"/>
                    <a:pt x="7382" y="28827"/>
                    <a:pt x="7072" y="28577"/>
                  </a:cubicBezTo>
                  <a:cubicBezTo>
                    <a:pt x="6932" y="28462"/>
                    <a:pt x="6768" y="28407"/>
                    <a:pt x="6608" y="28407"/>
                  </a:cubicBezTo>
                  <a:close/>
                  <a:moveTo>
                    <a:pt x="25834" y="29172"/>
                  </a:moveTo>
                  <a:cubicBezTo>
                    <a:pt x="25690" y="29172"/>
                    <a:pt x="25545" y="29215"/>
                    <a:pt x="25420" y="29303"/>
                  </a:cubicBezTo>
                  <a:cubicBezTo>
                    <a:pt x="25087" y="29529"/>
                    <a:pt x="25015" y="29970"/>
                    <a:pt x="25241" y="30303"/>
                  </a:cubicBezTo>
                  <a:cubicBezTo>
                    <a:pt x="25372" y="30494"/>
                    <a:pt x="25599" y="30613"/>
                    <a:pt x="25825" y="30613"/>
                  </a:cubicBezTo>
                  <a:cubicBezTo>
                    <a:pt x="25968" y="30613"/>
                    <a:pt x="26122" y="30565"/>
                    <a:pt x="26242" y="30482"/>
                  </a:cubicBezTo>
                  <a:cubicBezTo>
                    <a:pt x="26563" y="30255"/>
                    <a:pt x="26634" y="29803"/>
                    <a:pt x="26420" y="29482"/>
                  </a:cubicBezTo>
                  <a:cubicBezTo>
                    <a:pt x="26282" y="29278"/>
                    <a:pt x="26059" y="29172"/>
                    <a:pt x="25834" y="29172"/>
                  </a:cubicBezTo>
                  <a:close/>
                  <a:moveTo>
                    <a:pt x="8740" y="29867"/>
                  </a:moveTo>
                  <a:cubicBezTo>
                    <a:pt x="8486" y="29867"/>
                    <a:pt x="8237" y="29994"/>
                    <a:pt x="8108" y="30220"/>
                  </a:cubicBezTo>
                  <a:cubicBezTo>
                    <a:pt x="7918" y="30565"/>
                    <a:pt x="8037" y="31017"/>
                    <a:pt x="8382" y="31208"/>
                  </a:cubicBezTo>
                  <a:cubicBezTo>
                    <a:pt x="8458" y="31264"/>
                    <a:pt x="8563" y="31299"/>
                    <a:pt x="8662" y="31299"/>
                  </a:cubicBezTo>
                  <a:cubicBezTo>
                    <a:pt x="8689" y="31299"/>
                    <a:pt x="8715" y="31296"/>
                    <a:pt x="8739" y="31291"/>
                  </a:cubicBezTo>
                  <a:cubicBezTo>
                    <a:pt x="8989" y="31291"/>
                    <a:pt x="9228" y="31172"/>
                    <a:pt x="9358" y="30934"/>
                  </a:cubicBezTo>
                  <a:cubicBezTo>
                    <a:pt x="9549" y="30601"/>
                    <a:pt x="9430" y="30148"/>
                    <a:pt x="9097" y="29958"/>
                  </a:cubicBezTo>
                  <a:cubicBezTo>
                    <a:pt x="8985" y="29896"/>
                    <a:pt x="8862" y="29867"/>
                    <a:pt x="8740" y="29867"/>
                  </a:cubicBezTo>
                  <a:close/>
                  <a:moveTo>
                    <a:pt x="23600" y="30472"/>
                  </a:moveTo>
                  <a:cubicBezTo>
                    <a:pt x="23495" y="30472"/>
                    <a:pt x="23389" y="30494"/>
                    <a:pt x="23289" y="30541"/>
                  </a:cubicBezTo>
                  <a:cubicBezTo>
                    <a:pt x="22932" y="30696"/>
                    <a:pt x="22789" y="31137"/>
                    <a:pt x="22944" y="31494"/>
                  </a:cubicBezTo>
                  <a:cubicBezTo>
                    <a:pt x="23063" y="31744"/>
                    <a:pt x="23336" y="31887"/>
                    <a:pt x="23586" y="31910"/>
                  </a:cubicBezTo>
                  <a:cubicBezTo>
                    <a:pt x="23694" y="31910"/>
                    <a:pt x="23801" y="31875"/>
                    <a:pt x="23896" y="31827"/>
                  </a:cubicBezTo>
                  <a:cubicBezTo>
                    <a:pt x="24253" y="31672"/>
                    <a:pt x="24408" y="31232"/>
                    <a:pt x="24241" y="30875"/>
                  </a:cubicBezTo>
                  <a:cubicBezTo>
                    <a:pt x="24122" y="30618"/>
                    <a:pt x="23866" y="30472"/>
                    <a:pt x="23600" y="30472"/>
                  </a:cubicBezTo>
                  <a:close/>
                  <a:moveTo>
                    <a:pt x="11053" y="30977"/>
                  </a:moveTo>
                  <a:cubicBezTo>
                    <a:pt x="10768" y="30977"/>
                    <a:pt x="10501" y="31162"/>
                    <a:pt x="10382" y="31446"/>
                  </a:cubicBezTo>
                  <a:cubicBezTo>
                    <a:pt x="10240" y="31815"/>
                    <a:pt x="10430" y="32232"/>
                    <a:pt x="10799" y="32363"/>
                  </a:cubicBezTo>
                  <a:cubicBezTo>
                    <a:pt x="10894" y="32399"/>
                    <a:pt x="10978" y="32410"/>
                    <a:pt x="11061" y="32410"/>
                  </a:cubicBezTo>
                  <a:cubicBezTo>
                    <a:pt x="11335" y="32410"/>
                    <a:pt x="11621" y="32232"/>
                    <a:pt x="11728" y="31946"/>
                  </a:cubicBezTo>
                  <a:cubicBezTo>
                    <a:pt x="11859" y="31577"/>
                    <a:pt x="11680" y="31172"/>
                    <a:pt x="11311" y="31029"/>
                  </a:cubicBezTo>
                  <a:cubicBezTo>
                    <a:pt x="11226" y="30994"/>
                    <a:pt x="11139" y="30977"/>
                    <a:pt x="11053" y="30977"/>
                  </a:cubicBezTo>
                  <a:close/>
                  <a:moveTo>
                    <a:pt x="21201" y="31371"/>
                  </a:moveTo>
                  <a:cubicBezTo>
                    <a:pt x="21136" y="31371"/>
                    <a:pt x="21069" y="31380"/>
                    <a:pt x="21003" y="31398"/>
                  </a:cubicBezTo>
                  <a:cubicBezTo>
                    <a:pt x="20610" y="31518"/>
                    <a:pt x="20407" y="31910"/>
                    <a:pt x="20503" y="32291"/>
                  </a:cubicBezTo>
                  <a:cubicBezTo>
                    <a:pt x="20598" y="32601"/>
                    <a:pt x="20884" y="32815"/>
                    <a:pt x="21193" y="32815"/>
                  </a:cubicBezTo>
                  <a:cubicBezTo>
                    <a:pt x="21265" y="32815"/>
                    <a:pt x="21324" y="32803"/>
                    <a:pt x="21396" y="32780"/>
                  </a:cubicBezTo>
                  <a:cubicBezTo>
                    <a:pt x="21789" y="32661"/>
                    <a:pt x="21991" y="32280"/>
                    <a:pt x="21896" y="31887"/>
                  </a:cubicBezTo>
                  <a:cubicBezTo>
                    <a:pt x="21797" y="31572"/>
                    <a:pt x="21512" y="31371"/>
                    <a:pt x="21201" y="31371"/>
                  </a:cubicBezTo>
                  <a:close/>
                  <a:moveTo>
                    <a:pt x="13546" y="31684"/>
                  </a:moveTo>
                  <a:cubicBezTo>
                    <a:pt x="13204" y="31684"/>
                    <a:pt x="12897" y="31920"/>
                    <a:pt x="12823" y="32268"/>
                  </a:cubicBezTo>
                  <a:cubicBezTo>
                    <a:pt x="12752" y="32649"/>
                    <a:pt x="13002" y="33042"/>
                    <a:pt x="13395" y="33113"/>
                  </a:cubicBezTo>
                  <a:cubicBezTo>
                    <a:pt x="13442" y="33125"/>
                    <a:pt x="13502" y="33125"/>
                    <a:pt x="13538" y="33125"/>
                  </a:cubicBezTo>
                  <a:cubicBezTo>
                    <a:pt x="13871" y="33125"/>
                    <a:pt x="14169" y="32887"/>
                    <a:pt x="14240" y="32541"/>
                  </a:cubicBezTo>
                  <a:cubicBezTo>
                    <a:pt x="14311" y="32160"/>
                    <a:pt x="14061" y="31768"/>
                    <a:pt x="13680" y="31696"/>
                  </a:cubicBezTo>
                  <a:cubicBezTo>
                    <a:pt x="13635" y="31688"/>
                    <a:pt x="13590" y="31684"/>
                    <a:pt x="13546" y="31684"/>
                  </a:cubicBezTo>
                  <a:close/>
                  <a:moveTo>
                    <a:pt x="18655" y="31883"/>
                  </a:moveTo>
                  <a:cubicBezTo>
                    <a:pt x="18632" y="31883"/>
                    <a:pt x="18609" y="31884"/>
                    <a:pt x="18586" y="31887"/>
                  </a:cubicBezTo>
                  <a:cubicBezTo>
                    <a:pt x="18205" y="31934"/>
                    <a:pt x="17919" y="32303"/>
                    <a:pt x="17967" y="32696"/>
                  </a:cubicBezTo>
                  <a:cubicBezTo>
                    <a:pt x="17991" y="33053"/>
                    <a:pt x="18300" y="33327"/>
                    <a:pt x="18681" y="33327"/>
                  </a:cubicBezTo>
                  <a:lnTo>
                    <a:pt x="18764" y="33327"/>
                  </a:lnTo>
                  <a:cubicBezTo>
                    <a:pt x="19157" y="33280"/>
                    <a:pt x="19431" y="32911"/>
                    <a:pt x="19395" y="32518"/>
                  </a:cubicBezTo>
                  <a:cubicBezTo>
                    <a:pt x="19351" y="32148"/>
                    <a:pt x="19021" y="31883"/>
                    <a:pt x="18655" y="31883"/>
                  </a:cubicBezTo>
                  <a:close/>
                  <a:moveTo>
                    <a:pt x="16111" y="31993"/>
                  </a:moveTo>
                  <a:cubicBezTo>
                    <a:pt x="15739" y="31993"/>
                    <a:pt x="15406" y="32287"/>
                    <a:pt x="15383" y="32684"/>
                  </a:cubicBezTo>
                  <a:cubicBezTo>
                    <a:pt x="15371" y="33065"/>
                    <a:pt x="15669" y="33411"/>
                    <a:pt x="16074" y="33423"/>
                  </a:cubicBezTo>
                  <a:cubicBezTo>
                    <a:pt x="16074" y="33423"/>
                    <a:pt x="16086" y="33423"/>
                    <a:pt x="16097" y="33434"/>
                  </a:cubicBezTo>
                  <a:cubicBezTo>
                    <a:pt x="16490" y="33434"/>
                    <a:pt x="16800" y="33125"/>
                    <a:pt x="16812" y="32744"/>
                  </a:cubicBezTo>
                  <a:cubicBezTo>
                    <a:pt x="16836" y="32339"/>
                    <a:pt x="16538" y="32006"/>
                    <a:pt x="16133" y="31994"/>
                  </a:cubicBezTo>
                  <a:cubicBezTo>
                    <a:pt x="16126" y="31994"/>
                    <a:pt x="16118" y="31993"/>
                    <a:pt x="16111" y="3199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8"/>
            <p:cNvSpPr/>
            <p:nvPr/>
          </p:nvSpPr>
          <p:spPr>
            <a:xfrm>
              <a:off x="2776831" y="-1000395"/>
              <a:ext cx="1215556" cy="1213030"/>
            </a:xfrm>
            <a:custGeom>
              <a:avLst/>
              <a:gdLst/>
              <a:ahLst/>
              <a:cxnLst/>
              <a:rect l="l" t="t" r="r" b="b"/>
              <a:pathLst>
                <a:path w="38982" h="38901" extrusionOk="0">
                  <a:moveTo>
                    <a:pt x="20736" y="0"/>
                  </a:moveTo>
                  <a:cubicBezTo>
                    <a:pt x="20386" y="0"/>
                    <a:pt x="20120" y="274"/>
                    <a:pt x="20098" y="611"/>
                  </a:cubicBezTo>
                  <a:cubicBezTo>
                    <a:pt x="20062" y="980"/>
                    <a:pt x="20348" y="1277"/>
                    <a:pt x="20705" y="1313"/>
                  </a:cubicBezTo>
                  <a:lnTo>
                    <a:pt x="20753" y="1313"/>
                  </a:lnTo>
                  <a:cubicBezTo>
                    <a:pt x="21098" y="1313"/>
                    <a:pt x="21372" y="1039"/>
                    <a:pt x="21407" y="694"/>
                  </a:cubicBezTo>
                  <a:cubicBezTo>
                    <a:pt x="21419" y="325"/>
                    <a:pt x="21157" y="27"/>
                    <a:pt x="20800" y="3"/>
                  </a:cubicBezTo>
                  <a:cubicBezTo>
                    <a:pt x="20779" y="1"/>
                    <a:pt x="20757" y="0"/>
                    <a:pt x="20736" y="0"/>
                  </a:cubicBezTo>
                  <a:close/>
                  <a:moveTo>
                    <a:pt x="18206" y="0"/>
                  </a:moveTo>
                  <a:cubicBezTo>
                    <a:pt x="18186" y="0"/>
                    <a:pt x="18165" y="1"/>
                    <a:pt x="18145" y="3"/>
                  </a:cubicBezTo>
                  <a:cubicBezTo>
                    <a:pt x="17788" y="27"/>
                    <a:pt x="17502" y="337"/>
                    <a:pt x="17538" y="694"/>
                  </a:cubicBezTo>
                  <a:cubicBezTo>
                    <a:pt x="17550" y="1044"/>
                    <a:pt x="17835" y="1313"/>
                    <a:pt x="18171" y="1313"/>
                  </a:cubicBezTo>
                  <a:cubicBezTo>
                    <a:pt x="18178" y="1313"/>
                    <a:pt x="18186" y="1313"/>
                    <a:pt x="18193" y="1313"/>
                  </a:cubicBezTo>
                  <a:lnTo>
                    <a:pt x="18240" y="1313"/>
                  </a:lnTo>
                  <a:cubicBezTo>
                    <a:pt x="18598" y="1277"/>
                    <a:pt x="18871" y="968"/>
                    <a:pt x="18848" y="611"/>
                  </a:cubicBezTo>
                  <a:cubicBezTo>
                    <a:pt x="18814" y="274"/>
                    <a:pt x="18537" y="0"/>
                    <a:pt x="18206" y="0"/>
                  </a:cubicBezTo>
                  <a:close/>
                  <a:moveTo>
                    <a:pt x="23295" y="343"/>
                  </a:moveTo>
                  <a:cubicBezTo>
                    <a:pt x="22995" y="343"/>
                    <a:pt x="22731" y="553"/>
                    <a:pt x="22670" y="861"/>
                  </a:cubicBezTo>
                  <a:cubicBezTo>
                    <a:pt x="22598" y="1218"/>
                    <a:pt x="22824" y="1563"/>
                    <a:pt x="23181" y="1634"/>
                  </a:cubicBezTo>
                  <a:cubicBezTo>
                    <a:pt x="23217" y="1646"/>
                    <a:pt x="23265" y="1646"/>
                    <a:pt x="23312" y="1646"/>
                  </a:cubicBezTo>
                  <a:cubicBezTo>
                    <a:pt x="23610" y="1646"/>
                    <a:pt x="23896" y="1444"/>
                    <a:pt x="23955" y="1134"/>
                  </a:cubicBezTo>
                  <a:cubicBezTo>
                    <a:pt x="24027" y="777"/>
                    <a:pt x="23801" y="432"/>
                    <a:pt x="23443" y="360"/>
                  </a:cubicBezTo>
                  <a:cubicBezTo>
                    <a:pt x="23393" y="349"/>
                    <a:pt x="23343" y="343"/>
                    <a:pt x="23295" y="343"/>
                  </a:cubicBezTo>
                  <a:close/>
                  <a:moveTo>
                    <a:pt x="15651" y="359"/>
                  </a:moveTo>
                  <a:cubicBezTo>
                    <a:pt x="15606" y="359"/>
                    <a:pt x="15560" y="363"/>
                    <a:pt x="15514" y="372"/>
                  </a:cubicBezTo>
                  <a:cubicBezTo>
                    <a:pt x="15157" y="444"/>
                    <a:pt x="14930" y="789"/>
                    <a:pt x="15002" y="1146"/>
                  </a:cubicBezTo>
                  <a:cubicBezTo>
                    <a:pt x="15061" y="1456"/>
                    <a:pt x="15335" y="1670"/>
                    <a:pt x="15645" y="1670"/>
                  </a:cubicBezTo>
                  <a:cubicBezTo>
                    <a:pt x="15692" y="1670"/>
                    <a:pt x="15740" y="1670"/>
                    <a:pt x="15776" y="1646"/>
                  </a:cubicBezTo>
                  <a:cubicBezTo>
                    <a:pt x="16145" y="1575"/>
                    <a:pt x="16359" y="1242"/>
                    <a:pt x="16288" y="872"/>
                  </a:cubicBezTo>
                  <a:cubicBezTo>
                    <a:pt x="16226" y="561"/>
                    <a:pt x="15956" y="359"/>
                    <a:pt x="15651" y="359"/>
                  </a:cubicBezTo>
                  <a:close/>
                  <a:moveTo>
                    <a:pt x="25773" y="1038"/>
                  </a:moveTo>
                  <a:cubicBezTo>
                    <a:pt x="25502" y="1038"/>
                    <a:pt x="25252" y="1205"/>
                    <a:pt x="25158" y="1468"/>
                  </a:cubicBezTo>
                  <a:cubicBezTo>
                    <a:pt x="25039" y="1813"/>
                    <a:pt x="25217" y="2182"/>
                    <a:pt x="25563" y="2301"/>
                  </a:cubicBezTo>
                  <a:cubicBezTo>
                    <a:pt x="25616" y="2328"/>
                    <a:pt x="25670" y="2341"/>
                    <a:pt x="25723" y="2341"/>
                  </a:cubicBezTo>
                  <a:cubicBezTo>
                    <a:pt x="25741" y="2341"/>
                    <a:pt x="25759" y="2340"/>
                    <a:pt x="25777" y="2337"/>
                  </a:cubicBezTo>
                  <a:cubicBezTo>
                    <a:pt x="26051" y="2337"/>
                    <a:pt x="26301" y="2170"/>
                    <a:pt x="26396" y="1908"/>
                  </a:cubicBezTo>
                  <a:cubicBezTo>
                    <a:pt x="26515" y="1563"/>
                    <a:pt x="26337" y="1194"/>
                    <a:pt x="25991" y="1075"/>
                  </a:cubicBezTo>
                  <a:cubicBezTo>
                    <a:pt x="25919" y="1050"/>
                    <a:pt x="25845" y="1038"/>
                    <a:pt x="25773" y="1038"/>
                  </a:cubicBezTo>
                  <a:close/>
                  <a:moveTo>
                    <a:pt x="13172" y="1050"/>
                  </a:moveTo>
                  <a:cubicBezTo>
                    <a:pt x="13100" y="1050"/>
                    <a:pt x="13026" y="1062"/>
                    <a:pt x="12954" y="1087"/>
                  </a:cubicBezTo>
                  <a:cubicBezTo>
                    <a:pt x="12609" y="1206"/>
                    <a:pt x="12430" y="1575"/>
                    <a:pt x="12549" y="1920"/>
                  </a:cubicBezTo>
                  <a:cubicBezTo>
                    <a:pt x="12644" y="2206"/>
                    <a:pt x="12894" y="2361"/>
                    <a:pt x="13156" y="2361"/>
                  </a:cubicBezTo>
                  <a:cubicBezTo>
                    <a:pt x="13240" y="2361"/>
                    <a:pt x="13311" y="2349"/>
                    <a:pt x="13383" y="2325"/>
                  </a:cubicBezTo>
                  <a:cubicBezTo>
                    <a:pt x="13728" y="2206"/>
                    <a:pt x="13907" y="1825"/>
                    <a:pt x="13787" y="1492"/>
                  </a:cubicBezTo>
                  <a:cubicBezTo>
                    <a:pt x="13693" y="1219"/>
                    <a:pt x="13443" y="1050"/>
                    <a:pt x="13172" y="1050"/>
                  </a:cubicBezTo>
                  <a:close/>
                  <a:moveTo>
                    <a:pt x="28143" y="2055"/>
                  </a:moveTo>
                  <a:cubicBezTo>
                    <a:pt x="27905" y="2055"/>
                    <a:pt x="27669" y="2181"/>
                    <a:pt x="27551" y="2408"/>
                  </a:cubicBezTo>
                  <a:cubicBezTo>
                    <a:pt x="27384" y="2718"/>
                    <a:pt x="27503" y="3123"/>
                    <a:pt x="27837" y="3289"/>
                  </a:cubicBezTo>
                  <a:cubicBezTo>
                    <a:pt x="27944" y="3349"/>
                    <a:pt x="28039" y="3361"/>
                    <a:pt x="28134" y="3361"/>
                  </a:cubicBezTo>
                  <a:cubicBezTo>
                    <a:pt x="28373" y="3361"/>
                    <a:pt x="28599" y="3230"/>
                    <a:pt x="28718" y="3004"/>
                  </a:cubicBezTo>
                  <a:cubicBezTo>
                    <a:pt x="28873" y="2694"/>
                    <a:pt x="28754" y="2289"/>
                    <a:pt x="28432" y="2123"/>
                  </a:cubicBezTo>
                  <a:cubicBezTo>
                    <a:pt x="28341" y="2077"/>
                    <a:pt x="28242" y="2055"/>
                    <a:pt x="28143" y="2055"/>
                  </a:cubicBezTo>
                  <a:close/>
                  <a:moveTo>
                    <a:pt x="10817" y="2084"/>
                  </a:moveTo>
                  <a:cubicBezTo>
                    <a:pt x="10715" y="2084"/>
                    <a:pt x="10611" y="2108"/>
                    <a:pt x="10513" y="2158"/>
                  </a:cubicBezTo>
                  <a:cubicBezTo>
                    <a:pt x="10180" y="2325"/>
                    <a:pt x="10061" y="2706"/>
                    <a:pt x="10227" y="3039"/>
                  </a:cubicBezTo>
                  <a:cubicBezTo>
                    <a:pt x="10347" y="3254"/>
                    <a:pt x="10573" y="3397"/>
                    <a:pt x="10811" y="3397"/>
                  </a:cubicBezTo>
                  <a:cubicBezTo>
                    <a:pt x="10918" y="3397"/>
                    <a:pt x="11013" y="3361"/>
                    <a:pt x="11109" y="3313"/>
                  </a:cubicBezTo>
                  <a:cubicBezTo>
                    <a:pt x="11430" y="3158"/>
                    <a:pt x="11549" y="2766"/>
                    <a:pt x="11394" y="2444"/>
                  </a:cubicBezTo>
                  <a:cubicBezTo>
                    <a:pt x="11278" y="2212"/>
                    <a:pt x="11052" y="2084"/>
                    <a:pt x="10817" y="2084"/>
                  </a:cubicBezTo>
                  <a:close/>
                  <a:moveTo>
                    <a:pt x="30322" y="3394"/>
                  </a:moveTo>
                  <a:cubicBezTo>
                    <a:pt x="30123" y="3394"/>
                    <a:pt x="29930" y="3492"/>
                    <a:pt x="29801" y="3670"/>
                  </a:cubicBezTo>
                  <a:cubicBezTo>
                    <a:pt x="29587" y="3968"/>
                    <a:pt x="29670" y="4373"/>
                    <a:pt x="29968" y="4587"/>
                  </a:cubicBezTo>
                  <a:cubicBezTo>
                    <a:pt x="30087" y="4659"/>
                    <a:pt x="30206" y="4706"/>
                    <a:pt x="30337" y="4718"/>
                  </a:cubicBezTo>
                  <a:cubicBezTo>
                    <a:pt x="30540" y="4718"/>
                    <a:pt x="30742" y="4611"/>
                    <a:pt x="30873" y="4432"/>
                  </a:cubicBezTo>
                  <a:cubicBezTo>
                    <a:pt x="31075" y="4135"/>
                    <a:pt x="31004" y="3730"/>
                    <a:pt x="30706" y="3528"/>
                  </a:cubicBezTo>
                  <a:cubicBezTo>
                    <a:pt x="30587" y="3437"/>
                    <a:pt x="30453" y="3394"/>
                    <a:pt x="30322" y="3394"/>
                  </a:cubicBezTo>
                  <a:close/>
                  <a:moveTo>
                    <a:pt x="8618" y="3421"/>
                  </a:moveTo>
                  <a:cubicBezTo>
                    <a:pt x="8488" y="3421"/>
                    <a:pt x="8356" y="3460"/>
                    <a:pt x="8239" y="3539"/>
                  </a:cubicBezTo>
                  <a:cubicBezTo>
                    <a:pt x="7953" y="3754"/>
                    <a:pt x="7882" y="4147"/>
                    <a:pt x="8084" y="4444"/>
                  </a:cubicBezTo>
                  <a:cubicBezTo>
                    <a:pt x="8209" y="4614"/>
                    <a:pt x="8397" y="4719"/>
                    <a:pt x="8589" y="4719"/>
                  </a:cubicBezTo>
                  <a:cubicBezTo>
                    <a:pt x="8600" y="4719"/>
                    <a:pt x="8610" y="4719"/>
                    <a:pt x="8620" y="4718"/>
                  </a:cubicBezTo>
                  <a:cubicBezTo>
                    <a:pt x="8739" y="4718"/>
                    <a:pt x="8870" y="4671"/>
                    <a:pt x="8989" y="4599"/>
                  </a:cubicBezTo>
                  <a:cubicBezTo>
                    <a:pt x="9275" y="4385"/>
                    <a:pt x="9346" y="3992"/>
                    <a:pt x="9144" y="3694"/>
                  </a:cubicBezTo>
                  <a:cubicBezTo>
                    <a:pt x="9014" y="3514"/>
                    <a:pt x="8818" y="3421"/>
                    <a:pt x="8618" y="3421"/>
                  </a:cubicBezTo>
                  <a:close/>
                  <a:moveTo>
                    <a:pt x="32336" y="5014"/>
                  </a:moveTo>
                  <a:cubicBezTo>
                    <a:pt x="32162" y="5014"/>
                    <a:pt x="31985" y="5083"/>
                    <a:pt x="31849" y="5218"/>
                  </a:cubicBezTo>
                  <a:cubicBezTo>
                    <a:pt x="31599" y="5492"/>
                    <a:pt x="31611" y="5897"/>
                    <a:pt x="31885" y="6147"/>
                  </a:cubicBezTo>
                  <a:cubicBezTo>
                    <a:pt x="32016" y="6266"/>
                    <a:pt x="32183" y="6326"/>
                    <a:pt x="32325" y="6326"/>
                  </a:cubicBezTo>
                  <a:cubicBezTo>
                    <a:pt x="32504" y="6326"/>
                    <a:pt x="32671" y="6254"/>
                    <a:pt x="32802" y="6111"/>
                  </a:cubicBezTo>
                  <a:cubicBezTo>
                    <a:pt x="33064" y="5849"/>
                    <a:pt x="33040" y="5444"/>
                    <a:pt x="32778" y="5194"/>
                  </a:cubicBezTo>
                  <a:cubicBezTo>
                    <a:pt x="32657" y="5074"/>
                    <a:pt x="32498" y="5014"/>
                    <a:pt x="32336" y="5014"/>
                  </a:cubicBezTo>
                  <a:close/>
                  <a:moveTo>
                    <a:pt x="6634" y="5039"/>
                  </a:moveTo>
                  <a:cubicBezTo>
                    <a:pt x="6473" y="5039"/>
                    <a:pt x="6310" y="5099"/>
                    <a:pt x="6179" y="5218"/>
                  </a:cubicBezTo>
                  <a:cubicBezTo>
                    <a:pt x="5917" y="5456"/>
                    <a:pt x="5894" y="5873"/>
                    <a:pt x="6156" y="6147"/>
                  </a:cubicBezTo>
                  <a:cubicBezTo>
                    <a:pt x="6287" y="6278"/>
                    <a:pt x="6453" y="6349"/>
                    <a:pt x="6632" y="6349"/>
                  </a:cubicBezTo>
                  <a:cubicBezTo>
                    <a:pt x="6787" y="6349"/>
                    <a:pt x="6941" y="6290"/>
                    <a:pt x="7072" y="6171"/>
                  </a:cubicBezTo>
                  <a:cubicBezTo>
                    <a:pt x="7346" y="5933"/>
                    <a:pt x="7358" y="5516"/>
                    <a:pt x="7108" y="5254"/>
                  </a:cubicBezTo>
                  <a:cubicBezTo>
                    <a:pt x="6984" y="5111"/>
                    <a:pt x="6810" y="5039"/>
                    <a:pt x="6634" y="5039"/>
                  </a:cubicBezTo>
                  <a:close/>
                  <a:moveTo>
                    <a:pt x="34096" y="6891"/>
                  </a:moveTo>
                  <a:cubicBezTo>
                    <a:pt x="33948" y="6891"/>
                    <a:pt x="33797" y="6940"/>
                    <a:pt x="33671" y="7040"/>
                  </a:cubicBezTo>
                  <a:cubicBezTo>
                    <a:pt x="33385" y="7266"/>
                    <a:pt x="33338" y="7683"/>
                    <a:pt x="33576" y="7957"/>
                  </a:cubicBezTo>
                  <a:cubicBezTo>
                    <a:pt x="33719" y="8111"/>
                    <a:pt x="33909" y="8195"/>
                    <a:pt x="34088" y="8195"/>
                  </a:cubicBezTo>
                  <a:cubicBezTo>
                    <a:pt x="34230" y="8195"/>
                    <a:pt x="34385" y="8159"/>
                    <a:pt x="34504" y="8052"/>
                  </a:cubicBezTo>
                  <a:cubicBezTo>
                    <a:pt x="34790" y="7826"/>
                    <a:pt x="34814" y="7409"/>
                    <a:pt x="34588" y="7123"/>
                  </a:cubicBezTo>
                  <a:cubicBezTo>
                    <a:pt x="34468" y="6970"/>
                    <a:pt x="34285" y="6891"/>
                    <a:pt x="34096" y="6891"/>
                  </a:cubicBezTo>
                  <a:close/>
                  <a:moveTo>
                    <a:pt x="4858" y="6930"/>
                  </a:moveTo>
                  <a:cubicBezTo>
                    <a:pt x="4671" y="6930"/>
                    <a:pt x="4489" y="7012"/>
                    <a:pt x="4370" y="7171"/>
                  </a:cubicBezTo>
                  <a:cubicBezTo>
                    <a:pt x="4131" y="7457"/>
                    <a:pt x="4167" y="7873"/>
                    <a:pt x="4453" y="8100"/>
                  </a:cubicBezTo>
                  <a:cubicBezTo>
                    <a:pt x="4584" y="8183"/>
                    <a:pt x="4739" y="8230"/>
                    <a:pt x="4870" y="8242"/>
                  </a:cubicBezTo>
                  <a:cubicBezTo>
                    <a:pt x="5060" y="8242"/>
                    <a:pt x="5239" y="8171"/>
                    <a:pt x="5382" y="8004"/>
                  </a:cubicBezTo>
                  <a:cubicBezTo>
                    <a:pt x="5620" y="7719"/>
                    <a:pt x="5572" y="7302"/>
                    <a:pt x="5286" y="7087"/>
                  </a:cubicBezTo>
                  <a:cubicBezTo>
                    <a:pt x="5160" y="6982"/>
                    <a:pt x="5007" y="6930"/>
                    <a:pt x="4858" y="6930"/>
                  </a:cubicBezTo>
                  <a:close/>
                  <a:moveTo>
                    <a:pt x="35582" y="8981"/>
                  </a:moveTo>
                  <a:cubicBezTo>
                    <a:pt x="35468" y="8981"/>
                    <a:pt x="35351" y="9011"/>
                    <a:pt x="35243" y="9076"/>
                  </a:cubicBezTo>
                  <a:cubicBezTo>
                    <a:pt x="34933" y="9266"/>
                    <a:pt x="34826" y="9671"/>
                    <a:pt x="35028" y="9981"/>
                  </a:cubicBezTo>
                  <a:cubicBezTo>
                    <a:pt x="35147" y="10183"/>
                    <a:pt x="35362" y="10302"/>
                    <a:pt x="35588" y="10302"/>
                  </a:cubicBezTo>
                  <a:cubicBezTo>
                    <a:pt x="35707" y="10302"/>
                    <a:pt x="35826" y="10266"/>
                    <a:pt x="35933" y="10207"/>
                  </a:cubicBezTo>
                  <a:cubicBezTo>
                    <a:pt x="36231" y="10016"/>
                    <a:pt x="36338" y="9612"/>
                    <a:pt x="36135" y="9302"/>
                  </a:cubicBezTo>
                  <a:cubicBezTo>
                    <a:pt x="36017" y="9097"/>
                    <a:pt x="35805" y="8981"/>
                    <a:pt x="35582" y="8981"/>
                  </a:cubicBezTo>
                  <a:close/>
                  <a:moveTo>
                    <a:pt x="3392" y="9031"/>
                  </a:moveTo>
                  <a:cubicBezTo>
                    <a:pt x="3174" y="9031"/>
                    <a:pt x="2958" y="9140"/>
                    <a:pt x="2834" y="9350"/>
                  </a:cubicBezTo>
                  <a:cubicBezTo>
                    <a:pt x="2643" y="9647"/>
                    <a:pt x="2750" y="10040"/>
                    <a:pt x="3060" y="10243"/>
                  </a:cubicBezTo>
                  <a:cubicBezTo>
                    <a:pt x="3143" y="10294"/>
                    <a:pt x="3244" y="10328"/>
                    <a:pt x="3339" y="10328"/>
                  </a:cubicBezTo>
                  <a:cubicBezTo>
                    <a:pt x="3354" y="10328"/>
                    <a:pt x="3368" y="10328"/>
                    <a:pt x="3381" y="10326"/>
                  </a:cubicBezTo>
                  <a:cubicBezTo>
                    <a:pt x="3608" y="10326"/>
                    <a:pt x="3834" y="10219"/>
                    <a:pt x="3953" y="10016"/>
                  </a:cubicBezTo>
                  <a:cubicBezTo>
                    <a:pt x="4143" y="9719"/>
                    <a:pt x="4036" y="9314"/>
                    <a:pt x="3727" y="9123"/>
                  </a:cubicBezTo>
                  <a:cubicBezTo>
                    <a:pt x="3624" y="9062"/>
                    <a:pt x="3508" y="9031"/>
                    <a:pt x="3392" y="9031"/>
                  </a:cubicBezTo>
                  <a:close/>
                  <a:moveTo>
                    <a:pt x="36781" y="11254"/>
                  </a:moveTo>
                  <a:cubicBezTo>
                    <a:pt x="36692" y="11254"/>
                    <a:pt x="36602" y="11273"/>
                    <a:pt x="36516" y="11314"/>
                  </a:cubicBezTo>
                  <a:cubicBezTo>
                    <a:pt x="36183" y="11457"/>
                    <a:pt x="36016" y="11850"/>
                    <a:pt x="36171" y="12171"/>
                  </a:cubicBezTo>
                  <a:cubicBezTo>
                    <a:pt x="36278" y="12433"/>
                    <a:pt x="36516" y="12576"/>
                    <a:pt x="36767" y="12576"/>
                  </a:cubicBezTo>
                  <a:cubicBezTo>
                    <a:pt x="36850" y="12576"/>
                    <a:pt x="36945" y="12564"/>
                    <a:pt x="37028" y="12517"/>
                  </a:cubicBezTo>
                  <a:cubicBezTo>
                    <a:pt x="37362" y="12362"/>
                    <a:pt x="37529" y="11981"/>
                    <a:pt x="37374" y="11648"/>
                  </a:cubicBezTo>
                  <a:cubicBezTo>
                    <a:pt x="37269" y="11402"/>
                    <a:pt x="37029" y="11254"/>
                    <a:pt x="36781" y="11254"/>
                  </a:cubicBezTo>
                  <a:close/>
                  <a:moveTo>
                    <a:pt x="2226" y="11298"/>
                  </a:moveTo>
                  <a:cubicBezTo>
                    <a:pt x="1969" y="11298"/>
                    <a:pt x="1724" y="11453"/>
                    <a:pt x="1607" y="11695"/>
                  </a:cubicBezTo>
                  <a:cubicBezTo>
                    <a:pt x="1464" y="12029"/>
                    <a:pt x="1631" y="12410"/>
                    <a:pt x="1953" y="12564"/>
                  </a:cubicBezTo>
                  <a:cubicBezTo>
                    <a:pt x="2024" y="12600"/>
                    <a:pt x="2119" y="12624"/>
                    <a:pt x="2226" y="12624"/>
                  </a:cubicBezTo>
                  <a:cubicBezTo>
                    <a:pt x="2477" y="12624"/>
                    <a:pt x="2715" y="12469"/>
                    <a:pt x="2822" y="12219"/>
                  </a:cubicBezTo>
                  <a:cubicBezTo>
                    <a:pt x="2953" y="11886"/>
                    <a:pt x="2798" y="11505"/>
                    <a:pt x="2477" y="11350"/>
                  </a:cubicBezTo>
                  <a:cubicBezTo>
                    <a:pt x="2395" y="11315"/>
                    <a:pt x="2310" y="11298"/>
                    <a:pt x="2226" y="11298"/>
                  </a:cubicBezTo>
                  <a:close/>
                  <a:moveTo>
                    <a:pt x="37633" y="13680"/>
                  </a:moveTo>
                  <a:cubicBezTo>
                    <a:pt x="37571" y="13680"/>
                    <a:pt x="37508" y="13688"/>
                    <a:pt x="37445" y="13707"/>
                  </a:cubicBezTo>
                  <a:cubicBezTo>
                    <a:pt x="37112" y="13791"/>
                    <a:pt x="36897" y="14148"/>
                    <a:pt x="37005" y="14517"/>
                  </a:cubicBezTo>
                  <a:cubicBezTo>
                    <a:pt x="37076" y="14791"/>
                    <a:pt x="37350" y="14981"/>
                    <a:pt x="37624" y="14981"/>
                  </a:cubicBezTo>
                  <a:cubicBezTo>
                    <a:pt x="37683" y="14981"/>
                    <a:pt x="37743" y="14969"/>
                    <a:pt x="37802" y="14958"/>
                  </a:cubicBezTo>
                  <a:cubicBezTo>
                    <a:pt x="38148" y="14874"/>
                    <a:pt x="38362" y="14493"/>
                    <a:pt x="38255" y="14148"/>
                  </a:cubicBezTo>
                  <a:cubicBezTo>
                    <a:pt x="38176" y="13873"/>
                    <a:pt x="37920" y="13680"/>
                    <a:pt x="37633" y="13680"/>
                  </a:cubicBezTo>
                  <a:close/>
                  <a:moveTo>
                    <a:pt x="1342" y="13739"/>
                  </a:moveTo>
                  <a:cubicBezTo>
                    <a:pt x="1060" y="13739"/>
                    <a:pt x="803" y="13933"/>
                    <a:pt x="714" y="14207"/>
                  </a:cubicBezTo>
                  <a:cubicBezTo>
                    <a:pt x="631" y="14553"/>
                    <a:pt x="833" y="14910"/>
                    <a:pt x="1179" y="15017"/>
                  </a:cubicBezTo>
                  <a:cubicBezTo>
                    <a:pt x="1238" y="15029"/>
                    <a:pt x="1298" y="15041"/>
                    <a:pt x="1345" y="15041"/>
                  </a:cubicBezTo>
                  <a:cubicBezTo>
                    <a:pt x="1631" y="15041"/>
                    <a:pt x="1893" y="14862"/>
                    <a:pt x="1965" y="14565"/>
                  </a:cubicBezTo>
                  <a:cubicBezTo>
                    <a:pt x="2072" y="14231"/>
                    <a:pt x="1869" y="13850"/>
                    <a:pt x="1524" y="13767"/>
                  </a:cubicBezTo>
                  <a:cubicBezTo>
                    <a:pt x="1463" y="13748"/>
                    <a:pt x="1402" y="13739"/>
                    <a:pt x="1342" y="13739"/>
                  </a:cubicBezTo>
                  <a:close/>
                  <a:moveTo>
                    <a:pt x="38163" y="16190"/>
                  </a:moveTo>
                  <a:cubicBezTo>
                    <a:pt x="38135" y="16190"/>
                    <a:pt x="38106" y="16192"/>
                    <a:pt x="38076" y="16196"/>
                  </a:cubicBezTo>
                  <a:cubicBezTo>
                    <a:pt x="37707" y="16255"/>
                    <a:pt x="37469" y="16577"/>
                    <a:pt x="37505" y="16934"/>
                  </a:cubicBezTo>
                  <a:cubicBezTo>
                    <a:pt x="37552" y="17267"/>
                    <a:pt x="37838" y="17505"/>
                    <a:pt x="38171" y="17505"/>
                  </a:cubicBezTo>
                  <a:lnTo>
                    <a:pt x="38255" y="17505"/>
                  </a:lnTo>
                  <a:cubicBezTo>
                    <a:pt x="38612" y="17446"/>
                    <a:pt x="38862" y="17113"/>
                    <a:pt x="38814" y="16755"/>
                  </a:cubicBezTo>
                  <a:cubicBezTo>
                    <a:pt x="38760" y="16428"/>
                    <a:pt x="38484" y="16190"/>
                    <a:pt x="38163" y="16190"/>
                  </a:cubicBezTo>
                  <a:close/>
                  <a:moveTo>
                    <a:pt x="829" y="16261"/>
                  </a:moveTo>
                  <a:cubicBezTo>
                    <a:pt x="507" y="16261"/>
                    <a:pt x="222" y="16499"/>
                    <a:pt x="179" y="16827"/>
                  </a:cubicBezTo>
                  <a:cubicBezTo>
                    <a:pt x="143" y="17184"/>
                    <a:pt x="393" y="17517"/>
                    <a:pt x="750" y="17565"/>
                  </a:cubicBezTo>
                  <a:lnTo>
                    <a:pt x="822" y="17565"/>
                  </a:lnTo>
                  <a:cubicBezTo>
                    <a:pt x="1155" y="17565"/>
                    <a:pt x="1441" y="17327"/>
                    <a:pt x="1476" y="16993"/>
                  </a:cubicBezTo>
                  <a:cubicBezTo>
                    <a:pt x="1524" y="16636"/>
                    <a:pt x="1274" y="16315"/>
                    <a:pt x="917" y="16267"/>
                  </a:cubicBezTo>
                  <a:cubicBezTo>
                    <a:pt x="887" y="16263"/>
                    <a:pt x="858" y="16261"/>
                    <a:pt x="829" y="16261"/>
                  </a:cubicBezTo>
                  <a:close/>
                  <a:moveTo>
                    <a:pt x="38326" y="18768"/>
                  </a:moveTo>
                  <a:cubicBezTo>
                    <a:pt x="37969" y="18768"/>
                    <a:pt x="37671" y="19065"/>
                    <a:pt x="37671" y="19422"/>
                  </a:cubicBezTo>
                  <a:lnTo>
                    <a:pt x="37671" y="19434"/>
                  </a:lnTo>
                  <a:lnTo>
                    <a:pt x="37671" y="19446"/>
                  </a:lnTo>
                  <a:cubicBezTo>
                    <a:pt x="37671" y="19803"/>
                    <a:pt x="37969" y="20101"/>
                    <a:pt x="38326" y="20101"/>
                  </a:cubicBezTo>
                  <a:cubicBezTo>
                    <a:pt x="38683" y="20101"/>
                    <a:pt x="38981" y="19803"/>
                    <a:pt x="38981" y="19446"/>
                  </a:cubicBezTo>
                  <a:lnTo>
                    <a:pt x="38981" y="19434"/>
                  </a:lnTo>
                  <a:lnTo>
                    <a:pt x="38981" y="19422"/>
                  </a:lnTo>
                  <a:cubicBezTo>
                    <a:pt x="38981" y="19065"/>
                    <a:pt x="38683" y="18768"/>
                    <a:pt x="38326" y="18768"/>
                  </a:cubicBezTo>
                  <a:close/>
                  <a:moveTo>
                    <a:pt x="667" y="18815"/>
                  </a:moveTo>
                  <a:cubicBezTo>
                    <a:pt x="298" y="18815"/>
                    <a:pt x="0" y="19113"/>
                    <a:pt x="0" y="19470"/>
                  </a:cubicBezTo>
                  <a:cubicBezTo>
                    <a:pt x="0" y="19839"/>
                    <a:pt x="298" y="20125"/>
                    <a:pt x="667" y="20125"/>
                  </a:cubicBezTo>
                  <a:cubicBezTo>
                    <a:pt x="1024" y="20125"/>
                    <a:pt x="1322" y="19827"/>
                    <a:pt x="1322" y="19470"/>
                  </a:cubicBezTo>
                  <a:cubicBezTo>
                    <a:pt x="1322" y="19113"/>
                    <a:pt x="1024" y="18815"/>
                    <a:pt x="667" y="18815"/>
                  </a:cubicBezTo>
                  <a:close/>
                  <a:moveTo>
                    <a:pt x="38175" y="21348"/>
                  </a:moveTo>
                  <a:cubicBezTo>
                    <a:pt x="37844" y="21348"/>
                    <a:pt x="37549" y="21588"/>
                    <a:pt x="37505" y="21923"/>
                  </a:cubicBezTo>
                  <a:cubicBezTo>
                    <a:pt x="37469" y="22280"/>
                    <a:pt x="37719" y="22625"/>
                    <a:pt x="38076" y="22661"/>
                  </a:cubicBezTo>
                  <a:cubicBezTo>
                    <a:pt x="38100" y="22661"/>
                    <a:pt x="38136" y="22661"/>
                    <a:pt x="38148" y="22649"/>
                  </a:cubicBezTo>
                  <a:cubicBezTo>
                    <a:pt x="38481" y="22649"/>
                    <a:pt x="38767" y="22411"/>
                    <a:pt x="38802" y="22089"/>
                  </a:cubicBezTo>
                  <a:cubicBezTo>
                    <a:pt x="38850" y="21732"/>
                    <a:pt x="38600" y="21399"/>
                    <a:pt x="38243" y="21351"/>
                  </a:cubicBezTo>
                  <a:cubicBezTo>
                    <a:pt x="38220" y="21349"/>
                    <a:pt x="38197" y="21348"/>
                    <a:pt x="38175" y="21348"/>
                  </a:cubicBezTo>
                  <a:close/>
                  <a:moveTo>
                    <a:pt x="849" y="21381"/>
                  </a:moveTo>
                  <a:cubicBezTo>
                    <a:pt x="821" y="21381"/>
                    <a:pt x="791" y="21383"/>
                    <a:pt x="762" y="21387"/>
                  </a:cubicBezTo>
                  <a:cubicBezTo>
                    <a:pt x="405" y="21446"/>
                    <a:pt x="155" y="21768"/>
                    <a:pt x="202" y="22125"/>
                  </a:cubicBezTo>
                  <a:cubicBezTo>
                    <a:pt x="238" y="22447"/>
                    <a:pt x="512" y="22697"/>
                    <a:pt x="857" y="22697"/>
                  </a:cubicBezTo>
                  <a:lnTo>
                    <a:pt x="941" y="22697"/>
                  </a:lnTo>
                  <a:cubicBezTo>
                    <a:pt x="1298" y="22637"/>
                    <a:pt x="1548" y="22304"/>
                    <a:pt x="1512" y="21946"/>
                  </a:cubicBezTo>
                  <a:cubicBezTo>
                    <a:pt x="1457" y="21619"/>
                    <a:pt x="1172" y="21381"/>
                    <a:pt x="849" y="21381"/>
                  </a:cubicBezTo>
                  <a:close/>
                  <a:moveTo>
                    <a:pt x="37645" y="23880"/>
                  </a:moveTo>
                  <a:cubicBezTo>
                    <a:pt x="37363" y="23880"/>
                    <a:pt x="37095" y="24062"/>
                    <a:pt x="37005" y="24363"/>
                  </a:cubicBezTo>
                  <a:cubicBezTo>
                    <a:pt x="36909" y="24709"/>
                    <a:pt x="37112" y="25078"/>
                    <a:pt x="37469" y="25173"/>
                  </a:cubicBezTo>
                  <a:cubicBezTo>
                    <a:pt x="37529" y="25185"/>
                    <a:pt x="37588" y="25185"/>
                    <a:pt x="37624" y="25185"/>
                  </a:cubicBezTo>
                  <a:cubicBezTo>
                    <a:pt x="37910" y="25185"/>
                    <a:pt x="38183" y="24994"/>
                    <a:pt x="38255" y="24709"/>
                  </a:cubicBezTo>
                  <a:cubicBezTo>
                    <a:pt x="38362" y="24363"/>
                    <a:pt x="38148" y="24006"/>
                    <a:pt x="37802" y="23899"/>
                  </a:cubicBezTo>
                  <a:cubicBezTo>
                    <a:pt x="37750" y="23886"/>
                    <a:pt x="37697" y="23880"/>
                    <a:pt x="37645" y="23880"/>
                  </a:cubicBezTo>
                  <a:close/>
                  <a:moveTo>
                    <a:pt x="1353" y="23887"/>
                  </a:moveTo>
                  <a:cubicBezTo>
                    <a:pt x="1295" y="23887"/>
                    <a:pt x="1236" y="23895"/>
                    <a:pt x="1179" y="23911"/>
                  </a:cubicBezTo>
                  <a:cubicBezTo>
                    <a:pt x="833" y="24006"/>
                    <a:pt x="631" y="24375"/>
                    <a:pt x="738" y="24721"/>
                  </a:cubicBezTo>
                  <a:cubicBezTo>
                    <a:pt x="808" y="25009"/>
                    <a:pt x="1056" y="25197"/>
                    <a:pt x="1332" y="25197"/>
                  </a:cubicBezTo>
                  <a:cubicBezTo>
                    <a:pt x="1340" y="25197"/>
                    <a:pt x="1349" y="25197"/>
                    <a:pt x="1357" y="25197"/>
                  </a:cubicBezTo>
                  <a:cubicBezTo>
                    <a:pt x="1417" y="25197"/>
                    <a:pt x="1476" y="25185"/>
                    <a:pt x="1536" y="25173"/>
                  </a:cubicBezTo>
                  <a:cubicBezTo>
                    <a:pt x="1881" y="25078"/>
                    <a:pt x="2084" y="24709"/>
                    <a:pt x="1988" y="24363"/>
                  </a:cubicBezTo>
                  <a:cubicBezTo>
                    <a:pt x="1909" y="24076"/>
                    <a:pt x="1640" y="23887"/>
                    <a:pt x="1353" y="23887"/>
                  </a:cubicBezTo>
                  <a:close/>
                  <a:moveTo>
                    <a:pt x="36789" y="26305"/>
                  </a:moveTo>
                  <a:cubicBezTo>
                    <a:pt x="36537" y="26305"/>
                    <a:pt x="36298" y="26459"/>
                    <a:pt x="36183" y="26697"/>
                  </a:cubicBezTo>
                  <a:cubicBezTo>
                    <a:pt x="36040" y="27030"/>
                    <a:pt x="36195" y="27411"/>
                    <a:pt x="36528" y="27566"/>
                  </a:cubicBezTo>
                  <a:cubicBezTo>
                    <a:pt x="36600" y="27590"/>
                    <a:pt x="36695" y="27602"/>
                    <a:pt x="36790" y="27602"/>
                  </a:cubicBezTo>
                  <a:cubicBezTo>
                    <a:pt x="37052" y="27602"/>
                    <a:pt x="37290" y="27471"/>
                    <a:pt x="37386" y="27221"/>
                  </a:cubicBezTo>
                  <a:cubicBezTo>
                    <a:pt x="37540" y="26899"/>
                    <a:pt x="37374" y="26507"/>
                    <a:pt x="37052" y="26364"/>
                  </a:cubicBezTo>
                  <a:cubicBezTo>
                    <a:pt x="36966" y="26324"/>
                    <a:pt x="36877" y="26305"/>
                    <a:pt x="36789" y="26305"/>
                  </a:cubicBezTo>
                  <a:close/>
                  <a:moveTo>
                    <a:pt x="2227" y="26317"/>
                  </a:moveTo>
                  <a:cubicBezTo>
                    <a:pt x="2140" y="26317"/>
                    <a:pt x="2051" y="26336"/>
                    <a:pt x="1965" y="26376"/>
                  </a:cubicBezTo>
                  <a:cubicBezTo>
                    <a:pt x="1643" y="26518"/>
                    <a:pt x="1476" y="26911"/>
                    <a:pt x="1631" y="27233"/>
                  </a:cubicBezTo>
                  <a:cubicBezTo>
                    <a:pt x="1726" y="27471"/>
                    <a:pt x="1965" y="27626"/>
                    <a:pt x="2226" y="27638"/>
                  </a:cubicBezTo>
                  <a:cubicBezTo>
                    <a:pt x="2310" y="27638"/>
                    <a:pt x="2405" y="27602"/>
                    <a:pt x="2488" y="27578"/>
                  </a:cubicBezTo>
                  <a:cubicBezTo>
                    <a:pt x="2822" y="27423"/>
                    <a:pt x="2977" y="27042"/>
                    <a:pt x="2834" y="26709"/>
                  </a:cubicBezTo>
                  <a:cubicBezTo>
                    <a:pt x="2719" y="26470"/>
                    <a:pt x="2479" y="26317"/>
                    <a:pt x="2227" y="26317"/>
                  </a:cubicBezTo>
                  <a:close/>
                  <a:moveTo>
                    <a:pt x="3407" y="28579"/>
                  </a:moveTo>
                  <a:cubicBezTo>
                    <a:pt x="3292" y="28579"/>
                    <a:pt x="3177" y="28609"/>
                    <a:pt x="3072" y="28673"/>
                  </a:cubicBezTo>
                  <a:cubicBezTo>
                    <a:pt x="2762" y="28876"/>
                    <a:pt x="2655" y="29269"/>
                    <a:pt x="2846" y="29590"/>
                  </a:cubicBezTo>
                  <a:cubicBezTo>
                    <a:pt x="2977" y="29793"/>
                    <a:pt x="3191" y="29900"/>
                    <a:pt x="3417" y="29900"/>
                  </a:cubicBezTo>
                  <a:cubicBezTo>
                    <a:pt x="3536" y="29900"/>
                    <a:pt x="3655" y="29864"/>
                    <a:pt x="3750" y="29805"/>
                  </a:cubicBezTo>
                  <a:cubicBezTo>
                    <a:pt x="4072" y="29614"/>
                    <a:pt x="4167" y="29209"/>
                    <a:pt x="3977" y="28900"/>
                  </a:cubicBezTo>
                  <a:cubicBezTo>
                    <a:pt x="3851" y="28695"/>
                    <a:pt x="3631" y="28579"/>
                    <a:pt x="3407" y="28579"/>
                  </a:cubicBezTo>
                  <a:close/>
                  <a:moveTo>
                    <a:pt x="35606" y="28584"/>
                  </a:moveTo>
                  <a:cubicBezTo>
                    <a:pt x="35386" y="28584"/>
                    <a:pt x="35166" y="28695"/>
                    <a:pt x="35040" y="28900"/>
                  </a:cubicBezTo>
                  <a:cubicBezTo>
                    <a:pt x="34862" y="29197"/>
                    <a:pt x="34945" y="29602"/>
                    <a:pt x="35266" y="29793"/>
                  </a:cubicBezTo>
                  <a:cubicBezTo>
                    <a:pt x="35362" y="29852"/>
                    <a:pt x="35481" y="29900"/>
                    <a:pt x="35588" y="29900"/>
                  </a:cubicBezTo>
                  <a:cubicBezTo>
                    <a:pt x="35814" y="29900"/>
                    <a:pt x="36040" y="29793"/>
                    <a:pt x="36159" y="29590"/>
                  </a:cubicBezTo>
                  <a:cubicBezTo>
                    <a:pt x="36338" y="29269"/>
                    <a:pt x="36243" y="28876"/>
                    <a:pt x="35933" y="28673"/>
                  </a:cubicBezTo>
                  <a:cubicBezTo>
                    <a:pt x="35832" y="28613"/>
                    <a:pt x="35719" y="28584"/>
                    <a:pt x="35606" y="28584"/>
                  </a:cubicBezTo>
                  <a:close/>
                  <a:moveTo>
                    <a:pt x="4905" y="30692"/>
                  </a:moveTo>
                  <a:cubicBezTo>
                    <a:pt x="4758" y="30692"/>
                    <a:pt x="4609" y="30741"/>
                    <a:pt x="4489" y="30840"/>
                  </a:cubicBezTo>
                  <a:cubicBezTo>
                    <a:pt x="4203" y="31055"/>
                    <a:pt x="4155" y="31471"/>
                    <a:pt x="4393" y="31757"/>
                  </a:cubicBezTo>
                  <a:cubicBezTo>
                    <a:pt x="4512" y="31924"/>
                    <a:pt x="4703" y="31995"/>
                    <a:pt x="4905" y="31995"/>
                  </a:cubicBezTo>
                  <a:cubicBezTo>
                    <a:pt x="5048" y="31995"/>
                    <a:pt x="5203" y="31948"/>
                    <a:pt x="5322" y="31852"/>
                  </a:cubicBezTo>
                  <a:cubicBezTo>
                    <a:pt x="5596" y="31626"/>
                    <a:pt x="5632" y="31210"/>
                    <a:pt x="5405" y="30924"/>
                  </a:cubicBezTo>
                  <a:cubicBezTo>
                    <a:pt x="5279" y="30771"/>
                    <a:pt x="5093" y="30692"/>
                    <a:pt x="4905" y="30692"/>
                  </a:cubicBezTo>
                  <a:close/>
                  <a:moveTo>
                    <a:pt x="34116" y="30687"/>
                  </a:moveTo>
                  <a:cubicBezTo>
                    <a:pt x="33927" y="30687"/>
                    <a:pt x="33739" y="30769"/>
                    <a:pt x="33611" y="30924"/>
                  </a:cubicBezTo>
                  <a:cubicBezTo>
                    <a:pt x="33373" y="31210"/>
                    <a:pt x="33421" y="31626"/>
                    <a:pt x="33695" y="31852"/>
                  </a:cubicBezTo>
                  <a:cubicBezTo>
                    <a:pt x="33814" y="31936"/>
                    <a:pt x="33969" y="31995"/>
                    <a:pt x="34111" y="31995"/>
                  </a:cubicBezTo>
                  <a:cubicBezTo>
                    <a:pt x="34314" y="31995"/>
                    <a:pt x="34492" y="31924"/>
                    <a:pt x="34623" y="31757"/>
                  </a:cubicBezTo>
                  <a:cubicBezTo>
                    <a:pt x="34862" y="31471"/>
                    <a:pt x="34814" y="31055"/>
                    <a:pt x="34528" y="30840"/>
                  </a:cubicBezTo>
                  <a:cubicBezTo>
                    <a:pt x="34409" y="30736"/>
                    <a:pt x="34262" y="30687"/>
                    <a:pt x="34116" y="30687"/>
                  </a:cubicBezTo>
                  <a:close/>
                  <a:moveTo>
                    <a:pt x="32364" y="32560"/>
                  </a:moveTo>
                  <a:cubicBezTo>
                    <a:pt x="32203" y="32560"/>
                    <a:pt x="32039" y="32620"/>
                    <a:pt x="31909" y="32745"/>
                  </a:cubicBezTo>
                  <a:cubicBezTo>
                    <a:pt x="31647" y="32984"/>
                    <a:pt x="31635" y="33400"/>
                    <a:pt x="31885" y="33662"/>
                  </a:cubicBezTo>
                  <a:cubicBezTo>
                    <a:pt x="32004" y="33793"/>
                    <a:pt x="32183" y="33877"/>
                    <a:pt x="32361" y="33877"/>
                  </a:cubicBezTo>
                  <a:cubicBezTo>
                    <a:pt x="32528" y="33877"/>
                    <a:pt x="32671" y="33817"/>
                    <a:pt x="32802" y="33698"/>
                  </a:cubicBezTo>
                  <a:cubicBezTo>
                    <a:pt x="33076" y="33460"/>
                    <a:pt x="33087" y="33043"/>
                    <a:pt x="32837" y="32769"/>
                  </a:cubicBezTo>
                  <a:cubicBezTo>
                    <a:pt x="32713" y="32632"/>
                    <a:pt x="32540" y="32560"/>
                    <a:pt x="32364" y="32560"/>
                  </a:cubicBezTo>
                  <a:close/>
                  <a:moveTo>
                    <a:pt x="6652" y="32577"/>
                  </a:moveTo>
                  <a:cubicBezTo>
                    <a:pt x="6480" y="32577"/>
                    <a:pt x="6309" y="32646"/>
                    <a:pt x="6179" y="32781"/>
                  </a:cubicBezTo>
                  <a:cubicBezTo>
                    <a:pt x="5929" y="33043"/>
                    <a:pt x="5941" y="33460"/>
                    <a:pt x="6215" y="33710"/>
                  </a:cubicBezTo>
                  <a:cubicBezTo>
                    <a:pt x="6334" y="33817"/>
                    <a:pt x="6489" y="33877"/>
                    <a:pt x="6656" y="33888"/>
                  </a:cubicBezTo>
                  <a:cubicBezTo>
                    <a:pt x="6822" y="33888"/>
                    <a:pt x="7001" y="33817"/>
                    <a:pt x="7132" y="33686"/>
                  </a:cubicBezTo>
                  <a:cubicBezTo>
                    <a:pt x="7382" y="33412"/>
                    <a:pt x="7370" y="33007"/>
                    <a:pt x="7108" y="32757"/>
                  </a:cubicBezTo>
                  <a:cubicBezTo>
                    <a:pt x="6976" y="32637"/>
                    <a:pt x="6813" y="32577"/>
                    <a:pt x="6652" y="32577"/>
                  </a:cubicBezTo>
                  <a:close/>
                  <a:moveTo>
                    <a:pt x="8656" y="34185"/>
                  </a:moveTo>
                  <a:cubicBezTo>
                    <a:pt x="8449" y="34185"/>
                    <a:pt x="8246" y="34287"/>
                    <a:pt x="8120" y="34472"/>
                  </a:cubicBezTo>
                  <a:cubicBezTo>
                    <a:pt x="7894" y="34769"/>
                    <a:pt x="7965" y="35162"/>
                    <a:pt x="8263" y="35377"/>
                  </a:cubicBezTo>
                  <a:cubicBezTo>
                    <a:pt x="8382" y="35460"/>
                    <a:pt x="8513" y="35496"/>
                    <a:pt x="8632" y="35496"/>
                  </a:cubicBezTo>
                  <a:cubicBezTo>
                    <a:pt x="8846" y="35496"/>
                    <a:pt x="9037" y="35389"/>
                    <a:pt x="9168" y="35210"/>
                  </a:cubicBezTo>
                  <a:cubicBezTo>
                    <a:pt x="9394" y="34912"/>
                    <a:pt x="9323" y="34519"/>
                    <a:pt x="9025" y="34305"/>
                  </a:cubicBezTo>
                  <a:cubicBezTo>
                    <a:pt x="8912" y="34224"/>
                    <a:pt x="8783" y="34185"/>
                    <a:pt x="8656" y="34185"/>
                  </a:cubicBezTo>
                  <a:close/>
                  <a:moveTo>
                    <a:pt x="30361" y="34185"/>
                  </a:moveTo>
                  <a:cubicBezTo>
                    <a:pt x="30234" y="34185"/>
                    <a:pt x="30105" y="34224"/>
                    <a:pt x="29992" y="34305"/>
                  </a:cubicBezTo>
                  <a:cubicBezTo>
                    <a:pt x="29694" y="34508"/>
                    <a:pt x="29623" y="34912"/>
                    <a:pt x="29825" y="35210"/>
                  </a:cubicBezTo>
                  <a:cubicBezTo>
                    <a:pt x="29968" y="35389"/>
                    <a:pt x="30159" y="35496"/>
                    <a:pt x="30385" y="35496"/>
                  </a:cubicBezTo>
                  <a:cubicBezTo>
                    <a:pt x="30504" y="35496"/>
                    <a:pt x="30635" y="35448"/>
                    <a:pt x="30754" y="35377"/>
                  </a:cubicBezTo>
                  <a:cubicBezTo>
                    <a:pt x="31040" y="35162"/>
                    <a:pt x="31111" y="34769"/>
                    <a:pt x="30897" y="34472"/>
                  </a:cubicBezTo>
                  <a:cubicBezTo>
                    <a:pt x="30771" y="34287"/>
                    <a:pt x="30568" y="34185"/>
                    <a:pt x="30361" y="34185"/>
                  </a:cubicBezTo>
                  <a:close/>
                  <a:moveTo>
                    <a:pt x="10832" y="35528"/>
                  </a:moveTo>
                  <a:cubicBezTo>
                    <a:pt x="10599" y="35528"/>
                    <a:pt x="10371" y="35653"/>
                    <a:pt x="10263" y="35877"/>
                  </a:cubicBezTo>
                  <a:cubicBezTo>
                    <a:pt x="10097" y="36198"/>
                    <a:pt x="10216" y="36591"/>
                    <a:pt x="10537" y="36758"/>
                  </a:cubicBezTo>
                  <a:cubicBezTo>
                    <a:pt x="10632" y="36817"/>
                    <a:pt x="10739" y="36841"/>
                    <a:pt x="10835" y="36841"/>
                  </a:cubicBezTo>
                  <a:cubicBezTo>
                    <a:pt x="11085" y="36841"/>
                    <a:pt x="11299" y="36698"/>
                    <a:pt x="11418" y="36484"/>
                  </a:cubicBezTo>
                  <a:cubicBezTo>
                    <a:pt x="11585" y="36163"/>
                    <a:pt x="11466" y="35758"/>
                    <a:pt x="11132" y="35603"/>
                  </a:cubicBezTo>
                  <a:cubicBezTo>
                    <a:pt x="11038" y="35552"/>
                    <a:pt x="10934" y="35528"/>
                    <a:pt x="10832" y="35528"/>
                  </a:cubicBezTo>
                  <a:close/>
                  <a:moveTo>
                    <a:pt x="28172" y="35528"/>
                  </a:moveTo>
                  <a:cubicBezTo>
                    <a:pt x="28069" y="35528"/>
                    <a:pt x="27962" y="35552"/>
                    <a:pt x="27861" y="35603"/>
                  </a:cubicBezTo>
                  <a:cubicBezTo>
                    <a:pt x="27539" y="35758"/>
                    <a:pt x="27420" y="36151"/>
                    <a:pt x="27587" y="36484"/>
                  </a:cubicBezTo>
                  <a:cubicBezTo>
                    <a:pt x="27706" y="36698"/>
                    <a:pt x="27944" y="36841"/>
                    <a:pt x="28158" y="36841"/>
                  </a:cubicBezTo>
                  <a:cubicBezTo>
                    <a:pt x="28265" y="36841"/>
                    <a:pt x="28373" y="36805"/>
                    <a:pt x="28456" y="36758"/>
                  </a:cubicBezTo>
                  <a:cubicBezTo>
                    <a:pt x="28789" y="36591"/>
                    <a:pt x="28908" y="36210"/>
                    <a:pt x="28742" y="35877"/>
                  </a:cubicBezTo>
                  <a:cubicBezTo>
                    <a:pt x="28626" y="35653"/>
                    <a:pt x="28407" y="35528"/>
                    <a:pt x="28172" y="35528"/>
                  </a:cubicBezTo>
                  <a:close/>
                  <a:moveTo>
                    <a:pt x="25816" y="36542"/>
                  </a:moveTo>
                  <a:cubicBezTo>
                    <a:pt x="25744" y="36542"/>
                    <a:pt x="25671" y="36554"/>
                    <a:pt x="25598" y="36579"/>
                  </a:cubicBezTo>
                  <a:cubicBezTo>
                    <a:pt x="25265" y="36698"/>
                    <a:pt x="25086" y="37079"/>
                    <a:pt x="25206" y="37413"/>
                  </a:cubicBezTo>
                  <a:cubicBezTo>
                    <a:pt x="25284" y="37670"/>
                    <a:pt x="25510" y="37843"/>
                    <a:pt x="25764" y="37843"/>
                  </a:cubicBezTo>
                  <a:cubicBezTo>
                    <a:pt x="25780" y="37843"/>
                    <a:pt x="25796" y="37843"/>
                    <a:pt x="25813" y="37841"/>
                  </a:cubicBezTo>
                  <a:cubicBezTo>
                    <a:pt x="25884" y="37841"/>
                    <a:pt x="25956" y="37841"/>
                    <a:pt x="26039" y="37817"/>
                  </a:cubicBezTo>
                  <a:cubicBezTo>
                    <a:pt x="26372" y="37698"/>
                    <a:pt x="26551" y="37329"/>
                    <a:pt x="26432" y="36984"/>
                  </a:cubicBezTo>
                  <a:cubicBezTo>
                    <a:pt x="26338" y="36711"/>
                    <a:pt x="26088" y="36542"/>
                    <a:pt x="25816" y="36542"/>
                  </a:cubicBezTo>
                  <a:close/>
                  <a:moveTo>
                    <a:pt x="13200" y="36566"/>
                  </a:moveTo>
                  <a:cubicBezTo>
                    <a:pt x="12929" y="36566"/>
                    <a:pt x="12679" y="36733"/>
                    <a:pt x="12585" y="36996"/>
                  </a:cubicBezTo>
                  <a:cubicBezTo>
                    <a:pt x="12466" y="37341"/>
                    <a:pt x="12644" y="37710"/>
                    <a:pt x="12978" y="37829"/>
                  </a:cubicBezTo>
                  <a:cubicBezTo>
                    <a:pt x="13061" y="37853"/>
                    <a:pt x="13133" y="37865"/>
                    <a:pt x="13204" y="37865"/>
                  </a:cubicBezTo>
                  <a:cubicBezTo>
                    <a:pt x="13478" y="37865"/>
                    <a:pt x="13728" y="37698"/>
                    <a:pt x="13811" y="37436"/>
                  </a:cubicBezTo>
                  <a:cubicBezTo>
                    <a:pt x="13930" y="37091"/>
                    <a:pt x="13752" y="36722"/>
                    <a:pt x="13418" y="36603"/>
                  </a:cubicBezTo>
                  <a:cubicBezTo>
                    <a:pt x="13346" y="36578"/>
                    <a:pt x="13272" y="36566"/>
                    <a:pt x="13200" y="36566"/>
                  </a:cubicBezTo>
                  <a:close/>
                  <a:moveTo>
                    <a:pt x="23354" y="37241"/>
                  </a:moveTo>
                  <a:cubicBezTo>
                    <a:pt x="23305" y="37241"/>
                    <a:pt x="23255" y="37246"/>
                    <a:pt x="23205" y="37258"/>
                  </a:cubicBezTo>
                  <a:cubicBezTo>
                    <a:pt x="22848" y="37329"/>
                    <a:pt x="22622" y="37675"/>
                    <a:pt x="22705" y="38032"/>
                  </a:cubicBezTo>
                  <a:cubicBezTo>
                    <a:pt x="22765" y="38341"/>
                    <a:pt x="23027" y="38544"/>
                    <a:pt x="23336" y="38544"/>
                  </a:cubicBezTo>
                  <a:cubicBezTo>
                    <a:pt x="23384" y="38544"/>
                    <a:pt x="23432" y="38544"/>
                    <a:pt x="23479" y="38532"/>
                  </a:cubicBezTo>
                  <a:cubicBezTo>
                    <a:pt x="23836" y="38460"/>
                    <a:pt x="24063" y="38115"/>
                    <a:pt x="23979" y="37758"/>
                  </a:cubicBezTo>
                  <a:cubicBezTo>
                    <a:pt x="23918" y="37451"/>
                    <a:pt x="23654" y="37241"/>
                    <a:pt x="23354" y="37241"/>
                  </a:cubicBezTo>
                  <a:close/>
                  <a:moveTo>
                    <a:pt x="15674" y="37256"/>
                  </a:moveTo>
                  <a:cubicBezTo>
                    <a:pt x="15370" y="37256"/>
                    <a:pt x="15100" y="37459"/>
                    <a:pt x="15038" y="37770"/>
                  </a:cubicBezTo>
                  <a:cubicBezTo>
                    <a:pt x="14966" y="38127"/>
                    <a:pt x="15180" y="38472"/>
                    <a:pt x="15538" y="38544"/>
                  </a:cubicBezTo>
                  <a:cubicBezTo>
                    <a:pt x="15585" y="38544"/>
                    <a:pt x="15633" y="38544"/>
                    <a:pt x="15681" y="38568"/>
                  </a:cubicBezTo>
                  <a:cubicBezTo>
                    <a:pt x="15978" y="38568"/>
                    <a:pt x="16252" y="38353"/>
                    <a:pt x="16312" y="38044"/>
                  </a:cubicBezTo>
                  <a:cubicBezTo>
                    <a:pt x="16395" y="37686"/>
                    <a:pt x="16169" y="37341"/>
                    <a:pt x="15812" y="37270"/>
                  </a:cubicBezTo>
                  <a:cubicBezTo>
                    <a:pt x="15765" y="37261"/>
                    <a:pt x="15719" y="37256"/>
                    <a:pt x="15674" y="37256"/>
                  </a:cubicBezTo>
                  <a:close/>
                  <a:moveTo>
                    <a:pt x="18223" y="37590"/>
                  </a:moveTo>
                  <a:cubicBezTo>
                    <a:pt x="17883" y="37590"/>
                    <a:pt x="17596" y="37867"/>
                    <a:pt x="17562" y="38210"/>
                  </a:cubicBezTo>
                  <a:cubicBezTo>
                    <a:pt x="17538" y="38556"/>
                    <a:pt x="17824" y="38877"/>
                    <a:pt x="18181" y="38901"/>
                  </a:cubicBezTo>
                  <a:lnTo>
                    <a:pt x="18217" y="38901"/>
                  </a:lnTo>
                  <a:cubicBezTo>
                    <a:pt x="18562" y="38901"/>
                    <a:pt x="18860" y="38639"/>
                    <a:pt x="18871" y="38294"/>
                  </a:cubicBezTo>
                  <a:cubicBezTo>
                    <a:pt x="18907" y="37937"/>
                    <a:pt x="18621" y="37627"/>
                    <a:pt x="18264" y="37591"/>
                  </a:cubicBezTo>
                  <a:cubicBezTo>
                    <a:pt x="18250" y="37590"/>
                    <a:pt x="18236" y="37590"/>
                    <a:pt x="18223" y="37590"/>
                  </a:cubicBezTo>
                  <a:close/>
                  <a:moveTo>
                    <a:pt x="20796" y="37590"/>
                  </a:moveTo>
                  <a:cubicBezTo>
                    <a:pt x="20782" y="37590"/>
                    <a:pt x="20767" y="37590"/>
                    <a:pt x="20753" y="37591"/>
                  </a:cubicBezTo>
                  <a:cubicBezTo>
                    <a:pt x="20395" y="37627"/>
                    <a:pt x="20110" y="37937"/>
                    <a:pt x="20145" y="38294"/>
                  </a:cubicBezTo>
                  <a:cubicBezTo>
                    <a:pt x="20157" y="38639"/>
                    <a:pt x="20455" y="38901"/>
                    <a:pt x="20800" y="38901"/>
                  </a:cubicBezTo>
                  <a:lnTo>
                    <a:pt x="20836" y="38901"/>
                  </a:lnTo>
                  <a:cubicBezTo>
                    <a:pt x="21193" y="38877"/>
                    <a:pt x="21479" y="38556"/>
                    <a:pt x="21455" y="38198"/>
                  </a:cubicBezTo>
                  <a:cubicBezTo>
                    <a:pt x="21421" y="37856"/>
                    <a:pt x="21134" y="37590"/>
                    <a:pt x="20796" y="3759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8"/>
            <p:cNvSpPr/>
            <p:nvPr/>
          </p:nvSpPr>
          <p:spPr>
            <a:xfrm>
              <a:off x="2691053" y="-1087546"/>
              <a:ext cx="1387840" cy="1387434"/>
            </a:xfrm>
            <a:custGeom>
              <a:avLst/>
              <a:gdLst/>
              <a:ahLst/>
              <a:cxnLst/>
              <a:rect l="l" t="t" r="r" b="b"/>
              <a:pathLst>
                <a:path w="44507" h="44494" extrusionOk="0">
                  <a:moveTo>
                    <a:pt x="22218" y="0"/>
                  </a:moveTo>
                  <a:cubicBezTo>
                    <a:pt x="21896" y="0"/>
                    <a:pt x="21622" y="262"/>
                    <a:pt x="21622" y="596"/>
                  </a:cubicBezTo>
                  <a:cubicBezTo>
                    <a:pt x="21622" y="917"/>
                    <a:pt x="21896" y="1191"/>
                    <a:pt x="22218" y="1191"/>
                  </a:cubicBezTo>
                  <a:cubicBezTo>
                    <a:pt x="22551" y="1191"/>
                    <a:pt x="22813" y="917"/>
                    <a:pt x="22813" y="596"/>
                  </a:cubicBezTo>
                  <a:cubicBezTo>
                    <a:pt x="22813" y="262"/>
                    <a:pt x="22551" y="0"/>
                    <a:pt x="22218" y="0"/>
                  </a:cubicBezTo>
                  <a:close/>
                  <a:moveTo>
                    <a:pt x="24836" y="141"/>
                  </a:moveTo>
                  <a:cubicBezTo>
                    <a:pt x="24535" y="141"/>
                    <a:pt x="24275" y="351"/>
                    <a:pt x="24230" y="667"/>
                  </a:cubicBezTo>
                  <a:cubicBezTo>
                    <a:pt x="24206" y="989"/>
                    <a:pt x="24420" y="1274"/>
                    <a:pt x="24754" y="1322"/>
                  </a:cubicBezTo>
                  <a:cubicBezTo>
                    <a:pt x="24766" y="1328"/>
                    <a:pt x="24781" y="1331"/>
                    <a:pt x="24792" y="1331"/>
                  </a:cubicBezTo>
                  <a:cubicBezTo>
                    <a:pt x="24804" y="1331"/>
                    <a:pt x="24813" y="1328"/>
                    <a:pt x="24813" y="1322"/>
                  </a:cubicBezTo>
                  <a:cubicBezTo>
                    <a:pt x="25111" y="1322"/>
                    <a:pt x="25373" y="1096"/>
                    <a:pt x="25409" y="798"/>
                  </a:cubicBezTo>
                  <a:cubicBezTo>
                    <a:pt x="25444" y="477"/>
                    <a:pt x="25218" y="191"/>
                    <a:pt x="24885" y="143"/>
                  </a:cubicBezTo>
                  <a:cubicBezTo>
                    <a:pt x="24868" y="142"/>
                    <a:pt x="24852" y="141"/>
                    <a:pt x="24836" y="141"/>
                  </a:cubicBezTo>
                  <a:close/>
                  <a:moveTo>
                    <a:pt x="19624" y="161"/>
                  </a:moveTo>
                  <a:cubicBezTo>
                    <a:pt x="19596" y="161"/>
                    <a:pt x="19567" y="163"/>
                    <a:pt x="19539" y="167"/>
                  </a:cubicBezTo>
                  <a:cubicBezTo>
                    <a:pt x="19217" y="191"/>
                    <a:pt x="18979" y="488"/>
                    <a:pt x="19027" y="810"/>
                  </a:cubicBezTo>
                  <a:cubicBezTo>
                    <a:pt x="19051" y="1131"/>
                    <a:pt x="19325" y="1334"/>
                    <a:pt x="19598" y="1334"/>
                  </a:cubicBezTo>
                  <a:lnTo>
                    <a:pt x="19682" y="1334"/>
                  </a:lnTo>
                  <a:cubicBezTo>
                    <a:pt x="20003" y="1310"/>
                    <a:pt x="20241" y="1012"/>
                    <a:pt x="20194" y="679"/>
                  </a:cubicBezTo>
                  <a:cubicBezTo>
                    <a:pt x="20172" y="385"/>
                    <a:pt x="19921" y="161"/>
                    <a:pt x="19624" y="161"/>
                  </a:cubicBezTo>
                  <a:close/>
                  <a:moveTo>
                    <a:pt x="27420" y="616"/>
                  </a:moveTo>
                  <a:cubicBezTo>
                    <a:pt x="27153" y="616"/>
                    <a:pt x="26899" y="796"/>
                    <a:pt x="26837" y="1072"/>
                  </a:cubicBezTo>
                  <a:cubicBezTo>
                    <a:pt x="26766" y="1381"/>
                    <a:pt x="26956" y="1703"/>
                    <a:pt x="27266" y="1786"/>
                  </a:cubicBezTo>
                  <a:cubicBezTo>
                    <a:pt x="27314" y="1798"/>
                    <a:pt x="27361" y="1798"/>
                    <a:pt x="27421" y="1798"/>
                  </a:cubicBezTo>
                  <a:cubicBezTo>
                    <a:pt x="27671" y="1798"/>
                    <a:pt x="27921" y="1620"/>
                    <a:pt x="27980" y="1358"/>
                  </a:cubicBezTo>
                  <a:cubicBezTo>
                    <a:pt x="28052" y="1036"/>
                    <a:pt x="27861" y="715"/>
                    <a:pt x="27552" y="631"/>
                  </a:cubicBezTo>
                  <a:cubicBezTo>
                    <a:pt x="27508" y="621"/>
                    <a:pt x="27464" y="616"/>
                    <a:pt x="27420" y="616"/>
                  </a:cubicBezTo>
                  <a:close/>
                  <a:moveTo>
                    <a:pt x="17039" y="636"/>
                  </a:moveTo>
                  <a:cubicBezTo>
                    <a:pt x="16991" y="636"/>
                    <a:pt x="16943" y="642"/>
                    <a:pt x="16896" y="655"/>
                  </a:cubicBezTo>
                  <a:cubicBezTo>
                    <a:pt x="16586" y="727"/>
                    <a:pt x="16384" y="1048"/>
                    <a:pt x="16467" y="1370"/>
                  </a:cubicBezTo>
                  <a:cubicBezTo>
                    <a:pt x="16538" y="1631"/>
                    <a:pt x="16777" y="1810"/>
                    <a:pt x="17027" y="1810"/>
                  </a:cubicBezTo>
                  <a:cubicBezTo>
                    <a:pt x="17086" y="1810"/>
                    <a:pt x="17134" y="1810"/>
                    <a:pt x="17181" y="1798"/>
                  </a:cubicBezTo>
                  <a:cubicBezTo>
                    <a:pt x="17491" y="1727"/>
                    <a:pt x="17681" y="1393"/>
                    <a:pt x="17610" y="1084"/>
                  </a:cubicBezTo>
                  <a:cubicBezTo>
                    <a:pt x="17550" y="822"/>
                    <a:pt x="17301" y="636"/>
                    <a:pt x="17039" y="636"/>
                  </a:cubicBezTo>
                  <a:close/>
                  <a:moveTo>
                    <a:pt x="29895" y="1387"/>
                  </a:moveTo>
                  <a:cubicBezTo>
                    <a:pt x="29663" y="1387"/>
                    <a:pt x="29440" y="1526"/>
                    <a:pt x="29350" y="1762"/>
                  </a:cubicBezTo>
                  <a:cubicBezTo>
                    <a:pt x="29231" y="2060"/>
                    <a:pt x="29385" y="2405"/>
                    <a:pt x="29695" y="2524"/>
                  </a:cubicBezTo>
                  <a:cubicBezTo>
                    <a:pt x="29754" y="2560"/>
                    <a:pt x="29826" y="2572"/>
                    <a:pt x="29897" y="2572"/>
                  </a:cubicBezTo>
                  <a:cubicBezTo>
                    <a:pt x="30135" y="2572"/>
                    <a:pt x="30362" y="2417"/>
                    <a:pt x="30457" y="2179"/>
                  </a:cubicBezTo>
                  <a:cubicBezTo>
                    <a:pt x="30576" y="1882"/>
                    <a:pt x="30421" y="1548"/>
                    <a:pt x="30112" y="1429"/>
                  </a:cubicBezTo>
                  <a:cubicBezTo>
                    <a:pt x="30041" y="1401"/>
                    <a:pt x="29967" y="1387"/>
                    <a:pt x="29895" y="1387"/>
                  </a:cubicBezTo>
                  <a:close/>
                  <a:moveTo>
                    <a:pt x="14544" y="1414"/>
                  </a:moveTo>
                  <a:cubicBezTo>
                    <a:pt x="14475" y="1414"/>
                    <a:pt x="14404" y="1427"/>
                    <a:pt x="14336" y="1453"/>
                  </a:cubicBezTo>
                  <a:cubicBezTo>
                    <a:pt x="14026" y="1560"/>
                    <a:pt x="13871" y="1905"/>
                    <a:pt x="13991" y="2215"/>
                  </a:cubicBezTo>
                  <a:cubicBezTo>
                    <a:pt x="14086" y="2453"/>
                    <a:pt x="14300" y="2584"/>
                    <a:pt x="14538" y="2608"/>
                  </a:cubicBezTo>
                  <a:cubicBezTo>
                    <a:pt x="14622" y="2608"/>
                    <a:pt x="14681" y="2584"/>
                    <a:pt x="14753" y="2560"/>
                  </a:cubicBezTo>
                  <a:cubicBezTo>
                    <a:pt x="15062" y="2453"/>
                    <a:pt x="15217" y="2108"/>
                    <a:pt x="15098" y="1798"/>
                  </a:cubicBezTo>
                  <a:cubicBezTo>
                    <a:pt x="15014" y="1566"/>
                    <a:pt x="14787" y="1414"/>
                    <a:pt x="14544" y="1414"/>
                  </a:cubicBezTo>
                  <a:close/>
                  <a:moveTo>
                    <a:pt x="32297" y="2464"/>
                  </a:moveTo>
                  <a:cubicBezTo>
                    <a:pt x="32078" y="2464"/>
                    <a:pt x="31868" y="2580"/>
                    <a:pt x="31767" y="2774"/>
                  </a:cubicBezTo>
                  <a:cubicBezTo>
                    <a:pt x="31612" y="3072"/>
                    <a:pt x="31719" y="3429"/>
                    <a:pt x="32017" y="3584"/>
                  </a:cubicBezTo>
                  <a:cubicBezTo>
                    <a:pt x="32100" y="3608"/>
                    <a:pt x="32195" y="3644"/>
                    <a:pt x="32302" y="3644"/>
                  </a:cubicBezTo>
                  <a:cubicBezTo>
                    <a:pt x="32505" y="3644"/>
                    <a:pt x="32719" y="3536"/>
                    <a:pt x="32814" y="3334"/>
                  </a:cubicBezTo>
                  <a:cubicBezTo>
                    <a:pt x="32969" y="3036"/>
                    <a:pt x="32862" y="2679"/>
                    <a:pt x="32564" y="2524"/>
                  </a:cubicBezTo>
                  <a:cubicBezTo>
                    <a:pt x="32478" y="2483"/>
                    <a:pt x="32387" y="2464"/>
                    <a:pt x="32297" y="2464"/>
                  </a:cubicBezTo>
                  <a:close/>
                  <a:moveTo>
                    <a:pt x="12179" y="2490"/>
                  </a:moveTo>
                  <a:cubicBezTo>
                    <a:pt x="12084" y="2490"/>
                    <a:pt x="11987" y="2512"/>
                    <a:pt x="11895" y="2560"/>
                  </a:cubicBezTo>
                  <a:cubicBezTo>
                    <a:pt x="11597" y="2703"/>
                    <a:pt x="11490" y="3060"/>
                    <a:pt x="11645" y="3358"/>
                  </a:cubicBezTo>
                  <a:cubicBezTo>
                    <a:pt x="11740" y="3548"/>
                    <a:pt x="11955" y="3667"/>
                    <a:pt x="12181" y="3691"/>
                  </a:cubicBezTo>
                  <a:cubicBezTo>
                    <a:pt x="12264" y="3691"/>
                    <a:pt x="12359" y="3656"/>
                    <a:pt x="12443" y="3608"/>
                  </a:cubicBezTo>
                  <a:cubicBezTo>
                    <a:pt x="12740" y="3453"/>
                    <a:pt x="12848" y="3096"/>
                    <a:pt x="12693" y="2810"/>
                  </a:cubicBezTo>
                  <a:cubicBezTo>
                    <a:pt x="12594" y="2604"/>
                    <a:pt x="12393" y="2490"/>
                    <a:pt x="12179" y="2490"/>
                  </a:cubicBezTo>
                  <a:close/>
                  <a:moveTo>
                    <a:pt x="34523" y="3817"/>
                  </a:moveTo>
                  <a:cubicBezTo>
                    <a:pt x="34334" y="3817"/>
                    <a:pt x="34151" y="3910"/>
                    <a:pt x="34041" y="4072"/>
                  </a:cubicBezTo>
                  <a:cubicBezTo>
                    <a:pt x="33850" y="4346"/>
                    <a:pt x="33922" y="4703"/>
                    <a:pt x="34184" y="4894"/>
                  </a:cubicBezTo>
                  <a:cubicBezTo>
                    <a:pt x="34291" y="4965"/>
                    <a:pt x="34410" y="5001"/>
                    <a:pt x="34517" y="5001"/>
                  </a:cubicBezTo>
                  <a:cubicBezTo>
                    <a:pt x="34707" y="5001"/>
                    <a:pt x="34886" y="4906"/>
                    <a:pt x="35005" y="4739"/>
                  </a:cubicBezTo>
                  <a:cubicBezTo>
                    <a:pt x="35196" y="4477"/>
                    <a:pt x="35124" y="4108"/>
                    <a:pt x="34862" y="3929"/>
                  </a:cubicBezTo>
                  <a:cubicBezTo>
                    <a:pt x="34758" y="3852"/>
                    <a:pt x="34639" y="3817"/>
                    <a:pt x="34523" y="3817"/>
                  </a:cubicBezTo>
                  <a:close/>
                  <a:moveTo>
                    <a:pt x="9923" y="3846"/>
                  </a:moveTo>
                  <a:cubicBezTo>
                    <a:pt x="9807" y="3846"/>
                    <a:pt x="9689" y="3881"/>
                    <a:pt x="9585" y="3953"/>
                  </a:cubicBezTo>
                  <a:cubicBezTo>
                    <a:pt x="9323" y="4132"/>
                    <a:pt x="9240" y="4501"/>
                    <a:pt x="9442" y="4775"/>
                  </a:cubicBezTo>
                  <a:cubicBezTo>
                    <a:pt x="9561" y="4941"/>
                    <a:pt x="9740" y="5025"/>
                    <a:pt x="9919" y="5025"/>
                  </a:cubicBezTo>
                  <a:cubicBezTo>
                    <a:pt x="10038" y="5025"/>
                    <a:pt x="10157" y="5001"/>
                    <a:pt x="10252" y="4918"/>
                  </a:cubicBezTo>
                  <a:cubicBezTo>
                    <a:pt x="10526" y="4739"/>
                    <a:pt x="10597" y="4370"/>
                    <a:pt x="10407" y="4108"/>
                  </a:cubicBezTo>
                  <a:cubicBezTo>
                    <a:pt x="10296" y="3938"/>
                    <a:pt x="10112" y="3846"/>
                    <a:pt x="9923" y="3846"/>
                  </a:cubicBezTo>
                  <a:close/>
                  <a:moveTo>
                    <a:pt x="36596" y="5426"/>
                  </a:moveTo>
                  <a:cubicBezTo>
                    <a:pt x="36434" y="5426"/>
                    <a:pt x="36270" y="5492"/>
                    <a:pt x="36148" y="5620"/>
                  </a:cubicBezTo>
                  <a:cubicBezTo>
                    <a:pt x="35934" y="5858"/>
                    <a:pt x="35946" y="6251"/>
                    <a:pt x="36196" y="6454"/>
                  </a:cubicBezTo>
                  <a:cubicBezTo>
                    <a:pt x="36303" y="6561"/>
                    <a:pt x="36446" y="6608"/>
                    <a:pt x="36589" y="6608"/>
                  </a:cubicBezTo>
                  <a:cubicBezTo>
                    <a:pt x="36743" y="6608"/>
                    <a:pt x="36910" y="6549"/>
                    <a:pt x="37029" y="6406"/>
                  </a:cubicBezTo>
                  <a:cubicBezTo>
                    <a:pt x="37255" y="6168"/>
                    <a:pt x="37243" y="5799"/>
                    <a:pt x="36981" y="5572"/>
                  </a:cubicBezTo>
                  <a:cubicBezTo>
                    <a:pt x="36872" y="5474"/>
                    <a:pt x="36734" y="5426"/>
                    <a:pt x="36596" y="5426"/>
                  </a:cubicBezTo>
                  <a:close/>
                  <a:moveTo>
                    <a:pt x="7859" y="5456"/>
                  </a:moveTo>
                  <a:cubicBezTo>
                    <a:pt x="7722" y="5456"/>
                    <a:pt x="7586" y="5505"/>
                    <a:pt x="7478" y="5608"/>
                  </a:cubicBezTo>
                  <a:cubicBezTo>
                    <a:pt x="7240" y="5822"/>
                    <a:pt x="7204" y="6203"/>
                    <a:pt x="7430" y="6442"/>
                  </a:cubicBezTo>
                  <a:cubicBezTo>
                    <a:pt x="7541" y="6563"/>
                    <a:pt x="7692" y="6633"/>
                    <a:pt x="7837" y="6633"/>
                  </a:cubicBezTo>
                  <a:cubicBezTo>
                    <a:pt x="7848" y="6633"/>
                    <a:pt x="7860" y="6633"/>
                    <a:pt x="7871" y="6632"/>
                  </a:cubicBezTo>
                  <a:cubicBezTo>
                    <a:pt x="8014" y="6632"/>
                    <a:pt x="8156" y="6584"/>
                    <a:pt x="8264" y="6489"/>
                  </a:cubicBezTo>
                  <a:cubicBezTo>
                    <a:pt x="8502" y="6275"/>
                    <a:pt x="8526" y="5906"/>
                    <a:pt x="8311" y="5656"/>
                  </a:cubicBezTo>
                  <a:cubicBezTo>
                    <a:pt x="8188" y="5526"/>
                    <a:pt x="8022" y="5456"/>
                    <a:pt x="7859" y="5456"/>
                  </a:cubicBezTo>
                  <a:close/>
                  <a:moveTo>
                    <a:pt x="38427" y="7271"/>
                  </a:moveTo>
                  <a:cubicBezTo>
                    <a:pt x="38288" y="7271"/>
                    <a:pt x="38151" y="7319"/>
                    <a:pt x="38041" y="7418"/>
                  </a:cubicBezTo>
                  <a:cubicBezTo>
                    <a:pt x="37803" y="7632"/>
                    <a:pt x="37779" y="8013"/>
                    <a:pt x="37994" y="8251"/>
                  </a:cubicBezTo>
                  <a:cubicBezTo>
                    <a:pt x="38113" y="8394"/>
                    <a:pt x="38279" y="8454"/>
                    <a:pt x="38446" y="8454"/>
                  </a:cubicBezTo>
                  <a:cubicBezTo>
                    <a:pt x="38577" y="8454"/>
                    <a:pt x="38732" y="8406"/>
                    <a:pt x="38827" y="8299"/>
                  </a:cubicBezTo>
                  <a:cubicBezTo>
                    <a:pt x="39065" y="8097"/>
                    <a:pt x="39101" y="7716"/>
                    <a:pt x="38875" y="7466"/>
                  </a:cubicBezTo>
                  <a:cubicBezTo>
                    <a:pt x="38753" y="7337"/>
                    <a:pt x="38589" y="7271"/>
                    <a:pt x="38427" y="7271"/>
                  </a:cubicBezTo>
                  <a:close/>
                  <a:moveTo>
                    <a:pt x="6027" y="7310"/>
                  </a:moveTo>
                  <a:cubicBezTo>
                    <a:pt x="5863" y="7310"/>
                    <a:pt x="5700" y="7379"/>
                    <a:pt x="5585" y="7513"/>
                  </a:cubicBezTo>
                  <a:cubicBezTo>
                    <a:pt x="5358" y="7751"/>
                    <a:pt x="5370" y="8120"/>
                    <a:pt x="5632" y="8347"/>
                  </a:cubicBezTo>
                  <a:cubicBezTo>
                    <a:pt x="5751" y="8454"/>
                    <a:pt x="5882" y="8489"/>
                    <a:pt x="6013" y="8489"/>
                  </a:cubicBezTo>
                  <a:cubicBezTo>
                    <a:pt x="6180" y="8489"/>
                    <a:pt x="6347" y="8430"/>
                    <a:pt x="6466" y="8299"/>
                  </a:cubicBezTo>
                  <a:cubicBezTo>
                    <a:pt x="6680" y="8061"/>
                    <a:pt x="6668" y="7680"/>
                    <a:pt x="6418" y="7466"/>
                  </a:cubicBezTo>
                  <a:cubicBezTo>
                    <a:pt x="6308" y="7361"/>
                    <a:pt x="6167" y="7310"/>
                    <a:pt x="6027" y="7310"/>
                  </a:cubicBezTo>
                  <a:close/>
                  <a:moveTo>
                    <a:pt x="40058" y="9323"/>
                  </a:moveTo>
                  <a:cubicBezTo>
                    <a:pt x="39942" y="9323"/>
                    <a:pt x="39824" y="9358"/>
                    <a:pt x="39720" y="9430"/>
                  </a:cubicBezTo>
                  <a:cubicBezTo>
                    <a:pt x="39458" y="9609"/>
                    <a:pt x="39387" y="9978"/>
                    <a:pt x="39577" y="10252"/>
                  </a:cubicBezTo>
                  <a:cubicBezTo>
                    <a:pt x="39684" y="10418"/>
                    <a:pt x="39875" y="10502"/>
                    <a:pt x="40053" y="10502"/>
                  </a:cubicBezTo>
                  <a:cubicBezTo>
                    <a:pt x="40172" y="10502"/>
                    <a:pt x="40291" y="10478"/>
                    <a:pt x="40399" y="10394"/>
                  </a:cubicBezTo>
                  <a:cubicBezTo>
                    <a:pt x="40661" y="10216"/>
                    <a:pt x="40732" y="9847"/>
                    <a:pt x="40541" y="9585"/>
                  </a:cubicBezTo>
                  <a:cubicBezTo>
                    <a:pt x="40431" y="9415"/>
                    <a:pt x="40247" y="9323"/>
                    <a:pt x="40058" y="9323"/>
                  </a:cubicBezTo>
                  <a:close/>
                  <a:moveTo>
                    <a:pt x="4413" y="9370"/>
                  </a:moveTo>
                  <a:cubicBezTo>
                    <a:pt x="4228" y="9370"/>
                    <a:pt x="4047" y="9459"/>
                    <a:pt x="3930" y="9621"/>
                  </a:cubicBezTo>
                  <a:cubicBezTo>
                    <a:pt x="3739" y="9894"/>
                    <a:pt x="3811" y="10263"/>
                    <a:pt x="4085" y="10442"/>
                  </a:cubicBezTo>
                  <a:cubicBezTo>
                    <a:pt x="4180" y="10514"/>
                    <a:pt x="4299" y="10549"/>
                    <a:pt x="4406" y="10549"/>
                  </a:cubicBezTo>
                  <a:cubicBezTo>
                    <a:pt x="4596" y="10549"/>
                    <a:pt x="4775" y="10454"/>
                    <a:pt x="4894" y="10299"/>
                  </a:cubicBezTo>
                  <a:cubicBezTo>
                    <a:pt x="5097" y="10025"/>
                    <a:pt x="5013" y="9668"/>
                    <a:pt x="4751" y="9478"/>
                  </a:cubicBezTo>
                  <a:cubicBezTo>
                    <a:pt x="4646" y="9405"/>
                    <a:pt x="4529" y="9370"/>
                    <a:pt x="4413" y="9370"/>
                  </a:cubicBezTo>
                  <a:close/>
                  <a:moveTo>
                    <a:pt x="41414" y="11550"/>
                  </a:moveTo>
                  <a:cubicBezTo>
                    <a:pt x="41320" y="11550"/>
                    <a:pt x="41225" y="11573"/>
                    <a:pt x="41137" y="11621"/>
                  </a:cubicBezTo>
                  <a:cubicBezTo>
                    <a:pt x="40839" y="11764"/>
                    <a:pt x="40732" y="12145"/>
                    <a:pt x="40887" y="12419"/>
                  </a:cubicBezTo>
                  <a:cubicBezTo>
                    <a:pt x="40994" y="12621"/>
                    <a:pt x="41196" y="12740"/>
                    <a:pt x="41411" y="12752"/>
                  </a:cubicBezTo>
                  <a:cubicBezTo>
                    <a:pt x="41506" y="12752"/>
                    <a:pt x="41601" y="12716"/>
                    <a:pt x="41684" y="12680"/>
                  </a:cubicBezTo>
                  <a:cubicBezTo>
                    <a:pt x="41982" y="12526"/>
                    <a:pt x="42089" y="12168"/>
                    <a:pt x="41946" y="11871"/>
                  </a:cubicBezTo>
                  <a:cubicBezTo>
                    <a:pt x="41831" y="11665"/>
                    <a:pt x="41625" y="11550"/>
                    <a:pt x="41414" y="11550"/>
                  </a:cubicBezTo>
                  <a:close/>
                  <a:moveTo>
                    <a:pt x="3050" y="11598"/>
                  </a:moveTo>
                  <a:cubicBezTo>
                    <a:pt x="2837" y="11598"/>
                    <a:pt x="2636" y="11713"/>
                    <a:pt x="2537" y="11918"/>
                  </a:cubicBezTo>
                  <a:cubicBezTo>
                    <a:pt x="2382" y="12216"/>
                    <a:pt x="2501" y="12573"/>
                    <a:pt x="2787" y="12716"/>
                  </a:cubicBezTo>
                  <a:cubicBezTo>
                    <a:pt x="2852" y="12753"/>
                    <a:pt x="2924" y="12783"/>
                    <a:pt x="3004" y="12783"/>
                  </a:cubicBezTo>
                  <a:cubicBezTo>
                    <a:pt x="3026" y="12783"/>
                    <a:pt x="3049" y="12781"/>
                    <a:pt x="3072" y="12776"/>
                  </a:cubicBezTo>
                  <a:cubicBezTo>
                    <a:pt x="3275" y="12776"/>
                    <a:pt x="3489" y="12680"/>
                    <a:pt x="3584" y="12466"/>
                  </a:cubicBezTo>
                  <a:cubicBezTo>
                    <a:pt x="3739" y="12168"/>
                    <a:pt x="3632" y="11811"/>
                    <a:pt x="3334" y="11668"/>
                  </a:cubicBezTo>
                  <a:cubicBezTo>
                    <a:pt x="3243" y="11621"/>
                    <a:pt x="3145" y="11598"/>
                    <a:pt x="3050" y="11598"/>
                  </a:cubicBezTo>
                  <a:close/>
                  <a:moveTo>
                    <a:pt x="42506" y="13948"/>
                  </a:moveTo>
                  <a:cubicBezTo>
                    <a:pt x="42432" y="13948"/>
                    <a:pt x="42356" y="13962"/>
                    <a:pt x="42280" y="13990"/>
                  </a:cubicBezTo>
                  <a:cubicBezTo>
                    <a:pt x="41970" y="14109"/>
                    <a:pt x="41827" y="14431"/>
                    <a:pt x="41946" y="14740"/>
                  </a:cubicBezTo>
                  <a:cubicBezTo>
                    <a:pt x="42030" y="14966"/>
                    <a:pt x="42256" y="15121"/>
                    <a:pt x="42494" y="15133"/>
                  </a:cubicBezTo>
                  <a:cubicBezTo>
                    <a:pt x="42554" y="15133"/>
                    <a:pt x="42625" y="15121"/>
                    <a:pt x="42696" y="15086"/>
                  </a:cubicBezTo>
                  <a:cubicBezTo>
                    <a:pt x="43018" y="14966"/>
                    <a:pt x="43161" y="14633"/>
                    <a:pt x="43042" y="14324"/>
                  </a:cubicBezTo>
                  <a:cubicBezTo>
                    <a:pt x="42951" y="14087"/>
                    <a:pt x="42743" y="13948"/>
                    <a:pt x="42506" y="13948"/>
                  </a:cubicBezTo>
                  <a:close/>
                  <a:moveTo>
                    <a:pt x="1976" y="14008"/>
                  </a:moveTo>
                  <a:cubicBezTo>
                    <a:pt x="1743" y="14008"/>
                    <a:pt x="1520" y="14149"/>
                    <a:pt x="1429" y="14395"/>
                  </a:cubicBezTo>
                  <a:cubicBezTo>
                    <a:pt x="1310" y="14693"/>
                    <a:pt x="1465" y="15026"/>
                    <a:pt x="1775" y="15145"/>
                  </a:cubicBezTo>
                  <a:cubicBezTo>
                    <a:pt x="1846" y="15157"/>
                    <a:pt x="1918" y="15181"/>
                    <a:pt x="1977" y="15193"/>
                  </a:cubicBezTo>
                  <a:cubicBezTo>
                    <a:pt x="2215" y="15193"/>
                    <a:pt x="2441" y="15038"/>
                    <a:pt x="2537" y="14800"/>
                  </a:cubicBezTo>
                  <a:cubicBezTo>
                    <a:pt x="2656" y="14502"/>
                    <a:pt x="2501" y="14169"/>
                    <a:pt x="2191" y="14050"/>
                  </a:cubicBezTo>
                  <a:cubicBezTo>
                    <a:pt x="2121" y="14022"/>
                    <a:pt x="2048" y="14008"/>
                    <a:pt x="1976" y="14008"/>
                  </a:cubicBezTo>
                  <a:close/>
                  <a:moveTo>
                    <a:pt x="43269" y="16440"/>
                  </a:moveTo>
                  <a:cubicBezTo>
                    <a:pt x="43225" y="16440"/>
                    <a:pt x="43181" y="16445"/>
                    <a:pt x="43137" y="16455"/>
                  </a:cubicBezTo>
                  <a:cubicBezTo>
                    <a:pt x="42816" y="16526"/>
                    <a:pt x="42625" y="16860"/>
                    <a:pt x="42696" y="17169"/>
                  </a:cubicBezTo>
                  <a:cubicBezTo>
                    <a:pt x="42756" y="17443"/>
                    <a:pt x="43018" y="17622"/>
                    <a:pt x="43268" y="17622"/>
                  </a:cubicBezTo>
                  <a:cubicBezTo>
                    <a:pt x="43328" y="17622"/>
                    <a:pt x="43375" y="17622"/>
                    <a:pt x="43411" y="17610"/>
                  </a:cubicBezTo>
                  <a:cubicBezTo>
                    <a:pt x="43732" y="17526"/>
                    <a:pt x="43923" y="17205"/>
                    <a:pt x="43851" y="16883"/>
                  </a:cubicBezTo>
                  <a:cubicBezTo>
                    <a:pt x="43780" y="16618"/>
                    <a:pt x="43533" y="16440"/>
                    <a:pt x="43269" y="16440"/>
                  </a:cubicBezTo>
                  <a:close/>
                  <a:moveTo>
                    <a:pt x="1226" y="16499"/>
                  </a:moveTo>
                  <a:cubicBezTo>
                    <a:pt x="959" y="16499"/>
                    <a:pt x="705" y="16677"/>
                    <a:pt x="644" y="16943"/>
                  </a:cubicBezTo>
                  <a:cubicBezTo>
                    <a:pt x="572" y="17264"/>
                    <a:pt x="763" y="17586"/>
                    <a:pt x="1072" y="17657"/>
                  </a:cubicBezTo>
                  <a:cubicBezTo>
                    <a:pt x="1120" y="17681"/>
                    <a:pt x="1167" y="17681"/>
                    <a:pt x="1203" y="17681"/>
                  </a:cubicBezTo>
                  <a:cubicBezTo>
                    <a:pt x="1477" y="17681"/>
                    <a:pt x="1715" y="17502"/>
                    <a:pt x="1787" y="17229"/>
                  </a:cubicBezTo>
                  <a:cubicBezTo>
                    <a:pt x="1858" y="16919"/>
                    <a:pt x="1668" y="16586"/>
                    <a:pt x="1358" y="16514"/>
                  </a:cubicBezTo>
                  <a:cubicBezTo>
                    <a:pt x="1314" y="16504"/>
                    <a:pt x="1270" y="16499"/>
                    <a:pt x="1226" y="16499"/>
                  </a:cubicBezTo>
                  <a:close/>
                  <a:moveTo>
                    <a:pt x="43767" y="19009"/>
                  </a:moveTo>
                  <a:cubicBezTo>
                    <a:pt x="43740" y="19009"/>
                    <a:pt x="43712" y="19010"/>
                    <a:pt x="43685" y="19015"/>
                  </a:cubicBezTo>
                  <a:cubicBezTo>
                    <a:pt x="43351" y="19050"/>
                    <a:pt x="43113" y="19348"/>
                    <a:pt x="43161" y="19669"/>
                  </a:cubicBezTo>
                  <a:cubicBezTo>
                    <a:pt x="43197" y="19967"/>
                    <a:pt x="43447" y="20193"/>
                    <a:pt x="43744" y="20193"/>
                  </a:cubicBezTo>
                  <a:lnTo>
                    <a:pt x="43816" y="20193"/>
                  </a:lnTo>
                  <a:cubicBezTo>
                    <a:pt x="44149" y="20158"/>
                    <a:pt x="44387" y="19860"/>
                    <a:pt x="44340" y="19538"/>
                  </a:cubicBezTo>
                  <a:cubicBezTo>
                    <a:pt x="44307" y="19234"/>
                    <a:pt x="44055" y="19009"/>
                    <a:pt x="43767" y="19009"/>
                  </a:cubicBezTo>
                  <a:close/>
                  <a:moveTo>
                    <a:pt x="741" y="19058"/>
                  </a:moveTo>
                  <a:cubicBezTo>
                    <a:pt x="437" y="19058"/>
                    <a:pt x="178" y="19276"/>
                    <a:pt x="155" y="19586"/>
                  </a:cubicBezTo>
                  <a:cubicBezTo>
                    <a:pt x="120" y="19908"/>
                    <a:pt x="346" y="20193"/>
                    <a:pt x="667" y="20241"/>
                  </a:cubicBezTo>
                  <a:cubicBezTo>
                    <a:pt x="685" y="20247"/>
                    <a:pt x="697" y="20250"/>
                    <a:pt x="708" y="20250"/>
                  </a:cubicBezTo>
                  <a:cubicBezTo>
                    <a:pt x="718" y="20250"/>
                    <a:pt x="727" y="20247"/>
                    <a:pt x="739" y="20241"/>
                  </a:cubicBezTo>
                  <a:cubicBezTo>
                    <a:pt x="1037" y="20241"/>
                    <a:pt x="1298" y="20015"/>
                    <a:pt x="1334" y="19717"/>
                  </a:cubicBezTo>
                  <a:cubicBezTo>
                    <a:pt x="1358" y="19384"/>
                    <a:pt x="1132" y="19110"/>
                    <a:pt x="810" y="19062"/>
                  </a:cubicBezTo>
                  <a:cubicBezTo>
                    <a:pt x="787" y="19060"/>
                    <a:pt x="764" y="19058"/>
                    <a:pt x="741" y="19058"/>
                  </a:cubicBezTo>
                  <a:close/>
                  <a:moveTo>
                    <a:pt x="43911" y="21622"/>
                  </a:moveTo>
                  <a:cubicBezTo>
                    <a:pt x="43578" y="21622"/>
                    <a:pt x="43316" y="21884"/>
                    <a:pt x="43316" y="22217"/>
                  </a:cubicBezTo>
                  <a:lnTo>
                    <a:pt x="43316" y="22229"/>
                  </a:lnTo>
                  <a:lnTo>
                    <a:pt x="43316" y="22241"/>
                  </a:lnTo>
                  <a:cubicBezTo>
                    <a:pt x="43316" y="22575"/>
                    <a:pt x="43578" y="22836"/>
                    <a:pt x="43911" y="22860"/>
                  </a:cubicBezTo>
                  <a:cubicBezTo>
                    <a:pt x="44232" y="22860"/>
                    <a:pt x="44506" y="22586"/>
                    <a:pt x="44506" y="22265"/>
                  </a:cubicBezTo>
                  <a:lnTo>
                    <a:pt x="44506" y="22253"/>
                  </a:lnTo>
                  <a:lnTo>
                    <a:pt x="44506" y="22217"/>
                  </a:lnTo>
                  <a:cubicBezTo>
                    <a:pt x="44506" y="21884"/>
                    <a:pt x="44232" y="21622"/>
                    <a:pt x="43911" y="21622"/>
                  </a:cubicBezTo>
                  <a:close/>
                  <a:moveTo>
                    <a:pt x="596" y="21682"/>
                  </a:moveTo>
                  <a:cubicBezTo>
                    <a:pt x="275" y="21682"/>
                    <a:pt x="1" y="21944"/>
                    <a:pt x="1" y="22277"/>
                  </a:cubicBezTo>
                  <a:cubicBezTo>
                    <a:pt x="1" y="22586"/>
                    <a:pt x="275" y="22860"/>
                    <a:pt x="596" y="22872"/>
                  </a:cubicBezTo>
                  <a:cubicBezTo>
                    <a:pt x="929" y="22872"/>
                    <a:pt x="1191" y="22598"/>
                    <a:pt x="1191" y="22277"/>
                  </a:cubicBezTo>
                  <a:cubicBezTo>
                    <a:pt x="1191" y="21944"/>
                    <a:pt x="929" y="21682"/>
                    <a:pt x="596" y="21682"/>
                  </a:cubicBezTo>
                  <a:close/>
                  <a:moveTo>
                    <a:pt x="43769" y="24264"/>
                  </a:moveTo>
                  <a:cubicBezTo>
                    <a:pt x="43467" y="24264"/>
                    <a:pt x="43206" y="24483"/>
                    <a:pt x="43161" y="24789"/>
                  </a:cubicBezTo>
                  <a:cubicBezTo>
                    <a:pt x="43137" y="25122"/>
                    <a:pt x="43351" y="25396"/>
                    <a:pt x="43685" y="25444"/>
                  </a:cubicBezTo>
                  <a:lnTo>
                    <a:pt x="43744" y="25444"/>
                  </a:lnTo>
                  <a:cubicBezTo>
                    <a:pt x="44042" y="25444"/>
                    <a:pt x="44304" y="25218"/>
                    <a:pt x="44340" y="24920"/>
                  </a:cubicBezTo>
                  <a:cubicBezTo>
                    <a:pt x="44375" y="24599"/>
                    <a:pt x="44149" y="24313"/>
                    <a:pt x="43816" y="24265"/>
                  </a:cubicBezTo>
                  <a:cubicBezTo>
                    <a:pt x="43800" y="24264"/>
                    <a:pt x="43785" y="24264"/>
                    <a:pt x="43769" y="24264"/>
                  </a:cubicBezTo>
                  <a:close/>
                  <a:moveTo>
                    <a:pt x="773" y="24283"/>
                  </a:moveTo>
                  <a:cubicBezTo>
                    <a:pt x="746" y="24283"/>
                    <a:pt x="719" y="24285"/>
                    <a:pt x="691" y="24289"/>
                  </a:cubicBezTo>
                  <a:cubicBezTo>
                    <a:pt x="358" y="24313"/>
                    <a:pt x="120" y="24610"/>
                    <a:pt x="167" y="24944"/>
                  </a:cubicBezTo>
                  <a:cubicBezTo>
                    <a:pt x="191" y="25253"/>
                    <a:pt x="465" y="25456"/>
                    <a:pt x="751" y="25456"/>
                  </a:cubicBezTo>
                  <a:lnTo>
                    <a:pt x="822" y="25456"/>
                  </a:lnTo>
                  <a:cubicBezTo>
                    <a:pt x="1144" y="25432"/>
                    <a:pt x="1382" y="25134"/>
                    <a:pt x="1346" y="24801"/>
                  </a:cubicBezTo>
                  <a:cubicBezTo>
                    <a:pt x="1313" y="24507"/>
                    <a:pt x="1062" y="24283"/>
                    <a:pt x="773" y="24283"/>
                  </a:cubicBezTo>
                  <a:close/>
                  <a:moveTo>
                    <a:pt x="43299" y="26846"/>
                  </a:moveTo>
                  <a:cubicBezTo>
                    <a:pt x="43027" y="26846"/>
                    <a:pt x="42782" y="27024"/>
                    <a:pt x="42720" y="27289"/>
                  </a:cubicBezTo>
                  <a:cubicBezTo>
                    <a:pt x="42637" y="27599"/>
                    <a:pt x="42839" y="27932"/>
                    <a:pt x="43149" y="28004"/>
                  </a:cubicBezTo>
                  <a:cubicBezTo>
                    <a:pt x="43197" y="28016"/>
                    <a:pt x="43232" y="28016"/>
                    <a:pt x="43292" y="28016"/>
                  </a:cubicBezTo>
                  <a:cubicBezTo>
                    <a:pt x="43554" y="28016"/>
                    <a:pt x="43804" y="27837"/>
                    <a:pt x="43863" y="27575"/>
                  </a:cubicBezTo>
                  <a:cubicBezTo>
                    <a:pt x="43935" y="27266"/>
                    <a:pt x="43744" y="26932"/>
                    <a:pt x="43435" y="26861"/>
                  </a:cubicBezTo>
                  <a:cubicBezTo>
                    <a:pt x="43389" y="26851"/>
                    <a:pt x="43343" y="26846"/>
                    <a:pt x="43299" y="26846"/>
                  </a:cubicBezTo>
                  <a:close/>
                  <a:moveTo>
                    <a:pt x="1204" y="26858"/>
                  </a:moveTo>
                  <a:cubicBezTo>
                    <a:pt x="1160" y="26858"/>
                    <a:pt x="1116" y="26863"/>
                    <a:pt x="1072" y="26873"/>
                  </a:cubicBezTo>
                  <a:cubicBezTo>
                    <a:pt x="763" y="26956"/>
                    <a:pt x="572" y="27277"/>
                    <a:pt x="644" y="27587"/>
                  </a:cubicBezTo>
                  <a:cubicBezTo>
                    <a:pt x="715" y="27861"/>
                    <a:pt x="953" y="28039"/>
                    <a:pt x="1227" y="28039"/>
                  </a:cubicBezTo>
                  <a:cubicBezTo>
                    <a:pt x="1263" y="28039"/>
                    <a:pt x="1310" y="28039"/>
                    <a:pt x="1358" y="28028"/>
                  </a:cubicBezTo>
                  <a:cubicBezTo>
                    <a:pt x="1668" y="27944"/>
                    <a:pt x="1858" y="27623"/>
                    <a:pt x="1787" y="27313"/>
                  </a:cubicBezTo>
                  <a:cubicBezTo>
                    <a:pt x="1725" y="27037"/>
                    <a:pt x="1471" y="26858"/>
                    <a:pt x="1204" y="26858"/>
                  </a:cubicBezTo>
                  <a:close/>
                  <a:moveTo>
                    <a:pt x="42512" y="29333"/>
                  </a:moveTo>
                  <a:cubicBezTo>
                    <a:pt x="42276" y="29333"/>
                    <a:pt x="42050" y="29480"/>
                    <a:pt x="41958" y="29718"/>
                  </a:cubicBezTo>
                  <a:cubicBezTo>
                    <a:pt x="41839" y="30016"/>
                    <a:pt x="41982" y="30361"/>
                    <a:pt x="42304" y="30480"/>
                  </a:cubicBezTo>
                  <a:cubicBezTo>
                    <a:pt x="42363" y="30504"/>
                    <a:pt x="42435" y="30516"/>
                    <a:pt x="42506" y="30516"/>
                  </a:cubicBezTo>
                  <a:cubicBezTo>
                    <a:pt x="42744" y="30516"/>
                    <a:pt x="42970" y="30373"/>
                    <a:pt x="43054" y="30135"/>
                  </a:cubicBezTo>
                  <a:cubicBezTo>
                    <a:pt x="43173" y="29837"/>
                    <a:pt x="43030" y="29492"/>
                    <a:pt x="42720" y="29373"/>
                  </a:cubicBezTo>
                  <a:cubicBezTo>
                    <a:pt x="42652" y="29346"/>
                    <a:pt x="42582" y="29333"/>
                    <a:pt x="42512" y="29333"/>
                  </a:cubicBezTo>
                  <a:close/>
                  <a:moveTo>
                    <a:pt x="1995" y="29346"/>
                  </a:moveTo>
                  <a:cubicBezTo>
                    <a:pt x="1926" y="29346"/>
                    <a:pt x="1855" y="29359"/>
                    <a:pt x="1787" y="29385"/>
                  </a:cubicBezTo>
                  <a:cubicBezTo>
                    <a:pt x="1477" y="29492"/>
                    <a:pt x="1322" y="29837"/>
                    <a:pt x="1441" y="30147"/>
                  </a:cubicBezTo>
                  <a:cubicBezTo>
                    <a:pt x="1537" y="30385"/>
                    <a:pt x="1763" y="30540"/>
                    <a:pt x="2001" y="30540"/>
                  </a:cubicBezTo>
                  <a:cubicBezTo>
                    <a:pt x="2072" y="30540"/>
                    <a:pt x="2132" y="30516"/>
                    <a:pt x="2203" y="30492"/>
                  </a:cubicBezTo>
                  <a:cubicBezTo>
                    <a:pt x="2501" y="30385"/>
                    <a:pt x="2668" y="30040"/>
                    <a:pt x="2549" y="29730"/>
                  </a:cubicBezTo>
                  <a:cubicBezTo>
                    <a:pt x="2465" y="29498"/>
                    <a:pt x="2238" y="29346"/>
                    <a:pt x="1995" y="29346"/>
                  </a:cubicBezTo>
                  <a:close/>
                  <a:moveTo>
                    <a:pt x="41443" y="31706"/>
                  </a:moveTo>
                  <a:cubicBezTo>
                    <a:pt x="41222" y="31706"/>
                    <a:pt x="41009" y="31825"/>
                    <a:pt x="40899" y="32028"/>
                  </a:cubicBezTo>
                  <a:cubicBezTo>
                    <a:pt x="40756" y="32326"/>
                    <a:pt x="40875" y="32683"/>
                    <a:pt x="41149" y="32826"/>
                  </a:cubicBezTo>
                  <a:cubicBezTo>
                    <a:pt x="41228" y="32865"/>
                    <a:pt x="41298" y="32888"/>
                    <a:pt x="41381" y="32888"/>
                  </a:cubicBezTo>
                  <a:cubicBezTo>
                    <a:pt x="41398" y="32888"/>
                    <a:pt x="41416" y="32887"/>
                    <a:pt x="41434" y="32885"/>
                  </a:cubicBezTo>
                  <a:cubicBezTo>
                    <a:pt x="41649" y="32885"/>
                    <a:pt x="41851" y="32766"/>
                    <a:pt x="41958" y="32576"/>
                  </a:cubicBezTo>
                  <a:cubicBezTo>
                    <a:pt x="42113" y="32278"/>
                    <a:pt x="41994" y="31921"/>
                    <a:pt x="41708" y="31766"/>
                  </a:cubicBezTo>
                  <a:cubicBezTo>
                    <a:pt x="41623" y="31725"/>
                    <a:pt x="41532" y="31706"/>
                    <a:pt x="41443" y="31706"/>
                  </a:cubicBezTo>
                  <a:close/>
                  <a:moveTo>
                    <a:pt x="3095" y="31731"/>
                  </a:moveTo>
                  <a:cubicBezTo>
                    <a:pt x="3000" y="31731"/>
                    <a:pt x="2902" y="31754"/>
                    <a:pt x="2811" y="31802"/>
                  </a:cubicBezTo>
                  <a:cubicBezTo>
                    <a:pt x="2513" y="31969"/>
                    <a:pt x="2418" y="32326"/>
                    <a:pt x="2561" y="32600"/>
                  </a:cubicBezTo>
                  <a:cubicBezTo>
                    <a:pt x="2668" y="32802"/>
                    <a:pt x="2870" y="32921"/>
                    <a:pt x="3096" y="32933"/>
                  </a:cubicBezTo>
                  <a:cubicBezTo>
                    <a:pt x="3192" y="32933"/>
                    <a:pt x="3275" y="32897"/>
                    <a:pt x="3370" y="32862"/>
                  </a:cubicBezTo>
                  <a:cubicBezTo>
                    <a:pt x="3668" y="32707"/>
                    <a:pt x="3763" y="32350"/>
                    <a:pt x="3620" y="32052"/>
                  </a:cubicBezTo>
                  <a:cubicBezTo>
                    <a:pt x="3513" y="31846"/>
                    <a:pt x="3309" y="31731"/>
                    <a:pt x="3095" y="31731"/>
                  </a:cubicBezTo>
                  <a:close/>
                  <a:moveTo>
                    <a:pt x="40073" y="33956"/>
                  </a:moveTo>
                  <a:cubicBezTo>
                    <a:pt x="39887" y="33956"/>
                    <a:pt x="39706" y="34045"/>
                    <a:pt x="39589" y="34207"/>
                  </a:cubicBezTo>
                  <a:cubicBezTo>
                    <a:pt x="39398" y="34481"/>
                    <a:pt x="39470" y="34838"/>
                    <a:pt x="39744" y="35028"/>
                  </a:cubicBezTo>
                  <a:cubicBezTo>
                    <a:pt x="39839" y="35100"/>
                    <a:pt x="39958" y="35136"/>
                    <a:pt x="40065" y="35136"/>
                  </a:cubicBezTo>
                  <a:cubicBezTo>
                    <a:pt x="40256" y="35136"/>
                    <a:pt x="40434" y="35040"/>
                    <a:pt x="40553" y="34886"/>
                  </a:cubicBezTo>
                  <a:cubicBezTo>
                    <a:pt x="40756" y="34612"/>
                    <a:pt x="40672" y="34243"/>
                    <a:pt x="40410" y="34064"/>
                  </a:cubicBezTo>
                  <a:cubicBezTo>
                    <a:pt x="40305" y="33991"/>
                    <a:pt x="40188" y="33956"/>
                    <a:pt x="40073" y="33956"/>
                  </a:cubicBezTo>
                  <a:close/>
                  <a:moveTo>
                    <a:pt x="4429" y="33969"/>
                  </a:moveTo>
                  <a:cubicBezTo>
                    <a:pt x="4313" y="33969"/>
                    <a:pt x="4196" y="34004"/>
                    <a:pt x="4096" y="34076"/>
                  </a:cubicBezTo>
                  <a:cubicBezTo>
                    <a:pt x="3823" y="34255"/>
                    <a:pt x="3751" y="34624"/>
                    <a:pt x="3942" y="34897"/>
                  </a:cubicBezTo>
                  <a:cubicBezTo>
                    <a:pt x="4061" y="35064"/>
                    <a:pt x="4239" y="35148"/>
                    <a:pt x="4418" y="35148"/>
                  </a:cubicBezTo>
                  <a:cubicBezTo>
                    <a:pt x="4537" y="35148"/>
                    <a:pt x="4656" y="35124"/>
                    <a:pt x="4763" y="35040"/>
                  </a:cubicBezTo>
                  <a:cubicBezTo>
                    <a:pt x="5037" y="34862"/>
                    <a:pt x="5108" y="34493"/>
                    <a:pt x="4918" y="34231"/>
                  </a:cubicBezTo>
                  <a:cubicBezTo>
                    <a:pt x="4807" y="34061"/>
                    <a:pt x="4619" y="33969"/>
                    <a:pt x="4429" y="33969"/>
                  </a:cubicBezTo>
                  <a:close/>
                  <a:moveTo>
                    <a:pt x="6048" y="36026"/>
                  </a:moveTo>
                  <a:cubicBezTo>
                    <a:pt x="5908" y="36026"/>
                    <a:pt x="5768" y="36077"/>
                    <a:pt x="5656" y="36183"/>
                  </a:cubicBezTo>
                  <a:cubicBezTo>
                    <a:pt x="5418" y="36398"/>
                    <a:pt x="5394" y="36767"/>
                    <a:pt x="5609" y="37005"/>
                  </a:cubicBezTo>
                  <a:cubicBezTo>
                    <a:pt x="5716" y="37148"/>
                    <a:pt x="5882" y="37207"/>
                    <a:pt x="6061" y="37207"/>
                  </a:cubicBezTo>
                  <a:cubicBezTo>
                    <a:pt x="6192" y="37207"/>
                    <a:pt x="6347" y="37160"/>
                    <a:pt x="6442" y="37053"/>
                  </a:cubicBezTo>
                  <a:cubicBezTo>
                    <a:pt x="6680" y="36850"/>
                    <a:pt x="6716" y="36457"/>
                    <a:pt x="6490" y="36219"/>
                  </a:cubicBezTo>
                  <a:cubicBezTo>
                    <a:pt x="6369" y="36092"/>
                    <a:pt x="6208" y="36026"/>
                    <a:pt x="6048" y="36026"/>
                  </a:cubicBezTo>
                  <a:close/>
                  <a:moveTo>
                    <a:pt x="38477" y="36025"/>
                  </a:moveTo>
                  <a:cubicBezTo>
                    <a:pt x="38315" y="36025"/>
                    <a:pt x="38151" y="36091"/>
                    <a:pt x="38029" y="36219"/>
                  </a:cubicBezTo>
                  <a:cubicBezTo>
                    <a:pt x="37803" y="36457"/>
                    <a:pt x="37815" y="36826"/>
                    <a:pt x="38077" y="37053"/>
                  </a:cubicBezTo>
                  <a:cubicBezTo>
                    <a:pt x="38172" y="37148"/>
                    <a:pt x="38327" y="37207"/>
                    <a:pt x="38458" y="37207"/>
                  </a:cubicBezTo>
                  <a:cubicBezTo>
                    <a:pt x="38625" y="37207"/>
                    <a:pt x="38791" y="37148"/>
                    <a:pt x="38910" y="37005"/>
                  </a:cubicBezTo>
                  <a:cubicBezTo>
                    <a:pt x="39125" y="36767"/>
                    <a:pt x="39113" y="36386"/>
                    <a:pt x="38863" y="36171"/>
                  </a:cubicBezTo>
                  <a:cubicBezTo>
                    <a:pt x="38753" y="36073"/>
                    <a:pt x="38616" y="36025"/>
                    <a:pt x="38477" y="36025"/>
                  </a:cubicBezTo>
                  <a:close/>
                  <a:moveTo>
                    <a:pt x="36606" y="37853"/>
                  </a:moveTo>
                  <a:cubicBezTo>
                    <a:pt x="36468" y="37853"/>
                    <a:pt x="36327" y="37902"/>
                    <a:pt x="36208" y="38005"/>
                  </a:cubicBezTo>
                  <a:cubicBezTo>
                    <a:pt x="35969" y="38219"/>
                    <a:pt x="35946" y="38600"/>
                    <a:pt x="36172" y="38838"/>
                  </a:cubicBezTo>
                  <a:cubicBezTo>
                    <a:pt x="36276" y="38963"/>
                    <a:pt x="36407" y="39033"/>
                    <a:pt x="36549" y="39033"/>
                  </a:cubicBezTo>
                  <a:cubicBezTo>
                    <a:pt x="36570" y="39033"/>
                    <a:pt x="36591" y="39032"/>
                    <a:pt x="36612" y="39029"/>
                  </a:cubicBezTo>
                  <a:cubicBezTo>
                    <a:pt x="36743" y="39029"/>
                    <a:pt x="36898" y="38993"/>
                    <a:pt x="37005" y="38886"/>
                  </a:cubicBezTo>
                  <a:cubicBezTo>
                    <a:pt x="37243" y="38684"/>
                    <a:pt x="37255" y="38291"/>
                    <a:pt x="37041" y="38053"/>
                  </a:cubicBezTo>
                  <a:cubicBezTo>
                    <a:pt x="36931" y="37923"/>
                    <a:pt x="36771" y="37853"/>
                    <a:pt x="36606" y="37853"/>
                  </a:cubicBezTo>
                  <a:close/>
                  <a:moveTo>
                    <a:pt x="7895" y="37872"/>
                  </a:moveTo>
                  <a:cubicBezTo>
                    <a:pt x="7735" y="37872"/>
                    <a:pt x="7574" y="37938"/>
                    <a:pt x="7454" y="38065"/>
                  </a:cubicBezTo>
                  <a:cubicBezTo>
                    <a:pt x="7240" y="38303"/>
                    <a:pt x="7252" y="38696"/>
                    <a:pt x="7502" y="38898"/>
                  </a:cubicBezTo>
                  <a:cubicBezTo>
                    <a:pt x="7611" y="38996"/>
                    <a:pt x="7730" y="39054"/>
                    <a:pt x="7859" y="39054"/>
                  </a:cubicBezTo>
                  <a:cubicBezTo>
                    <a:pt x="7870" y="39054"/>
                    <a:pt x="7882" y="39054"/>
                    <a:pt x="7895" y="39053"/>
                  </a:cubicBezTo>
                  <a:cubicBezTo>
                    <a:pt x="8049" y="39053"/>
                    <a:pt x="8216" y="38993"/>
                    <a:pt x="8335" y="38862"/>
                  </a:cubicBezTo>
                  <a:cubicBezTo>
                    <a:pt x="8561" y="38624"/>
                    <a:pt x="8549" y="38231"/>
                    <a:pt x="8287" y="38029"/>
                  </a:cubicBezTo>
                  <a:cubicBezTo>
                    <a:pt x="8176" y="37923"/>
                    <a:pt x="8036" y="37872"/>
                    <a:pt x="7895" y="37872"/>
                  </a:cubicBezTo>
                  <a:close/>
                  <a:moveTo>
                    <a:pt x="34557" y="39486"/>
                  </a:moveTo>
                  <a:cubicBezTo>
                    <a:pt x="34439" y="39486"/>
                    <a:pt x="34320" y="39520"/>
                    <a:pt x="34219" y="39589"/>
                  </a:cubicBezTo>
                  <a:cubicBezTo>
                    <a:pt x="33945" y="39767"/>
                    <a:pt x="33874" y="40136"/>
                    <a:pt x="34064" y="40410"/>
                  </a:cubicBezTo>
                  <a:cubicBezTo>
                    <a:pt x="34184" y="40565"/>
                    <a:pt x="34362" y="40660"/>
                    <a:pt x="34565" y="40660"/>
                  </a:cubicBezTo>
                  <a:cubicBezTo>
                    <a:pt x="34660" y="40660"/>
                    <a:pt x="34779" y="40624"/>
                    <a:pt x="34886" y="40553"/>
                  </a:cubicBezTo>
                  <a:cubicBezTo>
                    <a:pt x="35160" y="40374"/>
                    <a:pt x="35231" y="40005"/>
                    <a:pt x="35041" y="39731"/>
                  </a:cubicBezTo>
                  <a:cubicBezTo>
                    <a:pt x="34931" y="39571"/>
                    <a:pt x="34745" y="39486"/>
                    <a:pt x="34557" y="39486"/>
                  </a:cubicBezTo>
                  <a:close/>
                  <a:moveTo>
                    <a:pt x="9953" y="39493"/>
                  </a:moveTo>
                  <a:cubicBezTo>
                    <a:pt x="9766" y="39493"/>
                    <a:pt x="9584" y="39585"/>
                    <a:pt x="9466" y="39755"/>
                  </a:cubicBezTo>
                  <a:cubicBezTo>
                    <a:pt x="9288" y="40017"/>
                    <a:pt x="9347" y="40386"/>
                    <a:pt x="9621" y="40565"/>
                  </a:cubicBezTo>
                  <a:cubicBezTo>
                    <a:pt x="9716" y="40648"/>
                    <a:pt x="9835" y="40672"/>
                    <a:pt x="9942" y="40672"/>
                  </a:cubicBezTo>
                  <a:cubicBezTo>
                    <a:pt x="10133" y="40672"/>
                    <a:pt x="10311" y="40589"/>
                    <a:pt x="10431" y="40422"/>
                  </a:cubicBezTo>
                  <a:cubicBezTo>
                    <a:pt x="10633" y="40148"/>
                    <a:pt x="10550" y="39779"/>
                    <a:pt x="10288" y="39600"/>
                  </a:cubicBezTo>
                  <a:cubicBezTo>
                    <a:pt x="10184" y="39528"/>
                    <a:pt x="10067" y="39493"/>
                    <a:pt x="9953" y="39493"/>
                  </a:cubicBezTo>
                  <a:close/>
                  <a:moveTo>
                    <a:pt x="12194" y="40828"/>
                  </a:moveTo>
                  <a:cubicBezTo>
                    <a:pt x="11980" y="40828"/>
                    <a:pt x="11776" y="40942"/>
                    <a:pt x="11669" y="41148"/>
                  </a:cubicBezTo>
                  <a:cubicBezTo>
                    <a:pt x="11526" y="41446"/>
                    <a:pt x="11621" y="41803"/>
                    <a:pt x="11919" y="41958"/>
                  </a:cubicBezTo>
                  <a:cubicBezTo>
                    <a:pt x="12001" y="41989"/>
                    <a:pt x="12075" y="42020"/>
                    <a:pt x="12163" y="42020"/>
                  </a:cubicBezTo>
                  <a:cubicBezTo>
                    <a:pt x="12176" y="42020"/>
                    <a:pt x="12190" y="42019"/>
                    <a:pt x="12205" y="42017"/>
                  </a:cubicBezTo>
                  <a:cubicBezTo>
                    <a:pt x="12419" y="42017"/>
                    <a:pt x="12621" y="41910"/>
                    <a:pt x="12728" y="41696"/>
                  </a:cubicBezTo>
                  <a:cubicBezTo>
                    <a:pt x="12871" y="41398"/>
                    <a:pt x="12776" y="41041"/>
                    <a:pt x="12478" y="40898"/>
                  </a:cubicBezTo>
                  <a:cubicBezTo>
                    <a:pt x="12387" y="40850"/>
                    <a:pt x="12289" y="40828"/>
                    <a:pt x="12194" y="40828"/>
                  </a:cubicBezTo>
                  <a:close/>
                  <a:moveTo>
                    <a:pt x="32325" y="40828"/>
                  </a:moveTo>
                  <a:cubicBezTo>
                    <a:pt x="32230" y="40828"/>
                    <a:pt x="32132" y="40850"/>
                    <a:pt x="32040" y="40898"/>
                  </a:cubicBezTo>
                  <a:cubicBezTo>
                    <a:pt x="31743" y="41041"/>
                    <a:pt x="31647" y="41398"/>
                    <a:pt x="31790" y="41696"/>
                  </a:cubicBezTo>
                  <a:cubicBezTo>
                    <a:pt x="31909" y="41910"/>
                    <a:pt x="32100" y="42017"/>
                    <a:pt x="32326" y="42029"/>
                  </a:cubicBezTo>
                  <a:cubicBezTo>
                    <a:pt x="32421" y="42029"/>
                    <a:pt x="32505" y="41994"/>
                    <a:pt x="32600" y="41958"/>
                  </a:cubicBezTo>
                  <a:cubicBezTo>
                    <a:pt x="32898" y="41803"/>
                    <a:pt x="32993" y="41446"/>
                    <a:pt x="32850" y="41148"/>
                  </a:cubicBezTo>
                  <a:cubicBezTo>
                    <a:pt x="32743" y="40942"/>
                    <a:pt x="32539" y="40828"/>
                    <a:pt x="32325" y="40828"/>
                  </a:cubicBezTo>
                  <a:close/>
                  <a:moveTo>
                    <a:pt x="14584" y="41916"/>
                  </a:moveTo>
                  <a:cubicBezTo>
                    <a:pt x="14351" y="41916"/>
                    <a:pt x="14129" y="42055"/>
                    <a:pt x="14038" y="42291"/>
                  </a:cubicBezTo>
                  <a:cubicBezTo>
                    <a:pt x="13919" y="42589"/>
                    <a:pt x="14062" y="42934"/>
                    <a:pt x="14383" y="43053"/>
                  </a:cubicBezTo>
                  <a:cubicBezTo>
                    <a:pt x="14443" y="43089"/>
                    <a:pt x="14514" y="43101"/>
                    <a:pt x="14586" y="43101"/>
                  </a:cubicBezTo>
                  <a:cubicBezTo>
                    <a:pt x="14824" y="43101"/>
                    <a:pt x="15050" y="42946"/>
                    <a:pt x="15134" y="42708"/>
                  </a:cubicBezTo>
                  <a:cubicBezTo>
                    <a:pt x="15253" y="42410"/>
                    <a:pt x="15098" y="42077"/>
                    <a:pt x="14800" y="41958"/>
                  </a:cubicBezTo>
                  <a:cubicBezTo>
                    <a:pt x="14729" y="41930"/>
                    <a:pt x="14656" y="41916"/>
                    <a:pt x="14584" y="41916"/>
                  </a:cubicBezTo>
                  <a:close/>
                  <a:moveTo>
                    <a:pt x="29940" y="41918"/>
                  </a:moveTo>
                  <a:cubicBezTo>
                    <a:pt x="29867" y="41918"/>
                    <a:pt x="29793" y="41930"/>
                    <a:pt x="29719" y="41958"/>
                  </a:cubicBezTo>
                  <a:cubicBezTo>
                    <a:pt x="29409" y="42053"/>
                    <a:pt x="29266" y="42398"/>
                    <a:pt x="29385" y="42708"/>
                  </a:cubicBezTo>
                  <a:cubicBezTo>
                    <a:pt x="29469" y="42946"/>
                    <a:pt x="29695" y="43101"/>
                    <a:pt x="29933" y="43101"/>
                  </a:cubicBezTo>
                  <a:cubicBezTo>
                    <a:pt x="30004" y="43101"/>
                    <a:pt x="30064" y="43077"/>
                    <a:pt x="30135" y="43053"/>
                  </a:cubicBezTo>
                  <a:cubicBezTo>
                    <a:pt x="30457" y="42946"/>
                    <a:pt x="30600" y="42613"/>
                    <a:pt x="30481" y="42291"/>
                  </a:cubicBezTo>
                  <a:cubicBezTo>
                    <a:pt x="30398" y="42062"/>
                    <a:pt x="30182" y="41918"/>
                    <a:pt x="29940" y="41918"/>
                  </a:cubicBezTo>
                  <a:close/>
                  <a:moveTo>
                    <a:pt x="27433" y="42681"/>
                  </a:moveTo>
                  <a:cubicBezTo>
                    <a:pt x="27390" y="42681"/>
                    <a:pt x="27346" y="42686"/>
                    <a:pt x="27302" y="42696"/>
                  </a:cubicBezTo>
                  <a:cubicBezTo>
                    <a:pt x="26980" y="42767"/>
                    <a:pt x="26790" y="43101"/>
                    <a:pt x="26861" y="43410"/>
                  </a:cubicBezTo>
                  <a:cubicBezTo>
                    <a:pt x="26940" y="43679"/>
                    <a:pt x="27155" y="43853"/>
                    <a:pt x="27388" y="43853"/>
                  </a:cubicBezTo>
                  <a:cubicBezTo>
                    <a:pt x="27403" y="43853"/>
                    <a:pt x="27418" y="43852"/>
                    <a:pt x="27433" y="43851"/>
                  </a:cubicBezTo>
                  <a:cubicBezTo>
                    <a:pt x="27492" y="43851"/>
                    <a:pt x="27540" y="43851"/>
                    <a:pt x="27576" y="43839"/>
                  </a:cubicBezTo>
                  <a:cubicBezTo>
                    <a:pt x="27897" y="43768"/>
                    <a:pt x="28088" y="43446"/>
                    <a:pt x="28016" y="43125"/>
                  </a:cubicBezTo>
                  <a:cubicBezTo>
                    <a:pt x="27945" y="42859"/>
                    <a:pt x="27698" y="42681"/>
                    <a:pt x="27433" y="42681"/>
                  </a:cubicBezTo>
                  <a:close/>
                  <a:moveTo>
                    <a:pt x="17086" y="42693"/>
                  </a:moveTo>
                  <a:cubicBezTo>
                    <a:pt x="16821" y="42693"/>
                    <a:pt x="16574" y="42872"/>
                    <a:pt x="16503" y="43148"/>
                  </a:cubicBezTo>
                  <a:cubicBezTo>
                    <a:pt x="16431" y="43458"/>
                    <a:pt x="16622" y="43780"/>
                    <a:pt x="16943" y="43863"/>
                  </a:cubicBezTo>
                  <a:cubicBezTo>
                    <a:pt x="16979" y="43875"/>
                    <a:pt x="17027" y="43875"/>
                    <a:pt x="17074" y="43875"/>
                  </a:cubicBezTo>
                  <a:cubicBezTo>
                    <a:pt x="17336" y="43875"/>
                    <a:pt x="17598" y="43696"/>
                    <a:pt x="17658" y="43422"/>
                  </a:cubicBezTo>
                  <a:cubicBezTo>
                    <a:pt x="17729" y="43113"/>
                    <a:pt x="17539" y="42791"/>
                    <a:pt x="17217" y="42708"/>
                  </a:cubicBezTo>
                  <a:cubicBezTo>
                    <a:pt x="17173" y="42698"/>
                    <a:pt x="17129" y="42693"/>
                    <a:pt x="17086" y="42693"/>
                  </a:cubicBezTo>
                  <a:close/>
                  <a:moveTo>
                    <a:pt x="19639" y="43157"/>
                  </a:moveTo>
                  <a:cubicBezTo>
                    <a:pt x="19345" y="43157"/>
                    <a:pt x="19095" y="43374"/>
                    <a:pt x="19051" y="43684"/>
                  </a:cubicBezTo>
                  <a:cubicBezTo>
                    <a:pt x="19027" y="44006"/>
                    <a:pt x="19241" y="44291"/>
                    <a:pt x="19575" y="44339"/>
                  </a:cubicBezTo>
                  <a:lnTo>
                    <a:pt x="19646" y="44339"/>
                  </a:lnTo>
                  <a:cubicBezTo>
                    <a:pt x="19932" y="44339"/>
                    <a:pt x="20194" y="44113"/>
                    <a:pt x="20229" y="43815"/>
                  </a:cubicBezTo>
                  <a:cubicBezTo>
                    <a:pt x="20265" y="43482"/>
                    <a:pt x="20039" y="43208"/>
                    <a:pt x="19706" y="43160"/>
                  </a:cubicBezTo>
                  <a:cubicBezTo>
                    <a:pt x="19683" y="43158"/>
                    <a:pt x="19661" y="43157"/>
                    <a:pt x="19639" y="43157"/>
                  </a:cubicBezTo>
                  <a:close/>
                  <a:moveTo>
                    <a:pt x="24883" y="43154"/>
                  </a:moveTo>
                  <a:cubicBezTo>
                    <a:pt x="24856" y="43154"/>
                    <a:pt x="24829" y="43156"/>
                    <a:pt x="24801" y="43160"/>
                  </a:cubicBezTo>
                  <a:cubicBezTo>
                    <a:pt x="24468" y="43184"/>
                    <a:pt x="24230" y="43482"/>
                    <a:pt x="24278" y="43815"/>
                  </a:cubicBezTo>
                  <a:cubicBezTo>
                    <a:pt x="24325" y="44125"/>
                    <a:pt x="24575" y="44339"/>
                    <a:pt x="24861" y="44339"/>
                  </a:cubicBezTo>
                  <a:lnTo>
                    <a:pt x="24932" y="44339"/>
                  </a:lnTo>
                  <a:cubicBezTo>
                    <a:pt x="25254" y="44303"/>
                    <a:pt x="25492" y="44006"/>
                    <a:pt x="25456" y="43684"/>
                  </a:cubicBezTo>
                  <a:cubicBezTo>
                    <a:pt x="25413" y="43379"/>
                    <a:pt x="25170" y="43154"/>
                    <a:pt x="24883" y="43154"/>
                  </a:cubicBezTo>
                  <a:close/>
                  <a:moveTo>
                    <a:pt x="22265" y="43303"/>
                  </a:moveTo>
                  <a:cubicBezTo>
                    <a:pt x="21944" y="43303"/>
                    <a:pt x="21670" y="43577"/>
                    <a:pt x="21670" y="43899"/>
                  </a:cubicBezTo>
                  <a:cubicBezTo>
                    <a:pt x="21670" y="44232"/>
                    <a:pt x="21944" y="44494"/>
                    <a:pt x="22265" y="44494"/>
                  </a:cubicBezTo>
                  <a:cubicBezTo>
                    <a:pt x="22599" y="44494"/>
                    <a:pt x="22849" y="44232"/>
                    <a:pt x="22861" y="43899"/>
                  </a:cubicBezTo>
                  <a:cubicBezTo>
                    <a:pt x="22861" y="43577"/>
                    <a:pt x="22599" y="43303"/>
                    <a:pt x="22265" y="4330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8"/>
            <p:cNvSpPr/>
            <p:nvPr/>
          </p:nvSpPr>
          <p:spPr>
            <a:xfrm>
              <a:off x="2605679" y="-1172982"/>
              <a:ext cx="1558969" cy="1559031"/>
            </a:xfrm>
            <a:custGeom>
              <a:avLst/>
              <a:gdLst/>
              <a:ahLst/>
              <a:cxnLst/>
              <a:rect l="l" t="t" r="r" b="b"/>
              <a:pathLst>
                <a:path w="49995" h="49997" extrusionOk="0">
                  <a:moveTo>
                    <a:pt x="24316" y="0"/>
                  </a:moveTo>
                  <a:cubicBezTo>
                    <a:pt x="24303" y="0"/>
                    <a:pt x="24290" y="1"/>
                    <a:pt x="24277" y="2"/>
                  </a:cubicBezTo>
                  <a:cubicBezTo>
                    <a:pt x="23991" y="2"/>
                    <a:pt x="23753" y="240"/>
                    <a:pt x="23765" y="538"/>
                  </a:cubicBezTo>
                  <a:cubicBezTo>
                    <a:pt x="23765" y="810"/>
                    <a:pt x="23982" y="1039"/>
                    <a:pt x="24260" y="1039"/>
                  </a:cubicBezTo>
                  <a:cubicBezTo>
                    <a:pt x="24273" y="1039"/>
                    <a:pt x="24287" y="1039"/>
                    <a:pt x="24301" y="1038"/>
                  </a:cubicBezTo>
                  <a:cubicBezTo>
                    <a:pt x="24599" y="1038"/>
                    <a:pt x="24837" y="800"/>
                    <a:pt x="24813" y="502"/>
                  </a:cubicBezTo>
                  <a:cubicBezTo>
                    <a:pt x="24813" y="240"/>
                    <a:pt x="24595" y="0"/>
                    <a:pt x="24316" y="0"/>
                  </a:cubicBezTo>
                  <a:close/>
                  <a:moveTo>
                    <a:pt x="26920" y="61"/>
                  </a:moveTo>
                  <a:cubicBezTo>
                    <a:pt x="26644" y="61"/>
                    <a:pt x="26407" y="260"/>
                    <a:pt x="26373" y="550"/>
                  </a:cubicBezTo>
                  <a:cubicBezTo>
                    <a:pt x="26361" y="847"/>
                    <a:pt x="26563" y="1097"/>
                    <a:pt x="26861" y="1121"/>
                  </a:cubicBezTo>
                  <a:lnTo>
                    <a:pt x="26908" y="1121"/>
                  </a:lnTo>
                  <a:cubicBezTo>
                    <a:pt x="27182" y="1121"/>
                    <a:pt x="27420" y="907"/>
                    <a:pt x="27432" y="621"/>
                  </a:cubicBezTo>
                  <a:cubicBezTo>
                    <a:pt x="27444" y="335"/>
                    <a:pt x="27242" y="73"/>
                    <a:pt x="26944" y="61"/>
                  </a:cubicBezTo>
                  <a:cubicBezTo>
                    <a:pt x="26936" y="61"/>
                    <a:pt x="26928" y="61"/>
                    <a:pt x="26920" y="61"/>
                  </a:cubicBezTo>
                  <a:close/>
                  <a:moveTo>
                    <a:pt x="21705" y="198"/>
                  </a:moveTo>
                  <a:cubicBezTo>
                    <a:pt x="21678" y="198"/>
                    <a:pt x="21650" y="200"/>
                    <a:pt x="21622" y="204"/>
                  </a:cubicBezTo>
                  <a:cubicBezTo>
                    <a:pt x="21348" y="252"/>
                    <a:pt x="21134" y="526"/>
                    <a:pt x="21181" y="800"/>
                  </a:cubicBezTo>
                  <a:cubicBezTo>
                    <a:pt x="21205" y="1065"/>
                    <a:pt x="21418" y="1253"/>
                    <a:pt x="21681" y="1253"/>
                  </a:cubicBezTo>
                  <a:cubicBezTo>
                    <a:pt x="21689" y="1253"/>
                    <a:pt x="21697" y="1252"/>
                    <a:pt x="21705" y="1252"/>
                  </a:cubicBezTo>
                  <a:lnTo>
                    <a:pt x="21777" y="1252"/>
                  </a:lnTo>
                  <a:cubicBezTo>
                    <a:pt x="22063" y="1204"/>
                    <a:pt x="22265" y="954"/>
                    <a:pt x="22217" y="657"/>
                  </a:cubicBezTo>
                  <a:cubicBezTo>
                    <a:pt x="22185" y="398"/>
                    <a:pt x="21967" y="198"/>
                    <a:pt x="21705" y="198"/>
                  </a:cubicBezTo>
                  <a:close/>
                  <a:moveTo>
                    <a:pt x="29471" y="408"/>
                  </a:moveTo>
                  <a:cubicBezTo>
                    <a:pt x="29228" y="408"/>
                    <a:pt x="29020" y="585"/>
                    <a:pt x="28968" y="835"/>
                  </a:cubicBezTo>
                  <a:cubicBezTo>
                    <a:pt x="28909" y="1121"/>
                    <a:pt x="29099" y="1395"/>
                    <a:pt x="29385" y="1443"/>
                  </a:cubicBezTo>
                  <a:cubicBezTo>
                    <a:pt x="29421" y="1443"/>
                    <a:pt x="29456" y="1443"/>
                    <a:pt x="29468" y="1454"/>
                  </a:cubicBezTo>
                  <a:cubicBezTo>
                    <a:pt x="29718" y="1454"/>
                    <a:pt x="29944" y="1276"/>
                    <a:pt x="29992" y="1026"/>
                  </a:cubicBezTo>
                  <a:cubicBezTo>
                    <a:pt x="30052" y="740"/>
                    <a:pt x="29861" y="478"/>
                    <a:pt x="29575" y="419"/>
                  </a:cubicBezTo>
                  <a:cubicBezTo>
                    <a:pt x="29540" y="411"/>
                    <a:pt x="29505" y="408"/>
                    <a:pt x="29471" y="408"/>
                  </a:cubicBezTo>
                  <a:close/>
                  <a:moveTo>
                    <a:pt x="19149" y="677"/>
                  </a:moveTo>
                  <a:cubicBezTo>
                    <a:pt x="19108" y="677"/>
                    <a:pt x="19067" y="682"/>
                    <a:pt x="19026" y="692"/>
                  </a:cubicBezTo>
                  <a:cubicBezTo>
                    <a:pt x="18741" y="776"/>
                    <a:pt x="18562" y="1062"/>
                    <a:pt x="18634" y="1335"/>
                  </a:cubicBezTo>
                  <a:cubicBezTo>
                    <a:pt x="18693" y="1574"/>
                    <a:pt x="18907" y="1740"/>
                    <a:pt x="19157" y="1740"/>
                  </a:cubicBezTo>
                  <a:cubicBezTo>
                    <a:pt x="19181" y="1740"/>
                    <a:pt x="19229" y="1740"/>
                    <a:pt x="19276" y="1728"/>
                  </a:cubicBezTo>
                  <a:cubicBezTo>
                    <a:pt x="19562" y="1657"/>
                    <a:pt x="19741" y="1371"/>
                    <a:pt x="19657" y="1085"/>
                  </a:cubicBezTo>
                  <a:cubicBezTo>
                    <a:pt x="19597" y="842"/>
                    <a:pt x="19381" y="677"/>
                    <a:pt x="19149" y="677"/>
                  </a:cubicBezTo>
                  <a:close/>
                  <a:moveTo>
                    <a:pt x="32018" y="1008"/>
                  </a:moveTo>
                  <a:cubicBezTo>
                    <a:pt x="31793" y="1008"/>
                    <a:pt x="31583" y="1146"/>
                    <a:pt x="31504" y="1383"/>
                  </a:cubicBezTo>
                  <a:cubicBezTo>
                    <a:pt x="31433" y="1669"/>
                    <a:pt x="31588" y="1943"/>
                    <a:pt x="31861" y="2038"/>
                  </a:cubicBezTo>
                  <a:cubicBezTo>
                    <a:pt x="31895" y="2046"/>
                    <a:pt x="31935" y="2055"/>
                    <a:pt x="31972" y="2055"/>
                  </a:cubicBezTo>
                  <a:cubicBezTo>
                    <a:pt x="31987" y="2055"/>
                    <a:pt x="32002" y="2053"/>
                    <a:pt x="32016" y="2050"/>
                  </a:cubicBezTo>
                  <a:cubicBezTo>
                    <a:pt x="32242" y="2050"/>
                    <a:pt x="32445" y="1907"/>
                    <a:pt x="32516" y="1681"/>
                  </a:cubicBezTo>
                  <a:cubicBezTo>
                    <a:pt x="32611" y="1395"/>
                    <a:pt x="32445" y="1121"/>
                    <a:pt x="32159" y="1026"/>
                  </a:cubicBezTo>
                  <a:cubicBezTo>
                    <a:pt x="32112" y="1014"/>
                    <a:pt x="32065" y="1008"/>
                    <a:pt x="32018" y="1008"/>
                  </a:cubicBezTo>
                  <a:close/>
                  <a:moveTo>
                    <a:pt x="16635" y="1437"/>
                  </a:moveTo>
                  <a:cubicBezTo>
                    <a:pt x="16579" y="1437"/>
                    <a:pt x="16522" y="1446"/>
                    <a:pt x="16467" y="1466"/>
                  </a:cubicBezTo>
                  <a:cubicBezTo>
                    <a:pt x="16193" y="1562"/>
                    <a:pt x="16050" y="1871"/>
                    <a:pt x="16145" y="2145"/>
                  </a:cubicBezTo>
                  <a:cubicBezTo>
                    <a:pt x="16222" y="2344"/>
                    <a:pt x="16402" y="2481"/>
                    <a:pt x="16598" y="2481"/>
                  </a:cubicBezTo>
                  <a:cubicBezTo>
                    <a:pt x="16614" y="2481"/>
                    <a:pt x="16630" y="2480"/>
                    <a:pt x="16645" y="2478"/>
                  </a:cubicBezTo>
                  <a:cubicBezTo>
                    <a:pt x="16705" y="2478"/>
                    <a:pt x="16764" y="2478"/>
                    <a:pt x="16824" y="2455"/>
                  </a:cubicBezTo>
                  <a:cubicBezTo>
                    <a:pt x="17086" y="2359"/>
                    <a:pt x="17240" y="2050"/>
                    <a:pt x="17133" y="1788"/>
                  </a:cubicBezTo>
                  <a:cubicBezTo>
                    <a:pt x="17058" y="1571"/>
                    <a:pt x="16849" y="1437"/>
                    <a:pt x="16635" y="1437"/>
                  </a:cubicBezTo>
                  <a:close/>
                  <a:moveTo>
                    <a:pt x="34461" y="1880"/>
                  </a:moveTo>
                  <a:cubicBezTo>
                    <a:pt x="34257" y="1880"/>
                    <a:pt x="34061" y="1998"/>
                    <a:pt x="33981" y="2205"/>
                  </a:cubicBezTo>
                  <a:cubicBezTo>
                    <a:pt x="33874" y="2478"/>
                    <a:pt x="33993" y="2776"/>
                    <a:pt x="34266" y="2907"/>
                  </a:cubicBezTo>
                  <a:cubicBezTo>
                    <a:pt x="34338" y="2931"/>
                    <a:pt x="34397" y="2943"/>
                    <a:pt x="34457" y="2943"/>
                  </a:cubicBezTo>
                  <a:cubicBezTo>
                    <a:pt x="34659" y="2943"/>
                    <a:pt x="34862" y="2824"/>
                    <a:pt x="34945" y="2621"/>
                  </a:cubicBezTo>
                  <a:cubicBezTo>
                    <a:pt x="35064" y="2336"/>
                    <a:pt x="34933" y="2038"/>
                    <a:pt x="34659" y="1919"/>
                  </a:cubicBezTo>
                  <a:cubicBezTo>
                    <a:pt x="34595" y="1892"/>
                    <a:pt x="34527" y="1880"/>
                    <a:pt x="34461" y="1880"/>
                  </a:cubicBezTo>
                  <a:close/>
                  <a:moveTo>
                    <a:pt x="14262" y="2441"/>
                  </a:moveTo>
                  <a:cubicBezTo>
                    <a:pt x="14183" y="2441"/>
                    <a:pt x="14102" y="2460"/>
                    <a:pt x="14026" y="2502"/>
                  </a:cubicBezTo>
                  <a:cubicBezTo>
                    <a:pt x="13764" y="2633"/>
                    <a:pt x="13645" y="2943"/>
                    <a:pt x="13788" y="3217"/>
                  </a:cubicBezTo>
                  <a:cubicBezTo>
                    <a:pt x="13867" y="3397"/>
                    <a:pt x="14032" y="3503"/>
                    <a:pt x="14211" y="3503"/>
                  </a:cubicBezTo>
                  <a:cubicBezTo>
                    <a:pt x="14221" y="3503"/>
                    <a:pt x="14231" y="3503"/>
                    <a:pt x="14240" y="3502"/>
                  </a:cubicBezTo>
                  <a:cubicBezTo>
                    <a:pt x="14335" y="3502"/>
                    <a:pt x="14407" y="3479"/>
                    <a:pt x="14478" y="3455"/>
                  </a:cubicBezTo>
                  <a:cubicBezTo>
                    <a:pt x="14740" y="3312"/>
                    <a:pt x="14859" y="3002"/>
                    <a:pt x="14716" y="2740"/>
                  </a:cubicBezTo>
                  <a:cubicBezTo>
                    <a:pt x="14632" y="2555"/>
                    <a:pt x="14452" y="2441"/>
                    <a:pt x="14262" y="2441"/>
                  </a:cubicBezTo>
                  <a:close/>
                  <a:moveTo>
                    <a:pt x="36807" y="3031"/>
                  </a:moveTo>
                  <a:cubicBezTo>
                    <a:pt x="36623" y="3031"/>
                    <a:pt x="36447" y="3129"/>
                    <a:pt x="36350" y="3300"/>
                  </a:cubicBezTo>
                  <a:cubicBezTo>
                    <a:pt x="36207" y="3550"/>
                    <a:pt x="36302" y="3871"/>
                    <a:pt x="36552" y="4014"/>
                  </a:cubicBezTo>
                  <a:cubicBezTo>
                    <a:pt x="36648" y="4062"/>
                    <a:pt x="36731" y="4074"/>
                    <a:pt x="36802" y="4074"/>
                  </a:cubicBezTo>
                  <a:cubicBezTo>
                    <a:pt x="36981" y="4074"/>
                    <a:pt x="37183" y="3990"/>
                    <a:pt x="37267" y="3812"/>
                  </a:cubicBezTo>
                  <a:cubicBezTo>
                    <a:pt x="37398" y="3562"/>
                    <a:pt x="37314" y="3240"/>
                    <a:pt x="37064" y="3098"/>
                  </a:cubicBezTo>
                  <a:cubicBezTo>
                    <a:pt x="36981" y="3052"/>
                    <a:pt x="36893" y="3031"/>
                    <a:pt x="36807" y="3031"/>
                  </a:cubicBezTo>
                  <a:close/>
                  <a:moveTo>
                    <a:pt x="11995" y="3727"/>
                  </a:moveTo>
                  <a:cubicBezTo>
                    <a:pt x="11897" y="3727"/>
                    <a:pt x="11796" y="3755"/>
                    <a:pt x="11704" y="3812"/>
                  </a:cubicBezTo>
                  <a:cubicBezTo>
                    <a:pt x="11466" y="3955"/>
                    <a:pt x="11383" y="4288"/>
                    <a:pt x="11537" y="4538"/>
                  </a:cubicBezTo>
                  <a:cubicBezTo>
                    <a:pt x="11621" y="4681"/>
                    <a:pt x="11799" y="4776"/>
                    <a:pt x="11978" y="4776"/>
                  </a:cubicBezTo>
                  <a:cubicBezTo>
                    <a:pt x="12085" y="4776"/>
                    <a:pt x="12180" y="4764"/>
                    <a:pt x="12264" y="4705"/>
                  </a:cubicBezTo>
                  <a:cubicBezTo>
                    <a:pt x="12502" y="4538"/>
                    <a:pt x="12573" y="4229"/>
                    <a:pt x="12430" y="3967"/>
                  </a:cubicBezTo>
                  <a:cubicBezTo>
                    <a:pt x="12325" y="3809"/>
                    <a:pt x="12163" y="3727"/>
                    <a:pt x="11995" y="3727"/>
                  </a:cubicBezTo>
                  <a:close/>
                  <a:moveTo>
                    <a:pt x="39005" y="4396"/>
                  </a:moveTo>
                  <a:cubicBezTo>
                    <a:pt x="38841" y="4396"/>
                    <a:pt x="38679" y="4475"/>
                    <a:pt x="38576" y="4622"/>
                  </a:cubicBezTo>
                  <a:cubicBezTo>
                    <a:pt x="38410" y="4860"/>
                    <a:pt x="38469" y="5193"/>
                    <a:pt x="38707" y="5360"/>
                  </a:cubicBezTo>
                  <a:cubicBezTo>
                    <a:pt x="38797" y="5420"/>
                    <a:pt x="38887" y="5446"/>
                    <a:pt x="38963" y="5446"/>
                  </a:cubicBezTo>
                  <a:cubicBezTo>
                    <a:pt x="38977" y="5446"/>
                    <a:pt x="38992" y="5445"/>
                    <a:pt x="39005" y="5443"/>
                  </a:cubicBezTo>
                  <a:cubicBezTo>
                    <a:pt x="39172" y="5443"/>
                    <a:pt x="39338" y="5372"/>
                    <a:pt x="39446" y="5217"/>
                  </a:cubicBezTo>
                  <a:cubicBezTo>
                    <a:pt x="39600" y="4979"/>
                    <a:pt x="39541" y="4657"/>
                    <a:pt x="39303" y="4491"/>
                  </a:cubicBezTo>
                  <a:cubicBezTo>
                    <a:pt x="39211" y="4427"/>
                    <a:pt x="39108" y="4396"/>
                    <a:pt x="39005" y="4396"/>
                  </a:cubicBezTo>
                  <a:close/>
                  <a:moveTo>
                    <a:pt x="9846" y="5227"/>
                  </a:moveTo>
                  <a:cubicBezTo>
                    <a:pt x="9732" y="5227"/>
                    <a:pt x="9619" y="5262"/>
                    <a:pt x="9525" y="5336"/>
                  </a:cubicBezTo>
                  <a:cubicBezTo>
                    <a:pt x="9299" y="5514"/>
                    <a:pt x="9263" y="5860"/>
                    <a:pt x="9442" y="6086"/>
                  </a:cubicBezTo>
                  <a:cubicBezTo>
                    <a:pt x="9537" y="6217"/>
                    <a:pt x="9692" y="6276"/>
                    <a:pt x="9859" y="6276"/>
                  </a:cubicBezTo>
                  <a:cubicBezTo>
                    <a:pt x="9978" y="6276"/>
                    <a:pt x="10073" y="6253"/>
                    <a:pt x="10180" y="6169"/>
                  </a:cubicBezTo>
                  <a:cubicBezTo>
                    <a:pt x="10406" y="5991"/>
                    <a:pt x="10454" y="5657"/>
                    <a:pt x="10275" y="5431"/>
                  </a:cubicBezTo>
                  <a:cubicBezTo>
                    <a:pt x="10170" y="5298"/>
                    <a:pt x="10008" y="5227"/>
                    <a:pt x="9846" y="5227"/>
                  </a:cubicBezTo>
                  <a:close/>
                  <a:moveTo>
                    <a:pt x="41067" y="6012"/>
                  </a:moveTo>
                  <a:cubicBezTo>
                    <a:pt x="40923" y="6012"/>
                    <a:pt x="40780" y="6072"/>
                    <a:pt x="40672" y="6193"/>
                  </a:cubicBezTo>
                  <a:cubicBezTo>
                    <a:pt x="40481" y="6407"/>
                    <a:pt x="40493" y="6741"/>
                    <a:pt x="40720" y="6931"/>
                  </a:cubicBezTo>
                  <a:cubicBezTo>
                    <a:pt x="40827" y="7027"/>
                    <a:pt x="40946" y="7062"/>
                    <a:pt x="41065" y="7062"/>
                  </a:cubicBezTo>
                  <a:cubicBezTo>
                    <a:pt x="41208" y="7062"/>
                    <a:pt x="41363" y="7003"/>
                    <a:pt x="41470" y="6884"/>
                  </a:cubicBezTo>
                  <a:cubicBezTo>
                    <a:pt x="41660" y="6669"/>
                    <a:pt x="41648" y="6336"/>
                    <a:pt x="41422" y="6146"/>
                  </a:cubicBezTo>
                  <a:cubicBezTo>
                    <a:pt x="41317" y="6057"/>
                    <a:pt x="41191" y="6012"/>
                    <a:pt x="41067" y="6012"/>
                  </a:cubicBezTo>
                  <a:close/>
                  <a:moveTo>
                    <a:pt x="7901" y="6939"/>
                  </a:moveTo>
                  <a:cubicBezTo>
                    <a:pt x="7768" y="6939"/>
                    <a:pt x="7637" y="6992"/>
                    <a:pt x="7537" y="7098"/>
                  </a:cubicBezTo>
                  <a:cubicBezTo>
                    <a:pt x="7323" y="7289"/>
                    <a:pt x="7311" y="7634"/>
                    <a:pt x="7513" y="7836"/>
                  </a:cubicBezTo>
                  <a:cubicBezTo>
                    <a:pt x="7620" y="7943"/>
                    <a:pt x="7751" y="8003"/>
                    <a:pt x="7894" y="8003"/>
                  </a:cubicBezTo>
                  <a:cubicBezTo>
                    <a:pt x="8025" y="8003"/>
                    <a:pt x="8156" y="7955"/>
                    <a:pt x="8263" y="7860"/>
                  </a:cubicBezTo>
                  <a:cubicBezTo>
                    <a:pt x="8466" y="7658"/>
                    <a:pt x="8489" y="7324"/>
                    <a:pt x="8275" y="7110"/>
                  </a:cubicBezTo>
                  <a:cubicBezTo>
                    <a:pt x="8172" y="6995"/>
                    <a:pt x="8036" y="6939"/>
                    <a:pt x="7901" y="6939"/>
                  </a:cubicBezTo>
                  <a:close/>
                  <a:moveTo>
                    <a:pt x="42943" y="7817"/>
                  </a:moveTo>
                  <a:cubicBezTo>
                    <a:pt x="42812" y="7817"/>
                    <a:pt x="42680" y="7864"/>
                    <a:pt x="42577" y="7955"/>
                  </a:cubicBezTo>
                  <a:cubicBezTo>
                    <a:pt x="42375" y="8158"/>
                    <a:pt x="42363" y="8491"/>
                    <a:pt x="42553" y="8705"/>
                  </a:cubicBezTo>
                  <a:cubicBezTo>
                    <a:pt x="42651" y="8814"/>
                    <a:pt x="42779" y="8874"/>
                    <a:pt x="42901" y="8874"/>
                  </a:cubicBezTo>
                  <a:cubicBezTo>
                    <a:pt x="42912" y="8874"/>
                    <a:pt x="42923" y="8873"/>
                    <a:pt x="42934" y="8872"/>
                  </a:cubicBezTo>
                  <a:cubicBezTo>
                    <a:pt x="43065" y="8872"/>
                    <a:pt x="43196" y="8824"/>
                    <a:pt x="43291" y="8729"/>
                  </a:cubicBezTo>
                  <a:cubicBezTo>
                    <a:pt x="43518" y="8539"/>
                    <a:pt x="43518" y="8193"/>
                    <a:pt x="43327" y="7991"/>
                  </a:cubicBezTo>
                  <a:cubicBezTo>
                    <a:pt x="43228" y="7873"/>
                    <a:pt x="43086" y="7817"/>
                    <a:pt x="42943" y="7817"/>
                  </a:cubicBezTo>
                  <a:close/>
                  <a:moveTo>
                    <a:pt x="6137" y="8854"/>
                  </a:moveTo>
                  <a:cubicBezTo>
                    <a:pt x="5981" y="8854"/>
                    <a:pt x="5824" y="8921"/>
                    <a:pt x="5715" y="9051"/>
                  </a:cubicBezTo>
                  <a:cubicBezTo>
                    <a:pt x="5537" y="9265"/>
                    <a:pt x="5572" y="9598"/>
                    <a:pt x="5787" y="9789"/>
                  </a:cubicBezTo>
                  <a:cubicBezTo>
                    <a:pt x="5882" y="9884"/>
                    <a:pt x="6001" y="9908"/>
                    <a:pt x="6132" y="9908"/>
                  </a:cubicBezTo>
                  <a:cubicBezTo>
                    <a:pt x="6287" y="9908"/>
                    <a:pt x="6430" y="9848"/>
                    <a:pt x="6537" y="9717"/>
                  </a:cubicBezTo>
                  <a:cubicBezTo>
                    <a:pt x="6715" y="9491"/>
                    <a:pt x="6680" y="9170"/>
                    <a:pt x="6465" y="8967"/>
                  </a:cubicBezTo>
                  <a:cubicBezTo>
                    <a:pt x="6369" y="8891"/>
                    <a:pt x="6253" y="8854"/>
                    <a:pt x="6137" y="8854"/>
                  </a:cubicBezTo>
                  <a:close/>
                  <a:moveTo>
                    <a:pt x="44617" y="9817"/>
                  </a:moveTo>
                  <a:cubicBezTo>
                    <a:pt x="44504" y="9817"/>
                    <a:pt x="44390" y="9851"/>
                    <a:pt x="44291" y="9920"/>
                  </a:cubicBezTo>
                  <a:cubicBezTo>
                    <a:pt x="44065" y="10098"/>
                    <a:pt x="44006" y="10432"/>
                    <a:pt x="44184" y="10670"/>
                  </a:cubicBezTo>
                  <a:cubicBezTo>
                    <a:pt x="44291" y="10801"/>
                    <a:pt x="44458" y="10872"/>
                    <a:pt x="44625" y="10872"/>
                  </a:cubicBezTo>
                  <a:cubicBezTo>
                    <a:pt x="44720" y="10872"/>
                    <a:pt x="44851" y="10848"/>
                    <a:pt x="44934" y="10777"/>
                  </a:cubicBezTo>
                  <a:cubicBezTo>
                    <a:pt x="45173" y="10598"/>
                    <a:pt x="45220" y="10265"/>
                    <a:pt x="45042" y="10027"/>
                  </a:cubicBezTo>
                  <a:cubicBezTo>
                    <a:pt x="44937" y="9887"/>
                    <a:pt x="44778" y="9817"/>
                    <a:pt x="44617" y="9817"/>
                  </a:cubicBezTo>
                  <a:close/>
                  <a:moveTo>
                    <a:pt x="4590" y="10952"/>
                  </a:moveTo>
                  <a:cubicBezTo>
                    <a:pt x="4416" y="10952"/>
                    <a:pt x="4243" y="11041"/>
                    <a:pt x="4144" y="11194"/>
                  </a:cubicBezTo>
                  <a:cubicBezTo>
                    <a:pt x="3977" y="11432"/>
                    <a:pt x="4048" y="11753"/>
                    <a:pt x="4286" y="11920"/>
                  </a:cubicBezTo>
                  <a:cubicBezTo>
                    <a:pt x="4382" y="11980"/>
                    <a:pt x="4465" y="12003"/>
                    <a:pt x="4572" y="12003"/>
                  </a:cubicBezTo>
                  <a:cubicBezTo>
                    <a:pt x="4751" y="12003"/>
                    <a:pt x="4918" y="11920"/>
                    <a:pt x="5013" y="11765"/>
                  </a:cubicBezTo>
                  <a:cubicBezTo>
                    <a:pt x="5179" y="11527"/>
                    <a:pt x="5108" y="11206"/>
                    <a:pt x="4870" y="11039"/>
                  </a:cubicBezTo>
                  <a:cubicBezTo>
                    <a:pt x="4785" y="10979"/>
                    <a:pt x="4687" y="10952"/>
                    <a:pt x="4590" y="10952"/>
                  </a:cubicBezTo>
                  <a:close/>
                  <a:moveTo>
                    <a:pt x="46061" y="11978"/>
                  </a:moveTo>
                  <a:cubicBezTo>
                    <a:pt x="45967" y="11978"/>
                    <a:pt x="45870" y="12002"/>
                    <a:pt x="45780" y="12051"/>
                  </a:cubicBezTo>
                  <a:cubicBezTo>
                    <a:pt x="45542" y="12206"/>
                    <a:pt x="45458" y="12527"/>
                    <a:pt x="45601" y="12777"/>
                  </a:cubicBezTo>
                  <a:cubicBezTo>
                    <a:pt x="45703" y="12936"/>
                    <a:pt x="45858" y="13040"/>
                    <a:pt x="46027" y="13040"/>
                  </a:cubicBezTo>
                  <a:cubicBezTo>
                    <a:pt x="46036" y="13040"/>
                    <a:pt x="46045" y="13040"/>
                    <a:pt x="46054" y="13039"/>
                  </a:cubicBezTo>
                  <a:cubicBezTo>
                    <a:pt x="46137" y="13039"/>
                    <a:pt x="46232" y="13003"/>
                    <a:pt x="46316" y="12956"/>
                  </a:cubicBezTo>
                  <a:cubicBezTo>
                    <a:pt x="46577" y="12813"/>
                    <a:pt x="46661" y="12480"/>
                    <a:pt x="46518" y="12230"/>
                  </a:cubicBezTo>
                  <a:cubicBezTo>
                    <a:pt x="46416" y="12065"/>
                    <a:pt x="46243" y="11978"/>
                    <a:pt x="46061" y="11978"/>
                  </a:cubicBezTo>
                  <a:close/>
                  <a:moveTo>
                    <a:pt x="3257" y="13197"/>
                  </a:moveTo>
                  <a:cubicBezTo>
                    <a:pt x="3061" y="13197"/>
                    <a:pt x="2879" y="13303"/>
                    <a:pt x="2786" y="13480"/>
                  </a:cubicBezTo>
                  <a:cubicBezTo>
                    <a:pt x="2655" y="13730"/>
                    <a:pt x="2751" y="14063"/>
                    <a:pt x="3013" y="14194"/>
                  </a:cubicBezTo>
                  <a:cubicBezTo>
                    <a:pt x="3084" y="14230"/>
                    <a:pt x="3167" y="14254"/>
                    <a:pt x="3251" y="14254"/>
                  </a:cubicBezTo>
                  <a:cubicBezTo>
                    <a:pt x="3441" y="14254"/>
                    <a:pt x="3632" y="14146"/>
                    <a:pt x="3727" y="13968"/>
                  </a:cubicBezTo>
                  <a:cubicBezTo>
                    <a:pt x="3858" y="13706"/>
                    <a:pt x="3751" y="13396"/>
                    <a:pt x="3501" y="13254"/>
                  </a:cubicBezTo>
                  <a:cubicBezTo>
                    <a:pt x="3421" y="13215"/>
                    <a:pt x="3338" y="13197"/>
                    <a:pt x="3257" y="13197"/>
                  </a:cubicBezTo>
                  <a:close/>
                  <a:moveTo>
                    <a:pt x="47262" y="14303"/>
                  </a:moveTo>
                  <a:cubicBezTo>
                    <a:pt x="47189" y="14303"/>
                    <a:pt x="47114" y="14317"/>
                    <a:pt x="47042" y="14349"/>
                  </a:cubicBezTo>
                  <a:cubicBezTo>
                    <a:pt x="46780" y="14468"/>
                    <a:pt x="46661" y="14778"/>
                    <a:pt x="46780" y="15039"/>
                  </a:cubicBezTo>
                  <a:cubicBezTo>
                    <a:pt x="46863" y="15242"/>
                    <a:pt x="47066" y="15361"/>
                    <a:pt x="47256" y="15361"/>
                  </a:cubicBezTo>
                  <a:cubicBezTo>
                    <a:pt x="47328" y="15361"/>
                    <a:pt x="47399" y="15337"/>
                    <a:pt x="47482" y="15313"/>
                  </a:cubicBezTo>
                  <a:cubicBezTo>
                    <a:pt x="47744" y="15194"/>
                    <a:pt x="47863" y="14885"/>
                    <a:pt x="47744" y="14611"/>
                  </a:cubicBezTo>
                  <a:cubicBezTo>
                    <a:pt x="47657" y="14418"/>
                    <a:pt x="47466" y="14303"/>
                    <a:pt x="47262" y="14303"/>
                  </a:cubicBezTo>
                  <a:close/>
                  <a:moveTo>
                    <a:pt x="2173" y="15574"/>
                  </a:moveTo>
                  <a:cubicBezTo>
                    <a:pt x="1961" y="15574"/>
                    <a:pt x="1761" y="15699"/>
                    <a:pt x="1679" y="15909"/>
                  </a:cubicBezTo>
                  <a:cubicBezTo>
                    <a:pt x="1584" y="16171"/>
                    <a:pt x="1715" y="16492"/>
                    <a:pt x="1977" y="16587"/>
                  </a:cubicBezTo>
                  <a:cubicBezTo>
                    <a:pt x="2036" y="16611"/>
                    <a:pt x="2120" y="16623"/>
                    <a:pt x="2179" y="16635"/>
                  </a:cubicBezTo>
                  <a:cubicBezTo>
                    <a:pt x="2381" y="16635"/>
                    <a:pt x="2596" y="16504"/>
                    <a:pt x="2667" y="16290"/>
                  </a:cubicBezTo>
                  <a:cubicBezTo>
                    <a:pt x="2774" y="16028"/>
                    <a:pt x="2632" y="15718"/>
                    <a:pt x="2370" y="15611"/>
                  </a:cubicBezTo>
                  <a:cubicBezTo>
                    <a:pt x="2305" y="15586"/>
                    <a:pt x="2238" y="15574"/>
                    <a:pt x="2173" y="15574"/>
                  </a:cubicBezTo>
                  <a:close/>
                  <a:moveTo>
                    <a:pt x="48215" y="16714"/>
                  </a:moveTo>
                  <a:cubicBezTo>
                    <a:pt x="48158" y="16714"/>
                    <a:pt x="48100" y="16723"/>
                    <a:pt x="48042" y="16742"/>
                  </a:cubicBezTo>
                  <a:cubicBezTo>
                    <a:pt x="47780" y="16825"/>
                    <a:pt x="47625" y="17123"/>
                    <a:pt x="47720" y="17409"/>
                  </a:cubicBezTo>
                  <a:cubicBezTo>
                    <a:pt x="47789" y="17626"/>
                    <a:pt x="47979" y="17767"/>
                    <a:pt x="48194" y="17767"/>
                  </a:cubicBezTo>
                  <a:cubicBezTo>
                    <a:pt x="48203" y="17767"/>
                    <a:pt x="48212" y="17766"/>
                    <a:pt x="48221" y="17766"/>
                  </a:cubicBezTo>
                  <a:cubicBezTo>
                    <a:pt x="48280" y="17766"/>
                    <a:pt x="48328" y="17754"/>
                    <a:pt x="48387" y="17742"/>
                  </a:cubicBezTo>
                  <a:cubicBezTo>
                    <a:pt x="48649" y="17647"/>
                    <a:pt x="48804" y="17349"/>
                    <a:pt x="48709" y="17064"/>
                  </a:cubicBezTo>
                  <a:cubicBezTo>
                    <a:pt x="48642" y="16855"/>
                    <a:pt x="48439" y="16714"/>
                    <a:pt x="48215" y="16714"/>
                  </a:cubicBezTo>
                  <a:close/>
                  <a:moveTo>
                    <a:pt x="1365" y="18034"/>
                  </a:moveTo>
                  <a:cubicBezTo>
                    <a:pt x="1135" y="18034"/>
                    <a:pt x="915" y="18182"/>
                    <a:pt x="846" y="18421"/>
                  </a:cubicBezTo>
                  <a:cubicBezTo>
                    <a:pt x="774" y="18707"/>
                    <a:pt x="941" y="19004"/>
                    <a:pt x="1227" y="19076"/>
                  </a:cubicBezTo>
                  <a:cubicBezTo>
                    <a:pt x="1251" y="19084"/>
                    <a:pt x="1282" y="19098"/>
                    <a:pt x="1317" y="19098"/>
                  </a:cubicBezTo>
                  <a:cubicBezTo>
                    <a:pt x="1334" y="19098"/>
                    <a:pt x="1351" y="19095"/>
                    <a:pt x="1369" y="19088"/>
                  </a:cubicBezTo>
                  <a:cubicBezTo>
                    <a:pt x="1596" y="19088"/>
                    <a:pt x="1822" y="18945"/>
                    <a:pt x="1881" y="18707"/>
                  </a:cubicBezTo>
                  <a:cubicBezTo>
                    <a:pt x="1953" y="18421"/>
                    <a:pt x="1786" y="18123"/>
                    <a:pt x="1500" y="18052"/>
                  </a:cubicBezTo>
                  <a:cubicBezTo>
                    <a:pt x="1456" y="18040"/>
                    <a:pt x="1410" y="18034"/>
                    <a:pt x="1365" y="18034"/>
                  </a:cubicBezTo>
                  <a:close/>
                  <a:moveTo>
                    <a:pt x="48899" y="19231"/>
                  </a:moveTo>
                  <a:cubicBezTo>
                    <a:pt x="48863" y="19231"/>
                    <a:pt x="48828" y="19235"/>
                    <a:pt x="48792" y="19242"/>
                  </a:cubicBezTo>
                  <a:cubicBezTo>
                    <a:pt x="48506" y="19302"/>
                    <a:pt x="48328" y="19588"/>
                    <a:pt x="48387" y="19861"/>
                  </a:cubicBezTo>
                  <a:cubicBezTo>
                    <a:pt x="48447" y="20123"/>
                    <a:pt x="48673" y="20278"/>
                    <a:pt x="48911" y="20278"/>
                  </a:cubicBezTo>
                  <a:cubicBezTo>
                    <a:pt x="48935" y="20278"/>
                    <a:pt x="48983" y="20278"/>
                    <a:pt x="49006" y="20266"/>
                  </a:cubicBezTo>
                  <a:cubicBezTo>
                    <a:pt x="49292" y="20207"/>
                    <a:pt x="49471" y="19921"/>
                    <a:pt x="49411" y="19647"/>
                  </a:cubicBezTo>
                  <a:cubicBezTo>
                    <a:pt x="49359" y="19398"/>
                    <a:pt x="49136" y="19231"/>
                    <a:pt x="48899" y="19231"/>
                  </a:cubicBezTo>
                  <a:close/>
                  <a:moveTo>
                    <a:pt x="834" y="20572"/>
                  </a:moveTo>
                  <a:cubicBezTo>
                    <a:pt x="567" y="20572"/>
                    <a:pt x="342" y="20755"/>
                    <a:pt x="298" y="21028"/>
                  </a:cubicBezTo>
                  <a:cubicBezTo>
                    <a:pt x="238" y="21326"/>
                    <a:pt x="453" y="21588"/>
                    <a:pt x="727" y="21636"/>
                  </a:cubicBezTo>
                  <a:cubicBezTo>
                    <a:pt x="750" y="21636"/>
                    <a:pt x="769" y="21641"/>
                    <a:pt x="789" y="21641"/>
                  </a:cubicBezTo>
                  <a:cubicBezTo>
                    <a:pt x="799" y="21641"/>
                    <a:pt x="810" y="21639"/>
                    <a:pt x="822" y="21636"/>
                  </a:cubicBezTo>
                  <a:cubicBezTo>
                    <a:pt x="1072" y="21636"/>
                    <a:pt x="1298" y="21457"/>
                    <a:pt x="1346" y="21195"/>
                  </a:cubicBezTo>
                  <a:cubicBezTo>
                    <a:pt x="1405" y="20897"/>
                    <a:pt x="1191" y="20623"/>
                    <a:pt x="905" y="20576"/>
                  </a:cubicBezTo>
                  <a:cubicBezTo>
                    <a:pt x="881" y="20573"/>
                    <a:pt x="857" y="20572"/>
                    <a:pt x="834" y="20572"/>
                  </a:cubicBezTo>
                  <a:close/>
                  <a:moveTo>
                    <a:pt x="49345" y="21798"/>
                  </a:moveTo>
                  <a:cubicBezTo>
                    <a:pt x="49324" y="21798"/>
                    <a:pt x="49302" y="21800"/>
                    <a:pt x="49280" y="21802"/>
                  </a:cubicBezTo>
                  <a:cubicBezTo>
                    <a:pt x="48983" y="21838"/>
                    <a:pt x="48768" y="22088"/>
                    <a:pt x="48804" y="22386"/>
                  </a:cubicBezTo>
                  <a:cubicBezTo>
                    <a:pt x="48828" y="22659"/>
                    <a:pt x="49054" y="22862"/>
                    <a:pt x="49340" y="22862"/>
                  </a:cubicBezTo>
                  <a:lnTo>
                    <a:pt x="49399" y="22862"/>
                  </a:lnTo>
                  <a:cubicBezTo>
                    <a:pt x="49685" y="22826"/>
                    <a:pt x="49887" y="22576"/>
                    <a:pt x="49864" y="22278"/>
                  </a:cubicBezTo>
                  <a:cubicBezTo>
                    <a:pt x="49830" y="22003"/>
                    <a:pt x="49613" y="21798"/>
                    <a:pt x="49345" y="21798"/>
                  </a:cubicBezTo>
                  <a:close/>
                  <a:moveTo>
                    <a:pt x="572" y="23183"/>
                  </a:moveTo>
                  <a:cubicBezTo>
                    <a:pt x="286" y="23183"/>
                    <a:pt x="36" y="23398"/>
                    <a:pt x="12" y="23695"/>
                  </a:cubicBezTo>
                  <a:cubicBezTo>
                    <a:pt x="0" y="23969"/>
                    <a:pt x="226" y="24231"/>
                    <a:pt x="524" y="24243"/>
                  </a:cubicBezTo>
                  <a:lnTo>
                    <a:pt x="548" y="24243"/>
                  </a:lnTo>
                  <a:cubicBezTo>
                    <a:pt x="822" y="24243"/>
                    <a:pt x="1060" y="24017"/>
                    <a:pt x="1072" y="23731"/>
                  </a:cubicBezTo>
                  <a:cubicBezTo>
                    <a:pt x="1084" y="23457"/>
                    <a:pt x="869" y="23195"/>
                    <a:pt x="572" y="23183"/>
                  </a:cubicBezTo>
                  <a:close/>
                  <a:moveTo>
                    <a:pt x="49459" y="24410"/>
                  </a:moveTo>
                  <a:cubicBezTo>
                    <a:pt x="49173" y="24410"/>
                    <a:pt x="48935" y="24648"/>
                    <a:pt x="48935" y="24945"/>
                  </a:cubicBezTo>
                  <a:lnTo>
                    <a:pt x="48935" y="24969"/>
                  </a:lnTo>
                  <a:lnTo>
                    <a:pt x="48935" y="24981"/>
                  </a:lnTo>
                  <a:cubicBezTo>
                    <a:pt x="48935" y="25279"/>
                    <a:pt x="49173" y="25505"/>
                    <a:pt x="49471" y="25517"/>
                  </a:cubicBezTo>
                  <a:cubicBezTo>
                    <a:pt x="49756" y="25517"/>
                    <a:pt x="49995" y="25291"/>
                    <a:pt x="49995" y="24993"/>
                  </a:cubicBezTo>
                  <a:lnTo>
                    <a:pt x="49995" y="24957"/>
                  </a:lnTo>
                  <a:lnTo>
                    <a:pt x="49995" y="24922"/>
                  </a:lnTo>
                  <a:cubicBezTo>
                    <a:pt x="49995" y="24648"/>
                    <a:pt x="49756" y="24410"/>
                    <a:pt x="49459" y="24410"/>
                  </a:cubicBezTo>
                  <a:close/>
                  <a:moveTo>
                    <a:pt x="548" y="25790"/>
                  </a:moveTo>
                  <a:cubicBezTo>
                    <a:pt x="540" y="25790"/>
                    <a:pt x="532" y="25790"/>
                    <a:pt x="524" y="25791"/>
                  </a:cubicBezTo>
                  <a:cubicBezTo>
                    <a:pt x="226" y="25803"/>
                    <a:pt x="0" y="26041"/>
                    <a:pt x="12" y="26338"/>
                  </a:cubicBezTo>
                  <a:cubicBezTo>
                    <a:pt x="36" y="26624"/>
                    <a:pt x="274" y="26850"/>
                    <a:pt x="536" y="26850"/>
                  </a:cubicBezTo>
                  <a:lnTo>
                    <a:pt x="572" y="26850"/>
                  </a:lnTo>
                  <a:cubicBezTo>
                    <a:pt x="869" y="26827"/>
                    <a:pt x="1084" y="26589"/>
                    <a:pt x="1072" y="26291"/>
                  </a:cubicBezTo>
                  <a:cubicBezTo>
                    <a:pt x="1060" y="26001"/>
                    <a:pt x="834" y="25790"/>
                    <a:pt x="548" y="25790"/>
                  </a:cubicBezTo>
                  <a:close/>
                  <a:moveTo>
                    <a:pt x="49344" y="27051"/>
                  </a:moveTo>
                  <a:cubicBezTo>
                    <a:pt x="49074" y="27051"/>
                    <a:pt x="48827" y="27258"/>
                    <a:pt x="48804" y="27529"/>
                  </a:cubicBezTo>
                  <a:cubicBezTo>
                    <a:pt x="48768" y="27815"/>
                    <a:pt x="48983" y="28077"/>
                    <a:pt x="49280" y="28112"/>
                  </a:cubicBezTo>
                  <a:lnTo>
                    <a:pt x="49340" y="28112"/>
                  </a:lnTo>
                  <a:cubicBezTo>
                    <a:pt x="49602" y="28112"/>
                    <a:pt x="49828" y="27898"/>
                    <a:pt x="49864" y="27636"/>
                  </a:cubicBezTo>
                  <a:cubicBezTo>
                    <a:pt x="49887" y="27350"/>
                    <a:pt x="49685" y="27089"/>
                    <a:pt x="49387" y="27053"/>
                  </a:cubicBezTo>
                  <a:cubicBezTo>
                    <a:pt x="49373" y="27052"/>
                    <a:pt x="49358" y="27051"/>
                    <a:pt x="49344" y="27051"/>
                  </a:cubicBezTo>
                  <a:close/>
                  <a:moveTo>
                    <a:pt x="814" y="28379"/>
                  </a:moveTo>
                  <a:cubicBezTo>
                    <a:pt x="785" y="28379"/>
                    <a:pt x="756" y="28381"/>
                    <a:pt x="727" y="28386"/>
                  </a:cubicBezTo>
                  <a:cubicBezTo>
                    <a:pt x="453" y="28422"/>
                    <a:pt x="250" y="28708"/>
                    <a:pt x="298" y="28994"/>
                  </a:cubicBezTo>
                  <a:cubicBezTo>
                    <a:pt x="344" y="29236"/>
                    <a:pt x="558" y="29423"/>
                    <a:pt x="800" y="29423"/>
                  </a:cubicBezTo>
                  <a:cubicBezTo>
                    <a:pt x="807" y="29423"/>
                    <a:pt x="814" y="29423"/>
                    <a:pt x="822" y="29422"/>
                  </a:cubicBezTo>
                  <a:lnTo>
                    <a:pt x="905" y="29422"/>
                  </a:lnTo>
                  <a:cubicBezTo>
                    <a:pt x="1191" y="29375"/>
                    <a:pt x="1381" y="29101"/>
                    <a:pt x="1346" y="28815"/>
                  </a:cubicBezTo>
                  <a:cubicBezTo>
                    <a:pt x="1292" y="28559"/>
                    <a:pt x="1066" y="28379"/>
                    <a:pt x="814" y="28379"/>
                  </a:cubicBezTo>
                  <a:close/>
                  <a:moveTo>
                    <a:pt x="48919" y="29637"/>
                  </a:moveTo>
                  <a:cubicBezTo>
                    <a:pt x="48674" y="29637"/>
                    <a:pt x="48451" y="29803"/>
                    <a:pt x="48399" y="30041"/>
                  </a:cubicBezTo>
                  <a:cubicBezTo>
                    <a:pt x="48340" y="30327"/>
                    <a:pt x="48518" y="30613"/>
                    <a:pt x="48804" y="30672"/>
                  </a:cubicBezTo>
                  <a:cubicBezTo>
                    <a:pt x="48852" y="30684"/>
                    <a:pt x="48875" y="30684"/>
                    <a:pt x="48911" y="30684"/>
                  </a:cubicBezTo>
                  <a:cubicBezTo>
                    <a:pt x="49161" y="30684"/>
                    <a:pt x="49364" y="30518"/>
                    <a:pt x="49423" y="30268"/>
                  </a:cubicBezTo>
                  <a:cubicBezTo>
                    <a:pt x="49483" y="29982"/>
                    <a:pt x="49316" y="29708"/>
                    <a:pt x="49030" y="29648"/>
                  </a:cubicBezTo>
                  <a:cubicBezTo>
                    <a:pt x="48993" y="29641"/>
                    <a:pt x="48956" y="29637"/>
                    <a:pt x="48919" y="29637"/>
                  </a:cubicBezTo>
                  <a:close/>
                  <a:moveTo>
                    <a:pt x="1371" y="30918"/>
                  </a:moveTo>
                  <a:cubicBezTo>
                    <a:pt x="1327" y="30918"/>
                    <a:pt x="1283" y="30923"/>
                    <a:pt x="1238" y="30934"/>
                  </a:cubicBezTo>
                  <a:cubicBezTo>
                    <a:pt x="953" y="31030"/>
                    <a:pt x="786" y="31315"/>
                    <a:pt x="869" y="31601"/>
                  </a:cubicBezTo>
                  <a:cubicBezTo>
                    <a:pt x="929" y="31815"/>
                    <a:pt x="1143" y="31982"/>
                    <a:pt x="1381" y="31982"/>
                  </a:cubicBezTo>
                  <a:cubicBezTo>
                    <a:pt x="1429" y="31982"/>
                    <a:pt x="1477" y="31982"/>
                    <a:pt x="1524" y="31970"/>
                  </a:cubicBezTo>
                  <a:cubicBezTo>
                    <a:pt x="1798" y="31875"/>
                    <a:pt x="1965" y="31601"/>
                    <a:pt x="1893" y="31315"/>
                  </a:cubicBezTo>
                  <a:cubicBezTo>
                    <a:pt x="1813" y="31074"/>
                    <a:pt x="1605" y="30918"/>
                    <a:pt x="1371" y="30918"/>
                  </a:cubicBezTo>
                  <a:close/>
                  <a:moveTo>
                    <a:pt x="48228" y="32133"/>
                  </a:moveTo>
                  <a:cubicBezTo>
                    <a:pt x="48003" y="32133"/>
                    <a:pt x="47799" y="32277"/>
                    <a:pt x="47732" y="32506"/>
                  </a:cubicBezTo>
                  <a:cubicBezTo>
                    <a:pt x="47637" y="32780"/>
                    <a:pt x="47792" y="33077"/>
                    <a:pt x="48078" y="33173"/>
                  </a:cubicBezTo>
                  <a:cubicBezTo>
                    <a:pt x="48103" y="33181"/>
                    <a:pt x="48140" y="33189"/>
                    <a:pt x="48177" y="33189"/>
                  </a:cubicBezTo>
                  <a:cubicBezTo>
                    <a:pt x="48192" y="33189"/>
                    <a:pt x="48207" y="33188"/>
                    <a:pt x="48221" y="33185"/>
                  </a:cubicBezTo>
                  <a:cubicBezTo>
                    <a:pt x="48447" y="33185"/>
                    <a:pt x="48649" y="33054"/>
                    <a:pt x="48733" y="32827"/>
                  </a:cubicBezTo>
                  <a:cubicBezTo>
                    <a:pt x="48828" y="32542"/>
                    <a:pt x="48673" y="32244"/>
                    <a:pt x="48399" y="32161"/>
                  </a:cubicBezTo>
                  <a:cubicBezTo>
                    <a:pt x="48342" y="32142"/>
                    <a:pt x="48284" y="32133"/>
                    <a:pt x="48228" y="32133"/>
                  </a:cubicBezTo>
                  <a:close/>
                  <a:moveTo>
                    <a:pt x="2185" y="33387"/>
                  </a:moveTo>
                  <a:cubicBezTo>
                    <a:pt x="2123" y="33387"/>
                    <a:pt x="2060" y="33398"/>
                    <a:pt x="2000" y="33423"/>
                  </a:cubicBezTo>
                  <a:cubicBezTo>
                    <a:pt x="1727" y="33530"/>
                    <a:pt x="1596" y="33839"/>
                    <a:pt x="1703" y="34113"/>
                  </a:cubicBezTo>
                  <a:cubicBezTo>
                    <a:pt x="1783" y="34307"/>
                    <a:pt x="1961" y="34435"/>
                    <a:pt x="2164" y="34435"/>
                  </a:cubicBezTo>
                  <a:cubicBezTo>
                    <a:pt x="2173" y="34435"/>
                    <a:pt x="2182" y="34435"/>
                    <a:pt x="2191" y="34435"/>
                  </a:cubicBezTo>
                  <a:cubicBezTo>
                    <a:pt x="2251" y="34435"/>
                    <a:pt x="2322" y="34435"/>
                    <a:pt x="2381" y="34411"/>
                  </a:cubicBezTo>
                  <a:cubicBezTo>
                    <a:pt x="2655" y="34304"/>
                    <a:pt x="2786" y="33994"/>
                    <a:pt x="2679" y="33720"/>
                  </a:cubicBezTo>
                  <a:cubicBezTo>
                    <a:pt x="2606" y="33518"/>
                    <a:pt x="2397" y="33387"/>
                    <a:pt x="2185" y="33387"/>
                  </a:cubicBezTo>
                  <a:close/>
                  <a:moveTo>
                    <a:pt x="47281" y="34567"/>
                  </a:moveTo>
                  <a:cubicBezTo>
                    <a:pt x="47078" y="34567"/>
                    <a:pt x="46880" y="34685"/>
                    <a:pt x="46792" y="34887"/>
                  </a:cubicBezTo>
                  <a:cubicBezTo>
                    <a:pt x="46673" y="35149"/>
                    <a:pt x="46792" y="35471"/>
                    <a:pt x="47066" y="35590"/>
                  </a:cubicBezTo>
                  <a:cubicBezTo>
                    <a:pt x="47137" y="35613"/>
                    <a:pt x="47209" y="35625"/>
                    <a:pt x="47280" y="35625"/>
                  </a:cubicBezTo>
                  <a:cubicBezTo>
                    <a:pt x="47482" y="35625"/>
                    <a:pt x="47673" y="35506"/>
                    <a:pt x="47756" y="35316"/>
                  </a:cubicBezTo>
                  <a:cubicBezTo>
                    <a:pt x="47875" y="35042"/>
                    <a:pt x="47756" y="34732"/>
                    <a:pt x="47494" y="34613"/>
                  </a:cubicBezTo>
                  <a:cubicBezTo>
                    <a:pt x="47426" y="34582"/>
                    <a:pt x="47353" y="34567"/>
                    <a:pt x="47281" y="34567"/>
                  </a:cubicBezTo>
                  <a:close/>
                  <a:moveTo>
                    <a:pt x="3269" y="35764"/>
                  </a:moveTo>
                  <a:cubicBezTo>
                    <a:pt x="3185" y="35764"/>
                    <a:pt x="3101" y="35784"/>
                    <a:pt x="3024" y="35828"/>
                  </a:cubicBezTo>
                  <a:cubicBezTo>
                    <a:pt x="2774" y="35959"/>
                    <a:pt x="2667" y="36280"/>
                    <a:pt x="2798" y="36530"/>
                  </a:cubicBezTo>
                  <a:cubicBezTo>
                    <a:pt x="2905" y="36709"/>
                    <a:pt x="3084" y="36816"/>
                    <a:pt x="3274" y="36816"/>
                  </a:cubicBezTo>
                  <a:cubicBezTo>
                    <a:pt x="3346" y="36816"/>
                    <a:pt x="3441" y="36804"/>
                    <a:pt x="3513" y="36756"/>
                  </a:cubicBezTo>
                  <a:cubicBezTo>
                    <a:pt x="3763" y="36625"/>
                    <a:pt x="3870" y="36304"/>
                    <a:pt x="3739" y="36042"/>
                  </a:cubicBezTo>
                  <a:cubicBezTo>
                    <a:pt x="3648" y="35868"/>
                    <a:pt x="3459" y="35764"/>
                    <a:pt x="3269" y="35764"/>
                  </a:cubicBezTo>
                  <a:close/>
                  <a:moveTo>
                    <a:pt x="46081" y="36871"/>
                  </a:moveTo>
                  <a:cubicBezTo>
                    <a:pt x="45895" y="36871"/>
                    <a:pt x="45717" y="36958"/>
                    <a:pt x="45613" y="37126"/>
                  </a:cubicBezTo>
                  <a:cubicBezTo>
                    <a:pt x="45482" y="37387"/>
                    <a:pt x="45554" y="37709"/>
                    <a:pt x="45815" y="37864"/>
                  </a:cubicBezTo>
                  <a:cubicBezTo>
                    <a:pt x="45880" y="37910"/>
                    <a:pt x="45952" y="37927"/>
                    <a:pt x="46020" y="37927"/>
                  </a:cubicBezTo>
                  <a:cubicBezTo>
                    <a:pt x="46039" y="37927"/>
                    <a:pt x="46059" y="37926"/>
                    <a:pt x="46077" y="37923"/>
                  </a:cubicBezTo>
                  <a:cubicBezTo>
                    <a:pt x="46268" y="37923"/>
                    <a:pt x="46435" y="37828"/>
                    <a:pt x="46542" y="37673"/>
                  </a:cubicBezTo>
                  <a:cubicBezTo>
                    <a:pt x="46673" y="37411"/>
                    <a:pt x="46601" y="37090"/>
                    <a:pt x="46351" y="36935"/>
                  </a:cubicBezTo>
                  <a:cubicBezTo>
                    <a:pt x="46265" y="36892"/>
                    <a:pt x="46172" y="36871"/>
                    <a:pt x="46081" y="36871"/>
                  </a:cubicBezTo>
                  <a:close/>
                  <a:moveTo>
                    <a:pt x="4589" y="38011"/>
                  </a:moveTo>
                  <a:cubicBezTo>
                    <a:pt x="4488" y="38011"/>
                    <a:pt x="4387" y="38040"/>
                    <a:pt x="4298" y="38102"/>
                  </a:cubicBezTo>
                  <a:cubicBezTo>
                    <a:pt x="4072" y="38257"/>
                    <a:pt x="3989" y="38590"/>
                    <a:pt x="4156" y="38828"/>
                  </a:cubicBezTo>
                  <a:cubicBezTo>
                    <a:pt x="4263" y="38971"/>
                    <a:pt x="4417" y="39066"/>
                    <a:pt x="4584" y="39066"/>
                  </a:cubicBezTo>
                  <a:cubicBezTo>
                    <a:pt x="4691" y="39066"/>
                    <a:pt x="4798" y="39031"/>
                    <a:pt x="4882" y="38971"/>
                  </a:cubicBezTo>
                  <a:cubicBezTo>
                    <a:pt x="5120" y="38816"/>
                    <a:pt x="5191" y="38483"/>
                    <a:pt x="5037" y="38245"/>
                  </a:cubicBezTo>
                  <a:cubicBezTo>
                    <a:pt x="4932" y="38095"/>
                    <a:pt x="4761" y="38011"/>
                    <a:pt x="4589" y="38011"/>
                  </a:cubicBezTo>
                  <a:close/>
                  <a:moveTo>
                    <a:pt x="44641" y="39042"/>
                  </a:moveTo>
                  <a:cubicBezTo>
                    <a:pt x="44482" y="39042"/>
                    <a:pt x="44326" y="39116"/>
                    <a:pt x="44220" y="39257"/>
                  </a:cubicBezTo>
                  <a:cubicBezTo>
                    <a:pt x="44041" y="39495"/>
                    <a:pt x="44089" y="39828"/>
                    <a:pt x="44327" y="40007"/>
                  </a:cubicBezTo>
                  <a:cubicBezTo>
                    <a:pt x="44422" y="40078"/>
                    <a:pt x="44530" y="40102"/>
                    <a:pt x="44637" y="40114"/>
                  </a:cubicBezTo>
                  <a:cubicBezTo>
                    <a:pt x="44803" y="40114"/>
                    <a:pt x="44958" y="40031"/>
                    <a:pt x="45065" y="39900"/>
                  </a:cubicBezTo>
                  <a:cubicBezTo>
                    <a:pt x="45244" y="39662"/>
                    <a:pt x="45196" y="39328"/>
                    <a:pt x="44958" y="39150"/>
                  </a:cubicBezTo>
                  <a:cubicBezTo>
                    <a:pt x="44861" y="39077"/>
                    <a:pt x="44750" y="39042"/>
                    <a:pt x="44641" y="39042"/>
                  </a:cubicBezTo>
                  <a:close/>
                  <a:moveTo>
                    <a:pt x="6150" y="40087"/>
                  </a:moveTo>
                  <a:cubicBezTo>
                    <a:pt x="6035" y="40087"/>
                    <a:pt x="5920" y="40127"/>
                    <a:pt x="5822" y="40209"/>
                  </a:cubicBezTo>
                  <a:cubicBezTo>
                    <a:pt x="5596" y="40400"/>
                    <a:pt x="5549" y="40733"/>
                    <a:pt x="5751" y="40959"/>
                  </a:cubicBezTo>
                  <a:cubicBezTo>
                    <a:pt x="5846" y="41090"/>
                    <a:pt x="6001" y="41150"/>
                    <a:pt x="6144" y="41150"/>
                  </a:cubicBezTo>
                  <a:cubicBezTo>
                    <a:pt x="6263" y="41150"/>
                    <a:pt x="6382" y="41126"/>
                    <a:pt x="6489" y="41031"/>
                  </a:cubicBezTo>
                  <a:cubicBezTo>
                    <a:pt x="6715" y="40840"/>
                    <a:pt x="6763" y="40507"/>
                    <a:pt x="6561" y="40293"/>
                  </a:cubicBezTo>
                  <a:cubicBezTo>
                    <a:pt x="6452" y="40157"/>
                    <a:pt x="6301" y="40087"/>
                    <a:pt x="6150" y="40087"/>
                  </a:cubicBezTo>
                  <a:close/>
                  <a:moveTo>
                    <a:pt x="42971" y="41057"/>
                  </a:moveTo>
                  <a:cubicBezTo>
                    <a:pt x="42828" y="41057"/>
                    <a:pt x="42684" y="41114"/>
                    <a:pt x="42577" y="41221"/>
                  </a:cubicBezTo>
                  <a:cubicBezTo>
                    <a:pt x="42386" y="41436"/>
                    <a:pt x="42398" y="41781"/>
                    <a:pt x="42613" y="41971"/>
                  </a:cubicBezTo>
                  <a:cubicBezTo>
                    <a:pt x="42707" y="42066"/>
                    <a:pt x="42819" y="42105"/>
                    <a:pt x="42926" y="42105"/>
                  </a:cubicBezTo>
                  <a:cubicBezTo>
                    <a:pt x="42941" y="42105"/>
                    <a:pt x="42955" y="42104"/>
                    <a:pt x="42970" y="42102"/>
                  </a:cubicBezTo>
                  <a:cubicBezTo>
                    <a:pt x="43101" y="42102"/>
                    <a:pt x="43256" y="42055"/>
                    <a:pt x="43351" y="41936"/>
                  </a:cubicBezTo>
                  <a:cubicBezTo>
                    <a:pt x="43553" y="41733"/>
                    <a:pt x="43529" y="41388"/>
                    <a:pt x="43327" y="41197"/>
                  </a:cubicBezTo>
                  <a:cubicBezTo>
                    <a:pt x="43226" y="41102"/>
                    <a:pt x="43099" y="41057"/>
                    <a:pt x="42971" y="41057"/>
                  </a:cubicBezTo>
                  <a:close/>
                  <a:moveTo>
                    <a:pt x="7924" y="42020"/>
                  </a:moveTo>
                  <a:cubicBezTo>
                    <a:pt x="7788" y="42020"/>
                    <a:pt x="7652" y="42071"/>
                    <a:pt x="7549" y="42174"/>
                  </a:cubicBezTo>
                  <a:cubicBezTo>
                    <a:pt x="7358" y="42388"/>
                    <a:pt x="7358" y="42710"/>
                    <a:pt x="7561" y="42924"/>
                  </a:cubicBezTo>
                  <a:cubicBezTo>
                    <a:pt x="7668" y="43007"/>
                    <a:pt x="7799" y="43067"/>
                    <a:pt x="7930" y="43067"/>
                  </a:cubicBezTo>
                  <a:cubicBezTo>
                    <a:pt x="8073" y="43067"/>
                    <a:pt x="8204" y="43007"/>
                    <a:pt x="8311" y="42912"/>
                  </a:cubicBezTo>
                  <a:cubicBezTo>
                    <a:pt x="8501" y="42698"/>
                    <a:pt x="8501" y="42376"/>
                    <a:pt x="8287" y="42162"/>
                  </a:cubicBezTo>
                  <a:cubicBezTo>
                    <a:pt x="8187" y="42068"/>
                    <a:pt x="8056" y="42020"/>
                    <a:pt x="7924" y="42020"/>
                  </a:cubicBezTo>
                  <a:close/>
                  <a:moveTo>
                    <a:pt x="41091" y="42882"/>
                  </a:moveTo>
                  <a:cubicBezTo>
                    <a:pt x="40971" y="42882"/>
                    <a:pt x="40851" y="42922"/>
                    <a:pt x="40755" y="43007"/>
                  </a:cubicBezTo>
                  <a:cubicBezTo>
                    <a:pt x="40541" y="43198"/>
                    <a:pt x="40517" y="43531"/>
                    <a:pt x="40708" y="43757"/>
                  </a:cubicBezTo>
                  <a:cubicBezTo>
                    <a:pt x="40827" y="43876"/>
                    <a:pt x="40958" y="43936"/>
                    <a:pt x="41113" y="43936"/>
                  </a:cubicBezTo>
                  <a:cubicBezTo>
                    <a:pt x="41232" y="43936"/>
                    <a:pt x="41351" y="43888"/>
                    <a:pt x="41446" y="43805"/>
                  </a:cubicBezTo>
                  <a:cubicBezTo>
                    <a:pt x="41660" y="43602"/>
                    <a:pt x="41684" y="43281"/>
                    <a:pt x="41494" y="43055"/>
                  </a:cubicBezTo>
                  <a:cubicBezTo>
                    <a:pt x="41388" y="42943"/>
                    <a:pt x="41239" y="42882"/>
                    <a:pt x="41091" y="42882"/>
                  </a:cubicBezTo>
                  <a:close/>
                  <a:moveTo>
                    <a:pt x="9890" y="43720"/>
                  </a:moveTo>
                  <a:cubicBezTo>
                    <a:pt x="9729" y="43720"/>
                    <a:pt x="9571" y="43791"/>
                    <a:pt x="9466" y="43924"/>
                  </a:cubicBezTo>
                  <a:cubicBezTo>
                    <a:pt x="9287" y="44162"/>
                    <a:pt x="9335" y="44484"/>
                    <a:pt x="9561" y="44662"/>
                  </a:cubicBezTo>
                  <a:cubicBezTo>
                    <a:pt x="9656" y="44734"/>
                    <a:pt x="9763" y="44781"/>
                    <a:pt x="9882" y="44781"/>
                  </a:cubicBezTo>
                  <a:cubicBezTo>
                    <a:pt x="10049" y="44781"/>
                    <a:pt x="10192" y="44710"/>
                    <a:pt x="10299" y="44579"/>
                  </a:cubicBezTo>
                  <a:cubicBezTo>
                    <a:pt x="10478" y="44341"/>
                    <a:pt x="10454" y="44007"/>
                    <a:pt x="10216" y="43829"/>
                  </a:cubicBezTo>
                  <a:cubicBezTo>
                    <a:pt x="10118" y="43755"/>
                    <a:pt x="10003" y="43720"/>
                    <a:pt x="9890" y="43720"/>
                  </a:cubicBezTo>
                  <a:close/>
                  <a:moveTo>
                    <a:pt x="39069" y="44496"/>
                  </a:moveTo>
                  <a:cubicBezTo>
                    <a:pt x="38964" y="44496"/>
                    <a:pt x="38858" y="44527"/>
                    <a:pt x="38767" y="44591"/>
                  </a:cubicBezTo>
                  <a:cubicBezTo>
                    <a:pt x="38529" y="44757"/>
                    <a:pt x="38469" y="45079"/>
                    <a:pt x="38636" y="45317"/>
                  </a:cubicBezTo>
                  <a:cubicBezTo>
                    <a:pt x="38743" y="45472"/>
                    <a:pt x="38910" y="45543"/>
                    <a:pt x="39065" y="45543"/>
                  </a:cubicBezTo>
                  <a:cubicBezTo>
                    <a:pt x="39172" y="45543"/>
                    <a:pt x="39279" y="45507"/>
                    <a:pt x="39362" y="45448"/>
                  </a:cubicBezTo>
                  <a:cubicBezTo>
                    <a:pt x="39600" y="45293"/>
                    <a:pt x="39660" y="44960"/>
                    <a:pt x="39505" y="44722"/>
                  </a:cubicBezTo>
                  <a:cubicBezTo>
                    <a:pt x="39402" y="44575"/>
                    <a:pt x="39237" y="44496"/>
                    <a:pt x="39069" y="44496"/>
                  </a:cubicBezTo>
                  <a:close/>
                  <a:moveTo>
                    <a:pt x="12019" y="45215"/>
                  </a:moveTo>
                  <a:cubicBezTo>
                    <a:pt x="11844" y="45215"/>
                    <a:pt x="11676" y="45305"/>
                    <a:pt x="11585" y="45472"/>
                  </a:cubicBezTo>
                  <a:cubicBezTo>
                    <a:pt x="11418" y="45722"/>
                    <a:pt x="11490" y="46043"/>
                    <a:pt x="11740" y="46198"/>
                  </a:cubicBezTo>
                  <a:cubicBezTo>
                    <a:pt x="11823" y="46258"/>
                    <a:pt x="11918" y="46269"/>
                    <a:pt x="12026" y="46281"/>
                  </a:cubicBezTo>
                  <a:cubicBezTo>
                    <a:pt x="12204" y="46281"/>
                    <a:pt x="12371" y="46198"/>
                    <a:pt x="12478" y="46031"/>
                  </a:cubicBezTo>
                  <a:cubicBezTo>
                    <a:pt x="12645" y="45781"/>
                    <a:pt x="12561" y="45448"/>
                    <a:pt x="12311" y="45305"/>
                  </a:cubicBezTo>
                  <a:cubicBezTo>
                    <a:pt x="12220" y="45245"/>
                    <a:pt x="12119" y="45215"/>
                    <a:pt x="12019" y="45215"/>
                  </a:cubicBezTo>
                  <a:close/>
                  <a:moveTo>
                    <a:pt x="36855" y="45876"/>
                  </a:moveTo>
                  <a:cubicBezTo>
                    <a:pt x="36768" y="45876"/>
                    <a:pt x="36680" y="45899"/>
                    <a:pt x="36600" y="45948"/>
                  </a:cubicBezTo>
                  <a:cubicBezTo>
                    <a:pt x="36350" y="46079"/>
                    <a:pt x="36243" y="46400"/>
                    <a:pt x="36386" y="46662"/>
                  </a:cubicBezTo>
                  <a:cubicBezTo>
                    <a:pt x="36493" y="46829"/>
                    <a:pt x="36671" y="46924"/>
                    <a:pt x="36850" y="46936"/>
                  </a:cubicBezTo>
                  <a:cubicBezTo>
                    <a:pt x="36945" y="46936"/>
                    <a:pt x="37017" y="46912"/>
                    <a:pt x="37100" y="46865"/>
                  </a:cubicBezTo>
                  <a:cubicBezTo>
                    <a:pt x="37362" y="46734"/>
                    <a:pt x="37457" y="46400"/>
                    <a:pt x="37314" y="46150"/>
                  </a:cubicBezTo>
                  <a:cubicBezTo>
                    <a:pt x="37225" y="45980"/>
                    <a:pt x="37042" y="45876"/>
                    <a:pt x="36855" y="45876"/>
                  </a:cubicBezTo>
                  <a:close/>
                  <a:moveTo>
                    <a:pt x="14290" y="46480"/>
                  </a:moveTo>
                  <a:cubicBezTo>
                    <a:pt x="14105" y="46480"/>
                    <a:pt x="13923" y="46590"/>
                    <a:pt x="13823" y="46781"/>
                  </a:cubicBezTo>
                  <a:cubicBezTo>
                    <a:pt x="13692" y="47043"/>
                    <a:pt x="13800" y="47353"/>
                    <a:pt x="14062" y="47496"/>
                  </a:cubicBezTo>
                  <a:cubicBezTo>
                    <a:pt x="14145" y="47520"/>
                    <a:pt x="14216" y="47532"/>
                    <a:pt x="14288" y="47555"/>
                  </a:cubicBezTo>
                  <a:cubicBezTo>
                    <a:pt x="14478" y="47555"/>
                    <a:pt x="14681" y="47448"/>
                    <a:pt x="14764" y="47258"/>
                  </a:cubicBezTo>
                  <a:cubicBezTo>
                    <a:pt x="14895" y="46984"/>
                    <a:pt x="14800" y="46674"/>
                    <a:pt x="14526" y="46543"/>
                  </a:cubicBezTo>
                  <a:cubicBezTo>
                    <a:pt x="14451" y="46500"/>
                    <a:pt x="14370" y="46480"/>
                    <a:pt x="14290" y="46480"/>
                  </a:cubicBezTo>
                  <a:close/>
                  <a:moveTo>
                    <a:pt x="34512" y="46999"/>
                  </a:moveTo>
                  <a:cubicBezTo>
                    <a:pt x="34442" y="46999"/>
                    <a:pt x="34371" y="47013"/>
                    <a:pt x="34302" y="47043"/>
                  </a:cubicBezTo>
                  <a:cubicBezTo>
                    <a:pt x="34040" y="47162"/>
                    <a:pt x="33909" y="47472"/>
                    <a:pt x="34028" y="47746"/>
                  </a:cubicBezTo>
                  <a:cubicBezTo>
                    <a:pt x="34112" y="47948"/>
                    <a:pt x="34302" y="48067"/>
                    <a:pt x="34516" y="48067"/>
                  </a:cubicBezTo>
                  <a:cubicBezTo>
                    <a:pt x="34588" y="48067"/>
                    <a:pt x="34647" y="48055"/>
                    <a:pt x="34719" y="48032"/>
                  </a:cubicBezTo>
                  <a:cubicBezTo>
                    <a:pt x="34993" y="47901"/>
                    <a:pt x="35112" y="47591"/>
                    <a:pt x="35005" y="47329"/>
                  </a:cubicBezTo>
                  <a:cubicBezTo>
                    <a:pt x="34916" y="47124"/>
                    <a:pt x="34720" y="46999"/>
                    <a:pt x="34512" y="46999"/>
                  </a:cubicBezTo>
                  <a:close/>
                  <a:moveTo>
                    <a:pt x="16710" y="47502"/>
                  </a:moveTo>
                  <a:cubicBezTo>
                    <a:pt x="16493" y="47502"/>
                    <a:pt x="16289" y="47637"/>
                    <a:pt x="16205" y="47853"/>
                  </a:cubicBezTo>
                  <a:cubicBezTo>
                    <a:pt x="16109" y="48115"/>
                    <a:pt x="16252" y="48413"/>
                    <a:pt x="16526" y="48520"/>
                  </a:cubicBezTo>
                  <a:cubicBezTo>
                    <a:pt x="16586" y="48544"/>
                    <a:pt x="16645" y="48544"/>
                    <a:pt x="16705" y="48567"/>
                  </a:cubicBezTo>
                  <a:cubicBezTo>
                    <a:pt x="16907" y="48567"/>
                    <a:pt x="17121" y="48413"/>
                    <a:pt x="17193" y="48210"/>
                  </a:cubicBezTo>
                  <a:cubicBezTo>
                    <a:pt x="17300" y="47936"/>
                    <a:pt x="17145" y="47627"/>
                    <a:pt x="16883" y="47532"/>
                  </a:cubicBezTo>
                  <a:cubicBezTo>
                    <a:pt x="16826" y="47512"/>
                    <a:pt x="16767" y="47502"/>
                    <a:pt x="16710" y="47502"/>
                  </a:cubicBezTo>
                  <a:close/>
                  <a:moveTo>
                    <a:pt x="32084" y="47898"/>
                  </a:moveTo>
                  <a:cubicBezTo>
                    <a:pt x="32031" y="47898"/>
                    <a:pt x="31976" y="47906"/>
                    <a:pt x="31921" y="47924"/>
                  </a:cubicBezTo>
                  <a:cubicBezTo>
                    <a:pt x="31647" y="48008"/>
                    <a:pt x="31480" y="48294"/>
                    <a:pt x="31564" y="48579"/>
                  </a:cubicBezTo>
                  <a:cubicBezTo>
                    <a:pt x="31623" y="48806"/>
                    <a:pt x="31838" y="48948"/>
                    <a:pt x="32076" y="48948"/>
                  </a:cubicBezTo>
                  <a:cubicBezTo>
                    <a:pt x="32123" y="48948"/>
                    <a:pt x="32183" y="48948"/>
                    <a:pt x="32219" y="48936"/>
                  </a:cubicBezTo>
                  <a:cubicBezTo>
                    <a:pt x="32504" y="48841"/>
                    <a:pt x="32671" y="48567"/>
                    <a:pt x="32576" y="48282"/>
                  </a:cubicBezTo>
                  <a:cubicBezTo>
                    <a:pt x="32508" y="48051"/>
                    <a:pt x="32309" y="47898"/>
                    <a:pt x="32084" y="47898"/>
                  </a:cubicBezTo>
                  <a:close/>
                  <a:moveTo>
                    <a:pt x="19182" y="48249"/>
                  </a:moveTo>
                  <a:cubicBezTo>
                    <a:pt x="18949" y="48249"/>
                    <a:pt x="18741" y="48413"/>
                    <a:pt x="18681" y="48651"/>
                  </a:cubicBezTo>
                  <a:cubicBezTo>
                    <a:pt x="18610" y="48936"/>
                    <a:pt x="18788" y="49222"/>
                    <a:pt x="19062" y="49294"/>
                  </a:cubicBezTo>
                  <a:cubicBezTo>
                    <a:pt x="19110" y="49294"/>
                    <a:pt x="19157" y="49306"/>
                    <a:pt x="19205" y="49306"/>
                  </a:cubicBezTo>
                  <a:cubicBezTo>
                    <a:pt x="19443" y="49306"/>
                    <a:pt x="19646" y="49139"/>
                    <a:pt x="19705" y="48901"/>
                  </a:cubicBezTo>
                  <a:cubicBezTo>
                    <a:pt x="19777" y="48627"/>
                    <a:pt x="19598" y="48341"/>
                    <a:pt x="19324" y="48270"/>
                  </a:cubicBezTo>
                  <a:cubicBezTo>
                    <a:pt x="19276" y="48256"/>
                    <a:pt x="19228" y="48249"/>
                    <a:pt x="19182" y="48249"/>
                  </a:cubicBezTo>
                  <a:close/>
                  <a:moveTo>
                    <a:pt x="29546" y="48521"/>
                  </a:moveTo>
                  <a:cubicBezTo>
                    <a:pt x="29512" y="48521"/>
                    <a:pt x="29478" y="48524"/>
                    <a:pt x="29444" y="48532"/>
                  </a:cubicBezTo>
                  <a:cubicBezTo>
                    <a:pt x="29159" y="48579"/>
                    <a:pt x="28968" y="48865"/>
                    <a:pt x="29028" y="49139"/>
                  </a:cubicBezTo>
                  <a:cubicBezTo>
                    <a:pt x="29063" y="49401"/>
                    <a:pt x="29290" y="49579"/>
                    <a:pt x="29540" y="49579"/>
                  </a:cubicBezTo>
                  <a:cubicBezTo>
                    <a:pt x="29575" y="49579"/>
                    <a:pt x="29599" y="49556"/>
                    <a:pt x="29635" y="49556"/>
                  </a:cubicBezTo>
                  <a:cubicBezTo>
                    <a:pt x="29921" y="49508"/>
                    <a:pt x="30099" y="49234"/>
                    <a:pt x="30052" y="48948"/>
                  </a:cubicBezTo>
                  <a:cubicBezTo>
                    <a:pt x="30010" y="48698"/>
                    <a:pt x="29785" y="48521"/>
                    <a:pt x="29546" y="48521"/>
                  </a:cubicBezTo>
                  <a:close/>
                  <a:moveTo>
                    <a:pt x="21734" y="48739"/>
                  </a:moveTo>
                  <a:cubicBezTo>
                    <a:pt x="21475" y="48739"/>
                    <a:pt x="21261" y="48919"/>
                    <a:pt x="21229" y="49187"/>
                  </a:cubicBezTo>
                  <a:cubicBezTo>
                    <a:pt x="21193" y="49484"/>
                    <a:pt x="21384" y="49734"/>
                    <a:pt x="21682" y="49782"/>
                  </a:cubicBezTo>
                  <a:cubicBezTo>
                    <a:pt x="21717" y="49782"/>
                    <a:pt x="21729" y="49782"/>
                    <a:pt x="21741" y="49794"/>
                  </a:cubicBezTo>
                  <a:cubicBezTo>
                    <a:pt x="22003" y="49794"/>
                    <a:pt x="22241" y="49603"/>
                    <a:pt x="22265" y="49341"/>
                  </a:cubicBezTo>
                  <a:cubicBezTo>
                    <a:pt x="22313" y="49044"/>
                    <a:pt x="22122" y="48770"/>
                    <a:pt x="21824" y="48746"/>
                  </a:cubicBezTo>
                  <a:cubicBezTo>
                    <a:pt x="21794" y="48741"/>
                    <a:pt x="21763" y="48739"/>
                    <a:pt x="21734" y="48739"/>
                  </a:cubicBezTo>
                  <a:close/>
                  <a:moveTo>
                    <a:pt x="26970" y="48861"/>
                  </a:moveTo>
                  <a:cubicBezTo>
                    <a:pt x="26950" y="48861"/>
                    <a:pt x="26929" y="48863"/>
                    <a:pt x="26908" y="48865"/>
                  </a:cubicBezTo>
                  <a:cubicBezTo>
                    <a:pt x="26623" y="48877"/>
                    <a:pt x="26408" y="49127"/>
                    <a:pt x="26432" y="49425"/>
                  </a:cubicBezTo>
                  <a:cubicBezTo>
                    <a:pt x="26444" y="49710"/>
                    <a:pt x="26682" y="49913"/>
                    <a:pt x="26944" y="49913"/>
                  </a:cubicBezTo>
                  <a:lnTo>
                    <a:pt x="26980" y="49913"/>
                  </a:lnTo>
                  <a:cubicBezTo>
                    <a:pt x="27277" y="49901"/>
                    <a:pt x="27504" y="49651"/>
                    <a:pt x="27480" y="49353"/>
                  </a:cubicBezTo>
                  <a:cubicBezTo>
                    <a:pt x="27458" y="49076"/>
                    <a:pt x="27240" y="48861"/>
                    <a:pt x="26970" y="48861"/>
                  </a:cubicBezTo>
                  <a:close/>
                  <a:moveTo>
                    <a:pt x="24327" y="48948"/>
                  </a:moveTo>
                  <a:cubicBezTo>
                    <a:pt x="24051" y="48948"/>
                    <a:pt x="23824" y="49170"/>
                    <a:pt x="23813" y="49460"/>
                  </a:cubicBezTo>
                  <a:cubicBezTo>
                    <a:pt x="23813" y="49734"/>
                    <a:pt x="24039" y="49972"/>
                    <a:pt x="24337" y="49996"/>
                  </a:cubicBezTo>
                  <a:cubicBezTo>
                    <a:pt x="24634" y="49996"/>
                    <a:pt x="24872" y="49758"/>
                    <a:pt x="24872" y="49484"/>
                  </a:cubicBezTo>
                  <a:cubicBezTo>
                    <a:pt x="24872" y="49198"/>
                    <a:pt x="24646" y="48948"/>
                    <a:pt x="24349" y="48948"/>
                  </a:cubicBezTo>
                  <a:cubicBezTo>
                    <a:pt x="24341" y="48948"/>
                    <a:pt x="24334" y="48948"/>
                    <a:pt x="24327" y="48948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8"/>
            <p:cNvSpPr/>
            <p:nvPr/>
          </p:nvSpPr>
          <p:spPr>
            <a:xfrm>
              <a:off x="2518809" y="-1259072"/>
              <a:ext cx="1731595" cy="1730504"/>
            </a:xfrm>
            <a:custGeom>
              <a:avLst/>
              <a:gdLst/>
              <a:ahLst/>
              <a:cxnLst/>
              <a:rect l="l" t="t" r="r" b="b"/>
              <a:pathLst>
                <a:path w="55531" h="55496" extrusionOk="0">
                  <a:moveTo>
                    <a:pt x="29051" y="1"/>
                  </a:moveTo>
                  <a:cubicBezTo>
                    <a:pt x="28789" y="1"/>
                    <a:pt x="28575" y="203"/>
                    <a:pt x="28563" y="453"/>
                  </a:cubicBezTo>
                  <a:cubicBezTo>
                    <a:pt x="28563" y="715"/>
                    <a:pt x="28754" y="929"/>
                    <a:pt x="29016" y="941"/>
                  </a:cubicBezTo>
                  <a:lnTo>
                    <a:pt x="29040" y="941"/>
                  </a:lnTo>
                  <a:cubicBezTo>
                    <a:pt x="29278" y="941"/>
                    <a:pt x="29492" y="751"/>
                    <a:pt x="29504" y="501"/>
                  </a:cubicBezTo>
                  <a:cubicBezTo>
                    <a:pt x="29516" y="227"/>
                    <a:pt x="29313" y="24"/>
                    <a:pt x="29051" y="1"/>
                  </a:cubicBezTo>
                  <a:close/>
                  <a:moveTo>
                    <a:pt x="26448" y="23"/>
                  </a:moveTo>
                  <a:cubicBezTo>
                    <a:pt x="26435" y="23"/>
                    <a:pt x="26422" y="23"/>
                    <a:pt x="26408" y="24"/>
                  </a:cubicBezTo>
                  <a:cubicBezTo>
                    <a:pt x="26158" y="36"/>
                    <a:pt x="25944" y="263"/>
                    <a:pt x="25956" y="513"/>
                  </a:cubicBezTo>
                  <a:cubicBezTo>
                    <a:pt x="25980" y="751"/>
                    <a:pt x="26182" y="941"/>
                    <a:pt x="26420" y="953"/>
                  </a:cubicBezTo>
                  <a:lnTo>
                    <a:pt x="26456" y="953"/>
                  </a:lnTo>
                  <a:cubicBezTo>
                    <a:pt x="26718" y="941"/>
                    <a:pt x="26908" y="715"/>
                    <a:pt x="26896" y="465"/>
                  </a:cubicBezTo>
                  <a:cubicBezTo>
                    <a:pt x="26885" y="217"/>
                    <a:pt x="26682" y="23"/>
                    <a:pt x="26448" y="23"/>
                  </a:cubicBezTo>
                  <a:close/>
                  <a:moveTo>
                    <a:pt x="31595" y="258"/>
                  </a:moveTo>
                  <a:cubicBezTo>
                    <a:pt x="31369" y="258"/>
                    <a:pt x="31168" y="427"/>
                    <a:pt x="31135" y="655"/>
                  </a:cubicBezTo>
                  <a:cubicBezTo>
                    <a:pt x="31111" y="917"/>
                    <a:pt x="31290" y="1156"/>
                    <a:pt x="31540" y="1179"/>
                  </a:cubicBezTo>
                  <a:lnTo>
                    <a:pt x="31587" y="1179"/>
                  </a:lnTo>
                  <a:cubicBezTo>
                    <a:pt x="31814" y="1179"/>
                    <a:pt x="32016" y="1025"/>
                    <a:pt x="32052" y="775"/>
                  </a:cubicBezTo>
                  <a:cubicBezTo>
                    <a:pt x="32088" y="525"/>
                    <a:pt x="31909" y="286"/>
                    <a:pt x="31659" y="263"/>
                  </a:cubicBezTo>
                  <a:cubicBezTo>
                    <a:pt x="31637" y="260"/>
                    <a:pt x="31616" y="258"/>
                    <a:pt x="31595" y="258"/>
                  </a:cubicBezTo>
                  <a:close/>
                  <a:moveTo>
                    <a:pt x="23844" y="270"/>
                  </a:moveTo>
                  <a:cubicBezTo>
                    <a:pt x="23822" y="270"/>
                    <a:pt x="23800" y="271"/>
                    <a:pt x="23777" y="275"/>
                  </a:cubicBezTo>
                  <a:cubicBezTo>
                    <a:pt x="23527" y="298"/>
                    <a:pt x="23360" y="536"/>
                    <a:pt x="23384" y="798"/>
                  </a:cubicBezTo>
                  <a:cubicBezTo>
                    <a:pt x="23417" y="1021"/>
                    <a:pt x="23587" y="1182"/>
                    <a:pt x="23794" y="1182"/>
                  </a:cubicBezTo>
                  <a:cubicBezTo>
                    <a:pt x="23808" y="1182"/>
                    <a:pt x="23822" y="1181"/>
                    <a:pt x="23836" y="1179"/>
                  </a:cubicBezTo>
                  <a:lnTo>
                    <a:pt x="23908" y="1179"/>
                  </a:lnTo>
                  <a:cubicBezTo>
                    <a:pt x="24158" y="1156"/>
                    <a:pt x="24337" y="917"/>
                    <a:pt x="24289" y="655"/>
                  </a:cubicBezTo>
                  <a:cubicBezTo>
                    <a:pt x="24267" y="428"/>
                    <a:pt x="24068" y="270"/>
                    <a:pt x="23844" y="270"/>
                  </a:cubicBezTo>
                  <a:close/>
                  <a:moveTo>
                    <a:pt x="34165" y="737"/>
                  </a:moveTo>
                  <a:cubicBezTo>
                    <a:pt x="33957" y="737"/>
                    <a:pt x="33769" y="874"/>
                    <a:pt x="33719" y="1096"/>
                  </a:cubicBezTo>
                  <a:cubicBezTo>
                    <a:pt x="33659" y="1346"/>
                    <a:pt x="33802" y="1596"/>
                    <a:pt x="34052" y="1656"/>
                  </a:cubicBezTo>
                  <a:cubicBezTo>
                    <a:pt x="34088" y="1656"/>
                    <a:pt x="34135" y="1668"/>
                    <a:pt x="34171" y="1668"/>
                  </a:cubicBezTo>
                  <a:cubicBezTo>
                    <a:pt x="34385" y="1668"/>
                    <a:pt x="34576" y="1525"/>
                    <a:pt x="34624" y="1310"/>
                  </a:cubicBezTo>
                  <a:cubicBezTo>
                    <a:pt x="34683" y="1060"/>
                    <a:pt x="34528" y="810"/>
                    <a:pt x="34278" y="751"/>
                  </a:cubicBezTo>
                  <a:cubicBezTo>
                    <a:pt x="34240" y="742"/>
                    <a:pt x="34202" y="737"/>
                    <a:pt x="34165" y="737"/>
                  </a:cubicBezTo>
                  <a:close/>
                  <a:moveTo>
                    <a:pt x="21290" y="750"/>
                  </a:moveTo>
                  <a:cubicBezTo>
                    <a:pt x="21254" y="750"/>
                    <a:pt x="21218" y="754"/>
                    <a:pt x="21181" y="763"/>
                  </a:cubicBezTo>
                  <a:cubicBezTo>
                    <a:pt x="20931" y="822"/>
                    <a:pt x="20777" y="1072"/>
                    <a:pt x="20836" y="1334"/>
                  </a:cubicBezTo>
                  <a:cubicBezTo>
                    <a:pt x="20896" y="1537"/>
                    <a:pt x="21074" y="1691"/>
                    <a:pt x="21300" y="1691"/>
                  </a:cubicBezTo>
                  <a:cubicBezTo>
                    <a:pt x="21336" y="1691"/>
                    <a:pt x="21372" y="1691"/>
                    <a:pt x="21408" y="1668"/>
                  </a:cubicBezTo>
                  <a:cubicBezTo>
                    <a:pt x="21658" y="1608"/>
                    <a:pt x="21812" y="1358"/>
                    <a:pt x="21753" y="1108"/>
                  </a:cubicBezTo>
                  <a:cubicBezTo>
                    <a:pt x="21702" y="894"/>
                    <a:pt x="21503" y="750"/>
                    <a:pt x="21290" y="750"/>
                  </a:cubicBezTo>
                  <a:close/>
                  <a:moveTo>
                    <a:pt x="36652" y="1470"/>
                  </a:moveTo>
                  <a:cubicBezTo>
                    <a:pt x="36463" y="1470"/>
                    <a:pt x="36284" y="1590"/>
                    <a:pt x="36219" y="1775"/>
                  </a:cubicBezTo>
                  <a:cubicBezTo>
                    <a:pt x="36136" y="2025"/>
                    <a:pt x="36279" y="2287"/>
                    <a:pt x="36517" y="2370"/>
                  </a:cubicBezTo>
                  <a:cubicBezTo>
                    <a:pt x="36552" y="2394"/>
                    <a:pt x="36600" y="2394"/>
                    <a:pt x="36648" y="2406"/>
                  </a:cubicBezTo>
                  <a:cubicBezTo>
                    <a:pt x="36838" y="2406"/>
                    <a:pt x="37017" y="2287"/>
                    <a:pt x="37088" y="2096"/>
                  </a:cubicBezTo>
                  <a:cubicBezTo>
                    <a:pt x="37183" y="1834"/>
                    <a:pt x="37052" y="1584"/>
                    <a:pt x="36814" y="1501"/>
                  </a:cubicBezTo>
                  <a:cubicBezTo>
                    <a:pt x="36761" y="1480"/>
                    <a:pt x="36706" y="1470"/>
                    <a:pt x="36652" y="1470"/>
                  </a:cubicBezTo>
                  <a:close/>
                  <a:moveTo>
                    <a:pt x="18819" y="1481"/>
                  </a:moveTo>
                  <a:cubicBezTo>
                    <a:pt x="18765" y="1481"/>
                    <a:pt x="18711" y="1491"/>
                    <a:pt x="18657" y="1513"/>
                  </a:cubicBezTo>
                  <a:cubicBezTo>
                    <a:pt x="18419" y="1596"/>
                    <a:pt x="18276" y="1870"/>
                    <a:pt x="18372" y="2108"/>
                  </a:cubicBezTo>
                  <a:cubicBezTo>
                    <a:pt x="18431" y="2299"/>
                    <a:pt x="18610" y="2418"/>
                    <a:pt x="18812" y="2418"/>
                  </a:cubicBezTo>
                  <a:cubicBezTo>
                    <a:pt x="18860" y="2418"/>
                    <a:pt x="18919" y="2406"/>
                    <a:pt x="18967" y="2382"/>
                  </a:cubicBezTo>
                  <a:cubicBezTo>
                    <a:pt x="19205" y="2299"/>
                    <a:pt x="19336" y="2025"/>
                    <a:pt x="19253" y="1787"/>
                  </a:cubicBezTo>
                  <a:cubicBezTo>
                    <a:pt x="19179" y="1602"/>
                    <a:pt x="19004" y="1481"/>
                    <a:pt x="18819" y="1481"/>
                  </a:cubicBezTo>
                  <a:close/>
                  <a:moveTo>
                    <a:pt x="39057" y="2428"/>
                  </a:moveTo>
                  <a:cubicBezTo>
                    <a:pt x="38883" y="2428"/>
                    <a:pt x="38713" y="2532"/>
                    <a:pt x="38636" y="2703"/>
                  </a:cubicBezTo>
                  <a:cubicBezTo>
                    <a:pt x="38541" y="2918"/>
                    <a:pt x="38636" y="3203"/>
                    <a:pt x="38874" y="3311"/>
                  </a:cubicBezTo>
                  <a:cubicBezTo>
                    <a:pt x="38934" y="3334"/>
                    <a:pt x="39017" y="3358"/>
                    <a:pt x="39076" y="3358"/>
                  </a:cubicBezTo>
                  <a:cubicBezTo>
                    <a:pt x="39231" y="3358"/>
                    <a:pt x="39410" y="3251"/>
                    <a:pt x="39493" y="3084"/>
                  </a:cubicBezTo>
                  <a:cubicBezTo>
                    <a:pt x="39588" y="2858"/>
                    <a:pt x="39493" y="2584"/>
                    <a:pt x="39255" y="2477"/>
                  </a:cubicBezTo>
                  <a:cubicBezTo>
                    <a:pt x="39192" y="2444"/>
                    <a:pt x="39124" y="2428"/>
                    <a:pt x="39057" y="2428"/>
                  </a:cubicBezTo>
                  <a:close/>
                  <a:moveTo>
                    <a:pt x="16383" y="2464"/>
                  </a:moveTo>
                  <a:cubicBezTo>
                    <a:pt x="16319" y="2464"/>
                    <a:pt x="16255" y="2476"/>
                    <a:pt x="16193" y="2501"/>
                  </a:cubicBezTo>
                  <a:cubicBezTo>
                    <a:pt x="15978" y="2608"/>
                    <a:pt x="15871" y="2882"/>
                    <a:pt x="15978" y="3120"/>
                  </a:cubicBezTo>
                  <a:cubicBezTo>
                    <a:pt x="16046" y="3289"/>
                    <a:pt x="16198" y="3383"/>
                    <a:pt x="16365" y="3383"/>
                  </a:cubicBezTo>
                  <a:cubicBezTo>
                    <a:pt x="16375" y="3383"/>
                    <a:pt x="16385" y="3383"/>
                    <a:pt x="16395" y="3382"/>
                  </a:cubicBezTo>
                  <a:cubicBezTo>
                    <a:pt x="16455" y="3382"/>
                    <a:pt x="16526" y="3370"/>
                    <a:pt x="16586" y="3334"/>
                  </a:cubicBezTo>
                  <a:cubicBezTo>
                    <a:pt x="16812" y="3239"/>
                    <a:pt x="16907" y="2953"/>
                    <a:pt x="16812" y="2727"/>
                  </a:cubicBezTo>
                  <a:cubicBezTo>
                    <a:pt x="16733" y="2560"/>
                    <a:pt x="16562" y="2464"/>
                    <a:pt x="16383" y="2464"/>
                  </a:cubicBezTo>
                  <a:close/>
                  <a:moveTo>
                    <a:pt x="41377" y="3614"/>
                  </a:moveTo>
                  <a:cubicBezTo>
                    <a:pt x="41223" y="3614"/>
                    <a:pt x="41068" y="3696"/>
                    <a:pt x="40981" y="3846"/>
                  </a:cubicBezTo>
                  <a:cubicBezTo>
                    <a:pt x="40839" y="4073"/>
                    <a:pt x="40922" y="4346"/>
                    <a:pt x="41136" y="4489"/>
                  </a:cubicBezTo>
                  <a:cubicBezTo>
                    <a:pt x="41232" y="4513"/>
                    <a:pt x="41303" y="4549"/>
                    <a:pt x="41362" y="4561"/>
                  </a:cubicBezTo>
                  <a:cubicBezTo>
                    <a:pt x="41529" y="4561"/>
                    <a:pt x="41684" y="4465"/>
                    <a:pt x="41767" y="4323"/>
                  </a:cubicBezTo>
                  <a:cubicBezTo>
                    <a:pt x="41898" y="4096"/>
                    <a:pt x="41827" y="3811"/>
                    <a:pt x="41601" y="3680"/>
                  </a:cubicBezTo>
                  <a:cubicBezTo>
                    <a:pt x="41532" y="3636"/>
                    <a:pt x="41455" y="3614"/>
                    <a:pt x="41377" y="3614"/>
                  </a:cubicBezTo>
                  <a:close/>
                  <a:moveTo>
                    <a:pt x="14078" y="3653"/>
                  </a:moveTo>
                  <a:cubicBezTo>
                    <a:pt x="14000" y="3653"/>
                    <a:pt x="13921" y="3673"/>
                    <a:pt x="13847" y="3715"/>
                  </a:cubicBezTo>
                  <a:cubicBezTo>
                    <a:pt x="13621" y="3846"/>
                    <a:pt x="13549" y="4132"/>
                    <a:pt x="13680" y="4346"/>
                  </a:cubicBezTo>
                  <a:cubicBezTo>
                    <a:pt x="13770" y="4491"/>
                    <a:pt x="13911" y="4574"/>
                    <a:pt x="14056" y="4574"/>
                  </a:cubicBezTo>
                  <a:cubicBezTo>
                    <a:pt x="14066" y="4574"/>
                    <a:pt x="14076" y="4573"/>
                    <a:pt x="14085" y="4573"/>
                  </a:cubicBezTo>
                  <a:cubicBezTo>
                    <a:pt x="14169" y="4573"/>
                    <a:pt x="14252" y="4561"/>
                    <a:pt x="14323" y="4513"/>
                  </a:cubicBezTo>
                  <a:cubicBezTo>
                    <a:pt x="14526" y="4382"/>
                    <a:pt x="14621" y="4096"/>
                    <a:pt x="14490" y="3882"/>
                  </a:cubicBezTo>
                  <a:cubicBezTo>
                    <a:pt x="14394" y="3738"/>
                    <a:pt x="14238" y="3653"/>
                    <a:pt x="14078" y="3653"/>
                  </a:cubicBezTo>
                  <a:close/>
                  <a:moveTo>
                    <a:pt x="43567" y="5006"/>
                  </a:moveTo>
                  <a:cubicBezTo>
                    <a:pt x="43421" y="5006"/>
                    <a:pt x="43282" y="5074"/>
                    <a:pt x="43196" y="5204"/>
                  </a:cubicBezTo>
                  <a:cubicBezTo>
                    <a:pt x="43041" y="5406"/>
                    <a:pt x="43089" y="5704"/>
                    <a:pt x="43303" y="5859"/>
                  </a:cubicBezTo>
                  <a:cubicBezTo>
                    <a:pt x="43375" y="5918"/>
                    <a:pt x="43482" y="5942"/>
                    <a:pt x="43577" y="5942"/>
                  </a:cubicBezTo>
                  <a:cubicBezTo>
                    <a:pt x="43720" y="5942"/>
                    <a:pt x="43863" y="5882"/>
                    <a:pt x="43958" y="5751"/>
                  </a:cubicBezTo>
                  <a:cubicBezTo>
                    <a:pt x="44101" y="5525"/>
                    <a:pt x="44065" y="5239"/>
                    <a:pt x="43851" y="5097"/>
                  </a:cubicBezTo>
                  <a:cubicBezTo>
                    <a:pt x="43761" y="5035"/>
                    <a:pt x="43662" y="5006"/>
                    <a:pt x="43567" y="5006"/>
                  </a:cubicBezTo>
                  <a:close/>
                  <a:moveTo>
                    <a:pt x="11903" y="5053"/>
                  </a:moveTo>
                  <a:cubicBezTo>
                    <a:pt x="11808" y="5053"/>
                    <a:pt x="11714" y="5082"/>
                    <a:pt x="11633" y="5144"/>
                  </a:cubicBezTo>
                  <a:cubicBezTo>
                    <a:pt x="11418" y="5299"/>
                    <a:pt x="11371" y="5585"/>
                    <a:pt x="11525" y="5799"/>
                  </a:cubicBezTo>
                  <a:cubicBezTo>
                    <a:pt x="11609" y="5930"/>
                    <a:pt x="11764" y="5989"/>
                    <a:pt x="11918" y="5989"/>
                  </a:cubicBezTo>
                  <a:cubicBezTo>
                    <a:pt x="12002" y="5989"/>
                    <a:pt x="12109" y="5954"/>
                    <a:pt x="12180" y="5894"/>
                  </a:cubicBezTo>
                  <a:cubicBezTo>
                    <a:pt x="12395" y="5739"/>
                    <a:pt x="12430" y="5454"/>
                    <a:pt x="12287" y="5239"/>
                  </a:cubicBezTo>
                  <a:cubicBezTo>
                    <a:pt x="12188" y="5118"/>
                    <a:pt x="12045" y="5053"/>
                    <a:pt x="11903" y="5053"/>
                  </a:cubicBezTo>
                  <a:close/>
                  <a:moveTo>
                    <a:pt x="45617" y="6611"/>
                  </a:moveTo>
                  <a:cubicBezTo>
                    <a:pt x="45484" y="6611"/>
                    <a:pt x="45354" y="6669"/>
                    <a:pt x="45268" y="6775"/>
                  </a:cubicBezTo>
                  <a:cubicBezTo>
                    <a:pt x="45089" y="6966"/>
                    <a:pt x="45113" y="7263"/>
                    <a:pt x="45303" y="7430"/>
                  </a:cubicBezTo>
                  <a:cubicBezTo>
                    <a:pt x="45399" y="7502"/>
                    <a:pt x="45506" y="7549"/>
                    <a:pt x="45601" y="7549"/>
                  </a:cubicBezTo>
                  <a:cubicBezTo>
                    <a:pt x="45744" y="7549"/>
                    <a:pt x="45875" y="7490"/>
                    <a:pt x="45958" y="7383"/>
                  </a:cubicBezTo>
                  <a:cubicBezTo>
                    <a:pt x="46125" y="7192"/>
                    <a:pt x="46113" y="6894"/>
                    <a:pt x="45923" y="6728"/>
                  </a:cubicBezTo>
                  <a:cubicBezTo>
                    <a:pt x="45833" y="6648"/>
                    <a:pt x="45724" y="6611"/>
                    <a:pt x="45617" y="6611"/>
                  </a:cubicBezTo>
                  <a:close/>
                  <a:moveTo>
                    <a:pt x="9866" y="6681"/>
                  </a:moveTo>
                  <a:cubicBezTo>
                    <a:pt x="9757" y="6681"/>
                    <a:pt x="9648" y="6716"/>
                    <a:pt x="9561" y="6787"/>
                  </a:cubicBezTo>
                  <a:cubicBezTo>
                    <a:pt x="9370" y="6954"/>
                    <a:pt x="9347" y="7252"/>
                    <a:pt x="9513" y="7442"/>
                  </a:cubicBezTo>
                  <a:cubicBezTo>
                    <a:pt x="9609" y="7549"/>
                    <a:pt x="9739" y="7609"/>
                    <a:pt x="9870" y="7609"/>
                  </a:cubicBezTo>
                  <a:cubicBezTo>
                    <a:pt x="9978" y="7609"/>
                    <a:pt x="10085" y="7561"/>
                    <a:pt x="10168" y="7490"/>
                  </a:cubicBezTo>
                  <a:cubicBezTo>
                    <a:pt x="10359" y="7323"/>
                    <a:pt x="10382" y="7025"/>
                    <a:pt x="10216" y="6835"/>
                  </a:cubicBezTo>
                  <a:cubicBezTo>
                    <a:pt x="10125" y="6731"/>
                    <a:pt x="9996" y="6681"/>
                    <a:pt x="9866" y="6681"/>
                  </a:cubicBezTo>
                  <a:close/>
                  <a:moveTo>
                    <a:pt x="47499" y="8405"/>
                  </a:moveTo>
                  <a:cubicBezTo>
                    <a:pt x="47383" y="8405"/>
                    <a:pt x="47266" y="8450"/>
                    <a:pt x="47173" y="8537"/>
                  </a:cubicBezTo>
                  <a:cubicBezTo>
                    <a:pt x="46994" y="8716"/>
                    <a:pt x="46970" y="9014"/>
                    <a:pt x="47149" y="9192"/>
                  </a:cubicBezTo>
                  <a:cubicBezTo>
                    <a:pt x="47244" y="9288"/>
                    <a:pt x="47375" y="9335"/>
                    <a:pt x="47482" y="9335"/>
                  </a:cubicBezTo>
                  <a:cubicBezTo>
                    <a:pt x="47601" y="9335"/>
                    <a:pt x="47720" y="9288"/>
                    <a:pt x="47804" y="9204"/>
                  </a:cubicBezTo>
                  <a:cubicBezTo>
                    <a:pt x="47982" y="9026"/>
                    <a:pt x="48006" y="8740"/>
                    <a:pt x="47828" y="8549"/>
                  </a:cubicBezTo>
                  <a:cubicBezTo>
                    <a:pt x="47737" y="8453"/>
                    <a:pt x="47618" y="8405"/>
                    <a:pt x="47499" y="8405"/>
                  </a:cubicBezTo>
                  <a:close/>
                  <a:moveTo>
                    <a:pt x="7989" y="8476"/>
                  </a:moveTo>
                  <a:cubicBezTo>
                    <a:pt x="7868" y="8476"/>
                    <a:pt x="7747" y="8524"/>
                    <a:pt x="7656" y="8621"/>
                  </a:cubicBezTo>
                  <a:cubicBezTo>
                    <a:pt x="7477" y="8799"/>
                    <a:pt x="7477" y="9097"/>
                    <a:pt x="7668" y="9276"/>
                  </a:cubicBezTo>
                  <a:cubicBezTo>
                    <a:pt x="7763" y="9347"/>
                    <a:pt x="7882" y="9395"/>
                    <a:pt x="8001" y="9407"/>
                  </a:cubicBezTo>
                  <a:cubicBezTo>
                    <a:pt x="8120" y="9407"/>
                    <a:pt x="8239" y="9347"/>
                    <a:pt x="8323" y="9264"/>
                  </a:cubicBezTo>
                  <a:cubicBezTo>
                    <a:pt x="8501" y="9085"/>
                    <a:pt x="8501" y="8787"/>
                    <a:pt x="8311" y="8609"/>
                  </a:cubicBezTo>
                  <a:cubicBezTo>
                    <a:pt x="8223" y="8521"/>
                    <a:pt x="8106" y="8476"/>
                    <a:pt x="7989" y="8476"/>
                  </a:cubicBezTo>
                  <a:close/>
                  <a:moveTo>
                    <a:pt x="49199" y="10364"/>
                  </a:moveTo>
                  <a:cubicBezTo>
                    <a:pt x="49101" y="10364"/>
                    <a:pt x="49001" y="10397"/>
                    <a:pt x="48911" y="10466"/>
                  </a:cubicBezTo>
                  <a:cubicBezTo>
                    <a:pt x="48721" y="10633"/>
                    <a:pt x="48673" y="10919"/>
                    <a:pt x="48840" y="11121"/>
                  </a:cubicBezTo>
                  <a:cubicBezTo>
                    <a:pt x="48923" y="11228"/>
                    <a:pt x="49054" y="11288"/>
                    <a:pt x="49209" y="11300"/>
                  </a:cubicBezTo>
                  <a:cubicBezTo>
                    <a:pt x="49304" y="11300"/>
                    <a:pt x="49399" y="11276"/>
                    <a:pt x="49494" y="11193"/>
                  </a:cubicBezTo>
                  <a:cubicBezTo>
                    <a:pt x="49685" y="11038"/>
                    <a:pt x="49733" y="10740"/>
                    <a:pt x="49566" y="10538"/>
                  </a:cubicBezTo>
                  <a:cubicBezTo>
                    <a:pt x="49469" y="10427"/>
                    <a:pt x="49336" y="10364"/>
                    <a:pt x="49199" y="10364"/>
                  </a:cubicBezTo>
                  <a:close/>
                  <a:moveTo>
                    <a:pt x="6290" y="10438"/>
                  </a:moveTo>
                  <a:cubicBezTo>
                    <a:pt x="6156" y="10438"/>
                    <a:pt x="6025" y="10498"/>
                    <a:pt x="5929" y="10621"/>
                  </a:cubicBezTo>
                  <a:cubicBezTo>
                    <a:pt x="5763" y="10823"/>
                    <a:pt x="5799" y="11109"/>
                    <a:pt x="6001" y="11276"/>
                  </a:cubicBezTo>
                  <a:cubicBezTo>
                    <a:pt x="6096" y="11335"/>
                    <a:pt x="6191" y="11359"/>
                    <a:pt x="6287" y="11371"/>
                  </a:cubicBezTo>
                  <a:cubicBezTo>
                    <a:pt x="6430" y="11371"/>
                    <a:pt x="6572" y="11323"/>
                    <a:pt x="6656" y="11193"/>
                  </a:cubicBezTo>
                  <a:cubicBezTo>
                    <a:pt x="6822" y="10990"/>
                    <a:pt x="6787" y="10704"/>
                    <a:pt x="6584" y="10538"/>
                  </a:cubicBezTo>
                  <a:cubicBezTo>
                    <a:pt x="6493" y="10472"/>
                    <a:pt x="6390" y="10438"/>
                    <a:pt x="6290" y="10438"/>
                  </a:cubicBezTo>
                  <a:close/>
                  <a:moveTo>
                    <a:pt x="50716" y="12480"/>
                  </a:moveTo>
                  <a:cubicBezTo>
                    <a:pt x="50629" y="12480"/>
                    <a:pt x="50540" y="12503"/>
                    <a:pt x="50459" y="12550"/>
                  </a:cubicBezTo>
                  <a:cubicBezTo>
                    <a:pt x="50245" y="12681"/>
                    <a:pt x="50185" y="12967"/>
                    <a:pt x="50328" y="13193"/>
                  </a:cubicBezTo>
                  <a:cubicBezTo>
                    <a:pt x="50411" y="13324"/>
                    <a:pt x="50566" y="13395"/>
                    <a:pt x="50709" y="13395"/>
                  </a:cubicBezTo>
                  <a:cubicBezTo>
                    <a:pt x="50804" y="13395"/>
                    <a:pt x="50887" y="13371"/>
                    <a:pt x="50959" y="13324"/>
                  </a:cubicBezTo>
                  <a:cubicBezTo>
                    <a:pt x="51173" y="13193"/>
                    <a:pt x="51233" y="12895"/>
                    <a:pt x="51102" y="12681"/>
                  </a:cubicBezTo>
                  <a:cubicBezTo>
                    <a:pt x="51018" y="12551"/>
                    <a:pt x="50871" y="12480"/>
                    <a:pt x="50716" y="12480"/>
                  </a:cubicBezTo>
                  <a:close/>
                  <a:moveTo>
                    <a:pt x="4779" y="12562"/>
                  </a:moveTo>
                  <a:cubicBezTo>
                    <a:pt x="4626" y="12562"/>
                    <a:pt x="4476" y="12640"/>
                    <a:pt x="4394" y="12776"/>
                  </a:cubicBezTo>
                  <a:cubicBezTo>
                    <a:pt x="4263" y="12978"/>
                    <a:pt x="4322" y="13276"/>
                    <a:pt x="4548" y="13419"/>
                  </a:cubicBezTo>
                  <a:cubicBezTo>
                    <a:pt x="4620" y="13455"/>
                    <a:pt x="4703" y="13479"/>
                    <a:pt x="4786" y="13490"/>
                  </a:cubicBezTo>
                  <a:cubicBezTo>
                    <a:pt x="4929" y="13490"/>
                    <a:pt x="5084" y="13419"/>
                    <a:pt x="5167" y="13276"/>
                  </a:cubicBezTo>
                  <a:cubicBezTo>
                    <a:pt x="5322" y="13074"/>
                    <a:pt x="5239" y="12776"/>
                    <a:pt x="5037" y="12645"/>
                  </a:cubicBezTo>
                  <a:cubicBezTo>
                    <a:pt x="4958" y="12588"/>
                    <a:pt x="4868" y="12562"/>
                    <a:pt x="4779" y="12562"/>
                  </a:cubicBezTo>
                  <a:close/>
                  <a:moveTo>
                    <a:pt x="52002" y="14713"/>
                  </a:moveTo>
                  <a:cubicBezTo>
                    <a:pt x="51931" y="14713"/>
                    <a:pt x="51859" y="14729"/>
                    <a:pt x="51792" y="14764"/>
                  </a:cubicBezTo>
                  <a:cubicBezTo>
                    <a:pt x="51578" y="14883"/>
                    <a:pt x="51483" y="15169"/>
                    <a:pt x="51602" y="15395"/>
                  </a:cubicBezTo>
                  <a:cubicBezTo>
                    <a:pt x="51691" y="15552"/>
                    <a:pt x="51833" y="15635"/>
                    <a:pt x="51987" y="15635"/>
                  </a:cubicBezTo>
                  <a:cubicBezTo>
                    <a:pt x="51998" y="15635"/>
                    <a:pt x="52008" y="15634"/>
                    <a:pt x="52019" y="15634"/>
                  </a:cubicBezTo>
                  <a:cubicBezTo>
                    <a:pt x="52078" y="15634"/>
                    <a:pt x="52150" y="15622"/>
                    <a:pt x="52233" y="15586"/>
                  </a:cubicBezTo>
                  <a:cubicBezTo>
                    <a:pt x="52447" y="15467"/>
                    <a:pt x="52542" y="15193"/>
                    <a:pt x="52423" y="14967"/>
                  </a:cubicBezTo>
                  <a:cubicBezTo>
                    <a:pt x="52339" y="14807"/>
                    <a:pt x="52172" y="14713"/>
                    <a:pt x="52002" y="14713"/>
                  </a:cubicBezTo>
                  <a:close/>
                  <a:moveTo>
                    <a:pt x="3480" y="14805"/>
                  </a:moveTo>
                  <a:cubicBezTo>
                    <a:pt x="3317" y="14805"/>
                    <a:pt x="3154" y="14894"/>
                    <a:pt x="3072" y="15050"/>
                  </a:cubicBezTo>
                  <a:cubicBezTo>
                    <a:pt x="2965" y="15276"/>
                    <a:pt x="3060" y="15562"/>
                    <a:pt x="3274" y="15681"/>
                  </a:cubicBezTo>
                  <a:cubicBezTo>
                    <a:pt x="3334" y="15717"/>
                    <a:pt x="3417" y="15741"/>
                    <a:pt x="3477" y="15741"/>
                  </a:cubicBezTo>
                  <a:cubicBezTo>
                    <a:pt x="3655" y="15741"/>
                    <a:pt x="3798" y="15645"/>
                    <a:pt x="3894" y="15479"/>
                  </a:cubicBezTo>
                  <a:cubicBezTo>
                    <a:pt x="4013" y="15264"/>
                    <a:pt x="3917" y="14979"/>
                    <a:pt x="3691" y="14860"/>
                  </a:cubicBezTo>
                  <a:cubicBezTo>
                    <a:pt x="3625" y="14823"/>
                    <a:pt x="3552" y="14805"/>
                    <a:pt x="3480" y="14805"/>
                  </a:cubicBezTo>
                  <a:close/>
                  <a:moveTo>
                    <a:pt x="53107" y="17070"/>
                  </a:moveTo>
                  <a:cubicBezTo>
                    <a:pt x="53046" y="17070"/>
                    <a:pt x="52983" y="17083"/>
                    <a:pt x="52923" y="17110"/>
                  </a:cubicBezTo>
                  <a:cubicBezTo>
                    <a:pt x="52685" y="17205"/>
                    <a:pt x="52590" y="17479"/>
                    <a:pt x="52673" y="17717"/>
                  </a:cubicBezTo>
                  <a:cubicBezTo>
                    <a:pt x="52742" y="17887"/>
                    <a:pt x="52896" y="18004"/>
                    <a:pt x="53076" y="18004"/>
                  </a:cubicBezTo>
                  <a:cubicBezTo>
                    <a:pt x="53085" y="18004"/>
                    <a:pt x="53093" y="18003"/>
                    <a:pt x="53102" y="18003"/>
                  </a:cubicBezTo>
                  <a:cubicBezTo>
                    <a:pt x="53162" y="18003"/>
                    <a:pt x="53221" y="18003"/>
                    <a:pt x="53281" y="17967"/>
                  </a:cubicBezTo>
                  <a:cubicBezTo>
                    <a:pt x="53519" y="17860"/>
                    <a:pt x="53626" y="17598"/>
                    <a:pt x="53543" y="17360"/>
                  </a:cubicBezTo>
                  <a:cubicBezTo>
                    <a:pt x="53462" y="17182"/>
                    <a:pt x="53289" y="17070"/>
                    <a:pt x="53107" y="17070"/>
                  </a:cubicBezTo>
                  <a:close/>
                  <a:moveTo>
                    <a:pt x="2438" y="17167"/>
                  </a:moveTo>
                  <a:cubicBezTo>
                    <a:pt x="2244" y="17167"/>
                    <a:pt x="2054" y="17280"/>
                    <a:pt x="1989" y="17467"/>
                  </a:cubicBezTo>
                  <a:cubicBezTo>
                    <a:pt x="1881" y="17705"/>
                    <a:pt x="2000" y="17967"/>
                    <a:pt x="2239" y="18062"/>
                  </a:cubicBezTo>
                  <a:cubicBezTo>
                    <a:pt x="2298" y="18086"/>
                    <a:pt x="2358" y="18086"/>
                    <a:pt x="2417" y="18098"/>
                  </a:cubicBezTo>
                  <a:cubicBezTo>
                    <a:pt x="2596" y="18098"/>
                    <a:pt x="2774" y="17979"/>
                    <a:pt x="2846" y="17800"/>
                  </a:cubicBezTo>
                  <a:cubicBezTo>
                    <a:pt x="2953" y="17562"/>
                    <a:pt x="2834" y="17288"/>
                    <a:pt x="2596" y="17193"/>
                  </a:cubicBezTo>
                  <a:cubicBezTo>
                    <a:pt x="2544" y="17175"/>
                    <a:pt x="2491" y="17167"/>
                    <a:pt x="2438" y="17167"/>
                  </a:cubicBezTo>
                  <a:close/>
                  <a:moveTo>
                    <a:pt x="53960" y="19528"/>
                  </a:moveTo>
                  <a:cubicBezTo>
                    <a:pt x="53914" y="19528"/>
                    <a:pt x="53865" y="19535"/>
                    <a:pt x="53816" y="19551"/>
                  </a:cubicBezTo>
                  <a:cubicBezTo>
                    <a:pt x="53578" y="19622"/>
                    <a:pt x="53435" y="19872"/>
                    <a:pt x="53507" y="20134"/>
                  </a:cubicBezTo>
                  <a:cubicBezTo>
                    <a:pt x="53564" y="20328"/>
                    <a:pt x="53741" y="20456"/>
                    <a:pt x="53934" y="20456"/>
                  </a:cubicBezTo>
                  <a:cubicBezTo>
                    <a:pt x="53942" y="20456"/>
                    <a:pt x="53951" y="20456"/>
                    <a:pt x="53959" y="20456"/>
                  </a:cubicBezTo>
                  <a:cubicBezTo>
                    <a:pt x="53995" y="20456"/>
                    <a:pt x="54043" y="20456"/>
                    <a:pt x="54090" y="20444"/>
                  </a:cubicBezTo>
                  <a:cubicBezTo>
                    <a:pt x="54328" y="20360"/>
                    <a:pt x="54471" y="20110"/>
                    <a:pt x="54400" y="19860"/>
                  </a:cubicBezTo>
                  <a:cubicBezTo>
                    <a:pt x="54342" y="19666"/>
                    <a:pt x="54165" y="19528"/>
                    <a:pt x="53960" y="19528"/>
                  </a:cubicBezTo>
                  <a:close/>
                  <a:moveTo>
                    <a:pt x="1566" y="19615"/>
                  </a:moveTo>
                  <a:cubicBezTo>
                    <a:pt x="1367" y="19615"/>
                    <a:pt x="1187" y="19739"/>
                    <a:pt x="1119" y="19944"/>
                  </a:cubicBezTo>
                  <a:cubicBezTo>
                    <a:pt x="1048" y="20206"/>
                    <a:pt x="1179" y="20456"/>
                    <a:pt x="1429" y="20527"/>
                  </a:cubicBezTo>
                  <a:cubicBezTo>
                    <a:pt x="1477" y="20539"/>
                    <a:pt x="1524" y="20563"/>
                    <a:pt x="1572" y="20563"/>
                  </a:cubicBezTo>
                  <a:cubicBezTo>
                    <a:pt x="1762" y="20563"/>
                    <a:pt x="1953" y="20432"/>
                    <a:pt x="2012" y="20217"/>
                  </a:cubicBezTo>
                  <a:cubicBezTo>
                    <a:pt x="2096" y="19967"/>
                    <a:pt x="1953" y="19705"/>
                    <a:pt x="1703" y="19634"/>
                  </a:cubicBezTo>
                  <a:cubicBezTo>
                    <a:pt x="1657" y="19621"/>
                    <a:pt x="1611" y="19615"/>
                    <a:pt x="1566" y="19615"/>
                  </a:cubicBezTo>
                  <a:close/>
                  <a:moveTo>
                    <a:pt x="54581" y="22055"/>
                  </a:moveTo>
                  <a:cubicBezTo>
                    <a:pt x="54553" y="22055"/>
                    <a:pt x="54524" y="22057"/>
                    <a:pt x="54495" y="22063"/>
                  </a:cubicBezTo>
                  <a:cubicBezTo>
                    <a:pt x="54233" y="22122"/>
                    <a:pt x="54078" y="22361"/>
                    <a:pt x="54114" y="22611"/>
                  </a:cubicBezTo>
                  <a:cubicBezTo>
                    <a:pt x="54162" y="22837"/>
                    <a:pt x="54352" y="22980"/>
                    <a:pt x="54578" y="23003"/>
                  </a:cubicBezTo>
                  <a:cubicBezTo>
                    <a:pt x="54614" y="23003"/>
                    <a:pt x="54638" y="22980"/>
                    <a:pt x="54674" y="22980"/>
                  </a:cubicBezTo>
                  <a:cubicBezTo>
                    <a:pt x="54924" y="22932"/>
                    <a:pt x="55090" y="22682"/>
                    <a:pt x="55043" y="22432"/>
                  </a:cubicBezTo>
                  <a:cubicBezTo>
                    <a:pt x="54990" y="22211"/>
                    <a:pt x="54798" y="22055"/>
                    <a:pt x="54581" y="22055"/>
                  </a:cubicBezTo>
                  <a:close/>
                  <a:moveTo>
                    <a:pt x="953" y="22162"/>
                  </a:moveTo>
                  <a:cubicBezTo>
                    <a:pt x="741" y="22162"/>
                    <a:pt x="532" y="22318"/>
                    <a:pt x="500" y="22539"/>
                  </a:cubicBezTo>
                  <a:cubicBezTo>
                    <a:pt x="453" y="22777"/>
                    <a:pt x="619" y="23027"/>
                    <a:pt x="869" y="23075"/>
                  </a:cubicBezTo>
                  <a:cubicBezTo>
                    <a:pt x="893" y="23075"/>
                    <a:pt x="929" y="23075"/>
                    <a:pt x="941" y="23087"/>
                  </a:cubicBezTo>
                  <a:cubicBezTo>
                    <a:pt x="1167" y="23087"/>
                    <a:pt x="1357" y="22944"/>
                    <a:pt x="1405" y="22718"/>
                  </a:cubicBezTo>
                  <a:cubicBezTo>
                    <a:pt x="1453" y="22468"/>
                    <a:pt x="1286" y="22218"/>
                    <a:pt x="1036" y="22170"/>
                  </a:cubicBezTo>
                  <a:cubicBezTo>
                    <a:pt x="1009" y="22165"/>
                    <a:pt x="981" y="22162"/>
                    <a:pt x="953" y="22162"/>
                  </a:cubicBezTo>
                  <a:close/>
                  <a:moveTo>
                    <a:pt x="54932" y="24633"/>
                  </a:moveTo>
                  <a:cubicBezTo>
                    <a:pt x="54918" y="24633"/>
                    <a:pt x="54903" y="24633"/>
                    <a:pt x="54888" y="24635"/>
                  </a:cubicBezTo>
                  <a:cubicBezTo>
                    <a:pt x="54638" y="24670"/>
                    <a:pt x="54447" y="24897"/>
                    <a:pt x="54471" y="25147"/>
                  </a:cubicBezTo>
                  <a:cubicBezTo>
                    <a:pt x="54507" y="25385"/>
                    <a:pt x="54709" y="25563"/>
                    <a:pt x="54936" y="25563"/>
                  </a:cubicBezTo>
                  <a:lnTo>
                    <a:pt x="54983" y="25563"/>
                  </a:lnTo>
                  <a:cubicBezTo>
                    <a:pt x="55233" y="25528"/>
                    <a:pt x="55424" y="25301"/>
                    <a:pt x="55400" y="25051"/>
                  </a:cubicBezTo>
                  <a:cubicBezTo>
                    <a:pt x="55389" y="24816"/>
                    <a:pt x="55176" y="24633"/>
                    <a:pt x="54932" y="24633"/>
                  </a:cubicBezTo>
                  <a:close/>
                  <a:moveTo>
                    <a:pt x="586" y="24726"/>
                  </a:moveTo>
                  <a:cubicBezTo>
                    <a:pt x="359" y="24726"/>
                    <a:pt x="165" y="24916"/>
                    <a:pt x="143" y="25147"/>
                  </a:cubicBezTo>
                  <a:cubicBezTo>
                    <a:pt x="107" y="25397"/>
                    <a:pt x="298" y="25623"/>
                    <a:pt x="560" y="25647"/>
                  </a:cubicBezTo>
                  <a:lnTo>
                    <a:pt x="607" y="25647"/>
                  </a:lnTo>
                  <a:cubicBezTo>
                    <a:pt x="834" y="25647"/>
                    <a:pt x="1036" y="25468"/>
                    <a:pt x="1060" y="25230"/>
                  </a:cubicBezTo>
                  <a:cubicBezTo>
                    <a:pt x="1096" y="24980"/>
                    <a:pt x="905" y="24754"/>
                    <a:pt x="643" y="24730"/>
                  </a:cubicBezTo>
                  <a:cubicBezTo>
                    <a:pt x="624" y="24727"/>
                    <a:pt x="605" y="24726"/>
                    <a:pt x="586" y="24726"/>
                  </a:cubicBezTo>
                  <a:close/>
                  <a:moveTo>
                    <a:pt x="55067" y="27230"/>
                  </a:moveTo>
                  <a:cubicBezTo>
                    <a:pt x="54817" y="27230"/>
                    <a:pt x="54614" y="27433"/>
                    <a:pt x="54614" y="27683"/>
                  </a:cubicBezTo>
                  <a:lnTo>
                    <a:pt x="54614" y="27718"/>
                  </a:lnTo>
                  <a:lnTo>
                    <a:pt x="54614" y="27742"/>
                  </a:lnTo>
                  <a:cubicBezTo>
                    <a:pt x="54614" y="28004"/>
                    <a:pt x="54817" y="28207"/>
                    <a:pt x="55067" y="28207"/>
                  </a:cubicBezTo>
                  <a:cubicBezTo>
                    <a:pt x="55329" y="28207"/>
                    <a:pt x="55531" y="28004"/>
                    <a:pt x="55531" y="27742"/>
                  </a:cubicBezTo>
                  <a:lnTo>
                    <a:pt x="55531" y="27718"/>
                  </a:lnTo>
                  <a:lnTo>
                    <a:pt x="55531" y="27683"/>
                  </a:lnTo>
                  <a:cubicBezTo>
                    <a:pt x="55531" y="27433"/>
                    <a:pt x="55329" y="27230"/>
                    <a:pt x="55067" y="27230"/>
                  </a:cubicBezTo>
                  <a:close/>
                  <a:moveTo>
                    <a:pt x="465" y="27314"/>
                  </a:moveTo>
                  <a:cubicBezTo>
                    <a:pt x="214" y="27314"/>
                    <a:pt x="0" y="27528"/>
                    <a:pt x="0" y="27778"/>
                  </a:cubicBezTo>
                  <a:cubicBezTo>
                    <a:pt x="24" y="28028"/>
                    <a:pt x="226" y="28242"/>
                    <a:pt x="465" y="28242"/>
                  </a:cubicBezTo>
                  <a:cubicBezTo>
                    <a:pt x="715" y="28242"/>
                    <a:pt x="929" y="28028"/>
                    <a:pt x="929" y="27778"/>
                  </a:cubicBezTo>
                  <a:cubicBezTo>
                    <a:pt x="929" y="27528"/>
                    <a:pt x="715" y="27314"/>
                    <a:pt x="465" y="27314"/>
                  </a:cubicBezTo>
                  <a:close/>
                  <a:moveTo>
                    <a:pt x="54953" y="29871"/>
                  </a:moveTo>
                  <a:cubicBezTo>
                    <a:pt x="54720" y="29871"/>
                    <a:pt x="54518" y="30054"/>
                    <a:pt x="54495" y="30290"/>
                  </a:cubicBezTo>
                  <a:cubicBezTo>
                    <a:pt x="54459" y="30540"/>
                    <a:pt x="54650" y="30766"/>
                    <a:pt x="54912" y="30802"/>
                  </a:cubicBezTo>
                  <a:lnTo>
                    <a:pt x="54959" y="30802"/>
                  </a:lnTo>
                  <a:cubicBezTo>
                    <a:pt x="55186" y="30802"/>
                    <a:pt x="55388" y="30623"/>
                    <a:pt x="55412" y="30385"/>
                  </a:cubicBezTo>
                  <a:cubicBezTo>
                    <a:pt x="55448" y="30123"/>
                    <a:pt x="55257" y="29909"/>
                    <a:pt x="54995" y="29873"/>
                  </a:cubicBezTo>
                  <a:cubicBezTo>
                    <a:pt x="54981" y="29872"/>
                    <a:pt x="54967" y="29871"/>
                    <a:pt x="54953" y="29871"/>
                  </a:cubicBezTo>
                  <a:close/>
                  <a:moveTo>
                    <a:pt x="620" y="29905"/>
                  </a:moveTo>
                  <a:cubicBezTo>
                    <a:pt x="600" y="29905"/>
                    <a:pt x="580" y="29906"/>
                    <a:pt x="560" y="29909"/>
                  </a:cubicBezTo>
                  <a:cubicBezTo>
                    <a:pt x="298" y="29933"/>
                    <a:pt x="107" y="30159"/>
                    <a:pt x="143" y="30409"/>
                  </a:cubicBezTo>
                  <a:cubicBezTo>
                    <a:pt x="166" y="30640"/>
                    <a:pt x="346" y="30826"/>
                    <a:pt x="585" y="30826"/>
                  </a:cubicBezTo>
                  <a:cubicBezTo>
                    <a:pt x="593" y="30826"/>
                    <a:pt x="600" y="30826"/>
                    <a:pt x="607" y="30826"/>
                  </a:cubicBezTo>
                  <a:lnTo>
                    <a:pt x="643" y="30826"/>
                  </a:lnTo>
                  <a:cubicBezTo>
                    <a:pt x="905" y="30802"/>
                    <a:pt x="1096" y="30576"/>
                    <a:pt x="1060" y="30326"/>
                  </a:cubicBezTo>
                  <a:cubicBezTo>
                    <a:pt x="1038" y="30085"/>
                    <a:pt x="845" y="29905"/>
                    <a:pt x="620" y="29905"/>
                  </a:cubicBezTo>
                  <a:close/>
                  <a:moveTo>
                    <a:pt x="54567" y="32461"/>
                  </a:moveTo>
                  <a:cubicBezTo>
                    <a:pt x="54357" y="32461"/>
                    <a:pt x="54156" y="32617"/>
                    <a:pt x="54114" y="32838"/>
                  </a:cubicBezTo>
                  <a:cubicBezTo>
                    <a:pt x="54078" y="33076"/>
                    <a:pt x="54233" y="33326"/>
                    <a:pt x="54495" y="33374"/>
                  </a:cubicBezTo>
                  <a:lnTo>
                    <a:pt x="54567" y="33374"/>
                  </a:lnTo>
                  <a:cubicBezTo>
                    <a:pt x="54793" y="33374"/>
                    <a:pt x="54983" y="33219"/>
                    <a:pt x="55031" y="33005"/>
                  </a:cubicBezTo>
                  <a:cubicBezTo>
                    <a:pt x="55067" y="32767"/>
                    <a:pt x="54912" y="32505"/>
                    <a:pt x="54650" y="32469"/>
                  </a:cubicBezTo>
                  <a:cubicBezTo>
                    <a:pt x="54622" y="32463"/>
                    <a:pt x="54595" y="32461"/>
                    <a:pt x="54567" y="32461"/>
                  </a:cubicBezTo>
                  <a:close/>
                  <a:moveTo>
                    <a:pt x="967" y="32473"/>
                  </a:moveTo>
                  <a:cubicBezTo>
                    <a:pt x="939" y="32473"/>
                    <a:pt x="910" y="32475"/>
                    <a:pt x="881" y="32481"/>
                  </a:cubicBezTo>
                  <a:cubicBezTo>
                    <a:pt x="631" y="32540"/>
                    <a:pt x="465" y="32778"/>
                    <a:pt x="512" y="33029"/>
                  </a:cubicBezTo>
                  <a:cubicBezTo>
                    <a:pt x="560" y="33255"/>
                    <a:pt x="750" y="33398"/>
                    <a:pt x="976" y="33421"/>
                  </a:cubicBezTo>
                  <a:cubicBezTo>
                    <a:pt x="1000" y="33421"/>
                    <a:pt x="1036" y="33421"/>
                    <a:pt x="1060" y="33398"/>
                  </a:cubicBezTo>
                  <a:cubicBezTo>
                    <a:pt x="1310" y="33338"/>
                    <a:pt x="1477" y="33100"/>
                    <a:pt x="1429" y="32850"/>
                  </a:cubicBezTo>
                  <a:cubicBezTo>
                    <a:pt x="1376" y="32629"/>
                    <a:pt x="1184" y="32473"/>
                    <a:pt x="967" y="32473"/>
                  </a:cubicBezTo>
                  <a:close/>
                  <a:moveTo>
                    <a:pt x="53978" y="34974"/>
                  </a:moveTo>
                  <a:cubicBezTo>
                    <a:pt x="53778" y="34974"/>
                    <a:pt x="53601" y="35098"/>
                    <a:pt x="53543" y="35303"/>
                  </a:cubicBezTo>
                  <a:cubicBezTo>
                    <a:pt x="53459" y="35565"/>
                    <a:pt x="53602" y="35815"/>
                    <a:pt x="53852" y="35886"/>
                  </a:cubicBezTo>
                  <a:cubicBezTo>
                    <a:pt x="53900" y="35886"/>
                    <a:pt x="53935" y="35898"/>
                    <a:pt x="53983" y="35898"/>
                  </a:cubicBezTo>
                  <a:cubicBezTo>
                    <a:pt x="54174" y="35898"/>
                    <a:pt x="54376" y="35779"/>
                    <a:pt x="54436" y="35576"/>
                  </a:cubicBezTo>
                  <a:cubicBezTo>
                    <a:pt x="54507" y="35326"/>
                    <a:pt x="54376" y="35064"/>
                    <a:pt x="54114" y="34993"/>
                  </a:cubicBezTo>
                  <a:cubicBezTo>
                    <a:pt x="54068" y="34980"/>
                    <a:pt x="54022" y="34974"/>
                    <a:pt x="53978" y="34974"/>
                  </a:cubicBezTo>
                  <a:close/>
                  <a:moveTo>
                    <a:pt x="1577" y="34987"/>
                  </a:moveTo>
                  <a:cubicBezTo>
                    <a:pt x="1536" y="34987"/>
                    <a:pt x="1494" y="34993"/>
                    <a:pt x="1453" y="35005"/>
                  </a:cubicBezTo>
                  <a:cubicBezTo>
                    <a:pt x="1215" y="35088"/>
                    <a:pt x="1060" y="35338"/>
                    <a:pt x="1131" y="35588"/>
                  </a:cubicBezTo>
                  <a:cubicBezTo>
                    <a:pt x="1188" y="35794"/>
                    <a:pt x="1376" y="35922"/>
                    <a:pt x="1560" y="35922"/>
                  </a:cubicBezTo>
                  <a:cubicBezTo>
                    <a:pt x="1568" y="35922"/>
                    <a:pt x="1576" y="35922"/>
                    <a:pt x="1584" y="35922"/>
                  </a:cubicBezTo>
                  <a:cubicBezTo>
                    <a:pt x="1631" y="35922"/>
                    <a:pt x="1679" y="35922"/>
                    <a:pt x="1715" y="35898"/>
                  </a:cubicBezTo>
                  <a:cubicBezTo>
                    <a:pt x="1953" y="35826"/>
                    <a:pt x="2108" y="35576"/>
                    <a:pt x="2024" y="35326"/>
                  </a:cubicBezTo>
                  <a:cubicBezTo>
                    <a:pt x="1965" y="35128"/>
                    <a:pt x="1781" y="34987"/>
                    <a:pt x="1577" y="34987"/>
                  </a:cubicBezTo>
                  <a:close/>
                  <a:moveTo>
                    <a:pt x="53131" y="37430"/>
                  </a:moveTo>
                  <a:cubicBezTo>
                    <a:pt x="52947" y="37430"/>
                    <a:pt x="52771" y="37541"/>
                    <a:pt x="52709" y="37720"/>
                  </a:cubicBezTo>
                  <a:cubicBezTo>
                    <a:pt x="52602" y="37958"/>
                    <a:pt x="52721" y="38243"/>
                    <a:pt x="52959" y="38327"/>
                  </a:cubicBezTo>
                  <a:lnTo>
                    <a:pt x="53138" y="38374"/>
                  </a:lnTo>
                  <a:cubicBezTo>
                    <a:pt x="53316" y="38374"/>
                    <a:pt x="53495" y="38255"/>
                    <a:pt x="53566" y="38077"/>
                  </a:cubicBezTo>
                  <a:cubicBezTo>
                    <a:pt x="53674" y="37839"/>
                    <a:pt x="53554" y="37553"/>
                    <a:pt x="53316" y="37470"/>
                  </a:cubicBezTo>
                  <a:cubicBezTo>
                    <a:pt x="53256" y="37443"/>
                    <a:pt x="53193" y="37430"/>
                    <a:pt x="53131" y="37430"/>
                  </a:cubicBezTo>
                  <a:close/>
                  <a:moveTo>
                    <a:pt x="2429" y="37447"/>
                  </a:moveTo>
                  <a:cubicBezTo>
                    <a:pt x="2370" y="37447"/>
                    <a:pt x="2309" y="37458"/>
                    <a:pt x="2250" y="37481"/>
                  </a:cubicBezTo>
                  <a:cubicBezTo>
                    <a:pt x="2012" y="37589"/>
                    <a:pt x="1905" y="37851"/>
                    <a:pt x="2000" y="38089"/>
                  </a:cubicBezTo>
                  <a:cubicBezTo>
                    <a:pt x="2069" y="38259"/>
                    <a:pt x="2234" y="38375"/>
                    <a:pt x="2404" y="38375"/>
                  </a:cubicBezTo>
                  <a:cubicBezTo>
                    <a:pt x="2413" y="38375"/>
                    <a:pt x="2421" y="38375"/>
                    <a:pt x="2429" y="38374"/>
                  </a:cubicBezTo>
                  <a:cubicBezTo>
                    <a:pt x="2489" y="38374"/>
                    <a:pt x="2548" y="38374"/>
                    <a:pt x="2608" y="38351"/>
                  </a:cubicBezTo>
                  <a:cubicBezTo>
                    <a:pt x="2846" y="38243"/>
                    <a:pt x="2953" y="37970"/>
                    <a:pt x="2858" y="37731"/>
                  </a:cubicBezTo>
                  <a:cubicBezTo>
                    <a:pt x="2786" y="37552"/>
                    <a:pt x="2612" y="37447"/>
                    <a:pt x="2429" y="37447"/>
                  </a:cubicBezTo>
                  <a:close/>
                  <a:moveTo>
                    <a:pt x="52040" y="39797"/>
                  </a:moveTo>
                  <a:cubicBezTo>
                    <a:pt x="51876" y="39797"/>
                    <a:pt x="51720" y="39885"/>
                    <a:pt x="51638" y="40041"/>
                  </a:cubicBezTo>
                  <a:cubicBezTo>
                    <a:pt x="51519" y="40268"/>
                    <a:pt x="51602" y="40541"/>
                    <a:pt x="51828" y="40660"/>
                  </a:cubicBezTo>
                  <a:cubicBezTo>
                    <a:pt x="51900" y="40696"/>
                    <a:pt x="51971" y="40720"/>
                    <a:pt x="52030" y="40720"/>
                  </a:cubicBezTo>
                  <a:cubicBezTo>
                    <a:pt x="52197" y="40720"/>
                    <a:pt x="52364" y="40637"/>
                    <a:pt x="52447" y="40470"/>
                  </a:cubicBezTo>
                  <a:cubicBezTo>
                    <a:pt x="52566" y="40244"/>
                    <a:pt x="52483" y="39970"/>
                    <a:pt x="52257" y="39851"/>
                  </a:cubicBezTo>
                  <a:cubicBezTo>
                    <a:pt x="52187" y="39814"/>
                    <a:pt x="52113" y="39797"/>
                    <a:pt x="52040" y="39797"/>
                  </a:cubicBezTo>
                  <a:close/>
                  <a:moveTo>
                    <a:pt x="3502" y="39811"/>
                  </a:moveTo>
                  <a:cubicBezTo>
                    <a:pt x="3432" y="39811"/>
                    <a:pt x="3362" y="39827"/>
                    <a:pt x="3298" y="39863"/>
                  </a:cubicBezTo>
                  <a:cubicBezTo>
                    <a:pt x="3072" y="39982"/>
                    <a:pt x="2977" y="40268"/>
                    <a:pt x="3096" y="40482"/>
                  </a:cubicBezTo>
                  <a:cubicBezTo>
                    <a:pt x="3186" y="40639"/>
                    <a:pt x="3339" y="40733"/>
                    <a:pt x="3486" y="40733"/>
                  </a:cubicBezTo>
                  <a:cubicBezTo>
                    <a:pt x="3495" y="40733"/>
                    <a:pt x="3504" y="40733"/>
                    <a:pt x="3513" y="40732"/>
                  </a:cubicBezTo>
                  <a:cubicBezTo>
                    <a:pt x="3596" y="40732"/>
                    <a:pt x="3655" y="40708"/>
                    <a:pt x="3727" y="40684"/>
                  </a:cubicBezTo>
                  <a:cubicBezTo>
                    <a:pt x="3953" y="40565"/>
                    <a:pt x="4036" y="40279"/>
                    <a:pt x="3917" y="40053"/>
                  </a:cubicBezTo>
                  <a:cubicBezTo>
                    <a:pt x="3834" y="39903"/>
                    <a:pt x="3668" y="39811"/>
                    <a:pt x="3502" y="39811"/>
                  </a:cubicBezTo>
                  <a:close/>
                  <a:moveTo>
                    <a:pt x="50765" y="42045"/>
                  </a:moveTo>
                  <a:cubicBezTo>
                    <a:pt x="50611" y="42045"/>
                    <a:pt x="50455" y="42126"/>
                    <a:pt x="50364" y="42256"/>
                  </a:cubicBezTo>
                  <a:cubicBezTo>
                    <a:pt x="50221" y="42470"/>
                    <a:pt x="50280" y="42768"/>
                    <a:pt x="50506" y="42899"/>
                  </a:cubicBezTo>
                  <a:cubicBezTo>
                    <a:pt x="50578" y="42946"/>
                    <a:pt x="50661" y="42970"/>
                    <a:pt x="50757" y="42970"/>
                  </a:cubicBezTo>
                  <a:cubicBezTo>
                    <a:pt x="50899" y="42970"/>
                    <a:pt x="51054" y="42899"/>
                    <a:pt x="51138" y="42768"/>
                  </a:cubicBezTo>
                  <a:cubicBezTo>
                    <a:pt x="51292" y="42554"/>
                    <a:pt x="51221" y="42256"/>
                    <a:pt x="51007" y="42125"/>
                  </a:cubicBezTo>
                  <a:cubicBezTo>
                    <a:pt x="50934" y="42070"/>
                    <a:pt x="50850" y="42045"/>
                    <a:pt x="50765" y="42045"/>
                  </a:cubicBezTo>
                  <a:close/>
                  <a:moveTo>
                    <a:pt x="4812" y="42067"/>
                  </a:moveTo>
                  <a:cubicBezTo>
                    <a:pt x="4725" y="42067"/>
                    <a:pt x="4637" y="42090"/>
                    <a:pt x="4560" y="42137"/>
                  </a:cubicBezTo>
                  <a:cubicBezTo>
                    <a:pt x="4346" y="42268"/>
                    <a:pt x="4286" y="42565"/>
                    <a:pt x="4429" y="42780"/>
                  </a:cubicBezTo>
                  <a:cubicBezTo>
                    <a:pt x="4513" y="42911"/>
                    <a:pt x="4667" y="42982"/>
                    <a:pt x="4810" y="42982"/>
                  </a:cubicBezTo>
                  <a:cubicBezTo>
                    <a:pt x="4906" y="42982"/>
                    <a:pt x="4989" y="42958"/>
                    <a:pt x="5060" y="42911"/>
                  </a:cubicBezTo>
                  <a:cubicBezTo>
                    <a:pt x="5275" y="42780"/>
                    <a:pt x="5334" y="42482"/>
                    <a:pt x="5203" y="42268"/>
                  </a:cubicBezTo>
                  <a:cubicBezTo>
                    <a:pt x="5119" y="42138"/>
                    <a:pt x="4967" y="42067"/>
                    <a:pt x="4812" y="42067"/>
                  </a:cubicBezTo>
                  <a:close/>
                  <a:moveTo>
                    <a:pt x="49234" y="44147"/>
                  </a:moveTo>
                  <a:cubicBezTo>
                    <a:pt x="49101" y="44147"/>
                    <a:pt x="48969" y="44207"/>
                    <a:pt x="48875" y="44328"/>
                  </a:cubicBezTo>
                  <a:cubicBezTo>
                    <a:pt x="48721" y="44530"/>
                    <a:pt x="48744" y="44816"/>
                    <a:pt x="48959" y="44982"/>
                  </a:cubicBezTo>
                  <a:cubicBezTo>
                    <a:pt x="49030" y="45042"/>
                    <a:pt x="49137" y="45090"/>
                    <a:pt x="49233" y="45090"/>
                  </a:cubicBezTo>
                  <a:cubicBezTo>
                    <a:pt x="49387" y="45090"/>
                    <a:pt x="49518" y="45030"/>
                    <a:pt x="49614" y="44911"/>
                  </a:cubicBezTo>
                  <a:cubicBezTo>
                    <a:pt x="49768" y="44697"/>
                    <a:pt x="49733" y="44411"/>
                    <a:pt x="49530" y="44256"/>
                  </a:cubicBezTo>
                  <a:cubicBezTo>
                    <a:pt x="49442" y="44183"/>
                    <a:pt x="49337" y="44147"/>
                    <a:pt x="49234" y="44147"/>
                  </a:cubicBezTo>
                  <a:close/>
                  <a:moveTo>
                    <a:pt x="6336" y="44166"/>
                  </a:moveTo>
                  <a:cubicBezTo>
                    <a:pt x="6238" y="44166"/>
                    <a:pt x="6138" y="44198"/>
                    <a:pt x="6049" y="44268"/>
                  </a:cubicBezTo>
                  <a:cubicBezTo>
                    <a:pt x="5858" y="44435"/>
                    <a:pt x="5810" y="44720"/>
                    <a:pt x="5977" y="44923"/>
                  </a:cubicBezTo>
                  <a:cubicBezTo>
                    <a:pt x="6060" y="45042"/>
                    <a:pt x="6191" y="45101"/>
                    <a:pt x="6346" y="45101"/>
                  </a:cubicBezTo>
                  <a:cubicBezTo>
                    <a:pt x="6441" y="45101"/>
                    <a:pt x="6537" y="45078"/>
                    <a:pt x="6632" y="44994"/>
                  </a:cubicBezTo>
                  <a:cubicBezTo>
                    <a:pt x="6822" y="44840"/>
                    <a:pt x="6870" y="44554"/>
                    <a:pt x="6703" y="44339"/>
                  </a:cubicBezTo>
                  <a:cubicBezTo>
                    <a:pt x="6606" y="44229"/>
                    <a:pt x="6473" y="44166"/>
                    <a:pt x="6336" y="44166"/>
                  </a:cubicBezTo>
                  <a:close/>
                  <a:moveTo>
                    <a:pt x="47548" y="46122"/>
                  </a:moveTo>
                  <a:cubicBezTo>
                    <a:pt x="47421" y="46122"/>
                    <a:pt x="47292" y="46173"/>
                    <a:pt x="47197" y="46268"/>
                  </a:cubicBezTo>
                  <a:cubicBezTo>
                    <a:pt x="47018" y="46447"/>
                    <a:pt x="47018" y="46744"/>
                    <a:pt x="47208" y="46923"/>
                  </a:cubicBezTo>
                  <a:cubicBezTo>
                    <a:pt x="47304" y="47006"/>
                    <a:pt x="47423" y="47054"/>
                    <a:pt x="47530" y="47054"/>
                  </a:cubicBezTo>
                  <a:cubicBezTo>
                    <a:pt x="47661" y="47054"/>
                    <a:pt x="47780" y="46995"/>
                    <a:pt x="47863" y="46899"/>
                  </a:cubicBezTo>
                  <a:cubicBezTo>
                    <a:pt x="48042" y="46721"/>
                    <a:pt x="48042" y="46423"/>
                    <a:pt x="47851" y="46244"/>
                  </a:cubicBezTo>
                  <a:cubicBezTo>
                    <a:pt x="47768" y="46161"/>
                    <a:pt x="47659" y="46122"/>
                    <a:pt x="47548" y="46122"/>
                  </a:cubicBezTo>
                  <a:close/>
                  <a:moveTo>
                    <a:pt x="8036" y="46140"/>
                  </a:moveTo>
                  <a:cubicBezTo>
                    <a:pt x="7922" y="46140"/>
                    <a:pt x="7807" y="46182"/>
                    <a:pt x="7715" y="46268"/>
                  </a:cubicBezTo>
                  <a:cubicBezTo>
                    <a:pt x="7537" y="46447"/>
                    <a:pt x="7525" y="46744"/>
                    <a:pt x="7704" y="46923"/>
                  </a:cubicBezTo>
                  <a:cubicBezTo>
                    <a:pt x="7787" y="47018"/>
                    <a:pt x="7906" y="47066"/>
                    <a:pt x="8025" y="47066"/>
                  </a:cubicBezTo>
                  <a:cubicBezTo>
                    <a:pt x="8144" y="47066"/>
                    <a:pt x="8263" y="47018"/>
                    <a:pt x="8358" y="46935"/>
                  </a:cubicBezTo>
                  <a:cubicBezTo>
                    <a:pt x="8537" y="46756"/>
                    <a:pt x="8549" y="46459"/>
                    <a:pt x="8370" y="46280"/>
                  </a:cubicBezTo>
                  <a:cubicBezTo>
                    <a:pt x="8278" y="46188"/>
                    <a:pt x="8157" y="46140"/>
                    <a:pt x="8036" y="46140"/>
                  </a:cubicBezTo>
                  <a:close/>
                  <a:moveTo>
                    <a:pt x="45652" y="47907"/>
                  </a:moveTo>
                  <a:cubicBezTo>
                    <a:pt x="45544" y="47907"/>
                    <a:pt x="45437" y="47943"/>
                    <a:pt x="45351" y="48018"/>
                  </a:cubicBezTo>
                  <a:cubicBezTo>
                    <a:pt x="45161" y="48185"/>
                    <a:pt x="45149" y="48483"/>
                    <a:pt x="45303" y="48673"/>
                  </a:cubicBezTo>
                  <a:cubicBezTo>
                    <a:pt x="45399" y="48780"/>
                    <a:pt x="45530" y="48840"/>
                    <a:pt x="45661" y="48840"/>
                  </a:cubicBezTo>
                  <a:cubicBezTo>
                    <a:pt x="45768" y="48840"/>
                    <a:pt x="45875" y="48792"/>
                    <a:pt x="45958" y="48721"/>
                  </a:cubicBezTo>
                  <a:cubicBezTo>
                    <a:pt x="46161" y="48554"/>
                    <a:pt x="46173" y="48257"/>
                    <a:pt x="46006" y="48066"/>
                  </a:cubicBezTo>
                  <a:cubicBezTo>
                    <a:pt x="45914" y="47961"/>
                    <a:pt x="45783" y="47907"/>
                    <a:pt x="45652" y="47907"/>
                  </a:cubicBezTo>
                  <a:close/>
                  <a:moveTo>
                    <a:pt x="9903" y="47938"/>
                  </a:moveTo>
                  <a:cubicBezTo>
                    <a:pt x="9776" y="47938"/>
                    <a:pt x="9650" y="47988"/>
                    <a:pt x="9561" y="48090"/>
                  </a:cubicBezTo>
                  <a:cubicBezTo>
                    <a:pt x="9394" y="48292"/>
                    <a:pt x="9406" y="48590"/>
                    <a:pt x="9609" y="48745"/>
                  </a:cubicBezTo>
                  <a:cubicBezTo>
                    <a:pt x="9692" y="48828"/>
                    <a:pt x="9811" y="48852"/>
                    <a:pt x="9906" y="48864"/>
                  </a:cubicBezTo>
                  <a:cubicBezTo>
                    <a:pt x="10037" y="48864"/>
                    <a:pt x="10168" y="48804"/>
                    <a:pt x="10263" y="48709"/>
                  </a:cubicBezTo>
                  <a:cubicBezTo>
                    <a:pt x="10430" y="48507"/>
                    <a:pt x="10406" y="48209"/>
                    <a:pt x="10216" y="48054"/>
                  </a:cubicBezTo>
                  <a:cubicBezTo>
                    <a:pt x="10127" y="47976"/>
                    <a:pt x="10015" y="47938"/>
                    <a:pt x="9903" y="47938"/>
                  </a:cubicBezTo>
                  <a:close/>
                  <a:moveTo>
                    <a:pt x="43622" y="49510"/>
                  </a:moveTo>
                  <a:cubicBezTo>
                    <a:pt x="43524" y="49510"/>
                    <a:pt x="43425" y="49540"/>
                    <a:pt x="43339" y="49602"/>
                  </a:cubicBezTo>
                  <a:cubicBezTo>
                    <a:pt x="43137" y="49757"/>
                    <a:pt x="43089" y="50043"/>
                    <a:pt x="43244" y="50257"/>
                  </a:cubicBezTo>
                  <a:cubicBezTo>
                    <a:pt x="43327" y="50388"/>
                    <a:pt x="43482" y="50447"/>
                    <a:pt x="43625" y="50447"/>
                  </a:cubicBezTo>
                  <a:cubicBezTo>
                    <a:pt x="43720" y="50447"/>
                    <a:pt x="43803" y="50412"/>
                    <a:pt x="43899" y="50352"/>
                  </a:cubicBezTo>
                  <a:cubicBezTo>
                    <a:pt x="44101" y="50197"/>
                    <a:pt x="44149" y="49912"/>
                    <a:pt x="43994" y="49697"/>
                  </a:cubicBezTo>
                  <a:cubicBezTo>
                    <a:pt x="43908" y="49576"/>
                    <a:pt x="43767" y="49510"/>
                    <a:pt x="43622" y="49510"/>
                  </a:cubicBezTo>
                  <a:close/>
                  <a:moveTo>
                    <a:pt x="11958" y="49540"/>
                  </a:moveTo>
                  <a:cubicBezTo>
                    <a:pt x="11812" y="49540"/>
                    <a:pt x="11671" y="49604"/>
                    <a:pt x="11585" y="49733"/>
                  </a:cubicBezTo>
                  <a:cubicBezTo>
                    <a:pt x="11430" y="49935"/>
                    <a:pt x="11478" y="50233"/>
                    <a:pt x="11692" y="50388"/>
                  </a:cubicBezTo>
                  <a:cubicBezTo>
                    <a:pt x="11764" y="50435"/>
                    <a:pt x="11871" y="50459"/>
                    <a:pt x="11966" y="50471"/>
                  </a:cubicBezTo>
                  <a:cubicBezTo>
                    <a:pt x="12109" y="50471"/>
                    <a:pt x="12252" y="50412"/>
                    <a:pt x="12347" y="50281"/>
                  </a:cubicBezTo>
                  <a:cubicBezTo>
                    <a:pt x="12490" y="50054"/>
                    <a:pt x="12442" y="49781"/>
                    <a:pt x="12240" y="49626"/>
                  </a:cubicBezTo>
                  <a:cubicBezTo>
                    <a:pt x="12154" y="49569"/>
                    <a:pt x="12055" y="49540"/>
                    <a:pt x="11958" y="49540"/>
                  </a:cubicBezTo>
                  <a:close/>
                  <a:moveTo>
                    <a:pt x="41429" y="50920"/>
                  </a:moveTo>
                  <a:cubicBezTo>
                    <a:pt x="41350" y="50920"/>
                    <a:pt x="41270" y="50940"/>
                    <a:pt x="41196" y="50983"/>
                  </a:cubicBezTo>
                  <a:cubicBezTo>
                    <a:pt x="40993" y="51114"/>
                    <a:pt x="40898" y="51400"/>
                    <a:pt x="41041" y="51626"/>
                  </a:cubicBezTo>
                  <a:cubicBezTo>
                    <a:pt x="41116" y="51754"/>
                    <a:pt x="41248" y="51844"/>
                    <a:pt x="41386" y="51844"/>
                  </a:cubicBezTo>
                  <a:cubicBezTo>
                    <a:pt x="41402" y="51844"/>
                    <a:pt x="41418" y="51843"/>
                    <a:pt x="41434" y="51840"/>
                  </a:cubicBezTo>
                  <a:cubicBezTo>
                    <a:pt x="41529" y="51840"/>
                    <a:pt x="41601" y="51828"/>
                    <a:pt x="41672" y="51781"/>
                  </a:cubicBezTo>
                  <a:cubicBezTo>
                    <a:pt x="41886" y="51650"/>
                    <a:pt x="41970" y="51364"/>
                    <a:pt x="41839" y="51150"/>
                  </a:cubicBezTo>
                  <a:cubicBezTo>
                    <a:pt x="41750" y="51005"/>
                    <a:pt x="41592" y="50920"/>
                    <a:pt x="41429" y="50920"/>
                  </a:cubicBezTo>
                  <a:close/>
                  <a:moveTo>
                    <a:pt x="14145" y="50942"/>
                  </a:moveTo>
                  <a:cubicBezTo>
                    <a:pt x="13987" y="50942"/>
                    <a:pt x="13835" y="51024"/>
                    <a:pt x="13740" y="51174"/>
                  </a:cubicBezTo>
                  <a:cubicBezTo>
                    <a:pt x="13609" y="51400"/>
                    <a:pt x="13680" y="51686"/>
                    <a:pt x="13907" y="51817"/>
                  </a:cubicBezTo>
                  <a:cubicBezTo>
                    <a:pt x="13978" y="51840"/>
                    <a:pt x="14073" y="51876"/>
                    <a:pt x="14145" y="51888"/>
                  </a:cubicBezTo>
                  <a:cubicBezTo>
                    <a:pt x="14311" y="51888"/>
                    <a:pt x="14454" y="51805"/>
                    <a:pt x="14550" y="51650"/>
                  </a:cubicBezTo>
                  <a:cubicBezTo>
                    <a:pt x="14681" y="51424"/>
                    <a:pt x="14609" y="51150"/>
                    <a:pt x="14383" y="51007"/>
                  </a:cubicBezTo>
                  <a:cubicBezTo>
                    <a:pt x="14307" y="50963"/>
                    <a:pt x="14225" y="50942"/>
                    <a:pt x="14145" y="50942"/>
                  </a:cubicBezTo>
                  <a:close/>
                  <a:moveTo>
                    <a:pt x="39117" y="52120"/>
                  </a:moveTo>
                  <a:cubicBezTo>
                    <a:pt x="39052" y="52120"/>
                    <a:pt x="38986" y="52133"/>
                    <a:pt x="38922" y="52162"/>
                  </a:cubicBezTo>
                  <a:cubicBezTo>
                    <a:pt x="38695" y="52257"/>
                    <a:pt x="38600" y="52531"/>
                    <a:pt x="38695" y="52769"/>
                  </a:cubicBezTo>
                  <a:cubicBezTo>
                    <a:pt x="38782" y="52931"/>
                    <a:pt x="38927" y="53034"/>
                    <a:pt x="39069" y="53034"/>
                  </a:cubicBezTo>
                  <a:cubicBezTo>
                    <a:pt x="39083" y="53034"/>
                    <a:pt x="39098" y="53033"/>
                    <a:pt x="39112" y="53031"/>
                  </a:cubicBezTo>
                  <a:cubicBezTo>
                    <a:pt x="39172" y="53031"/>
                    <a:pt x="39255" y="53019"/>
                    <a:pt x="39315" y="52995"/>
                  </a:cubicBezTo>
                  <a:cubicBezTo>
                    <a:pt x="39529" y="52888"/>
                    <a:pt x="39636" y="52614"/>
                    <a:pt x="39529" y="52376"/>
                  </a:cubicBezTo>
                  <a:cubicBezTo>
                    <a:pt x="39459" y="52219"/>
                    <a:pt x="39294" y="52120"/>
                    <a:pt x="39117" y="52120"/>
                  </a:cubicBezTo>
                  <a:close/>
                  <a:moveTo>
                    <a:pt x="16450" y="52142"/>
                  </a:moveTo>
                  <a:cubicBezTo>
                    <a:pt x="16276" y="52142"/>
                    <a:pt x="16107" y="52239"/>
                    <a:pt x="16038" y="52412"/>
                  </a:cubicBezTo>
                  <a:cubicBezTo>
                    <a:pt x="15931" y="52638"/>
                    <a:pt x="16014" y="52912"/>
                    <a:pt x="16252" y="53019"/>
                  </a:cubicBezTo>
                  <a:cubicBezTo>
                    <a:pt x="16312" y="53055"/>
                    <a:pt x="16395" y="53067"/>
                    <a:pt x="16455" y="53067"/>
                  </a:cubicBezTo>
                  <a:cubicBezTo>
                    <a:pt x="16609" y="53067"/>
                    <a:pt x="16788" y="52960"/>
                    <a:pt x="16871" y="52793"/>
                  </a:cubicBezTo>
                  <a:cubicBezTo>
                    <a:pt x="16990" y="52579"/>
                    <a:pt x="16883" y="52293"/>
                    <a:pt x="16645" y="52186"/>
                  </a:cubicBezTo>
                  <a:cubicBezTo>
                    <a:pt x="16583" y="52156"/>
                    <a:pt x="16516" y="52142"/>
                    <a:pt x="16450" y="52142"/>
                  </a:cubicBezTo>
                  <a:close/>
                  <a:moveTo>
                    <a:pt x="36715" y="53083"/>
                  </a:moveTo>
                  <a:cubicBezTo>
                    <a:pt x="36661" y="53083"/>
                    <a:pt x="36606" y="53093"/>
                    <a:pt x="36552" y="53114"/>
                  </a:cubicBezTo>
                  <a:cubicBezTo>
                    <a:pt x="36314" y="53198"/>
                    <a:pt x="36183" y="53472"/>
                    <a:pt x="36279" y="53710"/>
                  </a:cubicBezTo>
                  <a:cubicBezTo>
                    <a:pt x="36350" y="53900"/>
                    <a:pt x="36529" y="54019"/>
                    <a:pt x="36719" y="54019"/>
                  </a:cubicBezTo>
                  <a:cubicBezTo>
                    <a:pt x="36767" y="54019"/>
                    <a:pt x="36826" y="53995"/>
                    <a:pt x="36874" y="53983"/>
                  </a:cubicBezTo>
                  <a:cubicBezTo>
                    <a:pt x="37112" y="53900"/>
                    <a:pt x="37243" y="53626"/>
                    <a:pt x="37148" y="53388"/>
                  </a:cubicBezTo>
                  <a:cubicBezTo>
                    <a:pt x="37083" y="53203"/>
                    <a:pt x="36903" y="53083"/>
                    <a:pt x="36715" y="53083"/>
                  </a:cubicBezTo>
                  <a:close/>
                  <a:moveTo>
                    <a:pt x="18866" y="53096"/>
                  </a:moveTo>
                  <a:cubicBezTo>
                    <a:pt x="18673" y="53096"/>
                    <a:pt x="18497" y="53225"/>
                    <a:pt x="18431" y="53412"/>
                  </a:cubicBezTo>
                  <a:cubicBezTo>
                    <a:pt x="18336" y="53662"/>
                    <a:pt x="18479" y="53912"/>
                    <a:pt x="18717" y="54007"/>
                  </a:cubicBezTo>
                  <a:cubicBezTo>
                    <a:pt x="18753" y="54019"/>
                    <a:pt x="18812" y="54019"/>
                    <a:pt x="18860" y="54031"/>
                  </a:cubicBezTo>
                  <a:cubicBezTo>
                    <a:pt x="19050" y="54031"/>
                    <a:pt x="19229" y="53912"/>
                    <a:pt x="19312" y="53722"/>
                  </a:cubicBezTo>
                  <a:cubicBezTo>
                    <a:pt x="19395" y="53483"/>
                    <a:pt x="19264" y="53210"/>
                    <a:pt x="19026" y="53126"/>
                  </a:cubicBezTo>
                  <a:cubicBezTo>
                    <a:pt x="18973" y="53106"/>
                    <a:pt x="18919" y="53096"/>
                    <a:pt x="18866" y="53096"/>
                  </a:cubicBezTo>
                  <a:close/>
                  <a:moveTo>
                    <a:pt x="34230" y="53815"/>
                  </a:moveTo>
                  <a:cubicBezTo>
                    <a:pt x="34191" y="53815"/>
                    <a:pt x="34152" y="53820"/>
                    <a:pt x="34112" y="53829"/>
                  </a:cubicBezTo>
                  <a:cubicBezTo>
                    <a:pt x="33862" y="53876"/>
                    <a:pt x="33719" y="54138"/>
                    <a:pt x="33778" y="54388"/>
                  </a:cubicBezTo>
                  <a:cubicBezTo>
                    <a:pt x="33814" y="54603"/>
                    <a:pt x="34016" y="54745"/>
                    <a:pt x="34231" y="54745"/>
                  </a:cubicBezTo>
                  <a:cubicBezTo>
                    <a:pt x="34266" y="54745"/>
                    <a:pt x="34290" y="54745"/>
                    <a:pt x="34338" y="54734"/>
                  </a:cubicBezTo>
                  <a:cubicBezTo>
                    <a:pt x="34588" y="54674"/>
                    <a:pt x="34743" y="54424"/>
                    <a:pt x="34683" y="54162"/>
                  </a:cubicBezTo>
                  <a:cubicBezTo>
                    <a:pt x="34633" y="53950"/>
                    <a:pt x="34445" y="53815"/>
                    <a:pt x="34230" y="53815"/>
                  </a:cubicBezTo>
                  <a:close/>
                  <a:moveTo>
                    <a:pt x="21353" y="53827"/>
                  </a:moveTo>
                  <a:cubicBezTo>
                    <a:pt x="21142" y="53827"/>
                    <a:pt x="20946" y="53964"/>
                    <a:pt x="20896" y="54186"/>
                  </a:cubicBezTo>
                  <a:cubicBezTo>
                    <a:pt x="20836" y="54436"/>
                    <a:pt x="20991" y="54686"/>
                    <a:pt x="21241" y="54745"/>
                  </a:cubicBezTo>
                  <a:cubicBezTo>
                    <a:pt x="21289" y="54745"/>
                    <a:pt x="21312" y="54745"/>
                    <a:pt x="21360" y="54757"/>
                  </a:cubicBezTo>
                  <a:cubicBezTo>
                    <a:pt x="21574" y="54757"/>
                    <a:pt x="21765" y="54615"/>
                    <a:pt x="21812" y="54400"/>
                  </a:cubicBezTo>
                  <a:cubicBezTo>
                    <a:pt x="21872" y="54150"/>
                    <a:pt x="21717" y="53900"/>
                    <a:pt x="21467" y="53841"/>
                  </a:cubicBezTo>
                  <a:cubicBezTo>
                    <a:pt x="21429" y="53832"/>
                    <a:pt x="21391" y="53827"/>
                    <a:pt x="21353" y="53827"/>
                  </a:cubicBezTo>
                  <a:close/>
                  <a:moveTo>
                    <a:pt x="31667" y="54312"/>
                  </a:moveTo>
                  <a:cubicBezTo>
                    <a:pt x="31645" y="54312"/>
                    <a:pt x="31622" y="54314"/>
                    <a:pt x="31599" y="54317"/>
                  </a:cubicBezTo>
                  <a:cubicBezTo>
                    <a:pt x="31349" y="54341"/>
                    <a:pt x="31183" y="54579"/>
                    <a:pt x="31218" y="54841"/>
                  </a:cubicBezTo>
                  <a:cubicBezTo>
                    <a:pt x="31241" y="55059"/>
                    <a:pt x="31442" y="55222"/>
                    <a:pt x="31638" y="55222"/>
                  </a:cubicBezTo>
                  <a:cubicBezTo>
                    <a:pt x="31645" y="55222"/>
                    <a:pt x="31652" y="55222"/>
                    <a:pt x="31659" y="55222"/>
                  </a:cubicBezTo>
                  <a:lnTo>
                    <a:pt x="31730" y="55222"/>
                  </a:lnTo>
                  <a:cubicBezTo>
                    <a:pt x="31992" y="55186"/>
                    <a:pt x="32147" y="54960"/>
                    <a:pt x="32123" y="54698"/>
                  </a:cubicBezTo>
                  <a:cubicBezTo>
                    <a:pt x="32091" y="54470"/>
                    <a:pt x="31891" y="54312"/>
                    <a:pt x="31667" y="54312"/>
                  </a:cubicBezTo>
                  <a:close/>
                  <a:moveTo>
                    <a:pt x="23916" y="54312"/>
                  </a:moveTo>
                  <a:cubicBezTo>
                    <a:pt x="23690" y="54312"/>
                    <a:pt x="23488" y="54482"/>
                    <a:pt x="23455" y="54722"/>
                  </a:cubicBezTo>
                  <a:cubicBezTo>
                    <a:pt x="23420" y="54972"/>
                    <a:pt x="23598" y="55210"/>
                    <a:pt x="23848" y="55234"/>
                  </a:cubicBezTo>
                  <a:lnTo>
                    <a:pt x="23908" y="55234"/>
                  </a:lnTo>
                  <a:cubicBezTo>
                    <a:pt x="24134" y="55234"/>
                    <a:pt x="24337" y="55055"/>
                    <a:pt x="24372" y="54841"/>
                  </a:cubicBezTo>
                  <a:cubicBezTo>
                    <a:pt x="24420" y="54579"/>
                    <a:pt x="24229" y="54341"/>
                    <a:pt x="23979" y="54317"/>
                  </a:cubicBezTo>
                  <a:cubicBezTo>
                    <a:pt x="23958" y="54314"/>
                    <a:pt x="23937" y="54312"/>
                    <a:pt x="23916" y="54312"/>
                  </a:cubicBezTo>
                  <a:close/>
                  <a:moveTo>
                    <a:pt x="26515" y="54543"/>
                  </a:moveTo>
                  <a:cubicBezTo>
                    <a:pt x="26253" y="54543"/>
                    <a:pt x="26039" y="54734"/>
                    <a:pt x="26015" y="54984"/>
                  </a:cubicBezTo>
                  <a:cubicBezTo>
                    <a:pt x="26015" y="55257"/>
                    <a:pt x="26218" y="55460"/>
                    <a:pt x="26468" y="55472"/>
                  </a:cubicBezTo>
                  <a:cubicBezTo>
                    <a:pt x="26476" y="55472"/>
                    <a:pt x="26478" y="55482"/>
                    <a:pt x="26483" y="55482"/>
                  </a:cubicBezTo>
                  <a:cubicBezTo>
                    <a:pt x="26485" y="55482"/>
                    <a:pt x="26488" y="55480"/>
                    <a:pt x="26492" y="55472"/>
                  </a:cubicBezTo>
                  <a:cubicBezTo>
                    <a:pt x="26730" y="55472"/>
                    <a:pt x="26944" y="55281"/>
                    <a:pt x="26956" y="55031"/>
                  </a:cubicBezTo>
                  <a:cubicBezTo>
                    <a:pt x="26956" y="54769"/>
                    <a:pt x="26765" y="54555"/>
                    <a:pt x="26515" y="54543"/>
                  </a:cubicBezTo>
                  <a:close/>
                  <a:moveTo>
                    <a:pt x="29097" y="54554"/>
                  </a:moveTo>
                  <a:cubicBezTo>
                    <a:pt x="29090" y="54554"/>
                    <a:pt x="29083" y="54555"/>
                    <a:pt x="29075" y="54555"/>
                  </a:cubicBezTo>
                  <a:cubicBezTo>
                    <a:pt x="28813" y="54567"/>
                    <a:pt x="28611" y="54793"/>
                    <a:pt x="28623" y="55043"/>
                  </a:cubicBezTo>
                  <a:cubicBezTo>
                    <a:pt x="28635" y="55281"/>
                    <a:pt x="28849" y="55472"/>
                    <a:pt x="29087" y="55496"/>
                  </a:cubicBezTo>
                  <a:lnTo>
                    <a:pt x="29111" y="55496"/>
                  </a:lnTo>
                  <a:cubicBezTo>
                    <a:pt x="29385" y="55472"/>
                    <a:pt x="29575" y="55257"/>
                    <a:pt x="29563" y="54996"/>
                  </a:cubicBezTo>
                  <a:cubicBezTo>
                    <a:pt x="29552" y="54741"/>
                    <a:pt x="29339" y="54554"/>
                    <a:pt x="29097" y="54554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68"/>
            <p:cNvSpPr/>
            <p:nvPr/>
          </p:nvSpPr>
          <p:spPr>
            <a:xfrm>
              <a:off x="2433405" y="-1345225"/>
              <a:ext cx="1903536" cy="1902787"/>
            </a:xfrm>
            <a:custGeom>
              <a:avLst/>
              <a:gdLst/>
              <a:ahLst/>
              <a:cxnLst/>
              <a:rect l="l" t="t" r="r" b="b"/>
              <a:pathLst>
                <a:path w="61045" h="61021" extrusionOk="0">
                  <a:moveTo>
                    <a:pt x="31091" y="1"/>
                  </a:moveTo>
                  <a:cubicBezTo>
                    <a:pt x="30886" y="1"/>
                    <a:pt x="30707" y="175"/>
                    <a:pt x="30707" y="382"/>
                  </a:cubicBezTo>
                  <a:cubicBezTo>
                    <a:pt x="30695" y="609"/>
                    <a:pt x="30874" y="799"/>
                    <a:pt x="31100" y="799"/>
                  </a:cubicBezTo>
                  <a:cubicBezTo>
                    <a:pt x="31338" y="799"/>
                    <a:pt x="31517" y="621"/>
                    <a:pt x="31493" y="406"/>
                  </a:cubicBezTo>
                  <a:cubicBezTo>
                    <a:pt x="31517" y="192"/>
                    <a:pt x="31338" y="1"/>
                    <a:pt x="31112" y="1"/>
                  </a:cubicBezTo>
                  <a:cubicBezTo>
                    <a:pt x="31105" y="1"/>
                    <a:pt x="31098" y="1"/>
                    <a:pt x="31091" y="1"/>
                  </a:cubicBezTo>
                  <a:close/>
                  <a:moveTo>
                    <a:pt x="28535" y="47"/>
                  </a:moveTo>
                  <a:cubicBezTo>
                    <a:pt x="28521" y="47"/>
                    <a:pt x="28507" y="48"/>
                    <a:pt x="28492" y="49"/>
                  </a:cubicBezTo>
                  <a:cubicBezTo>
                    <a:pt x="28266" y="61"/>
                    <a:pt x="28099" y="251"/>
                    <a:pt x="28123" y="478"/>
                  </a:cubicBezTo>
                  <a:cubicBezTo>
                    <a:pt x="28135" y="696"/>
                    <a:pt x="28301" y="847"/>
                    <a:pt x="28494" y="847"/>
                  </a:cubicBezTo>
                  <a:cubicBezTo>
                    <a:pt x="28502" y="847"/>
                    <a:pt x="28509" y="847"/>
                    <a:pt x="28516" y="847"/>
                  </a:cubicBezTo>
                  <a:lnTo>
                    <a:pt x="28552" y="847"/>
                  </a:lnTo>
                  <a:cubicBezTo>
                    <a:pt x="28778" y="835"/>
                    <a:pt x="28933" y="644"/>
                    <a:pt x="28921" y="418"/>
                  </a:cubicBezTo>
                  <a:cubicBezTo>
                    <a:pt x="28910" y="206"/>
                    <a:pt x="28742" y="47"/>
                    <a:pt x="28535" y="47"/>
                  </a:cubicBezTo>
                  <a:close/>
                  <a:moveTo>
                    <a:pt x="33700" y="142"/>
                  </a:moveTo>
                  <a:cubicBezTo>
                    <a:pt x="33493" y="142"/>
                    <a:pt x="33325" y="301"/>
                    <a:pt x="33303" y="501"/>
                  </a:cubicBezTo>
                  <a:cubicBezTo>
                    <a:pt x="33267" y="728"/>
                    <a:pt x="33433" y="918"/>
                    <a:pt x="33660" y="954"/>
                  </a:cubicBezTo>
                  <a:lnTo>
                    <a:pt x="33695" y="954"/>
                  </a:lnTo>
                  <a:cubicBezTo>
                    <a:pt x="33910" y="954"/>
                    <a:pt x="34088" y="799"/>
                    <a:pt x="34100" y="597"/>
                  </a:cubicBezTo>
                  <a:cubicBezTo>
                    <a:pt x="34112" y="371"/>
                    <a:pt x="33969" y="180"/>
                    <a:pt x="33743" y="144"/>
                  </a:cubicBezTo>
                  <a:cubicBezTo>
                    <a:pt x="33729" y="143"/>
                    <a:pt x="33714" y="142"/>
                    <a:pt x="33700" y="142"/>
                  </a:cubicBezTo>
                  <a:close/>
                  <a:moveTo>
                    <a:pt x="25934" y="320"/>
                  </a:moveTo>
                  <a:cubicBezTo>
                    <a:pt x="25918" y="320"/>
                    <a:pt x="25901" y="321"/>
                    <a:pt x="25885" y="323"/>
                  </a:cubicBezTo>
                  <a:cubicBezTo>
                    <a:pt x="25659" y="371"/>
                    <a:pt x="25516" y="561"/>
                    <a:pt x="25540" y="787"/>
                  </a:cubicBezTo>
                  <a:cubicBezTo>
                    <a:pt x="25575" y="1002"/>
                    <a:pt x="25754" y="1133"/>
                    <a:pt x="25956" y="1133"/>
                  </a:cubicBezTo>
                  <a:lnTo>
                    <a:pt x="26016" y="1133"/>
                  </a:lnTo>
                  <a:cubicBezTo>
                    <a:pt x="26230" y="1085"/>
                    <a:pt x="26373" y="894"/>
                    <a:pt x="26349" y="668"/>
                  </a:cubicBezTo>
                  <a:cubicBezTo>
                    <a:pt x="26316" y="458"/>
                    <a:pt x="26140" y="320"/>
                    <a:pt x="25934" y="320"/>
                  </a:cubicBezTo>
                  <a:close/>
                  <a:moveTo>
                    <a:pt x="36259" y="527"/>
                  </a:moveTo>
                  <a:cubicBezTo>
                    <a:pt x="36071" y="527"/>
                    <a:pt x="35915" y="652"/>
                    <a:pt x="35874" y="847"/>
                  </a:cubicBezTo>
                  <a:cubicBezTo>
                    <a:pt x="35827" y="1073"/>
                    <a:pt x="35958" y="1275"/>
                    <a:pt x="36184" y="1323"/>
                  </a:cubicBezTo>
                  <a:cubicBezTo>
                    <a:pt x="36220" y="1335"/>
                    <a:pt x="36231" y="1335"/>
                    <a:pt x="36279" y="1335"/>
                  </a:cubicBezTo>
                  <a:cubicBezTo>
                    <a:pt x="36458" y="1335"/>
                    <a:pt x="36636" y="1204"/>
                    <a:pt x="36660" y="1013"/>
                  </a:cubicBezTo>
                  <a:cubicBezTo>
                    <a:pt x="36708" y="787"/>
                    <a:pt x="36565" y="585"/>
                    <a:pt x="36351" y="537"/>
                  </a:cubicBezTo>
                  <a:cubicBezTo>
                    <a:pt x="36319" y="531"/>
                    <a:pt x="36289" y="527"/>
                    <a:pt x="36259" y="527"/>
                  </a:cubicBezTo>
                  <a:close/>
                  <a:moveTo>
                    <a:pt x="23411" y="824"/>
                  </a:moveTo>
                  <a:cubicBezTo>
                    <a:pt x="23379" y="824"/>
                    <a:pt x="23346" y="828"/>
                    <a:pt x="23313" y="835"/>
                  </a:cubicBezTo>
                  <a:cubicBezTo>
                    <a:pt x="23087" y="894"/>
                    <a:pt x="22968" y="1121"/>
                    <a:pt x="23016" y="1323"/>
                  </a:cubicBezTo>
                  <a:cubicBezTo>
                    <a:pt x="23063" y="1514"/>
                    <a:pt x="23218" y="1633"/>
                    <a:pt x="23420" y="1633"/>
                  </a:cubicBezTo>
                  <a:cubicBezTo>
                    <a:pt x="23444" y="1633"/>
                    <a:pt x="23480" y="1633"/>
                    <a:pt x="23504" y="1621"/>
                  </a:cubicBezTo>
                  <a:cubicBezTo>
                    <a:pt x="23730" y="1561"/>
                    <a:pt x="23849" y="1359"/>
                    <a:pt x="23801" y="1133"/>
                  </a:cubicBezTo>
                  <a:cubicBezTo>
                    <a:pt x="23751" y="939"/>
                    <a:pt x="23596" y="824"/>
                    <a:pt x="23411" y="824"/>
                  </a:cubicBezTo>
                  <a:close/>
                  <a:moveTo>
                    <a:pt x="38794" y="1130"/>
                  </a:moveTo>
                  <a:cubicBezTo>
                    <a:pt x="38618" y="1130"/>
                    <a:pt x="38458" y="1251"/>
                    <a:pt x="38398" y="1430"/>
                  </a:cubicBezTo>
                  <a:cubicBezTo>
                    <a:pt x="38327" y="1633"/>
                    <a:pt x="38458" y="1859"/>
                    <a:pt x="38672" y="1918"/>
                  </a:cubicBezTo>
                  <a:cubicBezTo>
                    <a:pt x="38696" y="1930"/>
                    <a:pt x="38744" y="1930"/>
                    <a:pt x="38779" y="1930"/>
                  </a:cubicBezTo>
                  <a:cubicBezTo>
                    <a:pt x="38958" y="1930"/>
                    <a:pt x="39113" y="1811"/>
                    <a:pt x="39160" y="1633"/>
                  </a:cubicBezTo>
                  <a:cubicBezTo>
                    <a:pt x="39232" y="1430"/>
                    <a:pt x="39101" y="1204"/>
                    <a:pt x="38898" y="1144"/>
                  </a:cubicBezTo>
                  <a:cubicBezTo>
                    <a:pt x="38863" y="1135"/>
                    <a:pt x="38828" y="1130"/>
                    <a:pt x="38794" y="1130"/>
                  </a:cubicBezTo>
                  <a:close/>
                  <a:moveTo>
                    <a:pt x="20918" y="1558"/>
                  </a:moveTo>
                  <a:cubicBezTo>
                    <a:pt x="20871" y="1558"/>
                    <a:pt x="20824" y="1567"/>
                    <a:pt x="20777" y="1585"/>
                  </a:cubicBezTo>
                  <a:cubicBezTo>
                    <a:pt x="20575" y="1656"/>
                    <a:pt x="20456" y="1883"/>
                    <a:pt x="20527" y="2085"/>
                  </a:cubicBezTo>
                  <a:cubicBezTo>
                    <a:pt x="20587" y="2252"/>
                    <a:pt x="20753" y="2347"/>
                    <a:pt x="20896" y="2347"/>
                  </a:cubicBezTo>
                  <a:cubicBezTo>
                    <a:pt x="20944" y="2347"/>
                    <a:pt x="20991" y="2347"/>
                    <a:pt x="21039" y="2335"/>
                  </a:cubicBezTo>
                  <a:cubicBezTo>
                    <a:pt x="21241" y="2264"/>
                    <a:pt x="21361" y="2037"/>
                    <a:pt x="21289" y="1835"/>
                  </a:cubicBezTo>
                  <a:cubicBezTo>
                    <a:pt x="21233" y="1667"/>
                    <a:pt x="21083" y="1558"/>
                    <a:pt x="20918" y="1558"/>
                  </a:cubicBezTo>
                  <a:close/>
                  <a:moveTo>
                    <a:pt x="41231" y="1949"/>
                  </a:moveTo>
                  <a:cubicBezTo>
                    <a:pt x="41071" y="1949"/>
                    <a:pt x="40918" y="2049"/>
                    <a:pt x="40863" y="2204"/>
                  </a:cubicBezTo>
                  <a:cubicBezTo>
                    <a:pt x="40780" y="2406"/>
                    <a:pt x="40887" y="2645"/>
                    <a:pt x="41101" y="2728"/>
                  </a:cubicBezTo>
                  <a:cubicBezTo>
                    <a:pt x="41137" y="2740"/>
                    <a:pt x="41184" y="2752"/>
                    <a:pt x="41244" y="2752"/>
                  </a:cubicBezTo>
                  <a:cubicBezTo>
                    <a:pt x="41411" y="2752"/>
                    <a:pt x="41554" y="2668"/>
                    <a:pt x="41613" y="2502"/>
                  </a:cubicBezTo>
                  <a:cubicBezTo>
                    <a:pt x="41696" y="2299"/>
                    <a:pt x="41589" y="2049"/>
                    <a:pt x="41375" y="1978"/>
                  </a:cubicBezTo>
                  <a:cubicBezTo>
                    <a:pt x="41328" y="1958"/>
                    <a:pt x="41279" y="1949"/>
                    <a:pt x="41231" y="1949"/>
                  </a:cubicBezTo>
                  <a:close/>
                  <a:moveTo>
                    <a:pt x="18503" y="2482"/>
                  </a:moveTo>
                  <a:cubicBezTo>
                    <a:pt x="18448" y="2482"/>
                    <a:pt x="18391" y="2492"/>
                    <a:pt x="18336" y="2514"/>
                  </a:cubicBezTo>
                  <a:cubicBezTo>
                    <a:pt x="18134" y="2609"/>
                    <a:pt x="18039" y="2847"/>
                    <a:pt x="18134" y="3049"/>
                  </a:cubicBezTo>
                  <a:cubicBezTo>
                    <a:pt x="18193" y="3204"/>
                    <a:pt x="18336" y="3288"/>
                    <a:pt x="18503" y="3288"/>
                  </a:cubicBezTo>
                  <a:cubicBezTo>
                    <a:pt x="18563" y="3288"/>
                    <a:pt x="18622" y="3276"/>
                    <a:pt x="18670" y="3264"/>
                  </a:cubicBezTo>
                  <a:cubicBezTo>
                    <a:pt x="18872" y="3168"/>
                    <a:pt x="18967" y="2930"/>
                    <a:pt x="18872" y="2728"/>
                  </a:cubicBezTo>
                  <a:cubicBezTo>
                    <a:pt x="18810" y="2569"/>
                    <a:pt x="18663" y="2482"/>
                    <a:pt x="18503" y="2482"/>
                  </a:cubicBezTo>
                  <a:close/>
                  <a:moveTo>
                    <a:pt x="43618" y="2988"/>
                  </a:moveTo>
                  <a:cubicBezTo>
                    <a:pt x="43461" y="2988"/>
                    <a:pt x="43317" y="3077"/>
                    <a:pt x="43256" y="3216"/>
                  </a:cubicBezTo>
                  <a:cubicBezTo>
                    <a:pt x="43161" y="3407"/>
                    <a:pt x="43256" y="3645"/>
                    <a:pt x="43447" y="3752"/>
                  </a:cubicBezTo>
                  <a:cubicBezTo>
                    <a:pt x="43494" y="3764"/>
                    <a:pt x="43554" y="3776"/>
                    <a:pt x="43625" y="3776"/>
                  </a:cubicBezTo>
                  <a:cubicBezTo>
                    <a:pt x="43780" y="3776"/>
                    <a:pt x="43911" y="3704"/>
                    <a:pt x="43982" y="3561"/>
                  </a:cubicBezTo>
                  <a:cubicBezTo>
                    <a:pt x="44078" y="3359"/>
                    <a:pt x="43982" y="3109"/>
                    <a:pt x="43792" y="3026"/>
                  </a:cubicBezTo>
                  <a:cubicBezTo>
                    <a:pt x="43734" y="3000"/>
                    <a:pt x="43675" y="2988"/>
                    <a:pt x="43618" y="2988"/>
                  </a:cubicBezTo>
                  <a:close/>
                  <a:moveTo>
                    <a:pt x="16169" y="3619"/>
                  </a:moveTo>
                  <a:cubicBezTo>
                    <a:pt x="16104" y="3619"/>
                    <a:pt x="16039" y="3635"/>
                    <a:pt x="15979" y="3669"/>
                  </a:cubicBezTo>
                  <a:cubicBezTo>
                    <a:pt x="15777" y="3788"/>
                    <a:pt x="15705" y="4014"/>
                    <a:pt x="15812" y="4216"/>
                  </a:cubicBezTo>
                  <a:cubicBezTo>
                    <a:pt x="15884" y="4347"/>
                    <a:pt x="16038" y="4419"/>
                    <a:pt x="16158" y="4419"/>
                  </a:cubicBezTo>
                  <a:cubicBezTo>
                    <a:pt x="16217" y="4419"/>
                    <a:pt x="16288" y="4407"/>
                    <a:pt x="16348" y="4383"/>
                  </a:cubicBezTo>
                  <a:cubicBezTo>
                    <a:pt x="16539" y="4264"/>
                    <a:pt x="16610" y="4026"/>
                    <a:pt x="16515" y="3823"/>
                  </a:cubicBezTo>
                  <a:cubicBezTo>
                    <a:pt x="16441" y="3693"/>
                    <a:pt x="16307" y="3619"/>
                    <a:pt x="16169" y="3619"/>
                  </a:cubicBezTo>
                  <a:close/>
                  <a:moveTo>
                    <a:pt x="45903" y="4214"/>
                  </a:moveTo>
                  <a:cubicBezTo>
                    <a:pt x="45771" y="4214"/>
                    <a:pt x="45643" y="4283"/>
                    <a:pt x="45566" y="4407"/>
                  </a:cubicBezTo>
                  <a:cubicBezTo>
                    <a:pt x="45447" y="4597"/>
                    <a:pt x="45506" y="4859"/>
                    <a:pt x="45697" y="4954"/>
                  </a:cubicBezTo>
                  <a:cubicBezTo>
                    <a:pt x="45756" y="5002"/>
                    <a:pt x="45828" y="5014"/>
                    <a:pt x="45911" y="5014"/>
                  </a:cubicBezTo>
                  <a:cubicBezTo>
                    <a:pt x="46042" y="5014"/>
                    <a:pt x="46173" y="4942"/>
                    <a:pt x="46245" y="4823"/>
                  </a:cubicBezTo>
                  <a:cubicBezTo>
                    <a:pt x="46364" y="4633"/>
                    <a:pt x="46304" y="4395"/>
                    <a:pt x="46114" y="4276"/>
                  </a:cubicBezTo>
                  <a:cubicBezTo>
                    <a:pt x="46047" y="4234"/>
                    <a:pt x="45975" y="4214"/>
                    <a:pt x="45903" y="4214"/>
                  </a:cubicBezTo>
                  <a:close/>
                  <a:moveTo>
                    <a:pt x="13944" y="4949"/>
                  </a:moveTo>
                  <a:cubicBezTo>
                    <a:pt x="13869" y="4949"/>
                    <a:pt x="13794" y="4970"/>
                    <a:pt x="13729" y="5014"/>
                  </a:cubicBezTo>
                  <a:cubicBezTo>
                    <a:pt x="13538" y="5133"/>
                    <a:pt x="13491" y="5383"/>
                    <a:pt x="13610" y="5562"/>
                  </a:cubicBezTo>
                  <a:cubicBezTo>
                    <a:pt x="13681" y="5681"/>
                    <a:pt x="13812" y="5764"/>
                    <a:pt x="13931" y="5764"/>
                  </a:cubicBezTo>
                  <a:cubicBezTo>
                    <a:pt x="14014" y="5764"/>
                    <a:pt x="14086" y="5728"/>
                    <a:pt x="14157" y="5681"/>
                  </a:cubicBezTo>
                  <a:cubicBezTo>
                    <a:pt x="14348" y="5562"/>
                    <a:pt x="14395" y="5312"/>
                    <a:pt x="14276" y="5133"/>
                  </a:cubicBezTo>
                  <a:cubicBezTo>
                    <a:pt x="14201" y="5012"/>
                    <a:pt x="14073" y="4949"/>
                    <a:pt x="13944" y="4949"/>
                  </a:cubicBezTo>
                  <a:close/>
                  <a:moveTo>
                    <a:pt x="48079" y="5621"/>
                  </a:moveTo>
                  <a:cubicBezTo>
                    <a:pt x="47955" y="5621"/>
                    <a:pt x="47831" y="5681"/>
                    <a:pt x="47745" y="5788"/>
                  </a:cubicBezTo>
                  <a:cubicBezTo>
                    <a:pt x="47614" y="5966"/>
                    <a:pt x="47661" y="6216"/>
                    <a:pt x="47840" y="6359"/>
                  </a:cubicBezTo>
                  <a:cubicBezTo>
                    <a:pt x="47900" y="6395"/>
                    <a:pt x="47983" y="6431"/>
                    <a:pt x="48078" y="6431"/>
                  </a:cubicBezTo>
                  <a:cubicBezTo>
                    <a:pt x="48197" y="6431"/>
                    <a:pt x="48328" y="6371"/>
                    <a:pt x="48400" y="6264"/>
                  </a:cubicBezTo>
                  <a:cubicBezTo>
                    <a:pt x="48543" y="6085"/>
                    <a:pt x="48495" y="5835"/>
                    <a:pt x="48316" y="5704"/>
                  </a:cubicBezTo>
                  <a:cubicBezTo>
                    <a:pt x="48245" y="5647"/>
                    <a:pt x="48162" y="5621"/>
                    <a:pt x="48079" y="5621"/>
                  </a:cubicBezTo>
                  <a:close/>
                  <a:moveTo>
                    <a:pt x="11859" y="6467"/>
                  </a:moveTo>
                  <a:cubicBezTo>
                    <a:pt x="11770" y="6467"/>
                    <a:pt x="11680" y="6494"/>
                    <a:pt x="11609" y="6550"/>
                  </a:cubicBezTo>
                  <a:cubicBezTo>
                    <a:pt x="11431" y="6681"/>
                    <a:pt x="11407" y="6943"/>
                    <a:pt x="11538" y="7109"/>
                  </a:cubicBezTo>
                  <a:cubicBezTo>
                    <a:pt x="11609" y="7217"/>
                    <a:pt x="11728" y="7264"/>
                    <a:pt x="11871" y="7276"/>
                  </a:cubicBezTo>
                  <a:cubicBezTo>
                    <a:pt x="11955" y="7276"/>
                    <a:pt x="12050" y="7252"/>
                    <a:pt x="12121" y="7193"/>
                  </a:cubicBezTo>
                  <a:cubicBezTo>
                    <a:pt x="12288" y="7050"/>
                    <a:pt x="12312" y="6800"/>
                    <a:pt x="12181" y="6621"/>
                  </a:cubicBezTo>
                  <a:cubicBezTo>
                    <a:pt x="12105" y="6518"/>
                    <a:pt x="11982" y="6467"/>
                    <a:pt x="11859" y="6467"/>
                  </a:cubicBezTo>
                  <a:close/>
                  <a:moveTo>
                    <a:pt x="50119" y="7225"/>
                  </a:moveTo>
                  <a:cubicBezTo>
                    <a:pt x="50004" y="7225"/>
                    <a:pt x="49885" y="7277"/>
                    <a:pt x="49805" y="7371"/>
                  </a:cubicBezTo>
                  <a:cubicBezTo>
                    <a:pt x="49650" y="7538"/>
                    <a:pt x="49686" y="7788"/>
                    <a:pt x="49852" y="7931"/>
                  </a:cubicBezTo>
                  <a:cubicBezTo>
                    <a:pt x="49915" y="7993"/>
                    <a:pt x="49986" y="8028"/>
                    <a:pt x="50074" y="8028"/>
                  </a:cubicBezTo>
                  <a:cubicBezTo>
                    <a:pt x="50087" y="8028"/>
                    <a:pt x="50101" y="8028"/>
                    <a:pt x="50114" y="8026"/>
                  </a:cubicBezTo>
                  <a:cubicBezTo>
                    <a:pt x="50221" y="8026"/>
                    <a:pt x="50340" y="7979"/>
                    <a:pt x="50412" y="7883"/>
                  </a:cubicBezTo>
                  <a:cubicBezTo>
                    <a:pt x="50567" y="7729"/>
                    <a:pt x="50531" y="7467"/>
                    <a:pt x="50364" y="7324"/>
                  </a:cubicBezTo>
                  <a:cubicBezTo>
                    <a:pt x="50297" y="7256"/>
                    <a:pt x="50209" y="7225"/>
                    <a:pt x="50119" y="7225"/>
                  </a:cubicBezTo>
                  <a:close/>
                  <a:moveTo>
                    <a:pt x="9888" y="8162"/>
                  </a:moveTo>
                  <a:cubicBezTo>
                    <a:pt x="9787" y="8162"/>
                    <a:pt x="9685" y="8200"/>
                    <a:pt x="9609" y="8276"/>
                  </a:cubicBezTo>
                  <a:cubicBezTo>
                    <a:pt x="9442" y="8419"/>
                    <a:pt x="9442" y="8681"/>
                    <a:pt x="9585" y="8836"/>
                  </a:cubicBezTo>
                  <a:cubicBezTo>
                    <a:pt x="9681" y="8919"/>
                    <a:pt x="9788" y="8955"/>
                    <a:pt x="9883" y="8955"/>
                  </a:cubicBezTo>
                  <a:cubicBezTo>
                    <a:pt x="9978" y="8955"/>
                    <a:pt x="10085" y="8931"/>
                    <a:pt x="10157" y="8860"/>
                  </a:cubicBezTo>
                  <a:cubicBezTo>
                    <a:pt x="10323" y="8705"/>
                    <a:pt x="10323" y="8455"/>
                    <a:pt x="10169" y="8288"/>
                  </a:cubicBezTo>
                  <a:cubicBezTo>
                    <a:pt x="10096" y="8203"/>
                    <a:pt x="9992" y="8162"/>
                    <a:pt x="9888" y="8162"/>
                  </a:cubicBezTo>
                  <a:close/>
                  <a:moveTo>
                    <a:pt x="51998" y="9014"/>
                  </a:moveTo>
                  <a:cubicBezTo>
                    <a:pt x="51897" y="9014"/>
                    <a:pt x="51793" y="9050"/>
                    <a:pt x="51710" y="9122"/>
                  </a:cubicBezTo>
                  <a:cubicBezTo>
                    <a:pt x="51555" y="9276"/>
                    <a:pt x="51555" y="9526"/>
                    <a:pt x="51710" y="9693"/>
                  </a:cubicBezTo>
                  <a:cubicBezTo>
                    <a:pt x="51793" y="9765"/>
                    <a:pt x="51900" y="9812"/>
                    <a:pt x="51995" y="9812"/>
                  </a:cubicBezTo>
                  <a:cubicBezTo>
                    <a:pt x="52091" y="9812"/>
                    <a:pt x="52198" y="9765"/>
                    <a:pt x="52269" y="9693"/>
                  </a:cubicBezTo>
                  <a:cubicBezTo>
                    <a:pt x="52424" y="9538"/>
                    <a:pt x="52424" y="9288"/>
                    <a:pt x="52269" y="9122"/>
                  </a:cubicBezTo>
                  <a:cubicBezTo>
                    <a:pt x="52198" y="9050"/>
                    <a:pt x="52100" y="9014"/>
                    <a:pt x="51998" y="9014"/>
                  </a:cubicBezTo>
                  <a:close/>
                  <a:moveTo>
                    <a:pt x="8074" y="10017"/>
                  </a:moveTo>
                  <a:cubicBezTo>
                    <a:pt x="7964" y="10017"/>
                    <a:pt x="7852" y="10062"/>
                    <a:pt x="7776" y="10146"/>
                  </a:cubicBezTo>
                  <a:cubicBezTo>
                    <a:pt x="7621" y="10312"/>
                    <a:pt x="7645" y="10562"/>
                    <a:pt x="7799" y="10717"/>
                  </a:cubicBezTo>
                  <a:cubicBezTo>
                    <a:pt x="7883" y="10788"/>
                    <a:pt x="7978" y="10824"/>
                    <a:pt x="8073" y="10824"/>
                  </a:cubicBezTo>
                  <a:cubicBezTo>
                    <a:pt x="8180" y="10824"/>
                    <a:pt x="8299" y="10777"/>
                    <a:pt x="8371" y="10681"/>
                  </a:cubicBezTo>
                  <a:cubicBezTo>
                    <a:pt x="8514" y="10527"/>
                    <a:pt x="8502" y="10265"/>
                    <a:pt x="8335" y="10122"/>
                  </a:cubicBezTo>
                  <a:cubicBezTo>
                    <a:pt x="8264" y="10050"/>
                    <a:pt x="8169" y="10017"/>
                    <a:pt x="8074" y="10017"/>
                  </a:cubicBezTo>
                  <a:close/>
                  <a:moveTo>
                    <a:pt x="53722" y="10927"/>
                  </a:moveTo>
                  <a:cubicBezTo>
                    <a:pt x="53628" y="10927"/>
                    <a:pt x="53533" y="10957"/>
                    <a:pt x="53460" y="11015"/>
                  </a:cubicBezTo>
                  <a:cubicBezTo>
                    <a:pt x="53305" y="11158"/>
                    <a:pt x="53269" y="11419"/>
                    <a:pt x="53424" y="11574"/>
                  </a:cubicBezTo>
                  <a:cubicBezTo>
                    <a:pt x="53507" y="11681"/>
                    <a:pt x="53615" y="11729"/>
                    <a:pt x="53734" y="11729"/>
                  </a:cubicBezTo>
                  <a:cubicBezTo>
                    <a:pt x="53817" y="11729"/>
                    <a:pt x="53912" y="11705"/>
                    <a:pt x="53984" y="11634"/>
                  </a:cubicBezTo>
                  <a:cubicBezTo>
                    <a:pt x="54150" y="11491"/>
                    <a:pt x="54162" y="11241"/>
                    <a:pt x="54031" y="11074"/>
                  </a:cubicBezTo>
                  <a:cubicBezTo>
                    <a:pt x="53958" y="10975"/>
                    <a:pt x="53841" y="10927"/>
                    <a:pt x="53722" y="10927"/>
                  </a:cubicBezTo>
                  <a:close/>
                  <a:moveTo>
                    <a:pt x="6437" y="12015"/>
                  </a:moveTo>
                  <a:cubicBezTo>
                    <a:pt x="6315" y="12015"/>
                    <a:pt x="6196" y="12067"/>
                    <a:pt x="6121" y="12170"/>
                  </a:cubicBezTo>
                  <a:cubicBezTo>
                    <a:pt x="5990" y="12348"/>
                    <a:pt x="6013" y="12610"/>
                    <a:pt x="6192" y="12741"/>
                  </a:cubicBezTo>
                  <a:cubicBezTo>
                    <a:pt x="6252" y="12801"/>
                    <a:pt x="6347" y="12813"/>
                    <a:pt x="6430" y="12824"/>
                  </a:cubicBezTo>
                  <a:cubicBezTo>
                    <a:pt x="6573" y="12824"/>
                    <a:pt x="6692" y="12765"/>
                    <a:pt x="6763" y="12670"/>
                  </a:cubicBezTo>
                  <a:cubicBezTo>
                    <a:pt x="6894" y="12491"/>
                    <a:pt x="6871" y="12229"/>
                    <a:pt x="6692" y="12098"/>
                  </a:cubicBezTo>
                  <a:cubicBezTo>
                    <a:pt x="6616" y="12043"/>
                    <a:pt x="6526" y="12015"/>
                    <a:pt x="6437" y="12015"/>
                  </a:cubicBezTo>
                  <a:close/>
                  <a:moveTo>
                    <a:pt x="55288" y="12992"/>
                  </a:moveTo>
                  <a:cubicBezTo>
                    <a:pt x="55210" y="12992"/>
                    <a:pt x="55133" y="13014"/>
                    <a:pt x="55067" y="13063"/>
                  </a:cubicBezTo>
                  <a:cubicBezTo>
                    <a:pt x="54889" y="13182"/>
                    <a:pt x="54853" y="13444"/>
                    <a:pt x="54972" y="13622"/>
                  </a:cubicBezTo>
                  <a:cubicBezTo>
                    <a:pt x="55043" y="13741"/>
                    <a:pt x="55174" y="13801"/>
                    <a:pt x="55305" y="13801"/>
                  </a:cubicBezTo>
                  <a:cubicBezTo>
                    <a:pt x="55389" y="13801"/>
                    <a:pt x="55460" y="13765"/>
                    <a:pt x="55531" y="13717"/>
                  </a:cubicBezTo>
                  <a:cubicBezTo>
                    <a:pt x="55710" y="13598"/>
                    <a:pt x="55758" y="13348"/>
                    <a:pt x="55639" y="13170"/>
                  </a:cubicBezTo>
                  <a:cubicBezTo>
                    <a:pt x="55556" y="13057"/>
                    <a:pt x="55421" y="12992"/>
                    <a:pt x="55288" y="12992"/>
                  </a:cubicBezTo>
                  <a:close/>
                  <a:moveTo>
                    <a:pt x="4963" y="14156"/>
                  </a:moveTo>
                  <a:cubicBezTo>
                    <a:pt x="4831" y="14156"/>
                    <a:pt x="4698" y="14225"/>
                    <a:pt x="4620" y="14348"/>
                  </a:cubicBezTo>
                  <a:cubicBezTo>
                    <a:pt x="4501" y="14527"/>
                    <a:pt x="4561" y="14777"/>
                    <a:pt x="4751" y="14896"/>
                  </a:cubicBezTo>
                  <a:cubicBezTo>
                    <a:pt x="4811" y="14932"/>
                    <a:pt x="4882" y="14956"/>
                    <a:pt x="4966" y="14956"/>
                  </a:cubicBezTo>
                  <a:cubicBezTo>
                    <a:pt x="5097" y="14956"/>
                    <a:pt x="5228" y="14884"/>
                    <a:pt x="5299" y="14765"/>
                  </a:cubicBezTo>
                  <a:cubicBezTo>
                    <a:pt x="5406" y="14587"/>
                    <a:pt x="5359" y="14337"/>
                    <a:pt x="5168" y="14217"/>
                  </a:cubicBezTo>
                  <a:cubicBezTo>
                    <a:pt x="5106" y="14176"/>
                    <a:pt x="5034" y="14156"/>
                    <a:pt x="4963" y="14156"/>
                  </a:cubicBezTo>
                  <a:close/>
                  <a:moveTo>
                    <a:pt x="56687" y="15177"/>
                  </a:moveTo>
                  <a:cubicBezTo>
                    <a:pt x="56618" y="15177"/>
                    <a:pt x="56547" y="15194"/>
                    <a:pt x="56484" y="15229"/>
                  </a:cubicBezTo>
                  <a:cubicBezTo>
                    <a:pt x="56293" y="15349"/>
                    <a:pt x="56234" y="15587"/>
                    <a:pt x="56341" y="15777"/>
                  </a:cubicBezTo>
                  <a:cubicBezTo>
                    <a:pt x="56407" y="15899"/>
                    <a:pt x="56525" y="15969"/>
                    <a:pt x="56665" y="15969"/>
                  </a:cubicBezTo>
                  <a:cubicBezTo>
                    <a:pt x="56676" y="15969"/>
                    <a:pt x="56687" y="15969"/>
                    <a:pt x="56698" y="15968"/>
                  </a:cubicBezTo>
                  <a:cubicBezTo>
                    <a:pt x="56758" y="15968"/>
                    <a:pt x="56829" y="15956"/>
                    <a:pt x="56889" y="15920"/>
                  </a:cubicBezTo>
                  <a:cubicBezTo>
                    <a:pt x="57079" y="15801"/>
                    <a:pt x="57139" y="15575"/>
                    <a:pt x="57032" y="15372"/>
                  </a:cubicBezTo>
                  <a:cubicBezTo>
                    <a:pt x="56960" y="15245"/>
                    <a:pt x="56825" y="15177"/>
                    <a:pt x="56687" y="15177"/>
                  </a:cubicBezTo>
                  <a:close/>
                  <a:moveTo>
                    <a:pt x="3692" y="16410"/>
                  </a:moveTo>
                  <a:cubicBezTo>
                    <a:pt x="3546" y="16410"/>
                    <a:pt x="3400" y="16485"/>
                    <a:pt x="3323" y="16623"/>
                  </a:cubicBezTo>
                  <a:cubicBezTo>
                    <a:pt x="3239" y="16813"/>
                    <a:pt x="3311" y="17063"/>
                    <a:pt x="3501" y="17158"/>
                  </a:cubicBezTo>
                  <a:cubicBezTo>
                    <a:pt x="3561" y="17194"/>
                    <a:pt x="3620" y="17206"/>
                    <a:pt x="3680" y="17206"/>
                  </a:cubicBezTo>
                  <a:cubicBezTo>
                    <a:pt x="3835" y="17206"/>
                    <a:pt x="3966" y="17123"/>
                    <a:pt x="4037" y="16980"/>
                  </a:cubicBezTo>
                  <a:cubicBezTo>
                    <a:pt x="4132" y="16789"/>
                    <a:pt x="4049" y="16551"/>
                    <a:pt x="3858" y="16444"/>
                  </a:cubicBezTo>
                  <a:cubicBezTo>
                    <a:pt x="3805" y="16421"/>
                    <a:pt x="3749" y="16410"/>
                    <a:pt x="3692" y="16410"/>
                  </a:cubicBezTo>
                  <a:close/>
                  <a:moveTo>
                    <a:pt x="57855" y="17483"/>
                  </a:moveTo>
                  <a:cubicBezTo>
                    <a:pt x="57799" y="17483"/>
                    <a:pt x="57742" y="17494"/>
                    <a:pt x="57687" y="17515"/>
                  </a:cubicBezTo>
                  <a:cubicBezTo>
                    <a:pt x="57496" y="17611"/>
                    <a:pt x="57413" y="17849"/>
                    <a:pt x="57496" y="18051"/>
                  </a:cubicBezTo>
                  <a:cubicBezTo>
                    <a:pt x="57563" y="18196"/>
                    <a:pt x="57703" y="18279"/>
                    <a:pt x="57838" y="18279"/>
                  </a:cubicBezTo>
                  <a:cubicBezTo>
                    <a:pt x="57847" y="18279"/>
                    <a:pt x="57856" y="18278"/>
                    <a:pt x="57865" y="18277"/>
                  </a:cubicBezTo>
                  <a:cubicBezTo>
                    <a:pt x="57925" y="18277"/>
                    <a:pt x="57972" y="18277"/>
                    <a:pt x="58032" y="18254"/>
                  </a:cubicBezTo>
                  <a:cubicBezTo>
                    <a:pt x="58222" y="18147"/>
                    <a:pt x="58318" y="17908"/>
                    <a:pt x="58222" y="17718"/>
                  </a:cubicBezTo>
                  <a:cubicBezTo>
                    <a:pt x="58161" y="17568"/>
                    <a:pt x="58014" y="17483"/>
                    <a:pt x="57855" y="17483"/>
                  </a:cubicBezTo>
                  <a:close/>
                  <a:moveTo>
                    <a:pt x="2588" y="18771"/>
                  </a:moveTo>
                  <a:cubicBezTo>
                    <a:pt x="2434" y="18771"/>
                    <a:pt x="2290" y="18863"/>
                    <a:pt x="2227" y="19016"/>
                  </a:cubicBezTo>
                  <a:cubicBezTo>
                    <a:pt x="2144" y="19230"/>
                    <a:pt x="2239" y="19456"/>
                    <a:pt x="2442" y="19540"/>
                  </a:cubicBezTo>
                  <a:cubicBezTo>
                    <a:pt x="2501" y="19551"/>
                    <a:pt x="2549" y="19575"/>
                    <a:pt x="2596" y="19575"/>
                  </a:cubicBezTo>
                  <a:cubicBezTo>
                    <a:pt x="2763" y="19575"/>
                    <a:pt x="2906" y="19468"/>
                    <a:pt x="2965" y="19313"/>
                  </a:cubicBezTo>
                  <a:cubicBezTo>
                    <a:pt x="3037" y="19111"/>
                    <a:pt x="2953" y="18885"/>
                    <a:pt x="2739" y="18801"/>
                  </a:cubicBezTo>
                  <a:cubicBezTo>
                    <a:pt x="2690" y="18781"/>
                    <a:pt x="2638" y="18771"/>
                    <a:pt x="2588" y="18771"/>
                  </a:cubicBezTo>
                  <a:close/>
                  <a:moveTo>
                    <a:pt x="58852" y="19886"/>
                  </a:moveTo>
                  <a:cubicBezTo>
                    <a:pt x="58809" y="19886"/>
                    <a:pt x="58765" y="19894"/>
                    <a:pt x="58722" y="19909"/>
                  </a:cubicBezTo>
                  <a:cubicBezTo>
                    <a:pt x="58508" y="19992"/>
                    <a:pt x="58401" y="20206"/>
                    <a:pt x="58484" y="20421"/>
                  </a:cubicBezTo>
                  <a:cubicBezTo>
                    <a:pt x="58544" y="20587"/>
                    <a:pt x="58687" y="20683"/>
                    <a:pt x="58853" y="20683"/>
                  </a:cubicBezTo>
                  <a:cubicBezTo>
                    <a:pt x="58901" y="20683"/>
                    <a:pt x="58937" y="20671"/>
                    <a:pt x="58984" y="20659"/>
                  </a:cubicBezTo>
                  <a:cubicBezTo>
                    <a:pt x="59199" y="20587"/>
                    <a:pt x="59294" y="20361"/>
                    <a:pt x="59222" y="20147"/>
                  </a:cubicBezTo>
                  <a:cubicBezTo>
                    <a:pt x="59166" y="19987"/>
                    <a:pt x="59013" y="19886"/>
                    <a:pt x="58852" y="19886"/>
                  </a:cubicBezTo>
                  <a:close/>
                  <a:moveTo>
                    <a:pt x="1746" y="21203"/>
                  </a:moveTo>
                  <a:cubicBezTo>
                    <a:pt x="1570" y="21203"/>
                    <a:pt x="1405" y="21315"/>
                    <a:pt x="1346" y="21492"/>
                  </a:cubicBezTo>
                  <a:cubicBezTo>
                    <a:pt x="1287" y="21695"/>
                    <a:pt x="1406" y="21933"/>
                    <a:pt x="1608" y="21992"/>
                  </a:cubicBezTo>
                  <a:cubicBezTo>
                    <a:pt x="1656" y="21992"/>
                    <a:pt x="1691" y="22016"/>
                    <a:pt x="1739" y="22016"/>
                  </a:cubicBezTo>
                  <a:cubicBezTo>
                    <a:pt x="1906" y="22016"/>
                    <a:pt x="2061" y="21909"/>
                    <a:pt x="2120" y="21730"/>
                  </a:cubicBezTo>
                  <a:cubicBezTo>
                    <a:pt x="2180" y="21516"/>
                    <a:pt x="2061" y="21278"/>
                    <a:pt x="1858" y="21218"/>
                  </a:cubicBezTo>
                  <a:cubicBezTo>
                    <a:pt x="1821" y="21208"/>
                    <a:pt x="1783" y="21203"/>
                    <a:pt x="1746" y="21203"/>
                  </a:cubicBezTo>
                  <a:close/>
                  <a:moveTo>
                    <a:pt x="59626" y="22359"/>
                  </a:moveTo>
                  <a:cubicBezTo>
                    <a:pt x="59591" y="22359"/>
                    <a:pt x="59555" y="22363"/>
                    <a:pt x="59520" y="22373"/>
                  </a:cubicBezTo>
                  <a:cubicBezTo>
                    <a:pt x="59318" y="22433"/>
                    <a:pt x="59175" y="22647"/>
                    <a:pt x="59234" y="22861"/>
                  </a:cubicBezTo>
                  <a:cubicBezTo>
                    <a:pt x="59282" y="23040"/>
                    <a:pt x="59449" y="23159"/>
                    <a:pt x="59627" y="23159"/>
                  </a:cubicBezTo>
                  <a:cubicBezTo>
                    <a:pt x="59651" y="23159"/>
                    <a:pt x="59699" y="23159"/>
                    <a:pt x="59734" y="23147"/>
                  </a:cubicBezTo>
                  <a:cubicBezTo>
                    <a:pt x="59937" y="23088"/>
                    <a:pt x="60080" y="22861"/>
                    <a:pt x="60008" y="22647"/>
                  </a:cubicBezTo>
                  <a:cubicBezTo>
                    <a:pt x="59968" y="22478"/>
                    <a:pt x="59804" y="22359"/>
                    <a:pt x="59626" y="22359"/>
                  </a:cubicBezTo>
                  <a:close/>
                  <a:moveTo>
                    <a:pt x="1086" y="23713"/>
                  </a:moveTo>
                  <a:cubicBezTo>
                    <a:pt x="887" y="23713"/>
                    <a:pt x="711" y="23848"/>
                    <a:pt x="679" y="24040"/>
                  </a:cubicBezTo>
                  <a:cubicBezTo>
                    <a:pt x="632" y="24254"/>
                    <a:pt x="775" y="24469"/>
                    <a:pt x="989" y="24516"/>
                  </a:cubicBezTo>
                  <a:lnTo>
                    <a:pt x="1072" y="24516"/>
                  </a:lnTo>
                  <a:cubicBezTo>
                    <a:pt x="1251" y="24516"/>
                    <a:pt x="1418" y="24397"/>
                    <a:pt x="1465" y="24195"/>
                  </a:cubicBezTo>
                  <a:cubicBezTo>
                    <a:pt x="1513" y="23992"/>
                    <a:pt x="1358" y="23766"/>
                    <a:pt x="1156" y="23719"/>
                  </a:cubicBezTo>
                  <a:cubicBezTo>
                    <a:pt x="1132" y="23715"/>
                    <a:pt x="1109" y="23713"/>
                    <a:pt x="1086" y="23713"/>
                  </a:cubicBezTo>
                  <a:close/>
                  <a:moveTo>
                    <a:pt x="60168" y="24883"/>
                  </a:moveTo>
                  <a:cubicBezTo>
                    <a:pt x="60151" y="24883"/>
                    <a:pt x="60133" y="24884"/>
                    <a:pt x="60115" y="24885"/>
                  </a:cubicBezTo>
                  <a:cubicBezTo>
                    <a:pt x="59889" y="24909"/>
                    <a:pt x="59746" y="25124"/>
                    <a:pt x="59794" y="25350"/>
                  </a:cubicBezTo>
                  <a:cubicBezTo>
                    <a:pt x="59818" y="25552"/>
                    <a:pt x="59984" y="25683"/>
                    <a:pt x="60175" y="25683"/>
                  </a:cubicBezTo>
                  <a:cubicBezTo>
                    <a:pt x="60211" y="25683"/>
                    <a:pt x="60223" y="25671"/>
                    <a:pt x="60246" y="25671"/>
                  </a:cubicBezTo>
                  <a:cubicBezTo>
                    <a:pt x="60473" y="25647"/>
                    <a:pt x="60627" y="25433"/>
                    <a:pt x="60580" y="25207"/>
                  </a:cubicBezTo>
                  <a:cubicBezTo>
                    <a:pt x="60547" y="25009"/>
                    <a:pt x="60372" y="24883"/>
                    <a:pt x="60168" y="24883"/>
                  </a:cubicBezTo>
                  <a:close/>
                  <a:moveTo>
                    <a:pt x="645" y="26264"/>
                  </a:moveTo>
                  <a:cubicBezTo>
                    <a:pt x="448" y="26264"/>
                    <a:pt x="272" y="26402"/>
                    <a:pt x="239" y="26612"/>
                  </a:cubicBezTo>
                  <a:cubicBezTo>
                    <a:pt x="215" y="26838"/>
                    <a:pt x="358" y="27029"/>
                    <a:pt x="584" y="27064"/>
                  </a:cubicBezTo>
                  <a:cubicBezTo>
                    <a:pt x="596" y="27076"/>
                    <a:pt x="620" y="27076"/>
                    <a:pt x="632" y="27076"/>
                  </a:cubicBezTo>
                  <a:cubicBezTo>
                    <a:pt x="834" y="27076"/>
                    <a:pt x="1001" y="26921"/>
                    <a:pt x="1037" y="26719"/>
                  </a:cubicBezTo>
                  <a:cubicBezTo>
                    <a:pt x="1060" y="26505"/>
                    <a:pt x="918" y="26302"/>
                    <a:pt x="691" y="26267"/>
                  </a:cubicBezTo>
                  <a:cubicBezTo>
                    <a:pt x="676" y="26265"/>
                    <a:pt x="660" y="26264"/>
                    <a:pt x="645" y="26264"/>
                  </a:cubicBezTo>
                  <a:close/>
                  <a:moveTo>
                    <a:pt x="60507" y="27457"/>
                  </a:moveTo>
                  <a:cubicBezTo>
                    <a:pt x="60500" y="27457"/>
                    <a:pt x="60492" y="27457"/>
                    <a:pt x="60484" y="27457"/>
                  </a:cubicBezTo>
                  <a:cubicBezTo>
                    <a:pt x="60270" y="27469"/>
                    <a:pt x="60103" y="27671"/>
                    <a:pt x="60115" y="27886"/>
                  </a:cubicBezTo>
                  <a:cubicBezTo>
                    <a:pt x="60127" y="28100"/>
                    <a:pt x="60306" y="28243"/>
                    <a:pt x="60520" y="28267"/>
                  </a:cubicBezTo>
                  <a:lnTo>
                    <a:pt x="60544" y="28267"/>
                  </a:lnTo>
                  <a:cubicBezTo>
                    <a:pt x="60770" y="28243"/>
                    <a:pt x="60937" y="28052"/>
                    <a:pt x="60925" y="27826"/>
                  </a:cubicBezTo>
                  <a:cubicBezTo>
                    <a:pt x="60902" y="27619"/>
                    <a:pt x="60723" y="27457"/>
                    <a:pt x="60507" y="27457"/>
                  </a:cubicBezTo>
                  <a:close/>
                  <a:moveTo>
                    <a:pt x="441" y="28850"/>
                  </a:moveTo>
                  <a:cubicBezTo>
                    <a:pt x="215" y="28850"/>
                    <a:pt x="36" y="29005"/>
                    <a:pt x="25" y="29231"/>
                  </a:cubicBezTo>
                  <a:cubicBezTo>
                    <a:pt x="25" y="29457"/>
                    <a:pt x="179" y="29636"/>
                    <a:pt x="406" y="29648"/>
                  </a:cubicBezTo>
                  <a:lnTo>
                    <a:pt x="417" y="29648"/>
                  </a:lnTo>
                  <a:cubicBezTo>
                    <a:pt x="632" y="29648"/>
                    <a:pt x="810" y="29469"/>
                    <a:pt x="822" y="29255"/>
                  </a:cubicBezTo>
                  <a:cubicBezTo>
                    <a:pt x="822" y="29041"/>
                    <a:pt x="656" y="28862"/>
                    <a:pt x="441" y="28850"/>
                  </a:cubicBezTo>
                  <a:close/>
                  <a:moveTo>
                    <a:pt x="60639" y="30029"/>
                  </a:moveTo>
                  <a:cubicBezTo>
                    <a:pt x="60413" y="30029"/>
                    <a:pt x="60234" y="30208"/>
                    <a:pt x="60234" y="30434"/>
                  </a:cubicBezTo>
                  <a:lnTo>
                    <a:pt x="60234" y="30481"/>
                  </a:lnTo>
                  <a:lnTo>
                    <a:pt x="60234" y="30505"/>
                  </a:lnTo>
                  <a:cubicBezTo>
                    <a:pt x="60234" y="30724"/>
                    <a:pt x="60402" y="30899"/>
                    <a:pt x="60618" y="30899"/>
                  </a:cubicBezTo>
                  <a:cubicBezTo>
                    <a:pt x="60625" y="30899"/>
                    <a:pt x="60632" y="30898"/>
                    <a:pt x="60639" y="30898"/>
                  </a:cubicBezTo>
                  <a:cubicBezTo>
                    <a:pt x="60865" y="30898"/>
                    <a:pt x="61044" y="30719"/>
                    <a:pt x="61044" y="30493"/>
                  </a:cubicBezTo>
                  <a:lnTo>
                    <a:pt x="61044" y="30469"/>
                  </a:lnTo>
                  <a:lnTo>
                    <a:pt x="61044" y="30434"/>
                  </a:lnTo>
                  <a:cubicBezTo>
                    <a:pt x="61044" y="30208"/>
                    <a:pt x="60865" y="30029"/>
                    <a:pt x="60639" y="30029"/>
                  </a:cubicBezTo>
                  <a:close/>
                  <a:moveTo>
                    <a:pt x="427" y="31445"/>
                  </a:moveTo>
                  <a:cubicBezTo>
                    <a:pt x="420" y="31445"/>
                    <a:pt x="413" y="31445"/>
                    <a:pt x="406" y="31446"/>
                  </a:cubicBezTo>
                  <a:cubicBezTo>
                    <a:pt x="179" y="31446"/>
                    <a:pt x="1" y="31636"/>
                    <a:pt x="25" y="31862"/>
                  </a:cubicBezTo>
                  <a:cubicBezTo>
                    <a:pt x="36" y="32077"/>
                    <a:pt x="215" y="32232"/>
                    <a:pt x="417" y="32255"/>
                  </a:cubicBezTo>
                  <a:lnTo>
                    <a:pt x="441" y="32255"/>
                  </a:lnTo>
                  <a:cubicBezTo>
                    <a:pt x="656" y="32255"/>
                    <a:pt x="834" y="32053"/>
                    <a:pt x="822" y="31839"/>
                  </a:cubicBezTo>
                  <a:cubicBezTo>
                    <a:pt x="811" y="31620"/>
                    <a:pt x="643" y="31445"/>
                    <a:pt x="427" y="31445"/>
                  </a:cubicBezTo>
                  <a:close/>
                  <a:moveTo>
                    <a:pt x="60522" y="32695"/>
                  </a:moveTo>
                  <a:cubicBezTo>
                    <a:pt x="60316" y="32695"/>
                    <a:pt x="60127" y="32858"/>
                    <a:pt x="60115" y="33065"/>
                  </a:cubicBezTo>
                  <a:cubicBezTo>
                    <a:pt x="60103" y="33291"/>
                    <a:pt x="60270" y="33482"/>
                    <a:pt x="60484" y="33506"/>
                  </a:cubicBezTo>
                  <a:lnTo>
                    <a:pt x="60520" y="33506"/>
                  </a:lnTo>
                  <a:cubicBezTo>
                    <a:pt x="60723" y="33506"/>
                    <a:pt x="60901" y="33339"/>
                    <a:pt x="60925" y="33125"/>
                  </a:cubicBezTo>
                  <a:cubicBezTo>
                    <a:pt x="60937" y="32910"/>
                    <a:pt x="60770" y="32708"/>
                    <a:pt x="60544" y="32696"/>
                  </a:cubicBezTo>
                  <a:cubicBezTo>
                    <a:pt x="60537" y="32696"/>
                    <a:pt x="60530" y="32695"/>
                    <a:pt x="60522" y="32695"/>
                  </a:cubicBezTo>
                  <a:close/>
                  <a:moveTo>
                    <a:pt x="627" y="34015"/>
                  </a:moveTo>
                  <a:cubicBezTo>
                    <a:pt x="613" y="34015"/>
                    <a:pt x="599" y="34016"/>
                    <a:pt x="584" y="34017"/>
                  </a:cubicBezTo>
                  <a:cubicBezTo>
                    <a:pt x="382" y="34053"/>
                    <a:pt x="215" y="34244"/>
                    <a:pt x="239" y="34470"/>
                  </a:cubicBezTo>
                  <a:cubicBezTo>
                    <a:pt x="273" y="34665"/>
                    <a:pt x="440" y="34816"/>
                    <a:pt x="623" y="34816"/>
                  </a:cubicBezTo>
                  <a:cubicBezTo>
                    <a:pt x="630" y="34816"/>
                    <a:pt x="637" y="34816"/>
                    <a:pt x="644" y="34815"/>
                  </a:cubicBezTo>
                  <a:lnTo>
                    <a:pt x="691" y="34815"/>
                  </a:lnTo>
                  <a:cubicBezTo>
                    <a:pt x="894" y="34779"/>
                    <a:pt x="1060" y="34589"/>
                    <a:pt x="1037" y="34363"/>
                  </a:cubicBezTo>
                  <a:cubicBezTo>
                    <a:pt x="1003" y="34173"/>
                    <a:pt x="834" y="34015"/>
                    <a:pt x="627" y="34015"/>
                  </a:cubicBezTo>
                  <a:close/>
                  <a:moveTo>
                    <a:pt x="60201" y="35262"/>
                  </a:moveTo>
                  <a:cubicBezTo>
                    <a:pt x="60002" y="35262"/>
                    <a:pt x="59827" y="35398"/>
                    <a:pt x="59806" y="35601"/>
                  </a:cubicBezTo>
                  <a:cubicBezTo>
                    <a:pt x="59758" y="35827"/>
                    <a:pt x="59913" y="36030"/>
                    <a:pt x="60127" y="36065"/>
                  </a:cubicBezTo>
                  <a:lnTo>
                    <a:pt x="60211" y="36065"/>
                  </a:lnTo>
                  <a:cubicBezTo>
                    <a:pt x="60389" y="36065"/>
                    <a:pt x="60568" y="35922"/>
                    <a:pt x="60592" y="35732"/>
                  </a:cubicBezTo>
                  <a:cubicBezTo>
                    <a:pt x="60627" y="35530"/>
                    <a:pt x="60484" y="35315"/>
                    <a:pt x="60270" y="35268"/>
                  </a:cubicBezTo>
                  <a:cubicBezTo>
                    <a:pt x="60247" y="35264"/>
                    <a:pt x="60224" y="35262"/>
                    <a:pt x="60201" y="35262"/>
                  </a:cubicBezTo>
                  <a:close/>
                  <a:moveTo>
                    <a:pt x="1071" y="36572"/>
                  </a:moveTo>
                  <a:cubicBezTo>
                    <a:pt x="1048" y="36572"/>
                    <a:pt x="1024" y="36573"/>
                    <a:pt x="1001" y="36577"/>
                  </a:cubicBezTo>
                  <a:cubicBezTo>
                    <a:pt x="775" y="36625"/>
                    <a:pt x="644" y="36851"/>
                    <a:pt x="691" y="37054"/>
                  </a:cubicBezTo>
                  <a:cubicBezTo>
                    <a:pt x="739" y="37256"/>
                    <a:pt x="894" y="37375"/>
                    <a:pt x="1096" y="37387"/>
                  </a:cubicBezTo>
                  <a:cubicBezTo>
                    <a:pt x="1120" y="37387"/>
                    <a:pt x="1156" y="37387"/>
                    <a:pt x="1179" y="37375"/>
                  </a:cubicBezTo>
                  <a:cubicBezTo>
                    <a:pt x="1394" y="37327"/>
                    <a:pt x="1525" y="37113"/>
                    <a:pt x="1477" y="36899"/>
                  </a:cubicBezTo>
                  <a:cubicBezTo>
                    <a:pt x="1435" y="36697"/>
                    <a:pt x="1260" y="36572"/>
                    <a:pt x="1071" y="36572"/>
                  </a:cubicBezTo>
                  <a:close/>
                  <a:moveTo>
                    <a:pt x="59642" y="37801"/>
                  </a:moveTo>
                  <a:cubicBezTo>
                    <a:pt x="59466" y="37801"/>
                    <a:pt x="59308" y="37922"/>
                    <a:pt x="59258" y="38101"/>
                  </a:cubicBezTo>
                  <a:cubicBezTo>
                    <a:pt x="59199" y="38328"/>
                    <a:pt x="59330" y="38530"/>
                    <a:pt x="59532" y="38589"/>
                  </a:cubicBezTo>
                  <a:cubicBezTo>
                    <a:pt x="59580" y="38589"/>
                    <a:pt x="59615" y="38601"/>
                    <a:pt x="59639" y="38601"/>
                  </a:cubicBezTo>
                  <a:cubicBezTo>
                    <a:pt x="59818" y="38601"/>
                    <a:pt x="59984" y="38482"/>
                    <a:pt x="60032" y="38304"/>
                  </a:cubicBezTo>
                  <a:cubicBezTo>
                    <a:pt x="60092" y="38089"/>
                    <a:pt x="59949" y="37875"/>
                    <a:pt x="59746" y="37816"/>
                  </a:cubicBezTo>
                  <a:cubicBezTo>
                    <a:pt x="59711" y="37806"/>
                    <a:pt x="59676" y="37801"/>
                    <a:pt x="59642" y="37801"/>
                  </a:cubicBezTo>
                  <a:close/>
                  <a:moveTo>
                    <a:pt x="1764" y="39084"/>
                  </a:moveTo>
                  <a:cubicBezTo>
                    <a:pt x="1724" y="39084"/>
                    <a:pt x="1683" y="39090"/>
                    <a:pt x="1644" y="39101"/>
                  </a:cubicBezTo>
                  <a:cubicBezTo>
                    <a:pt x="1418" y="39173"/>
                    <a:pt x="1310" y="39399"/>
                    <a:pt x="1370" y="39602"/>
                  </a:cubicBezTo>
                  <a:cubicBezTo>
                    <a:pt x="1418" y="39768"/>
                    <a:pt x="1584" y="39875"/>
                    <a:pt x="1763" y="39887"/>
                  </a:cubicBezTo>
                  <a:cubicBezTo>
                    <a:pt x="1810" y="39887"/>
                    <a:pt x="1834" y="39887"/>
                    <a:pt x="1882" y="39875"/>
                  </a:cubicBezTo>
                  <a:cubicBezTo>
                    <a:pt x="2108" y="39792"/>
                    <a:pt x="2203" y="39578"/>
                    <a:pt x="2144" y="39363"/>
                  </a:cubicBezTo>
                  <a:cubicBezTo>
                    <a:pt x="2086" y="39181"/>
                    <a:pt x="1929" y="39084"/>
                    <a:pt x="1764" y="39084"/>
                  </a:cubicBezTo>
                  <a:close/>
                  <a:moveTo>
                    <a:pt x="58883" y="40281"/>
                  </a:moveTo>
                  <a:cubicBezTo>
                    <a:pt x="58720" y="40281"/>
                    <a:pt x="58564" y="40375"/>
                    <a:pt x="58508" y="40542"/>
                  </a:cubicBezTo>
                  <a:cubicBezTo>
                    <a:pt x="58437" y="40745"/>
                    <a:pt x="58544" y="40971"/>
                    <a:pt x="58746" y="41042"/>
                  </a:cubicBezTo>
                  <a:cubicBezTo>
                    <a:pt x="58782" y="41066"/>
                    <a:pt x="58841" y="41078"/>
                    <a:pt x="58877" y="41078"/>
                  </a:cubicBezTo>
                  <a:cubicBezTo>
                    <a:pt x="59044" y="41078"/>
                    <a:pt x="59199" y="40971"/>
                    <a:pt x="59258" y="40804"/>
                  </a:cubicBezTo>
                  <a:cubicBezTo>
                    <a:pt x="59330" y="40614"/>
                    <a:pt x="59222" y="40375"/>
                    <a:pt x="59020" y="40304"/>
                  </a:cubicBezTo>
                  <a:cubicBezTo>
                    <a:pt x="58975" y="40288"/>
                    <a:pt x="58929" y="40281"/>
                    <a:pt x="58883" y="40281"/>
                  </a:cubicBezTo>
                  <a:close/>
                  <a:moveTo>
                    <a:pt x="2631" y="41519"/>
                  </a:moveTo>
                  <a:cubicBezTo>
                    <a:pt x="2580" y="41519"/>
                    <a:pt x="2528" y="41530"/>
                    <a:pt x="2477" y="41554"/>
                  </a:cubicBezTo>
                  <a:cubicBezTo>
                    <a:pt x="2263" y="41626"/>
                    <a:pt x="2168" y="41864"/>
                    <a:pt x="2251" y="42078"/>
                  </a:cubicBezTo>
                  <a:cubicBezTo>
                    <a:pt x="2322" y="42221"/>
                    <a:pt x="2477" y="42316"/>
                    <a:pt x="2620" y="42328"/>
                  </a:cubicBezTo>
                  <a:cubicBezTo>
                    <a:pt x="2668" y="42328"/>
                    <a:pt x="2727" y="42316"/>
                    <a:pt x="2775" y="42304"/>
                  </a:cubicBezTo>
                  <a:cubicBezTo>
                    <a:pt x="2977" y="42221"/>
                    <a:pt x="3084" y="41983"/>
                    <a:pt x="3001" y="41780"/>
                  </a:cubicBezTo>
                  <a:cubicBezTo>
                    <a:pt x="2930" y="41620"/>
                    <a:pt x="2785" y="41519"/>
                    <a:pt x="2631" y="41519"/>
                  </a:cubicBezTo>
                  <a:close/>
                  <a:moveTo>
                    <a:pt x="57891" y="42675"/>
                  </a:moveTo>
                  <a:cubicBezTo>
                    <a:pt x="57735" y="42675"/>
                    <a:pt x="57592" y="42755"/>
                    <a:pt x="57532" y="42911"/>
                  </a:cubicBezTo>
                  <a:cubicBezTo>
                    <a:pt x="57436" y="43114"/>
                    <a:pt x="57532" y="43352"/>
                    <a:pt x="57722" y="43447"/>
                  </a:cubicBezTo>
                  <a:cubicBezTo>
                    <a:pt x="57782" y="43459"/>
                    <a:pt x="57841" y="43471"/>
                    <a:pt x="57889" y="43483"/>
                  </a:cubicBezTo>
                  <a:cubicBezTo>
                    <a:pt x="58044" y="43483"/>
                    <a:pt x="58187" y="43400"/>
                    <a:pt x="58258" y="43245"/>
                  </a:cubicBezTo>
                  <a:cubicBezTo>
                    <a:pt x="58341" y="43042"/>
                    <a:pt x="58258" y="42804"/>
                    <a:pt x="58068" y="42709"/>
                  </a:cubicBezTo>
                  <a:cubicBezTo>
                    <a:pt x="58009" y="42686"/>
                    <a:pt x="57949" y="42675"/>
                    <a:pt x="57891" y="42675"/>
                  </a:cubicBezTo>
                  <a:close/>
                  <a:moveTo>
                    <a:pt x="3722" y="43874"/>
                  </a:moveTo>
                  <a:cubicBezTo>
                    <a:pt x="3659" y="43874"/>
                    <a:pt x="3596" y="43890"/>
                    <a:pt x="3537" y="43923"/>
                  </a:cubicBezTo>
                  <a:cubicBezTo>
                    <a:pt x="3323" y="44019"/>
                    <a:pt x="3251" y="44257"/>
                    <a:pt x="3358" y="44459"/>
                  </a:cubicBezTo>
                  <a:cubicBezTo>
                    <a:pt x="3430" y="44590"/>
                    <a:pt x="3561" y="44662"/>
                    <a:pt x="3715" y="44674"/>
                  </a:cubicBezTo>
                  <a:cubicBezTo>
                    <a:pt x="3775" y="44674"/>
                    <a:pt x="3835" y="44662"/>
                    <a:pt x="3894" y="44638"/>
                  </a:cubicBezTo>
                  <a:cubicBezTo>
                    <a:pt x="4096" y="44531"/>
                    <a:pt x="4168" y="44293"/>
                    <a:pt x="4073" y="44102"/>
                  </a:cubicBezTo>
                  <a:cubicBezTo>
                    <a:pt x="3999" y="43954"/>
                    <a:pt x="3862" y="43874"/>
                    <a:pt x="3722" y="43874"/>
                  </a:cubicBezTo>
                  <a:close/>
                  <a:moveTo>
                    <a:pt x="56710" y="44990"/>
                  </a:moveTo>
                  <a:cubicBezTo>
                    <a:pt x="56571" y="44990"/>
                    <a:pt x="56436" y="45059"/>
                    <a:pt x="56365" y="45186"/>
                  </a:cubicBezTo>
                  <a:cubicBezTo>
                    <a:pt x="56258" y="45376"/>
                    <a:pt x="56317" y="45638"/>
                    <a:pt x="56520" y="45733"/>
                  </a:cubicBezTo>
                  <a:cubicBezTo>
                    <a:pt x="56579" y="45769"/>
                    <a:pt x="56651" y="45781"/>
                    <a:pt x="56710" y="45793"/>
                  </a:cubicBezTo>
                  <a:cubicBezTo>
                    <a:pt x="56853" y="45793"/>
                    <a:pt x="56996" y="45721"/>
                    <a:pt x="57067" y="45590"/>
                  </a:cubicBezTo>
                  <a:cubicBezTo>
                    <a:pt x="57175" y="45400"/>
                    <a:pt x="57115" y="45138"/>
                    <a:pt x="56913" y="45043"/>
                  </a:cubicBezTo>
                  <a:cubicBezTo>
                    <a:pt x="56849" y="45007"/>
                    <a:pt x="56779" y="44990"/>
                    <a:pt x="56710" y="44990"/>
                  </a:cubicBezTo>
                  <a:close/>
                  <a:moveTo>
                    <a:pt x="4997" y="46124"/>
                  </a:moveTo>
                  <a:cubicBezTo>
                    <a:pt x="4926" y="46124"/>
                    <a:pt x="4854" y="46144"/>
                    <a:pt x="4787" y="46186"/>
                  </a:cubicBezTo>
                  <a:cubicBezTo>
                    <a:pt x="4608" y="46305"/>
                    <a:pt x="4549" y="46543"/>
                    <a:pt x="4668" y="46733"/>
                  </a:cubicBezTo>
                  <a:cubicBezTo>
                    <a:pt x="4739" y="46852"/>
                    <a:pt x="4858" y="46924"/>
                    <a:pt x="5001" y="46924"/>
                  </a:cubicBezTo>
                  <a:cubicBezTo>
                    <a:pt x="5085" y="46924"/>
                    <a:pt x="5144" y="46912"/>
                    <a:pt x="5216" y="46864"/>
                  </a:cubicBezTo>
                  <a:cubicBezTo>
                    <a:pt x="5394" y="46745"/>
                    <a:pt x="5454" y="46507"/>
                    <a:pt x="5335" y="46317"/>
                  </a:cubicBezTo>
                  <a:cubicBezTo>
                    <a:pt x="5257" y="46193"/>
                    <a:pt x="5129" y="46124"/>
                    <a:pt x="4997" y="46124"/>
                  </a:cubicBezTo>
                  <a:close/>
                  <a:moveTo>
                    <a:pt x="55326" y="47186"/>
                  </a:moveTo>
                  <a:cubicBezTo>
                    <a:pt x="55198" y="47186"/>
                    <a:pt x="55071" y="47252"/>
                    <a:pt x="54996" y="47364"/>
                  </a:cubicBezTo>
                  <a:cubicBezTo>
                    <a:pt x="54865" y="47543"/>
                    <a:pt x="54924" y="47781"/>
                    <a:pt x="55103" y="47912"/>
                  </a:cubicBezTo>
                  <a:cubicBezTo>
                    <a:pt x="55174" y="47960"/>
                    <a:pt x="55246" y="47983"/>
                    <a:pt x="55329" y="47983"/>
                  </a:cubicBezTo>
                  <a:cubicBezTo>
                    <a:pt x="55448" y="47983"/>
                    <a:pt x="55579" y="47924"/>
                    <a:pt x="55651" y="47805"/>
                  </a:cubicBezTo>
                  <a:cubicBezTo>
                    <a:pt x="55770" y="47626"/>
                    <a:pt x="55722" y="47388"/>
                    <a:pt x="55543" y="47257"/>
                  </a:cubicBezTo>
                  <a:cubicBezTo>
                    <a:pt x="55477" y="47209"/>
                    <a:pt x="55402" y="47186"/>
                    <a:pt x="55326" y="47186"/>
                  </a:cubicBezTo>
                  <a:close/>
                  <a:moveTo>
                    <a:pt x="6475" y="48241"/>
                  </a:moveTo>
                  <a:cubicBezTo>
                    <a:pt x="6389" y="48241"/>
                    <a:pt x="6302" y="48269"/>
                    <a:pt x="6228" y="48329"/>
                  </a:cubicBezTo>
                  <a:cubicBezTo>
                    <a:pt x="6049" y="48460"/>
                    <a:pt x="6013" y="48710"/>
                    <a:pt x="6156" y="48888"/>
                  </a:cubicBezTo>
                  <a:cubicBezTo>
                    <a:pt x="6228" y="48996"/>
                    <a:pt x="6347" y="49055"/>
                    <a:pt x="6478" y="49055"/>
                  </a:cubicBezTo>
                  <a:cubicBezTo>
                    <a:pt x="6549" y="49055"/>
                    <a:pt x="6644" y="49031"/>
                    <a:pt x="6716" y="48972"/>
                  </a:cubicBezTo>
                  <a:cubicBezTo>
                    <a:pt x="6894" y="48829"/>
                    <a:pt x="6930" y="48579"/>
                    <a:pt x="6787" y="48400"/>
                  </a:cubicBezTo>
                  <a:cubicBezTo>
                    <a:pt x="6711" y="48296"/>
                    <a:pt x="6594" y="48241"/>
                    <a:pt x="6475" y="48241"/>
                  </a:cubicBezTo>
                  <a:close/>
                  <a:moveTo>
                    <a:pt x="53779" y="49240"/>
                  </a:moveTo>
                  <a:cubicBezTo>
                    <a:pt x="53660" y="49240"/>
                    <a:pt x="53542" y="49292"/>
                    <a:pt x="53460" y="49388"/>
                  </a:cubicBezTo>
                  <a:cubicBezTo>
                    <a:pt x="53329" y="49567"/>
                    <a:pt x="53365" y="49817"/>
                    <a:pt x="53519" y="49948"/>
                  </a:cubicBezTo>
                  <a:cubicBezTo>
                    <a:pt x="53592" y="50010"/>
                    <a:pt x="53665" y="50046"/>
                    <a:pt x="53746" y="50046"/>
                  </a:cubicBezTo>
                  <a:cubicBezTo>
                    <a:pt x="53757" y="50046"/>
                    <a:pt x="53769" y="50045"/>
                    <a:pt x="53781" y="50043"/>
                  </a:cubicBezTo>
                  <a:cubicBezTo>
                    <a:pt x="53900" y="50043"/>
                    <a:pt x="54019" y="49984"/>
                    <a:pt x="54091" y="49888"/>
                  </a:cubicBezTo>
                  <a:cubicBezTo>
                    <a:pt x="54222" y="49710"/>
                    <a:pt x="54198" y="49460"/>
                    <a:pt x="54031" y="49329"/>
                  </a:cubicBezTo>
                  <a:cubicBezTo>
                    <a:pt x="53956" y="49268"/>
                    <a:pt x="53867" y="49240"/>
                    <a:pt x="53779" y="49240"/>
                  </a:cubicBezTo>
                  <a:close/>
                  <a:moveTo>
                    <a:pt x="8114" y="50248"/>
                  </a:moveTo>
                  <a:cubicBezTo>
                    <a:pt x="8019" y="50248"/>
                    <a:pt x="7924" y="50281"/>
                    <a:pt x="7847" y="50353"/>
                  </a:cubicBezTo>
                  <a:cubicBezTo>
                    <a:pt x="7680" y="50496"/>
                    <a:pt x="7668" y="50758"/>
                    <a:pt x="7823" y="50912"/>
                  </a:cubicBezTo>
                  <a:cubicBezTo>
                    <a:pt x="7895" y="51008"/>
                    <a:pt x="8014" y="51055"/>
                    <a:pt x="8121" y="51055"/>
                  </a:cubicBezTo>
                  <a:cubicBezTo>
                    <a:pt x="8204" y="51055"/>
                    <a:pt x="8311" y="51020"/>
                    <a:pt x="8383" y="50948"/>
                  </a:cubicBezTo>
                  <a:cubicBezTo>
                    <a:pt x="8549" y="50793"/>
                    <a:pt x="8561" y="50543"/>
                    <a:pt x="8418" y="50377"/>
                  </a:cubicBezTo>
                  <a:cubicBezTo>
                    <a:pt x="8335" y="50293"/>
                    <a:pt x="8224" y="50248"/>
                    <a:pt x="8114" y="50248"/>
                  </a:cubicBezTo>
                  <a:close/>
                  <a:moveTo>
                    <a:pt x="52049" y="51168"/>
                  </a:moveTo>
                  <a:cubicBezTo>
                    <a:pt x="51945" y="51168"/>
                    <a:pt x="51841" y="51210"/>
                    <a:pt x="51769" y="51293"/>
                  </a:cubicBezTo>
                  <a:cubicBezTo>
                    <a:pt x="51602" y="51436"/>
                    <a:pt x="51602" y="51710"/>
                    <a:pt x="51769" y="51853"/>
                  </a:cubicBezTo>
                  <a:cubicBezTo>
                    <a:pt x="51841" y="51948"/>
                    <a:pt x="51948" y="51972"/>
                    <a:pt x="52055" y="51972"/>
                  </a:cubicBezTo>
                  <a:cubicBezTo>
                    <a:pt x="52150" y="51972"/>
                    <a:pt x="52257" y="51924"/>
                    <a:pt x="52329" y="51853"/>
                  </a:cubicBezTo>
                  <a:cubicBezTo>
                    <a:pt x="52495" y="51686"/>
                    <a:pt x="52495" y="51436"/>
                    <a:pt x="52329" y="51293"/>
                  </a:cubicBezTo>
                  <a:cubicBezTo>
                    <a:pt x="52257" y="51210"/>
                    <a:pt x="52153" y="51168"/>
                    <a:pt x="52049" y="51168"/>
                  </a:cubicBezTo>
                  <a:close/>
                  <a:moveTo>
                    <a:pt x="9932" y="52104"/>
                  </a:moveTo>
                  <a:cubicBezTo>
                    <a:pt x="9827" y="52104"/>
                    <a:pt x="9724" y="52143"/>
                    <a:pt x="9645" y="52222"/>
                  </a:cubicBezTo>
                  <a:cubicBezTo>
                    <a:pt x="9502" y="52389"/>
                    <a:pt x="9502" y="52639"/>
                    <a:pt x="9669" y="52794"/>
                  </a:cubicBezTo>
                  <a:cubicBezTo>
                    <a:pt x="9740" y="52865"/>
                    <a:pt x="9823" y="52901"/>
                    <a:pt x="9931" y="52901"/>
                  </a:cubicBezTo>
                  <a:cubicBezTo>
                    <a:pt x="10038" y="52901"/>
                    <a:pt x="10157" y="52865"/>
                    <a:pt x="10228" y="52782"/>
                  </a:cubicBezTo>
                  <a:cubicBezTo>
                    <a:pt x="10383" y="52615"/>
                    <a:pt x="10383" y="52365"/>
                    <a:pt x="10216" y="52210"/>
                  </a:cubicBezTo>
                  <a:cubicBezTo>
                    <a:pt x="10135" y="52140"/>
                    <a:pt x="10033" y="52104"/>
                    <a:pt x="9932" y="52104"/>
                  </a:cubicBezTo>
                  <a:close/>
                  <a:moveTo>
                    <a:pt x="50143" y="52950"/>
                  </a:moveTo>
                  <a:cubicBezTo>
                    <a:pt x="50052" y="52950"/>
                    <a:pt x="49962" y="52980"/>
                    <a:pt x="49888" y="53044"/>
                  </a:cubicBezTo>
                  <a:cubicBezTo>
                    <a:pt x="49733" y="53198"/>
                    <a:pt x="49697" y="53448"/>
                    <a:pt x="49852" y="53615"/>
                  </a:cubicBezTo>
                  <a:cubicBezTo>
                    <a:pt x="49924" y="53698"/>
                    <a:pt x="50043" y="53746"/>
                    <a:pt x="50162" y="53746"/>
                  </a:cubicBezTo>
                  <a:cubicBezTo>
                    <a:pt x="50245" y="53746"/>
                    <a:pt x="50340" y="53710"/>
                    <a:pt x="50412" y="53651"/>
                  </a:cubicBezTo>
                  <a:cubicBezTo>
                    <a:pt x="50578" y="53508"/>
                    <a:pt x="50602" y="53258"/>
                    <a:pt x="50459" y="53091"/>
                  </a:cubicBezTo>
                  <a:cubicBezTo>
                    <a:pt x="50373" y="52998"/>
                    <a:pt x="50257" y="52950"/>
                    <a:pt x="50143" y="52950"/>
                  </a:cubicBezTo>
                  <a:close/>
                  <a:moveTo>
                    <a:pt x="11875" y="53784"/>
                  </a:moveTo>
                  <a:cubicBezTo>
                    <a:pt x="11759" y="53784"/>
                    <a:pt x="11648" y="53836"/>
                    <a:pt x="11574" y="53937"/>
                  </a:cubicBezTo>
                  <a:cubicBezTo>
                    <a:pt x="11431" y="54115"/>
                    <a:pt x="11466" y="54365"/>
                    <a:pt x="11645" y="54508"/>
                  </a:cubicBezTo>
                  <a:cubicBezTo>
                    <a:pt x="11716" y="54568"/>
                    <a:pt x="11812" y="54591"/>
                    <a:pt x="11895" y="54591"/>
                  </a:cubicBezTo>
                  <a:cubicBezTo>
                    <a:pt x="12014" y="54591"/>
                    <a:pt x="12133" y="54544"/>
                    <a:pt x="12205" y="54449"/>
                  </a:cubicBezTo>
                  <a:cubicBezTo>
                    <a:pt x="12348" y="54270"/>
                    <a:pt x="12312" y="54008"/>
                    <a:pt x="12133" y="53877"/>
                  </a:cubicBezTo>
                  <a:cubicBezTo>
                    <a:pt x="12055" y="53815"/>
                    <a:pt x="11964" y="53784"/>
                    <a:pt x="11875" y="53784"/>
                  </a:cubicBezTo>
                  <a:close/>
                  <a:moveTo>
                    <a:pt x="48124" y="54543"/>
                  </a:moveTo>
                  <a:cubicBezTo>
                    <a:pt x="48042" y="54543"/>
                    <a:pt x="47959" y="54570"/>
                    <a:pt x="47888" y="54627"/>
                  </a:cubicBezTo>
                  <a:cubicBezTo>
                    <a:pt x="47709" y="54758"/>
                    <a:pt x="47661" y="55008"/>
                    <a:pt x="47792" y="55187"/>
                  </a:cubicBezTo>
                  <a:cubicBezTo>
                    <a:pt x="47864" y="55294"/>
                    <a:pt x="48007" y="55353"/>
                    <a:pt x="48126" y="55353"/>
                  </a:cubicBezTo>
                  <a:cubicBezTo>
                    <a:pt x="48209" y="55353"/>
                    <a:pt x="48281" y="55318"/>
                    <a:pt x="48364" y="55282"/>
                  </a:cubicBezTo>
                  <a:cubicBezTo>
                    <a:pt x="48543" y="55139"/>
                    <a:pt x="48578" y="54889"/>
                    <a:pt x="48447" y="54711"/>
                  </a:cubicBezTo>
                  <a:cubicBezTo>
                    <a:pt x="48369" y="54603"/>
                    <a:pt x="48247" y="54543"/>
                    <a:pt x="48124" y="54543"/>
                  </a:cubicBezTo>
                  <a:close/>
                  <a:moveTo>
                    <a:pt x="14001" y="55300"/>
                  </a:moveTo>
                  <a:cubicBezTo>
                    <a:pt x="13872" y="55300"/>
                    <a:pt x="13744" y="55364"/>
                    <a:pt x="13669" y="55484"/>
                  </a:cubicBezTo>
                  <a:cubicBezTo>
                    <a:pt x="13550" y="55663"/>
                    <a:pt x="13610" y="55913"/>
                    <a:pt x="13788" y="56032"/>
                  </a:cubicBezTo>
                  <a:cubicBezTo>
                    <a:pt x="13835" y="56069"/>
                    <a:pt x="13888" y="56099"/>
                    <a:pt x="13955" y="56099"/>
                  </a:cubicBezTo>
                  <a:cubicBezTo>
                    <a:pt x="13974" y="56099"/>
                    <a:pt x="13994" y="56097"/>
                    <a:pt x="14014" y="56092"/>
                  </a:cubicBezTo>
                  <a:cubicBezTo>
                    <a:pt x="14133" y="56092"/>
                    <a:pt x="14264" y="56032"/>
                    <a:pt x="14336" y="55913"/>
                  </a:cubicBezTo>
                  <a:cubicBezTo>
                    <a:pt x="14455" y="55734"/>
                    <a:pt x="14395" y="55484"/>
                    <a:pt x="14217" y="55365"/>
                  </a:cubicBezTo>
                  <a:cubicBezTo>
                    <a:pt x="14151" y="55322"/>
                    <a:pt x="14076" y="55300"/>
                    <a:pt x="14001" y="55300"/>
                  </a:cubicBezTo>
                  <a:close/>
                  <a:moveTo>
                    <a:pt x="45937" y="55976"/>
                  </a:moveTo>
                  <a:cubicBezTo>
                    <a:pt x="45872" y="55976"/>
                    <a:pt x="45806" y="55994"/>
                    <a:pt x="45745" y="56032"/>
                  </a:cubicBezTo>
                  <a:cubicBezTo>
                    <a:pt x="45566" y="56151"/>
                    <a:pt x="45483" y="56389"/>
                    <a:pt x="45602" y="56592"/>
                  </a:cubicBezTo>
                  <a:cubicBezTo>
                    <a:pt x="45685" y="56711"/>
                    <a:pt x="45816" y="56782"/>
                    <a:pt x="45947" y="56782"/>
                  </a:cubicBezTo>
                  <a:cubicBezTo>
                    <a:pt x="46018" y="56782"/>
                    <a:pt x="46102" y="56758"/>
                    <a:pt x="46161" y="56723"/>
                  </a:cubicBezTo>
                  <a:cubicBezTo>
                    <a:pt x="46340" y="56604"/>
                    <a:pt x="46411" y="56365"/>
                    <a:pt x="46292" y="56175"/>
                  </a:cubicBezTo>
                  <a:cubicBezTo>
                    <a:pt x="46211" y="56054"/>
                    <a:pt x="46076" y="55976"/>
                    <a:pt x="45937" y="55976"/>
                  </a:cubicBezTo>
                  <a:close/>
                  <a:moveTo>
                    <a:pt x="16229" y="56625"/>
                  </a:moveTo>
                  <a:cubicBezTo>
                    <a:pt x="16086" y="56625"/>
                    <a:pt x="15945" y="56703"/>
                    <a:pt x="15872" y="56842"/>
                  </a:cubicBezTo>
                  <a:cubicBezTo>
                    <a:pt x="15765" y="57044"/>
                    <a:pt x="15836" y="57282"/>
                    <a:pt x="16038" y="57389"/>
                  </a:cubicBezTo>
                  <a:cubicBezTo>
                    <a:pt x="16083" y="57416"/>
                    <a:pt x="16128" y="57430"/>
                    <a:pt x="16177" y="57430"/>
                  </a:cubicBezTo>
                  <a:cubicBezTo>
                    <a:pt x="16194" y="57430"/>
                    <a:pt x="16211" y="57428"/>
                    <a:pt x="16229" y="57425"/>
                  </a:cubicBezTo>
                  <a:cubicBezTo>
                    <a:pt x="16372" y="57425"/>
                    <a:pt x="16515" y="57342"/>
                    <a:pt x="16586" y="57211"/>
                  </a:cubicBezTo>
                  <a:cubicBezTo>
                    <a:pt x="16693" y="57020"/>
                    <a:pt x="16610" y="56782"/>
                    <a:pt x="16419" y="56675"/>
                  </a:cubicBezTo>
                  <a:cubicBezTo>
                    <a:pt x="16360" y="56641"/>
                    <a:pt x="16294" y="56625"/>
                    <a:pt x="16229" y="56625"/>
                  </a:cubicBezTo>
                  <a:close/>
                  <a:moveTo>
                    <a:pt x="43671" y="57205"/>
                  </a:moveTo>
                  <a:cubicBezTo>
                    <a:pt x="43611" y="57205"/>
                    <a:pt x="43550" y="57219"/>
                    <a:pt x="43494" y="57247"/>
                  </a:cubicBezTo>
                  <a:cubicBezTo>
                    <a:pt x="43304" y="57342"/>
                    <a:pt x="43232" y="57580"/>
                    <a:pt x="43316" y="57782"/>
                  </a:cubicBezTo>
                  <a:cubicBezTo>
                    <a:pt x="43387" y="57925"/>
                    <a:pt x="43518" y="58020"/>
                    <a:pt x="43673" y="58020"/>
                  </a:cubicBezTo>
                  <a:cubicBezTo>
                    <a:pt x="43732" y="58020"/>
                    <a:pt x="43792" y="57997"/>
                    <a:pt x="43851" y="57973"/>
                  </a:cubicBezTo>
                  <a:cubicBezTo>
                    <a:pt x="44042" y="57866"/>
                    <a:pt x="44137" y="57628"/>
                    <a:pt x="44030" y="57437"/>
                  </a:cubicBezTo>
                  <a:cubicBezTo>
                    <a:pt x="43963" y="57285"/>
                    <a:pt x="43817" y="57205"/>
                    <a:pt x="43671" y="57205"/>
                  </a:cubicBezTo>
                  <a:close/>
                  <a:moveTo>
                    <a:pt x="18552" y="57757"/>
                  </a:moveTo>
                  <a:cubicBezTo>
                    <a:pt x="18399" y="57757"/>
                    <a:pt x="18255" y="57848"/>
                    <a:pt x="18193" y="57997"/>
                  </a:cubicBezTo>
                  <a:cubicBezTo>
                    <a:pt x="18098" y="58211"/>
                    <a:pt x="18193" y="58449"/>
                    <a:pt x="18396" y="58532"/>
                  </a:cubicBezTo>
                  <a:cubicBezTo>
                    <a:pt x="18425" y="58547"/>
                    <a:pt x="18459" y="58557"/>
                    <a:pt x="18492" y="58557"/>
                  </a:cubicBezTo>
                  <a:cubicBezTo>
                    <a:pt x="18513" y="58557"/>
                    <a:pt x="18532" y="58553"/>
                    <a:pt x="18551" y="58544"/>
                  </a:cubicBezTo>
                  <a:cubicBezTo>
                    <a:pt x="18717" y="58544"/>
                    <a:pt x="18848" y="58461"/>
                    <a:pt x="18920" y="58318"/>
                  </a:cubicBezTo>
                  <a:cubicBezTo>
                    <a:pt x="19015" y="58116"/>
                    <a:pt x="18920" y="57878"/>
                    <a:pt x="18717" y="57794"/>
                  </a:cubicBezTo>
                  <a:cubicBezTo>
                    <a:pt x="18664" y="57769"/>
                    <a:pt x="18607" y="57757"/>
                    <a:pt x="18552" y="57757"/>
                  </a:cubicBezTo>
                  <a:close/>
                  <a:moveTo>
                    <a:pt x="41310" y="58247"/>
                  </a:moveTo>
                  <a:cubicBezTo>
                    <a:pt x="41264" y="58247"/>
                    <a:pt x="41217" y="58255"/>
                    <a:pt x="41173" y="58270"/>
                  </a:cubicBezTo>
                  <a:cubicBezTo>
                    <a:pt x="40958" y="58354"/>
                    <a:pt x="40863" y="58580"/>
                    <a:pt x="40934" y="58794"/>
                  </a:cubicBezTo>
                  <a:cubicBezTo>
                    <a:pt x="40994" y="58949"/>
                    <a:pt x="41137" y="59044"/>
                    <a:pt x="41304" y="59056"/>
                  </a:cubicBezTo>
                  <a:cubicBezTo>
                    <a:pt x="41363" y="59056"/>
                    <a:pt x="41411" y="59044"/>
                    <a:pt x="41458" y="59021"/>
                  </a:cubicBezTo>
                  <a:cubicBezTo>
                    <a:pt x="41661" y="58937"/>
                    <a:pt x="41768" y="58711"/>
                    <a:pt x="41696" y="58509"/>
                  </a:cubicBezTo>
                  <a:cubicBezTo>
                    <a:pt x="41632" y="58342"/>
                    <a:pt x="41473" y="58247"/>
                    <a:pt x="41310" y="58247"/>
                  </a:cubicBezTo>
                  <a:close/>
                  <a:moveTo>
                    <a:pt x="20984" y="58690"/>
                  </a:moveTo>
                  <a:cubicBezTo>
                    <a:pt x="20816" y="58690"/>
                    <a:pt x="20665" y="58799"/>
                    <a:pt x="20599" y="58961"/>
                  </a:cubicBezTo>
                  <a:cubicBezTo>
                    <a:pt x="20527" y="59175"/>
                    <a:pt x="20646" y="59402"/>
                    <a:pt x="20860" y="59473"/>
                  </a:cubicBezTo>
                  <a:cubicBezTo>
                    <a:pt x="20896" y="59485"/>
                    <a:pt x="20932" y="59485"/>
                    <a:pt x="20980" y="59485"/>
                  </a:cubicBezTo>
                  <a:cubicBezTo>
                    <a:pt x="21158" y="59485"/>
                    <a:pt x="21301" y="59378"/>
                    <a:pt x="21361" y="59223"/>
                  </a:cubicBezTo>
                  <a:cubicBezTo>
                    <a:pt x="21432" y="59009"/>
                    <a:pt x="21313" y="58782"/>
                    <a:pt x="21111" y="58711"/>
                  </a:cubicBezTo>
                  <a:cubicBezTo>
                    <a:pt x="21068" y="58697"/>
                    <a:pt x="21025" y="58690"/>
                    <a:pt x="20984" y="58690"/>
                  </a:cubicBezTo>
                  <a:close/>
                  <a:moveTo>
                    <a:pt x="38847" y="59072"/>
                  </a:moveTo>
                  <a:cubicBezTo>
                    <a:pt x="38809" y="59072"/>
                    <a:pt x="38770" y="59079"/>
                    <a:pt x="38732" y="59092"/>
                  </a:cubicBezTo>
                  <a:cubicBezTo>
                    <a:pt x="38517" y="59140"/>
                    <a:pt x="38398" y="59366"/>
                    <a:pt x="38458" y="59580"/>
                  </a:cubicBezTo>
                  <a:cubicBezTo>
                    <a:pt x="38503" y="59750"/>
                    <a:pt x="38656" y="59855"/>
                    <a:pt x="38824" y="59855"/>
                  </a:cubicBezTo>
                  <a:cubicBezTo>
                    <a:pt x="38833" y="59855"/>
                    <a:pt x="38842" y="59855"/>
                    <a:pt x="38851" y="59854"/>
                  </a:cubicBezTo>
                  <a:cubicBezTo>
                    <a:pt x="38875" y="59854"/>
                    <a:pt x="38922" y="59854"/>
                    <a:pt x="38958" y="59842"/>
                  </a:cubicBezTo>
                  <a:cubicBezTo>
                    <a:pt x="39160" y="59783"/>
                    <a:pt x="39279" y="59568"/>
                    <a:pt x="39220" y="59354"/>
                  </a:cubicBezTo>
                  <a:cubicBezTo>
                    <a:pt x="39172" y="59190"/>
                    <a:pt x="39013" y="59072"/>
                    <a:pt x="38847" y="59072"/>
                  </a:cubicBezTo>
                  <a:close/>
                  <a:moveTo>
                    <a:pt x="23447" y="59399"/>
                  </a:moveTo>
                  <a:cubicBezTo>
                    <a:pt x="23272" y="59399"/>
                    <a:pt x="23115" y="59522"/>
                    <a:pt x="23075" y="59711"/>
                  </a:cubicBezTo>
                  <a:cubicBezTo>
                    <a:pt x="23027" y="59925"/>
                    <a:pt x="23158" y="60140"/>
                    <a:pt x="23373" y="60187"/>
                  </a:cubicBezTo>
                  <a:cubicBezTo>
                    <a:pt x="23397" y="60199"/>
                    <a:pt x="23444" y="60199"/>
                    <a:pt x="23468" y="60223"/>
                  </a:cubicBezTo>
                  <a:cubicBezTo>
                    <a:pt x="23635" y="60223"/>
                    <a:pt x="23801" y="60080"/>
                    <a:pt x="23849" y="59902"/>
                  </a:cubicBezTo>
                  <a:cubicBezTo>
                    <a:pt x="23897" y="59687"/>
                    <a:pt x="23766" y="59461"/>
                    <a:pt x="23551" y="59413"/>
                  </a:cubicBezTo>
                  <a:cubicBezTo>
                    <a:pt x="23516" y="59404"/>
                    <a:pt x="23481" y="59399"/>
                    <a:pt x="23447" y="59399"/>
                  </a:cubicBezTo>
                  <a:close/>
                  <a:moveTo>
                    <a:pt x="36313" y="59658"/>
                  </a:moveTo>
                  <a:cubicBezTo>
                    <a:pt x="36290" y="59658"/>
                    <a:pt x="36267" y="59660"/>
                    <a:pt x="36243" y="59664"/>
                  </a:cubicBezTo>
                  <a:cubicBezTo>
                    <a:pt x="36041" y="59711"/>
                    <a:pt x="35886" y="59925"/>
                    <a:pt x="35934" y="60140"/>
                  </a:cubicBezTo>
                  <a:cubicBezTo>
                    <a:pt x="35978" y="60326"/>
                    <a:pt x="36113" y="60452"/>
                    <a:pt x="36292" y="60452"/>
                  </a:cubicBezTo>
                  <a:cubicBezTo>
                    <a:pt x="36307" y="60452"/>
                    <a:pt x="36323" y="60451"/>
                    <a:pt x="36339" y="60449"/>
                  </a:cubicBezTo>
                  <a:lnTo>
                    <a:pt x="36410" y="60449"/>
                  </a:lnTo>
                  <a:cubicBezTo>
                    <a:pt x="36612" y="60414"/>
                    <a:pt x="36767" y="60199"/>
                    <a:pt x="36720" y="59973"/>
                  </a:cubicBezTo>
                  <a:cubicBezTo>
                    <a:pt x="36677" y="59792"/>
                    <a:pt x="36510" y="59658"/>
                    <a:pt x="36313" y="59658"/>
                  </a:cubicBezTo>
                  <a:close/>
                  <a:moveTo>
                    <a:pt x="26015" y="59887"/>
                  </a:moveTo>
                  <a:cubicBezTo>
                    <a:pt x="25809" y="59887"/>
                    <a:pt x="25632" y="60025"/>
                    <a:pt x="25599" y="60235"/>
                  </a:cubicBezTo>
                  <a:cubicBezTo>
                    <a:pt x="25575" y="60461"/>
                    <a:pt x="25718" y="60664"/>
                    <a:pt x="25944" y="60699"/>
                  </a:cubicBezTo>
                  <a:lnTo>
                    <a:pt x="26004" y="60699"/>
                  </a:lnTo>
                  <a:cubicBezTo>
                    <a:pt x="26194" y="60699"/>
                    <a:pt x="26373" y="60545"/>
                    <a:pt x="26409" y="60354"/>
                  </a:cubicBezTo>
                  <a:cubicBezTo>
                    <a:pt x="26433" y="60128"/>
                    <a:pt x="26290" y="59925"/>
                    <a:pt x="26064" y="59890"/>
                  </a:cubicBezTo>
                  <a:cubicBezTo>
                    <a:pt x="26047" y="59888"/>
                    <a:pt x="26031" y="59887"/>
                    <a:pt x="26015" y="59887"/>
                  </a:cubicBezTo>
                  <a:close/>
                  <a:moveTo>
                    <a:pt x="33777" y="60052"/>
                  </a:moveTo>
                  <a:cubicBezTo>
                    <a:pt x="33758" y="60052"/>
                    <a:pt x="33739" y="60053"/>
                    <a:pt x="33719" y="60056"/>
                  </a:cubicBezTo>
                  <a:cubicBezTo>
                    <a:pt x="33493" y="60080"/>
                    <a:pt x="33326" y="60283"/>
                    <a:pt x="33362" y="60497"/>
                  </a:cubicBezTo>
                  <a:cubicBezTo>
                    <a:pt x="33386" y="60711"/>
                    <a:pt x="33564" y="60854"/>
                    <a:pt x="33755" y="60854"/>
                  </a:cubicBezTo>
                  <a:lnTo>
                    <a:pt x="33803" y="60854"/>
                  </a:lnTo>
                  <a:cubicBezTo>
                    <a:pt x="34029" y="60830"/>
                    <a:pt x="34195" y="60640"/>
                    <a:pt x="34160" y="60414"/>
                  </a:cubicBezTo>
                  <a:cubicBezTo>
                    <a:pt x="34138" y="60208"/>
                    <a:pt x="33969" y="60052"/>
                    <a:pt x="33777" y="60052"/>
                  </a:cubicBezTo>
                  <a:close/>
                  <a:moveTo>
                    <a:pt x="28599" y="60175"/>
                  </a:moveTo>
                  <a:cubicBezTo>
                    <a:pt x="28384" y="60175"/>
                    <a:pt x="28206" y="60327"/>
                    <a:pt x="28195" y="60545"/>
                  </a:cubicBezTo>
                  <a:cubicBezTo>
                    <a:pt x="28183" y="60771"/>
                    <a:pt x="28338" y="60961"/>
                    <a:pt x="28564" y="60973"/>
                  </a:cubicBezTo>
                  <a:cubicBezTo>
                    <a:pt x="28564" y="60973"/>
                    <a:pt x="28576" y="60973"/>
                    <a:pt x="28600" y="60961"/>
                  </a:cubicBezTo>
                  <a:cubicBezTo>
                    <a:pt x="28802" y="60961"/>
                    <a:pt x="28981" y="60795"/>
                    <a:pt x="28992" y="60592"/>
                  </a:cubicBezTo>
                  <a:cubicBezTo>
                    <a:pt x="29016" y="60378"/>
                    <a:pt x="28850" y="60187"/>
                    <a:pt x="28623" y="60175"/>
                  </a:cubicBezTo>
                  <a:cubicBezTo>
                    <a:pt x="28615" y="60175"/>
                    <a:pt x="28607" y="60175"/>
                    <a:pt x="28599" y="60175"/>
                  </a:cubicBezTo>
                  <a:close/>
                  <a:moveTo>
                    <a:pt x="31171" y="60223"/>
                  </a:moveTo>
                  <a:cubicBezTo>
                    <a:pt x="30945" y="60235"/>
                    <a:pt x="30778" y="60414"/>
                    <a:pt x="30778" y="60640"/>
                  </a:cubicBezTo>
                  <a:cubicBezTo>
                    <a:pt x="30778" y="60854"/>
                    <a:pt x="30957" y="61021"/>
                    <a:pt x="31183" y="61021"/>
                  </a:cubicBezTo>
                  <a:lnTo>
                    <a:pt x="31195" y="61021"/>
                  </a:lnTo>
                  <a:cubicBezTo>
                    <a:pt x="31409" y="61009"/>
                    <a:pt x="31588" y="60830"/>
                    <a:pt x="31588" y="60604"/>
                  </a:cubicBezTo>
                  <a:cubicBezTo>
                    <a:pt x="31576" y="60378"/>
                    <a:pt x="31398" y="60223"/>
                    <a:pt x="31171" y="6022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68"/>
            <p:cNvSpPr/>
            <p:nvPr/>
          </p:nvSpPr>
          <p:spPr>
            <a:xfrm>
              <a:off x="2347283" y="-1431690"/>
              <a:ext cx="2075788" cy="2075757"/>
            </a:xfrm>
            <a:custGeom>
              <a:avLst/>
              <a:gdLst/>
              <a:ahLst/>
              <a:cxnLst/>
              <a:rect l="l" t="t" r="r" b="b"/>
              <a:pathLst>
                <a:path w="66569" h="66568" extrusionOk="0">
                  <a:moveTo>
                    <a:pt x="33219" y="0"/>
                  </a:moveTo>
                  <a:cubicBezTo>
                    <a:pt x="33028" y="0"/>
                    <a:pt x="32874" y="155"/>
                    <a:pt x="32874" y="346"/>
                  </a:cubicBezTo>
                  <a:cubicBezTo>
                    <a:pt x="32874" y="524"/>
                    <a:pt x="33028" y="679"/>
                    <a:pt x="33219" y="691"/>
                  </a:cubicBezTo>
                  <a:cubicBezTo>
                    <a:pt x="33409" y="691"/>
                    <a:pt x="33564" y="536"/>
                    <a:pt x="33564" y="346"/>
                  </a:cubicBezTo>
                  <a:cubicBezTo>
                    <a:pt x="33564" y="155"/>
                    <a:pt x="33398" y="0"/>
                    <a:pt x="33219" y="0"/>
                  </a:cubicBezTo>
                  <a:close/>
                  <a:moveTo>
                    <a:pt x="30634" y="107"/>
                  </a:moveTo>
                  <a:cubicBezTo>
                    <a:pt x="30626" y="107"/>
                    <a:pt x="30619" y="107"/>
                    <a:pt x="30611" y="107"/>
                  </a:cubicBezTo>
                  <a:cubicBezTo>
                    <a:pt x="30421" y="119"/>
                    <a:pt x="30290" y="286"/>
                    <a:pt x="30302" y="465"/>
                  </a:cubicBezTo>
                  <a:cubicBezTo>
                    <a:pt x="30314" y="643"/>
                    <a:pt x="30469" y="774"/>
                    <a:pt x="30623" y="774"/>
                  </a:cubicBezTo>
                  <a:lnTo>
                    <a:pt x="30659" y="774"/>
                  </a:lnTo>
                  <a:cubicBezTo>
                    <a:pt x="30850" y="762"/>
                    <a:pt x="30981" y="596"/>
                    <a:pt x="30969" y="429"/>
                  </a:cubicBezTo>
                  <a:cubicBezTo>
                    <a:pt x="30957" y="235"/>
                    <a:pt x="30804" y="107"/>
                    <a:pt x="30634" y="107"/>
                  </a:cubicBezTo>
                  <a:close/>
                  <a:moveTo>
                    <a:pt x="35804" y="107"/>
                  </a:moveTo>
                  <a:cubicBezTo>
                    <a:pt x="35634" y="107"/>
                    <a:pt x="35481" y="235"/>
                    <a:pt x="35469" y="429"/>
                  </a:cubicBezTo>
                  <a:cubicBezTo>
                    <a:pt x="35445" y="596"/>
                    <a:pt x="35588" y="762"/>
                    <a:pt x="35779" y="774"/>
                  </a:cubicBezTo>
                  <a:lnTo>
                    <a:pt x="35803" y="774"/>
                  </a:lnTo>
                  <a:cubicBezTo>
                    <a:pt x="35969" y="774"/>
                    <a:pt x="36124" y="643"/>
                    <a:pt x="36136" y="465"/>
                  </a:cubicBezTo>
                  <a:cubicBezTo>
                    <a:pt x="36148" y="286"/>
                    <a:pt x="36017" y="131"/>
                    <a:pt x="35826" y="107"/>
                  </a:cubicBezTo>
                  <a:cubicBezTo>
                    <a:pt x="35819" y="107"/>
                    <a:pt x="35811" y="107"/>
                    <a:pt x="35804" y="107"/>
                  </a:cubicBezTo>
                  <a:close/>
                  <a:moveTo>
                    <a:pt x="38351" y="388"/>
                  </a:moveTo>
                  <a:cubicBezTo>
                    <a:pt x="38186" y="388"/>
                    <a:pt x="38050" y="519"/>
                    <a:pt x="38029" y="679"/>
                  </a:cubicBezTo>
                  <a:cubicBezTo>
                    <a:pt x="37993" y="869"/>
                    <a:pt x="38124" y="1036"/>
                    <a:pt x="38303" y="1060"/>
                  </a:cubicBezTo>
                  <a:cubicBezTo>
                    <a:pt x="38327" y="1060"/>
                    <a:pt x="38340" y="1071"/>
                    <a:pt x="38350" y="1071"/>
                  </a:cubicBezTo>
                  <a:cubicBezTo>
                    <a:pt x="38354" y="1071"/>
                    <a:pt x="38358" y="1068"/>
                    <a:pt x="38362" y="1060"/>
                  </a:cubicBezTo>
                  <a:cubicBezTo>
                    <a:pt x="38529" y="1060"/>
                    <a:pt x="38660" y="941"/>
                    <a:pt x="38696" y="774"/>
                  </a:cubicBezTo>
                  <a:cubicBezTo>
                    <a:pt x="38720" y="584"/>
                    <a:pt x="38589" y="417"/>
                    <a:pt x="38410" y="393"/>
                  </a:cubicBezTo>
                  <a:cubicBezTo>
                    <a:pt x="38390" y="389"/>
                    <a:pt x="38371" y="388"/>
                    <a:pt x="38351" y="388"/>
                  </a:cubicBezTo>
                  <a:close/>
                  <a:moveTo>
                    <a:pt x="28050" y="414"/>
                  </a:moveTo>
                  <a:cubicBezTo>
                    <a:pt x="28034" y="414"/>
                    <a:pt x="28019" y="415"/>
                    <a:pt x="28004" y="417"/>
                  </a:cubicBezTo>
                  <a:cubicBezTo>
                    <a:pt x="27813" y="453"/>
                    <a:pt x="27694" y="631"/>
                    <a:pt x="27730" y="810"/>
                  </a:cubicBezTo>
                  <a:cubicBezTo>
                    <a:pt x="27754" y="977"/>
                    <a:pt x="27909" y="1096"/>
                    <a:pt x="28052" y="1096"/>
                  </a:cubicBezTo>
                  <a:lnTo>
                    <a:pt x="28111" y="1096"/>
                  </a:lnTo>
                  <a:cubicBezTo>
                    <a:pt x="28302" y="1060"/>
                    <a:pt x="28421" y="893"/>
                    <a:pt x="28397" y="703"/>
                  </a:cubicBezTo>
                  <a:cubicBezTo>
                    <a:pt x="28364" y="528"/>
                    <a:pt x="28212" y="414"/>
                    <a:pt x="28050" y="414"/>
                  </a:cubicBezTo>
                  <a:close/>
                  <a:moveTo>
                    <a:pt x="40906" y="887"/>
                  </a:moveTo>
                  <a:cubicBezTo>
                    <a:pt x="40750" y="887"/>
                    <a:pt x="40607" y="998"/>
                    <a:pt x="40565" y="1155"/>
                  </a:cubicBezTo>
                  <a:cubicBezTo>
                    <a:pt x="40529" y="1334"/>
                    <a:pt x="40648" y="1512"/>
                    <a:pt x="40827" y="1548"/>
                  </a:cubicBezTo>
                  <a:cubicBezTo>
                    <a:pt x="40851" y="1572"/>
                    <a:pt x="40887" y="1572"/>
                    <a:pt x="40898" y="1572"/>
                  </a:cubicBezTo>
                  <a:cubicBezTo>
                    <a:pt x="41041" y="1572"/>
                    <a:pt x="41196" y="1453"/>
                    <a:pt x="41220" y="1298"/>
                  </a:cubicBezTo>
                  <a:cubicBezTo>
                    <a:pt x="41268" y="1119"/>
                    <a:pt x="41148" y="941"/>
                    <a:pt x="40970" y="893"/>
                  </a:cubicBezTo>
                  <a:cubicBezTo>
                    <a:pt x="40948" y="889"/>
                    <a:pt x="40927" y="887"/>
                    <a:pt x="40906" y="887"/>
                  </a:cubicBezTo>
                  <a:close/>
                  <a:moveTo>
                    <a:pt x="25524" y="930"/>
                  </a:moveTo>
                  <a:cubicBezTo>
                    <a:pt x="25498" y="930"/>
                    <a:pt x="25471" y="934"/>
                    <a:pt x="25444" y="941"/>
                  </a:cubicBezTo>
                  <a:cubicBezTo>
                    <a:pt x="25266" y="988"/>
                    <a:pt x="25146" y="1167"/>
                    <a:pt x="25194" y="1346"/>
                  </a:cubicBezTo>
                  <a:cubicBezTo>
                    <a:pt x="25242" y="1489"/>
                    <a:pt x="25373" y="1596"/>
                    <a:pt x="25527" y="1608"/>
                  </a:cubicBezTo>
                  <a:cubicBezTo>
                    <a:pt x="25551" y="1608"/>
                    <a:pt x="25563" y="1596"/>
                    <a:pt x="25599" y="1596"/>
                  </a:cubicBezTo>
                  <a:cubicBezTo>
                    <a:pt x="25778" y="1548"/>
                    <a:pt x="25897" y="1369"/>
                    <a:pt x="25849" y="1191"/>
                  </a:cubicBezTo>
                  <a:cubicBezTo>
                    <a:pt x="25808" y="1039"/>
                    <a:pt x="25673" y="930"/>
                    <a:pt x="25524" y="930"/>
                  </a:cubicBezTo>
                  <a:close/>
                  <a:moveTo>
                    <a:pt x="43423" y="1599"/>
                  </a:moveTo>
                  <a:cubicBezTo>
                    <a:pt x="43269" y="1599"/>
                    <a:pt x="43116" y="1682"/>
                    <a:pt x="43065" y="1834"/>
                  </a:cubicBezTo>
                  <a:cubicBezTo>
                    <a:pt x="43030" y="2001"/>
                    <a:pt x="43113" y="2191"/>
                    <a:pt x="43292" y="2251"/>
                  </a:cubicBezTo>
                  <a:cubicBezTo>
                    <a:pt x="43327" y="2251"/>
                    <a:pt x="43363" y="2274"/>
                    <a:pt x="43399" y="2286"/>
                  </a:cubicBezTo>
                  <a:cubicBezTo>
                    <a:pt x="43542" y="2286"/>
                    <a:pt x="43685" y="2191"/>
                    <a:pt x="43720" y="2048"/>
                  </a:cubicBezTo>
                  <a:cubicBezTo>
                    <a:pt x="43768" y="1870"/>
                    <a:pt x="43685" y="1667"/>
                    <a:pt x="43506" y="1608"/>
                  </a:cubicBezTo>
                  <a:cubicBezTo>
                    <a:pt x="43479" y="1602"/>
                    <a:pt x="43451" y="1599"/>
                    <a:pt x="43423" y="1599"/>
                  </a:cubicBezTo>
                  <a:close/>
                  <a:moveTo>
                    <a:pt x="23061" y="1624"/>
                  </a:moveTo>
                  <a:cubicBezTo>
                    <a:pt x="23022" y="1624"/>
                    <a:pt x="22982" y="1630"/>
                    <a:pt x="22944" y="1643"/>
                  </a:cubicBezTo>
                  <a:cubicBezTo>
                    <a:pt x="22765" y="1691"/>
                    <a:pt x="22670" y="1881"/>
                    <a:pt x="22730" y="2060"/>
                  </a:cubicBezTo>
                  <a:cubicBezTo>
                    <a:pt x="22765" y="2203"/>
                    <a:pt x="22908" y="2298"/>
                    <a:pt x="23051" y="2298"/>
                  </a:cubicBezTo>
                  <a:cubicBezTo>
                    <a:pt x="23087" y="2298"/>
                    <a:pt x="23122" y="2298"/>
                    <a:pt x="23158" y="2286"/>
                  </a:cubicBezTo>
                  <a:cubicBezTo>
                    <a:pt x="23337" y="2227"/>
                    <a:pt x="23444" y="2024"/>
                    <a:pt x="23384" y="1846"/>
                  </a:cubicBezTo>
                  <a:cubicBezTo>
                    <a:pt x="23338" y="1706"/>
                    <a:pt x="23203" y="1624"/>
                    <a:pt x="23061" y="1624"/>
                  </a:cubicBezTo>
                  <a:close/>
                  <a:moveTo>
                    <a:pt x="45832" y="2473"/>
                  </a:moveTo>
                  <a:cubicBezTo>
                    <a:pt x="45701" y="2473"/>
                    <a:pt x="45583" y="2547"/>
                    <a:pt x="45530" y="2679"/>
                  </a:cubicBezTo>
                  <a:cubicBezTo>
                    <a:pt x="45447" y="2858"/>
                    <a:pt x="45530" y="3060"/>
                    <a:pt x="45709" y="3132"/>
                  </a:cubicBezTo>
                  <a:cubicBezTo>
                    <a:pt x="45728" y="3141"/>
                    <a:pt x="45763" y="3159"/>
                    <a:pt x="45807" y="3159"/>
                  </a:cubicBezTo>
                  <a:cubicBezTo>
                    <a:pt x="45817" y="3159"/>
                    <a:pt x="45828" y="3158"/>
                    <a:pt x="45840" y="3155"/>
                  </a:cubicBezTo>
                  <a:cubicBezTo>
                    <a:pt x="45971" y="3155"/>
                    <a:pt x="46090" y="3084"/>
                    <a:pt x="46149" y="2953"/>
                  </a:cubicBezTo>
                  <a:cubicBezTo>
                    <a:pt x="46221" y="2774"/>
                    <a:pt x="46137" y="2584"/>
                    <a:pt x="45971" y="2501"/>
                  </a:cubicBezTo>
                  <a:cubicBezTo>
                    <a:pt x="45924" y="2482"/>
                    <a:pt x="45877" y="2473"/>
                    <a:pt x="45832" y="2473"/>
                  </a:cubicBezTo>
                  <a:close/>
                  <a:moveTo>
                    <a:pt x="20599" y="2524"/>
                  </a:moveTo>
                  <a:cubicBezTo>
                    <a:pt x="20558" y="2524"/>
                    <a:pt x="20518" y="2532"/>
                    <a:pt x="20479" y="2548"/>
                  </a:cubicBezTo>
                  <a:cubicBezTo>
                    <a:pt x="20313" y="2620"/>
                    <a:pt x="20229" y="2822"/>
                    <a:pt x="20301" y="3001"/>
                  </a:cubicBezTo>
                  <a:cubicBezTo>
                    <a:pt x="20360" y="3120"/>
                    <a:pt x="20491" y="3203"/>
                    <a:pt x="20610" y="3203"/>
                  </a:cubicBezTo>
                  <a:cubicBezTo>
                    <a:pt x="20658" y="3203"/>
                    <a:pt x="20705" y="3191"/>
                    <a:pt x="20741" y="3179"/>
                  </a:cubicBezTo>
                  <a:cubicBezTo>
                    <a:pt x="20908" y="3096"/>
                    <a:pt x="21003" y="2893"/>
                    <a:pt x="20920" y="2727"/>
                  </a:cubicBezTo>
                  <a:cubicBezTo>
                    <a:pt x="20865" y="2608"/>
                    <a:pt x="20733" y="2524"/>
                    <a:pt x="20599" y="2524"/>
                  </a:cubicBezTo>
                  <a:close/>
                  <a:moveTo>
                    <a:pt x="48180" y="3568"/>
                  </a:moveTo>
                  <a:cubicBezTo>
                    <a:pt x="48059" y="3568"/>
                    <a:pt x="47943" y="3644"/>
                    <a:pt x="47876" y="3763"/>
                  </a:cubicBezTo>
                  <a:cubicBezTo>
                    <a:pt x="47792" y="3917"/>
                    <a:pt x="47864" y="4108"/>
                    <a:pt x="48030" y="4203"/>
                  </a:cubicBezTo>
                  <a:cubicBezTo>
                    <a:pt x="48066" y="4215"/>
                    <a:pt x="48126" y="4227"/>
                    <a:pt x="48173" y="4227"/>
                  </a:cubicBezTo>
                  <a:cubicBezTo>
                    <a:pt x="48292" y="4227"/>
                    <a:pt x="48411" y="4179"/>
                    <a:pt x="48471" y="4060"/>
                  </a:cubicBezTo>
                  <a:cubicBezTo>
                    <a:pt x="48566" y="3894"/>
                    <a:pt x="48483" y="3703"/>
                    <a:pt x="48328" y="3608"/>
                  </a:cubicBezTo>
                  <a:cubicBezTo>
                    <a:pt x="48280" y="3580"/>
                    <a:pt x="48230" y="3568"/>
                    <a:pt x="48180" y="3568"/>
                  </a:cubicBezTo>
                  <a:close/>
                  <a:moveTo>
                    <a:pt x="18283" y="3613"/>
                  </a:moveTo>
                  <a:cubicBezTo>
                    <a:pt x="18228" y="3613"/>
                    <a:pt x="18173" y="3626"/>
                    <a:pt x="18122" y="3655"/>
                  </a:cubicBezTo>
                  <a:cubicBezTo>
                    <a:pt x="17967" y="3727"/>
                    <a:pt x="17884" y="3929"/>
                    <a:pt x="17979" y="4096"/>
                  </a:cubicBezTo>
                  <a:cubicBezTo>
                    <a:pt x="18034" y="4206"/>
                    <a:pt x="18141" y="4276"/>
                    <a:pt x="18251" y="4276"/>
                  </a:cubicBezTo>
                  <a:cubicBezTo>
                    <a:pt x="18259" y="4276"/>
                    <a:pt x="18268" y="4275"/>
                    <a:pt x="18277" y="4275"/>
                  </a:cubicBezTo>
                  <a:cubicBezTo>
                    <a:pt x="18324" y="4275"/>
                    <a:pt x="18384" y="4275"/>
                    <a:pt x="18419" y="4251"/>
                  </a:cubicBezTo>
                  <a:cubicBezTo>
                    <a:pt x="18586" y="4167"/>
                    <a:pt x="18658" y="3965"/>
                    <a:pt x="18574" y="3798"/>
                  </a:cubicBezTo>
                  <a:cubicBezTo>
                    <a:pt x="18525" y="3683"/>
                    <a:pt x="18406" y="3613"/>
                    <a:pt x="18283" y="3613"/>
                  </a:cubicBezTo>
                  <a:close/>
                  <a:moveTo>
                    <a:pt x="50435" y="4827"/>
                  </a:moveTo>
                  <a:cubicBezTo>
                    <a:pt x="50321" y="4827"/>
                    <a:pt x="50212" y="4880"/>
                    <a:pt x="50150" y="4989"/>
                  </a:cubicBezTo>
                  <a:cubicBezTo>
                    <a:pt x="50054" y="5144"/>
                    <a:pt x="50090" y="5358"/>
                    <a:pt x="50257" y="5453"/>
                  </a:cubicBezTo>
                  <a:cubicBezTo>
                    <a:pt x="50316" y="5477"/>
                    <a:pt x="50376" y="5501"/>
                    <a:pt x="50423" y="5501"/>
                  </a:cubicBezTo>
                  <a:cubicBezTo>
                    <a:pt x="50543" y="5501"/>
                    <a:pt x="50662" y="5441"/>
                    <a:pt x="50721" y="5334"/>
                  </a:cubicBezTo>
                  <a:cubicBezTo>
                    <a:pt x="50828" y="5168"/>
                    <a:pt x="50781" y="4965"/>
                    <a:pt x="50614" y="4870"/>
                  </a:cubicBezTo>
                  <a:cubicBezTo>
                    <a:pt x="50557" y="4841"/>
                    <a:pt x="50495" y="4827"/>
                    <a:pt x="50435" y="4827"/>
                  </a:cubicBezTo>
                  <a:close/>
                  <a:moveTo>
                    <a:pt x="16018" y="4886"/>
                  </a:moveTo>
                  <a:cubicBezTo>
                    <a:pt x="15957" y="4886"/>
                    <a:pt x="15894" y="4900"/>
                    <a:pt x="15836" y="4929"/>
                  </a:cubicBezTo>
                  <a:cubicBezTo>
                    <a:pt x="15681" y="5025"/>
                    <a:pt x="15621" y="5227"/>
                    <a:pt x="15729" y="5394"/>
                  </a:cubicBezTo>
                  <a:cubicBezTo>
                    <a:pt x="15794" y="5492"/>
                    <a:pt x="15889" y="5550"/>
                    <a:pt x="15987" y="5550"/>
                  </a:cubicBezTo>
                  <a:cubicBezTo>
                    <a:pt x="15996" y="5550"/>
                    <a:pt x="16005" y="5550"/>
                    <a:pt x="16014" y="5549"/>
                  </a:cubicBezTo>
                  <a:cubicBezTo>
                    <a:pt x="16074" y="5549"/>
                    <a:pt x="16133" y="5525"/>
                    <a:pt x="16193" y="5501"/>
                  </a:cubicBezTo>
                  <a:cubicBezTo>
                    <a:pt x="16336" y="5406"/>
                    <a:pt x="16395" y="5203"/>
                    <a:pt x="16300" y="5037"/>
                  </a:cubicBezTo>
                  <a:cubicBezTo>
                    <a:pt x="16238" y="4936"/>
                    <a:pt x="16131" y="4886"/>
                    <a:pt x="16018" y="4886"/>
                  </a:cubicBezTo>
                  <a:close/>
                  <a:moveTo>
                    <a:pt x="52585" y="6254"/>
                  </a:moveTo>
                  <a:cubicBezTo>
                    <a:pt x="52476" y="6254"/>
                    <a:pt x="52374" y="6300"/>
                    <a:pt x="52317" y="6394"/>
                  </a:cubicBezTo>
                  <a:cubicBezTo>
                    <a:pt x="52197" y="6537"/>
                    <a:pt x="52233" y="6763"/>
                    <a:pt x="52388" y="6870"/>
                  </a:cubicBezTo>
                  <a:cubicBezTo>
                    <a:pt x="52448" y="6906"/>
                    <a:pt x="52519" y="6930"/>
                    <a:pt x="52590" y="6930"/>
                  </a:cubicBezTo>
                  <a:cubicBezTo>
                    <a:pt x="52698" y="6930"/>
                    <a:pt x="52793" y="6882"/>
                    <a:pt x="52864" y="6787"/>
                  </a:cubicBezTo>
                  <a:cubicBezTo>
                    <a:pt x="52983" y="6644"/>
                    <a:pt x="52936" y="6418"/>
                    <a:pt x="52793" y="6311"/>
                  </a:cubicBezTo>
                  <a:cubicBezTo>
                    <a:pt x="52727" y="6273"/>
                    <a:pt x="52655" y="6254"/>
                    <a:pt x="52585" y="6254"/>
                  </a:cubicBezTo>
                  <a:close/>
                  <a:moveTo>
                    <a:pt x="13867" y="6303"/>
                  </a:moveTo>
                  <a:cubicBezTo>
                    <a:pt x="13801" y="6303"/>
                    <a:pt x="13736" y="6324"/>
                    <a:pt x="13681" y="6370"/>
                  </a:cubicBezTo>
                  <a:cubicBezTo>
                    <a:pt x="13526" y="6489"/>
                    <a:pt x="13502" y="6703"/>
                    <a:pt x="13597" y="6846"/>
                  </a:cubicBezTo>
                  <a:cubicBezTo>
                    <a:pt x="13674" y="6933"/>
                    <a:pt x="13750" y="6991"/>
                    <a:pt x="13854" y="6991"/>
                  </a:cubicBezTo>
                  <a:cubicBezTo>
                    <a:pt x="13863" y="6991"/>
                    <a:pt x="13873" y="6990"/>
                    <a:pt x="13883" y="6989"/>
                  </a:cubicBezTo>
                  <a:cubicBezTo>
                    <a:pt x="13943" y="6989"/>
                    <a:pt x="14014" y="6965"/>
                    <a:pt x="14074" y="6930"/>
                  </a:cubicBezTo>
                  <a:cubicBezTo>
                    <a:pt x="14228" y="6811"/>
                    <a:pt x="14252" y="6596"/>
                    <a:pt x="14157" y="6453"/>
                  </a:cubicBezTo>
                  <a:cubicBezTo>
                    <a:pt x="14084" y="6358"/>
                    <a:pt x="13974" y="6303"/>
                    <a:pt x="13867" y="6303"/>
                  </a:cubicBezTo>
                  <a:close/>
                  <a:moveTo>
                    <a:pt x="54605" y="7844"/>
                  </a:moveTo>
                  <a:cubicBezTo>
                    <a:pt x="54510" y="7844"/>
                    <a:pt x="54418" y="7886"/>
                    <a:pt x="54353" y="7966"/>
                  </a:cubicBezTo>
                  <a:cubicBezTo>
                    <a:pt x="54233" y="8120"/>
                    <a:pt x="54245" y="8323"/>
                    <a:pt x="54400" y="8442"/>
                  </a:cubicBezTo>
                  <a:cubicBezTo>
                    <a:pt x="54462" y="8494"/>
                    <a:pt x="54525" y="8527"/>
                    <a:pt x="54587" y="8527"/>
                  </a:cubicBezTo>
                  <a:cubicBezTo>
                    <a:pt x="54596" y="8527"/>
                    <a:pt x="54605" y="8527"/>
                    <a:pt x="54614" y="8525"/>
                  </a:cubicBezTo>
                  <a:cubicBezTo>
                    <a:pt x="54710" y="8525"/>
                    <a:pt x="54793" y="8477"/>
                    <a:pt x="54876" y="8394"/>
                  </a:cubicBezTo>
                  <a:cubicBezTo>
                    <a:pt x="54995" y="8251"/>
                    <a:pt x="54972" y="8049"/>
                    <a:pt x="54829" y="7930"/>
                  </a:cubicBezTo>
                  <a:cubicBezTo>
                    <a:pt x="54760" y="7871"/>
                    <a:pt x="54681" y="7844"/>
                    <a:pt x="54605" y="7844"/>
                  </a:cubicBezTo>
                  <a:close/>
                  <a:moveTo>
                    <a:pt x="11850" y="7931"/>
                  </a:moveTo>
                  <a:cubicBezTo>
                    <a:pt x="11769" y="7931"/>
                    <a:pt x="11687" y="7958"/>
                    <a:pt x="11621" y="8013"/>
                  </a:cubicBezTo>
                  <a:cubicBezTo>
                    <a:pt x="11490" y="8132"/>
                    <a:pt x="11478" y="8335"/>
                    <a:pt x="11597" y="8489"/>
                  </a:cubicBezTo>
                  <a:cubicBezTo>
                    <a:pt x="11657" y="8561"/>
                    <a:pt x="11752" y="8597"/>
                    <a:pt x="11847" y="8597"/>
                  </a:cubicBezTo>
                  <a:cubicBezTo>
                    <a:pt x="11919" y="8597"/>
                    <a:pt x="12014" y="8573"/>
                    <a:pt x="12073" y="8513"/>
                  </a:cubicBezTo>
                  <a:cubicBezTo>
                    <a:pt x="12204" y="8394"/>
                    <a:pt x="12216" y="8180"/>
                    <a:pt x="12097" y="8037"/>
                  </a:cubicBezTo>
                  <a:cubicBezTo>
                    <a:pt x="12033" y="7967"/>
                    <a:pt x="11942" y="7931"/>
                    <a:pt x="11850" y="7931"/>
                  </a:cubicBezTo>
                  <a:close/>
                  <a:moveTo>
                    <a:pt x="56524" y="9609"/>
                  </a:moveTo>
                  <a:cubicBezTo>
                    <a:pt x="56439" y="9609"/>
                    <a:pt x="56353" y="9644"/>
                    <a:pt x="56281" y="9716"/>
                  </a:cubicBezTo>
                  <a:cubicBezTo>
                    <a:pt x="56150" y="9847"/>
                    <a:pt x="56150" y="10049"/>
                    <a:pt x="56281" y="10180"/>
                  </a:cubicBezTo>
                  <a:cubicBezTo>
                    <a:pt x="56341" y="10240"/>
                    <a:pt x="56436" y="10275"/>
                    <a:pt x="56519" y="10287"/>
                  </a:cubicBezTo>
                  <a:cubicBezTo>
                    <a:pt x="56615" y="10287"/>
                    <a:pt x="56698" y="10263"/>
                    <a:pt x="56758" y="10180"/>
                  </a:cubicBezTo>
                  <a:cubicBezTo>
                    <a:pt x="56900" y="10049"/>
                    <a:pt x="56900" y="9847"/>
                    <a:pt x="56758" y="9716"/>
                  </a:cubicBezTo>
                  <a:cubicBezTo>
                    <a:pt x="56692" y="9644"/>
                    <a:pt x="56609" y="9609"/>
                    <a:pt x="56524" y="9609"/>
                  </a:cubicBezTo>
                  <a:close/>
                  <a:moveTo>
                    <a:pt x="9954" y="9689"/>
                  </a:moveTo>
                  <a:cubicBezTo>
                    <a:pt x="9868" y="9689"/>
                    <a:pt x="9781" y="9722"/>
                    <a:pt x="9716" y="9787"/>
                  </a:cubicBezTo>
                  <a:cubicBezTo>
                    <a:pt x="9585" y="9918"/>
                    <a:pt x="9585" y="10132"/>
                    <a:pt x="9716" y="10263"/>
                  </a:cubicBezTo>
                  <a:cubicBezTo>
                    <a:pt x="9776" y="10323"/>
                    <a:pt x="9871" y="10359"/>
                    <a:pt x="9954" y="10359"/>
                  </a:cubicBezTo>
                  <a:cubicBezTo>
                    <a:pt x="10049" y="10359"/>
                    <a:pt x="10133" y="10323"/>
                    <a:pt x="10192" y="10263"/>
                  </a:cubicBezTo>
                  <a:cubicBezTo>
                    <a:pt x="10323" y="10132"/>
                    <a:pt x="10323" y="9918"/>
                    <a:pt x="10192" y="9787"/>
                  </a:cubicBezTo>
                  <a:cubicBezTo>
                    <a:pt x="10127" y="9722"/>
                    <a:pt x="10040" y="9689"/>
                    <a:pt x="9954" y="9689"/>
                  </a:cubicBezTo>
                  <a:close/>
                  <a:moveTo>
                    <a:pt x="58284" y="11503"/>
                  </a:moveTo>
                  <a:cubicBezTo>
                    <a:pt x="58203" y="11503"/>
                    <a:pt x="58122" y="11530"/>
                    <a:pt x="58055" y="11585"/>
                  </a:cubicBezTo>
                  <a:cubicBezTo>
                    <a:pt x="57924" y="11704"/>
                    <a:pt x="57912" y="11930"/>
                    <a:pt x="58032" y="12061"/>
                  </a:cubicBezTo>
                  <a:cubicBezTo>
                    <a:pt x="58091" y="12133"/>
                    <a:pt x="58186" y="12180"/>
                    <a:pt x="58282" y="12180"/>
                  </a:cubicBezTo>
                  <a:cubicBezTo>
                    <a:pt x="58353" y="12180"/>
                    <a:pt x="58448" y="12145"/>
                    <a:pt x="58508" y="12085"/>
                  </a:cubicBezTo>
                  <a:cubicBezTo>
                    <a:pt x="58639" y="11966"/>
                    <a:pt x="58651" y="11752"/>
                    <a:pt x="58532" y="11609"/>
                  </a:cubicBezTo>
                  <a:cubicBezTo>
                    <a:pt x="58468" y="11539"/>
                    <a:pt x="58377" y="11503"/>
                    <a:pt x="58284" y="11503"/>
                  </a:cubicBezTo>
                  <a:close/>
                  <a:moveTo>
                    <a:pt x="8206" y="11586"/>
                  </a:moveTo>
                  <a:cubicBezTo>
                    <a:pt x="8108" y="11586"/>
                    <a:pt x="8009" y="11630"/>
                    <a:pt x="7942" y="11704"/>
                  </a:cubicBezTo>
                  <a:cubicBezTo>
                    <a:pt x="7811" y="11847"/>
                    <a:pt x="7823" y="12061"/>
                    <a:pt x="7978" y="12180"/>
                  </a:cubicBezTo>
                  <a:cubicBezTo>
                    <a:pt x="8049" y="12240"/>
                    <a:pt x="8121" y="12252"/>
                    <a:pt x="8216" y="12264"/>
                  </a:cubicBezTo>
                  <a:cubicBezTo>
                    <a:pt x="8299" y="12264"/>
                    <a:pt x="8394" y="12228"/>
                    <a:pt x="8466" y="12145"/>
                  </a:cubicBezTo>
                  <a:cubicBezTo>
                    <a:pt x="8585" y="12002"/>
                    <a:pt x="8573" y="11799"/>
                    <a:pt x="8418" y="11668"/>
                  </a:cubicBezTo>
                  <a:cubicBezTo>
                    <a:pt x="8356" y="11612"/>
                    <a:pt x="8281" y="11586"/>
                    <a:pt x="8206" y="11586"/>
                  </a:cubicBezTo>
                  <a:close/>
                  <a:moveTo>
                    <a:pt x="59898" y="13531"/>
                  </a:moveTo>
                  <a:cubicBezTo>
                    <a:pt x="59827" y="13531"/>
                    <a:pt x="59757" y="13553"/>
                    <a:pt x="59698" y="13597"/>
                  </a:cubicBezTo>
                  <a:cubicBezTo>
                    <a:pt x="59544" y="13716"/>
                    <a:pt x="59520" y="13919"/>
                    <a:pt x="59615" y="14073"/>
                  </a:cubicBezTo>
                  <a:cubicBezTo>
                    <a:pt x="59675" y="14157"/>
                    <a:pt x="59782" y="14204"/>
                    <a:pt x="59901" y="14204"/>
                  </a:cubicBezTo>
                  <a:cubicBezTo>
                    <a:pt x="59960" y="14204"/>
                    <a:pt x="60032" y="14192"/>
                    <a:pt x="60091" y="14145"/>
                  </a:cubicBezTo>
                  <a:cubicBezTo>
                    <a:pt x="60246" y="14026"/>
                    <a:pt x="60282" y="13811"/>
                    <a:pt x="60175" y="13669"/>
                  </a:cubicBezTo>
                  <a:cubicBezTo>
                    <a:pt x="60104" y="13577"/>
                    <a:pt x="60001" y="13531"/>
                    <a:pt x="59898" y="13531"/>
                  </a:cubicBezTo>
                  <a:close/>
                  <a:moveTo>
                    <a:pt x="6606" y="13613"/>
                  </a:moveTo>
                  <a:cubicBezTo>
                    <a:pt x="6498" y="13613"/>
                    <a:pt x="6388" y="13665"/>
                    <a:pt x="6323" y="13752"/>
                  </a:cubicBezTo>
                  <a:cubicBezTo>
                    <a:pt x="6216" y="13919"/>
                    <a:pt x="6251" y="14133"/>
                    <a:pt x="6394" y="14228"/>
                  </a:cubicBezTo>
                  <a:cubicBezTo>
                    <a:pt x="6454" y="14276"/>
                    <a:pt x="6537" y="14288"/>
                    <a:pt x="6608" y="14288"/>
                  </a:cubicBezTo>
                  <a:cubicBezTo>
                    <a:pt x="6716" y="14288"/>
                    <a:pt x="6799" y="14252"/>
                    <a:pt x="6870" y="14157"/>
                  </a:cubicBezTo>
                  <a:cubicBezTo>
                    <a:pt x="6978" y="13990"/>
                    <a:pt x="6954" y="13788"/>
                    <a:pt x="6799" y="13681"/>
                  </a:cubicBezTo>
                  <a:cubicBezTo>
                    <a:pt x="6743" y="13634"/>
                    <a:pt x="6675" y="13613"/>
                    <a:pt x="6606" y="13613"/>
                  </a:cubicBezTo>
                  <a:close/>
                  <a:moveTo>
                    <a:pt x="61324" y="15670"/>
                  </a:moveTo>
                  <a:cubicBezTo>
                    <a:pt x="61266" y="15670"/>
                    <a:pt x="61207" y="15685"/>
                    <a:pt x="61151" y="15716"/>
                  </a:cubicBezTo>
                  <a:cubicBezTo>
                    <a:pt x="61008" y="15812"/>
                    <a:pt x="60949" y="16014"/>
                    <a:pt x="61044" y="16181"/>
                  </a:cubicBezTo>
                  <a:cubicBezTo>
                    <a:pt x="61098" y="16279"/>
                    <a:pt x="61193" y="16337"/>
                    <a:pt x="61300" y="16337"/>
                  </a:cubicBezTo>
                  <a:cubicBezTo>
                    <a:pt x="61310" y="16337"/>
                    <a:pt x="61320" y="16337"/>
                    <a:pt x="61330" y="16336"/>
                  </a:cubicBezTo>
                  <a:cubicBezTo>
                    <a:pt x="61389" y="16336"/>
                    <a:pt x="61449" y="16312"/>
                    <a:pt x="61508" y="16288"/>
                  </a:cubicBezTo>
                  <a:cubicBezTo>
                    <a:pt x="61663" y="16193"/>
                    <a:pt x="61699" y="15990"/>
                    <a:pt x="61615" y="15824"/>
                  </a:cubicBezTo>
                  <a:cubicBezTo>
                    <a:pt x="61552" y="15728"/>
                    <a:pt x="61441" y="15670"/>
                    <a:pt x="61324" y="15670"/>
                  </a:cubicBezTo>
                  <a:close/>
                  <a:moveTo>
                    <a:pt x="5167" y="15766"/>
                  </a:moveTo>
                  <a:cubicBezTo>
                    <a:pt x="5058" y="15766"/>
                    <a:pt x="4950" y="15824"/>
                    <a:pt x="4882" y="15931"/>
                  </a:cubicBezTo>
                  <a:cubicBezTo>
                    <a:pt x="4775" y="16074"/>
                    <a:pt x="4823" y="16288"/>
                    <a:pt x="4989" y="16395"/>
                  </a:cubicBezTo>
                  <a:cubicBezTo>
                    <a:pt x="5049" y="16419"/>
                    <a:pt x="5108" y="16431"/>
                    <a:pt x="5168" y="16455"/>
                  </a:cubicBezTo>
                  <a:cubicBezTo>
                    <a:pt x="5263" y="16455"/>
                    <a:pt x="5382" y="16395"/>
                    <a:pt x="5442" y="16288"/>
                  </a:cubicBezTo>
                  <a:cubicBezTo>
                    <a:pt x="5549" y="16133"/>
                    <a:pt x="5501" y="15919"/>
                    <a:pt x="5346" y="15824"/>
                  </a:cubicBezTo>
                  <a:cubicBezTo>
                    <a:pt x="5290" y="15785"/>
                    <a:pt x="5228" y="15766"/>
                    <a:pt x="5167" y="15766"/>
                  </a:cubicBezTo>
                  <a:close/>
                  <a:moveTo>
                    <a:pt x="62601" y="17914"/>
                  </a:moveTo>
                  <a:cubicBezTo>
                    <a:pt x="62549" y="17914"/>
                    <a:pt x="62497" y="17927"/>
                    <a:pt x="62449" y="17955"/>
                  </a:cubicBezTo>
                  <a:cubicBezTo>
                    <a:pt x="62282" y="18038"/>
                    <a:pt x="62211" y="18253"/>
                    <a:pt x="62294" y="18419"/>
                  </a:cubicBezTo>
                  <a:cubicBezTo>
                    <a:pt x="62345" y="18521"/>
                    <a:pt x="62439" y="18579"/>
                    <a:pt x="62555" y="18579"/>
                  </a:cubicBezTo>
                  <a:cubicBezTo>
                    <a:pt x="62574" y="18579"/>
                    <a:pt x="62595" y="18577"/>
                    <a:pt x="62615" y="18574"/>
                  </a:cubicBezTo>
                  <a:cubicBezTo>
                    <a:pt x="62651" y="18574"/>
                    <a:pt x="62711" y="18574"/>
                    <a:pt x="62758" y="18550"/>
                  </a:cubicBezTo>
                  <a:cubicBezTo>
                    <a:pt x="62925" y="18479"/>
                    <a:pt x="62996" y="18264"/>
                    <a:pt x="62913" y="18098"/>
                  </a:cubicBezTo>
                  <a:cubicBezTo>
                    <a:pt x="62846" y="17988"/>
                    <a:pt x="62725" y="17914"/>
                    <a:pt x="62601" y="17914"/>
                  </a:cubicBezTo>
                  <a:close/>
                  <a:moveTo>
                    <a:pt x="3899" y="18033"/>
                  </a:moveTo>
                  <a:cubicBezTo>
                    <a:pt x="3779" y="18033"/>
                    <a:pt x="3664" y="18107"/>
                    <a:pt x="3596" y="18217"/>
                  </a:cubicBezTo>
                  <a:cubicBezTo>
                    <a:pt x="3513" y="18383"/>
                    <a:pt x="3584" y="18574"/>
                    <a:pt x="3751" y="18669"/>
                  </a:cubicBezTo>
                  <a:cubicBezTo>
                    <a:pt x="3799" y="18693"/>
                    <a:pt x="3858" y="18693"/>
                    <a:pt x="3894" y="18693"/>
                  </a:cubicBezTo>
                  <a:cubicBezTo>
                    <a:pt x="4013" y="18693"/>
                    <a:pt x="4132" y="18645"/>
                    <a:pt x="4191" y="18514"/>
                  </a:cubicBezTo>
                  <a:cubicBezTo>
                    <a:pt x="4287" y="18360"/>
                    <a:pt x="4215" y="18157"/>
                    <a:pt x="4049" y="18074"/>
                  </a:cubicBezTo>
                  <a:cubicBezTo>
                    <a:pt x="4000" y="18046"/>
                    <a:pt x="3949" y="18033"/>
                    <a:pt x="3899" y="18033"/>
                  </a:cubicBezTo>
                  <a:close/>
                  <a:moveTo>
                    <a:pt x="63677" y="20263"/>
                  </a:moveTo>
                  <a:cubicBezTo>
                    <a:pt x="63633" y="20263"/>
                    <a:pt x="63588" y="20271"/>
                    <a:pt x="63544" y="20288"/>
                  </a:cubicBezTo>
                  <a:cubicBezTo>
                    <a:pt x="63389" y="20360"/>
                    <a:pt x="63294" y="20574"/>
                    <a:pt x="63366" y="20741"/>
                  </a:cubicBezTo>
                  <a:cubicBezTo>
                    <a:pt x="63425" y="20872"/>
                    <a:pt x="63568" y="20943"/>
                    <a:pt x="63687" y="20943"/>
                  </a:cubicBezTo>
                  <a:cubicBezTo>
                    <a:pt x="63723" y="20943"/>
                    <a:pt x="63770" y="20931"/>
                    <a:pt x="63818" y="20920"/>
                  </a:cubicBezTo>
                  <a:cubicBezTo>
                    <a:pt x="63985" y="20836"/>
                    <a:pt x="64068" y="20634"/>
                    <a:pt x="63997" y="20467"/>
                  </a:cubicBezTo>
                  <a:cubicBezTo>
                    <a:pt x="63943" y="20341"/>
                    <a:pt x="63814" y="20263"/>
                    <a:pt x="63677" y="20263"/>
                  </a:cubicBezTo>
                  <a:close/>
                  <a:moveTo>
                    <a:pt x="2832" y="20370"/>
                  </a:moveTo>
                  <a:cubicBezTo>
                    <a:pt x="2695" y="20370"/>
                    <a:pt x="2567" y="20448"/>
                    <a:pt x="2513" y="20574"/>
                  </a:cubicBezTo>
                  <a:cubicBezTo>
                    <a:pt x="2441" y="20753"/>
                    <a:pt x="2537" y="20943"/>
                    <a:pt x="2691" y="21015"/>
                  </a:cubicBezTo>
                  <a:cubicBezTo>
                    <a:pt x="2739" y="21050"/>
                    <a:pt x="2763" y="21050"/>
                    <a:pt x="2834" y="21050"/>
                  </a:cubicBezTo>
                  <a:cubicBezTo>
                    <a:pt x="2965" y="21050"/>
                    <a:pt x="3084" y="20979"/>
                    <a:pt x="3144" y="20836"/>
                  </a:cubicBezTo>
                  <a:cubicBezTo>
                    <a:pt x="3215" y="20658"/>
                    <a:pt x="3144" y="20467"/>
                    <a:pt x="2965" y="20396"/>
                  </a:cubicBezTo>
                  <a:cubicBezTo>
                    <a:pt x="2921" y="20378"/>
                    <a:pt x="2876" y="20370"/>
                    <a:pt x="2832" y="20370"/>
                  </a:cubicBezTo>
                  <a:close/>
                  <a:moveTo>
                    <a:pt x="64582" y="22688"/>
                  </a:moveTo>
                  <a:cubicBezTo>
                    <a:pt x="64546" y="22688"/>
                    <a:pt x="64509" y="22693"/>
                    <a:pt x="64473" y="22705"/>
                  </a:cubicBezTo>
                  <a:cubicBezTo>
                    <a:pt x="64306" y="22765"/>
                    <a:pt x="64199" y="22955"/>
                    <a:pt x="64259" y="23134"/>
                  </a:cubicBezTo>
                  <a:cubicBezTo>
                    <a:pt x="64303" y="23269"/>
                    <a:pt x="64423" y="23361"/>
                    <a:pt x="64566" y="23361"/>
                  </a:cubicBezTo>
                  <a:cubicBezTo>
                    <a:pt x="64574" y="23361"/>
                    <a:pt x="64583" y="23361"/>
                    <a:pt x="64592" y="23360"/>
                  </a:cubicBezTo>
                  <a:cubicBezTo>
                    <a:pt x="64616" y="23360"/>
                    <a:pt x="64663" y="23360"/>
                    <a:pt x="64699" y="23336"/>
                  </a:cubicBezTo>
                  <a:cubicBezTo>
                    <a:pt x="64878" y="23277"/>
                    <a:pt x="64961" y="23086"/>
                    <a:pt x="64901" y="22908"/>
                  </a:cubicBezTo>
                  <a:cubicBezTo>
                    <a:pt x="64854" y="22775"/>
                    <a:pt x="64724" y="22688"/>
                    <a:pt x="64582" y="22688"/>
                  </a:cubicBezTo>
                  <a:close/>
                  <a:moveTo>
                    <a:pt x="1943" y="22793"/>
                  </a:moveTo>
                  <a:cubicBezTo>
                    <a:pt x="1791" y="22793"/>
                    <a:pt x="1646" y="22876"/>
                    <a:pt x="1596" y="23027"/>
                  </a:cubicBezTo>
                  <a:cubicBezTo>
                    <a:pt x="1548" y="23205"/>
                    <a:pt x="1632" y="23396"/>
                    <a:pt x="1810" y="23456"/>
                  </a:cubicBezTo>
                  <a:cubicBezTo>
                    <a:pt x="1858" y="23479"/>
                    <a:pt x="1894" y="23479"/>
                    <a:pt x="1917" y="23479"/>
                  </a:cubicBezTo>
                  <a:cubicBezTo>
                    <a:pt x="2072" y="23479"/>
                    <a:pt x="2203" y="23384"/>
                    <a:pt x="2251" y="23241"/>
                  </a:cubicBezTo>
                  <a:cubicBezTo>
                    <a:pt x="2286" y="23063"/>
                    <a:pt x="2203" y="22860"/>
                    <a:pt x="2025" y="22801"/>
                  </a:cubicBezTo>
                  <a:cubicBezTo>
                    <a:pt x="1997" y="22795"/>
                    <a:pt x="1970" y="22793"/>
                    <a:pt x="1943" y="22793"/>
                  </a:cubicBezTo>
                  <a:close/>
                  <a:moveTo>
                    <a:pt x="65275" y="25176"/>
                  </a:moveTo>
                  <a:cubicBezTo>
                    <a:pt x="65254" y="25176"/>
                    <a:pt x="65232" y="25178"/>
                    <a:pt x="65211" y="25182"/>
                  </a:cubicBezTo>
                  <a:cubicBezTo>
                    <a:pt x="65032" y="25230"/>
                    <a:pt x="64913" y="25432"/>
                    <a:pt x="64961" y="25599"/>
                  </a:cubicBezTo>
                  <a:cubicBezTo>
                    <a:pt x="65009" y="25753"/>
                    <a:pt x="65140" y="25861"/>
                    <a:pt x="65294" y="25861"/>
                  </a:cubicBezTo>
                  <a:cubicBezTo>
                    <a:pt x="65306" y="25861"/>
                    <a:pt x="65330" y="25861"/>
                    <a:pt x="65366" y="25837"/>
                  </a:cubicBezTo>
                  <a:cubicBezTo>
                    <a:pt x="65544" y="25801"/>
                    <a:pt x="65663" y="25622"/>
                    <a:pt x="65616" y="25444"/>
                  </a:cubicBezTo>
                  <a:cubicBezTo>
                    <a:pt x="65574" y="25287"/>
                    <a:pt x="65431" y="25176"/>
                    <a:pt x="65275" y="25176"/>
                  </a:cubicBezTo>
                  <a:close/>
                  <a:moveTo>
                    <a:pt x="1218" y="25302"/>
                  </a:moveTo>
                  <a:cubicBezTo>
                    <a:pt x="1069" y="25302"/>
                    <a:pt x="934" y="25411"/>
                    <a:pt x="893" y="25563"/>
                  </a:cubicBezTo>
                  <a:cubicBezTo>
                    <a:pt x="846" y="25742"/>
                    <a:pt x="965" y="25920"/>
                    <a:pt x="1143" y="25968"/>
                  </a:cubicBezTo>
                  <a:cubicBezTo>
                    <a:pt x="1161" y="25974"/>
                    <a:pt x="1176" y="25977"/>
                    <a:pt x="1188" y="25977"/>
                  </a:cubicBezTo>
                  <a:cubicBezTo>
                    <a:pt x="1200" y="25977"/>
                    <a:pt x="1209" y="25974"/>
                    <a:pt x="1215" y="25968"/>
                  </a:cubicBezTo>
                  <a:cubicBezTo>
                    <a:pt x="1370" y="25968"/>
                    <a:pt x="1513" y="25861"/>
                    <a:pt x="1548" y="25706"/>
                  </a:cubicBezTo>
                  <a:cubicBezTo>
                    <a:pt x="1596" y="25527"/>
                    <a:pt x="1477" y="25349"/>
                    <a:pt x="1298" y="25313"/>
                  </a:cubicBezTo>
                  <a:cubicBezTo>
                    <a:pt x="1271" y="25306"/>
                    <a:pt x="1245" y="25302"/>
                    <a:pt x="1218" y="25302"/>
                  </a:cubicBezTo>
                  <a:close/>
                  <a:moveTo>
                    <a:pt x="65817" y="27712"/>
                  </a:moveTo>
                  <a:cubicBezTo>
                    <a:pt x="65794" y="27712"/>
                    <a:pt x="65771" y="27714"/>
                    <a:pt x="65747" y="27718"/>
                  </a:cubicBezTo>
                  <a:cubicBezTo>
                    <a:pt x="65556" y="27742"/>
                    <a:pt x="65437" y="27920"/>
                    <a:pt x="65473" y="28099"/>
                  </a:cubicBezTo>
                  <a:cubicBezTo>
                    <a:pt x="65497" y="28266"/>
                    <a:pt x="65652" y="28385"/>
                    <a:pt x="65794" y="28385"/>
                  </a:cubicBezTo>
                  <a:lnTo>
                    <a:pt x="65854" y="28385"/>
                  </a:lnTo>
                  <a:cubicBezTo>
                    <a:pt x="66044" y="28361"/>
                    <a:pt x="66164" y="28182"/>
                    <a:pt x="66140" y="28004"/>
                  </a:cubicBezTo>
                  <a:cubicBezTo>
                    <a:pt x="66119" y="27825"/>
                    <a:pt x="65987" y="27712"/>
                    <a:pt x="65817" y="27712"/>
                  </a:cubicBezTo>
                  <a:close/>
                  <a:moveTo>
                    <a:pt x="744" y="27834"/>
                  </a:moveTo>
                  <a:cubicBezTo>
                    <a:pt x="580" y="27834"/>
                    <a:pt x="427" y="27958"/>
                    <a:pt x="405" y="28123"/>
                  </a:cubicBezTo>
                  <a:cubicBezTo>
                    <a:pt x="370" y="28301"/>
                    <a:pt x="501" y="28480"/>
                    <a:pt x="679" y="28504"/>
                  </a:cubicBezTo>
                  <a:lnTo>
                    <a:pt x="739" y="28504"/>
                  </a:lnTo>
                  <a:cubicBezTo>
                    <a:pt x="905" y="28504"/>
                    <a:pt x="1036" y="28385"/>
                    <a:pt x="1072" y="28218"/>
                  </a:cubicBezTo>
                  <a:cubicBezTo>
                    <a:pt x="1096" y="28028"/>
                    <a:pt x="965" y="27861"/>
                    <a:pt x="786" y="27837"/>
                  </a:cubicBezTo>
                  <a:cubicBezTo>
                    <a:pt x="772" y="27835"/>
                    <a:pt x="758" y="27834"/>
                    <a:pt x="744" y="27834"/>
                  </a:cubicBezTo>
                  <a:close/>
                  <a:moveTo>
                    <a:pt x="66116" y="30277"/>
                  </a:moveTo>
                  <a:cubicBezTo>
                    <a:pt x="66108" y="30277"/>
                    <a:pt x="66100" y="30277"/>
                    <a:pt x="66092" y="30278"/>
                  </a:cubicBezTo>
                  <a:cubicBezTo>
                    <a:pt x="65902" y="30290"/>
                    <a:pt x="65771" y="30456"/>
                    <a:pt x="65783" y="30647"/>
                  </a:cubicBezTo>
                  <a:cubicBezTo>
                    <a:pt x="65783" y="30818"/>
                    <a:pt x="65914" y="30945"/>
                    <a:pt x="66082" y="30945"/>
                  </a:cubicBezTo>
                  <a:cubicBezTo>
                    <a:pt x="66089" y="30945"/>
                    <a:pt x="66096" y="30945"/>
                    <a:pt x="66104" y="30945"/>
                  </a:cubicBezTo>
                  <a:lnTo>
                    <a:pt x="66140" y="30945"/>
                  </a:lnTo>
                  <a:cubicBezTo>
                    <a:pt x="66330" y="30933"/>
                    <a:pt x="66461" y="30766"/>
                    <a:pt x="66449" y="30587"/>
                  </a:cubicBezTo>
                  <a:cubicBezTo>
                    <a:pt x="66438" y="30405"/>
                    <a:pt x="66295" y="30277"/>
                    <a:pt x="66116" y="30277"/>
                  </a:cubicBezTo>
                  <a:close/>
                  <a:moveTo>
                    <a:pt x="429" y="30408"/>
                  </a:moveTo>
                  <a:cubicBezTo>
                    <a:pt x="250" y="30408"/>
                    <a:pt x="107" y="30536"/>
                    <a:pt x="84" y="30730"/>
                  </a:cubicBezTo>
                  <a:cubicBezTo>
                    <a:pt x="72" y="30897"/>
                    <a:pt x="227" y="31064"/>
                    <a:pt x="405" y="31076"/>
                  </a:cubicBezTo>
                  <a:lnTo>
                    <a:pt x="429" y="31087"/>
                  </a:lnTo>
                  <a:cubicBezTo>
                    <a:pt x="596" y="31087"/>
                    <a:pt x="751" y="30945"/>
                    <a:pt x="762" y="30766"/>
                  </a:cubicBezTo>
                  <a:cubicBezTo>
                    <a:pt x="774" y="30587"/>
                    <a:pt x="643" y="30433"/>
                    <a:pt x="453" y="30409"/>
                  </a:cubicBezTo>
                  <a:cubicBezTo>
                    <a:pt x="445" y="30408"/>
                    <a:pt x="437" y="30408"/>
                    <a:pt x="429" y="30408"/>
                  </a:cubicBezTo>
                  <a:close/>
                  <a:moveTo>
                    <a:pt x="66223" y="32850"/>
                  </a:moveTo>
                  <a:cubicBezTo>
                    <a:pt x="66033" y="32850"/>
                    <a:pt x="65890" y="33004"/>
                    <a:pt x="65890" y="33195"/>
                  </a:cubicBezTo>
                  <a:lnTo>
                    <a:pt x="65890" y="33242"/>
                  </a:lnTo>
                  <a:lnTo>
                    <a:pt x="65890" y="33278"/>
                  </a:lnTo>
                  <a:cubicBezTo>
                    <a:pt x="65890" y="33457"/>
                    <a:pt x="66033" y="33623"/>
                    <a:pt x="66223" y="33623"/>
                  </a:cubicBezTo>
                  <a:cubicBezTo>
                    <a:pt x="66425" y="33623"/>
                    <a:pt x="66568" y="33481"/>
                    <a:pt x="66568" y="33278"/>
                  </a:cubicBezTo>
                  <a:lnTo>
                    <a:pt x="66568" y="33242"/>
                  </a:lnTo>
                  <a:lnTo>
                    <a:pt x="66568" y="33195"/>
                  </a:lnTo>
                  <a:cubicBezTo>
                    <a:pt x="66568" y="33004"/>
                    <a:pt x="66425" y="32850"/>
                    <a:pt x="66223" y="32850"/>
                  </a:cubicBezTo>
                  <a:close/>
                  <a:moveTo>
                    <a:pt x="346" y="32981"/>
                  </a:moveTo>
                  <a:cubicBezTo>
                    <a:pt x="143" y="32981"/>
                    <a:pt x="0" y="33135"/>
                    <a:pt x="0" y="33326"/>
                  </a:cubicBezTo>
                  <a:cubicBezTo>
                    <a:pt x="0" y="33504"/>
                    <a:pt x="143" y="33659"/>
                    <a:pt x="346" y="33659"/>
                  </a:cubicBezTo>
                  <a:cubicBezTo>
                    <a:pt x="536" y="33659"/>
                    <a:pt x="679" y="33504"/>
                    <a:pt x="679" y="33314"/>
                  </a:cubicBezTo>
                  <a:cubicBezTo>
                    <a:pt x="679" y="33135"/>
                    <a:pt x="536" y="32981"/>
                    <a:pt x="346" y="32981"/>
                  </a:cubicBezTo>
                  <a:close/>
                  <a:moveTo>
                    <a:pt x="66117" y="35528"/>
                  </a:moveTo>
                  <a:cubicBezTo>
                    <a:pt x="65947" y="35528"/>
                    <a:pt x="65794" y="35656"/>
                    <a:pt x="65783" y="35838"/>
                  </a:cubicBezTo>
                  <a:cubicBezTo>
                    <a:pt x="65771" y="36017"/>
                    <a:pt x="65902" y="36183"/>
                    <a:pt x="66092" y="36195"/>
                  </a:cubicBezTo>
                  <a:lnTo>
                    <a:pt x="66116" y="36195"/>
                  </a:lnTo>
                  <a:cubicBezTo>
                    <a:pt x="66294" y="36195"/>
                    <a:pt x="66437" y="36064"/>
                    <a:pt x="66449" y="35886"/>
                  </a:cubicBezTo>
                  <a:cubicBezTo>
                    <a:pt x="66473" y="35707"/>
                    <a:pt x="66330" y="35540"/>
                    <a:pt x="66140" y="35528"/>
                  </a:cubicBezTo>
                  <a:cubicBezTo>
                    <a:pt x="66132" y="35528"/>
                    <a:pt x="66125" y="35528"/>
                    <a:pt x="66117" y="35528"/>
                  </a:cubicBezTo>
                  <a:close/>
                  <a:moveTo>
                    <a:pt x="440" y="35575"/>
                  </a:moveTo>
                  <a:cubicBezTo>
                    <a:pt x="432" y="35575"/>
                    <a:pt x="425" y="35576"/>
                    <a:pt x="417" y="35576"/>
                  </a:cubicBezTo>
                  <a:cubicBezTo>
                    <a:pt x="227" y="35576"/>
                    <a:pt x="84" y="35743"/>
                    <a:pt x="108" y="35933"/>
                  </a:cubicBezTo>
                  <a:cubicBezTo>
                    <a:pt x="120" y="36112"/>
                    <a:pt x="262" y="36243"/>
                    <a:pt x="429" y="36243"/>
                  </a:cubicBezTo>
                  <a:lnTo>
                    <a:pt x="465" y="36243"/>
                  </a:lnTo>
                  <a:cubicBezTo>
                    <a:pt x="655" y="36243"/>
                    <a:pt x="786" y="36076"/>
                    <a:pt x="774" y="35886"/>
                  </a:cubicBezTo>
                  <a:cubicBezTo>
                    <a:pt x="763" y="35703"/>
                    <a:pt x="610" y="35575"/>
                    <a:pt x="440" y="35575"/>
                  </a:cubicBezTo>
                  <a:close/>
                  <a:moveTo>
                    <a:pt x="65806" y="38106"/>
                  </a:moveTo>
                  <a:cubicBezTo>
                    <a:pt x="65649" y="38106"/>
                    <a:pt x="65506" y="38227"/>
                    <a:pt x="65485" y="38386"/>
                  </a:cubicBezTo>
                  <a:cubicBezTo>
                    <a:pt x="65449" y="38565"/>
                    <a:pt x="65592" y="38743"/>
                    <a:pt x="65771" y="38779"/>
                  </a:cubicBezTo>
                  <a:lnTo>
                    <a:pt x="65830" y="38779"/>
                  </a:lnTo>
                  <a:cubicBezTo>
                    <a:pt x="65985" y="38779"/>
                    <a:pt x="66128" y="38660"/>
                    <a:pt x="66152" y="38493"/>
                  </a:cubicBezTo>
                  <a:cubicBezTo>
                    <a:pt x="66187" y="38303"/>
                    <a:pt x="66044" y="38136"/>
                    <a:pt x="65866" y="38112"/>
                  </a:cubicBezTo>
                  <a:cubicBezTo>
                    <a:pt x="65846" y="38108"/>
                    <a:pt x="65826" y="38106"/>
                    <a:pt x="65806" y="38106"/>
                  </a:cubicBezTo>
                  <a:close/>
                  <a:moveTo>
                    <a:pt x="729" y="38133"/>
                  </a:moveTo>
                  <a:cubicBezTo>
                    <a:pt x="712" y="38133"/>
                    <a:pt x="696" y="38134"/>
                    <a:pt x="679" y="38136"/>
                  </a:cubicBezTo>
                  <a:cubicBezTo>
                    <a:pt x="501" y="38160"/>
                    <a:pt x="370" y="38338"/>
                    <a:pt x="405" y="38517"/>
                  </a:cubicBezTo>
                  <a:cubicBezTo>
                    <a:pt x="429" y="38684"/>
                    <a:pt x="584" y="38803"/>
                    <a:pt x="739" y="38803"/>
                  </a:cubicBezTo>
                  <a:lnTo>
                    <a:pt x="786" y="38803"/>
                  </a:lnTo>
                  <a:cubicBezTo>
                    <a:pt x="965" y="38779"/>
                    <a:pt x="1096" y="38600"/>
                    <a:pt x="1072" y="38422"/>
                  </a:cubicBezTo>
                  <a:cubicBezTo>
                    <a:pt x="1050" y="38238"/>
                    <a:pt x="891" y="38133"/>
                    <a:pt x="729" y="38133"/>
                  </a:cubicBezTo>
                  <a:close/>
                  <a:moveTo>
                    <a:pt x="65298" y="40638"/>
                  </a:moveTo>
                  <a:cubicBezTo>
                    <a:pt x="65148" y="40638"/>
                    <a:pt x="65013" y="40746"/>
                    <a:pt x="64973" y="40898"/>
                  </a:cubicBezTo>
                  <a:cubicBezTo>
                    <a:pt x="64937" y="41077"/>
                    <a:pt x="65056" y="41255"/>
                    <a:pt x="65235" y="41303"/>
                  </a:cubicBezTo>
                  <a:lnTo>
                    <a:pt x="65306" y="41303"/>
                  </a:lnTo>
                  <a:cubicBezTo>
                    <a:pt x="65449" y="41303"/>
                    <a:pt x="65604" y="41196"/>
                    <a:pt x="65628" y="41053"/>
                  </a:cubicBezTo>
                  <a:cubicBezTo>
                    <a:pt x="65675" y="40874"/>
                    <a:pt x="65556" y="40696"/>
                    <a:pt x="65378" y="40648"/>
                  </a:cubicBezTo>
                  <a:cubicBezTo>
                    <a:pt x="65351" y="40641"/>
                    <a:pt x="65324" y="40638"/>
                    <a:pt x="65298" y="40638"/>
                  </a:cubicBezTo>
                  <a:close/>
                  <a:moveTo>
                    <a:pt x="1259" y="40673"/>
                  </a:moveTo>
                  <a:cubicBezTo>
                    <a:pt x="1233" y="40673"/>
                    <a:pt x="1206" y="40677"/>
                    <a:pt x="1179" y="40684"/>
                  </a:cubicBezTo>
                  <a:cubicBezTo>
                    <a:pt x="1001" y="40720"/>
                    <a:pt x="882" y="40898"/>
                    <a:pt x="917" y="41077"/>
                  </a:cubicBezTo>
                  <a:cubicBezTo>
                    <a:pt x="953" y="41243"/>
                    <a:pt x="1096" y="41351"/>
                    <a:pt x="1251" y="41351"/>
                  </a:cubicBezTo>
                  <a:cubicBezTo>
                    <a:pt x="1263" y="41351"/>
                    <a:pt x="1298" y="41339"/>
                    <a:pt x="1322" y="41339"/>
                  </a:cubicBezTo>
                  <a:cubicBezTo>
                    <a:pt x="1501" y="41291"/>
                    <a:pt x="1620" y="41112"/>
                    <a:pt x="1572" y="40934"/>
                  </a:cubicBezTo>
                  <a:cubicBezTo>
                    <a:pt x="1542" y="40782"/>
                    <a:pt x="1408" y="40673"/>
                    <a:pt x="1259" y="40673"/>
                  </a:cubicBezTo>
                  <a:close/>
                  <a:moveTo>
                    <a:pt x="64634" y="43111"/>
                  </a:moveTo>
                  <a:cubicBezTo>
                    <a:pt x="64490" y="43111"/>
                    <a:pt x="64355" y="43194"/>
                    <a:pt x="64306" y="43339"/>
                  </a:cubicBezTo>
                  <a:cubicBezTo>
                    <a:pt x="64247" y="43518"/>
                    <a:pt x="64342" y="43720"/>
                    <a:pt x="64520" y="43779"/>
                  </a:cubicBezTo>
                  <a:cubicBezTo>
                    <a:pt x="64544" y="43791"/>
                    <a:pt x="64580" y="43791"/>
                    <a:pt x="64640" y="43791"/>
                  </a:cubicBezTo>
                  <a:cubicBezTo>
                    <a:pt x="64770" y="43791"/>
                    <a:pt x="64901" y="43696"/>
                    <a:pt x="64949" y="43553"/>
                  </a:cubicBezTo>
                  <a:cubicBezTo>
                    <a:pt x="65009" y="43375"/>
                    <a:pt x="64913" y="43184"/>
                    <a:pt x="64735" y="43125"/>
                  </a:cubicBezTo>
                  <a:cubicBezTo>
                    <a:pt x="64701" y="43116"/>
                    <a:pt x="64668" y="43111"/>
                    <a:pt x="64634" y="43111"/>
                  </a:cubicBezTo>
                  <a:close/>
                  <a:moveTo>
                    <a:pt x="1947" y="43144"/>
                  </a:moveTo>
                  <a:cubicBezTo>
                    <a:pt x="1914" y="43144"/>
                    <a:pt x="1880" y="43149"/>
                    <a:pt x="1846" y="43160"/>
                  </a:cubicBezTo>
                  <a:cubicBezTo>
                    <a:pt x="1667" y="43220"/>
                    <a:pt x="1560" y="43422"/>
                    <a:pt x="1620" y="43601"/>
                  </a:cubicBezTo>
                  <a:cubicBezTo>
                    <a:pt x="1679" y="43744"/>
                    <a:pt x="1810" y="43839"/>
                    <a:pt x="1953" y="43839"/>
                  </a:cubicBezTo>
                  <a:cubicBezTo>
                    <a:pt x="1977" y="43839"/>
                    <a:pt x="2025" y="43839"/>
                    <a:pt x="2048" y="43815"/>
                  </a:cubicBezTo>
                  <a:cubicBezTo>
                    <a:pt x="2239" y="43756"/>
                    <a:pt x="2334" y="43565"/>
                    <a:pt x="2275" y="43387"/>
                  </a:cubicBezTo>
                  <a:cubicBezTo>
                    <a:pt x="2226" y="43242"/>
                    <a:pt x="2092" y="43144"/>
                    <a:pt x="1947" y="43144"/>
                  </a:cubicBezTo>
                  <a:close/>
                  <a:moveTo>
                    <a:pt x="63725" y="45550"/>
                  </a:moveTo>
                  <a:cubicBezTo>
                    <a:pt x="63591" y="45550"/>
                    <a:pt x="63466" y="45623"/>
                    <a:pt x="63413" y="45756"/>
                  </a:cubicBezTo>
                  <a:cubicBezTo>
                    <a:pt x="63342" y="45934"/>
                    <a:pt x="63413" y="46125"/>
                    <a:pt x="63592" y="46196"/>
                  </a:cubicBezTo>
                  <a:cubicBezTo>
                    <a:pt x="63639" y="46220"/>
                    <a:pt x="63663" y="46232"/>
                    <a:pt x="63723" y="46232"/>
                  </a:cubicBezTo>
                  <a:cubicBezTo>
                    <a:pt x="63866" y="46232"/>
                    <a:pt x="63985" y="46161"/>
                    <a:pt x="64044" y="46018"/>
                  </a:cubicBezTo>
                  <a:cubicBezTo>
                    <a:pt x="64116" y="45839"/>
                    <a:pt x="64020" y="45649"/>
                    <a:pt x="63866" y="45577"/>
                  </a:cubicBezTo>
                  <a:cubicBezTo>
                    <a:pt x="63819" y="45559"/>
                    <a:pt x="63772" y="45550"/>
                    <a:pt x="63725" y="45550"/>
                  </a:cubicBezTo>
                  <a:close/>
                  <a:moveTo>
                    <a:pt x="2824" y="45577"/>
                  </a:moveTo>
                  <a:cubicBezTo>
                    <a:pt x="2783" y="45577"/>
                    <a:pt x="2742" y="45585"/>
                    <a:pt x="2703" y="45601"/>
                  </a:cubicBezTo>
                  <a:cubicBezTo>
                    <a:pt x="2548" y="45684"/>
                    <a:pt x="2453" y="45887"/>
                    <a:pt x="2525" y="46054"/>
                  </a:cubicBezTo>
                  <a:cubicBezTo>
                    <a:pt x="2584" y="46173"/>
                    <a:pt x="2703" y="46256"/>
                    <a:pt x="2846" y="46256"/>
                  </a:cubicBezTo>
                  <a:cubicBezTo>
                    <a:pt x="2882" y="46256"/>
                    <a:pt x="2929" y="46244"/>
                    <a:pt x="2977" y="46232"/>
                  </a:cubicBezTo>
                  <a:cubicBezTo>
                    <a:pt x="3144" y="46161"/>
                    <a:pt x="3227" y="45958"/>
                    <a:pt x="3156" y="45780"/>
                  </a:cubicBezTo>
                  <a:cubicBezTo>
                    <a:pt x="3101" y="45661"/>
                    <a:pt x="2961" y="45577"/>
                    <a:pt x="2824" y="45577"/>
                  </a:cubicBezTo>
                  <a:close/>
                  <a:moveTo>
                    <a:pt x="62620" y="47904"/>
                  </a:moveTo>
                  <a:cubicBezTo>
                    <a:pt x="62503" y="47904"/>
                    <a:pt x="62388" y="47974"/>
                    <a:pt x="62330" y="48090"/>
                  </a:cubicBezTo>
                  <a:cubicBezTo>
                    <a:pt x="62234" y="48256"/>
                    <a:pt x="62318" y="48447"/>
                    <a:pt x="62473" y="48542"/>
                  </a:cubicBezTo>
                  <a:cubicBezTo>
                    <a:pt x="62520" y="48566"/>
                    <a:pt x="62580" y="48566"/>
                    <a:pt x="62627" y="48566"/>
                  </a:cubicBezTo>
                  <a:cubicBezTo>
                    <a:pt x="62746" y="48566"/>
                    <a:pt x="62865" y="48506"/>
                    <a:pt x="62925" y="48387"/>
                  </a:cubicBezTo>
                  <a:cubicBezTo>
                    <a:pt x="62996" y="48220"/>
                    <a:pt x="62937" y="48030"/>
                    <a:pt x="62770" y="47947"/>
                  </a:cubicBezTo>
                  <a:cubicBezTo>
                    <a:pt x="62723" y="47918"/>
                    <a:pt x="62671" y="47904"/>
                    <a:pt x="62620" y="47904"/>
                  </a:cubicBezTo>
                  <a:close/>
                  <a:moveTo>
                    <a:pt x="3925" y="47936"/>
                  </a:moveTo>
                  <a:cubicBezTo>
                    <a:pt x="3874" y="47936"/>
                    <a:pt x="3822" y="47947"/>
                    <a:pt x="3775" y="47970"/>
                  </a:cubicBezTo>
                  <a:cubicBezTo>
                    <a:pt x="3620" y="48042"/>
                    <a:pt x="3537" y="48256"/>
                    <a:pt x="3632" y="48423"/>
                  </a:cubicBezTo>
                  <a:cubicBezTo>
                    <a:pt x="3691" y="48542"/>
                    <a:pt x="3810" y="48601"/>
                    <a:pt x="3941" y="48601"/>
                  </a:cubicBezTo>
                  <a:cubicBezTo>
                    <a:pt x="3989" y="48601"/>
                    <a:pt x="4049" y="48601"/>
                    <a:pt x="4096" y="48566"/>
                  </a:cubicBezTo>
                  <a:cubicBezTo>
                    <a:pt x="4251" y="48494"/>
                    <a:pt x="4334" y="48280"/>
                    <a:pt x="4239" y="48125"/>
                  </a:cubicBezTo>
                  <a:cubicBezTo>
                    <a:pt x="4180" y="48006"/>
                    <a:pt x="4053" y="47936"/>
                    <a:pt x="3925" y="47936"/>
                  </a:cubicBezTo>
                  <a:close/>
                  <a:moveTo>
                    <a:pt x="5186" y="50192"/>
                  </a:moveTo>
                  <a:cubicBezTo>
                    <a:pt x="5128" y="50192"/>
                    <a:pt x="5069" y="50205"/>
                    <a:pt x="5013" y="50233"/>
                  </a:cubicBezTo>
                  <a:cubicBezTo>
                    <a:pt x="4870" y="50328"/>
                    <a:pt x="4811" y="50530"/>
                    <a:pt x="4906" y="50697"/>
                  </a:cubicBezTo>
                  <a:cubicBezTo>
                    <a:pt x="4957" y="50788"/>
                    <a:pt x="5051" y="50845"/>
                    <a:pt x="5144" y="50845"/>
                  </a:cubicBezTo>
                  <a:cubicBezTo>
                    <a:pt x="5160" y="50845"/>
                    <a:pt x="5176" y="50843"/>
                    <a:pt x="5192" y="50840"/>
                  </a:cubicBezTo>
                  <a:cubicBezTo>
                    <a:pt x="5251" y="50840"/>
                    <a:pt x="5311" y="50828"/>
                    <a:pt x="5370" y="50804"/>
                  </a:cubicBezTo>
                  <a:cubicBezTo>
                    <a:pt x="5525" y="50709"/>
                    <a:pt x="5585" y="50506"/>
                    <a:pt x="5477" y="50340"/>
                  </a:cubicBezTo>
                  <a:cubicBezTo>
                    <a:pt x="5414" y="50245"/>
                    <a:pt x="5303" y="50192"/>
                    <a:pt x="5186" y="50192"/>
                  </a:cubicBezTo>
                  <a:close/>
                  <a:moveTo>
                    <a:pt x="61376" y="50164"/>
                  </a:moveTo>
                  <a:cubicBezTo>
                    <a:pt x="61267" y="50164"/>
                    <a:pt x="61160" y="50221"/>
                    <a:pt x="61091" y="50328"/>
                  </a:cubicBezTo>
                  <a:cubicBezTo>
                    <a:pt x="60984" y="50483"/>
                    <a:pt x="61032" y="50697"/>
                    <a:pt x="61199" y="50792"/>
                  </a:cubicBezTo>
                  <a:cubicBezTo>
                    <a:pt x="61246" y="50816"/>
                    <a:pt x="61306" y="50828"/>
                    <a:pt x="61377" y="50852"/>
                  </a:cubicBezTo>
                  <a:cubicBezTo>
                    <a:pt x="61484" y="50852"/>
                    <a:pt x="61603" y="50792"/>
                    <a:pt x="61663" y="50685"/>
                  </a:cubicBezTo>
                  <a:cubicBezTo>
                    <a:pt x="61758" y="50530"/>
                    <a:pt x="61722" y="50328"/>
                    <a:pt x="61556" y="50221"/>
                  </a:cubicBezTo>
                  <a:cubicBezTo>
                    <a:pt x="61500" y="50182"/>
                    <a:pt x="61438" y="50164"/>
                    <a:pt x="61376" y="50164"/>
                  </a:cubicBezTo>
                  <a:close/>
                  <a:moveTo>
                    <a:pt x="59921" y="52302"/>
                  </a:moveTo>
                  <a:cubicBezTo>
                    <a:pt x="59815" y="52302"/>
                    <a:pt x="59716" y="52349"/>
                    <a:pt x="59651" y="52435"/>
                  </a:cubicBezTo>
                  <a:cubicBezTo>
                    <a:pt x="59544" y="52590"/>
                    <a:pt x="59579" y="52816"/>
                    <a:pt x="59722" y="52912"/>
                  </a:cubicBezTo>
                  <a:cubicBezTo>
                    <a:pt x="59778" y="52949"/>
                    <a:pt x="59827" y="52979"/>
                    <a:pt x="59885" y="52979"/>
                  </a:cubicBezTo>
                  <a:cubicBezTo>
                    <a:pt x="59901" y="52979"/>
                    <a:pt x="59918" y="52976"/>
                    <a:pt x="59937" y="52971"/>
                  </a:cubicBezTo>
                  <a:cubicBezTo>
                    <a:pt x="60032" y="52971"/>
                    <a:pt x="60139" y="52935"/>
                    <a:pt x="60198" y="52840"/>
                  </a:cubicBezTo>
                  <a:cubicBezTo>
                    <a:pt x="60306" y="52673"/>
                    <a:pt x="60270" y="52471"/>
                    <a:pt x="60127" y="52364"/>
                  </a:cubicBezTo>
                  <a:cubicBezTo>
                    <a:pt x="60061" y="52322"/>
                    <a:pt x="59990" y="52302"/>
                    <a:pt x="59921" y="52302"/>
                  </a:cubicBezTo>
                  <a:close/>
                  <a:moveTo>
                    <a:pt x="6647" y="52334"/>
                  </a:moveTo>
                  <a:cubicBezTo>
                    <a:pt x="6576" y="52334"/>
                    <a:pt x="6505" y="52356"/>
                    <a:pt x="6442" y="52400"/>
                  </a:cubicBezTo>
                  <a:cubicBezTo>
                    <a:pt x="6299" y="52519"/>
                    <a:pt x="6263" y="52721"/>
                    <a:pt x="6370" y="52876"/>
                  </a:cubicBezTo>
                  <a:cubicBezTo>
                    <a:pt x="6430" y="52959"/>
                    <a:pt x="6537" y="53007"/>
                    <a:pt x="6656" y="53007"/>
                  </a:cubicBezTo>
                  <a:cubicBezTo>
                    <a:pt x="6716" y="53007"/>
                    <a:pt x="6787" y="52995"/>
                    <a:pt x="6847" y="52947"/>
                  </a:cubicBezTo>
                  <a:cubicBezTo>
                    <a:pt x="6989" y="52828"/>
                    <a:pt x="7025" y="52614"/>
                    <a:pt x="6918" y="52471"/>
                  </a:cubicBezTo>
                  <a:cubicBezTo>
                    <a:pt x="6848" y="52380"/>
                    <a:pt x="6748" y="52334"/>
                    <a:pt x="6647" y="52334"/>
                  </a:cubicBezTo>
                  <a:close/>
                  <a:moveTo>
                    <a:pt x="8249" y="54353"/>
                  </a:moveTo>
                  <a:cubicBezTo>
                    <a:pt x="8167" y="54353"/>
                    <a:pt x="8086" y="54380"/>
                    <a:pt x="8025" y="54436"/>
                  </a:cubicBezTo>
                  <a:cubicBezTo>
                    <a:pt x="7882" y="54555"/>
                    <a:pt x="7871" y="54757"/>
                    <a:pt x="7990" y="54912"/>
                  </a:cubicBezTo>
                  <a:cubicBezTo>
                    <a:pt x="8042" y="54985"/>
                    <a:pt x="8130" y="55021"/>
                    <a:pt x="8207" y="55021"/>
                  </a:cubicBezTo>
                  <a:cubicBezTo>
                    <a:pt x="8218" y="55021"/>
                    <a:pt x="8229" y="55020"/>
                    <a:pt x="8240" y="55019"/>
                  </a:cubicBezTo>
                  <a:cubicBezTo>
                    <a:pt x="8323" y="55019"/>
                    <a:pt x="8406" y="54995"/>
                    <a:pt x="8466" y="54936"/>
                  </a:cubicBezTo>
                  <a:cubicBezTo>
                    <a:pt x="8597" y="54817"/>
                    <a:pt x="8621" y="54614"/>
                    <a:pt x="8502" y="54459"/>
                  </a:cubicBezTo>
                  <a:cubicBezTo>
                    <a:pt x="8438" y="54389"/>
                    <a:pt x="8343" y="54353"/>
                    <a:pt x="8249" y="54353"/>
                  </a:cubicBezTo>
                  <a:close/>
                  <a:moveTo>
                    <a:pt x="58320" y="54348"/>
                  </a:moveTo>
                  <a:cubicBezTo>
                    <a:pt x="58225" y="54348"/>
                    <a:pt x="58132" y="54388"/>
                    <a:pt x="58067" y="54459"/>
                  </a:cubicBezTo>
                  <a:cubicBezTo>
                    <a:pt x="57936" y="54614"/>
                    <a:pt x="57972" y="54817"/>
                    <a:pt x="58103" y="54936"/>
                  </a:cubicBezTo>
                  <a:cubicBezTo>
                    <a:pt x="58174" y="54983"/>
                    <a:pt x="58246" y="55019"/>
                    <a:pt x="58341" y="55031"/>
                  </a:cubicBezTo>
                  <a:cubicBezTo>
                    <a:pt x="58424" y="55031"/>
                    <a:pt x="58520" y="54983"/>
                    <a:pt x="58591" y="54912"/>
                  </a:cubicBezTo>
                  <a:cubicBezTo>
                    <a:pt x="58710" y="54757"/>
                    <a:pt x="58698" y="54555"/>
                    <a:pt x="58544" y="54436"/>
                  </a:cubicBezTo>
                  <a:cubicBezTo>
                    <a:pt x="58479" y="54376"/>
                    <a:pt x="58399" y="54348"/>
                    <a:pt x="58320" y="54348"/>
                  </a:cubicBezTo>
                  <a:close/>
                  <a:moveTo>
                    <a:pt x="56567" y="56242"/>
                  </a:moveTo>
                  <a:cubicBezTo>
                    <a:pt x="56481" y="56242"/>
                    <a:pt x="56394" y="56275"/>
                    <a:pt x="56329" y="56341"/>
                  </a:cubicBezTo>
                  <a:cubicBezTo>
                    <a:pt x="56198" y="56471"/>
                    <a:pt x="56198" y="56686"/>
                    <a:pt x="56329" y="56817"/>
                  </a:cubicBezTo>
                  <a:cubicBezTo>
                    <a:pt x="56400" y="56876"/>
                    <a:pt x="56484" y="56924"/>
                    <a:pt x="56567" y="56924"/>
                  </a:cubicBezTo>
                  <a:cubicBezTo>
                    <a:pt x="56662" y="56924"/>
                    <a:pt x="56734" y="56876"/>
                    <a:pt x="56805" y="56817"/>
                  </a:cubicBezTo>
                  <a:cubicBezTo>
                    <a:pt x="56936" y="56686"/>
                    <a:pt x="56936" y="56471"/>
                    <a:pt x="56805" y="56341"/>
                  </a:cubicBezTo>
                  <a:cubicBezTo>
                    <a:pt x="56740" y="56275"/>
                    <a:pt x="56653" y="56242"/>
                    <a:pt x="56567" y="56242"/>
                  </a:cubicBezTo>
                  <a:close/>
                  <a:moveTo>
                    <a:pt x="10002" y="56254"/>
                  </a:moveTo>
                  <a:cubicBezTo>
                    <a:pt x="9915" y="56254"/>
                    <a:pt x="9829" y="56287"/>
                    <a:pt x="9764" y="56352"/>
                  </a:cubicBezTo>
                  <a:cubicBezTo>
                    <a:pt x="9633" y="56483"/>
                    <a:pt x="9633" y="56698"/>
                    <a:pt x="9764" y="56829"/>
                  </a:cubicBezTo>
                  <a:cubicBezTo>
                    <a:pt x="9823" y="56900"/>
                    <a:pt x="9906" y="56936"/>
                    <a:pt x="10002" y="56936"/>
                  </a:cubicBezTo>
                  <a:cubicBezTo>
                    <a:pt x="10085" y="56936"/>
                    <a:pt x="10180" y="56888"/>
                    <a:pt x="10240" y="56829"/>
                  </a:cubicBezTo>
                  <a:cubicBezTo>
                    <a:pt x="10371" y="56698"/>
                    <a:pt x="10371" y="56483"/>
                    <a:pt x="10240" y="56352"/>
                  </a:cubicBezTo>
                  <a:cubicBezTo>
                    <a:pt x="10174" y="56287"/>
                    <a:pt x="10088" y="56254"/>
                    <a:pt x="10002" y="56254"/>
                  </a:cubicBezTo>
                  <a:close/>
                  <a:moveTo>
                    <a:pt x="54678" y="57998"/>
                  </a:moveTo>
                  <a:cubicBezTo>
                    <a:pt x="54598" y="57998"/>
                    <a:pt x="54519" y="58025"/>
                    <a:pt x="54460" y="58079"/>
                  </a:cubicBezTo>
                  <a:cubicBezTo>
                    <a:pt x="54305" y="58198"/>
                    <a:pt x="54293" y="58424"/>
                    <a:pt x="54412" y="58555"/>
                  </a:cubicBezTo>
                  <a:cubicBezTo>
                    <a:pt x="54476" y="58619"/>
                    <a:pt x="54559" y="58664"/>
                    <a:pt x="54645" y="58664"/>
                  </a:cubicBezTo>
                  <a:cubicBezTo>
                    <a:pt x="54654" y="58664"/>
                    <a:pt x="54664" y="58663"/>
                    <a:pt x="54674" y="58662"/>
                  </a:cubicBezTo>
                  <a:cubicBezTo>
                    <a:pt x="54757" y="58662"/>
                    <a:pt x="54841" y="58650"/>
                    <a:pt x="54900" y="58591"/>
                  </a:cubicBezTo>
                  <a:cubicBezTo>
                    <a:pt x="55031" y="58472"/>
                    <a:pt x="55055" y="58257"/>
                    <a:pt x="54936" y="58115"/>
                  </a:cubicBezTo>
                  <a:cubicBezTo>
                    <a:pt x="54871" y="58037"/>
                    <a:pt x="54774" y="57998"/>
                    <a:pt x="54678" y="57998"/>
                  </a:cubicBezTo>
                  <a:close/>
                  <a:moveTo>
                    <a:pt x="11884" y="58001"/>
                  </a:moveTo>
                  <a:cubicBezTo>
                    <a:pt x="11790" y="58001"/>
                    <a:pt x="11697" y="58043"/>
                    <a:pt x="11633" y="58126"/>
                  </a:cubicBezTo>
                  <a:cubicBezTo>
                    <a:pt x="11514" y="58269"/>
                    <a:pt x="11538" y="58484"/>
                    <a:pt x="11681" y="58603"/>
                  </a:cubicBezTo>
                  <a:cubicBezTo>
                    <a:pt x="11740" y="58662"/>
                    <a:pt x="11811" y="58686"/>
                    <a:pt x="11895" y="58686"/>
                  </a:cubicBezTo>
                  <a:cubicBezTo>
                    <a:pt x="11978" y="58686"/>
                    <a:pt x="12073" y="58650"/>
                    <a:pt x="12145" y="58567"/>
                  </a:cubicBezTo>
                  <a:cubicBezTo>
                    <a:pt x="12276" y="58424"/>
                    <a:pt x="12252" y="58210"/>
                    <a:pt x="12109" y="58091"/>
                  </a:cubicBezTo>
                  <a:cubicBezTo>
                    <a:pt x="12044" y="58031"/>
                    <a:pt x="11963" y="58001"/>
                    <a:pt x="11884" y="58001"/>
                  </a:cubicBezTo>
                  <a:close/>
                  <a:moveTo>
                    <a:pt x="52644" y="59591"/>
                  </a:moveTo>
                  <a:cubicBezTo>
                    <a:pt x="52574" y="59591"/>
                    <a:pt x="52505" y="59614"/>
                    <a:pt x="52448" y="59662"/>
                  </a:cubicBezTo>
                  <a:cubicBezTo>
                    <a:pt x="52293" y="59781"/>
                    <a:pt x="52269" y="59984"/>
                    <a:pt x="52376" y="60139"/>
                  </a:cubicBezTo>
                  <a:cubicBezTo>
                    <a:pt x="52436" y="60222"/>
                    <a:pt x="52531" y="60270"/>
                    <a:pt x="52650" y="60270"/>
                  </a:cubicBezTo>
                  <a:cubicBezTo>
                    <a:pt x="52709" y="60270"/>
                    <a:pt x="52793" y="60258"/>
                    <a:pt x="52852" y="60210"/>
                  </a:cubicBezTo>
                  <a:cubicBezTo>
                    <a:pt x="52995" y="60091"/>
                    <a:pt x="53031" y="59877"/>
                    <a:pt x="52924" y="59734"/>
                  </a:cubicBezTo>
                  <a:cubicBezTo>
                    <a:pt x="52853" y="59641"/>
                    <a:pt x="52748" y="59591"/>
                    <a:pt x="52644" y="59591"/>
                  </a:cubicBezTo>
                  <a:close/>
                  <a:moveTo>
                    <a:pt x="13932" y="59612"/>
                  </a:moveTo>
                  <a:cubicBezTo>
                    <a:pt x="13826" y="59612"/>
                    <a:pt x="13722" y="59659"/>
                    <a:pt x="13657" y="59746"/>
                  </a:cubicBezTo>
                  <a:cubicBezTo>
                    <a:pt x="13562" y="59900"/>
                    <a:pt x="13586" y="60115"/>
                    <a:pt x="13740" y="60222"/>
                  </a:cubicBezTo>
                  <a:cubicBezTo>
                    <a:pt x="13800" y="60270"/>
                    <a:pt x="13859" y="60281"/>
                    <a:pt x="13943" y="60281"/>
                  </a:cubicBezTo>
                  <a:cubicBezTo>
                    <a:pt x="14050" y="60281"/>
                    <a:pt x="14157" y="60234"/>
                    <a:pt x="14217" y="60151"/>
                  </a:cubicBezTo>
                  <a:cubicBezTo>
                    <a:pt x="14312" y="59996"/>
                    <a:pt x="14288" y="59781"/>
                    <a:pt x="14133" y="59674"/>
                  </a:cubicBezTo>
                  <a:cubicBezTo>
                    <a:pt x="14072" y="59632"/>
                    <a:pt x="14002" y="59612"/>
                    <a:pt x="13932" y="59612"/>
                  </a:cubicBezTo>
                  <a:close/>
                  <a:moveTo>
                    <a:pt x="50501" y="61042"/>
                  </a:moveTo>
                  <a:cubicBezTo>
                    <a:pt x="50439" y="61042"/>
                    <a:pt x="50375" y="61057"/>
                    <a:pt x="50316" y="61091"/>
                  </a:cubicBezTo>
                  <a:cubicBezTo>
                    <a:pt x="50173" y="61174"/>
                    <a:pt x="50114" y="61389"/>
                    <a:pt x="50209" y="61544"/>
                  </a:cubicBezTo>
                  <a:cubicBezTo>
                    <a:pt x="50264" y="61642"/>
                    <a:pt x="50358" y="61700"/>
                    <a:pt x="50465" y="61700"/>
                  </a:cubicBezTo>
                  <a:cubicBezTo>
                    <a:pt x="50475" y="61700"/>
                    <a:pt x="50485" y="61699"/>
                    <a:pt x="50495" y="61698"/>
                  </a:cubicBezTo>
                  <a:cubicBezTo>
                    <a:pt x="50554" y="61698"/>
                    <a:pt x="50614" y="61686"/>
                    <a:pt x="50673" y="61651"/>
                  </a:cubicBezTo>
                  <a:cubicBezTo>
                    <a:pt x="50828" y="61567"/>
                    <a:pt x="50864" y="61353"/>
                    <a:pt x="50781" y="61186"/>
                  </a:cubicBezTo>
                  <a:cubicBezTo>
                    <a:pt x="50719" y="61094"/>
                    <a:pt x="50613" y="61042"/>
                    <a:pt x="50501" y="61042"/>
                  </a:cubicBezTo>
                  <a:close/>
                  <a:moveTo>
                    <a:pt x="16077" y="61058"/>
                  </a:moveTo>
                  <a:cubicBezTo>
                    <a:pt x="15965" y="61058"/>
                    <a:pt x="15861" y="61116"/>
                    <a:pt x="15800" y="61222"/>
                  </a:cubicBezTo>
                  <a:cubicBezTo>
                    <a:pt x="15705" y="61365"/>
                    <a:pt x="15741" y="61591"/>
                    <a:pt x="15907" y="61686"/>
                  </a:cubicBezTo>
                  <a:cubicBezTo>
                    <a:pt x="15967" y="61710"/>
                    <a:pt x="16026" y="61722"/>
                    <a:pt x="16086" y="61734"/>
                  </a:cubicBezTo>
                  <a:cubicBezTo>
                    <a:pt x="16193" y="61734"/>
                    <a:pt x="16312" y="61686"/>
                    <a:pt x="16372" y="61579"/>
                  </a:cubicBezTo>
                  <a:cubicBezTo>
                    <a:pt x="16479" y="61424"/>
                    <a:pt x="16431" y="61222"/>
                    <a:pt x="16264" y="61115"/>
                  </a:cubicBezTo>
                  <a:cubicBezTo>
                    <a:pt x="16204" y="61076"/>
                    <a:pt x="16139" y="61058"/>
                    <a:pt x="16077" y="61058"/>
                  </a:cubicBezTo>
                  <a:close/>
                  <a:moveTo>
                    <a:pt x="48243" y="62299"/>
                  </a:moveTo>
                  <a:cubicBezTo>
                    <a:pt x="48190" y="62299"/>
                    <a:pt x="48137" y="62312"/>
                    <a:pt x="48090" y="62341"/>
                  </a:cubicBezTo>
                  <a:cubicBezTo>
                    <a:pt x="47923" y="62413"/>
                    <a:pt x="47852" y="62615"/>
                    <a:pt x="47935" y="62782"/>
                  </a:cubicBezTo>
                  <a:cubicBezTo>
                    <a:pt x="47990" y="62892"/>
                    <a:pt x="48097" y="62962"/>
                    <a:pt x="48207" y="62962"/>
                  </a:cubicBezTo>
                  <a:cubicBezTo>
                    <a:pt x="48215" y="62962"/>
                    <a:pt x="48224" y="62961"/>
                    <a:pt x="48233" y="62960"/>
                  </a:cubicBezTo>
                  <a:cubicBezTo>
                    <a:pt x="48280" y="62960"/>
                    <a:pt x="48340" y="62960"/>
                    <a:pt x="48387" y="62937"/>
                  </a:cubicBezTo>
                  <a:cubicBezTo>
                    <a:pt x="48542" y="62853"/>
                    <a:pt x="48626" y="62651"/>
                    <a:pt x="48530" y="62484"/>
                  </a:cubicBezTo>
                  <a:cubicBezTo>
                    <a:pt x="48481" y="62368"/>
                    <a:pt x="48362" y="62299"/>
                    <a:pt x="48243" y="62299"/>
                  </a:cubicBezTo>
                  <a:close/>
                  <a:moveTo>
                    <a:pt x="18335" y="62313"/>
                  </a:moveTo>
                  <a:cubicBezTo>
                    <a:pt x="18216" y="62313"/>
                    <a:pt x="18097" y="62386"/>
                    <a:pt x="18038" y="62496"/>
                  </a:cubicBezTo>
                  <a:cubicBezTo>
                    <a:pt x="17943" y="62663"/>
                    <a:pt x="18027" y="62853"/>
                    <a:pt x="18181" y="62948"/>
                  </a:cubicBezTo>
                  <a:cubicBezTo>
                    <a:pt x="18215" y="62965"/>
                    <a:pt x="18255" y="62982"/>
                    <a:pt x="18292" y="62982"/>
                  </a:cubicBezTo>
                  <a:cubicBezTo>
                    <a:pt x="18307" y="62982"/>
                    <a:pt x="18322" y="62979"/>
                    <a:pt x="18336" y="62972"/>
                  </a:cubicBezTo>
                  <a:cubicBezTo>
                    <a:pt x="18455" y="62972"/>
                    <a:pt x="18574" y="62913"/>
                    <a:pt x="18634" y="62794"/>
                  </a:cubicBezTo>
                  <a:cubicBezTo>
                    <a:pt x="18717" y="62639"/>
                    <a:pt x="18646" y="62437"/>
                    <a:pt x="18479" y="62353"/>
                  </a:cubicBezTo>
                  <a:cubicBezTo>
                    <a:pt x="18434" y="62325"/>
                    <a:pt x="18384" y="62313"/>
                    <a:pt x="18335" y="62313"/>
                  </a:cubicBezTo>
                  <a:close/>
                  <a:moveTo>
                    <a:pt x="45904" y="63382"/>
                  </a:moveTo>
                  <a:cubicBezTo>
                    <a:pt x="45859" y="63382"/>
                    <a:pt x="45813" y="63392"/>
                    <a:pt x="45768" y="63413"/>
                  </a:cubicBezTo>
                  <a:cubicBezTo>
                    <a:pt x="45601" y="63484"/>
                    <a:pt x="45506" y="63687"/>
                    <a:pt x="45590" y="63853"/>
                  </a:cubicBezTo>
                  <a:cubicBezTo>
                    <a:pt x="45649" y="63972"/>
                    <a:pt x="45768" y="64068"/>
                    <a:pt x="45899" y="64068"/>
                  </a:cubicBezTo>
                  <a:cubicBezTo>
                    <a:pt x="45947" y="64068"/>
                    <a:pt x="45982" y="64044"/>
                    <a:pt x="46030" y="64032"/>
                  </a:cubicBezTo>
                  <a:cubicBezTo>
                    <a:pt x="46197" y="63961"/>
                    <a:pt x="46280" y="63746"/>
                    <a:pt x="46209" y="63591"/>
                  </a:cubicBezTo>
                  <a:cubicBezTo>
                    <a:pt x="46155" y="63467"/>
                    <a:pt x="46035" y="63382"/>
                    <a:pt x="45904" y="63382"/>
                  </a:cubicBezTo>
                  <a:close/>
                  <a:moveTo>
                    <a:pt x="20698" y="63397"/>
                  </a:moveTo>
                  <a:cubicBezTo>
                    <a:pt x="20567" y="63397"/>
                    <a:pt x="20446" y="63471"/>
                    <a:pt x="20384" y="63603"/>
                  </a:cubicBezTo>
                  <a:cubicBezTo>
                    <a:pt x="20313" y="63782"/>
                    <a:pt x="20408" y="63972"/>
                    <a:pt x="20563" y="64044"/>
                  </a:cubicBezTo>
                  <a:cubicBezTo>
                    <a:pt x="20589" y="64061"/>
                    <a:pt x="20621" y="64072"/>
                    <a:pt x="20660" y="64072"/>
                  </a:cubicBezTo>
                  <a:cubicBezTo>
                    <a:pt x="20674" y="64072"/>
                    <a:pt x="20689" y="64071"/>
                    <a:pt x="20705" y="64068"/>
                  </a:cubicBezTo>
                  <a:cubicBezTo>
                    <a:pt x="20836" y="64068"/>
                    <a:pt x="20955" y="63984"/>
                    <a:pt x="21015" y="63853"/>
                  </a:cubicBezTo>
                  <a:cubicBezTo>
                    <a:pt x="21086" y="63687"/>
                    <a:pt x="21015" y="63496"/>
                    <a:pt x="20836" y="63425"/>
                  </a:cubicBezTo>
                  <a:cubicBezTo>
                    <a:pt x="20790" y="63406"/>
                    <a:pt x="20743" y="63397"/>
                    <a:pt x="20698" y="63397"/>
                  </a:cubicBezTo>
                  <a:close/>
                  <a:moveTo>
                    <a:pt x="43489" y="64265"/>
                  </a:moveTo>
                  <a:cubicBezTo>
                    <a:pt x="43455" y="64265"/>
                    <a:pt x="43421" y="64271"/>
                    <a:pt x="43387" y="64282"/>
                  </a:cubicBezTo>
                  <a:cubicBezTo>
                    <a:pt x="43208" y="64342"/>
                    <a:pt x="43101" y="64544"/>
                    <a:pt x="43161" y="64723"/>
                  </a:cubicBezTo>
                  <a:cubicBezTo>
                    <a:pt x="43203" y="64851"/>
                    <a:pt x="43313" y="64940"/>
                    <a:pt x="43438" y="64940"/>
                  </a:cubicBezTo>
                  <a:cubicBezTo>
                    <a:pt x="43453" y="64940"/>
                    <a:pt x="43467" y="64939"/>
                    <a:pt x="43482" y="64937"/>
                  </a:cubicBezTo>
                  <a:cubicBezTo>
                    <a:pt x="43518" y="64937"/>
                    <a:pt x="43565" y="64937"/>
                    <a:pt x="43589" y="64925"/>
                  </a:cubicBezTo>
                  <a:cubicBezTo>
                    <a:pt x="43768" y="64865"/>
                    <a:pt x="43875" y="64675"/>
                    <a:pt x="43815" y="64496"/>
                  </a:cubicBezTo>
                  <a:cubicBezTo>
                    <a:pt x="43767" y="64361"/>
                    <a:pt x="43633" y="64265"/>
                    <a:pt x="43489" y="64265"/>
                  </a:cubicBezTo>
                  <a:close/>
                  <a:moveTo>
                    <a:pt x="23102" y="64299"/>
                  </a:moveTo>
                  <a:cubicBezTo>
                    <a:pt x="22963" y="64299"/>
                    <a:pt x="22836" y="64380"/>
                    <a:pt x="22789" y="64520"/>
                  </a:cubicBezTo>
                  <a:cubicBezTo>
                    <a:pt x="22741" y="64699"/>
                    <a:pt x="22825" y="64901"/>
                    <a:pt x="23003" y="64961"/>
                  </a:cubicBezTo>
                  <a:cubicBezTo>
                    <a:pt x="23051" y="64961"/>
                    <a:pt x="23087" y="64973"/>
                    <a:pt x="23111" y="64984"/>
                  </a:cubicBezTo>
                  <a:cubicBezTo>
                    <a:pt x="23265" y="64984"/>
                    <a:pt x="23396" y="64901"/>
                    <a:pt x="23444" y="64746"/>
                  </a:cubicBezTo>
                  <a:cubicBezTo>
                    <a:pt x="23480" y="64568"/>
                    <a:pt x="23396" y="64377"/>
                    <a:pt x="23218" y="64318"/>
                  </a:cubicBezTo>
                  <a:cubicBezTo>
                    <a:pt x="23179" y="64305"/>
                    <a:pt x="23140" y="64299"/>
                    <a:pt x="23102" y="64299"/>
                  </a:cubicBezTo>
                  <a:close/>
                  <a:moveTo>
                    <a:pt x="25606" y="64990"/>
                  </a:moveTo>
                  <a:cubicBezTo>
                    <a:pt x="25451" y="64990"/>
                    <a:pt x="25307" y="65101"/>
                    <a:pt x="25266" y="65258"/>
                  </a:cubicBezTo>
                  <a:cubicBezTo>
                    <a:pt x="25230" y="65437"/>
                    <a:pt x="25349" y="65615"/>
                    <a:pt x="25527" y="65651"/>
                  </a:cubicBezTo>
                  <a:cubicBezTo>
                    <a:pt x="25543" y="65651"/>
                    <a:pt x="25565" y="65662"/>
                    <a:pt x="25580" y="65662"/>
                  </a:cubicBezTo>
                  <a:cubicBezTo>
                    <a:pt x="25588" y="65662"/>
                    <a:pt x="25595" y="65659"/>
                    <a:pt x="25599" y="65651"/>
                  </a:cubicBezTo>
                  <a:cubicBezTo>
                    <a:pt x="25742" y="65651"/>
                    <a:pt x="25897" y="65556"/>
                    <a:pt x="25920" y="65401"/>
                  </a:cubicBezTo>
                  <a:cubicBezTo>
                    <a:pt x="25968" y="65223"/>
                    <a:pt x="25849" y="65044"/>
                    <a:pt x="25670" y="64996"/>
                  </a:cubicBezTo>
                  <a:cubicBezTo>
                    <a:pt x="25649" y="64992"/>
                    <a:pt x="25628" y="64990"/>
                    <a:pt x="25606" y="64990"/>
                  </a:cubicBezTo>
                  <a:close/>
                  <a:moveTo>
                    <a:pt x="40974" y="64990"/>
                  </a:moveTo>
                  <a:cubicBezTo>
                    <a:pt x="40953" y="64990"/>
                    <a:pt x="40932" y="64992"/>
                    <a:pt x="40910" y="64996"/>
                  </a:cubicBezTo>
                  <a:cubicBezTo>
                    <a:pt x="40732" y="65044"/>
                    <a:pt x="40613" y="65223"/>
                    <a:pt x="40660" y="65401"/>
                  </a:cubicBezTo>
                  <a:cubicBezTo>
                    <a:pt x="40684" y="65556"/>
                    <a:pt x="40839" y="65651"/>
                    <a:pt x="40982" y="65675"/>
                  </a:cubicBezTo>
                  <a:cubicBezTo>
                    <a:pt x="41018" y="65675"/>
                    <a:pt x="41029" y="65675"/>
                    <a:pt x="41065" y="65651"/>
                  </a:cubicBezTo>
                  <a:cubicBezTo>
                    <a:pt x="41244" y="65615"/>
                    <a:pt x="41363" y="65437"/>
                    <a:pt x="41315" y="65258"/>
                  </a:cubicBezTo>
                  <a:cubicBezTo>
                    <a:pt x="41273" y="65101"/>
                    <a:pt x="41130" y="64990"/>
                    <a:pt x="40974" y="64990"/>
                  </a:cubicBezTo>
                  <a:close/>
                  <a:moveTo>
                    <a:pt x="28147" y="65491"/>
                  </a:moveTo>
                  <a:cubicBezTo>
                    <a:pt x="27990" y="65491"/>
                    <a:pt x="27845" y="65612"/>
                    <a:pt x="27813" y="65770"/>
                  </a:cubicBezTo>
                  <a:cubicBezTo>
                    <a:pt x="27790" y="65949"/>
                    <a:pt x="27909" y="66127"/>
                    <a:pt x="28099" y="66163"/>
                  </a:cubicBezTo>
                  <a:lnTo>
                    <a:pt x="28159" y="66163"/>
                  </a:lnTo>
                  <a:cubicBezTo>
                    <a:pt x="28325" y="66163"/>
                    <a:pt x="28456" y="66044"/>
                    <a:pt x="28480" y="65877"/>
                  </a:cubicBezTo>
                  <a:cubicBezTo>
                    <a:pt x="28516" y="65687"/>
                    <a:pt x="28385" y="65520"/>
                    <a:pt x="28206" y="65496"/>
                  </a:cubicBezTo>
                  <a:cubicBezTo>
                    <a:pt x="28186" y="65492"/>
                    <a:pt x="28167" y="65491"/>
                    <a:pt x="28147" y="65491"/>
                  </a:cubicBezTo>
                  <a:close/>
                  <a:moveTo>
                    <a:pt x="38462" y="65490"/>
                  </a:moveTo>
                  <a:cubicBezTo>
                    <a:pt x="38441" y="65490"/>
                    <a:pt x="38419" y="65492"/>
                    <a:pt x="38398" y="65496"/>
                  </a:cubicBezTo>
                  <a:cubicBezTo>
                    <a:pt x="38208" y="65520"/>
                    <a:pt x="38089" y="65699"/>
                    <a:pt x="38112" y="65877"/>
                  </a:cubicBezTo>
                  <a:cubicBezTo>
                    <a:pt x="38148" y="66044"/>
                    <a:pt x="38279" y="66163"/>
                    <a:pt x="38446" y="66163"/>
                  </a:cubicBezTo>
                  <a:lnTo>
                    <a:pt x="38505" y="66163"/>
                  </a:lnTo>
                  <a:cubicBezTo>
                    <a:pt x="38696" y="66127"/>
                    <a:pt x="38815" y="65949"/>
                    <a:pt x="38779" y="65770"/>
                  </a:cubicBezTo>
                  <a:cubicBezTo>
                    <a:pt x="38758" y="65602"/>
                    <a:pt x="38617" y="65490"/>
                    <a:pt x="38462" y="65490"/>
                  </a:cubicBezTo>
                  <a:close/>
                  <a:moveTo>
                    <a:pt x="30694" y="65792"/>
                  </a:moveTo>
                  <a:cubicBezTo>
                    <a:pt x="30530" y="65792"/>
                    <a:pt x="30384" y="65937"/>
                    <a:pt x="30373" y="66104"/>
                  </a:cubicBezTo>
                  <a:cubicBezTo>
                    <a:pt x="30361" y="66282"/>
                    <a:pt x="30492" y="66449"/>
                    <a:pt x="30683" y="66461"/>
                  </a:cubicBezTo>
                  <a:lnTo>
                    <a:pt x="30719" y="66461"/>
                  </a:lnTo>
                  <a:cubicBezTo>
                    <a:pt x="30885" y="66461"/>
                    <a:pt x="31028" y="66330"/>
                    <a:pt x="31040" y="66151"/>
                  </a:cubicBezTo>
                  <a:cubicBezTo>
                    <a:pt x="31064" y="65973"/>
                    <a:pt x="30921" y="65806"/>
                    <a:pt x="30731" y="65794"/>
                  </a:cubicBezTo>
                  <a:cubicBezTo>
                    <a:pt x="30718" y="65792"/>
                    <a:pt x="30706" y="65792"/>
                    <a:pt x="30694" y="65792"/>
                  </a:cubicBezTo>
                  <a:close/>
                  <a:moveTo>
                    <a:pt x="35892" y="65791"/>
                  </a:moveTo>
                  <a:cubicBezTo>
                    <a:pt x="35878" y="65791"/>
                    <a:pt x="35864" y="65792"/>
                    <a:pt x="35850" y="65794"/>
                  </a:cubicBezTo>
                  <a:cubicBezTo>
                    <a:pt x="35660" y="65806"/>
                    <a:pt x="35529" y="65973"/>
                    <a:pt x="35541" y="66151"/>
                  </a:cubicBezTo>
                  <a:cubicBezTo>
                    <a:pt x="35553" y="66330"/>
                    <a:pt x="35707" y="66461"/>
                    <a:pt x="35862" y="66461"/>
                  </a:cubicBezTo>
                  <a:lnTo>
                    <a:pt x="35898" y="66461"/>
                  </a:lnTo>
                  <a:cubicBezTo>
                    <a:pt x="36088" y="66437"/>
                    <a:pt x="36219" y="66294"/>
                    <a:pt x="36207" y="66104"/>
                  </a:cubicBezTo>
                  <a:cubicBezTo>
                    <a:pt x="36196" y="65917"/>
                    <a:pt x="36054" y="65791"/>
                    <a:pt x="35892" y="65791"/>
                  </a:cubicBezTo>
                  <a:close/>
                  <a:moveTo>
                    <a:pt x="33290" y="65877"/>
                  </a:moveTo>
                  <a:cubicBezTo>
                    <a:pt x="33100" y="65877"/>
                    <a:pt x="32945" y="66032"/>
                    <a:pt x="32945" y="66223"/>
                  </a:cubicBezTo>
                  <a:cubicBezTo>
                    <a:pt x="32945" y="66413"/>
                    <a:pt x="33100" y="66568"/>
                    <a:pt x="33290" y="66568"/>
                  </a:cubicBezTo>
                  <a:cubicBezTo>
                    <a:pt x="33481" y="66568"/>
                    <a:pt x="33636" y="66413"/>
                    <a:pt x="33636" y="66223"/>
                  </a:cubicBezTo>
                  <a:cubicBezTo>
                    <a:pt x="33636" y="66032"/>
                    <a:pt x="33481" y="65877"/>
                    <a:pt x="33290" y="65877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68"/>
            <p:cNvSpPr/>
            <p:nvPr/>
          </p:nvSpPr>
          <p:spPr>
            <a:xfrm>
              <a:off x="2261910" y="-1517468"/>
              <a:ext cx="2246169" cy="2247323"/>
            </a:xfrm>
            <a:custGeom>
              <a:avLst/>
              <a:gdLst/>
              <a:ahLst/>
              <a:cxnLst/>
              <a:rect l="l" t="t" r="r" b="b"/>
              <a:pathLst>
                <a:path w="72033" h="72070" extrusionOk="0">
                  <a:moveTo>
                    <a:pt x="35302" y="1"/>
                  </a:moveTo>
                  <a:cubicBezTo>
                    <a:pt x="35147" y="13"/>
                    <a:pt x="35028" y="132"/>
                    <a:pt x="35028" y="287"/>
                  </a:cubicBezTo>
                  <a:cubicBezTo>
                    <a:pt x="35028" y="430"/>
                    <a:pt x="35147" y="549"/>
                    <a:pt x="35314" y="549"/>
                  </a:cubicBezTo>
                  <a:cubicBezTo>
                    <a:pt x="35469" y="549"/>
                    <a:pt x="35588" y="418"/>
                    <a:pt x="35588" y="275"/>
                  </a:cubicBezTo>
                  <a:cubicBezTo>
                    <a:pt x="35588" y="120"/>
                    <a:pt x="35445" y="1"/>
                    <a:pt x="35302" y="1"/>
                  </a:cubicBezTo>
                  <a:close/>
                  <a:moveTo>
                    <a:pt x="37888" y="60"/>
                  </a:moveTo>
                  <a:cubicBezTo>
                    <a:pt x="37744" y="60"/>
                    <a:pt x="37635" y="174"/>
                    <a:pt x="37624" y="310"/>
                  </a:cubicBezTo>
                  <a:cubicBezTo>
                    <a:pt x="37612" y="465"/>
                    <a:pt x="37731" y="584"/>
                    <a:pt x="37874" y="596"/>
                  </a:cubicBezTo>
                  <a:lnTo>
                    <a:pt x="37898" y="608"/>
                  </a:lnTo>
                  <a:cubicBezTo>
                    <a:pt x="38029" y="608"/>
                    <a:pt x="38160" y="513"/>
                    <a:pt x="38160" y="358"/>
                  </a:cubicBezTo>
                  <a:cubicBezTo>
                    <a:pt x="38171" y="191"/>
                    <a:pt x="38052" y="72"/>
                    <a:pt x="37910" y="60"/>
                  </a:cubicBezTo>
                  <a:cubicBezTo>
                    <a:pt x="37902" y="60"/>
                    <a:pt x="37895" y="60"/>
                    <a:pt x="37888" y="60"/>
                  </a:cubicBezTo>
                  <a:close/>
                  <a:moveTo>
                    <a:pt x="32749" y="152"/>
                  </a:moveTo>
                  <a:cubicBezTo>
                    <a:pt x="32735" y="152"/>
                    <a:pt x="32721" y="153"/>
                    <a:pt x="32707" y="156"/>
                  </a:cubicBezTo>
                  <a:cubicBezTo>
                    <a:pt x="32552" y="168"/>
                    <a:pt x="32445" y="299"/>
                    <a:pt x="32456" y="453"/>
                  </a:cubicBezTo>
                  <a:cubicBezTo>
                    <a:pt x="32468" y="584"/>
                    <a:pt x="32587" y="703"/>
                    <a:pt x="32730" y="703"/>
                  </a:cubicBezTo>
                  <a:lnTo>
                    <a:pt x="32754" y="703"/>
                  </a:lnTo>
                  <a:cubicBezTo>
                    <a:pt x="32909" y="691"/>
                    <a:pt x="33028" y="549"/>
                    <a:pt x="33004" y="406"/>
                  </a:cubicBezTo>
                  <a:cubicBezTo>
                    <a:pt x="32993" y="255"/>
                    <a:pt x="32885" y="152"/>
                    <a:pt x="32749" y="152"/>
                  </a:cubicBezTo>
                  <a:close/>
                  <a:moveTo>
                    <a:pt x="40447" y="271"/>
                  </a:moveTo>
                  <a:cubicBezTo>
                    <a:pt x="40303" y="271"/>
                    <a:pt x="40194" y="373"/>
                    <a:pt x="40184" y="513"/>
                  </a:cubicBezTo>
                  <a:cubicBezTo>
                    <a:pt x="40172" y="668"/>
                    <a:pt x="40267" y="811"/>
                    <a:pt x="40422" y="822"/>
                  </a:cubicBezTo>
                  <a:lnTo>
                    <a:pt x="40469" y="822"/>
                  </a:lnTo>
                  <a:cubicBezTo>
                    <a:pt x="40600" y="822"/>
                    <a:pt x="40719" y="715"/>
                    <a:pt x="40731" y="584"/>
                  </a:cubicBezTo>
                  <a:cubicBezTo>
                    <a:pt x="40743" y="418"/>
                    <a:pt x="40648" y="287"/>
                    <a:pt x="40493" y="275"/>
                  </a:cubicBezTo>
                  <a:cubicBezTo>
                    <a:pt x="40478" y="273"/>
                    <a:pt x="40462" y="271"/>
                    <a:pt x="40447" y="271"/>
                  </a:cubicBezTo>
                  <a:close/>
                  <a:moveTo>
                    <a:pt x="30167" y="474"/>
                  </a:moveTo>
                  <a:cubicBezTo>
                    <a:pt x="30152" y="474"/>
                    <a:pt x="30138" y="475"/>
                    <a:pt x="30123" y="477"/>
                  </a:cubicBezTo>
                  <a:cubicBezTo>
                    <a:pt x="29968" y="489"/>
                    <a:pt x="29873" y="644"/>
                    <a:pt x="29897" y="787"/>
                  </a:cubicBezTo>
                  <a:cubicBezTo>
                    <a:pt x="29909" y="930"/>
                    <a:pt x="30028" y="1013"/>
                    <a:pt x="30170" y="1013"/>
                  </a:cubicBezTo>
                  <a:lnTo>
                    <a:pt x="30206" y="1013"/>
                  </a:lnTo>
                  <a:cubicBezTo>
                    <a:pt x="30361" y="1001"/>
                    <a:pt x="30468" y="846"/>
                    <a:pt x="30432" y="703"/>
                  </a:cubicBezTo>
                  <a:cubicBezTo>
                    <a:pt x="30422" y="564"/>
                    <a:pt x="30296" y="474"/>
                    <a:pt x="30167" y="474"/>
                  </a:cubicBezTo>
                  <a:close/>
                  <a:moveTo>
                    <a:pt x="43024" y="664"/>
                  </a:moveTo>
                  <a:cubicBezTo>
                    <a:pt x="42894" y="664"/>
                    <a:pt x="42765" y="764"/>
                    <a:pt x="42743" y="894"/>
                  </a:cubicBezTo>
                  <a:cubicBezTo>
                    <a:pt x="42708" y="1049"/>
                    <a:pt x="42803" y="1192"/>
                    <a:pt x="42946" y="1227"/>
                  </a:cubicBezTo>
                  <a:lnTo>
                    <a:pt x="43005" y="1227"/>
                  </a:lnTo>
                  <a:cubicBezTo>
                    <a:pt x="43148" y="1227"/>
                    <a:pt x="43244" y="1132"/>
                    <a:pt x="43279" y="1001"/>
                  </a:cubicBezTo>
                  <a:cubicBezTo>
                    <a:pt x="43327" y="846"/>
                    <a:pt x="43220" y="703"/>
                    <a:pt x="43065" y="668"/>
                  </a:cubicBezTo>
                  <a:cubicBezTo>
                    <a:pt x="43051" y="665"/>
                    <a:pt x="43038" y="664"/>
                    <a:pt x="43024" y="664"/>
                  </a:cubicBezTo>
                  <a:close/>
                  <a:moveTo>
                    <a:pt x="27640" y="994"/>
                  </a:moveTo>
                  <a:cubicBezTo>
                    <a:pt x="27619" y="994"/>
                    <a:pt x="27597" y="996"/>
                    <a:pt x="27575" y="1001"/>
                  </a:cubicBezTo>
                  <a:cubicBezTo>
                    <a:pt x="27432" y="1025"/>
                    <a:pt x="27337" y="1180"/>
                    <a:pt x="27373" y="1323"/>
                  </a:cubicBezTo>
                  <a:cubicBezTo>
                    <a:pt x="27396" y="1442"/>
                    <a:pt x="27515" y="1537"/>
                    <a:pt x="27634" y="1549"/>
                  </a:cubicBezTo>
                  <a:cubicBezTo>
                    <a:pt x="27646" y="1549"/>
                    <a:pt x="27670" y="1537"/>
                    <a:pt x="27694" y="1537"/>
                  </a:cubicBezTo>
                  <a:cubicBezTo>
                    <a:pt x="27849" y="1501"/>
                    <a:pt x="27932" y="1358"/>
                    <a:pt x="27908" y="1203"/>
                  </a:cubicBezTo>
                  <a:cubicBezTo>
                    <a:pt x="27878" y="1081"/>
                    <a:pt x="27768" y="994"/>
                    <a:pt x="27640" y="994"/>
                  </a:cubicBezTo>
                  <a:close/>
                  <a:moveTo>
                    <a:pt x="45515" y="1273"/>
                  </a:moveTo>
                  <a:cubicBezTo>
                    <a:pt x="45395" y="1273"/>
                    <a:pt x="45294" y="1352"/>
                    <a:pt x="45256" y="1477"/>
                  </a:cubicBezTo>
                  <a:cubicBezTo>
                    <a:pt x="45208" y="1620"/>
                    <a:pt x="45303" y="1775"/>
                    <a:pt x="45446" y="1823"/>
                  </a:cubicBezTo>
                  <a:lnTo>
                    <a:pt x="45530" y="1823"/>
                  </a:lnTo>
                  <a:cubicBezTo>
                    <a:pt x="45649" y="1823"/>
                    <a:pt x="45768" y="1739"/>
                    <a:pt x="45791" y="1620"/>
                  </a:cubicBezTo>
                  <a:cubicBezTo>
                    <a:pt x="45839" y="1477"/>
                    <a:pt x="45744" y="1323"/>
                    <a:pt x="45601" y="1287"/>
                  </a:cubicBezTo>
                  <a:cubicBezTo>
                    <a:pt x="45572" y="1278"/>
                    <a:pt x="45543" y="1273"/>
                    <a:pt x="45515" y="1273"/>
                  </a:cubicBezTo>
                  <a:close/>
                  <a:moveTo>
                    <a:pt x="25152" y="1689"/>
                  </a:moveTo>
                  <a:cubicBezTo>
                    <a:pt x="25122" y="1689"/>
                    <a:pt x="25092" y="1694"/>
                    <a:pt x="25063" y="1704"/>
                  </a:cubicBezTo>
                  <a:cubicBezTo>
                    <a:pt x="24908" y="1739"/>
                    <a:pt x="24836" y="1894"/>
                    <a:pt x="24884" y="2037"/>
                  </a:cubicBezTo>
                  <a:cubicBezTo>
                    <a:pt x="24932" y="2144"/>
                    <a:pt x="25027" y="2215"/>
                    <a:pt x="25134" y="2239"/>
                  </a:cubicBezTo>
                  <a:cubicBezTo>
                    <a:pt x="25170" y="2239"/>
                    <a:pt x="25194" y="2239"/>
                    <a:pt x="25229" y="2215"/>
                  </a:cubicBezTo>
                  <a:cubicBezTo>
                    <a:pt x="25372" y="2180"/>
                    <a:pt x="25444" y="2025"/>
                    <a:pt x="25408" y="1882"/>
                  </a:cubicBezTo>
                  <a:cubicBezTo>
                    <a:pt x="25370" y="1759"/>
                    <a:pt x="25265" y="1689"/>
                    <a:pt x="25152" y="1689"/>
                  </a:cubicBezTo>
                  <a:close/>
                  <a:moveTo>
                    <a:pt x="47983" y="2045"/>
                  </a:moveTo>
                  <a:cubicBezTo>
                    <a:pt x="47865" y="2045"/>
                    <a:pt x="47760" y="2105"/>
                    <a:pt x="47732" y="2215"/>
                  </a:cubicBezTo>
                  <a:cubicBezTo>
                    <a:pt x="47673" y="2370"/>
                    <a:pt x="47744" y="2537"/>
                    <a:pt x="47887" y="2573"/>
                  </a:cubicBezTo>
                  <a:cubicBezTo>
                    <a:pt x="47923" y="2596"/>
                    <a:pt x="47947" y="2596"/>
                    <a:pt x="47994" y="2596"/>
                  </a:cubicBezTo>
                  <a:cubicBezTo>
                    <a:pt x="48101" y="2596"/>
                    <a:pt x="48208" y="2537"/>
                    <a:pt x="48244" y="2418"/>
                  </a:cubicBezTo>
                  <a:cubicBezTo>
                    <a:pt x="48316" y="2263"/>
                    <a:pt x="48232" y="2096"/>
                    <a:pt x="48089" y="2061"/>
                  </a:cubicBezTo>
                  <a:cubicBezTo>
                    <a:pt x="48054" y="2050"/>
                    <a:pt x="48018" y="2045"/>
                    <a:pt x="47983" y="2045"/>
                  </a:cubicBezTo>
                  <a:close/>
                  <a:moveTo>
                    <a:pt x="22719" y="2541"/>
                  </a:moveTo>
                  <a:cubicBezTo>
                    <a:pt x="22687" y="2541"/>
                    <a:pt x="22654" y="2547"/>
                    <a:pt x="22622" y="2561"/>
                  </a:cubicBezTo>
                  <a:cubicBezTo>
                    <a:pt x="22491" y="2620"/>
                    <a:pt x="22408" y="2787"/>
                    <a:pt x="22467" y="2918"/>
                  </a:cubicBezTo>
                  <a:cubicBezTo>
                    <a:pt x="22500" y="3027"/>
                    <a:pt x="22593" y="3086"/>
                    <a:pt x="22699" y="3086"/>
                  </a:cubicBezTo>
                  <a:cubicBezTo>
                    <a:pt x="22709" y="3086"/>
                    <a:pt x="22719" y="3086"/>
                    <a:pt x="22729" y="3085"/>
                  </a:cubicBezTo>
                  <a:cubicBezTo>
                    <a:pt x="22753" y="3085"/>
                    <a:pt x="22801" y="3085"/>
                    <a:pt x="22836" y="3073"/>
                  </a:cubicBezTo>
                  <a:cubicBezTo>
                    <a:pt x="22967" y="3013"/>
                    <a:pt x="23039" y="2847"/>
                    <a:pt x="22979" y="2716"/>
                  </a:cubicBezTo>
                  <a:cubicBezTo>
                    <a:pt x="22933" y="2614"/>
                    <a:pt x="22830" y="2541"/>
                    <a:pt x="22719" y="2541"/>
                  </a:cubicBezTo>
                  <a:close/>
                  <a:moveTo>
                    <a:pt x="50396" y="3004"/>
                  </a:moveTo>
                  <a:cubicBezTo>
                    <a:pt x="50290" y="3004"/>
                    <a:pt x="50182" y="3071"/>
                    <a:pt x="50137" y="3180"/>
                  </a:cubicBezTo>
                  <a:cubicBezTo>
                    <a:pt x="50078" y="3311"/>
                    <a:pt x="50137" y="3478"/>
                    <a:pt x="50268" y="3525"/>
                  </a:cubicBezTo>
                  <a:cubicBezTo>
                    <a:pt x="50304" y="3549"/>
                    <a:pt x="50352" y="3549"/>
                    <a:pt x="50375" y="3549"/>
                  </a:cubicBezTo>
                  <a:cubicBezTo>
                    <a:pt x="50483" y="3549"/>
                    <a:pt x="50590" y="3489"/>
                    <a:pt x="50625" y="3382"/>
                  </a:cubicBezTo>
                  <a:cubicBezTo>
                    <a:pt x="50709" y="3251"/>
                    <a:pt x="50625" y="3085"/>
                    <a:pt x="50494" y="3025"/>
                  </a:cubicBezTo>
                  <a:cubicBezTo>
                    <a:pt x="50463" y="3011"/>
                    <a:pt x="50429" y="3004"/>
                    <a:pt x="50396" y="3004"/>
                  </a:cubicBezTo>
                  <a:close/>
                  <a:moveTo>
                    <a:pt x="20373" y="3590"/>
                  </a:moveTo>
                  <a:cubicBezTo>
                    <a:pt x="20332" y="3590"/>
                    <a:pt x="20291" y="3600"/>
                    <a:pt x="20253" y="3620"/>
                  </a:cubicBezTo>
                  <a:cubicBezTo>
                    <a:pt x="20110" y="3692"/>
                    <a:pt x="20062" y="3859"/>
                    <a:pt x="20122" y="3990"/>
                  </a:cubicBezTo>
                  <a:cubicBezTo>
                    <a:pt x="20169" y="4085"/>
                    <a:pt x="20253" y="4144"/>
                    <a:pt x="20384" y="4144"/>
                  </a:cubicBezTo>
                  <a:cubicBezTo>
                    <a:pt x="20431" y="4144"/>
                    <a:pt x="20467" y="4132"/>
                    <a:pt x="20503" y="4109"/>
                  </a:cubicBezTo>
                  <a:cubicBezTo>
                    <a:pt x="20645" y="4037"/>
                    <a:pt x="20705" y="3870"/>
                    <a:pt x="20622" y="3739"/>
                  </a:cubicBezTo>
                  <a:cubicBezTo>
                    <a:pt x="20571" y="3647"/>
                    <a:pt x="20473" y="3590"/>
                    <a:pt x="20373" y="3590"/>
                  </a:cubicBezTo>
                  <a:close/>
                  <a:moveTo>
                    <a:pt x="52710" y="4131"/>
                  </a:moveTo>
                  <a:cubicBezTo>
                    <a:pt x="52609" y="4131"/>
                    <a:pt x="52510" y="4182"/>
                    <a:pt x="52459" y="4275"/>
                  </a:cubicBezTo>
                  <a:cubicBezTo>
                    <a:pt x="52399" y="4406"/>
                    <a:pt x="52447" y="4573"/>
                    <a:pt x="52578" y="4644"/>
                  </a:cubicBezTo>
                  <a:cubicBezTo>
                    <a:pt x="52626" y="4656"/>
                    <a:pt x="52673" y="4680"/>
                    <a:pt x="52709" y="4680"/>
                  </a:cubicBezTo>
                  <a:cubicBezTo>
                    <a:pt x="52804" y="4680"/>
                    <a:pt x="52911" y="4621"/>
                    <a:pt x="52947" y="4525"/>
                  </a:cubicBezTo>
                  <a:cubicBezTo>
                    <a:pt x="53007" y="4394"/>
                    <a:pt x="52971" y="4228"/>
                    <a:pt x="52828" y="4156"/>
                  </a:cubicBezTo>
                  <a:cubicBezTo>
                    <a:pt x="52790" y="4139"/>
                    <a:pt x="52750" y="4131"/>
                    <a:pt x="52710" y="4131"/>
                  </a:cubicBezTo>
                  <a:close/>
                  <a:moveTo>
                    <a:pt x="18089" y="4817"/>
                  </a:moveTo>
                  <a:cubicBezTo>
                    <a:pt x="18041" y="4817"/>
                    <a:pt x="17991" y="4830"/>
                    <a:pt x="17943" y="4859"/>
                  </a:cubicBezTo>
                  <a:cubicBezTo>
                    <a:pt x="17812" y="4930"/>
                    <a:pt x="17764" y="5097"/>
                    <a:pt x="17848" y="5228"/>
                  </a:cubicBezTo>
                  <a:cubicBezTo>
                    <a:pt x="17907" y="5323"/>
                    <a:pt x="17990" y="5359"/>
                    <a:pt x="18086" y="5359"/>
                  </a:cubicBezTo>
                  <a:cubicBezTo>
                    <a:pt x="18121" y="5359"/>
                    <a:pt x="18169" y="5359"/>
                    <a:pt x="18217" y="5335"/>
                  </a:cubicBezTo>
                  <a:cubicBezTo>
                    <a:pt x="18348" y="5252"/>
                    <a:pt x="18395" y="5097"/>
                    <a:pt x="18324" y="4954"/>
                  </a:cubicBezTo>
                  <a:cubicBezTo>
                    <a:pt x="18269" y="4867"/>
                    <a:pt x="18182" y="4817"/>
                    <a:pt x="18089" y="4817"/>
                  </a:cubicBezTo>
                  <a:close/>
                  <a:moveTo>
                    <a:pt x="54932" y="5426"/>
                  </a:moveTo>
                  <a:cubicBezTo>
                    <a:pt x="54843" y="5426"/>
                    <a:pt x="54755" y="5466"/>
                    <a:pt x="54709" y="5549"/>
                  </a:cubicBezTo>
                  <a:cubicBezTo>
                    <a:pt x="54638" y="5668"/>
                    <a:pt x="54662" y="5847"/>
                    <a:pt x="54793" y="5930"/>
                  </a:cubicBezTo>
                  <a:cubicBezTo>
                    <a:pt x="54840" y="5954"/>
                    <a:pt x="54900" y="5954"/>
                    <a:pt x="54947" y="5966"/>
                  </a:cubicBezTo>
                  <a:cubicBezTo>
                    <a:pt x="55031" y="5966"/>
                    <a:pt x="55126" y="5930"/>
                    <a:pt x="55174" y="5835"/>
                  </a:cubicBezTo>
                  <a:cubicBezTo>
                    <a:pt x="55245" y="5716"/>
                    <a:pt x="55209" y="5537"/>
                    <a:pt x="55078" y="5466"/>
                  </a:cubicBezTo>
                  <a:cubicBezTo>
                    <a:pt x="55035" y="5440"/>
                    <a:pt x="54983" y="5426"/>
                    <a:pt x="54932" y="5426"/>
                  </a:cubicBezTo>
                  <a:close/>
                  <a:moveTo>
                    <a:pt x="15906" y="6174"/>
                  </a:moveTo>
                  <a:cubicBezTo>
                    <a:pt x="15852" y="6174"/>
                    <a:pt x="15795" y="6191"/>
                    <a:pt x="15740" y="6228"/>
                  </a:cubicBezTo>
                  <a:cubicBezTo>
                    <a:pt x="15621" y="6311"/>
                    <a:pt x="15585" y="6490"/>
                    <a:pt x="15669" y="6609"/>
                  </a:cubicBezTo>
                  <a:cubicBezTo>
                    <a:pt x="15728" y="6680"/>
                    <a:pt x="15823" y="6728"/>
                    <a:pt x="15907" y="6728"/>
                  </a:cubicBezTo>
                  <a:cubicBezTo>
                    <a:pt x="15954" y="6728"/>
                    <a:pt x="16014" y="6716"/>
                    <a:pt x="16062" y="6680"/>
                  </a:cubicBezTo>
                  <a:cubicBezTo>
                    <a:pt x="16193" y="6597"/>
                    <a:pt x="16216" y="6418"/>
                    <a:pt x="16133" y="6299"/>
                  </a:cubicBezTo>
                  <a:cubicBezTo>
                    <a:pt x="16074" y="6219"/>
                    <a:pt x="15993" y="6174"/>
                    <a:pt x="15906" y="6174"/>
                  </a:cubicBezTo>
                  <a:close/>
                  <a:moveTo>
                    <a:pt x="57086" y="6857"/>
                  </a:moveTo>
                  <a:cubicBezTo>
                    <a:pt x="57001" y="6857"/>
                    <a:pt x="56922" y="6894"/>
                    <a:pt x="56864" y="6966"/>
                  </a:cubicBezTo>
                  <a:cubicBezTo>
                    <a:pt x="56781" y="7085"/>
                    <a:pt x="56805" y="7264"/>
                    <a:pt x="56924" y="7359"/>
                  </a:cubicBezTo>
                  <a:cubicBezTo>
                    <a:pt x="56971" y="7407"/>
                    <a:pt x="57031" y="7419"/>
                    <a:pt x="57091" y="7419"/>
                  </a:cubicBezTo>
                  <a:cubicBezTo>
                    <a:pt x="57174" y="7419"/>
                    <a:pt x="57269" y="7371"/>
                    <a:pt x="57317" y="7299"/>
                  </a:cubicBezTo>
                  <a:cubicBezTo>
                    <a:pt x="57400" y="7180"/>
                    <a:pt x="57376" y="7002"/>
                    <a:pt x="57257" y="6907"/>
                  </a:cubicBezTo>
                  <a:cubicBezTo>
                    <a:pt x="57200" y="6873"/>
                    <a:pt x="57142" y="6857"/>
                    <a:pt x="57086" y="6857"/>
                  </a:cubicBezTo>
                  <a:close/>
                  <a:moveTo>
                    <a:pt x="13826" y="7712"/>
                  </a:moveTo>
                  <a:cubicBezTo>
                    <a:pt x="13762" y="7712"/>
                    <a:pt x="13698" y="7733"/>
                    <a:pt x="13645" y="7776"/>
                  </a:cubicBezTo>
                  <a:cubicBezTo>
                    <a:pt x="13526" y="7859"/>
                    <a:pt x="13514" y="8038"/>
                    <a:pt x="13597" y="8157"/>
                  </a:cubicBezTo>
                  <a:cubicBezTo>
                    <a:pt x="13657" y="8228"/>
                    <a:pt x="13752" y="8264"/>
                    <a:pt x="13823" y="8264"/>
                  </a:cubicBezTo>
                  <a:cubicBezTo>
                    <a:pt x="13883" y="8264"/>
                    <a:pt x="13942" y="8252"/>
                    <a:pt x="13990" y="8204"/>
                  </a:cubicBezTo>
                  <a:cubicBezTo>
                    <a:pt x="14109" y="8109"/>
                    <a:pt x="14121" y="7930"/>
                    <a:pt x="14038" y="7811"/>
                  </a:cubicBezTo>
                  <a:cubicBezTo>
                    <a:pt x="13985" y="7745"/>
                    <a:pt x="13906" y="7712"/>
                    <a:pt x="13826" y="7712"/>
                  </a:cubicBezTo>
                  <a:close/>
                  <a:moveTo>
                    <a:pt x="59116" y="8462"/>
                  </a:moveTo>
                  <a:cubicBezTo>
                    <a:pt x="59038" y="8462"/>
                    <a:pt x="58960" y="8495"/>
                    <a:pt x="58900" y="8562"/>
                  </a:cubicBezTo>
                  <a:cubicBezTo>
                    <a:pt x="58805" y="8681"/>
                    <a:pt x="58817" y="8847"/>
                    <a:pt x="58936" y="8942"/>
                  </a:cubicBezTo>
                  <a:cubicBezTo>
                    <a:pt x="58996" y="8990"/>
                    <a:pt x="59055" y="9002"/>
                    <a:pt x="59115" y="9014"/>
                  </a:cubicBezTo>
                  <a:cubicBezTo>
                    <a:pt x="59186" y="9014"/>
                    <a:pt x="59257" y="8978"/>
                    <a:pt x="59317" y="8919"/>
                  </a:cubicBezTo>
                  <a:cubicBezTo>
                    <a:pt x="59424" y="8800"/>
                    <a:pt x="59412" y="8633"/>
                    <a:pt x="59293" y="8526"/>
                  </a:cubicBezTo>
                  <a:cubicBezTo>
                    <a:pt x="59240" y="8483"/>
                    <a:pt x="59178" y="8462"/>
                    <a:pt x="59116" y="8462"/>
                  </a:cubicBezTo>
                  <a:close/>
                  <a:moveTo>
                    <a:pt x="11851" y="9380"/>
                  </a:moveTo>
                  <a:cubicBezTo>
                    <a:pt x="11785" y="9380"/>
                    <a:pt x="11719" y="9404"/>
                    <a:pt x="11668" y="9454"/>
                  </a:cubicBezTo>
                  <a:cubicBezTo>
                    <a:pt x="11561" y="9562"/>
                    <a:pt x="11549" y="9740"/>
                    <a:pt x="11656" y="9835"/>
                  </a:cubicBezTo>
                  <a:cubicBezTo>
                    <a:pt x="11716" y="9895"/>
                    <a:pt x="11787" y="9931"/>
                    <a:pt x="11859" y="9931"/>
                  </a:cubicBezTo>
                  <a:cubicBezTo>
                    <a:pt x="11918" y="9931"/>
                    <a:pt x="11990" y="9907"/>
                    <a:pt x="12037" y="9859"/>
                  </a:cubicBezTo>
                  <a:cubicBezTo>
                    <a:pt x="12144" y="9752"/>
                    <a:pt x="12156" y="9585"/>
                    <a:pt x="12049" y="9466"/>
                  </a:cubicBezTo>
                  <a:cubicBezTo>
                    <a:pt x="11999" y="9410"/>
                    <a:pt x="11925" y="9380"/>
                    <a:pt x="11851" y="9380"/>
                  </a:cubicBezTo>
                  <a:close/>
                  <a:moveTo>
                    <a:pt x="61015" y="10208"/>
                  </a:moveTo>
                  <a:cubicBezTo>
                    <a:pt x="60945" y="10208"/>
                    <a:pt x="60877" y="10234"/>
                    <a:pt x="60829" y="10288"/>
                  </a:cubicBezTo>
                  <a:cubicBezTo>
                    <a:pt x="60722" y="10395"/>
                    <a:pt x="60722" y="10574"/>
                    <a:pt x="60829" y="10681"/>
                  </a:cubicBezTo>
                  <a:cubicBezTo>
                    <a:pt x="60889" y="10717"/>
                    <a:pt x="60960" y="10752"/>
                    <a:pt x="61020" y="10764"/>
                  </a:cubicBezTo>
                  <a:cubicBezTo>
                    <a:pt x="61091" y="10764"/>
                    <a:pt x="61151" y="10728"/>
                    <a:pt x="61210" y="10681"/>
                  </a:cubicBezTo>
                  <a:cubicBezTo>
                    <a:pt x="61317" y="10574"/>
                    <a:pt x="61317" y="10395"/>
                    <a:pt x="61210" y="10288"/>
                  </a:cubicBezTo>
                  <a:cubicBezTo>
                    <a:pt x="61156" y="10234"/>
                    <a:pt x="61085" y="10208"/>
                    <a:pt x="61015" y="10208"/>
                  </a:cubicBezTo>
                  <a:close/>
                  <a:moveTo>
                    <a:pt x="10036" y="11200"/>
                  </a:moveTo>
                  <a:cubicBezTo>
                    <a:pt x="9960" y="11200"/>
                    <a:pt x="9881" y="11230"/>
                    <a:pt x="9823" y="11288"/>
                  </a:cubicBezTo>
                  <a:cubicBezTo>
                    <a:pt x="9716" y="11395"/>
                    <a:pt x="9727" y="11574"/>
                    <a:pt x="9835" y="11669"/>
                  </a:cubicBezTo>
                  <a:cubicBezTo>
                    <a:pt x="9882" y="11729"/>
                    <a:pt x="9954" y="11740"/>
                    <a:pt x="10025" y="11740"/>
                  </a:cubicBezTo>
                  <a:cubicBezTo>
                    <a:pt x="10085" y="11740"/>
                    <a:pt x="10168" y="11717"/>
                    <a:pt x="10228" y="11657"/>
                  </a:cubicBezTo>
                  <a:cubicBezTo>
                    <a:pt x="10323" y="11550"/>
                    <a:pt x="10311" y="11371"/>
                    <a:pt x="10204" y="11264"/>
                  </a:cubicBezTo>
                  <a:cubicBezTo>
                    <a:pt x="10160" y="11221"/>
                    <a:pt x="10099" y="11200"/>
                    <a:pt x="10036" y="11200"/>
                  </a:cubicBezTo>
                  <a:close/>
                  <a:moveTo>
                    <a:pt x="62805" y="12060"/>
                  </a:moveTo>
                  <a:cubicBezTo>
                    <a:pt x="62741" y="12060"/>
                    <a:pt x="62676" y="12084"/>
                    <a:pt x="62627" y="12133"/>
                  </a:cubicBezTo>
                  <a:cubicBezTo>
                    <a:pt x="62508" y="12241"/>
                    <a:pt x="62496" y="12395"/>
                    <a:pt x="62591" y="12514"/>
                  </a:cubicBezTo>
                  <a:cubicBezTo>
                    <a:pt x="62651" y="12598"/>
                    <a:pt x="62734" y="12622"/>
                    <a:pt x="62806" y="12622"/>
                  </a:cubicBezTo>
                  <a:cubicBezTo>
                    <a:pt x="62865" y="12622"/>
                    <a:pt x="62925" y="12598"/>
                    <a:pt x="62984" y="12550"/>
                  </a:cubicBezTo>
                  <a:cubicBezTo>
                    <a:pt x="63103" y="12443"/>
                    <a:pt x="63115" y="12276"/>
                    <a:pt x="63008" y="12157"/>
                  </a:cubicBezTo>
                  <a:cubicBezTo>
                    <a:pt x="62957" y="12093"/>
                    <a:pt x="62881" y="12060"/>
                    <a:pt x="62805" y="12060"/>
                  </a:cubicBezTo>
                  <a:close/>
                  <a:moveTo>
                    <a:pt x="8297" y="13130"/>
                  </a:moveTo>
                  <a:cubicBezTo>
                    <a:pt x="8218" y="13130"/>
                    <a:pt x="8143" y="13163"/>
                    <a:pt x="8096" y="13229"/>
                  </a:cubicBezTo>
                  <a:cubicBezTo>
                    <a:pt x="8001" y="13348"/>
                    <a:pt x="8025" y="13526"/>
                    <a:pt x="8144" y="13622"/>
                  </a:cubicBezTo>
                  <a:cubicBezTo>
                    <a:pt x="8180" y="13669"/>
                    <a:pt x="8263" y="13681"/>
                    <a:pt x="8299" y="13681"/>
                  </a:cubicBezTo>
                  <a:cubicBezTo>
                    <a:pt x="8382" y="13681"/>
                    <a:pt x="8453" y="13634"/>
                    <a:pt x="8513" y="13574"/>
                  </a:cubicBezTo>
                  <a:cubicBezTo>
                    <a:pt x="8620" y="13455"/>
                    <a:pt x="8596" y="13276"/>
                    <a:pt x="8477" y="13193"/>
                  </a:cubicBezTo>
                  <a:cubicBezTo>
                    <a:pt x="8424" y="13151"/>
                    <a:pt x="8360" y="13130"/>
                    <a:pt x="8297" y="13130"/>
                  </a:cubicBezTo>
                  <a:close/>
                  <a:moveTo>
                    <a:pt x="64432" y="14056"/>
                  </a:moveTo>
                  <a:cubicBezTo>
                    <a:pt x="64370" y="14056"/>
                    <a:pt x="64309" y="14074"/>
                    <a:pt x="64258" y="14110"/>
                  </a:cubicBezTo>
                  <a:cubicBezTo>
                    <a:pt x="64139" y="14205"/>
                    <a:pt x="64127" y="14384"/>
                    <a:pt x="64222" y="14503"/>
                  </a:cubicBezTo>
                  <a:cubicBezTo>
                    <a:pt x="64271" y="14561"/>
                    <a:pt x="64336" y="14604"/>
                    <a:pt x="64398" y="14604"/>
                  </a:cubicBezTo>
                  <a:cubicBezTo>
                    <a:pt x="64411" y="14604"/>
                    <a:pt x="64424" y="14602"/>
                    <a:pt x="64437" y="14598"/>
                  </a:cubicBezTo>
                  <a:cubicBezTo>
                    <a:pt x="64496" y="14598"/>
                    <a:pt x="64556" y="14574"/>
                    <a:pt x="64603" y="14538"/>
                  </a:cubicBezTo>
                  <a:cubicBezTo>
                    <a:pt x="64722" y="14455"/>
                    <a:pt x="64734" y="14276"/>
                    <a:pt x="64651" y="14157"/>
                  </a:cubicBezTo>
                  <a:cubicBezTo>
                    <a:pt x="64596" y="14089"/>
                    <a:pt x="64514" y="14056"/>
                    <a:pt x="64432" y="14056"/>
                  </a:cubicBezTo>
                  <a:close/>
                  <a:moveTo>
                    <a:pt x="6752" y="15192"/>
                  </a:moveTo>
                  <a:cubicBezTo>
                    <a:pt x="6667" y="15192"/>
                    <a:pt x="6587" y="15229"/>
                    <a:pt x="6537" y="15300"/>
                  </a:cubicBezTo>
                  <a:cubicBezTo>
                    <a:pt x="6441" y="15443"/>
                    <a:pt x="6477" y="15598"/>
                    <a:pt x="6596" y="15693"/>
                  </a:cubicBezTo>
                  <a:cubicBezTo>
                    <a:pt x="6632" y="15729"/>
                    <a:pt x="6691" y="15753"/>
                    <a:pt x="6751" y="15753"/>
                  </a:cubicBezTo>
                  <a:cubicBezTo>
                    <a:pt x="6846" y="15753"/>
                    <a:pt x="6929" y="15705"/>
                    <a:pt x="6977" y="15634"/>
                  </a:cubicBezTo>
                  <a:cubicBezTo>
                    <a:pt x="7072" y="15491"/>
                    <a:pt x="7037" y="15336"/>
                    <a:pt x="6918" y="15241"/>
                  </a:cubicBezTo>
                  <a:cubicBezTo>
                    <a:pt x="6865" y="15208"/>
                    <a:pt x="6808" y="15192"/>
                    <a:pt x="6752" y="15192"/>
                  </a:cubicBezTo>
                  <a:close/>
                  <a:moveTo>
                    <a:pt x="65934" y="16178"/>
                  </a:moveTo>
                  <a:cubicBezTo>
                    <a:pt x="65883" y="16178"/>
                    <a:pt x="65830" y="16194"/>
                    <a:pt x="65782" y="16229"/>
                  </a:cubicBezTo>
                  <a:cubicBezTo>
                    <a:pt x="65663" y="16301"/>
                    <a:pt x="65615" y="16467"/>
                    <a:pt x="65711" y="16598"/>
                  </a:cubicBezTo>
                  <a:cubicBezTo>
                    <a:pt x="65770" y="16670"/>
                    <a:pt x="65854" y="16717"/>
                    <a:pt x="65925" y="16717"/>
                  </a:cubicBezTo>
                  <a:cubicBezTo>
                    <a:pt x="65973" y="16717"/>
                    <a:pt x="66032" y="16705"/>
                    <a:pt x="66080" y="16670"/>
                  </a:cubicBezTo>
                  <a:cubicBezTo>
                    <a:pt x="66199" y="16598"/>
                    <a:pt x="66246" y="16432"/>
                    <a:pt x="66151" y="16301"/>
                  </a:cubicBezTo>
                  <a:cubicBezTo>
                    <a:pt x="66106" y="16225"/>
                    <a:pt x="66023" y="16178"/>
                    <a:pt x="65934" y="16178"/>
                  </a:cubicBezTo>
                  <a:close/>
                  <a:moveTo>
                    <a:pt x="5353" y="17360"/>
                  </a:moveTo>
                  <a:cubicBezTo>
                    <a:pt x="5261" y="17360"/>
                    <a:pt x="5167" y="17405"/>
                    <a:pt x="5120" y="17491"/>
                  </a:cubicBezTo>
                  <a:cubicBezTo>
                    <a:pt x="5024" y="17610"/>
                    <a:pt x="5072" y="17789"/>
                    <a:pt x="5203" y="17860"/>
                  </a:cubicBezTo>
                  <a:cubicBezTo>
                    <a:pt x="5251" y="17896"/>
                    <a:pt x="5298" y="17908"/>
                    <a:pt x="5346" y="17908"/>
                  </a:cubicBezTo>
                  <a:cubicBezTo>
                    <a:pt x="5429" y="17908"/>
                    <a:pt x="5536" y="17860"/>
                    <a:pt x="5584" y="17777"/>
                  </a:cubicBezTo>
                  <a:cubicBezTo>
                    <a:pt x="5656" y="17658"/>
                    <a:pt x="5632" y="17479"/>
                    <a:pt x="5489" y="17396"/>
                  </a:cubicBezTo>
                  <a:cubicBezTo>
                    <a:pt x="5448" y="17372"/>
                    <a:pt x="5401" y="17360"/>
                    <a:pt x="5353" y="17360"/>
                  </a:cubicBezTo>
                  <a:close/>
                  <a:moveTo>
                    <a:pt x="67270" y="18375"/>
                  </a:moveTo>
                  <a:cubicBezTo>
                    <a:pt x="67225" y="18375"/>
                    <a:pt x="67181" y="18385"/>
                    <a:pt x="67139" y="18408"/>
                  </a:cubicBezTo>
                  <a:cubicBezTo>
                    <a:pt x="66997" y="18491"/>
                    <a:pt x="66961" y="18646"/>
                    <a:pt x="67032" y="18789"/>
                  </a:cubicBezTo>
                  <a:cubicBezTo>
                    <a:pt x="67092" y="18872"/>
                    <a:pt x="67175" y="18920"/>
                    <a:pt x="67270" y="18920"/>
                  </a:cubicBezTo>
                  <a:cubicBezTo>
                    <a:pt x="67318" y="18920"/>
                    <a:pt x="67354" y="18920"/>
                    <a:pt x="67401" y="18884"/>
                  </a:cubicBezTo>
                  <a:cubicBezTo>
                    <a:pt x="67532" y="18813"/>
                    <a:pt x="67580" y="18646"/>
                    <a:pt x="67508" y="18515"/>
                  </a:cubicBezTo>
                  <a:cubicBezTo>
                    <a:pt x="67460" y="18425"/>
                    <a:pt x="67366" y="18375"/>
                    <a:pt x="67270" y="18375"/>
                  </a:cubicBezTo>
                  <a:close/>
                  <a:moveTo>
                    <a:pt x="4106" y="19616"/>
                  </a:moveTo>
                  <a:cubicBezTo>
                    <a:pt x="4007" y="19616"/>
                    <a:pt x="3908" y="19673"/>
                    <a:pt x="3858" y="19765"/>
                  </a:cubicBezTo>
                  <a:cubicBezTo>
                    <a:pt x="3774" y="19896"/>
                    <a:pt x="3834" y="20063"/>
                    <a:pt x="3977" y="20134"/>
                  </a:cubicBezTo>
                  <a:cubicBezTo>
                    <a:pt x="4001" y="20158"/>
                    <a:pt x="4048" y="20170"/>
                    <a:pt x="4108" y="20170"/>
                  </a:cubicBezTo>
                  <a:cubicBezTo>
                    <a:pt x="4191" y="20170"/>
                    <a:pt x="4298" y="20111"/>
                    <a:pt x="4346" y="20015"/>
                  </a:cubicBezTo>
                  <a:cubicBezTo>
                    <a:pt x="4417" y="19884"/>
                    <a:pt x="4358" y="19718"/>
                    <a:pt x="4227" y="19646"/>
                  </a:cubicBezTo>
                  <a:cubicBezTo>
                    <a:pt x="4189" y="19625"/>
                    <a:pt x="4147" y="19616"/>
                    <a:pt x="4106" y="19616"/>
                  </a:cubicBezTo>
                  <a:close/>
                  <a:moveTo>
                    <a:pt x="68439" y="20683"/>
                  </a:moveTo>
                  <a:cubicBezTo>
                    <a:pt x="68402" y="20683"/>
                    <a:pt x="68365" y="20690"/>
                    <a:pt x="68330" y="20706"/>
                  </a:cubicBezTo>
                  <a:cubicBezTo>
                    <a:pt x="68187" y="20765"/>
                    <a:pt x="68128" y="20932"/>
                    <a:pt x="68187" y="21063"/>
                  </a:cubicBezTo>
                  <a:cubicBezTo>
                    <a:pt x="68247" y="21170"/>
                    <a:pt x="68342" y="21230"/>
                    <a:pt x="68425" y="21230"/>
                  </a:cubicBezTo>
                  <a:cubicBezTo>
                    <a:pt x="68473" y="21230"/>
                    <a:pt x="68521" y="21206"/>
                    <a:pt x="68544" y="21194"/>
                  </a:cubicBezTo>
                  <a:cubicBezTo>
                    <a:pt x="68687" y="21134"/>
                    <a:pt x="68747" y="20968"/>
                    <a:pt x="68687" y="20837"/>
                  </a:cubicBezTo>
                  <a:cubicBezTo>
                    <a:pt x="68643" y="20740"/>
                    <a:pt x="68542" y="20683"/>
                    <a:pt x="68439" y="20683"/>
                  </a:cubicBezTo>
                  <a:close/>
                  <a:moveTo>
                    <a:pt x="3015" y="21960"/>
                  </a:moveTo>
                  <a:cubicBezTo>
                    <a:pt x="2907" y="21960"/>
                    <a:pt x="2797" y="22033"/>
                    <a:pt x="2750" y="22135"/>
                  </a:cubicBezTo>
                  <a:cubicBezTo>
                    <a:pt x="2691" y="22266"/>
                    <a:pt x="2762" y="22432"/>
                    <a:pt x="2905" y="22492"/>
                  </a:cubicBezTo>
                  <a:cubicBezTo>
                    <a:pt x="2930" y="22500"/>
                    <a:pt x="2956" y="22509"/>
                    <a:pt x="2977" y="22509"/>
                  </a:cubicBezTo>
                  <a:cubicBezTo>
                    <a:pt x="2985" y="22509"/>
                    <a:pt x="2993" y="22507"/>
                    <a:pt x="3000" y="22504"/>
                  </a:cubicBezTo>
                  <a:cubicBezTo>
                    <a:pt x="3108" y="22504"/>
                    <a:pt x="3215" y="22444"/>
                    <a:pt x="3262" y="22337"/>
                  </a:cubicBezTo>
                  <a:cubicBezTo>
                    <a:pt x="3322" y="22206"/>
                    <a:pt x="3250" y="22039"/>
                    <a:pt x="3108" y="21980"/>
                  </a:cubicBezTo>
                  <a:cubicBezTo>
                    <a:pt x="3078" y="21966"/>
                    <a:pt x="3047" y="21960"/>
                    <a:pt x="3015" y="21960"/>
                  </a:cubicBezTo>
                  <a:close/>
                  <a:moveTo>
                    <a:pt x="69450" y="23032"/>
                  </a:moveTo>
                  <a:cubicBezTo>
                    <a:pt x="69418" y="23032"/>
                    <a:pt x="69386" y="23038"/>
                    <a:pt x="69354" y="23051"/>
                  </a:cubicBezTo>
                  <a:cubicBezTo>
                    <a:pt x="69199" y="23111"/>
                    <a:pt x="69128" y="23278"/>
                    <a:pt x="69187" y="23409"/>
                  </a:cubicBezTo>
                  <a:cubicBezTo>
                    <a:pt x="69235" y="23528"/>
                    <a:pt x="69342" y="23587"/>
                    <a:pt x="69461" y="23587"/>
                  </a:cubicBezTo>
                  <a:cubicBezTo>
                    <a:pt x="69485" y="23587"/>
                    <a:pt x="69521" y="23587"/>
                    <a:pt x="69544" y="23575"/>
                  </a:cubicBezTo>
                  <a:cubicBezTo>
                    <a:pt x="69699" y="23516"/>
                    <a:pt x="69771" y="23373"/>
                    <a:pt x="69711" y="23218"/>
                  </a:cubicBezTo>
                  <a:cubicBezTo>
                    <a:pt x="69665" y="23107"/>
                    <a:pt x="69561" y="23032"/>
                    <a:pt x="69450" y="23032"/>
                  </a:cubicBezTo>
                  <a:close/>
                  <a:moveTo>
                    <a:pt x="2083" y="24382"/>
                  </a:moveTo>
                  <a:cubicBezTo>
                    <a:pt x="1973" y="24382"/>
                    <a:pt x="1862" y="24453"/>
                    <a:pt x="1834" y="24575"/>
                  </a:cubicBezTo>
                  <a:cubicBezTo>
                    <a:pt x="1786" y="24706"/>
                    <a:pt x="1857" y="24873"/>
                    <a:pt x="2012" y="24921"/>
                  </a:cubicBezTo>
                  <a:cubicBezTo>
                    <a:pt x="2036" y="24933"/>
                    <a:pt x="2072" y="24933"/>
                    <a:pt x="2096" y="24933"/>
                  </a:cubicBezTo>
                  <a:cubicBezTo>
                    <a:pt x="2203" y="24933"/>
                    <a:pt x="2310" y="24861"/>
                    <a:pt x="2346" y="24742"/>
                  </a:cubicBezTo>
                  <a:cubicBezTo>
                    <a:pt x="2393" y="24599"/>
                    <a:pt x="2322" y="24444"/>
                    <a:pt x="2167" y="24397"/>
                  </a:cubicBezTo>
                  <a:cubicBezTo>
                    <a:pt x="2140" y="24387"/>
                    <a:pt x="2111" y="24382"/>
                    <a:pt x="2083" y="24382"/>
                  </a:cubicBezTo>
                  <a:close/>
                  <a:moveTo>
                    <a:pt x="70271" y="25484"/>
                  </a:moveTo>
                  <a:cubicBezTo>
                    <a:pt x="70248" y="25484"/>
                    <a:pt x="70224" y="25487"/>
                    <a:pt x="70199" y="25492"/>
                  </a:cubicBezTo>
                  <a:cubicBezTo>
                    <a:pt x="70068" y="25540"/>
                    <a:pt x="69973" y="25695"/>
                    <a:pt x="70021" y="25837"/>
                  </a:cubicBezTo>
                  <a:cubicBezTo>
                    <a:pt x="70056" y="25956"/>
                    <a:pt x="70152" y="26028"/>
                    <a:pt x="70295" y="26028"/>
                  </a:cubicBezTo>
                  <a:cubicBezTo>
                    <a:pt x="70318" y="26028"/>
                    <a:pt x="70330" y="26028"/>
                    <a:pt x="70366" y="26016"/>
                  </a:cubicBezTo>
                  <a:cubicBezTo>
                    <a:pt x="70497" y="25968"/>
                    <a:pt x="70592" y="25826"/>
                    <a:pt x="70545" y="25671"/>
                  </a:cubicBezTo>
                  <a:cubicBezTo>
                    <a:pt x="70504" y="25560"/>
                    <a:pt x="70397" y="25484"/>
                    <a:pt x="70271" y="25484"/>
                  </a:cubicBezTo>
                  <a:close/>
                  <a:moveTo>
                    <a:pt x="1351" y="26872"/>
                  </a:moveTo>
                  <a:cubicBezTo>
                    <a:pt x="1239" y="26872"/>
                    <a:pt x="1124" y="26950"/>
                    <a:pt x="1095" y="27076"/>
                  </a:cubicBezTo>
                  <a:cubicBezTo>
                    <a:pt x="1060" y="27207"/>
                    <a:pt x="1143" y="27361"/>
                    <a:pt x="1298" y="27397"/>
                  </a:cubicBezTo>
                  <a:cubicBezTo>
                    <a:pt x="1322" y="27397"/>
                    <a:pt x="1357" y="27397"/>
                    <a:pt x="1357" y="27421"/>
                  </a:cubicBezTo>
                  <a:cubicBezTo>
                    <a:pt x="1476" y="27421"/>
                    <a:pt x="1595" y="27326"/>
                    <a:pt x="1619" y="27207"/>
                  </a:cubicBezTo>
                  <a:cubicBezTo>
                    <a:pt x="1667" y="27076"/>
                    <a:pt x="1572" y="26921"/>
                    <a:pt x="1429" y="26885"/>
                  </a:cubicBezTo>
                  <a:cubicBezTo>
                    <a:pt x="1404" y="26876"/>
                    <a:pt x="1378" y="26872"/>
                    <a:pt x="1351" y="26872"/>
                  </a:cubicBezTo>
                  <a:close/>
                  <a:moveTo>
                    <a:pt x="70918" y="27988"/>
                  </a:moveTo>
                  <a:cubicBezTo>
                    <a:pt x="70901" y="27988"/>
                    <a:pt x="70884" y="27990"/>
                    <a:pt x="70866" y="27992"/>
                  </a:cubicBezTo>
                  <a:cubicBezTo>
                    <a:pt x="70723" y="28028"/>
                    <a:pt x="70628" y="28171"/>
                    <a:pt x="70664" y="28326"/>
                  </a:cubicBezTo>
                  <a:cubicBezTo>
                    <a:pt x="70687" y="28445"/>
                    <a:pt x="70807" y="28528"/>
                    <a:pt x="70926" y="28528"/>
                  </a:cubicBezTo>
                  <a:lnTo>
                    <a:pt x="70985" y="28528"/>
                  </a:lnTo>
                  <a:cubicBezTo>
                    <a:pt x="71140" y="28504"/>
                    <a:pt x="71235" y="28350"/>
                    <a:pt x="71199" y="28207"/>
                  </a:cubicBezTo>
                  <a:cubicBezTo>
                    <a:pt x="71168" y="28070"/>
                    <a:pt x="71052" y="27988"/>
                    <a:pt x="70918" y="27988"/>
                  </a:cubicBezTo>
                  <a:close/>
                  <a:moveTo>
                    <a:pt x="814" y="29394"/>
                  </a:moveTo>
                  <a:cubicBezTo>
                    <a:pt x="689" y="29394"/>
                    <a:pt x="580" y="29485"/>
                    <a:pt x="548" y="29624"/>
                  </a:cubicBezTo>
                  <a:cubicBezTo>
                    <a:pt x="524" y="29766"/>
                    <a:pt x="619" y="29909"/>
                    <a:pt x="774" y="29933"/>
                  </a:cubicBezTo>
                  <a:lnTo>
                    <a:pt x="822" y="29933"/>
                  </a:lnTo>
                  <a:cubicBezTo>
                    <a:pt x="953" y="29933"/>
                    <a:pt x="1060" y="29838"/>
                    <a:pt x="1084" y="29707"/>
                  </a:cubicBezTo>
                  <a:cubicBezTo>
                    <a:pt x="1119" y="29564"/>
                    <a:pt x="1012" y="29421"/>
                    <a:pt x="857" y="29397"/>
                  </a:cubicBezTo>
                  <a:cubicBezTo>
                    <a:pt x="843" y="29395"/>
                    <a:pt x="828" y="29394"/>
                    <a:pt x="814" y="29394"/>
                  </a:cubicBezTo>
                  <a:close/>
                  <a:moveTo>
                    <a:pt x="71390" y="30527"/>
                  </a:moveTo>
                  <a:cubicBezTo>
                    <a:pt x="71382" y="30527"/>
                    <a:pt x="71374" y="30528"/>
                    <a:pt x="71366" y="30528"/>
                  </a:cubicBezTo>
                  <a:cubicBezTo>
                    <a:pt x="71199" y="30552"/>
                    <a:pt x="71092" y="30695"/>
                    <a:pt x="71128" y="30838"/>
                  </a:cubicBezTo>
                  <a:cubicBezTo>
                    <a:pt x="71140" y="30969"/>
                    <a:pt x="71259" y="31076"/>
                    <a:pt x="71390" y="31076"/>
                  </a:cubicBezTo>
                  <a:lnTo>
                    <a:pt x="71438" y="31076"/>
                  </a:lnTo>
                  <a:cubicBezTo>
                    <a:pt x="71580" y="31052"/>
                    <a:pt x="71688" y="30909"/>
                    <a:pt x="71676" y="30767"/>
                  </a:cubicBezTo>
                  <a:cubicBezTo>
                    <a:pt x="71642" y="30621"/>
                    <a:pt x="71523" y="30527"/>
                    <a:pt x="71390" y="30527"/>
                  </a:cubicBezTo>
                  <a:close/>
                  <a:moveTo>
                    <a:pt x="448" y="31942"/>
                  </a:moveTo>
                  <a:cubicBezTo>
                    <a:pt x="320" y="31942"/>
                    <a:pt x="201" y="32043"/>
                    <a:pt x="191" y="32183"/>
                  </a:cubicBezTo>
                  <a:cubicBezTo>
                    <a:pt x="179" y="32326"/>
                    <a:pt x="286" y="32457"/>
                    <a:pt x="429" y="32481"/>
                  </a:cubicBezTo>
                  <a:cubicBezTo>
                    <a:pt x="429" y="32493"/>
                    <a:pt x="441" y="32493"/>
                    <a:pt x="464" y="32493"/>
                  </a:cubicBezTo>
                  <a:cubicBezTo>
                    <a:pt x="595" y="32493"/>
                    <a:pt x="714" y="32386"/>
                    <a:pt x="726" y="32243"/>
                  </a:cubicBezTo>
                  <a:cubicBezTo>
                    <a:pt x="738" y="32088"/>
                    <a:pt x="643" y="31957"/>
                    <a:pt x="488" y="31945"/>
                  </a:cubicBezTo>
                  <a:cubicBezTo>
                    <a:pt x="475" y="31943"/>
                    <a:pt x="461" y="31942"/>
                    <a:pt x="448" y="31942"/>
                  </a:cubicBezTo>
                  <a:close/>
                  <a:moveTo>
                    <a:pt x="71684" y="33088"/>
                  </a:moveTo>
                  <a:cubicBezTo>
                    <a:pt x="71677" y="33088"/>
                    <a:pt x="71670" y="33088"/>
                    <a:pt x="71664" y="33088"/>
                  </a:cubicBezTo>
                  <a:cubicBezTo>
                    <a:pt x="71509" y="33100"/>
                    <a:pt x="71390" y="33231"/>
                    <a:pt x="71402" y="33386"/>
                  </a:cubicBezTo>
                  <a:cubicBezTo>
                    <a:pt x="71426" y="33529"/>
                    <a:pt x="71545" y="33636"/>
                    <a:pt x="71688" y="33636"/>
                  </a:cubicBezTo>
                  <a:lnTo>
                    <a:pt x="71699" y="33636"/>
                  </a:lnTo>
                  <a:cubicBezTo>
                    <a:pt x="71854" y="33624"/>
                    <a:pt x="71973" y="33493"/>
                    <a:pt x="71961" y="33338"/>
                  </a:cubicBezTo>
                  <a:cubicBezTo>
                    <a:pt x="71950" y="33202"/>
                    <a:pt x="71820" y="33088"/>
                    <a:pt x="71684" y="33088"/>
                  </a:cubicBezTo>
                  <a:close/>
                  <a:moveTo>
                    <a:pt x="286" y="34517"/>
                  </a:moveTo>
                  <a:cubicBezTo>
                    <a:pt x="131" y="34517"/>
                    <a:pt x="0" y="34636"/>
                    <a:pt x="0" y="34779"/>
                  </a:cubicBezTo>
                  <a:cubicBezTo>
                    <a:pt x="0" y="34934"/>
                    <a:pt x="119" y="35065"/>
                    <a:pt x="262" y="35065"/>
                  </a:cubicBezTo>
                  <a:cubicBezTo>
                    <a:pt x="417" y="35065"/>
                    <a:pt x="536" y="34946"/>
                    <a:pt x="548" y="34803"/>
                  </a:cubicBezTo>
                  <a:cubicBezTo>
                    <a:pt x="548" y="34648"/>
                    <a:pt x="429" y="34517"/>
                    <a:pt x="286" y="34517"/>
                  </a:cubicBezTo>
                  <a:close/>
                  <a:moveTo>
                    <a:pt x="71759" y="35672"/>
                  </a:moveTo>
                  <a:cubicBezTo>
                    <a:pt x="71616" y="35672"/>
                    <a:pt x="71497" y="35791"/>
                    <a:pt x="71497" y="35946"/>
                  </a:cubicBezTo>
                  <a:lnTo>
                    <a:pt x="71497" y="35993"/>
                  </a:lnTo>
                  <a:lnTo>
                    <a:pt x="71497" y="36029"/>
                  </a:lnTo>
                  <a:cubicBezTo>
                    <a:pt x="71497" y="36184"/>
                    <a:pt x="71628" y="36303"/>
                    <a:pt x="71759" y="36303"/>
                  </a:cubicBezTo>
                  <a:cubicBezTo>
                    <a:pt x="71914" y="36303"/>
                    <a:pt x="72033" y="36184"/>
                    <a:pt x="72033" y="36029"/>
                  </a:cubicBezTo>
                  <a:lnTo>
                    <a:pt x="72033" y="35993"/>
                  </a:lnTo>
                  <a:lnTo>
                    <a:pt x="72033" y="35946"/>
                  </a:lnTo>
                  <a:cubicBezTo>
                    <a:pt x="72033" y="35791"/>
                    <a:pt x="71914" y="35672"/>
                    <a:pt x="71759" y="35672"/>
                  </a:cubicBezTo>
                  <a:close/>
                  <a:moveTo>
                    <a:pt x="262" y="37089"/>
                  </a:moveTo>
                  <a:cubicBezTo>
                    <a:pt x="119" y="37089"/>
                    <a:pt x="0" y="37220"/>
                    <a:pt x="0" y="37375"/>
                  </a:cubicBezTo>
                  <a:cubicBezTo>
                    <a:pt x="12" y="37517"/>
                    <a:pt x="131" y="37637"/>
                    <a:pt x="274" y="37637"/>
                  </a:cubicBezTo>
                  <a:lnTo>
                    <a:pt x="286" y="37637"/>
                  </a:lnTo>
                  <a:cubicBezTo>
                    <a:pt x="429" y="37637"/>
                    <a:pt x="548" y="37506"/>
                    <a:pt x="548" y="37363"/>
                  </a:cubicBezTo>
                  <a:cubicBezTo>
                    <a:pt x="548" y="37208"/>
                    <a:pt x="417" y="37089"/>
                    <a:pt x="262" y="37089"/>
                  </a:cubicBezTo>
                  <a:close/>
                  <a:moveTo>
                    <a:pt x="71680" y="38338"/>
                  </a:moveTo>
                  <a:cubicBezTo>
                    <a:pt x="71545" y="38338"/>
                    <a:pt x="71425" y="38453"/>
                    <a:pt x="71402" y="38589"/>
                  </a:cubicBezTo>
                  <a:cubicBezTo>
                    <a:pt x="71390" y="38744"/>
                    <a:pt x="71509" y="38875"/>
                    <a:pt x="71664" y="38887"/>
                  </a:cubicBezTo>
                  <a:lnTo>
                    <a:pt x="71688" y="38887"/>
                  </a:lnTo>
                  <a:cubicBezTo>
                    <a:pt x="71819" y="38887"/>
                    <a:pt x="71950" y="38791"/>
                    <a:pt x="71961" y="38637"/>
                  </a:cubicBezTo>
                  <a:cubicBezTo>
                    <a:pt x="71973" y="38470"/>
                    <a:pt x="71854" y="38351"/>
                    <a:pt x="71699" y="38339"/>
                  </a:cubicBezTo>
                  <a:cubicBezTo>
                    <a:pt x="71693" y="38338"/>
                    <a:pt x="71686" y="38338"/>
                    <a:pt x="71680" y="38338"/>
                  </a:cubicBezTo>
                  <a:close/>
                  <a:moveTo>
                    <a:pt x="471" y="39681"/>
                  </a:moveTo>
                  <a:cubicBezTo>
                    <a:pt x="457" y="39681"/>
                    <a:pt x="443" y="39682"/>
                    <a:pt x="429" y="39684"/>
                  </a:cubicBezTo>
                  <a:cubicBezTo>
                    <a:pt x="286" y="39696"/>
                    <a:pt x="179" y="39827"/>
                    <a:pt x="191" y="39982"/>
                  </a:cubicBezTo>
                  <a:cubicBezTo>
                    <a:pt x="202" y="40113"/>
                    <a:pt x="322" y="40220"/>
                    <a:pt x="464" y="40220"/>
                  </a:cubicBezTo>
                  <a:lnTo>
                    <a:pt x="488" y="40220"/>
                  </a:lnTo>
                  <a:cubicBezTo>
                    <a:pt x="643" y="40196"/>
                    <a:pt x="738" y="40065"/>
                    <a:pt x="726" y="39922"/>
                  </a:cubicBezTo>
                  <a:cubicBezTo>
                    <a:pt x="716" y="39782"/>
                    <a:pt x="607" y="39681"/>
                    <a:pt x="471" y="39681"/>
                  </a:cubicBezTo>
                  <a:close/>
                  <a:moveTo>
                    <a:pt x="71428" y="40898"/>
                  </a:moveTo>
                  <a:cubicBezTo>
                    <a:pt x="71292" y="40898"/>
                    <a:pt x="71162" y="41001"/>
                    <a:pt x="71140" y="41137"/>
                  </a:cubicBezTo>
                  <a:cubicBezTo>
                    <a:pt x="71128" y="41292"/>
                    <a:pt x="71223" y="41423"/>
                    <a:pt x="71378" y="41458"/>
                  </a:cubicBezTo>
                  <a:lnTo>
                    <a:pt x="71426" y="41458"/>
                  </a:lnTo>
                  <a:cubicBezTo>
                    <a:pt x="71557" y="41458"/>
                    <a:pt x="71676" y="41351"/>
                    <a:pt x="71688" y="41220"/>
                  </a:cubicBezTo>
                  <a:cubicBezTo>
                    <a:pt x="71699" y="41065"/>
                    <a:pt x="71604" y="40923"/>
                    <a:pt x="71449" y="40899"/>
                  </a:cubicBezTo>
                  <a:cubicBezTo>
                    <a:pt x="71442" y="40898"/>
                    <a:pt x="71435" y="40898"/>
                    <a:pt x="71428" y="40898"/>
                  </a:cubicBezTo>
                  <a:close/>
                  <a:moveTo>
                    <a:pt x="846" y="42237"/>
                  </a:moveTo>
                  <a:cubicBezTo>
                    <a:pt x="826" y="42237"/>
                    <a:pt x="806" y="42240"/>
                    <a:pt x="786" y="42244"/>
                  </a:cubicBezTo>
                  <a:cubicBezTo>
                    <a:pt x="643" y="42256"/>
                    <a:pt x="536" y="42399"/>
                    <a:pt x="560" y="42554"/>
                  </a:cubicBezTo>
                  <a:cubicBezTo>
                    <a:pt x="595" y="42685"/>
                    <a:pt x="703" y="42780"/>
                    <a:pt x="833" y="42780"/>
                  </a:cubicBezTo>
                  <a:lnTo>
                    <a:pt x="881" y="42780"/>
                  </a:lnTo>
                  <a:cubicBezTo>
                    <a:pt x="1024" y="42756"/>
                    <a:pt x="1131" y="42613"/>
                    <a:pt x="1095" y="42459"/>
                  </a:cubicBezTo>
                  <a:cubicBezTo>
                    <a:pt x="1085" y="42334"/>
                    <a:pt x="976" y="42237"/>
                    <a:pt x="846" y="42237"/>
                  </a:cubicBezTo>
                  <a:close/>
                  <a:moveTo>
                    <a:pt x="70944" y="43439"/>
                  </a:moveTo>
                  <a:cubicBezTo>
                    <a:pt x="70815" y="43439"/>
                    <a:pt x="70706" y="43527"/>
                    <a:pt x="70676" y="43649"/>
                  </a:cubicBezTo>
                  <a:cubicBezTo>
                    <a:pt x="70652" y="43804"/>
                    <a:pt x="70735" y="43947"/>
                    <a:pt x="70890" y="43983"/>
                  </a:cubicBezTo>
                  <a:cubicBezTo>
                    <a:pt x="70896" y="43988"/>
                    <a:pt x="70905" y="43991"/>
                    <a:pt x="70915" y="43991"/>
                  </a:cubicBezTo>
                  <a:cubicBezTo>
                    <a:pt x="70926" y="43991"/>
                    <a:pt x="70937" y="43988"/>
                    <a:pt x="70949" y="43983"/>
                  </a:cubicBezTo>
                  <a:cubicBezTo>
                    <a:pt x="71080" y="43983"/>
                    <a:pt x="71188" y="43911"/>
                    <a:pt x="71211" y="43768"/>
                  </a:cubicBezTo>
                  <a:cubicBezTo>
                    <a:pt x="71247" y="43625"/>
                    <a:pt x="71152" y="43471"/>
                    <a:pt x="71009" y="43447"/>
                  </a:cubicBezTo>
                  <a:cubicBezTo>
                    <a:pt x="70987" y="43442"/>
                    <a:pt x="70965" y="43439"/>
                    <a:pt x="70944" y="43439"/>
                  </a:cubicBezTo>
                  <a:close/>
                  <a:moveTo>
                    <a:pt x="1402" y="44744"/>
                  </a:moveTo>
                  <a:cubicBezTo>
                    <a:pt x="1376" y="44744"/>
                    <a:pt x="1349" y="44748"/>
                    <a:pt x="1322" y="44756"/>
                  </a:cubicBezTo>
                  <a:cubicBezTo>
                    <a:pt x="1179" y="44780"/>
                    <a:pt x="1095" y="44935"/>
                    <a:pt x="1131" y="45078"/>
                  </a:cubicBezTo>
                  <a:cubicBezTo>
                    <a:pt x="1155" y="45221"/>
                    <a:pt x="1262" y="45292"/>
                    <a:pt x="1381" y="45292"/>
                  </a:cubicBezTo>
                  <a:cubicBezTo>
                    <a:pt x="1417" y="45292"/>
                    <a:pt x="1429" y="45280"/>
                    <a:pt x="1453" y="45280"/>
                  </a:cubicBezTo>
                  <a:cubicBezTo>
                    <a:pt x="1607" y="45245"/>
                    <a:pt x="1691" y="45102"/>
                    <a:pt x="1655" y="44947"/>
                  </a:cubicBezTo>
                  <a:cubicBezTo>
                    <a:pt x="1626" y="44829"/>
                    <a:pt x="1524" y="44744"/>
                    <a:pt x="1402" y="44744"/>
                  </a:cubicBezTo>
                  <a:close/>
                  <a:moveTo>
                    <a:pt x="70316" y="45950"/>
                  </a:moveTo>
                  <a:cubicBezTo>
                    <a:pt x="70197" y="45950"/>
                    <a:pt x="70086" y="46019"/>
                    <a:pt x="70056" y="46138"/>
                  </a:cubicBezTo>
                  <a:cubicBezTo>
                    <a:pt x="70009" y="46292"/>
                    <a:pt x="70080" y="46435"/>
                    <a:pt x="70235" y="46483"/>
                  </a:cubicBezTo>
                  <a:cubicBezTo>
                    <a:pt x="70247" y="46495"/>
                    <a:pt x="70271" y="46495"/>
                    <a:pt x="70306" y="46495"/>
                  </a:cubicBezTo>
                  <a:cubicBezTo>
                    <a:pt x="70426" y="46495"/>
                    <a:pt x="70545" y="46423"/>
                    <a:pt x="70568" y="46304"/>
                  </a:cubicBezTo>
                  <a:cubicBezTo>
                    <a:pt x="70616" y="46149"/>
                    <a:pt x="70545" y="46007"/>
                    <a:pt x="70390" y="45959"/>
                  </a:cubicBezTo>
                  <a:cubicBezTo>
                    <a:pt x="70365" y="45953"/>
                    <a:pt x="70340" y="45950"/>
                    <a:pt x="70316" y="45950"/>
                  </a:cubicBezTo>
                  <a:close/>
                  <a:moveTo>
                    <a:pt x="2131" y="47230"/>
                  </a:moveTo>
                  <a:cubicBezTo>
                    <a:pt x="2100" y="47230"/>
                    <a:pt x="2068" y="47235"/>
                    <a:pt x="2036" y="47245"/>
                  </a:cubicBezTo>
                  <a:cubicBezTo>
                    <a:pt x="1905" y="47281"/>
                    <a:pt x="1834" y="47435"/>
                    <a:pt x="1869" y="47578"/>
                  </a:cubicBezTo>
                  <a:cubicBezTo>
                    <a:pt x="1905" y="47685"/>
                    <a:pt x="2012" y="47757"/>
                    <a:pt x="2131" y="47769"/>
                  </a:cubicBezTo>
                  <a:cubicBezTo>
                    <a:pt x="2155" y="47769"/>
                    <a:pt x="2191" y="47769"/>
                    <a:pt x="2215" y="47745"/>
                  </a:cubicBezTo>
                  <a:cubicBezTo>
                    <a:pt x="2346" y="47709"/>
                    <a:pt x="2429" y="47554"/>
                    <a:pt x="2381" y="47412"/>
                  </a:cubicBezTo>
                  <a:cubicBezTo>
                    <a:pt x="2344" y="47298"/>
                    <a:pt x="2246" y="47230"/>
                    <a:pt x="2131" y="47230"/>
                  </a:cubicBezTo>
                  <a:close/>
                  <a:moveTo>
                    <a:pt x="69492" y="48390"/>
                  </a:moveTo>
                  <a:cubicBezTo>
                    <a:pt x="69367" y="48390"/>
                    <a:pt x="69252" y="48451"/>
                    <a:pt x="69223" y="48566"/>
                  </a:cubicBezTo>
                  <a:cubicBezTo>
                    <a:pt x="69175" y="48721"/>
                    <a:pt x="69247" y="48864"/>
                    <a:pt x="69378" y="48924"/>
                  </a:cubicBezTo>
                  <a:cubicBezTo>
                    <a:pt x="69413" y="48936"/>
                    <a:pt x="69437" y="48936"/>
                    <a:pt x="69485" y="48936"/>
                  </a:cubicBezTo>
                  <a:cubicBezTo>
                    <a:pt x="69592" y="48936"/>
                    <a:pt x="69699" y="48864"/>
                    <a:pt x="69735" y="48757"/>
                  </a:cubicBezTo>
                  <a:cubicBezTo>
                    <a:pt x="69783" y="48614"/>
                    <a:pt x="69711" y="48459"/>
                    <a:pt x="69580" y="48400"/>
                  </a:cubicBezTo>
                  <a:cubicBezTo>
                    <a:pt x="69551" y="48393"/>
                    <a:pt x="69521" y="48390"/>
                    <a:pt x="69492" y="48390"/>
                  </a:cubicBezTo>
                  <a:close/>
                  <a:moveTo>
                    <a:pt x="3021" y="49630"/>
                  </a:moveTo>
                  <a:cubicBezTo>
                    <a:pt x="2990" y="49630"/>
                    <a:pt x="2958" y="49636"/>
                    <a:pt x="2929" y="49650"/>
                  </a:cubicBezTo>
                  <a:cubicBezTo>
                    <a:pt x="2798" y="49709"/>
                    <a:pt x="2727" y="49876"/>
                    <a:pt x="2786" y="50007"/>
                  </a:cubicBezTo>
                  <a:cubicBezTo>
                    <a:pt x="2822" y="50114"/>
                    <a:pt x="2929" y="50174"/>
                    <a:pt x="3036" y="50174"/>
                  </a:cubicBezTo>
                  <a:cubicBezTo>
                    <a:pt x="3060" y="50174"/>
                    <a:pt x="3108" y="50174"/>
                    <a:pt x="3143" y="50162"/>
                  </a:cubicBezTo>
                  <a:cubicBezTo>
                    <a:pt x="3286" y="50102"/>
                    <a:pt x="3346" y="49936"/>
                    <a:pt x="3286" y="49805"/>
                  </a:cubicBezTo>
                  <a:cubicBezTo>
                    <a:pt x="3240" y="49703"/>
                    <a:pt x="3130" y="49630"/>
                    <a:pt x="3021" y="49630"/>
                  </a:cubicBezTo>
                  <a:close/>
                  <a:moveTo>
                    <a:pt x="68483" y="50794"/>
                  </a:moveTo>
                  <a:cubicBezTo>
                    <a:pt x="68380" y="50794"/>
                    <a:pt x="68279" y="50851"/>
                    <a:pt x="68235" y="50948"/>
                  </a:cubicBezTo>
                  <a:cubicBezTo>
                    <a:pt x="68175" y="51079"/>
                    <a:pt x="68235" y="51245"/>
                    <a:pt x="68366" y="51305"/>
                  </a:cubicBezTo>
                  <a:cubicBezTo>
                    <a:pt x="68401" y="51317"/>
                    <a:pt x="68449" y="51317"/>
                    <a:pt x="68473" y="51352"/>
                  </a:cubicBezTo>
                  <a:cubicBezTo>
                    <a:pt x="68580" y="51352"/>
                    <a:pt x="68687" y="51293"/>
                    <a:pt x="68723" y="51186"/>
                  </a:cubicBezTo>
                  <a:cubicBezTo>
                    <a:pt x="68782" y="51031"/>
                    <a:pt x="68723" y="50876"/>
                    <a:pt x="68592" y="50817"/>
                  </a:cubicBezTo>
                  <a:cubicBezTo>
                    <a:pt x="68557" y="50801"/>
                    <a:pt x="68520" y="50794"/>
                    <a:pt x="68483" y="50794"/>
                  </a:cubicBezTo>
                  <a:close/>
                  <a:moveTo>
                    <a:pt x="4121" y="51953"/>
                  </a:moveTo>
                  <a:cubicBezTo>
                    <a:pt x="4080" y="51953"/>
                    <a:pt x="4039" y="51963"/>
                    <a:pt x="4001" y="51984"/>
                  </a:cubicBezTo>
                  <a:cubicBezTo>
                    <a:pt x="3870" y="52067"/>
                    <a:pt x="3810" y="52222"/>
                    <a:pt x="3881" y="52365"/>
                  </a:cubicBezTo>
                  <a:cubicBezTo>
                    <a:pt x="3925" y="52452"/>
                    <a:pt x="4018" y="52509"/>
                    <a:pt x="4107" y="52509"/>
                  </a:cubicBezTo>
                  <a:cubicBezTo>
                    <a:pt x="4115" y="52509"/>
                    <a:pt x="4123" y="52508"/>
                    <a:pt x="4132" y="52507"/>
                  </a:cubicBezTo>
                  <a:cubicBezTo>
                    <a:pt x="4167" y="52507"/>
                    <a:pt x="4215" y="52495"/>
                    <a:pt x="4251" y="52484"/>
                  </a:cubicBezTo>
                  <a:cubicBezTo>
                    <a:pt x="4393" y="52400"/>
                    <a:pt x="4453" y="52245"/>
                    <a:pt x="4370" y="52103"/>
                  </a:cubicBezTo>
                  <a:cubicBezTo>
                    <a:pt x="4319" y="52010"/>
                    <a:pt x="4221" y="51953"/>
                    <a:pt x="4121" y="51953"/>
                  </a:cubicBezTo>
                  <a:close/>
                  <a:moveTo>
                    <a:pt x="67309" y="53085"/>
                  </a:moveTo>
                  <a:cubicBezTo>
                    <a:pt x="67216" y="53085"/>
                    <a:pt x="67127" y="53135"/>
                    <a:pt x="67080" y="53222"/>
                  </a:cubicBezTo>
                  <a:cubicBezTo>
                    <a:pt x="66997" y="53365"/>
                    <a:pt x="67044" y="53519"/>
                    <a:pt x="67175" y="53603"/>
                  </a:cubicBezTo>
                  <a:cubicBezTo>
                    <a:pt x="67223" y="53615"/>
                    <a:pt x="67270" y="53627"/>
                    <a:pt x="67318" y="53627"/>
                  </a:cubicBezTo>
                  <a:cubicBezTo>
                    <a:pt x="67401" y="53627"/>
                    <a:pt x="67508" y="53579"/>
                    <a:pt x="67556" y="53496"/>
                  </a:cubicBezTo>
                  <a:cubicBezTo>
                    <a:pt x="67628" y="53365"/>
                    <a:pt x="67580" y="53198"/>
                    <a:pt x="67449" y="53127"/>
                  </a:cubicBezTo>
                  <a:cubicBezTo>
                    <a:pt x="67405" y="53098"/>
                    <a:pt x="67356" y="53085"/>
                    <a:pt x="67309" y="53085"/>
                  </a:cubicBezTo>
                  <a:close/>
                  <a:moveTo>
                    <a:pt x="5382" y="54233"/>
                  </a:moveTo>
                  <a:cubicBezTo>
                    <a:pt x="5334" y="54233"/>
                    <a:pt x="5284" y="54245"/>
                    <a:pt x="5239" y="54269"/>
                  </a:cubicBezTo>
                  <a:cubicBezTo>
                    <a:pt x="5120" y="54341"/>
                    <a:pt x="5072" y="54508"/>
                    <a:pt x="5144" y="54639"/>
                  </a:cubicBezTo>
                  <a:cubicBezTo>
                    <a:pt x="5191" y="54734"/>
                    <a:pt x="5286" y="54770"/>
                    <a:pt x="5370" y="54770"/>
                  </a:cubicBezTo>
                  <a:cubicBezTo>
                    <a:pt x="5429" y="54770"/>
                    <a:pt x="5477" y="54758"/>
                    <a:pt x="5525" y="54734"/>
                  </a:cubicBezTo>
                  <a:cubicBezTo>
                    <a:pt x="5644" y="54650"/>
                    <a:pt x="5679" y="54496"/>
                    <a:pt x="5608" y="54353"/>
                  </a:cubicBezTo>
                  <a:cubicBezTo>
                    <a:pt x="5561" y="54275"/>
                    <a:pt x="5474" y="54233"/>
                    <a:pt x="5382" y="54233"/>
                  </a:cubicBezTo>
                  <a:close/>
                  <a:moveTo>
                    <a:pt x="65976" y="55287"/>
                  </a:moveTo>
                  <a:cubicBezTo>
                    <a:pt x="65891" y="55287"/>
                    <a:pt x="65805" y="55332"/>
                    <a:pt x="65746" y="55412"/>
                  </a:cubicBezTo>
                  <a:cubicBezTo>
                    <a:pt x="65663" y="55543"/>
                    <a:pt x="65687" y="55710"/>
                    <a:pt x="65830" y="55805"/>
                  </a:cubicBezTo>
                  <a:cubicBezTo>
                    <a:pt x="65856" y="55823"/>
                    <a:pt x="65895" y="55834"/>
                    <a:pt x="65932" y="55834"/>
                  </a:cubicBezTo>
                  <a:cubicBezTo>
                    <a:pt x="65946" y="55834"/>
                    <a:pt x="65960" y="55832"/>
                    <a:pt x="65973" y="55829"/>
                  </a:cubicBezTo>
                  <a:cubicBezTo>
                    <a:pt x="66068" y="55829"/>
                    <a:pt x="66151" y="55782"/>
                    <a:pt x="66199" y="55710"/>
                  </a:cubicBezTo>
                  <a:cubicBezTo>
                    <a:pt x="66282" y="55591"/>
                    <a:pt x="66258" y="55424"/>
                    <a:pt x="66127" y="55341"/>
                  </a:cubicBezTo>
                  <a:cubicBezTo>
                    <a:pt x="66082" y="55305"/>
                    <a:pt x="66029" y="55287"/>
                    <a:pt x="65976" y="55287"/>
                  </a:cubicBezTo>
                  <a:close/>
                  <a:moveTo>
                    <a:pt x="6793" y="56375"/>
                  </a:moveTo>
                  <a:cubicBezTo>
                    <a:pt x="6736" y="56375"/>
                    <a:pt x="6679" y="56391"/>
                    <a:pt x="6632" y="56425"/>
                  </a:cubicBezTo>
                  <a:cubicBezTo>
                    <a:pt x="6513" y="56520"/>
                    <a:pt x="6489" y="56698"/>
                    <a:pt x="6572" y="56817"/>
                  </a:cubicBezTo>
                  <a:cubicBezTo>
                    <a:pt x="6611" y="56876"/>
                    <a:pt x="6683" y="56919"/>
                    <a:pt x="6747" y="56919"/>
                  </a:cubicBezTo>
                  <a:cubicBezTo>
                    <a:pt x="6761" y="56919"/>
                    <a:pt x="6774" y="56917"/>
                    <a:pt x="6787" y="56913"/>
                  </a:cubicBezTo>
                  <a:cubicBezTo>
                    <a:pt x="6846" y="56913"/>
                    <a:pt x="6906" y="56901"/>
                    <a:pt x="6953" y="56877"/>
                  </a:cubicBezTo>
                  <a:cubicBezTo>
                    <a:pt x="7084" y="56782"/>
                    <a:pt x="7108" y="56603"/>
                    <a:pt x="7025" y="56484"/>
                  </a:cubicBezTo>
                  <a:cubicBezTo>
                    <a:pt x="6967" y="56412"/>
                    <a:pt x="6880" y="56375"/>
                    <a:pt x="6793" y="56375"/>
                  </a:cubicBezTo>
                  <a:close/>
                  <a:moveTo>
                    <a:pt x="64487" y="57404"/>
                  </a:moveTo>
                  <a:cubicBezTo>
                    <a:pt x="64407" y="57404"/>
                    <a:pt x="64329" y="57441"/>
                    <a:pt x="64282" y="57508"/>
                  </a:cubicBezTo>
                  <a:cubicBezTo>
                    <a:pt x="64175" y="57627"/>
                    <a:pt x="64199" y="57806"/>
                    <a:pt x="64318" y="57901"/>
                  </a:cubicBezTo>
                  <a:cubicBezTo>
                    <a:pt x="64365" y="57925"/>
                    <a:pt x="64425" y="57949"/>
                    <a:pt x="64484" y="57960"/>
                  </a:cubicBezTo>
                  <a:cubicBezTo>
                    <a:pt x="64580" y="57960"/>
                    <a:pt x="64651" y="57925"/>
                    <a:pt x="64711" y="57853"/>
                  </a:cubicBezTo>
                  <a:cubicBezTo>
                    <a:pt x="64818" y="57734"/>
                    <a:pt x="64782" y="57556"/>
                    <a:pt x="64663" y="57472"/>
                  </a:cubicBezTo>
                  <a:cubicBezTo>
                    <a:pt x="64611" y="57426"/>
                    <a:pt x="64548" y="57404"/>
                    <a:pt x="64487" y="57404"/>
                  </a:cubicBezTo>
                  <a:close/>
                  <a:moveTo>
                    <a:pt x="8359" y="58436"/>
                  </a:moveTo>
                  <a:cubicBezTo>
                    <a:pt x="8295" y="58436"/>
                    <a:pt x="8232" y="58454"/>
                    <a:pt x="8180" y="58496"/>
                  </a:cubicBezTo>
                  <a:cubicBezTo>
                    <a:pt x="8061" y="58603"/>
                    <a:pt x="8049" y="58758"/>
                    <a:pt x="8144" y="58877"/>
                  </a:cubicBezTo>
                  <a:cubicBezTo>
                    <a:pt x="8194" y="58947"/>
                    <a:pt x="8253" y="58975"/>
                    <a:pt x="8312" y="58975"/>
                  </a:cubicBezTo>
                  <a:cubicBezTo>
                    <a:pt x="8324" y="58975"/>
                    <a:pt x="8335" y="58974"/>
                    <a:pt x="8346" y="58972"/>
                  </a:cubicBezTo>
                  <a:cubicBezTo>
                    <a:pt x="8418" y="58972"/>
                    <a:pt x="8477" y="58961"/>
                    <a:pt x="8525" y="58913"/>
                  </a:cubicBezTo>
                  <a:cubicBezTo>
                    <a:pt x="8644" y="58818"/>
                    <a:pt x="8656" y="58639"/>
                    <a:pt x="8573" y="58520"/>
                  </a:cubicBezTo>
                  <a:cubicBezTo>
                    <a:pt x="8519" y="58467"/>
                    <a:pt x="8439" y="58436"/>
                    <a:pt x="8359" y="58436"/>
                  </a:cubicBezTo>
                  <a:close/>
                  <a:moveTo>
                    <a:pt x="62849" y="59402"/>
                  </a:moveTo>
                  <a:cubicBezTo>
                    <a:pt x="62773" y="59402"/>
                    <a:pt x="62697" y="59432"/>
                    <a:pt x="62639" y="59496"/>
                  </a:cubicBezTo>
                  <a:cubicBezTo>
                    <a:pt x="62555" y="59615"/>
                    <a:pt x="62555" y="59770"/>
                    <a:pt x="62675" y="59877"/>
                  </a:cubicBezTo>
                  <a:cubicBezTo>
                    <a:pt x="62704" y="59917"/>
                    <a:pt x="62766" y="59940"/>
                    <a:pt x="62821" y="59940"/>
                  </a:cubicBezTo>
                  <a:cubicBezTo>
                    <a:pt x="62832" y="59940"/>
                    <a:pt x="62843" y="59939"/>
                    <a:pt x="62853" y="59937"/>
                  </a:cubicBezTo>
                  <a:cubicBezTo>
                    <a:pt x="62925" y="59937"/>
                    <a:pt x="62996" y="59913"/>
                    <a:pt x="63056" y="59854"/>
                  </a:cubicBezTo>
                  <a:cubicBezTo>
                    <a:pt x="63151" y="59734"/>
                    <a:pt x="63151" y="59568"/>
                    <a:pt x="63032" y="59461"/>
                  </a:cubicBezTo>
                  <a:cubicBezTo>
                    <a:pt x="62977" y="59423"/>
                    <a:pt x="62913" y="59402"/>
                    <a:pt x="62849" y="59402"/>
                  </a:cubicBezTo>
                  <a:close/>
                  <a:moveTo>
                    <a:pt x="10072" y="60370"/>
                  </a:moveTo>
                  <a:cubicBezTo>
                    <a:pt x="10003" y="60370"/>
                    <a:pt x="9934" y="60397"/>
                    <a:pt x="9882" y="60449"/>
                  </a:cubicBezTo>
                  <a:cubicBezTo>
                    <a:pt x="9763" y="60544"/>
                    <a:pt x="9763" y="60723"/>
                    <a:pt x="9870" y="60830"/>
                  </a:cubicBezTo>
                  <a:cubicBezTo>
                    <a:pt x="9930" y="60889"/>
                    <a:pt x="10001" y="60925"/>
                    <a:pt x="10061" y="60925"/>
                  </a:cubicBezTo>
                  <a:cubicBezTo>
                    <a:pt x="10132" y="60925"/>
                    <a:pt x="10192" y="60889"/>
                    <a:pt x="10251" y="60842"/>
                  </a:cubicBezTo>
                  <a:cubicBezTo>
                    <a:pt x="10370" y="60746"/>
                    <a:pt x="10370" y="60568"/>
                    <a:pt x="10263" y="60461"/>
                  </a:cubicBezTo>
                  <a:cubicBezTo>
                    <a:pt x="10214" y="60400"/>
                    <a:pt x="10144" y="60370"/>
                    <a:pt x="10072" y="60370"/>
                  </a:cubicBezTo>
                  <a:close/>
                  <a:moveTo>
                    <a:pt x="61075" y="61273"/>
                  </a:moveTo>
                  <a:cubicBezTo>
                    <a:pt x="61005" y="61273"/>
                    <a:pt x="60936" y="61300"/>
                    <a:pt x="60889" y="61354"/>
                  </a:cubicBezTo>
                  <a:cubicBezTo>
                    <a:pt x="60781" y="61461"/>
                    <a:pt x="60781" y="61639"/>
                    <a:pt x="60889" y="61735"/>
                  </a:cubicBezTo>
                  <a:cubicBezTo>
                    <a:pt x="60920" y="61787"/>
                    <a:pt x="60987" y="61820"/>
                    <a:pt x="61051" y="61820"/>
                  </a:cubicBezTo>
                  <a:cubicBezTo>
                    <a:pt x="61060" y="61820"/>
                    <a:pt x="61070" y="61820"/>
                    <a:pt x="61079" y="61818"/>
                  </a:cubicBezTo>
                  <a:cubicBezTo>
                    <a:pt x="61151" y="61818"/>
                    <a:pt x="61210" y="61782"/>
                    <a:pt x="61270" y="61735"/>
                  </a:cubicBezTo>
                  <a:cubicBezTo>
                    <a:pt x="61377" y="61639"/>
                    <a:pt x="61377" y="61461"/>
                    <a:pt x="61270" y="61354"/>
                  </a:cubicBezTo>
                  <a:cubicBezTo>
                    <a:pt x="61216" y="61300"/>
                    <a:pt x="61145" y="61273"/>
                    <a:pt x="61075" y="61273"/>
                  </a:cubicBezTo>
                  <a:close/>
                  <a:moveTo>
                    <a:pt x="11907" y="62180"/>
                  </a:moveTo>
                  <a:cubicBezTo>
                    <a:pt x="11838" y="62180"/>
                    <a:pt x="11771" y="62209"/>
                    <a:pt x="11716" y="62270"/>
                  </a:cubicBezTo>
                  <a:cubicBezTo>
                    <a:pt x="11609" y="62390"/>
                    <a:pt x="11621" y="62556"/>
                    <a:pt x="11728" y="62663"/>
                  </a:cubicBezTo>
                  <a:cubicBezTo>
                    <a:pt x="11775" y="62711"/>
                    <a:pt x="11847" y="62723"/>
                    <a:pt x="11906" y="62735"/>
                  </a:cubicBezTo>
                  <a:cubicBezTo>
                    <a:pt x="11978" y="62735"/>
                    <a:pt x="12049" y="62711"/>
                    <a:pt x="12109" y="62651"/>
                  </a:cubicBezTo>
                  <a:cubicBezTo>
                    <a:pt x="12216" y="62532"/>
                    <a:pt x="12204" y="62366"/>
                    <a:pt x="12097" y="62259"/>
                  </a:cubicBezTo>
                  <a:cubicBezTo>
                    <a:pt x="12039" y="62206"/>
                    <a:pt x="11972" y="62180"/>
                    <a:pt x="11907" y="62180"/>
                  </a:cubicBezTo>
                  <a:close/>
                  <a:moveTo>
                    <a:pt x="59179" y="63007"/>
                  </a:moveTo>
                  <a:cubicBezTo>
                    <a:pt x="59115" y="63007"/>
                    <a:pt x="59050" y="63031"/>
                    <a:pt x="58996" y="63080"/>
                  </a:cubicBezTo>
                  <a:cubicBezTo>
                    <a:pt x="58876" y="63175"/>
                    <a:pt x="58865" y="63342"/>
                    <a:pt x="58960" y="63461"/>
                  </a:cubicBezTo>
                  <a:cubicBezTo>
                    <a:pt x="59002" y="63514"/>
                    <a:pt x="59083" y="63558"/>
                    <a:pt x="59151" y="63558"/>
                  </a:cubicBezTo>
                  <a:cubicBezTo>
                    <a:pt x="59159" y="63558"/>
                    <a:pt x="59167" y="63558"/>
                    <a:pt x="59174" y="63556"/>
                  </a:cubicBezTo>
                  <a:cubicBezTo>
                    <a:pt x="59234" y="63556"/>
                    <a:pt x="59305" y="63544"/>
                    <a:pt x="59353" y="63497"/>
                  </a:cubicBezTo>
                  <a:cubicBezTo>
                    <a:pt x="59472" y="63390"/>
                    <a:pt x="59484" y="63223"/>
                    <a:pt x="59377" y="63104"/>
                  </a:cubicBezTo>
                  <a:cubicBezTo>
                    <a:pt x="59325" y="63040"/>
                    <a:pt x="59253" y="63007"/>
                    <a:pt x="59179" y="63007"/>
                  </a:cubicBezTo>
                  <a:close/>
                  <a:moveTo>
                    <a:pt x="13880" y="63855"/>
                  </a:moveTo>
                  <a:cubicBezTo>
                    <a:pt x="13796" y="63855"/>
                    <a:pt x="13712" y="63892"/>
                    <a:pt x="13657" y="63961"/>
                  </a:cubicBezTo>
                  <a:cubicBezTo>
                    <a:pt x="13573" y="64080"/>
                    <a:pt x="13585" y="64259"/>
                    <a:pt x="13704" y="64342"/>
                  </a:cubicBezTo>
                  <a:cubicBezTo>
                    <a:pt x="13764" y="64378"/>
                    <a:pt x="13823" y="64402"/>
                    <a:pt x="13883" y="64402"/>
                  </a:cubicBezTo>
                  <a:cubicBezTo>
                    <a:pt x="13954" y="64402"/>
                    <a:pt x="14038" y="64378"/>
                    <a:pt x="14097" y="64295"/>
                  </a:cubicBezTo>
                  <a:cubicBezTo>
                    <a:pt x="14180" y="64175"/>
                    <a:pt x="14168" y="63997"/>
                    <a:pt x="14049" y="63914"/>
                  </a:cubicBezTo>
                  <a:cubicBezTo>
                    <a:pt x="14000" y="63874"/>
                    <a:pt x="13940" y="63855"/>
                    <a:pt x="13880" y="63855"/>
                  </a:cubicBezTo>
                  <a:close/>
                  <a:moveTo>
                    <a:pt x="57142" y="64621"/>
                  </a:moveTo>
                  <a:cubicBezTo>
                    <a:pt x="57086" y="64621"/>
                    <a:pt x="57030" y="64638"/>
                    <a:pt x="56983" y="64676"/>
                  </a:cubicBezTo>
                  <a:cubicBezTo>
                    <a:pt x="56864" y="64759"/>
                    <a:pt x="56840" y="64937"/>
                    <a:pt x="56924" y="65057"/>
                  </a:cubicBezTo>
                  <a:cubicBezTo>
                    <a:pt x="56971" y="65128"/>
                    <a:pt x="57055" y="65164"/>
                    <a:pt x="57150" y="65176"/>
                  </a:cubicBezTo>
                  <a:cubicBezTo>
                    <a:pt x="57210" y="65176"/>
                    <a:pt x="57269" y="65152"/>
                    <a:pt x="57317" y="65116"/>
                  </a:cubicBezTo>
                  <a:cubicBezTo>
                    <a:pt x="57436" y="65033"/>
                    <a:pt x="57460" y="64854"/>
                    <a:pt x="57376" y="64735"/>
                  </a:cubicBezTo>
                  <a:cubicBezTo>
                    <a:pt x="57318" y="64663"/>
                    <a:pt x="57229" y="64621"/>
                    <a:pt x="57142" y="64621"/>
                  </a:cubicBezTo>
                  <a:close/>
                  <a:moveTo>
                    <a:pt x="15959" y="65374"/>
                  </a:moveTo>
                  <a:cubicBezTo>
                    <a:pt x="15871" y="65374"/>
                    <a:pt x="15788" y="65411"/>
                    <a:pt x="15728" y="65485"/>
                  </a:cubicBezTo>
                  <a:cubicBezTo>
                    <a:pt x="15645" y="65628"/>
                    <a:pt x="15681" y="65783"/>
                    <a:pt x="15800" y="65878"/>
                  </a:cubicBezTo>
                  <a:cubicBezTo>
                    <a:pt x="15847" y="65902"/>
                    <a:pt x="15907" y="65926"/>
                    <a:pt x="15966" y="65926"/>
                  </a:cubicBezTo>
                  <a:cubicBezTo>
                    <a:pt x="16062" y="65926"/>
                    <a:pt x="16133" y="65878"/>
                    <a:pt x="16193" y="65807"/>
                  </a:cubicBezTo>
                  <a:cubicBezTo>
                    <a:pt x="16276" y="65664"/>
                    <a:pt x="16240" y="65509"/>
                    <a:pt x="16121" y="65414"/>
                  </a:cubicBezTo>
                  <a:cubicBezTo>
                    <a:pt x="16068" y="65387"/>
                    <a:pt x="16012" y="65374"/>
                    <a:pt x="15959" y="65374"/>
                  </a:cubicBezTo>
                  <a:close/>
                  <a:moveTo>
                    <a:pt x="55028" y="66077"/>
                  </a:moveTo>
                  <a:cubicBezTo>
                    <a:pt x="54977" y="66077"/>
                    <a:pt x="54924" y="66090"/>
                    <a:pt x="54876" y="66116"/>
                  </a:cubicBezTo>
                  <a:cubicBezTo>
                    <a:pt x="54733" y="66188"/>
                    <a:pt x="54709" y="66354"/>
                    <a:pt x="54781" y="66485"/>
                  </a:cubicBezTo>
                  <a:cubicBezTo>
                    <a:pt x="54828" y="66581"/>
                    <a:pt x="54912" y="66616"/>
                    <a:pt x="55007" y="66616"/>
                  </a:cubicBezTo>
                  <a:cubicBezTo>
                    <a:pt x="55066" y="66616"/>
                    <a:pt x="55114" y="66604"/>
                    <a:pt x="55150" y="66569"/>
                  </a:cubicBezTo>
                  <a:cubicBezTo>
                    <a:pt x="55293" y="66497"/>
                    <a:pt x="55328" y="66342"/>
                    <a:pt x="55245" y="66200"/>
                  </a:cubicBezTo>
                  <a:cubicBezTo>
                    <a:pt x="55200" y="66117"/>
                    <a:pt x="55116" y="66077"/>
                    <a:pt x="55028" y="66077"/>
                  </a:cubicBezTo>
                  <a:close/>
                  <a:moveTo>
                    <a:pt x="18158" y="66750"/>
                  </a:moveTo>
                  <a:cubicBezTo>
                    <a:pt x="18062" y="66750"/>
                    <a:pt x="17968" y="66800"/>
                    <a:pt x="17919" y="66890"/>
                  </a:cubicBezTo>
                  <a:cubicBezTo>
                    <a:pt x="17848" y="67021"/>
                    <a:pt x="17883" y="67188"/>
                    <a:pt x="18026" y="67259"/>
                  </a:cubicBezTo>
                  <a:cubicBezTo>
                    <a:pt x="18044" y="67286"/>
                    <a:pt x="18075" y="67299"/>
                    <a:pt x="18115" y="67299"/>
                  </a:cubicBezTo>
                  <a:cubicBezTo>
                    <a:pt x="18128" y="67299"/>
                    <a:pt x="18142" y="67298"/>
                    <a:pt x="18157" y="67295"/>
                  </a:cubicBezTo>
                  <a:cubicBezTo>
                    <a:pt x="18240" y="67295"/>
                    <a:pt x="18348" y="67247"/>
                    <a:pt x="18395" y="67152"/>
                  </a:cubicBezTo>
                  <a:cubicBezTo>
                    <a:pt x="18467" y="67021"/>
                    <a:pt x="18419" y="66854"/>
                    <a:pt x="18288" y="66783"/>
                  </a:cubicBezTo>
                  <a:cubicBezTo>
                    <a:pt x="18247" y="66760"/>
                    <a:pt x="18202" y="66750"/>
                    <a:pt x="18158" y="66750"/>
                  </a:cubicBezTo>
                  <a:close/>
                  <a:moveTo>
                    <a:pt x="52763" y="67360"/>
                  </a:moveTo>
                  <a:cubicBezTo>
                    <a:pt x="52722" y="67360"/>
                    <a:pt x="52679" y="67369"/>
                    <a:pt x="52638" y="67390"/>
                  </a:cubicBezTo>
                  <a:cubicBezTo>
                    <a:pt x="52519" y="67474"/>
                    <a:pt x="52459" y="67628"/>
                    <a:pt x="52530" y="67771"/>
                  </a:cubicBezTo>
                  <a:cubicBezTo>
                    <a:pt x="52578" y="67855"/>
                    <a:pt x="52685" y="67902"/>
                    <a:pt x="52757" y="67914"/>
                  </a:cubicBezTo>
                  <a:cubicBezTo>
                    <a:pt x="52804" y="67914"/>
                    <a:pt x="52852" y="67902"/>
                    <a:pt x="52900" y="67890"/>
                  </a:cubicBezTo>
                  <a:cubicBezTo>
                    <a:pt x="53030" y="67807"/>
                    <a:pt x="53090" y="67652"/>
                    <a:pt x="53007" y="67509"/>
                  </a:cubicBezTo>
                  <a:cubicBezTo>
                    <a:pt x="52956" y="67417"/>
                    <a:pt x="52864" y="67360"/>
                    <a:pt x="52763" y="67360"/>
                  </a:cubicBezTo>
                  <a:close/>
                  <a:moveTo>
                    <a:pt x="20440" y="67950"/>
                  </a:moveTo>
                  <a:cubicBezTo>
                    <a:pt x="20333" y="67950"/>
                    <a:pt x="20225" y="68008"/>
                    <a:pt x="20181" y="68105"/>
                  </a:cubicBezTo>
                  <a:cubicBezTo>
                    <a:pt x="20122" y="68247"/>
                    <a:pt x="20181" y="68402"/>
                    <a:pt x="20312" y="68486"/>
                  </a:cubicBezTo>
                  <a:cubicBezTo>
                    <a:pt x="20346" y="68494"/>
                    <a:pt x="20368" y="68502"/>
                    <a:pt x="20394" y="68502"/>
                  </a:cubicBezTo>
                  <a:cubicBezTo>
                    <a:pt x="20405" y="68502"/>
                    <a:pt x="20417" y="68501"/>
                    <a:pt x="20431" y="68497"/>
                  </a:cubicBezTo>
                  <a:cubicBezTo>
                    <a:pt x="20538" y="68497"/>
                    <a:pt x="20645" y="68450"/>
                    <a:pt x="20681" y="68343"/>
                  </a:cubicBezTo>
                  <a:cubicBezTo>
                    <a:pt x="20741" y="68200"/>
                    <a:pt x="20681" y="68033"/>
                    <a:pt x="20550" y="67974"/>
                  </a:cubicBezTo>
                  <a:cubicBezTo>
                    <a:pt x="20516" y="67958"/>
                    <a:pt x="20478" y="67950"/>
                    <a:pt x="20440" y="67950"/>
                  </a:cubicBezTo>
                  <a:close/>
                  <a:moveTo>
                    <a:pt x="50460" y="68486"/>
                  </a:moveTo>
                  <a:cubicBezTo>
                    <a:pt x="50423" y="68486"/>
                    <a:pt x="50386" y="68494"/>
                    <a:pt x="50352" y="68509"/>
                  </a:cubicBezTo>
                  <a:cubicBezTo>
                    <a:pt x="50209" y="68569"/>
                    <a:pt x="50149" y="68736"/>
                    <a:pt x="50209" y="68867"/>
                  </a:cubicBezTo>
                  <a:cubicBezTo>
                    <a:pt x="50256" y="68974"/>
                    <a:pt x="50352" y="69033"/>
                    <a:pt x="50471" y="69033"/>
                  </a:cubicBezTo>
                  <a:cubicBezTo>
                    <a:pt x="50494" y="69033"/>
                    <a:pt x="50542" y="69021"/>
                    <a:pt x="50566" y="68998"/>
                  </a:cubicBezTo>
                  <a:cubicBezTo>
                    <a:pt x="50709" y="68938"/>
                    <a:pt x="50768" y="68783"/>
                    <a:pt x="50709" y="68640"/>
                  </a:cubicBezTo>
                  <a:cubicBezTo>
                    <a:pt x="50665" y="68544"/>
                    <a:pt x="50563" y="68486"/>
                    <a:pt x="50460" y="68486"/>
                  </a:cubicBezTo>
                  <a:close/>
                  <a:moveTo>
                    <a:pt x="22798" y="69012"/>
                  </a:moveTo>
                  <a:cubicBezTo>
                    <a:pt x="22688" y="69012"/>
                    <a:pt x="22596" y="69077"/>
                    <a:pt x="22550" y="69176"/>
                  </a:cubicBezTo>
                  <a:cubicBezTo>
                    <a:pt x="22491" y="69331"/>
                    <a:pt x="22562" y="69474"/>
                    <a:pt x="22693" y="69533"/>
                  </a:cubicBezTo>
                  <a:cubicBezTo>
                    <a:pt x="22729" y="69533"/>
                    <a:pt x="22765" y="69557"/>
                    <a:pt x="22801" y="69569"/>
                  </a:cubicBezTo>
                  <a:cubicBezTo>
                    <a:pt x="22908" y="69569"/>
                    <a:pt x="23015" y="69498"/>
                    <a:pt x="23051" y="69390"/>
                  </a:cubicBezTo>
                  <a:cubicBezTo>
                    <a:pt x="23110" y="69236"/>
                    <a:pt x="23039" y="69093"/>
                    <a:pt x="22908" y="69033"/>
                  </a:cubicBezTo>
                  <a:cubicBezTo>
                    <a:pt x="22870" y="69019"/>
                    <a:pt x="22833" y="69012"/>
                    <a:pt x="22798" y="69012"/>
                  </a:cubicBezTo>
                  <a:close/>
                  <a:moveTo>
                    <a:pt x="48067" y="69434"/>
                  </a:moveTo>
                  <a:cubicBezTo>
                    <a:pt x="48035" y="69434"/>
                    <a:pt x="48002" y="69439"/>
                    <a:pt x="47970" y="69450"/>
                  </a:cubicBezTo>
                  <a:cubicBezTo>
                    <a:pt x="47827" y="69509"/>
                    <a:pt x="47756" y="69652"/>
                    <a:pt x="47804" y="69807"/>
                  </a:cubicBezTo>
                  <a:cubicBezTo>
                    <a:pt x="47848" y="69918"/>
                    <a:pt x="47933" y="69987"/>
                    <a:pt x="48040" y="69987"/>
                  </a:cubicBezTo>
                  <a:cubicBezTo>
                    <a:pt x="48048" y="69987"/>
                    <a:pt x="48057" y="69987"/>
                    <a:pt x="48066" y="69986"/>
                  </a:cubicBezTo>
                  <a:cubicBezTo>
                    <a:pt x="48101" y="69986"/>
                    <a:pt x="48125" y="69986"/>
                    <a:pt x="48161" y="69974"/>
                  </a:cubicBezTo>
                  <a:cubicBezTo>
                    <a:pt x="48292" y="69914"/>
                    <a:pt x="48363" y="69760"/>
                    <a:pt x="48328" y="69617"/>
                  </a:cubicBezTo>
                  <a:cubicBezTo>
                    <a:pt x="48281" y="69497"/>
                    <a:pt x="48178" y="69434"/>
                    <a:pt x="48067" y="69434"/>
                  </a:cubicBezTo>
                  <a:close/>
                  <a:moveTo>
                    <a:pt x="25230" y="69865"/>
                  </a:moveTo>
                  <a:cubicBezTo>
                    <a:pt x="25114" y="69865"/>
                    <a:pt x="25006" y="69942"/>
                    <a:pt x="24967" y="70057"/>
                  </a:cubicBezTo>
                  <a:cubicBezTo>
                    <a:pt x="24932" y="70212"/>
                    <a:pt x="25003" y="70355"/>
                    <a:pt x="25146" y="70402"/>
                  </a:cubicBezTo>
                  <a:cubicBezTo>
                    <a:pt x="25182" y="70414"/>
                    <a:pt x="25206" y="70414"/>
                    <a:pt x="25229" y="70414"/>
                  </a:cubicBezTo>
                  <a:cubicBezTo>
                    <a:pt x="25348" y="70414"/>
                    <a:pt x="25468" y="70343"/>
                    <a:pt x="25491" y="70224"/>
                  </a:cubicBezTo>
                  <a:cubicBezTo>
                    <a:pt x="25539" y="70069"/>
                    <a:pt x="25468" y="69926"/>
                    <a:pt x="25313" y="69879"/>
                  </a:cubicBezTo>
                  <a:cubicBezTo>
                    <a:pt x="25285" y="69869"/>
                    <a:pt x="25257" y="69865"/>
                    <a:pt x="25230" y="69865"/>
                  </a:cubicBezTo>
                  <a:close/>
                  <a:moveTo>
                    <a:pt x="45606" y="70211"/>
                  </a:moveTo>
                  <a:cubicBezTo>
                    <a:pt x="45581" y="70211"/>
                    <a:pt x="45555" y="70215"/>
                    <a:pt x="45530" y="70224"/>
                  </a:cubicBezTo>
                  <a:cubicBezTo>
                    <a:pt x="45375" y="70271"/>
                    <a:pt x="45291" y="70414"/>
                    <a:pt x="45327" y="70569"/>
                  </a:cubicBezTo>
                  <a:cubicBezTo>
                    <a:pt x="45375" y="70700"/>
                    <a:pt x="45482" y="70772"/>
                    <a:pt x="45601" y="70772"/>
                  </a:cubicBezTo>
                  <a:cubicBezTo>
                    <a:pt x="45625" y="70772"/>
                    <a:pt x="45649" y="70772"/>
                    <a:pt x="45672" y="70760"/>
                  </a:cubicBezTo>
                  <a:cubicBezTo>
                    <a:pt x="45827" y="70712"/>
                    <a:pt x="45911" y="70569"/>
                    <a:pt x="45863" y="70414"/>
                  </a:cubicBezTo>
                  <a:cubicBezTo>
                    <a:pt x="45834" y="70297"/>
                    <a:pt x="45724" y="70211"/>
                    <a:pt x="45606" y="70211"/>
                  </a:cubicBezTo>
                  <a:close/>
                  <a:moveTo>
                    <a:pt x="27742" y="70554"/>
                  </a:moveTo>
                  <a:cubicBezTo>
                    <a:pt x="27606" y="70554"/>
                    <a:pt x="27488" y="70643"/>
                    <a:pt x="27456" y="70772"/>
                  </a:cubicBezTo>
                  <a:cubicBezTo>
                    <a:pt x="27432" y="70926"/>
                    <a:pt x="27515" y="71069"/>
                    <a:pt x="27670" y="71105"/>
                  </a:cubicBezTo>
                  <a:lnTo>
                    <a:pt x="27730" y="71105"/>
                  </a:lnTo>
                  <a:cubicBezTo>
                    <a:pt x="27849" y="71105"/>
                    <a:pt x="27968" y="71022"/>
                    <a:pt x="27992" y="70891"/>
                  </a:cubicBezTo>
                  <a:cubicBezTo>
                    <a:pt x="28027" y="70736"/>
                    <a:pt x="27932" y="70593"/>
                    <a:pt x="27789" y="70557"/>
                  </a:cubicBezTo>
                  <a:cubicBezTo>
                    <a:pt x="27773" y="70555"/>
                    <a:pt x="27757" y="70554"/>
                    <a:pt x="27742" y="70554"/>
                  </a:cubicBezTo>
                  <a:close/>
                  <a:moveTo>
                    <a:pt x="43086" y="70812"/>
                  </a:moveTo>
                  <a:cubicBezTo>
                    <a:pt x="43067" y="70812"/>
                    <a:pt x="43048" y="70814"/>
                    <a:pt x="43029" y="70819"/>
                  </a:cubicBezTo>
                  <a:cubicBezTo>
                    <a:pt x="42874" y="70843"/>
                    <a:pt x="42791" y="70998"/>
                    <a:pt x="42815" y="71141"/>
                  </a:cubicBezTo>
                  <a:cubicBezTo>
                    <a:pt x="42848" y="71274"/>
                    <a:pt x="42955" y="71356"/>
                    <a:pt x="43076" y="71356"/>
                  </a:cubicBezTo>
                  <a:cubicBezTo>
                    <a:pt x="43084" y="71356"/>
                    <a:pt x="43092" y="71356"/>
                    <a:pt x="43101" y="71355"/>
                  </a:cubicBezTo>
                  <a:lnTo>
                    <a:pt x="43148" y="71355"/>
                  </a:lnTo>
                  <a:cubicBezTo>
                    <a:pt x="43279" y="71319"/>
                    <a:pt x="43386" y="71176"/>
                    <a:pt x="43351" y="71022"/>
                  </a:cubicBezTo>
                  <a:cubicBezTo>
                    <a:pt x="43330" y="70908"/>
                    <a:pt x="43211" y="70812"/>
                    <a:pt x="43086" y="70812"/>
                  </a:cubicBezTo>
                  <a:close/>
                  <a:moveTo>
                    <a:pt x="30255" y="71066"/>
                  </a:moveTo>
                  <a:cubicBezTo>
                    <a:pt x="30121" y="71066"/>
                    <a:pt x="30013" y="71157"/>
                    <a:pt x="29992" y="71295"/>
                  </a:cubicBezTo>
                  <a:cubicBezTo>
                    <a:pt x="29956" y="71438"/>
                    <a:pt x="30063" y="71581"/>
                    <a:pt x="30206" y="71605"/>
                  </a:cubicBezTo>
                  <a:lnTo>
                    <a:pt x="30254" y="71605"/>
                  </a:lnTo>
                  <a:cubicBezTo>
                    <a:pt x="30385" y="71605"/>
                    <a:pt x="30504" y="71522"/>
                    <a:pt x="30528" y="71379"/>
                  </a:cubicBezTo>
                  <a:cubicBezTo>
                    <a:pt x="30551" y="71236"/>
                    <a:pt x="30444" y="71105"/>
                    <a:pt x="30301" y="71069"/>
                  </a:cubicBezTo>
                  <a:cubicBezTo>
                    <a:pt x="30286" y="71067"/>
                    <a:pt x="30270" y="71066"/>
                    <a:pt x="30255" y="71066"/>
                  </a:cubicBezTo>
                  <a:close/>
                  <a:moveTo>
                    <a:pt x="40531" y="71235"/>
                  </a:moveTo>
                  <a:cubicBezTo>
                    <a:pt x="40522" y="71235"/>
                    <a:pt x="40514" y="71235"/>
                    <a:pt x="40505" y="71236"/>
                  </a:cubicBezTo>
                  <a:cubicBezTo>
                    <a:pt x="40362" y="71260"/>
                    <a:pt x="40255" y="71403"/>
                    <a:pt x="40267" y="71545"/>
                  </a:cubicBezTo>
                  <a:cubicBezTo>
                    <a:pt x="40291" y="71676"/>
                    <a:pt x="40410" y="71784"/>
                    <a:pt x="40553" y="71784"/>
                  </a:cubicBezTo>
                  <a:lnTo>
                    <a:pt x="40588" y="71784"/>
                  </a:lnTo>
                  <a:cubicBezTo>
                    <a:pt x="40731" y="71760"/>
                    <a:pt x="40838" y="71617"/>
                    <a:pt x="40827" y="71474"/>
                  </a:cubicBezTo>
                  <a:cubicBezTo>
                    <a:pt x="40793" y="71328"/>
                    <a:pt x="40674" y="71235"/>
                    <a:pt x="40531" y="71235"/>
                  </a:cubicBezTo>
                  <a:close/>
                  <a:moveTo>
                    <a:pt x="32806" y="71378"/>
                  </a:moveTo>
                  <a:cubicBezTo>
                    <a:pt x="32671" y="71378"/>
                    <a:pt x="32551" y="71493"/>
                    <a:pt x="32528" y="71629"/>
                  </a:cubicBezTo>
                  <a:cubicBezTo>
                    <a:pt x="32516" y="71784"/>
                    <a:pt x="32635" y="71915"/>
                    <a:pt x="32790" y="71926"/>
                  </a:cubicBezTo>
                  <a:lnTo>
                    <a:pt x="32814" y="71926"/>
                  </a:lnTo>
                  <a:cubicBezTo>
                    <a:pt x="32945" y="71926"/>
                    <a:pt x="33064" y="71819"/>
                    <a:pt x="33088" y="71676"/>
                  </a:cubicBezTo>
                  <a:cubicBezTo>
                    <a:pt x="33099" y="71534"/>
                    <a:pt x="32980" y="71391"/>
                    <a:pt x="32826" y="71379"/>
                  </a:cubicBezTo>
                  <a:cubicBezTo>
                    <a:pt x="32819" y="71378"/>
                    <a:pt x="32812" y="71378"/>
                    <a:pt x="32806" y="71378"/>
                  </a:cubicBezTo>
                  <a:close/>
                  <a:moveTo>
                    <a:pt x="37967" y="71473"/>
                  </a:moveTo>
                  <a:cubicBezTo>
                    <a:pt x="37960" y="71473"/>
                    <a:pt x="37952" y="71473"/>
                    <a:pt x="37945" y="71474"/>
                  </a:cubicBezTo>
                  <a:cubicBezTo>
                    <a:pt x="37802" y="71474"/>
                    <a:pt x="37683" y="71605"/>
                    <a:pt x="37695" y="71760"/>
                  </a:cubicBezTo>
                  <a:cubicBezTo>
                    <a:pt x="37707" y="71896"/>
                    <a:pt x="37815" y="72011"/>
                    <a:pt x="37960" y="72011"/>
                  </a:cubicBezTo>
                  <a:cubicBezTo>
                    <a:pt x="37967" y="72011"/>
                    <a:pt x="37974" y="72010"/>
                    <a:pt x="37981" y="72010"/>
                  </a:cubicBezTo>
                  <a:lnTo>
                    <a:pt x="37993" y="72010"/>
                  </a:lnTo>
                  <a:cubicBezTo>
                    <a:pt x="38148" y="72010"/>
                    <a:pt x="38267" y="71867"/>
                    <a:pt x="38243" y="71724"/>
                  </a:cubicBezTo>
                  <a:cubicBezTo>
                    <a:pt x="38232" y="71588"/>
                    <a:pt x="38112" y="71473"/>
                    <a:pt x="37967" y="71473"/>
                  </a:cubicBezTo>
                  <a:close/>
                  <a:moveTo>
                    <a:pt x="35409" y="71522"/>
                  </a:moveTo>
                  <a:cubicBezTo>
                    <a:pt x="35254" y="71522"/>
                    <a:pt x="35123" y="71629"/>
                    <a:pt x="35123" y="71784"/>
                  </a:cubicBezTo>
                  <a:cubicBezTo>
                    <a:pt x="35123" y="71926"/>
                    <a:pt x="35243" y="72069"/>
                    <a:pt x="35385" y="72069"/>
                  </a:cubicBezTo>
                  <a:cubicBezTo>
                    <a:pt x="35540" y="72069"/>
                    <a:pt x="35659" y="71950"/>
                    <a:pt x="35671" y="71795"/>
                  </a:cubicBezTo>
                  <a:cubicBezTo>
                    <a:pt x="35671" y="71653"/>
                    <a:pt x="35552" y="71522"/>
                    <a:pt x="35409" y="71522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68"/>
            <p:cNvSpPr/>
            <p:nvPr/>
          </p:nvSpPr>
          <p:spPr>
            <a:xfrm>
              <a:off x="2175009" y="-1603216"/>
              <a:ext cx="2419575" cy="2418452"/>
            </a:xfrm>
            <a:custGeom>
              <a:avLst/>
              <a:gdLst/>
              <a:ahLst/>
              <a:cxnLst/>
              <a:rect l="l" t="t" r="r" b="b"/>
              <a:pathLst>
                <a:path w="77594" h="77558" extrusionOk="0">
                  <a:moveTo>
                    <a:pt x="40042" y="1"/>
                  </a:moveTo>
                  <a:cubicBezTo>
                    <a:pt x="39923" y="1"/>
                    <a:pt x="39815" y="84"/>
                    <a:pt x="39815" y="203"/>
                  </a:cubicBezTo>
                  <a:cubicBezTo>
                    <a:pt x="39815" y="322"/>
                    <a:pt x="39899" y="429"/>
                    <a:pt x="40018" y="429"/>
                  </a:cubicBezTo>
                  <a:cubicBezTo>
                    <a:pt x="40137" y="429"/>
                    <a:pt x="40232" y="346"/>
                    <a:pt x="40244" y="227"/>
                  </a:cubicBezTo>
                  <a:cubicBezTo>
                    <a:pt x="40244" y="108"/>
                    <a:pt x="40161" y="1"/>
                    <a:pt x="40042" y="1"/>
                  </a:cubicBezTo>
                  <a:close/>
                  <a:moveTo>
                    <a:pt x="37434" y="12"/>
                  </a:moveTo>
                  <a:cubicBezTo>
                    <a:pt x="37315" y="24"/>
                    <a:pt x="37220" y="120"/>
                    <a:pt x="37220" y="239"/>
                  </a:cubicBezTo>
                  <a:cubicBezTo>
                    <a:pt x="37244" y="346"/>
                    <a:pt x="37327" y="429"/>
                    <a:pt x="37434" y="441"/>
                  </a:cubicBezTo>
                  <a:lnTo>
                    <a:pt x="37446" y="441"/>
                  </a:lnTo>
                  <a:cubicBezTo>
                    <a:pt x="37565" y="429"/>
                    <a:pt x="37660" y="346"/>
                    <a:pt x="37660" y="227"/>
                  </a:cubicBezTo>
                  <a:cubicBezTo>
                    <a:pt x="37637" y="108"/>
                    <a:pt x="37553" y="12"/>
                    <a:pt x="37434" y="12"/>
                  </a:cubicBezTo>
                  <a:close/>
                  <a:moveTo>
                    <a:pt x="42581" y="178"/>
                  </a:moveTo>
                  <a:cubicBezTo>
                    <a:pt x="42481" y="178"/>
                    <a:pt x="42386" y="258"/>
                    <a:pt x="42375" y="370"/>
                  </a:cubicBezTo>
                  <a:cubicBezTo>
                    <a:pt x="42363" y="477"/>
                    <a:pt x="42447" y="584"/>
                    <a:pt x="42566" y="596"/>
                  </a:cubicBezTo>
                  <a:lnTo>
                    <a:pt x="42578" y="596"/>
                  </a:lnTo>
                  <a:cubicBezTo>
                    <a:pt x="42685" y="596"/>
                    <a:pt x="42780" y="501"/>
                    <a:pt x="42792" y="405"/>
                  </a:cubicBezTo>
                  <a:cubicBezTo>
                    <a:pt x="42792" y="298"/>
                    <a:pt x="42721" y="191"/>
                    <a:pt x="42602" y="179"/>
                  </a:cubicBezTo>
                  <a:cubicBezTo>
                    <a:pt x="42595" y="178"/>
                    <a:pt x="42588" y="178"/>
                    <a:pt x="42581" y="178"/>
                  </a:cubicBezTo>
                  <a:close/>
                  <a:moveTo>
                    <a:pt x="34885" y="190"/>
                  </a:moveTo>
                  <a:cubicBezTo>
                    <a:pt x="34878" y="190"/>
                    <a:pt x="34870" y="190"/>
                    <a:pt x="34862" y="191"/>
                  </a:cubicBezTo>
                  <a:cubicBezTo>
                    <a:pt x="34743" y="191"/>
                    <a:pt x="34648" y="298"/>
                    <a:pt x="34660" y="417"/>
                  </a:cubicBezTo>
                  <a:cubicBezTo>
                    <a:pt x="34684" y="524"/>
                    <a:pt x="34767" y="608"/>
                    <a:pt x="34886" y="608"/>
                  </a:cubicBezTo>
                  <a:lnTo>
                    <a:pt x="34898" y="608"/>
                  </a:lnTo>
                  <a:cubicBezTo>
                    <a:pt x="35017" y="608"/>
                    <a:pt x="35113" y="501"/>
                    <a:pt x="35101" y="382"/>
                  </a:cubicBezTo>
                  <a:cubicBezTo>
                    <a:pt x="35078" y="270"/>
                    <a:pt x="34993" y="190"/>
                    <a:pt x="34885" y="190"/>
                  </a:cubicBezTo>
                  <a:close/>
                  <a:moveTo>
                    <a:pt x="45150" y="499"/>
                  </a:moveTo>
                  <a:cubicBezTo>
                    <a:pt x="45049" y="499"/>
                    <a:pt x="44946" y="569"/>
                    <a:pt x="44935" y="679"/>
                  </a:cubicBezTo>
                  <a:cubicBezTo>
                    <a:pt x="44923" y="786"/>
                    <a:pt x="44995" y="905"/>
                    <a:pt x="45114" y="917"/>
                  </a:cubicBezTo>
                  <a:cubicBezTo>
                    <a:pt x="45120" y="929"/>
                    <a:pt x="45126" y="935"/>
                    <a:pt x="45129" y="935"/>
                  </a:cubicBezTo>
                  <a:cubicBezTo>
                    <a:pt x="45132" y="935"/>
                    <a:pt x="45132" y="929"/>
                    <a:pt x="45126" y="917"/>
                  </a:cubicBezTo>
                  <a:cubicBezTo>
                    <a:pt x="45233" y="917"/>
                    <a:pt x="45316" y="846"/>
                    <a:pt x="45340" y="739"/>
                  </a:cubicBezTo>
                  <a:cubicBezTo>
                    <a:pt x="45364" y="644"/>
                    <a:pt x="45292" y="524"/>
                    <a:pt x="45173" y="501"/>
                  </a:cubicBezTo>
                  <a:cubicBezTo>
                    <a:pt x="45166" y="500"/>
                    <a:pt x="45158" y="499"/>
                    <a:pt x="45150" y="499"/>
                  </a:cubicBezTo>
                  <a:close/>
                  <a:moveTo>
                    <a:pt x="32305" y="535"/>
                  </a:moveTo>
                  <a:cubicBezTo>
                    <a:pt x="32296" y="535"/>
                    <a:pt x="32288" y="535"/>
                    <a:pt x="32279" y="536"/>
                  </a:cubicBezTo>
                  <a:cubicBezTo>
                    <a:pt x="32172" y="548"/>
                    <a:pt x="32088" y="655"/>
                    <a:pt x="32100" y="774"/>
                  </a:cubicBezTo>
                  <a:cubicBezTo>
                    <a:pt x="32133" y="874"/>
                    <a:pt x="32197" y="942"/>
                    <a:pt x="32292" y="942"/>
                  </a:cubicBezTo>
                  <a:cubicBezTo>
                    <a:pt x="32299" y="942"/>
                    <a:pt x="32307" y="942"/>
                    <a:pt x="32315" y="941"/>
                  </a:cubicBezTo>
                  <a:lnTo>
                    <a:pt x="32338" y="941"/>
                  </a:lnTo>
                  <a:cubicBezTo>
                    <a:pt x="32457" y="917"/>
                    <a:pt x="32541" y="822"/>
                    <a:pt x="32517" y="703"/>
                  </a:cubicBezTo>
                  <a:cubicBezTo>
                    <a:pt x="32506" y="604"/>
                    <a:pt x="32413" y="535"/>
                    <a:pt x="32305" y="535"/>
                  </a:cubicBezTo>
                  <a:close/>
                  <a:moveTo>
                    <a:pt x="47675" y="1020"/>
                  </a:moveTo>
                  <a:cubicBezTo>
                    <a:pt x="47575" y="1020"/>
                    <a:pt x="47490" y="1086"/>
                    <a:pt x="47459" y="1179"/>
                  </a:cubicBezTo>
                  <a:cubicBezTo>
                    <a:pt x="47447" y="1298"/>
                    <a:pt x="47507" y="1394"/>
                    <a:pt x="47626" y="1429"/>
                  </a:cubicBezTo>
                  <a:cubicBezTo>
                    <a:pt x="47638" y="1429"/>
                    <a:pt x="47662" y="1441"/>
                    <a:pt x="47662" y="1441"/>
                  </a:cubicBezTo>
                  <a:cubicBezTo>
                    <a:pt x="47757" y="1441"/>
                    <a:pt x="47840" y="1370"/>
                    <a:pt x="47864" y="1275"/>
                  </a:cubicBezTo>
                  <a:cubicBezTo>
                    <a:pt x="47900" y="1155"/>
                    <a:pt x="47828" y="1060"/>
                    <a:pt x="47721" y="1025"/>
                  </a:cubicBezTo>
                  <a:cubicBezTo>
                    <a:pt x="47706" y="1021"/>
                    <a:pt x="47690" y="1020"/>
                    <a:pt x="47675" y="1020"/>
                  </a:cubicBezTo>
                  <a:close/>
                  <a:moveTo>
                    <a:pt x="29804" y="1051"/>
                  </a:moveTo>
                  <a:cubicBezTo>
                    <a:pt x="29784" y="1051"/>
                    <a:pt x="29764" y="1054"/>
                    <a:pt x="29743" y="1060"/>
                  </a:cubicBezTo>
                  <a:cubicBezTo>
                    <a:pt x="29636" y="1084"/>
                    <a:pt x="29564" y="1191"/>
                    <a:pt x="29588" y="1310"/>
                  </a:cubicBezTo>
                  <a:cubicBezTo>
                    <a:pt x="29599" y="1384"/>
                    <a:pt x="29674" y="1457"/>
                    <a:pt x="29765" y="1457"/>
                  </a:cubicBezTo>
                  <a:cubicBezTo>
                    <a:pt x="29777" y="1457"/>
                    <a:pt x="29790" y="1456"/>
                    <a:pt x="29802" y="1453"/>
                  </a:cubicBezTo>
                  <a:lnTo>
                    <a:pt x="29838" y="1453"/>
                  </a:lnTo>
                  <a:cubicBezTo>
                    <a:pt x="29945" y="1429"/>
                    <a:pt x="30017" y="1322"/>
                    <a:pt x="29993" y="1203"/>
                  </a:cubicBezTo>
                  <a:cubicBezTo>
                    <a:pt x="29963" y="1115"/>
                    <a:pt x="29894" y="1051"/>
                    <a:pt x="29804" y="1051"/>
                  </a:cubicBezTo>
                  <a:close/>
                  <a:moveTo>
                    <a:pt x="50181" y="1686"/>
                  </a:moveTo>
                  <a:cubicBezTo>
                    <a:pt x="50081" y="1686"/>
                    <a:pt x="49990" y="1743"/>
                    <a:pt x="49960" y="1834"/>
                  </a:cubicBezTo>
                  <a:cubicBezTo>
                    <a:pt x="49924" y="1953"/>
                    <a:pt x="49995" y="2072"/>
                    <a:pt x="50102" y="2096"/>
                  </a:cubicBezTo>
                  <a:cubicBezTo>
                    <a:pt x="50126" y="2108"/>
                    <a:pt x="50138" y="2108"/>
                    <a:pt x="50174" y="2108"/>
                  </a:cubicBezTo>
                  <a:cubicBezTo>
                    <a:pt x="50257" y="2108"/>
                    <a:pt x="50341" y="2060"/>
                    <a:pt x="50364" y="1965"/>
                  </a:cubicBezTo>
                  <a:cubicBezTo>
                    <a:pt x="50412" y="1846"/>
                    <a:pt x="50341" y="1727"/>
                    <a:pt x="50233" y="1691"/>
                  </a:cubicBezTo>
                  <a:cubicBezTo>
                    <a:pt x="50216" y="1688"/>
                    <a:pt x="50198" y="1686"/>
                    <a:pt x="50181" y="1686"/>
                  </a:cubicBezTo>
                  <a:close/>
                  <a:moveTo>
                    <a:pt x="27286" y="1734"/>
                  </a:moveTo>
                  <a:cubicBezTo>
                    <a:pt x="27271" y="1734"/>
                    <a:pt x="27257" y="1735"/>
                    <a:pt x="27242" y="1739"/>
                  </a:cubicBezTo>
                  <a:cubicBezTo>
                    <a:pt x="27135" y="1787"/>
                    <a:pt x="27076" y="1894"/>
                    <a:pt x="27100" y="2013"/>
                  </a:cubicBezTo>
                  <a:cubicBezTo>
                    <a:pt x="27135" y="2096"/>
                    <a:pt x="27219" y="2156"/>
                    <a:pt x="27314" y="2156"/>
                  </a:cubicBezTo>
                  <a:cubicBezTo>
                    <a:pt x="27326" y="2156"/>
                    <a:pt x="27362" y="2156"/>
                    <a:pt x="27373" y="2144"/>
                  </a:cubicBezTo>
                  <a:cubicBezTo>
                    <a:pt x="27481" y="2096"/>
                    <a:pt x="27540" y="1977"/>
                    <a:pt x="27504" y="1870"/>
                  </a:cubicBezTo>
                  <a:cubicBezTo>
                    <a:pt x="27464" y="1789"/>
                    <a:pt x="27372" y="1734"/>
                    <a:pt x="27286" y="1734"/>
                  </a:cubicBezTo>
                  <a:close/>
                  <a:moveTo>
                    <a:pt x="52597" y="2544"/>
                  </a:moveTo>
                  <a:cubicBezTo>
                    <a:pt x="52514" y="2544"/>
                    <a:pt x="52437" y="2598"/>
                    <a:pt x="52400" y="2679"/>
                  </a:cubicBezTo>
                  <a:cubicBezTo>
                    <a:pt x="52365" y="2787"/>
                    <a:pt x="52424" y="2906"/>
                    <a:pt x="52519" y="2941"/>
                  </a:cubicBezTo>
                  <a:cubicBezTo>
                    <a:pt x="52555" y="2941"/>
                    <a:pt x="52579" y="2941"/>
                    <a:pt x="52603" y="2965"/>
                  </a:cubicBezTo>
                  <a:cubicBezTo>
                    <a:pt x="52686" y="2965"/>
                    <a:pt x="52758" y="2918"/>
                    <a:pt x="52793" y="2822"/>
                  </a:cubicBezTo>
                  <a:cubicBezTo>
                    <a:pt x="52841" y="2727"/>
                    <a:pt x="52781" y="2608"/>
                    <a:pt x="52674" y="2560"/>
                  </a:cubicBezTo>
                  <a:cubicBezTo>
                    <a:pt x="52649" y="2549"/>
                    <a:pt x="52623" y="2544"/>
                    <a:pt x="52597" y="2544"/>
                  </a:cubicBezTo>
                  <a:close/>
                  <a:moveTo>
                    <a:pt x="24876" y="2591"/>
                  </a:moveTo>
                  <a:cubicBezTo>
                    <a:pt x="24850" y="2591"/>
                    <a:pt x="24824" y="2597"/>
                    <a:pt x="24802" y="2608"/>
                  </a:cubicBezTo>
                  <a:cubicBezTo>
                    <a:pt x="24695" y="2632"/>
                    <a:pt x="24635" y="2763"/>
                    <a:pt x="24683" y="2870"/>
                  </a:cubicBezTo>
                  <a:cubicBezTo>
                    <a:pt x="24706" y="2941"/>
                    <a:pt x="24778" y="3001"/>
                    <a:pt x="24873" y="3001"/>
                  </a:cubicBezTo>
                  <a:cubicBezTo>
                    <a:pt x="24897" y="3001"/>
                    <a:pt x="24921" y="3001"/>
                    <a:pt x="24945" y="2989"/>
                  </a:cubicBezTo>
                  <a:cubicBezTo>
                    <a:pt x="25052" y="2965"/>
                    <a:pt x="25111" y="2822"/>
                    <a:pt x="25064" y="2727"/>
                  </a:cubicBezTo>
                  <a:cubicBezTo>
                    <a:pt x="25045" y="2645"/>
                    <a:pt x="24958" y="2591"/>
                    <a:pt x="24876" y="2591"/>
                  </a:cubicBezTo>
                  <a:close/>
                  <a:moveTo>
                    <a:pt x="54978" y="3542"/>
                  </a:moveTo>
                  <a:cubicBezTo>
                    <a:pt x="54896" y="3542"/>
                    <a:pt x="54816" y="3586"/>
                    <a:pt x="54782" y="3656"/>
                  </a:cubicBezTo>
                  <a:cubicBezTo>
                    <a:pt x="54746" y="3763"/>
                    <a:pt x="54782" y="3894"/>
                    <a:pt x="54889" y="3942"/>
                  </a:cubicBezTo>
                  <a:cubicBezTo>
                    <a:pt x="54925" y="3953"/>
                    <a:pt x="54948" y="3953"/>
                    <a:pt x="54984" y="3953"/>
                  </a:cubicBezTo>
                  <a:cubicBezTo>
                    <a:pt x="55067" y="3953"/>
                    <a:pt x="55139" y="3918"/>
                    <a:pt x="55175" y="3834"/>
                  </a:cubicBezTo>
                  <a:cubicBezTo>
                    <a:pt x="55222" y="3739"/>
                    <a:pt x="55175" y="3596"/>
                    <a:pt x="55067" y="3561"/>
                  </a:cubicBezTo>
                  <a:cubicBezTo>
                    <a:pt x="55039" y="3548"/>
                    <a:pt x="55008" y="3542"/>
                    <a:pt x="54978" y="3542"/>
                  </a:cubicBezTo>
                  <a:close/>
                  <a:moveTo>
                    <a:pt x="22495" y="3583"/>
                  </a:moveTo>
                  <a:cubicBezTo>
                    <a:pt x="22470" y="3583"/>
                    <a:pt x="22444" y="3587"/>
                    <a:pt x="22420" y="3596"/>
                  </a:cubicBezTo>
                  <a:cubicBezTo>
                    <a:pt x="22313" y="3656"/>
                    <a:pt x="22266" y="3775"/>
                    <a:pt x="22313" y="3882"/>
                  </a:cubicBezTo>
                  <a:cubicBezTo>
                    <a:pt x="22355" y="3966"/>
                    <a:pt x="22415" y="4003"/>
                    <a:pt x="22477" y="4003"/>
                  </a:cubicBezTo>
                  <a:cubicBezTo>
                    <a:pt x="22486" y="4003"/>
                    <a:pt x="22495" y="4003"/>
                    <a:pt x="22504" y="4001"/>
                  </a:cubicBezTo>
                  <a:cubicBezTo>
                    <a:pt x="22540" y="4001"/>
                    <a:pt x="22563" y="4001"/>
                    <a:pt x="22599" y="3989"/>
                  </a:cubicBezTo>
                  <a:cubicBezTo>
                    <a:pt x="22694" y="3930"/>
                    <a:pt x="22742" y="3811"/>
                    <a:pt x="22694" y="3703"/>
                  </a:cubicBezTo>
                  <a:cubicBezTo>
                    <a:pt x="22650" y="3623"/>
                    <a:pt x="22572" y="3583"/>
                    <a:pt x="22495" y="3583"/>
                  </a:cubicBezTo>
                  <a:close/>
                  <a:moveTo>
                    <a:pt x="57285" y="4700"/>
                  </a:moveTo>
                  <a:cubicBezTo>
                    <a:pt x="57207" y="4700"/>
                    <a:pt x="57134" y="4734"/>
                    <a:pt x="57091" y="4811"/>
                  </a:cubicBezTo>
                  <a:cubicBezTo>
                    <a:pt x="57044" y="4906"/>
                    <a:pt x="57080" y="5037"/>
                    <a:pt x="57187" y="5085"/>
                  </a:cubicBezTo>
                  <a:cubicBezTo>
                    <a:pt x="57202" y="5107"/>
                    <a:pt x="57226" y="5115"/>
                    <a:pt x="57246" y="5115"/>
                  </a:cubicBezTo>
                  <a:cubicBezTo>
                    <a:pt x="57257" y="5115"/>
                    <a:pt x="57266" y="5113"/>
                    <a:pt x="57270" y="5108"/>
                  </a:cubicBezTo>
                  <a:cubicBezTo>
                    <a:pt x="57365" y="5108"/>
                    <a:pt x="57425" y="5073"/>
                    <a:pt x="57472" y="5001"/>
                  </a:cubicBezTo>
                  <a:cubicBezTo>
                    <a:pt x="57508" y="4894"/>
                    <a:pt x="57484" y="4775"/>
                    <a:pt x="57377" y="4715"/>
                  </a:cubicBezTo>
                  <a:cubicBezTo>
                    <a:pt x="57347" y="4705"/>
                    <a:pt x="57315" y="4700"/>
                    <a:pt x="57285" y="4700"/>
                  </a:cubicBezTo>
                  <a:close/>
                  <a:moveTo>
                    <a:pt x="20206" y="4766"/>
                  </a:moveTo>
                  <a:cubicBezTo>
                    <a:pt x="20174" y="4766"/>
                    <a:pt x="20142" y="4773"/>
                    <a:pt x="20111" y="4787"/>
                  </a:cubicBezTo>
                  <a:cubicBezTo>
                    <a:pt x="20003" y="4846"/>
                    <a:pt x="19956" y="4965"/>
                    <a:pt x="20015" y="5073"/>
                  </a:cubicBezTo>
                  <a:cubicBezTo>
                    <a:pt x="20063" y="5132"/>
                    <a:pt x="20134" y="5180"/>
                    <a:pt x="20194" y="5192"/>
                  </a:cubicBezTo>
                  <a:cubicBezTo>
                    <a:pt x="20230" y="5192"/>
                    <a:pt x="20277" y="5180"/>
                    <a:pt x="20301" y="5168"/>
                  </a:cubicBezTo>
                  <a:cubicBezTo>
                    <a:pt x="20408" y="5108"/>
                    <a:pt x="20456" y="4989"/>
                    <a:pt x="20396" y="4882"/>
                  </a:cubicBezTo>
                  <a:cubicBezTo>
                    <a:pt x="20354" y="4806"/>
                    <a:pt x="20282" y="4766"/>
                    <a:pt x="20206" y="4766"/>
                  </a:cubicBezTo>
                  <a:close/>
                  <a:moveTo>
                    <a:pt x="59518" y="5999"/>
                  </a:moveTo>
                  <a:cubicBezTo>
                    <a:pt x="59447" y="5999"/>
                    <a:pt x="59380" y="6036"/>
                    <a:pt x="59342" y="6097"/>
                  </a:cubicBezTo>
                  <a:cubicBezTo>
                    <a:pt x="59270" y="6204"/>
                    <a:pt x="59294" y="6335"/>
                    <a:pt x="59401" y="6394"/>
                  </a:cubicBezTo>
                  <a:cubicBezTo>
                    <a:pt x="59425" y="6430"/>
                    <a:pt x="59473" y="6430"/>
                    <a:pt x="59520" y="6430"/>
                  </a:cubicBezTo>
                  <a:cubicBezTo>
                    <a:pt x="59592" y="6430"/>
                    <a:pt x="59651" y="6394"/>
                    <a:pt x="59699" y="6335"/>
                  </a:cubicBezTo>
                  <a:cubicBezTo>
                    <a:pt x="59770" y="6239"/>
                    <a:pt x="59723" y="6097"/>
                    <a:pt x="59639" y="6037"/>
                  </a:cubicBezTo>
                  <a:cubicBezTo>
                    <a:pt x="59601" y="6011"/>
                    <a:pt x="59559" y="5999"/>
                    <a:pt x="59518" y="5999"/>
                  </a:cubicBezTo>
                  <a:close/>
                  <a:moveTo>
                    <a:pt x="17990" y="6088"/>
                  </a:moveTo>
                  <a:cubicBezTo>
                    <a:pt x="17952" y="6088"/>
                    <a:pt x="17915" y="6099"/>
                    <a:pt x="17884" y="6120"/>
                  </a:cubicBezTo>
                  <a:cubicBezTo>
                    <a:pt x="17789" y="6180"/>
                    <a:pt x="17753" y="6299"/>
                    <a:pt x="17813" y="6394"/>
                  </a:cubicBezTo>
                  <a:cubicBezTo>
                    <a:pt x="17860" y="6454"/>
                    <a:pt x="17920" y="6489"/>
                    <a:pt x="17991" y="6501"/>
                  </a:cubicBezTo>
                  <a:cubicBezTo>
                    <a:pt x="18039" y="6501"/>
                    <a:pt x="18087" y="6501"/>
                    <a:pt x="18110" y="6478"/>
                  </a:cubicBezTo>
                  <a:cubicBezTo>
                    <a:pt x="18206" y="6394"/>
                    <a:pt x="18241" y="6275"/>
                    <a:pt x="18182" y="6180"/>
                  </a:cubicBezTo>
                  <a:cubicBezTo>
                    <a:pt x="18129" y="6120"/>
                    <a:pt x="18057" y="6088"/>
                    <a:pt x="17990" y="6088"/>
                  </a:cubicBezTo>
                  <a:close/>
                  <a:moveTo>
                    <a:pt x="61642" y="7460"/>
                  </a:moveTo>
                  <a:cubicBezTo>
                    <a:pt x="61577" y="7460"/>
                    <a:pt x="61516" y="7491"/>
                    <a:pt x="61473" y="7549"/>
                  </a:cubicBezTo>
                  <a:cubicBezTo>
                    <a:pt x="61390" y="7644"/>
                    <a:pt x="61425" y="7775"/>
                    <a:pt x="61509" y="7847"/>
                  </a:cubicBezTo>
                  <a:cubicBezTo>
                    <a:pt x="61544" y="7871"/>
                    <a:pt x="61592" y="7883"/>
                    <a:pt x="61652" y="7894"/>
                  </a:cubicBezTo>
                  <a:cubicBezTo>
                    <a:pt x="61711" y="7894"/>
                    <a:pt x="61771" y="7859"/>
                    <a:pt x="61806" y="7799"/>
                  </a:cubicBezTo>
                  <a:cubicBezTo>
                    <a:pt x="61890" y="7704"/>
                    <a:pt x="61854" y="7573"/>
                    <a:pt x="61771" y="7502"/>
                  </a:cubicBezTo>
                  <a:cubicBezTo>
                    <a:pt x="61728" y="7473"/>
                    <a:pt x="61684" y="7460"/>
                    <a:pt x="61642" y="7460"/>
                  </a:cubicBezTo>
                  <a:close/>
                  <a:moveTo>
                    <a:pt x="15868" y="7531"/>
                  </a:moveTo>
                  <a:cubicBezTo>
                    <a:pt x="15826" y="7531"/>
                    <a:pt x="15786" y="7545"/>
                    <a:pt x="15753" y="7573"/>
                  </a:cubicBezTo>
                  <a:cubicBezTo>
                    <a:pt x="15658" y="7644"/>
                    <a:pt x="15634" y="7787"/>
                    <a:pt x="15705" y="7871"/>
                  </a:cubicBezTo>
                  <a:cubicBezTo>
                    <a:pt x="15753" y="7930"/>
                    <a:pt x="15812" y="7966"/>
                    <a:pt x="15884" y="7966"/>
                  </a:cubicBezTo>
                  <a:cubicBezTo>
                    <a:pt x="15932" y="7966"/>
                    <a:pt x="15967" y="7942"/>
                    <a:pt x="16003" y="7918"/>
                  </a:cubicBezTo>
                  <a:cubicBezTo>
                    <a:pt x="16086" y="7847"/>
                    <a:pt x="16122" y="7716"/>
                    <a:pt x="16051" y="7621"/>
                  </a:cubicBezTo>
                  <a:cubicBezTo>
                    <a:pt x="16000" y="7563"/>
                    <a:pt x="15932" y="7531"/>
                    <a:pt x="15868" y="7531"/>
                  </a:cubicBezTo>
                  <a:close/>
                  <a:moveTo>
                    <a:pt x="63655" y="9062"/>
                  </a:moveTo>
                  <a:cubicBezTo>
                    <a:pt x="63595" y="9062"/>
                    <a:pt x="63537" y="9086"/>
                    <a:pt x="63497" y="9133"/>
                  </a:cubicBezTo>
                  <a:cubicBezTo>
                    <a:pt x="63414" y="9228"/>
                    <a:pt x="63437" y="9359"/>
                    <a:pt x="63521" y="9430"/>
                  </a:cubicBezTo>
                  <a:cubicBezTo>
                    <a:pt x="63568" y="9466"/>
                    <a:pt x="63616" y="9478"/>
                    <a:pt x="63652" y="9478"/>
                  </a:cubicBezTo>
                  <a:cubicBezTo>
                    <a:pt x="63711" y="9478"/>
                    <a:pt x="63771" y="9454"/>
                    <a:pt x="63818" y="9407"/>
                  </a:cubicBezTo>
                  <a:cubicBezTo>
                    <a:pt x="63890" y="9311"/>
                    <a:pt x="63878" y="9180"/>
                    <a:pt x="63795" y="9109"/>
                  </a:cubicBezTo>
                  <a:cubicBezTo>
                    <a:pt x="63753" y="9077"/>
                    <a:pt x="63703" y="9062"/>
                    <a:pt x="63655" y="9062"/>
                  </a:cubicBezTo>
                  <a:close/>
                  <a:moveTo>
                    <a:pt x="13855" y="9134"/>
                  </a:moveTo>
                  <a:cubicBezTo>
                    <a:pt x="13809" y="9134"/>
                    <a:pt x="13765" y="9150"/>
                    <a:pt x="13729" y="9180"/>
                  </a:cubicBezTo>
                  <a:cubicBezTo>
                    <a:pt x="13634" y="9264"/>
                    <a:pt x="13622" y="9395"/>
                    <a:pt x="13693" y="9478"/>
                  </a:cubicBezTo>
                  <a:cubicBezTo>
                    <a:pt x="13741" y="9537"/>
                    <a:pt x="13800" y="9561"/>
                    <a:pt x="13860" y="9561"/>
                  </a:cubicBezTo>
                  <a:cubicBezTo>
                    <a:pt x="13907" y="9561"/>
                    <a:pt x="13943" y="9537"/>
                    <a:pt x="13991" y="9514"/>
                  </a:cubicBezTo>
                  <a:cubicBezTo>
                    <a:pt x="14086" y="9430"/>
                    <a:pt x="14098" y="9299"/>
                    <a:pt x="14027" y="9216"/>
                  </a:cubicBezTo>
                  <a:cubicBezTo>
                    <a:pt x="13979" y="9162"/>
                    <a:pt x="13916" y="9134"/>
                    <a:pt x="13855" y="9134"/>
                  </a:cubicBezTo>
                  <a:close/>
                  <a:moveTo>
                    <a:pt x="65570" y="10797"/>
                  </a:moveTo>
                  <a:cubicBezTo>
                    <a:pt x="65515" y="10797"/>
                    <a:pt x="65462" y="10817"/>
                    <a:pt x="65426" y="10859"/>
                  </a:cubicBezTo>
                  <a:cubicBezTo>
                    <a:pt x="65342" y="10954"/>
                    <a:pt x="65342" y="11085"/>
                    <a:pt x="65426" y="11157"/>
                  </a:cubicBezTo>
                  <a:cubicBezTo>
                    <a:pt x="65473" y="11192"/>
                    <a:pt x="65521" y="11216"/>
                    <a:pt x="65593" y="11216"/>
                  </a:cubicBezTo>
                  <a:cubicBezTo>
                    <a:pt x="65640" y="11216"/>
                    <a:pt x="65700" y="11204"/>
                    <a:pt x="65735" y="11157"/>
                  </a:cubicBezTo>
                  <a:cubicBezTo>
                    <a:pt x="65819" y="11073"/>
                    <a:pt x="65819" y="10942"/>
                    <a:pt x="65723" y="10859"/>
                  </a:cubicBezTo>
                  <a:cubicBezTo>
                    <a:pt x="65682" y="10817"/>
                    <a:pt x="65625" y="10797"/>
                    <a:pt x="65570" y="10797"/>
                  </a:cubicBezTo>
                  <a:close/>
                  <a:moveTo>
                    <a:pt x="11941" y="10865"/>
                  </a:moveTo>
                  <a:cubicBezTo>
                    <a:pt x="11889" y="10865"/>
                    <a:pt x="11836" y="10883"/>
                    <a:pt x="11788" y="10919"/>
                  </a:cubicBezTo>
                  <a:cubicBezTo>
                    <a:pt x="11717" y="11002"/>
                    <a:pt x="11717" y="11133"/>
                    <a:pt x="11788" y="11216"/>
                  </a:cubicBezTo>
                  <a:cubicBezTo>
                    <a:pt x="11825" y="11253"/>
                    <a:pt x="11870" y="11283"/>
                    <a:pt x="11910" y="11283"/>
                  </a:cubicBezTo>
                  <a:cubicBezTo>
                    <a:pt x="11921" y="11283"/>
                    <a:pt x="11933" y="11281"/>
                    <a:pt x="11943" y="11276"/>
                  </a:cubicBezTo>
                  <a:cubicBezTo>
                    <a:pt x="12002" y="11276"/>
                    <a:pt x="12038" y="11264"/>
                    <a:pt x="12086" y="11216"/>
                  </a:cubicBezTo>
                  <a:cubicBezTo>
                    <a:pt x="12157" y="11133"/>
                    <a:pt x="12157" y="11014"/>
                    <a:pt x="12086" y="10919"/>
                  </a:cubicBezTo>
                  <a:cubicBezTo>
                    <a:pt x="12044" y="10883"/>
                    <a:pt x="11994" y="10865"/>
                    <a:pt x="11941" y="10865"/>
                  </a:cubicBezTo>
                  <a:close/>
                  <a:moveTo>
                    <a:pt x="67375" y="12640"/>
                  </a:moveTo>
                  <a:cubicBezTo>
                    <a:pt x="67324" y="12640"/>
                    <a:pt x="67269" y="12658"/>
                    <a:pt x="67224" y="12693"/>
                  </a:cubicBezTo>
                  <a:cubicBezTo>
                    <a:pt x="67140" y="12764"/>
                    <a:pt x="67140" y="12907"/>
                    <a:pt x="67212" y="12990"/>
                  </a:cubicBezTo>
                  <a:cubicBezTo>
                    <a:pt x="67259" y="13038"/>
                    <a:pt x="67319" y="13062"/>
                    <a:pt x="67378" y="13062"/>
                  </a:cubicBezTo>
                  <a:cubicBezTo>
                    <a:pt x="67426" y="13062"/>
                    <a:pt x="67462" y="13038"/>
                    <a:pt x="67509" y="13002"/>
                  </a:cubicBezTo>
                  <a:cubicBezTo>
                    <a:pt x="67605" y="12931"/>
                    <a:pt x="67605" y="12800"/>
                    <a:pt x="67521" y="12705"/>
                  </a:cubicBezTo>
                  <a:cubicBezTo>
                    <a:pt x="67484" y="12661"/>
                    <a:pt x="67431" y="12640"/>
                    <a:pt x="67375" y="12640"/>
                  </a:cubicBezTo>
                  <a:close/>
                  <a:moveTo>
                    <a:pt x="10152" y="12727"/>
                  </a:moveTo>
                  <a:cubicBezTo>
                    <a:pt x="10095" y="12727"/>
                    <a:pt x="10039" y="12751"/>
                    <a:pt x="10002" y="12800"/>
                  </a:cubicBezTo>
                  <a:cubicBezTo>
                    <a:pt x="9931" y="12883"/>
                    <a:pt x="9931" y="13026"/>
                    <a:pt x="10014" y="13097"/>
                  </a:cubicBezTo>
                  <a:cubicBezTo>
                    <a:pt x="10050" y="13133"/>
                    <a:pt x="10109" y="13145"/>
                    <a:pt x="10169" y="13157"/>
                  </a:cubicBezTo>
                  <a:cubicBezTo>
                    <a:pt x="10217" y="13157"/>
                    <a:pt x="10276" y="13121"/>
                    <a:pt x="10312" y="13086"/>
                  </a:cubicBezTo>
                  <a:cubicBezTo>
                    <a:pt x="10395" y="12990"/>
                    <a:pt x="10395" y="12859"/>
                    <a:pt x="10300" y="12788"/>
                  </a:cubicBezTo>
                  <a:cubicBezTo>
                    <a:pt x="10260" y="12748"/>
                    <a:pt x="10205" y="12727"/>
                    <a:pt x="10152" y="12727"/>
                  </a:cubicBezTo>
                  <a:close/>
                  <a:moveTo>
                    <a:pt x="69040" y="14611"/>
                  </a:moveTo>
                  <a:cubicBezTo>
                    <a:pt x="68995" y="14611"/>
                    <a:pt x="68950" y="14627"/>
                    <a:pt x="68914" y="14657"/>
                  </a:cubicBezTo>
                  <a:cubicBezTo>
                    <a:pt x="68819" y="14729"/>
                    <a:pt x="68807" y="14871"/>
                    <a:pt x="68879" y="14955"/>
                  </a:cubicBezTo>
                  <a:cubicBezTo>
                    <a:pt x="68914" y="15002"/>
                    <a:pt x="68986" y="15026"/>
                    <a:pt x="69045" y="15026"/>
                  </a:cubicBezTo>
                  <a:cubicBezTo>
                    <a:pt x="69093" y="15026"/>
                    <a:pt x="69129" y="15014"/>
                    <a:pt x="69176" y="14991"/>
                  </a:cubicBezTo>
                  <a:cubicBezTo>
                    <a:pt x="69272" y="14907"/>
                    <a:pt x="69283" y="14776"/>
                    <a:pt x="69212" y="14693"/>
                  </a:cubicBezTo>
                  <a:cubicBezTo>
                    <a:pt x="69164" y="14638"/>
                    <a:pt x="69101" y="14611"/>
                    <a:pt x="69040" y="14611"/>
                  </a:cubicBezTo>
                  <a:close/>
                  <a:moveTo>
                    <a:pt x="8503" y="14701"/>
                  </a:moveTo>
                  <a:cubicBezTo>
                    <a:pt x="8440" y="14701"/>
                    <a:pt x="8376" y="14729"/>
                    <a:pt x="8335" y="14776"/>
                  </a:cubicBezTo>
                  <a:cubicBezTo>
                    <a:pt x="8264" y="14871"/>
                    <a:pt x="8276" y="15002"/>
                    <a:pt x="8371" y="15074"/>
                  </a:cubicBezTo>
                  <a:cubicBezTo>
                    <a:pt x="8395" y="15110"/>
                    <a:pt x="8443" y="15121"/>
                    <a:pt x="8502" y="15121"/>
                  </a:cubicBezTo>
                  <a:cubicBezTo>
                    <a:pt x="8562" y="15121"/>
                    <a:pt x="8621" y="15110"/>
                    <a:pt x="8669" y="15050"/>
                  </a:cubicBezTo>
                  <a:cubicBezTo>
                    <a:pt x="8740" y="14955"/>
                    <a:pt x="8728" y="14824"/>
                    <a:pt x="8633" y="14752"/>
                  </a:cubicBezTo>
                  <a:cubicBezTo>
                    <a:pt x="8597" y="14717"/>
                    <a:pt x="8550" y="14701"/>
                    <a:pt x="8503" y="14701"/>
                  </a:cubicBezTo>
                  <a:close/>
                  <a:moveTo>
                    <a:pt x="70576" y="16681"/>
                  </a:moveTo>
                  <a:cubicBezTo>
                    <a:pt x="70535" y="16681"/>
                    <a:pt x="70495" y="16694"/>
                    <a:pt x="70462" y="16717"/>
                  </a:cubicBezTo>
                  <a:cubicBezTo>
                    <a:pt x="70355" y="16788"/>
                    <a:pt x="70343" y="16919"/>
                    <a:pt x="70403" y="17015"/>
                  </a:cubicBezTo>
                  <a:cubicBezTo>
                    <a:pt x="70438" y="17074"/>
                    <a:pt x="70498" y="17098"/>
                    <a:pt x="70581" y="17098"/>
                  </a:cubicBezTo>
                  <a:cubicBezTo>
                    <a:pt x="70617" y="17098"/>
                    <a:pt x="70665" y="17098"/>
                    <a:pt x="70700" y="17074"/>
                  </a:cubicBezTo>
                  <a:cubicBezTo>
                    <a:pt x="70796" y="16991"/>
                    <a:pt x="70819" y="16860"/>
                    <a:pt x="70760" y="16776"/>
                  </a:cubicBezTo>
                  <a:cubicBezTo>
                    <a:pt x="70709" y="16711"/>
                    <a:pt x="70641" y="16681"/>
                    <a:pt x="70576" y="16681"/>
                  </a:cubicBezTo>
                  <a:close/>
                  <a:moveTo>
                    <a:pt x="6964" y="16786"/>
                  </a:moveTo>
                  <a:cubicBezTo>
                    <a:pt x="6896" y="16786"/>
                    <a:pt x="6832" y="16819"/>
                    <a:pt x="6788" y="16872"/>
                  </a:cubicBezTo>
                  <a:cubicBezTo>
                    <a:pt x="6728" y="16967"/>
                    <a:pt x="6764" y="17098"/>
                    <a:pt x="6847" y="17157"/>
                  </a:cubicBezTo>
                  <a:cubicBezTo>
                    <a:pt x="6883" y="17193"/>
                    <a:pt x="6919" y="17193"/>
                    <a:pt x="6966" y="17205"/>
                  </a:cubicBezTo>
                  <a:cubicBezTo>
                    <a:pt x="7038" y="17205"/>
                    <a:pt x="7097" y="17169"/>
                    <a:pt x="7145" y="17122"/>
                  </a:cubicBezTo>
                  <a:cubicBezTo>
                    <a:pt x="7204" y="17015"/>
                    <a:pt x="7180" y="16896"/>
                    <a:pt x="7085" y="16824"/>
                  </a:cubicBezTo>
                  <a:cubicBezTo>
                    <a:pt x="7045" y="16798"/>
                    <a:pt x="7004" y="16786"/>
                    <a:pt x="6964" y="16786"/>
                  </a:cubicBezTo>
                  <a:close/>
                  <a:moveTo>
                    <a:pt x="71964" y="18855"/>
                  </a:moveTo>
                  <a:cubicBezTo>
                    <a:pt x="71928" y="18855"/>
                    <a:pt x="71891" y="18864"/>
                    <a:pt x="71855" y="18884"/>
                  </a:cubicBezTo>
                  <a:cubicBezTo>
                    <a:pt x="71748" y="18943"/>
                    <a:pt x="71724" y="19062"/>
                    <a:pt x="71784" y="19170"/>
                  </a:cubicBezTo>
                  <a:cubicBezTo>
                    <a:pt x="71831" y="19229"/>
                    <a:pt x="71903" y="19277"/>
                    <a:pt x="71962" y="19277"/>
                  </a:cubicBezTo>
                  <a:cubicBezTo>
                    <a:pt x="71986" y="19277"/>
                    <a:pt x="72034" y="19253"/>
                    <a:pt x="72070" y="19241"/>
                  </a:cubicBezTo>
                  <a:cubicBezTo>
                    <a:pt x="72165" y="19182"/>
                    <a:pt x="72200" y="19062"/>
                    <a:pt x="72141" y="18955"/>
                  </a:cubicBezTo>
                  <a:cubicBezTo>
                    <a:pt x="72101" y="18892"/>
                    <a:pt x="72035" y="18855"/>
                    <a:pt x="71964" y="18855"/>
                  </a:cubicBezTo>
                  <a:close/>
                  <a:moveTo>
                    <a:pt x="5569" y="18947"/>
                  </a:moveTo>
                  <a:cubicBezTo>
                    <a:pt x="5501" y="18947"/>
                    <a:pt x="5433" y="18982"/>
                    <a:pt x="5395" y="19051"/>
                  </a:cubicBezTo>
                  <a:cubicBezTo>
                    <a:pt x="5335" y="19134"/>
                    <a:pt x="5359" y="19277"/>
                    <a:pt x="5466" y="19336"/>
                  </a:cubicBezTo>
                  <a:cubicBezTo>
                    <a:pt x="5514" y="19360"/>
                    <a:pt x="5537" y="19360"/>
                    <a:pt x="5573" y="19372"/>
                  </a:cubicBezTo>
                  <a:cubicBezTo>
                    <a:pt x="5645" y="19372"/>
                    <a:pt x="5704" y="19336"/>
                    <a:pt x="5752" y="19277"/>
                  </a:cubicBezTo>
                  <a:cubicBezTo>
                    <a:pt x="5811" y="19170"/>
                    <a:pt x="5776" y="19039"/>
                    <a:pt x="5680" y="18979"/>
                  </a:cubicBezTo>
                  <a:cubicBezTo>
                    <a:pt x="5646" y="18958"/>
                    <a:pt x="5608" y="18947"/>
                    <a:pt x="5569" y="18947"/>
                  </a:cubicBezTo>
                  <a:close/>
                  <a:moveTo>
                    <a:pt x="73211" y="21094"/>
                  </a:moveTo>
                  <a:cubicBezTo>
                    <a:pt x="73176" y="21094"/>
                    <a:pt x="73140" y="21103"/>
                    <a:pt x="73105" y="21122"/>
                  </a:cubicBezTo>
                  <a:cubicBezTo>
                    <a:pt x="72998" y="21182"/>
                    <a:pt x="72962" y="21301"/>
                    <a:pt x="73022" y="21396"/>
                  </a:cubicBezTo>
                  <a:cubicBezTo>
                    <a:pt x="73058" y="21479"/>
                    <a:pt x="73141" y="21515"/>
                    <a:pt x="73213" y="21515"/>
                  </a:cubicBezTo>
                  <a:cubicBezTo>
                    <a:pt x="73236" y="21515"/>
                    <a:pt x="73272" y="21503"/>
                    <a:pt x="73296" y="21491"/>
                  </a:cubicBezTo>
                  <a:cubicBezTo>
                    <a:pt x="73403" y="21432"/>
                    <a:pt x="73451" y="21313"/>
                    <a:pt x="73391" y="21206"/>
                  </a:cubicBezTo>
                  <a:cubicBezTo>
                    <a:pt x="73351" y="21133"/>
                    <a:pt x="73284" y="21094"/>
                    <a:pt x="73211" y="21094"/>
                  </a:cubicBezTo>
                  <a:close/>
                  <a:moveTo>
                    <a:pt x="4333" y="21213"/>
                  </a:moveTo>
                  <a:cubicBezTo>
                    <a:pt x="4258" y="21213"/>
                    <a:pt x="4188" y="21252"/>
                    <a:pt x="4156" y="21325"/>
                  </a:cubicBezTo>
                  <a:cubicBezTo>
                    <a:pt x="4097" y="21432"/>
                    <a:pt x="4144" y="21563"/>
                    <a:pt x="4240" y="21610"/>
                  </a:cubicBezTo>
                  <a:cubicBezTo>
                    <a:pt x="4275" y="21622"/>
                    <a:pt x="4299" y="21622"/>
                    <a:pt x="4335" y="21634"/>
                  </a:cubicBezTo>
                  <a:cubicBezTo>
                    <a:pt x="4418" y="21634"/>
                    <a:pt x="4502" y="21598"/>
                    <a:pt x="4525" y="21515"/>
                  </a:cubicBezTo>
                  <a:cubicBezTo>
                    <a:pt x="4585" y="21420"/>
                    <a:pt x="4549" y="21277"/>
                    <a:pt x="4442" y="21241"/>
                  </a:cubicBezTo>
                  <a:cubicBezTo>
                    <a:pt x="4407" y="21222"/>
                    <a:pt x="4370" y="21213"/>
                    <a:pt x="4333" y="21213"/>
                  </a:cubicBezTo>
                  <a:close/>
                  <a:moveTo>
                    <a:pt x="74293" y="23426"/>
                  </a:moveTo>
                  <a:cubicBezTo>
                    <a:pt x="74265" y="23426"/>
                    <a:pt x="74237" y="23432"/>
                    <a:pt x="74213" y="23444"/>
                  </a:cubicBezTo>
                  <a:cubicBezTo>
                    <a:pt x="74105" y="23503"/>
                    <a:pt x="74058" y="23623"/>
                    <a:pt x="74105" y="23718"/>
                  </a:cubicBezTo>
                  <a:cubicBezTo>
                    <a:pt x="74129" y="23813"/>
                    <a:pt x="74225" y="23861"/>
                    <a:pt x="74284" y="23861"/>
                  </a:cubicBezTo>
                  <a:cubicBezTo>
                    <a:pt x="74308" y="23861"/>
                    <a:pt x="74344" y="23861"/>
                    <a:pt x="74367" y="23849"/>
                  </a:cubicBezTo>
                  <a:cubicBezTo>
                    <a:pt x="74475" y="23777"/>
                    <a:pt x="74522" y="23658"/>
                    <a:pt x="74475" y="23563"/>
                  </a:cubicBezTo>
                  <a:cubicBezTo>
                    <a:pt x="74457" y="23475"/>
                    <a:pt x="74374" y="23426"/>
                    <a:pt x="74293" y="23426"/>
                  </a:cubicBezTo>
                  <a:close/>
                  <a:moveTo>
                    <a:pt x="3258" y="23558"/>
                  </a:moveTo>
                  <a:cubicBezTo>
                    <a:pt x="3176" y="23558"/>
                    <a:pt x="3100" y="23612"/>
                    <a:pt x="3073" y="23694"/>
                  </a:cubicBezTo>
                  <a:cubicBezTo>
                    <a:pt x="3013" y="23801"/>
                    <a:pt x="3073" y="23920"/>
                    <a:pt x="3168" y="23956"/>
                  </a:cubicBezTo>
                  <a:cubicBezTo>
                    <a:pt x="3204" y="23980"/>
                    <a:pt x="3216" y="23980"/>
                    <a:pt x="3251" y="23980"/>
                  </a:cubicBezTo>
                  <a:cubicBezTo>
                    <a:pt x="3335" y="23980"/>
                    <a:pt x="3406" y="23920"/>
                    <a:pt x="3442" y="23837"/>
                  </a:cubicBezTo>
                  <a:cubicBezTo>
                    <a:pt x="3501" y="23742"/>
                    <a:pt x="3442" y="23623"/>
                    <a:pt x="3335" y="23575"/>
                  </a:cubicBezTo>
                  <a:cubicBezTo>
                    <a:pt x="3309" y="23564"/>
                    <a:pt x="3283" y="23558"/>
                    <a:pt x="3258" y="23558"/>
                  </a:cubicBezTo>
                  <a:close/>
                  <a:moveTo>
                    <a:pt x="75235" y="25833"/>
                  </a:moveTo>
                  <a:cubicBezTo>
                    <a:pt x="75211" y="25833"/>
                    <a:pt x="75187" y="25838"/>
                    <a:pt x="75165" y="25849"/>
                  </a:cubicBezTo>
                  <a:cubicBezTo>
                    <a:pt x="75046" y="25897"/>
                    <a:pt x="74987" y="26016"/>
                    <a:pt x="75022" y="26123"/>
                  </a:cubicBezTo>
                  <a:cubicBezTo>
                    <a:pt x="75058" y="26194"/>
                    <a:pt x="75141" y="26254"/>
                    <a:pt x="75225" y="26266"/>
                  </a:cubicBezTo>
                  <a:cubicBezTo>
                    <a:pt x="75248" y="26266"/>
                    <a:pt x="75284" y="26266"/>
                    <a:pt x="75296" y="26254"/>
                  </a:cubicBezTo>
                  <a:cubicBezTo>
                    <a:pt x="75415" y="26206"/>
                    <a:pt x="75475" y="26087"/>
                    <a:pt x="75427" y="25980"/>
                  </a:cubicBezTo>
                  <a:cubicBezTo>
                    <a:pt x="75391" y="25889"/>
                    <a:pt x="75312" y="25833"/>
                    <a:pt x="75235" y="25833"/>
                  </a:cubicBezTo>
                  <a:close/>
                  <a:moveTo>
                    <a:pt x="2334" y="25963"/>
                  </a:moveTo>
                  <a:cubicBezTo>
                    <a:pt x="2241" y="25963"/>
                    <a:pt x="2151" y="26018"/>
                    <a:pt x="2120" y="26099"/>
                  </a:cubicBezTo>
                  <a:cubicBezTo>
                    <a:pt x="2085" y="26206"/>
                    <a:pt x="2144" y="26325"/>
                    <a:pt x="2251" y="26373"/>
                  </a:cubicBezTo>
                  <a:cubicBezTo>
                    <a:pt x="2263" y="26379"/>
                    <a:pt x="2278" y="26382"/>
                    <a:pt x="2291" y="26382"/>
                  </a:cubicBezTo>
                  <a:cubicBezTo>
                    <a:pt x="2305" y="26382"/>
                    <a:pt x="2317" y="26379"/>
                    <a:pt x="2323" y="26373"/>
                  </a:cubicBezTo>
                  <a:cubicBezTo>
                    <a:pt x="2418" y="26373"/>
                    <a:pt x="2489" y="26325"/>
                    <a:pt x="2513" y="26242"/>
                  </a:cubicBezTo>
                  <a:cubicBezTo>
                    <a:pt x="2549" y="26123"/>
                    <a:pt x="2489" y="26004"/>
                    <a:pt x="2382" y="25968"/>
                  </a:cubicBezTo>
                  <a:cubicBezTo>
                    <a:pt x="2366" y="25965"/>
                    <a:pt x="2350" y="25963"/>
                    <a:pt x="2334" y="25963"/>
                  </a:cubicBezTo>
                  <a:close/>
                  <a:moveTo>
                    <a:pt x="76014" y="28303"/>
                  </a:moveTo>
                  <a:cubicBezTo>
                    <a:pt x="75993" y="28303"/>
                    <a:pt x="75972" y="28307"/>
                    <a:pt x="75951" y="28314"/>
                  </a:cubicBezTo>
                  <a:cubicBezTo>
                    <a:pt x="75832" y="28337"/>
                    <a:pt x="75772" y="28456"/>
                    <a:pt x="75796" y="28564"/>
                  </a:cubicBezTo>
                  <a:cubicBezTo>
                    <a:pt x="75820" y="28647"/>
                    <a:pt x="75903" y="28706"/>
                    <a:pt x="75999" y="28718"/>
                  </a:cubicBezTo>
                  <a:cubicBezTo>
                    <a:pt x="76010" y="28718"/>
                    <a:pt x="76034" y="28706"/>
                    <a:pt x="76058" y="28706"/>
                  </a:cubicBezTo>
                  <a:cubicBezTo>
                    <a:pt x="76177" y="28683"/>
                    <a:pt x="76237" y="28564"/>
                    <a:pt x="76201" y="28456"/>
                  </a:cubicBezTo>
                  <a:cubicBezTo>
                    <a:pt x="76182" y="28361"/>
                    <a:pt x="76101" y="28303"/>
                    <a:pt x="76014" y="28303"/>
                  </a:cubicBezTo>
                  <a:close/>
                  <a:moveTo>
                    <a:pt x="1551" y="28435"/>
                  </a:moveTo>
                  <a:cubicBezTo>
                    <a:pt x="1462" y="28435"/>
                    <a:pt x="1378" y="28499"/>
                    <a:pt x="1358" y="28587"/>
                  </a:cubicBezTo>
                  <a:cubicBezTo>
                    <a:pt x="1323" y="28695"/>
                    <a:pt x="1406" y="28814"/>
                    <a:pt x="1501" y="28837"/>
                  </a:cubicBezTo>
                  <a:lnTo>
                    <a:pt x="1549" y="28837"/>
                  </a:lnTo>
                  <a:cubicBezTo>
                    <a:pt x="1656" y="28837"/>
                    <a:pt x="1727" y="28778"/>
                    <a:pt x="1763" y="28695"/>
                  </a:cubicBezTo>
                  <a:cubicBezTo>
                    <a:pt x="1787" y="28587"/>
                    <a:pt x="1715" y="28468"/>
                    <a:pt x="1608" y="28445"/>
                  </a:cubicBezTo>
                  <a:cubicBezTo>
                    <a:pt x="1589" y="28438"/>
                    <a:pt x="1570" y="28435"/>
                    <a:pt x="1551" y="28435"/>
                  </a:cubicBezTo>
                  <a:close/>
                  <a:moveTo>
                    <a:pt x="76604" y="30797"/>
                  </a:moveTo>
                  <a:cubicBezTo>
                    <a:pt x="76589" y="30797"/>
                    <a:pt x="76574" y="30799"/>
                    <a:pt x="76558" y="30802"/>
                  </a:cubicBezTo>
                  <a:cubicBezTo>
                    <a:pt x="76439" y="30838"/>
                    <a:pt x="76368" y="30945"/>
                    <a:pt x="76391" y="31064"/>
                  </a:cubicBezTo>
                  <a:cubicBezTo>
                    <a:pt x="76415" y="31147"/>
                    <a:pt x="76499" y="31219"/>
                    <a:pt x="76606" y="31219"/>
                  </a:cubicBezTo>
                  <a:lnTo>
                    <a:pt x="76653" y="31219"/>
                  </a:lnTo>
                  <a:cubicBezTo>
                    <a:pt x="76772" y="31195"/>
                    <a:pt x="76844" y="31088"/>
                    <a:pt x="76808" y="30969"/>
                  </a:cubicBezTo>
                  <a:cubicBezTo>
                    <a:pt x="76787" y="30865"/>
                    <a:pt x="76704" y="30797"/>
                    <a:pt x="76604" y="30797"/>
                  </a:cubicBezTo>
                  <a:close/>
                  <a:moveTo>
                    <a:pt x="951" y="30936"/>
                  </a:moveTo>
                  <a:cubicBezTo>
                    <a:pt x="856" y="30936"/>
                    <a:pt x="773" y="31001"/>
                    <a:pt x="763" y="31100"/>
                  </a:cubicBezTo>
                  <a:cubicBezTo>
                    <a:pt x="727" y="31219"/>
                    <a:pt x="811" y="31326"/>
                    <a:pt x="930" y="31362"/>
                  </a:cubicBezTo>
                  <a:lnTo>
                    <a:pt x="965" y="31362"/>
                  </a:lnTo>
                  <a:cubicBezTo>
                    <a:pt x="1073" y="31362"/>
                    <a:pt x="1168" y="31302"/>
                    <a:pt x="1180" y="31195"/>
                  </a:cubicBezTo>
                  <a:cubicBezTo>
                    <a:pt x="1215" y="31076"/>
                    <a:pt x="1132" y="30969"/>
                    <a:pt x="1013" y="30945"/>
                  </a:cubicBezTo>
                  <a:cubicBezTo>
                    <a:pt x="992" y="30939"/>
                    <a:pt x="971" y="30936"/>
                    <a:pt x="951" y="30936"/>
                  </a:cubicBezTo>
                  <a:close/>
                  <a:moveTo>
                    <a:pt x="77036" y="33337"/>
                  </a:moveTo>
                  <a:cubicBezTo>
                    <a:pt x="77028" y="33337"/>
                    <a:pt x="77019" y="33337"/>
                    <a:pt x="77011" y="33338"/>
                  </a:cubicBezTo>
                  <a:cubicBezTo>
                    <a:pt x="76892" y="33350"/>
                    <a:pt x="76820" y="33457"/>
                    <a:pt x="76832" y="33576"/>
                  </a:cubicBezTo>
                  <a:cubicBezTo>
                    <a:pt x="76843" y="33687"/>
                    <a:pt x="76916" y="33756"/>
                    <a:pt x="77011" y="33756"/>
                  </a:cubicBezTo>
                  <a:cubicBezTo>
                    <a:pt x="77019" y="33756"/>
                    <a:pt x="77027" y="33756"/>
                    <a:pt x="77034" y="33755"/>
                  </a:cubicBezTo>
                  <a:lnTo>
                    <a:pt x="77070" y="33755"/>
                  </a:lnTo>
                  <a:cubicBezTo>
                    <a:pt x="77189" y="33743"/>
                    <a:pt x="77261" y="33636"/>
                    <a:pt x="77249" y="33517"/>
                  </a:cubicBezTo>
                  <a:cubicBezTo>
                    <a:pt x="77227" y="33406"/>
                    <a:pt x="77143" y="33337"/>
                    <a:pt x="77036" y="33337"/>
                  </a:cubicBezTo>
                  <a:close/>
                  <a:moveTo>
                    <a:pt x="559" y="33480"/>
                  </a:moveTo>
                  <a:cubicBezTo>
                    <a:pt x="450" y="33480"/>
                    <a:pt x="357" y="33549"/>
                    <a:pt x="346" y="33659"/>
                  </a:cubicBezTo>
                  <a:cubicBezTo>
                    <a:pt x="334" y="33779"/>
                    <a:pt x="406" y="33886"/>
                    <a:pt x="525" y="33898"/>
                  </a:cubicBezTo>
                  <a:lnTo>
                    <a:pt x="549" y="33898"/>
                  </a:lnTo>
                  <a:cubicBezTo>
                    <a:pt x="656" y="33898"/>
                    <a:pt x="751" y="33826"/>
                    <a:pt x="763" y="33719"/>
                  </a:cubicBezTo>
                  <a:cubicBezTo>
                    <a:pt x="775" y="33612"/>
                    <a:pt x="703" y="33505"/>
                    <a:pt x="584" y="33481"/>
                  </a:cubicBezTo>
                  <a:cubicBezTo>
                    <a:pt x="576" y="33480"/>
                    <a:pt x="567" y="33480"/>
                    <a:pt x="559" y="33480"/>
                  </a:cubicBezTo>
                  <a:close/>
                  <a:moveTo>
                    <a:pt x="77295" y="35909"/>
                  </a:moveTo>
                  <a:cubicBezTo>
                    <a:pt x="77288" y="35909"/>
                    <a:pt x="77280" y="35909"/>
                    <a:pt x="77273" y="35910"/>
                  </a:cubicBezTo>
                  <a:cubicBezTo>
                    <a:pt x="77153" y="35910"/>
                    <a:pt x="77070" y="36017"/>
                    <a:pt x="77082" y="36136"/>
                  </a:cubicBezTo>
                  <a:cubicBezTo>
                    <a:pt x="77094" y="36243"/>
                    <a:pt x="77189" y="36326"/>
                    <a:pt x="77284" y="36326"/>
                  </a:cubicBezTo>
                  <a:lnTo>
                    <a:pt x="77308" y="36326"/>
                  </a:lnTo>
                  <a:cubicBezTo>
                    <a:pt x="77427" y="36315"/>
                    <a:pt x="77511" y="36231"/>
                    <a:pt x="77499" y="36100"/>
                  </a:cubicBezTo>
                  <a:cubicBezTo>
                    <a:pt x="77499" y="35989"/>
                    <a:pt x="77405" y="35909"/>
                    <a:pt x="77295" y="35909"/>
                  </a:cubicBezTo>
                  <a:close/>
                  <a:moveTo>
                    <a:pt x="291" y="36040"/>
                  </a:moveTo>
                  <a:cubicBezTo>
                    <a:pt x="182" y="36040"/>
                    <a:pt x="107" y="36131"/>
                    <a:pt x="96" y="36243"/>
                  </a:cubicBezTo>
                  <a:cubicBezTo>
                    <a:pt x="72" y="36362"/>
                    <a:pt x="168" y="36446"/>
                    <a:pt x="287" y="36457"/>
                  </a:cubicBezTo>
                  <a:cubicBezTo>
                    <a:pt x="406" y="36457"/>
                    <a:pt x="513" y="36374"/>
                    <a:pt x="513" y="36267"/>
                  </a:cubicBezTo>
                  <a:cubicBezTo>
                    <a:pt x="525" y="36148"/>
                    <a:pt x="430" y="36065"/>
                    <a:pt x="311" y="36041"/>
                  </a:cubicBezTo>
                  <a:cubicBezTo>
                    <a:pt x="304" y="36040"/>
                    <a:pt x="297" y="36040"/>
                    <a:pt x="291" y="36040"/>
                  </a:cubicBezTo>
                  <a:close/>
                  <a:moveTo>
                    <a:pt x="77380" y="38482"/>
                  </a:moveTo>
                  <a:cubicBezTo>
                    <a:pt x="77261" y="38482"/>
                    <a:pt x="77165" y="38577"/>
                    <a:pt x="77165" y="38696"/>
                  </a:cubicBezTo>
                  <a:lnTo>
                    <a:pt x="77165" y="38743"/>
                  </a:lnTo>
                  <a:lnTo>
                    <a:pt x="77165" y="38779"/>
                  </a:lnTo>
                  <a:cubicBezTo>
                    <a:pt x="77165" y="38898"/>
                    <a:pt x="77273" y="38993"/>
                    <a:pt x="77380" y="38993"/>
                  </a:cubicBezTo>
                  <a:cubicBezTo>
                    <a:pt x="77499" y="38993"/>
                    <a:pt x="77594" y="38898"/>
                    <a:pt x="77594" y="38779"/>
                  </a:cubicBezTo>
                  <a:lnTo>
                    <a:pt x="77594" y="38743"/>
                  </a:lnTo>
                  <a:lnTo>
                    <a:pt x="77594" y="38696"/>
                  </a:lnTo>
                  <a:cubicBezTo>
                    <a:pt x="77594" y="38577"/>
                    <a:pt x="77499" y="38482"/>
                    <a:pt x="77380" y="38482"/>
                  </a:cubicBezTo>
                  <a:close/>
                  <a:moveTo>
                    <a:pt x="215" y="38624"/>
                  </a:moveTo>
                  <a:cubicBezTo>
                    <a:pt x="96" y="38624"/>
                    <a:pt x="1" y="38708"/>
                    <a:pt x="1" y="38827"/>
                  </a:cubicBezTo>
                  <a:cubicBezTo>
                    <a:pt x="1" y="38946"/>
                    <a:pt x="108" y="39041"/>
                    <a:pt x="215" y="39041"/>
                  </a:cubicBezTo>
                  <a:cubicBezTo>
                    <a:pt x="334" y="39041"/>
                    <a:pt x="418" y="38946"/>
                    <a:pt x="418" y="38827"/>
                  </a:cubicBezTo>
                  <a:cubicBezTo>
                    <a:pt x="418" y="38708"/>
                    <a:pt x="334" y="38624"/>
                    <a:pt x="215" y="38624"/>
                  </a:cubicBezTo>
                  <a:close/>
                  <a:moveTo>
                    <a:pt x="77298" y="41147"/>
                  </a:moveTo>
                  <a:cubicBezTo>
                    <a:pt x="77189" y="41147"/>
                    <a:pt x="77105" y="41228"/>
                    <a:pt x="77094" y="41339"/>
                  </a:cubicBezTo>
                  <a:cubicBezTo>
                    <a:pt x="77082" y="41458"/>
                    <a:pt x="77165" y="41553"/>
                    <a:pt x="77284" y="41565"/>
                  </a:cubicBezTo>
                  <a:cubicBezTo>
                    <a:pt x="77404" y="41565"/>
                    <a:pt x="77499" y="41482"/>
                    <a:pt x="77511" y="41375"/>
                  </a:cubicBezTo>
                  <a:cubicBezTo>
                    <a:pt x="77523" y="41256"/>
                    <a:pt x="77439" y="41160"/>
                    <a:pt x="77320" y="41149"/>
                  </a:cubicBezTo>
                  <a:cubicBezTo>
                    <a:pt x="77313" y="41148"/>
                    <a:pt x="77305" y="41147"/>
                    <a:pt x="77298" y="41147"/>
                  </a:cubicBezTo>
                  <a:close/>
                  <a:moveTo>
                    <a:pt x="309" y="41195"/>
                  </a:moveTo>
                  <a:cubicBezTo>
                    <a:pt x="302" y="41195"/>
                    <a:pt x="294" y="41195"/>
                    <a:pt x="287" y="41196"/>
                  </a:cubicBezTo>
                  <a:cubicBezTo>
                    <a:pt x="168" y="41196"/>
                    <a:pt x="72" y="41303"/>
                    <a:pt x="96" y="41422"/>
                  </a:cubicBezTo>
                  <a:cubicBezTo>
                    <a:pt x="108" y="41541"/>
                    <a:pt x="191" y="41613"/>
                    <a:pt x="299" y="41613"/>
                  </a:cubicBezTo>
                  <a:lnTo>
                    <a:pt x="311" y="41613"/>
                  </a:lnTo>
                  <a:cubicBezTo>
                    <a:pt x="430" y="41601"/>
                    <a:pt x="525" y="41506"/>
                    <a:pt x="513" y="41387"/>
                  </a:cubicBezTo>
                  <a:cubicBezTo>
                    <a:pt x="491" y="41275"/>
                    <a:pt x="416" y="41195"/>
                    <a:pt x="309" y="41195"/>
                  </a:cubicBezTo>
                  <a:close/>
                  <a:moveTo>
                    <a:pt x="77056" y="43707"/>
                  </a:moveTo>
                  <a:cubicBezTo>
                    <a:pt x="76948" y="43707"/>
                    <a:pt x="76855" y="43777"/>
                    <a:pt x="76844" y="43887"/>
                  </a:cubicBezTo>
                  <a:cubicBezTo>
                    <a:pt x="76832" y="44006"/>
                    <a:pt x="76903" y="44113"/>
                    <a:pt x="77023" y="44125"/>
                  </a:cubicBezTo>
                  <a:lnTo>
                    <a:pt x="77046" y="44125"/>
                  </a:lnTo>
                  <a:cubicBezTo>
                    <a:pt x="77153" y="44125"/>
                    <a:pt x="77249" y="44054"/>
                    <a:pt x="77261" y="43946"/>
                  </a:cubicBezTo>
                  <a:cubicBezTo>
                    <a:pt x="77273" y="43827"/>
                    <a:pt x="77201" y="43720"/>
                    <a:pt x="77082" y="43708"/>
                  </a:cubicBezTo>
                  <a:cubicBezTo>
                    <a:pt x="77073" y="43707"/>
                    <a:pt x="77065" y="43707"/>
                    <a:pt x="77056" y="43707"/>
                  </a:cubicBezTo>
                  <a:close/>
                  <a:moveTo>
                    <a:pt x="562" y="43755"/>
                  </a:moveTo>
                  <a:cubicBezTo>
                    <a:pt x="554" y="43755"/>
                    <a:pt x="545" y="43755"/>
                    <a:pt x="537" y="43756"/>
                  </a:cubicBezTo>
                  <a:cubicBezTo>
                    <a:pt x="418" y="43768"/>
                    <a:pt x="346" y="43875"/>
                    <a:pt x="358" y="43994"/>
                  </a:cubicBezTo>
                  <a:cubicBezTo>
                    <a:pt x="369" y="44094"/>
                    <a:pt x="453" y="44174"/>
                    <a:pt x="552" y="44174"/>
                  </a:cubicBezTo>
                  <a:cubicBezTo>
                    <a:pt x="559" y="44174"/>
                    <a:pt x="566" y="44173"/>
                    <a:pt x="572" y="44173"/>
                  </a:cubicBezTo>
                  <a:lnTo>
                    <a:pt x="596" y="44173"/>
                  </a:lnTo>
                  <a:cubicBezTo>
                    <a:pt x="715" y="44161"/>
                    <a:pt x="787" y="44054"/>
                    <a:pt x="775" y="43935"/>
                  </a:cubicBezTo>
                  <a:cubicBezTo>
                    <a:pt x="764" y="43824"/>
                    <a:pt x="671" y="43755"/>
                    <a:pt x="562" y="43755"/>
                  </a:cubicBezTo>
                  <a:close/>
                  <a:moveTo>
                    <a:pt x="76609" y="46248"/>
                  </a:moveTo>
                  <a:cubicBezTo>
                    <a:pt x="76511" y="46248"/>
                    <a:pt x="76425" y="46323"/>
                    <a:pt x="76415" y="46423"/>
                  </a:cubicBezTo>
                  <a:cubicBezTo>
                    <a:pt x="76380" y="46542"/>
                    <a:pt x="76451" y="46637"/>
                    <a:pt x="76570" y="46673"/>
                  </a:cubicBezTo>
                  <a:lnTo>
                    <a:pt x="76618" y="46673"/>
                  </a:lnTo>
                  <a:cubicBezTo>
                    <a:pt x="76725" y="46673"/>
                    <a:pt x="76820" y="46613"/>
                    <a:pt x="76832" y="46506"/>
                  </a:cubicBezTo>
                  <a:cubicBezTo>
                    <a:pt x="76856" y="46387"/>
                    <a:pt x="76784" y="46280"/>
                    <a:pt x="76665" y="46256"/>
                  </a:cubicBezTo>
                  <a:cubicBezTo>
                    <a:pt x="76646" y="46251"/>
                    <a:pt x="76627" y="46248"/>
                    <a:pt x="76609" y="46248"/>
                  </a:cubicBezTo>
                  <a:close/>
                  <a:moveTo>
                    <a:pt x="1015" y="46295"/>
                  </a:moveTo>
                  <a:cubicBezTo>
                    <a:pt x="995" y="46295"/>
                    <a:pt x="974" y="46298"/>
                    <a:pt x="953" y="46304"/>
                  </a:cubicBezTo>
                  <a:cubicBezTo>
                    <a:pt x="834" y="46328"/>
                    <a:pt x="763" y="46435"/>
                    <a:pt x="787" y="46554"/>
                  </a:cubicBezTo>
                  <a:cubicBezTo>
                    <a:pt x="811" y="46661"/>
                    <a:pt x="894" y="46721"/>
                    <a:pt x="1001" y="46721"/>
                  </a:cubicBezTo>
                  <a:lnTo>
                    <a:pt x="1049" y="46721"/>
                  </a:lnTo>
                  <a:cubicBezTo>
                    <a:pt x="1168" y="46685"/>
                    <a:pt x="1239" y="46578"/>
                    <a:pt x="1204" y="46459"/>
                  </a:cubicBezTo>
                  <a:cubicBezTo>
                    <a:pt x="1184" y="46360"/>
                    <a:pt x="1108" y="46295"/>
                    <a:pt x="1015" y="46295"/>
                  </a:cubicBezTo>
                  <a:close/>
                  <a:moveTo>
                    <a:pt x="76028" y="48764"/>
                  </a:moveTo>
                  <a:cubicBezTo>
                    <a:pt x="75933" y="48764"/>
                    <a:pt x="75841" y="48830"/>
                    <a:pt x="75820" y="48923"/>
                  </a:cubicBezTo>
                  <a:cubicBezTo>
                    <a:pt x="75784" y="49019"/>
                    <a:pt x="75856" y="49138"/>
                    <a:pt x="75963" y="49173"/>
                  </a:cubicBezTo>
                  <a:cubicBezTo>
                    <a:pt x="75969" y="49179"/>
                    <a:pt x="75981" y="49182"/>
                    <a:pt x="75991" y="49182"/>
                  </a:cubicBezTo>
                  <a:cubicBezTo>
                    <a:pt x="76002" y="49182"/>
                    <a:pt x="76010" y="49179"/>
                    <a:pt x="76010" y="49173"/>
                  </a:cubicBezTo>
                  <a:cubicBezTo>
                    <a:pt x="76118" y="49173"/>
                    <a:pt x="76189" y="49114"/>
                    <a:pt x="76213" y="49019"/>
                  </a:cubicBezTo>
                  <a:cubicBezTo>
                    <a:pt x="76249" y="48923"/>
                    <a:pt x="76177" y="48804"/>
                    <a:pt x="76070" y="48768"/>
                  </a:cubicBezTo>
                  <a:cubicBezTo>
                    <a:pt x="76056" y="48765"/>
                    <a:pt x="76042" y="48764"/>
                    <a:pt x="76028" y="48764"/>
                  </a:cubicBezTo>
                  <a:close/>
                  <a:moveTo>
                    <a:pt x="1600" y="48806"/>
                  </a:moveTo>
                  <a:cubicBezTo>
                    <a:pt x="1579" y="48806"/>
                    <a:pt x="1558" y="48809"/>
                    <a:pt x="1537" y="48816"/>
                  </a:cubicBezTo>
                  <a:cubicBezTo>
                    <a:pt x="1418" y="48840"/>
                    <a:pt x="1358" y="48947"/>
                    <a:pt x="1382" y="49066"/>
                  </a:cubicBezTo>
                  <a:cubicBezTo>
                    <a:pt x="1418" y="49173"/>
                    <a:pt x="1489" y="49233"/>
                    <a:pt x="1585" y="49233"/>
                  </a:cubicBezTo>
                  <a:cubicBezTo>
                    <a:pt x="1608" y="49233"/>
                    <a:pt x="1620" y="49221"/>
                    <a:pt x="1644" y="49221"/>
                  </a:cubicBezTo>
                  <a:cubicBezTo>
                    <a:pt x="1763" y="49185"/>
                    <a:pt x="1823" y="49078"/>
                    <a:pt x="1787" y="48959"/>
                  </a:cubicBezTo>
                  <a:cubicBezTo>
                    <a:pt x="1768" y="48863"/>
                    <a:pt x="1687" y="48806"/>
                    <a:pt x="1600" y="48806"/>
                  </a:cubicBezTo>
                  <a:close/>
                  <a:moveTo>
                    <a:pt x="75262" y="51235"/>
                  </a:moveTo>
                  <a:cubicBezTo>
                    <a:pt x="75180" y="51235"/>
                    <a:pt x="75096" y="51290"/>
                    <a:pt x="75058" y="51376"/>
                  </a:cubicBezTo>
                  <a:cubicBezTo>
                    <a:pt x="75034" y="51483"/>
                    <a:pt x="75082" y="51602"/>
                    <a:pt x="75189" y="51638"/>
                  </a:cubicBezTo>
                  <a:lnTo>
                    <a:pt x="75260" y="51638"/>
                  </a:lnTo>
                  <a:cubicBezTo>
                    <a:pt x="75356" y="51638"/>
                    <a:pt x="75427" y="51602"/>
                    <a:pt x="75463" y="51507"/>
                  </a:cubicBezTo>
                  <a:cubicBezTo>
                    <a:pt x="75487" y="51400"/>
                    <a:pt x="75427" y="51269"/>
                    <a:pt x="75320" y="51245"/>
                  </a:cubicBezTo>
                  <a:cubicBezTo>
                    <a:pt x="75301" y="51238"/>
                    <a:pt x="75281" y="51235"/>
                    <a:pt x="75262" y="51235"/>
                  </a:cubicBezTo>
                  <a:close/>
                  <a:moveTo>
                    <a:pt x="2352" y="51275"/>
                  </a:moveTo>
                  <a:cubicBezTo>
                    <a:pt x="2335" y="51275"/>
                    <a:pt x="2317" y="51277"/>
                    <a:pt x="2299" y="51281"/>
                  </a:cubicBezTo>
                  <a:cubicBezTo>
                    <a:pt x="2180" y="51316"/>
                    <a:pt x="2132" y="51435"/>
                    <a:pt x="2156" y="51555"/>
                  </a:cubicBezTo>
                  <a:cubicBezTo>
                    <a:pt x="2192" y="51638"/>
                    <a:pt x="2263" y="51686"/>
                    <a:pt x="2358" y="51697"/>
                  </a:cubicBezTo>
                  <a:cubicBezTo>
                    <a:pt x="2382" y="51697"/>
                    <a:pt x="2394" y="51697"/>
                    <a:pt x="2430" y="51686"/>
                  </a:cubicBezTo>
                  <a:cubicBezTo>
                    <a:pt x="2549" y="51638"/>
                    <a:pt x="2597" y="51519"/>
                    <a:pt x="2561" y="51424"/>
                  </a:cubicBezTo>
                  <a:cubicBezTo>
                    <a:pt x="2521" y="51324"/>
                    <a:pt x="2440" y="51275"/>
                    <a:pt x="2352" y="51275"/>
                  </a:cubicBezTo>
                  <a:close/>
                  <a:moveTo>
                    <a:pt x="74338" y="53633"/>
                  </a:moveTo>
                  <a:cubicBezTo>
                    <a:pt x="74256" y="53633"/>
                    <a:pt x="74180" y="53687"/>
                    <a:pt x="74153" y="53769"/>
                  </a:cubicBezTo>
                  <a:cubicBezTo>
                    <a:pt x="74094" y="53876"/>
                    <a:pt x="74153" y="53995"/>
                    <a:pt x="74248" y="54043"/>
                  </a:cubicBezTo>
                  <a:cubicBezTo>
                    <a:pt x="74284" y="54055"/>
                    <a:pt x="74308" y="54055"/>
                    <a:pt x="74332" y="54055"/>
                  </a:cubicBezTo>
                  <a:cubicBezTo>
                    <a:pt x="74415" y="54055"/>
                    <a:pt x="74486" y="53995"/>
                    <a:pt x="74522" y="53924"/>
                  </a:cubicBezTo>
                  <a:cubicBezTo>
                    <a:pt x="74570" y="53817"/>
                    <a:pt x="74522" y="53698"/>
                    <a:pt x="74415" y="53650"/>
                  </a:cubicBezTo>
                  <a:cubicBezTo>
                    <a:pt x="74390" y="53639"/>
                    <a:pt x="74363" y="53633"/>
                    <a:pt x="74338" y="53633"/>
                  </a:cubicBezTo>
                  <a:close/>
                  <a:moveTo>
                    <a:pt x="3281" y="53667"/>
                  </a:moveTo>
                  <a:cubicBezTo>
                    <a:pt x="3251" y="53667"/>
                    <a:pt x="3221" y="53673"/>
                    <a:pt x="3192" y="53686"/>
                  </a:cubicBezTo>
                  <a:cubicBezTo>
                    <a:pt x="3085" y="53745"/>
                    <a:pt x="3037" y="53864"/>
                    <a:pt x="3085" y="53960"/>
                  </a:cubicBezTo>
                  <a:cubicBezTo>
                    <a:pt x="3127" y="54034"/>
                    <a:pt x="3189" y="54080"/>
                    <a:pt x="3253" y="54080"/>
                  </a:cubicBezTo>
                  <a:cubicBezTo>
                    <a:pt x="3261" y="54080"/>
                    <a:pt x="3268" y="54080"/>
                    <a:pt x="3275" y="54079"/>
                  </a:cubicBezTo>
                  <a:cubicBezTo>
                    <a:pt x="3311" y="54079"/>
                    <a:pt x="3335" y="54079"/>
                    <a:pt x="3370" y="54067"/>
                  </a:cubicBezTo>
                  <a:cubicBezTo>
                    <a:pt x="3478" y="54007"/>
                    <a:pt x="3513" y="53888"/>
                    <a:pt x="3478" y="53781"/>
                  </a:cubicBezTo>
                  <a:cubicBezTo>
                    <a:pt x="3443" y="53711"/>
                    <a:pt x="3363" y="53667"/>
                    <a:pt x="3281" y="53667"/>
                  </a:cubicBezTo>
                  <a:close/>
                  <a:moveTo>
                    <a:pt x="73248" y="55981"/>
                  </a:moveTo>
                  <a:cubicBezTo>
                    <a:pt x="73170" y="55981"/>
                    <a:pt x="73091" y="56024"/>
                    <a:pt x="73058" y="56091"/>
                  </a:cubicBezTo>
                  <a:cubicBezTo>
                    <a:pt x="72998" y="56198"/>
                    <a:pt x="73046" y="56317"/>
                    <a:pt x="73153" y="56377"/>
                  </a:cubicBezTo>
                  <a:cubicBezTo>
                    <a:pt x="73177" y="56388"/>
                    <a:pt x="73213" y="56388"/>
                    <a:pt x="73248" y="56412"/>
                  </a:cubicBezTo>
                  <a:cubicBezTo>
                    <a:pt x="73332" y="56412"/>
                    <a:pt x="73403" y="56365"/>
                    <a:pt x="73439" y="56293"/>
                  </a:cubicBezTo>
                  <a:cubicBezTo>
                    <a:pt x="73498" y="56186"/>
                    <a:pt x="73451" y="56055"/>
                    <a:pt x="73343" y="56007"/>
                  </a:cubicBezTo>
                  <a:cubicBezTo>
                    <a:pt x="73315" y="55989"/>
                    <a:pt x="73281" y="55981"/>
                    <a:pt x="73248" y="55981"/>
                  </a:cubicBezTo>
                  <a:close/>
                  <a:moveTo>
                    <a:pt x="4368" y="56016"/>
                  </a:moveTo>
                  <a:cubicBezTo>
                    <a:pt x="4337" y="56016"/>
                    <a:pt x="4306" y="56021"/>
                    <a:pt x="4275" y="56031"/>
                  </a:cubicBezTo>
                  <a:cubicBezTo>
                    <a:pt x="4168" y="56091"/>
                    <a:pt x="4144" y="56210"/>
                    <a:pt x="4180" y="56317"/>
                  </a:cubicBezTo>
                  <a:cubicBezTo>
                    <a:pt x="4216" y="56377"/>
                    <a:pt x="4287" y="56424"/>
                    <a:pt x="4382" y="56436"/>
                  </a:cubicBezTo>
                  <a:cubicBezTo>
                    <a:pt x="4406" y="56436"/>
                    <a:pt x="4442" y="56424"/>
                    <a:pt x="4466" y="56412"/>
                  </a:cubicBezTo>
                  <a:cubicBezTo>
                    <a:pt x="4573" y="56353"/>
                    <a:pt x="4597" y="56234"/>
                    <a:pt x="4561" y="56127"/>
                  </a:cubicBezTo>
                  <a:cubicBezTo>
                    <a:pt x="4518" y="56050"/>
                    <a:pt x="4445" y="56016"/>
                    <a:pt x="4368" y="56016"/>
                  </a:cubicBezTo>
                  <a:close/>
                  <a:moveTo>
                    <a:pt x="72003" y="58238"/>
                  </a:moveTo>
                  <a:cubicBezTo>
                    <a:pt x="71937" y="58238"/>
                    <a:pt x="71870" y="58272"/>
                    <a:pt x="71831" y="58341"/>
                  </a:cubicBezTo>
                  <a:cubicBezTo>
                    <a:pt x="71772" y="58436"/>
                    <a:pt x="71796" y="58567"/>
                    <a:pt x="71903" y="58627"/>
                  </a:cubicBezTo>
                  <a:cubicBezTo>
                    <a:pt x="71927" y="58651"/>
                    <a:pt x="71962" y="58651"/>
                    <a:pt x="72010" y="58651"/>
                  </a:cubicBezTo>
                  <a:cubicBezTo>
                    <a:pt x="72081" y="58651"/>
                    <a:pt x="72141" y="58627"/>
                    <a:pt x="72189" y="58555"/>
                  </a:cubicBezTo>
                  <a:cubicBezTo>
                    <a:pt x="72248" y="58460"/>
                    <a:pt x="72212" y="58329"/>
                    <a:pt x="72105" y="58270"/>
                  </a:cubicBezTo>
                  <a:cubicBezTo>
                    <a:pt x="72075" y="58248"/>
                    <a:pt x="72040" y="58238"/>
                    <a:pt x="72003" y="58238"/>
                  </a:cubicBezTo>
                  <a:close/>
                  <a:moveTo>
                    <a:pt x="5611" y="58265"/>
                  </a:moveTo>
                  <a:cubicBezTo>
                    <a:pt x="5578" y="58265"/>
                    <a:pt x="5545" y="58274"/>
                    <a:pt x="5514" y="58293"/>
                  </a:cubicBezTo>
                  <a:cubicBezTo>
                    <a:pt x="5406" y="58341"/>
                    <a:pt x="5371" y="58472"/>
                    <a:pt x="5430" y="58579"/>
                  </a:cubicBezTo>
                  <a:cubicBezTo>
                    <a:pt x="5466" y="58651"/>
                    <a:pt x="5537" y="58686"/>
                    <a:pt x="5609" y="58686"/>
                  </a:cubicBezTo>
                  <a:cubicBezTo>
                    <a:pt x="5645" y="58686"/>
                    <a:pt x="5692" y="58674"/>
                    <a:pt x="5716" y="58651"/>
                  </a:cubicBezTo>
                  <a:cubicBezTo>
                    <a:pt x="5823" y="58591"/>
                    <a:pt x="5859" y="58472"/>
                    <a:pt x="5787" y="58377"/>
                  </a:cubicBezTo>
                  <a:cubicBezTo>
                    <a:pt x="5747" y="58305"/>
                    <a:pt x="5680" y="58265"/>
                    <a:pt x="5611" y="58265"/>
                  </a:cubicBezTo>
                  <a:close/>
                  <a:moveTo>
                    <a:pt x="70612" y="60407"/>
                  </a:moveTo>
                  <a:cubicBezTo>
                    <a:pt x="70541" y="60407"/>
                    <a:pt x="70473" y="60441"/>
                    <a:pt x="70426" y="60496"/>
                  </a:cubicBezTo>
                  <a:cubicBezTo>
                    <a:pt x="70367" y="60603"/>
                    <a:pt x="70403" y="60734"/>
                    <a:pt x="70486" y="60794"/>
                  </a:cubicBezTo>
                  <a:cubicBezTo>
                    <a:pt x="70534" y="60829"/>
                    <a:pt x="70581" y="60829"/>
                    <a:pt x="70605" y="60829"/>
                  </a:cubicBezTo>
                  <a:cubicBezTo>
                    <a:pt x="70676" y="60829"/>
                    <a:pt x="70736" y="60794"/>
                    <a:pt x="70784" y="60734"/>
                  </a:cubicBezTo>
                  <a:cubicBezTo>
                    <a:pt x="70843" y="60627"/>
                    <a:pt x="70819" y="60520"/>
                    <a:pt x="70724" y="60437"/>
                  </a:cubicBezTo>
                  <a:cubicBezTo>
                    <a:pt x="70687" y="60416"/>
                    <a:pt x="70649" y="60407"/>
                    <a:pt x="70612" y="60407"/>
                  </a:cubicBezTo>
                  <a:close/>
                  <a:moveTo>
                    <a:pt x="6997" y="60437"/>
                  </a:moveTo>
                  <a:cubicBezTo>
                    <a:pt x="6955" y="60437"/>
                    <a:pt x="6915" y="60449"/>
                    <a:pt x="6883" y="60472"/>
                  </a:cubicBezTo>
                  <a:cubicBezTo>
                    <a:pt x="6788" y="60544"/>
                    <a:pt x="6764" y="60675"/>
                    <a:pt x="6835" y="60770"/>
                  </a:cubicBezTo>
                  <a:cubicBezTo>
                    <a:pt x="6859" y="60829"/>
                    <a:pt x="6942" y="60853"/>
                    <a:pt x="7002" y="60853"/>
                  </a:cubicBezTo>
                  <a:cubicBezTo>
                    <a:pt x="7038" y="60853"/>
                    <a:pt x="7085" y="60853"/>
                    <a:pt x="7121" y="60829"/>
                  </a:cubicBezTo>
                  <a:cubicBezTo>
                    <a:pt x="7216" y="60758"/>
                    <a:pt x="7252" y="60615"/>
                    <a:pt x="7180" y="60532"/>
                  </a:cubicBezTo>
                  <a:cubicBezTo>
                    <a:pt x="7130" y="60467"/>
                    <a:pt x="7061" y="60437"/>
                    <a:pt x="6997" y="60437"/>
                  </a:cubicBezTo>
                  <a:close/>
                  <a:moveTo>
                    <a:pt x="69097" y="62490"/>
                  </a:moveTo>
                  <a:cubicBezTo>
                    <a:pt x="69032" y="62490"/>
                    <a:pt x="68969" y="62518"/>
                    <a:pt x="68926" y="62568"/>
                  </a:cubicBezTo>
                  <a:cubicBezTo>
                    <a:pt x="68855" y="62663"/>
                    <a:pt x="68867" y="62794"/>
                    <a:pt x="68950" y="62865"/>
                  </a:cubicBezTo>
                  <a:cubicBezTo>
                    <a:pt x="68986" y="62901"/>
                    <a:pt x="69045" y="62913"/>
                    <a:pt x="69093" y="62913"/>
                  </a:cubicBezTo>
                  <a:cubicBezTo>
                    <a:pt x="69152" y="62913"/>
                    <a:pt x="69212" y="62877"/>
                    <a:pt x="69248" y="62830"/>
                  </a:cubicBezTo>
                  <a:cubicBezTo>
                    <a:pt x="69331" y="62746"/>
                    <a:pt x="69307" y="62615"/>
                    <a:pt x="69224" y="62532"/>
                  </a:cubicBezTo>
                  <a:cubicBezTo>
                    <a:pt x="69185" y="62503"/>
                    <a:pt x="69141" y="62490"/>
                    <a:pt x="69097" y="62490"/>
                  </a:cubicBezTo>
                  <a:close/>
                  <a:moveTo>
                    <a:pt x="8534" y="62509"/>
                  </a:moveTo>
                  <a:cubicBezTo>
                    <a:pt x="8486" y="62509"/>
                    <a:pt x="8437" y="62524"/>
                    <a:pt x="8395" y="62556"/>
                  </a:cubicBezTo>
                  <a:cubicBezTo>
                    <a:pt x="8312" y="62627"/>
                    <a:pt x="8288" y="62758"/>
                    <a:pt x="8371" y="62854"/>
                  </a:cubicBezTo>
                  <a:cubicBezTo>
                    <a:pt x="8407" y="62901"/>
                    <a:pt x="8466" y="62925"/>
                    <a:pt x="8526" y="62925"/>
                  </a:cubicBezTo>
                  <a:cubicBezTo>
                    <a:pt x="8573" y="62925"/>
                    <a:pt x="8621" y="62913"/>
                    <a:pt x="8669" y="62877"/>
                  </a:cubicBezTo>
                  <a:cubicBezTo>
                    <a:pt x="8752" y="62806"/>
                    <a:pt x="8764" y="62675"/>
                    <a:pt x="8693" y="62580"/>
                  </a:cubicBezTo>
                  <a:cubicBezTo>
                    <a:pt x="8653" y="62533"/>
                    <a:pt x="8594" y="62509"/>
                    <a:pt x="8534" y="62509"/>
                  </a:cubicBezTo>
                  <a:close/>
                  <a:moveTo>
                    <a:pt x="67409" y="64447"/>
                  </a:moveTo>
                  <a:cubicBezTo>
                    <a:pt x="67352" y="64447"/>
                    <a:pt x="67296" y="64471"/>
                    <a:pt x="67259" y="64520"/>
                  </a:cubicBezTo>
                  <a:cubicBezTo>
                    <a:pt x="67188" y="64604"/>
                    <a:pt x="67188" y="64747"/>
                    <a:pt x="67271" y="64818"/>
                  </a:cubicBezTo>
                  <a:cubicBezTo>
                    <a:pt x="67319" y="64866"/>
                    <a:pt x="67367" y="64878"/>
                    <a:pt x="67426" y="64878"/>
                  </a:cubicBezTo>
                  <a:cubicBezTo>
                    <a:pt x="67462" y="64878"/>
                    <a:pt x="67521" y="64842"/>
                    <a:pt x="67569" y="64806"/>
                  </a:cubicBezTo>
                  <a:cubicBezTo>
                    <a:pt x="67640" y="64711"/>
                    <a:pt x="67640" y="64580"/>
                    <a:pt x="67557" y="64509"/>
                  </a:cubicBezTo>
                  <a:cubicBezTo>
                    <a:pt x="67517" y="64468"/>
                    <a:pt x="67463" y="64447"/>
                    <a:pt x="67409" y="64447"/>
                  </a:cubicBezTo>
                  <a:close/>
                  <a:moveTo>
                    <a:pt x="10213" y="64468"/>
                  </a:moveTo>
                  <a:cubicBezTo>
                    <a:pt x="10162" y="64468"/>
                    <a:pt x="10108" y="64486"/>
                    <a:pt x="10062" y="64520"/>
                  </a:cubicBezTo>
                  <a:cubicBezTo>
                    <a:pt x="9978" y="64592"/>
                    <a:pt x="9978" y="64723"/>
                    <a:pt x="10050" y="64818"/>
                  </a:cubicBezTo>
                  <a:cubicBezTo>
                    <a:pt x="10074" y="64878"/>
                    <a:pt x="10133" y="64890"/>
                    <a:pt x="10193" y="64890"/>
                  </a:cubicBezTo>
                  <a:cubicBezTo>
                    <a:pt x="10252" y="64890"/>
                    <a:pt x="10300" y="64866"/>
                    <a:pt x="10348" y="64830"/>
                  </a:cubicBezTo>
                  <a:cubicBezTo>
                    <a:pt x="10431" y="64759"/>
                    <a:pt x="10431" y="64628"/>
                    <a:pt x="10359" y="64532"/>
                  </a:cubicBezTo>
                  <a:cubicBezTo>
                    <a:pt x="10322" y="64489"/>
                    <a:pt x="10269" y="64468"/>
                    <a:pt x="10213" y="64468"/>
                  </a:cubicBezTo>
                  <a:close/>
                  <a:moveTo>
                    <a:pt x="65627" y="66312"/>
                  </a:moveTo>
                  <a:cubicBezTo>
                    <a:pt x="65572" y="66312"/>
                    <a:pt x="65515" y="66330"/>
                    <a:pt x="65473" y="66366"/>
                  </a:cubicBezTo>
                  <a:cubicBezTo>
                    <a:pt x="65402" y="66449"/>
                    <a:pt x="65402" y="66568"/>
                    <a:pt x="65473" y="66664"/>
                  </a:cubicBezTo>
                  <a:cubicBezTo>
                    <a:pt x="65515" y="66694"/>
                    <a:pt x="65547" y="66725"/>
                    <a:pt x="65594" y="66725"/>
                  </a:cubicBezTo>
                  <a:cubicBezTo>
                    <a:pt x="65601" y="66725"/>
                    <a:pt x="65608" y="66725"/>
                    <a:pt x="65616" y="66723"/>
                  </a:cubicBezTo>
                  <a:cubicBezTo>
                    <a:pt x="65676" y="66723"/>
                    <a:pt x="65723" y="66699"/>
                    <a:pt x="65771" y="66664"/>
                  </a:cubicBezTo>
                  <a:cubicBezTo>
                    <a:pt x="65843" y="66592"/>
                    <a:pt x="65843" y="66449"/>
                    <a:pt x="65771" y="66366"/>
                  </a:cubicBezTo>
                  <a:cubicBezTo>
                    <a:pt x="65735" y="66330"/>
                    <a:pt x="65682" y="66312"/>
                    <a:pt x="65627" y="66312"/>
                  </a:cubicBezTo>
                  <a:close/>
                  <a:moveTo>
                    <a:pt x="12001" y="66327"/>
                  </a:moveTo>
                  <a:cubicBezTo>
                    <a:pt x="11949" y="66327"/>
                    <a:pt x="11895" y="66348"/>
                    <a:pt x="11848" y="66390"/>
                  </a:cubicBezTo>
                  <a:cubicBezTo>
                    <a:pt x="11764" y="66485"/>
                    <a:pt x="11764" y="66616"/>
                    <a:pt x="11848" y="66687"/>
                  </a:cubicBezTo>
                  <a:cubicBezTo>
                    <a:pt x="11895" y="66723"/>
                    <a:pt x="11943" y="66747"/>
                    <a:pt x="12002" y="66747"/>
                  </a:cubicBezTo>
                  <a:cubicBezTo>
                    <a:pt x="12062" y="66747"/>
                    <a:pt x="12098" y="66735"/>
                    <a:pt x="12145" y="66687"/>
                  </a:cubicBezTo>
                  <a:cubicBezTo>
                    <a:pt x="12241" y="66604"/>
                    <a:pt x="12241" y="66473"/>
                    <a:pt x="12145" y="66390"/>
                  </a:cubicBezTo>
                  <a:cubicBezTo>
                    <a:pt x="12104" y="66348"/>
                    <a:pt x="12053" y="66327"/>
                    <a:pt x="12001" y="66327"/>
                  </a:cubicBezTo>
                  <a:close/>
                  <a:moveTo>
                    <a:pt x="63720" y="68045"/>
                  </a:moveTo>
                  <a:cubicBezTo>
                    <a:pt x="63672" y="68045"/>
                    <a:pt x="63623" y="68061"/>
                    <a:pt x="63580" y="68092"/>
                  </a:cubicBezTo>
                  <a:cubicBezTo>
                    <a:pt x="63497" y="68164"/>
                    <a:pt x="63473" y="68295"/>
                    <a:pt x="63557" y="68390"/>
                  </a:cubicBezTo>
                  <a:cubicBezTo>
                    <a:pt x="63592" y="68438"/>
                    <a:pt x="63652" y="68461"/>
                    <a:pt x="63711" y="68461"/>
                  </a:cubicBezTo>
                  <a:cubicBezTo>
                    <a:pt x="63759" y="68461"/>
                    <a:pt x="63807" y="68449"/>
                    <a:pt x="63854" y="68414"/>
                  </a:cubicBezTo>
                  <a:cubicBezTo>
                    <a:pt x="63938" y="68342"/>
                    <a:pt x="63949" y="68211"/>
                    <a:pt x="63878" y="68116"/>
                  </a:cubicBezTo>
                  <a:cubicBezTo>
                    <a:pt x="63838" y="68070"/>
                    <a:pt x="63780" y="68045"/>
                    <a:pt x="63720" y="68045"/>
                  </a:cubicBezTo>
                  <a:close/>
                  <a:moveTo>
                    <a:pt x="13904" y="68058"/>
                  </a:moveTo>
                  <a:cubicBezTo>
                    <a:pt x="13842" y="68058"/>
                    <a:pt x="13782" y="68085"/>
                    <a:pt x="13741" y="68140"/>
                  </a:cubicBezTo>
                  <a:cubicBezTo>
                    <a:pt x="13669" y="68223"/>
                    <a:pt x="13681" y="68354"/>
                    <a:pt x="13765" y="68438"/>
                  </a:cubicBezTo>
                  <a:cubicBezTo>
                    <a:pt x="13812" y="68461"/>
                    <a:pt x="13860" y="68473"/>
                    <a:pt x="13907" y="68473"/>
                  </a:cubicBezTo>
                  <a:cubicBezTo>
                    <a:pt x="13967" y="68473"/>
                    <a:pt x="14027" y="68449"/>
                    <a:pt x="14062" y="68402"/>
                  </a:cubicBezTo>
                  <a:cubicBezTo>
                    <a:pt x="14146" y="68319"/>
                    <a:pt x="14122" y="68176"/>
                    <a:pt x="14038" y="68104"/>
                  </a:cubicBezTo>
                  <a:cubicBezTo>
                    <a:pt x="13998" y="68074"/>
                    <a:pt x="13950" y="68058"/>
                    <a:pt x="13904" y="68058"/>
                  </a:cubicBezTo>
                  <a:close/>
                  <a:moveTo>
                    <a:pt x="61684" y="69626"/>
                  </a:moveTo>
                  <a:cubicBezTo>
                    <a:pt x="61644" y="69626"/>
                    <a:pt x="61604" y="69637"/>
                    <a:pt x="61568" y="69664"/>
                  </a:cubicBezTo>
                  <a:cubicBezTo>
                    <a:pt x="61485" y="69747"/>
                    <a:pt x="61449" y="69878"/>
                    <a:pt x="61532" y="69962"/>
                  </a:cubicBezTo>
                  <a:cubicBezTo>
                    <a:pt x="61556" y="70021"/>
                    <a:pt x="61628" y="70057"/>
                    <a:pt x="61711" y="70057"/>
                  </a:cubicBezTo>
                  <a:cubicBezTo>
                    <a:pt x="61747" y="70057"/>
                    <a:pt x="61794" y="70045"/>
                    <a:pt x="61830" y="70009"/>
                  </a:cubicBezTo>
                  <a:cubicBezTo>
                    <a:pt x="61913" y="69938"/>
                    <a:pt x="61949" y="69807"/>
                    <a:pt x="61866" y="69712"/>
                  </a:cubicBezTo>
                  <a:cubicBezTo>
                    <a:pt x="61821" y="69659"/>
                    <a:pt x="61753" y="69626"/>
                    <a:pt x="61684" y="69626"/>
                  </a:cubicBezTo>
                  <a:close/>
                  <a:moveTo>
                    <a:pt x="15933" y="69640"/>
                  </a:moveTo>
                  <a:cubicBezTo>
                    <a:pt x="15868" y="69640"/>
                    <a:pt x="15808" y="69673"/>
                    <a:pt x="15765" y="69723"/>
                  </a:cubicBezTo>
                  <a:cubicBezTo>
                    <a:pt x="15693" y="69831"/>
                    <a:pt x="15717" y="69950"/>
                    <a:pt x="15812" y="70021"/>
                  </a:cubicBezTo>
                  <a:cubicBezTo>
                    <a:pt x="15836" y="70057"/>
                    <a:pt x="15884" y="70069"/>
                    <a:pt x="15943" y="70069"/>
                  </a:cubicBezTo>
                  <a:cubicBezTo>
                    <a:pt x="16003" y="70069"/>
                    <a:pt x="16063" y="70045"/>
                    <a:pt x="16110" y="69985"/>
                  </a:cubicBezTo>
                  <a:cubicBezTo>
                    <a:pt x="16182" y="69878"/>
                    <a:pt x="16146" y="69759"/>
                    <a:pt x="16063" y="69688"/>
                  </a:cubicBezTo>
                  <a:cubicBezTo>
                    <a:pt x="16020" y="69655"/>
                    <a:pt x="15975" y="69640"/>
                    <a:pt x="15933" y="69640"/>
                  </a:cubicBezTo>
                  <a:close/>
                  <a:moveTo>
                    <a:pt x="59555" y="71108"/>
                  </a:moveTo>
                  <a:cubicBezTo>
                    <a:pt x="59516" y="71108"/>
                    <a:pt x="59479" y="71118"/>
                    <a:pt x="59449" y="71140"/>
                  </a:cubicBezTo>
                  <a:cubicBezTo>
                    <a:pt x="59354" y="71200"/>
                    <a:pt x="59330" y="71319"/>
                    <a:pt x="59389" y="71426"/>
                  </a:cubicBezTo>
                  <a:cubicBezTo>
                    <a:pt x="59425" y="71486"/>
                    <a:pt x="59508" y="71509"/>
                    <a:pt x="59580" y="71533"/>
                  </a:cubicBezTo>
                  <a:cubicBezTo>
                    <a:pt x="59604" y="71533"/>
                    <a:pt x="59651" y="71509"/>
                    <a:pt x="59687" y="71497"/>
                  </a:cubicBezTo>
                  <a:cubicBezTo>
                    <a:pt x="59770" y="71426"/>
                    <a:pt x="59806" y="71307"/>
                    <a:pt x="59747" y="71200"/>
                  </a:cubicBezTo>
                  <a:cubicBezTo>
                    <a:pt x="59694" y="71139"/>
                    <a:pt x="59622" y="71108"/>
                    <a:pt x="59555" y="71108"/>
                  </a:cubicBezTo>
                  <a:close/>
                  <a:moveTo>
                    <a:pt x="18046" y="71099"/>
                  </a:moveTo>
                  <a:cubicBezTo>
                    <a:pt x="17977" y="71099"/>
                    <a:pt x="17909" y="71134"/>
                    <a:pt x="17872" y="71200"/>
                  </a:cubicBezTo>
                  <a:cubicBezTo>
                    <a:pt x="17801" y="71307"/>
                    <a:pt x="17837" y="71438"/>
                    <a:pt x="17932" y="71497"/>
                  </a:cubicBezTo>
                  <a:cubicBezTo>
                    <a:pt x="17979" y="71509"/>
                    <a:pt x="18015" y="71533"/>
                    <a:pt x="18051" y="71545"/>
                  </a:cubicBezTo>
                  <a:cubicBezTo>
                    <a:pt x="18134" y="71545"/>
                    <a:pt x="18194" y="71497"/>
                    <a:pt x="18229" y="71438"/>
                  </a:cubicBezTo>
                  <a:cubicBezTo>
                    <a:pt x="18313" y="71331"/>
                    <a:pt x="18277" y="71200"/>
                    <a:pt x="18170" y="71140"/>
                  </a:cubicBezTo>
                  <a:cubicBezTo>
                    <a:pt x="18133" y="71113"/>
                    <a:pt x="18090" y="71099"/>
                    <a:pt x="18046" y="71099"/>
                  </a:cubicBezTo>
                  <a:close/>
                  <a:moveTo>
                    <a:pt x="57359" y="72412"/>
                  </a:moveTo>
                  <a:cubicBezTo>
                    <a:pt x="57325" y="72412"/>
                    <a:pt x="57291" y="72420"/>
                    <a:pt x="57258" y="72438"/>
                  </a:cubicBezTo>
                  <a:cubicBezTo>
                    <a:pt x="57151" y="72498"/>
                    <a:pt x="57103" y="72617"/>
                    <a:pt x="57163" y="72724"/>
                  </a:cubicBezTo>
                  <a:cubicBezTo>
                    <a:pt x="57211" y="72795"/>
                    <a:pt x="57270" y="72843"/>
                    <a:pt x="57341" y="72843"/>
                  </a:cubicBezTo>
                  <a:cubicBezTo>
                    <a:pt x="57377" y="72843"/>
                    <a:pt x="57425" y="72819"/>
                    <a:pt x="57449" y="72807"/>
                  </a:cubicBezTo>
                  <a:cubicBezTo>
                    <a:pt x="57556" y="72760"/>
                    <a:pt x="57603" y="72629"/>
                    <a:pt x="57544" y="72521"/>
                  </a:cubicBezTo>
                  <a:cubicBezTo>
                    <a:pt x="57511" y="72455"/>
                    <a:pt x="57437" y="72412"/>
                    <a:pt x="57359" y="72412"/>
                  </a:cubicBezTo>
                  <a:close/>
                  <a:moveTo>
                    <a:pt x="20273" y="72429"/>
                  </a:moveTo>
                  <a:cubicBezTo>
                    <a:pt x="20200" y="72429"/>
                    <a:pt x="20126" y="72469"/>
                    <a:pt x="20075" y="72545"/>
                  </a:cubicBezTo>
                  <a:cubicBezTo>
                    <a:pt x="20039" y="72640"/>
                    <a:pt x="20063" y="72760"/>
                    <a:pt x="20170" y="72819"/>
                  </a:cubicBezTo>
                  <a:cubicBezTo>
                    <a:pt x="20188" y="72836"/>
                    <a:pt x="20218" y="72848"/>
                    <a:pt x="20247" y="72848"/>
                  </a:cubicBezTo>
                  <a:cubicBezTo>
                    <a:pt x="20257" y="72848"/>
                    <a:pt x="20268" y="72846"/>
                    <a:pt x="20277" y="72843"/>
                  </a:cubicBezTo>
                  <a:cubicBezTo>
                    <a:pt x="20349" y="72843"/>
                    <a:pt x="20408" y="72807"/>
                    <a:pt x="20456" y="72736"/>
                  </a:cubicBezTo>
                  <a:cubicBezTo>
                    <a:pt x="20504" y="72629"/>
                    <a:pt x="20468" y="72510"/>
                    <a:pt x="20361" y="72450"/>
                  </a:cubicBezTo>
                  <a:cubicBezTo>
                    <a:pt x="20333" y="72436"/>
                    <a:pt x="20303" y="72429"/>
                    <a:pt x="20273" y="72429"/>
                  </a:cubicBezTo>
                  <a:close/>
                  <a:moveTo>
                    <a:pt x="55042" y="73580"/>
                  </a:moveTo>
                  <a:cubicBezTo>
                    <a:pt x="55015" y="73580"/>
                    <a:pt x="54987" y="73584"/>
                    <a:pt x="54960" y="73593"/>
                  </a:cubicBezTo>
                  <a:cubicBezTo>
                    <a:pt x="54865" y="73641"/>
                    <a:pt x="54817" y="73772"/>
                    <a:pt x="54865" y="73879"/>
                  </a:cubicBezTo>
                  <a:cubicBezTo>
                    <a:pt x="54901" y="73950"/>
                    <a:pt x="54984" y="73998"/>
                    <a:pt x="55055" y="73998"/>
                  </a:cubicBezTo>
                  <a:cubicBezTo>
                    <a:pt x="55079" y="73998"/>
                    <a:pt x="55115" y="73998"/>
                    <a:pt x="55139" y="73986"/>
                  </a:cubicBezTo>
                  <a:cubicBezTo>
                    <a:pt x="55246" y="73926"/>
                    <a:pt x="55294" y="73807"/>
                    <a:pt x="55246" y="73700"/>
                  </a:cubicBezTo>
                  <a:cubicBezTo>
                    <a:pt x="55201" y="73620"/>
                    <a:pt x="55123" y="73580"/>
                    <a:pt x="55042" y="73580"/>
                  </a:cubicBezTo>
                  <a:close/>
                  <a:moveTo>
                    <a:pt x="22582" y="73591"/>
                  </a:moveTo>
                  <a:cubicBezTo>
                    <a:pt x="22496" y="73591"/>
                    <a:pt x="22420" y="73632"/>
                    <a:pt x="22385" y="73712"/>
                  </a:cubicBezTo>
                  <a:cubicBezTo>
                    <a:pt x="22337" y="73819"/>
                    <a:pt x="22385" y="73950"/>
                    <a:pt x="22492" y="73998"/>
                  </a:cubicBezTo>
                  <a:cubicBezTo>
                    <a:pt x="22516" y="74010"/>
                    <a:pt x="22551" y="74010"/>
                    <a:pt x="22575" y="74010"/>
                  </a:cubicBezTo>
                  <a:cubicBezTo>
                    <a:pt x="22670" y="74010"/>
                    <a:pt x="22742" y="73974"/>
                    <a:pt x="22778" y="73891"/>
                  </a:cubicBezTo>
                  <a:cubicBezTo>
                    <a:pt x="22813" y="73783"/>
                    <a:pt x="22778" y="73652"/>
                    <a:pt x="22670" y="73605"/>
                  </a:cubicBezTo>
                  <a:cubicBezTo>
                    <a:pt x="22641" y="73596"/>
                    <a:pt x="22611" y="73591"/>
                    <a:pt x="22582" y="73591"/>
                  </a:cubicBezTo>
                  <a:close/>
                  <a:moveTo>
                    <a:pt x="52692" y="74588"/>
                  </a:moveTo>
                  <a:cubicBezTo>
                    <a:pt x="52666" y="74588"/>
                    <a:pt x="52640" y="74594"/>
                    <a:pt x="52615" y="74605"/>
                  </a:cubicBezTo>
                  <a:cubicBezTo>
                    <a:pt x="52508" y="74641"/>
                    <a:pt x="52448" y="74772"/>
                    <a:pt x="52496" y="74879"/>
                  </a:cubicBezTo>
                  <a:cubicBezTo>
                    <a:pt x="52519" y="74950"/>
                    <a:pt x="52603" y="75010"/>
                    <a:pt x="52686" y="75010"/>
                  </a:cubicBezTo>
                  <a:cubicBezTo>
                    <a:pt x="52722" y="75010"/>
                    <a:pt x="52734" y="75010"/>
                    <a:pt x="52758" y="74998"/>
                  </a:cubicBezTo>
                  <a:cubicBezTo>
                    <a:pt x="52865" y="74950"/>
                    <a:pt x="52924" y="74831"/>
                    <a:pt x="52877" y="74724"/>
                  </a:cubicBezTo>
                  <a:cubicBezTo>
                    <a:pt x="52849" y="74642"/>
                    <a:pt x="52774" y="74588"/>
                    <a:pt x="52692" y="74588"/>
                  </a:cubicBezTo>
                  <a:close/>
                  <a:moveTo>
                    <a:pt x="24976" y="74607"/>
                  </a:moveTo>
                  <a:cubicBezTo>
                    <a:pt x="24888" y="74607"/>
                    <a:pt x="24804" y="74662"/>
                    <a:pt x="24766" y="74748"/>
                  </a:cubicBezTo>
                  <a:cubicBezTo>
                    <a:pt x="24730" y="74843"/>
                    <a:pt x="24778" y="74962"/>
                    <a:pt x="24885" y="75010"/>
                  </a:cubicBezTo>
                  <a:cubicBezTo>
                    <a:pt x="24897" y="75010"/>
                    <a:pt x="24933" y="75022"/>
                    <a:pt x="24956" y="75022"/>
                  </a:cubicBezTo>
                  <a:cubicBezTo>
                    <a:pt x="25052" y="75022"/>
                    <a:pt x="25123" y="74974"/>
                    <a:pt x="25159" y="74891"/>
                  </a:cubicBezTo>
                  <a:cubicBezTo>
                    <a:pt x="25195" y="74784"/>
                    <a:pt x="25135" y="74665"/>
                    <a:pt x="25040" y="74617"/>
                  </a:cubicBezTo>
                  <a:cubicBezTo>
                    <a:pt x="25019" y="74610"/>
                    <a:pt x="24997" y="74607"/>
                    <a:pt x="24976" y="74607"/>
                  </a:cubicBezTo>
                  <a:close/>
                  <a:moveTo>
                    <a:pt x="50241" y="75421"/>
                  </a:moveTo>
                  <a:cubicBezTo>
                    <a:pt x="50222" y="75421"/>
                    <a:pt x="50204" y="75422"/>
                    <a:pt x="50186" y="75427"/>
                  </a:cubicBezTo>
                  <a:cubicBezTo>
                    <a:pt x="50079" y="75474"/>
                    <a:pt x="50019" y="75593"/>
                    <a:pt x="50055" y="75700"/>
                  </a:cubicBezTo>
                  <a:cubicBezTo>
                    <a:pt x="50079" y="75796"/>
                    <a:pt x="50162" y="75843"/>
                    <a:pt x="50257" y="75843"/>
                  </a:cubicBezTo>
                  <a:cubicBezTo>
                    <a:pt x="50281" y="75843"/>
                    <a:pt x="50305" y="75831"/>
                    <a:pt x="50317" y="75831"/>
                  </a:cubicBezTo>
                  <a:cubicBezTo>
                    <a:pt x="50424" y="75784"/>
                    <a:pt x="50483" y="75665"/>
                    <a:pt x="50460" y="75557"/>
                  </a:cubicBezTo>
                  <a:cubicBezTo>
                    <a:pt x="50420" y="75468"/>
                    <a:pt x="50331" y="75421"/>
                    <a:pt x="50241" y="75421"/>
                  </a:cubicBezTo>
                  <a:close/>
                  <a:moveTo>
                    <a:pt x="27388" y="75440"/>
                  </a:moveTo>
                  <a:cubicBezTo>
                    <a:pt x="27295" y="75440"/>
                    <a:pt x="27214" y="75497"/>
                    <a:pt x="27195" y="75593"/>
                  </a:cubicBezTo>
                  <a:cubicBezTo>
                    <a:pt x="27147" y="75712"/>
                    <a:pt x="27219" y="75831"/>
                    <a:pt x="27326" y="75855"/>
                  </a:cubicBezTo>
                  <a:cubicBezTo>
                    <a:pt x="27362" y="75855"/>
                    <a:pt x="27373" y="75855"/>
                    <a:pt x="27397" y="75867"/>
                  </a:cubicBezTo>
                  <a:cubicBezTo>
                    <a:pt x="27493" y="75867"/>
                    <a:pt x="27564" y="75808"/>
                    <a:pt x="27600" y="75724"/>
                  </a:cubicBezTo>
                  <a:cubicBezTo>
                    <a:pt x="27623" y="75605"/>
                    <a:pt x="27564" y="75486"/>
                    <a:pt x="27457" y="75450"/>
                  </a:cubicBezTo>
                  <a:cubicBezTo>
                    <a:pt x="27434" y="75443"/>
                    <a:pt x="27410" y="75440"/>
                    <a:pt x="27388" y="75440"/>
                  </a:cubicBezTo>
                  <a:close/>
                  <a:moveTo>
                    <a:pt x="47773" y="76108"/>
                  </a:moveTo>
                  <a:cubicBezTo>
                    <a:pt x="47756" y="76108"/>
                    <a:pt x="47738" y="76111"/>
                    <a:pt x="47721" y="76117"/>
                  </a:cubicBezTo>
                  <a:cubicBezTo>
                    <a:pt x="47614" y="76141"/>
                    <a:pt x="47543" y="76248"/>
                    <a:pt x="47566" y="76367"/>
                  </a:cubicBezTo>
                  <a:cubicBezTo>
                    <a:pt x="47577" y="76450"/>
                    <a:pt x="47650" y="76515"/>
                    <a:pt x="47739" y="76515"/>
                  </a:cubicBezTo>
                  <a:cubicBezTo>
                    <a:pt x="47753" y="76515"/>
                    <a:pt x="47767" y="76513"/>
                    <a:pt x="47781" y="76510"/>
                  </a:cubicBezTo>
                  <a:lnTo>
                    <a:pt x="47816" y="76510"/>
                  </a:lnTo>
                  <a:cubicBezTo>
                    <a:pt x="47924" y="76486"/>
                    <a:pt x="47995" y="76379"/>
                    <a:pt x="47971" y="76260"/>
                  </a:cubicBezTo>
                  <a:cubicBezTo>
                    <a:pt x="47942" y="76172"/>
                    <a:pt x="47856" y="76108"/>
                    <a:pt x="47773" y="76108"/>
                  </a:cubicBezTo>
                  <a:close/>
                  <a:moveTo>
                    <a:pt x="29888" y="76136"/>
                  </a:moveTo>
                  <a:cubicBezTo>
                    <a:pt x="29788" y="76136"/>
                    <a:pt x="29704" y="76202"/>
                    <a:pt x="29683" y="76296"/>
                  </a:cubicBezTo>
                  <a:cubicBezTo>
                    <a:pt x="29648" y="76403"/>
                    <a:pt x="29719" y="76510"/>
                    <a:pt x="29826" y="76546"/>
                  </a:cubicBezTo>
                  <a:cubicBezTo>
                    <a:pt x="29838" y="76546"/>
                    <a:pt x="29862" y="76546"/>
                    <a:pt x="29874" y="76558"/>
                  </a:cubicBezTo>
                  <a:cubicBezTo>
                    <a:pt x="29981" y="76558"/>
                    <a:pt x="30052" y="76486"/>
                    <a:pt x="30076" y="76391"/>
                  </a:cubicBezTo>
                  <a:cubicBezTo>
                    <a:pt x="30112" y="76272"/>
                    <a:pt x="30052" y="76165"/>
                    <a:pt x="29933" y="76141"/>
                  </a:cubicBezTo>
                  <a:cubicBezTo>
                    <a:pt x="29918" y="76138"/>
                    <a:pt x="29902" y="76136"/>
                    <a:pt x="29888" y="76136"/>
                  </a:cubicBezTo>
                  <a:close/>
                  <a:moveTo>
                    <a:pt x="45223" y="76628"/>
                  </a:moveTo>
                  <a:cubicBezTo>
                    <a:pt x="45214" y="76628"/>
                    <a:pt x="45206" y="76628"/>
                    <a:pt x="45197" y="76629"/>
                  </a:cubicBezTo>
                  <a:cubicBezTo>
                    <a:pt x="45102" y="76653"/>
                    <a:pt x="45019" y="76748"/>
                    <a:pt x="45042" y="76867"/>
                  </a:cubicBezTo>
                  <a:cubicBezTo>
                    <a:pt x="45053" y="76967"/>
                    <a:pt x="45126" y="77035"/>
                    <a:pt x="45212" y="77035"/>
                  </a:cubicBezTo>
                  <a:cubicBezTo>
                    <a:pt x="45219" y="77035"/>
                    <a:pt x="45226" y="77035"/>
                    <a:pt x="45233" y="77034"/>
                  </a:cubicBezTo>
                  <a:lnTo>
                    <a:pt x="45257" y="77034"/>
                  </a:lnTo>
                  <a:cubicBezTo>
                    <a:pt x="45376" y="77022"/>
                    <a:pt x="45459" y="76915"/>
                    <a:pt x="45435" y="76796"/>
                  </a:cubicBezTo>
                  <a:cubicBezTo>
                    <a:pt x="45424" y="76696"/>
                    <a:pt x="45331" y="76628"/>
                    <a:pt x="45223" y="76628"/>
                  </a:cubicBezTo>
                  <a:close/>
                  <a:moveTo>
                    <a:pt x="32377" y="76644"/>
                  </a:moveTo>
                  <a:cubicBezTo>
                    <a:pt x="32288" y="76644"/>
                    <a:pt x="32205" y="76709"/>
                    <a:pt x="32195" y="76808"/>
                  </a:cubicBezTo>
                  <a:cubicBezTo>
                    <a:pt x="32184" y="76915"/>
                    <a:pt x="32255" y="77034"/>
                    <a:pt x="32374" y="77046"/>
                  </a:cubicBezTo>
                  <a:cubicBezTo>
                    <a:pt x="32386" y="77046"/>
                    <a:pt x="32398" y="77046"/>
                    <a:pt x="32398" y="77058"/>
                  </a:cubicBezTo>
                  <a:cubicBezTo>
                    <a:pt x="32505" y="77058"/>
                    <a:pt x="32600" y="76986"/>
                    <a:pt x="32612" y="76891"/>
                  </a:cubicBezTo>
                  <a:cubicBezTo>
                    <a:pt x="32624" y="76784"/>
                    <a:pt x="32553" y="76665"/>
                    <a:pt x="32434" y="76653"/>
                  </a:cubicBezTo>
                  <a:cubicBezTo>
                    <a:pt x="32415" y="76647"/>
                    <a:pt x="32396" y="76644"/>
                    <a:pt x="32377" y="76644"/>
                  </a:cubicBezTo>
                  <a:close/>
                  <a:moveTo>
                    <a:pt x="34982" y="76974"/>
                  </a:moveTo>
                  <a:cubicBezTo>
                    <a:pt x="34874" y="76974"/>
                    <a:pt x="34767" y="77046"/>
                    <a:pt x="34755" y="77165"/>
                  </a:cubicBezTo>
                  <a:cubicBezTo>
                    <a:pt x="34743" y="77272"/>
                    <a:pt x="34827" y="77379"/>
                    <a:pt x="34946" y="77391"/>
                  </a:cubicBezTo>
                  <a:lnTo>
                    <a:pt x="34958" y="77391"/>
                  </a:lnTo>
                  <a:cubicBezTo>
                    <a:pt x="35065" y="77391"/>
                    <a:pt x="35160" y="77296"/>
                    <a:pt x="35172" y="77201"/>
                  </a:cubicBezTo>
                  <a:cubicBezTo>
                    <a:pt x="35172" y="77093"/>
                    <a:pt x="35101" y="76986"/>
                    <a:pt x="34982" y="76974"/>
                  </a:cubicBezTo>
                  <a:close/>
                  <a:moveTo>
                    <a:pt x="42696" y="76973"/>
                  </a:moveTo>
                  <a:cubicBezTo>
                    <a:pt x="42688" y="76973"/>
                    <a:pt x="42681" y="76974"/>
                    <a:pt x="42673" y="76974"/>
                  </a:cubicBezTo>
                  <a:cubicBezTo>
                    <a:pt x="42554" y="76974"/>
                    <a:pt x="42459" y="77081"/>
                    <a:pt x="42482" y="77201"/>
                  </a:cubicBezTo>
                  <a:cubicBezTo>
                    <a:pt x="42494" y="77308"/>
                    <a:pt x="42578" y="77391"/>
                    <a:pt x="42697" y="77391"/>
                  </a:cubicBezTo>
                  <a:lnTo>
                    <a:pt x="42721" y="77391"/>
                  </a:lnTo>
                  <a:cubicBezTo>
                    <a:pt x="42840" y="77391"/>
                    <a:pt x="42923" y="77284"/>
                    <a:pt x="42911" y="77165"/>
                  </a:cubicBezTo>
                  <a:cubicBezTo>
                    <a:pt x="42900" y="77053"/>
                    <a:pt x="42805" y="76973"/>
                    <a:pt x="42696" y="76973"/>
                  </a:cubicBezTo>
                  <a:close/>
                  <a:moveTo>
                    <a:pt x="37518" y="77141"/>
                  </a:moveTo>
                  <a:cubicBezTo>
                    <a:pt x="37422" y="77141"/>
                    <a:pt x="37315" y="77224"/>
                    <a:pt x="37315" y="77343"/>
                  </a:cubicBezTo>
                  <a:cubicBezTo>
                    <a:pt x="37315" y="77451"/>
                    <a:pt x="37399" y="77558"/>
                    <a:pt x="37518" y="77558"/>
                  </a:cubicBezTo>
                  <a:cubicBezTo>
                    <a:pt x="37637" y="77558"/>
                    <a:pt x="37744" y="77462"/>
                    <a:pt x="37732" y="77355"/>
                  </a:cubicBezTo>
                  <a:cubicBezTo>
                    <a:pt x="37732" y="77236"/>
                    <a:pt x="37637" y="77141"/>
                    <a:pt x="37518" y="77141"/>
                  </a:cubicBezTo>
                  <a:close/>
                  <a:moveTo>
                    <a:pt x="40113" y="77129"/>
                  </a:moveTo>
                  <a:cubicBezTo>
                    <a:pt x="39994" y="77141"/>
                    <a:pt x="39899" y="77224"/>
                    <a:pt x="39899" y="77343"/>
                  </a:cubicBezTo>
                  <a:cubicBezTo>
                    <a:pt x="39899" y="77462"/>
                    <a:pt x="40006" y="77558"/>
                    <a:pt x="40113" y="77558"/>
                  </a:cubicBezTo>
                  <a:cubicBezTo>
                    <a:pt x="40232" y="77546"/>
                    <a:pt x="40316" y="77451"/>
                    <a:pt x="40316" y="77332"/>
                  </a:cubicBezTo>
                  <a:cubicBezTo>
                    <a:pt x="40316" y="77212"/>
                    <a:pt x="40232" y="77129"/>
                    <a:pt x="40113" y="77129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8"/>
            <p:cNvSpPr/>
            <p:nvPr/>
          </p:nvSpPr>
          <p:spPr>
            <a:xfrm>
              <a:off x="2089261" y="-1689712"/>
              <a:ext cx="2591484" cy="2591827"/>
            </a:xfrm>
            <a:custGeom>
              <a:avLst/>
              <a:gdLst/>
              <a:ahLst/>
              <a:cxnLst/>
              <a:rect l="l" t="t" r="r" b="b"/>
              <a:pathLst>
                <a:path w="83107" h="83118" extrusionOk="0">
                  <a:moveTo>
                    <a:pt x="41494" y="0"/>
                  </a:moveTo>
                  <a:cubicBezTo>
                    <a:pt x="41399" y="0"/>
                    <a:pt x="41339" y="84"/>
                    <a:pt x="41339" y="155"/>
                  </a:cubicBezTo>
                  <a:cubicBezTo>
                    <a:pt x="41339" y="227"/>
                    <a:pt x="41399" y="298"/>
                    <a:pt x="41494" y="298"/>
                  </a:cubicBezTo>
                  <a:cubicBezTo>
                    <a:pt x="41577" y="298"/>
                    <a:pt x="41637" y="227"/>
                    <a:pt x="41637" y="155"/>
                  </a:cubicBezTo>
                  <a:cubicBezTo>
                    <a:pt x="41637" y="84"/>
                    <a:pt x="41577" y="0"/>
                    <a:pt x="41494" y="0"/>
                  </a:cubicBezTo>
                  <a:close/>
                  <a:moveTo>
                    <a:pt x="38875" y="96"/>
                  </a:moveTo>
                  <a:cubicBezTo>
                    <a:pt x="38803" y="96"/>
                    <a:pt x="38744" y="167"/>
                    <a:pt x="38744" y="239"/>
                  </a:cubicBezTo>
                  <a:cubicBezTo>
                    <a:pt x="38744" y="322"/>
                    <a:pt x="38815" y="381"/>
                    <a:pt x="38875" y="381"/>
                  </a:cubicBezTo>
                  <a:lnTo>
                    <a:pt x="38886" y="381"/>
                  </a:lnTo>
                  <a:cubicBezTo>
                    <a:pt x="38958" y="381"/>
                    <a:pt x="39017" y="298"/>
                    <a:pt x="39017" y="227"/>
                  </a:cubicBezTo>
                  <a:cubicBezTo>
                    <a:pt x="39017" y="155"/>
                    <a:pt x="38946" y="96"/>
                    <a:pt x="38875" y="96"/>
                  </a:cubicBezTo>
                  <a:close/>
                  <a:moveTo>
                    <a:pt x="44083" y="94"/>
                  </a:moveTo>
                  <a:cubicBezTo>
                    <a:pt x="44008" y="94"/>
                    <a:pt x="43947" y="161"/>
                    <a:pt x="43947" y="227"/>
                  </a:cubicBezTo>
                  <a:cubicBezTo>
                    <a:pt x="43935" y="298"/>
                    <a:pt x="43994" y="381"/>
                    <a:pt x="44078" y="381"/>
                  </a:cubicBezTo>
                  <a:cubicBezTo>
                    <a:pt x="44161" y="381"/>
                    <a:pt x="44232" y="322"/>
                    <a:pt x="44232" y="239"/>
                  </a:cubicBezTo>
                  <a:cubicBezTo>
                    <a:pt x="44244" y="167"/>
                    <a:pt x="44185" y="96"/>
                    <a:pt x="44101" y="96"/>
                  </a:cubicBezTo>
                  <a:cubicBezTo>
                    <a:pt x="44095" y="95"/>
                    <a:pt x="44089" y="94"/>
                    <a:pt x="44083" y="94"/>
                  </a:cubicBezTo>
                  <a:close/>
                  <a:moveTo>
                    <a:pt x="46685" y="322"/>
                  </a:moveTo>
                  <a:cubicBezTo>
                    <a:pt x="46614" y="322"/>
                    <a:pt x="46542" y="381"/>
                    <a:pt x="46518" y="453"/>
                  </a:cubicBezTo>
                  <a:cubicBezTo>
                    <a:pt x="46518" y="524"/>
                    <a:pt x="46578" y="596"/>
                    <a:pt x="46661" y="620"/>
                  </a:cubicBezTo>
                  <a:lnTo>
                    <a:pt x="46673" y="620"/>
                  </a:lnTo>
                  <a:cubicBezTo>
                    <a:pt x="46745" y="620"/>
                    <a:pt x="46804" y="560"/>
                    <a:pt x="46816" y="477"/>
                  </a:cubicBezTo>
                  <a:cubicBezTo>
                    <a:pt x="46816" y="405"/>
                    <a:pt x="46756" y="334"/>
                    <a:pt x="46685" y="322"/>
                  </a:cubicBezTo>
                  <a:close/>
                  <a:moveTo>
                    <a:pt x="36300" y="332"/>
                  </a:moveTo>
                  <a:cubicBezTo>
                    <a:pt x="36293" y="332"/>
                    <a:pt x="36286" y="333"/>
                    <a:pt x="36279" y="334"/>
                  </a:cubicBezTo>
                  <a:cubicBezTo>
                    <a:pt x="36196" y="346"/>
                    <a:pt x="36136" y="417"/>
                    <a:pt x="36148" y="500"/>
                  </a:cubicBezTo>
                  <a:cubicBezTo>
                    <a:pt x="36160" y="572"/>
                    <a:pt x="36219" y="631"/>
                    <a:pt x="36303" y="631"/>
                  </a:cubicBezTo>
                  <a:lnTo>
                    <a:pt x="36315" y="631"/>
                  </a:lnTo>
                  <a:cubicBezTo>
                    <a:pt x="36398" y="620"/>
                    <a:pt x="36458" y="536"/>
                    <a:pt x="36446" y="465"/>
                  </a:cubicBezTo>
                  <a:cubicBezTo>
                    <a:pt x="36435" y="389"/>
                    <a:pt x="36374" y="332"/>
                    <a:pt x="36300" y="332"/>
                  </a:cubicBezTo>
                  <a:close/>
                  <a:moveTo>
                    <a:pt x="49225" y="733"/>
                  </a:moveTo>
                  <a:cubicBezTo>
                    <a:pt x="49165" y="733"/>
                    <a:pt x="49112" y="787"/>
                    <a:pt x="49102" y="858"/>
                  </a:cubicBezTo>
                  <a:cubicBezTo>
                    <a:pt x="49078" y="929"/>
                    <a:pt x="49138" y="1001"/>
                    <a:pt x="49221" y="1012"/>
                  </a:cubicBezTo>
                  <a:lnTo>
                    <a:pt x="49233" y="1012"/>
                  </a:lnTo>
                  <a:cubicBezTo>
                    <a:pt x="49304" y="1012"/>
                    <a:pt x="49364" y="977"/>
                    <a:pt x="49376" y="893"/>
                  </a:cubicBezTo>
                  <a:cubicBezTo>
                    <a:pt x="49400" y="822"/>
                    <a:pt x="49340" y="751"/>
                    <a:pt x="49257" y="739"/>
                  </a:cubicBezTo>
                  <a:cubicBezTo>
                    <a:pt x="49246" y="735"/>
                    <a:pt x="49235" y="733"/>
                    <a:pt x="49225" y="733"/>
                  </a:cubicBezTo>
                  <a:close/>
                  <a:moveTo>
                    <a:pt x="33734" y="748"/>
                  </a:moveTo>
                  <a:cubicBezTo>
                    <a:pt x="33725" y="748"/>
                    <a:pt x="33716" y="749"/>
                    <a:pt x="33707" y="751"/>
                  </a:cubicBezTo>
                  <a:cubicBezTo>
                    <a:pt x="33624" y="762"/>
                    <a:pt x="33576" y="834"/>
                    <a:pt x="33588" y="917"/>
                  </a:cubicBezTo>
                  <a:cubicBezTo>
                    <a:pt x="33588" y="989"/>
                    <a:pt x="33660" y="1036"/>
                    <a:pt x="33719" y="1036"/>
                  </a:cubicBezTo>
                  <a:lnTo>
                    <a:pt x="33755" y="1036"/>
                  </a:lnTo>
                  <a:cubicBezTo>
                    <a:pt x="33838" y="1012"/>
                    <a:pt x="33886" y="941"/>
                    <a:pt x="33874" y="870"/>
                  </a:cubicBezTo>
                  <a:cubicBezTo>
                    <a:pt x="33863" y="786"/>
                    <a:pt x="33798" y="748"/>
                    <a:pt x="33734" y="748"/>
                  </a:cubicBezTo>
                  <a:close/>
                  <a:moveTo>
                    <a:pt x="51789" y="1284"/>
                  </a:moveTo>
                  <a:cubicBezTo>
                    <a:pt x="51725" y="1284"/>
                    <a:pt x="51659" y="1321"/>
                    <a:pt x="51638" y="1393"/>
                  </a:cubicBezTo>
                  <a:cubicBezTo>
                    <a:pt x="51614" y="1465"/>
                    <a:pt x="51674" y="1548"/>
                    <a:pt x="51745" y="1572"/>
                  </a:cubicBezTo>
                  <a:lnTo>
                    <a:pt x="51793" y="1572"/>
                  </a:lnTo>
                  <a:cubicBezTo>
                    <a:pt x="51852" y="1572"/>
                    <a:pt x="51912" y="1536"/>
                    <a:pt x="51924" y="1465"/>
                  </a:cubicBezTo>
                  <a:cubicBezTo>
                    <a:pt x="51960" y="1393"/>
                    <a:pt x="51900" y="1298"/>
                    <a:pt x="51817" y="1286"/>
                  </a:cubicBezTo>
                  <a:cubicBezTo>
                    <a:pt x="51808" y="1285"/>
                    <a:pt x="51799" y="1284"/>
                    <a:pt x="51789" y="1284"/>
                  </a:cubicBezTo>
                  <a:close/>
                  <a:moveTo>
                    <a:pt x="31170" y="1308"/>
                  </a:moveTo>
                  <a:cubicBezTo>
                    <a:pt x="31162" y="1308"/>
                    <a:pt x="31155" y="1309"/>
                    <a:pt x="31147" y="1310"/>
                  </a:cubicBezTo>
                  <a:cubicBezTo>
                    <a:pt x="31076" y="1334"/>
                    <a:pt x="31028" y="1417"/>
                    <a:pt x="31040" y="1489"/>
                  </a:cubicBezTo>
                  <a:cubicBezTo>
                    <a:pt x="31061" y="1562"/>
                    <a:pt x="31118" y="1598"/>
                    <a:pt x="31172" y="1598"/>
                  </a:cubicBezTo>
                  <a:cubicBezTo>
                    <a:pt x="31180" y="1598"/>
                    <a:pt x="31188" y="1597"/>
                    <a:pt x="31195" y="1596"/>
                  </a:cubicBezTo>
                  <a:lnTo>
                    <a:pt x="31219" y="1596"/>
                  </a:lnTo>
                  <a:cubicBezTo>
                    <a:pt x="31302" y="1584"/>
                    <a:pt x="31338" y="1489"/>
                    <a:pt x="31326" y="1417"/>
                  </a:cubicBezTo>
                  <a:cubicBezTo>
                    <a:pt x="31315" y="1353"/>
                    <a:pt x="31238" y="1308"/>
                    <a:pt x="31170" y="1308"/>
                  </a:cubicBezTo>
                  <a:close/>
                  <a:moveTo>
                    <a:pt x="54285" y="2005"/>
                  </a:moveTo>
                  <a:cubicBezTo>
                    <a:pt x="54218" y="2005"/>
                    <a:pt x="54167" y="2042"/>
                    <a:pt x="54138" y="2108"/>
                  </a:cubicBezTo>
                  <a:cubicBezTo>
                    <a:pt x="54115" y="2179"/>
                    <a:pt x="54162" y="2251"/>
                    <a:pt x="54234" y="2286"/>
                  </a:cubicBezTo>
                  <a:cubicBezTo>
                    <a:pt x="54246" y="2298"/>
                    <a:pt x="54257" y="2298"/>
                    <a:pt x="54293" y="2298"/>
                  </a:cubicBezTo>
                  <a:cubicBezTo>
                    <a:pt x="54353" y="2298"/>
                    <a:pt x="54412" y="2251"/>
                    <a:pt x="54424" y="2191"/>
                  </a:cubicBezTo>
                  <a:cubicBezTo>
                    <a:pt x="54460" y="2120"/>
                    <a:pt x="54412" y="2048"/>
                    <a:pt x="54341" y="2013"/>
                  </a:cubicBezTo>
                  <a:cubicBezTo>
                    <a:pt x="54321" y="2008"/>
                    <a:pt x="54303" y="2005"/>
                    <a:pt x="54285" y="2005"/>
                  </a:cubicBezTo>
                  <a:close/>
                  <a:moveTo>
                    <a:pt x="28700" y="2036"/>
                  </a:moveTo>
                  <a:cubicBezTo>
                    <a:pt x="28682" y="2036"/>
                    <a:pt x="28664" y="2040"/>
                    <a:pt x="28647" y="2048"/>
                  </a:cubicBezTo>
                  <a:cubicBezTo>
                    <a:pt x="28576" y="2072"/>
                    <a:pt x="28528" y="2167"/>
                    <a:pt x="28564" y="2239"/>
                  </a:cubicBezTo>
                  <a:cubicBezTo>
                    <a:pt x="28574" y="2288"/>
                    <a:pt x="28617" y="2313"/>
                    <a:pt x="28672" y="2313"/>
                  </a:cubicBezTo>
                  <a:cubicBezTo>
                    <a:pt x="28683" y="2313"/>
                    <a:pt x="28695" y="2312"/>
                    <a:pt x="28707" y="2310"/>
                  </a:cubicBezTo>
                  <a:lnTo>
                    <a:pt x="28754" y="2310"/>
                  </a:lnTo>
                  <a:cubicBezTo>
                    <a:pt x="28826" y="2298"/>
                    <a:pt x="28873" y="2203"/>
                    <a:pt x="28838" y="2132"/>
                  </a:cubicBezTo>
                  <a:cubicBezTo>
                    <a:pt x="28819" y="2077"/>
                    <a:pt x="28759" y="2036"/>
                    <a:pt x="28700" y="2036"/>
                  </a:cubicBezTo>
                  <a:close/>
                  <a:moveTo>
                    <a:pt x="56730" y="2874"/>
                  </a:moveTo>
                  <a:cubicBezTo>
                    <a:pt x="56665" y="2874"/>
                    <a:pt x="56607" y="2909"/>
                    <a:pt x="56579" y="2965"/>
                  </a:cubicBezTo>
                  <a:cubicBezTo>
                    <a:pt x="56555" y="3037"/>
                    <a:pt x="56603" y="3132"/>
                    <a:pt x="56674" y="3156"/>
                  </a:cubicBezTo>
                  <a:cubicBezTo>
                    <a:pt x="56680" y="3167"/>
                    <a:pt x="56692" y="3173"/>
                    <a:pt x="56704" y="3173"/>
                  </a:cubicBezTo>
                  <a:cubicBezTo>
                    <a:pt x="56716" y="3173"/>
                    <a:pt x="56728" y="3167"/>
                    <a:pt x="56734" y="3156"/>
                  </a:cubicBezTo>
                  <a:cubicBezTo>
                    <a:pt x="56793" y="3156"/>
                    <a:pt x="56841" y="3132"/>
                    <a:pt x="56865" y="3072"/>
                  </a:cubicBezTo>
                  <a:cubicBezTo>
                    <a:pt x="56877" y="3001"/>
                    <a:pt x="56853" y="2906"/>
                    <a:pt x="56782" y="2882"/>
                  </a:cubicBezTo>
                  <a:cubicBezTo>
                    <a:pt x="56764" y="2877"/>
                    <a:pt x="56747" y="2874"/>
                    <a:pt x="56730" y="2874"/>
                  </a:cubicBezTo>
                  <a:close/>
                  <a:moveTo>
                    <a:pt x="26267" y="2927"/>
                  </a:moveTo>
                  <a:cubicBezTo>
                    <a:pt x="26246" y="2927"/>
                    <a:pt x="26225" y="2932"/>
                    <a:pt x="26206" y="2941"/>
                  </a:cubicBezTo>
                  <a:cubicBezTo>
                    <a:pt x="26135" y="2965"/>
                    <a:pt x="26087" y="3060"/>
                    <a:pt x="26123" y="3132"/>
                  </a:cubicBezTo>
                  <a:cubicBezTo>
                    <a:pt x="26135" y="3191"/>
                    <a:pt x="26194" y="3215"/>
                    <a:pt x="26266" y="3215"/>
                  </a:cubicBezTo>
                  <a:cubicBezTo>
                    <a:pt x="26302" y="3215"/>
                    <a:pt x="26313" y="3203"/>
                    <a:pt x="26325" y="3203"/>
                  </a:cubicBezTo>
                  <a:cubicBezTo>
                    <a:pt x="26397" y="3179"/>
                    <a:pt x="26433" y="3084"/>
                    <a:pt x="26397" y="3013"/>
                  </a:cubicBezTo>
                  <a:cubicBezTo>
                    <a:pt x="26379" y="2960"/>
                    <a:pt x="26324" y="2927"/>
                    <a:pt x="26267" y="2927"/>
                  </a:cubicBezTo>
                  <a:close/>
                  <a:moveTo>
                    <a:pt x="59118" y="3909"/>
                  </a:moveTo>
                  <a:cubicBezTo>
                    <a:pt x="59060" y="3909"/>
                    <a:pt x="59002" y="3935"/>
                    <a:pt x="58984" y="3989"/>
                  </a:cubicBezTo>
                  <a:cubicBezTo>
                    <a:pt x="58948" y="4072"/>
                    <a:pt x="58984" y="4156"/>
                    <a:pt x="59056" y="4191"/>
                  </a:cubicBezTo>
                  <a:cubicBezTo>
                    <a:pt x="59079" y="4203"/>
                    <a:pt x="59103" y="4203"/>
                    <a:pt x="59115" y="4203"/>
                  </a:cubicBezTo>
                  <a:cubicBezTo>
                    <a:pt x="59175" y="4203"/>
                    <a:pt x="59222" y="4156"/>
                    <a:pt x="59246" y="4108"/>
                  </a:cubicBezTo>
                  <a:cubicBezTo>
                    <a:pt x="59282" y="4037"/>
                    <a:pt x="59246" y="3953"/>
                    <a:pt x="59175" y="3918"/>
                  </a:cubicBezTo>
                  <a:cubicBezTo>
                    <a:pt x="59157" y="3912"/>
                    <a:pt x="59137" y="3909"/>
                    <a:pt x="59118" y="3909"/>
                  </a:cubicBezTo>
                  <a:close/>
                  <a:moveTo>
                    <a:pt x="23870" y="3968"/>
                  </a:moveTo>
                  <a:cubicBezTo>
                    <a:pt x="23850" y="3968"/>
                    <a:pt x="23831" y="3971"/>
                    <a:pt x="23813" y="3977"/>
                  </a:cubicBezTo>
                  <a:cubicBezTo>
                    <a:pt x="23742" y="4013"/>
                    <a:pt x="23706" y="4096"/>
                    <a:pt x="23742" y="4168"/>
                  </a:cubicBezTo>
                  <a:cubicBezTo>
                    <a:pt x="23766" y="4215"/>
                    <a:pt x="23813" y="4263"/>
                    <a:pt x="23873" y="4263"/>
                  </a:cubicBezTo>
                  <a:cubicBezTo>
                    <a:pt x="23885" y="4263"/>
                    <a:pt x="23920" y="4263"/>
                    <a:pt x="23932" y="4251"/>
                  </a:cubicBezTo>
                  <a:cubicBezTo>
                    <a:pt x="24004" y="4215"/>
                    <a:pt x="24039" y="4132"/>
                    <a:pt x="24004" y="4049"/>
                  </a:cubicBezTo>
                  <a:cubicBezTo>
                    <a:pt x="23986" y="3995"/>
                    <a:pt x="23928" y="3968"/>
                    <a:pt x="23870" y="3968"/>
                  </a:cubicBezTo>
                  <a:close/>
                  <a:moveTo>
                    <a:pt x="61449" y="5097"/>
                  </a:moveTo>
                  <a:cubicBezTo>
                    <a:pt x="61402" y="5097"/>
                    <a:pt x="61351" y="5118"/>
                    <a:pt x="61318" y="5168"/>
                  </a:cubicBezTo>
                  <a:cubicBezTo>
                    <a:pt x="61270" y="5227"/>
                    <a:pt x="61306" y="5323"/>
                    <a:pt x="61377" y="5358"/>
                  </a:cubicBezTo>
                  <a:cubicBezTo>
                    <a:pt x="61389" y="5382"/>
                    <a:pt x="61425" y="5382"/>
                    <a:pt x="61437" y="5382"/>
                  </a:cubicBezTo>
                  <a:cubicBezTo>
                    <a:pt x="61496" y="5382"/>
                    <a:pt x="61544" y="5346"/>
                    <a:pt x="61568" y="5299"/>
                  </a:cubicBezTo>
                  <a:cubicBezTo>
                    <a:pt x="61615" y="5239"/>
                    <a:pt x="61580" y="5156"/>
                    <a:pt x="61508" y="5108"/>
                  </a:cubicBezTo>
                  <a:cubicBezTo>
                    <a:pt x="61490" y="5101"/>
                    <a:pt x="61470" y="5097"/>
                    <a:pt x="61449" y="5097"/>
                  </a:cubicBezTo>
                  <a:close/>
                  <a:moveTo>
                    <a:pt x="21563" y="5146"/>
                  </a:moveTo>
                  <a:cubicBezTo>
                    <a:pt x="21539" y="5146"/>
                    <a:pt x="21514" y="5153"/>
                    <a:pt x="21491" y="5168"/>
                  </a:cubicBezTo>
                  <a:cubicBezTo>
                    <a:pt x="21420" y="5203"/>
                    <a:pt x="21384" y="5287"/>
                    <a:pt x="21432" y="5358"/>
                  </a:cubicBezTo>
                  <a:cubicBezTo>
                    <a:pt x="21456" y="5406"/>
                    <a:pt x="21503" y="5442"/>
                    <a:pt x="21551" y="5442"/>
                  </a:cubicBezTo>
                  <a:cubicBezTo>
                    <a:pt x="21575" y="5442"/>
                    <a:pt x="21599" y="5442"/>
                    <a:pt x="21622" y="5418"/>
                  </a:cubicBezTo>
                  <a:cubicBezTo>
                    <a:pt x="21694" y="5394"/>
                    <a:pt x="21730" y="5299"/>
                    <a:pt x="21682" y="5227"/>
                  </a:cubicBezTo>
                  <a:cubicBezTo>
                    <a:pt x="21666" y="5178"/>
                    <a:pt x="21616" y="5146"/>
                    <a:pt x="21563" y="5146"/>
                  </a:cubicBezTo>
                  <a:close/>
                  <a:moveTo>
                    <a:pt x="63688" y="6410"/>
                  </a:moveTo>
                  <a:cubicBezTo>
                    <a:pt x="63638" y="6410"/>
                    <a:pt x="63591" y="6432"/>
                    <a:pt x="63568" y="6477"/>
                  </a:cubicBezTo>
                  <a:cubicBezTo>
                    <a:pt x="63520" y="6549"/>
                    <a:pt x="63532" y="6644"/>
                    <a:pt x="63604" y="6692"/>
                  </a:cubicBezTo>
                  <a:cubicBezTo>
                    <a:pt x="63640" y="6704"/>
                    <a:pt x="63651" y="6704"/>
                    <a:pt x="63699" y="6716"/>
                  </a:cubicBezTo>
                  <a:cubicBezTo>
                    <a:pt x="63747" y="6716"/>
                    <a:pt x="63782" y="6692"/>
                    <a:pt x="63818" y="6644"/>
                  </a:cubicBezTo>
                  <a:cubicBezTo>
                    <a:pt x="63866" y="6573"/>
                    <a:pt x="63842" y="6477"/>
                    <a:pt x="63771" y="6430"/>
                  </a:cubicBezTo>
                  <a:cubicBezTo>
                    <a:pt x="63745" y="6417"/>
                    <a:pt x="63716" y="6410"/>
                    <a:pt x="63688" y="6410"/>
                  </a:cubicBezTo>
                  <a:close/>
                  <a:moveTo>
                    <a:pt x="19324" y="6470"/>
                  </a:moveTo>
                  <a:cubicBezTo>
                    <a:pt x="19295" y="6470"/>
                    <a:pt x="19267" y="6477"/>
                    <a:pt x="19241" y="6489"/>
                  </a:cubicBezTo>
                  <a:cubicBezTo>
                    <a:pt x="19170" y="6537"/>
                    <a:pt x="19158" y="6632"/>
                    <a:pt x="19194" y="6704"/>
                  </a:cubicBezTo>
                  <a:cubicBezTo>
                    <a:pt x="19229" y="6751"/>
                    <a:pt x="19277" y="6763"/>
                    <a:pt x="19336" y="6775"/>
                  </a:cubicBezTo>
                  <a:cubicBezTo>
                    <a:pt x="19360" y="6775"/>
                    <a:pt x="19372" y="6763"/>
                    <a:pt x="19408" y="6751"/>
                  </a:cubicBezTo>
                  <a:cubicBezTo>
                    <a:pt x="19479" y="6704"/>
                    <a:pt x="19491" y="6620"/>
                    <a:pt x="19455" y="6537"/>
                  </a:cubicBezTo>
                  <a:cubicBezTo>
                    <a:pt x="19425" y="6491"/>
                    <a:pt x="19375" y="6470"/>
                    <a:pt x="19324" y="6470"/>
                  </a:cubicBezTo>
                  <a:close/>
                  <a:moveTo>
                    <a:pt x="65830" y="7874"/>
                  </a:moveTo>
                  <a:cubicBezTo>
                    <a:pt x="65789" y="7874"/>
                    <a:pt x="65750" y="7894"/>
                    <a:pt x="65723" y="7942"/>
                  </a:cubicBezTo>
                  <a:cubicBezTo>
                    <a:pt x="65676" y="8013"/>
                    <a:pt x="65687" y="8097"/>
                    <a:pt x="65747" y="8144"/>
                  </a:cubicBezTo>
                  <a:cubicBezTo>
                    <a:pt x="65783" y="8156"/>
                    <a:pt x="65806" y="8180"/>
                    <a:pt x="65842" y="8180"/>
                  </a:cubicBezTo>
                  <a:cubicBezTo>
                    <a:pt x="65890" y="8180"/>
                    <a:pt x="65926" y="8156"/>
                    <a:pt x="65961" y="8120"/>
                  </a:cubicBezTo>
                  <a:cubicBezTo>
                    <a:pt x="66009" y="8037"/>
                    <a:pt x="66009" y="7954"/>
                    <a:pt x="65926" y="7906"/>
                  </a:cubicBezTo>
                  <a:cubicBezTo>
                    <a:pt x="65895" y="7886"/>
                    <a:pt x="65862" y="7874"/>
                    <a:pt x="65830" y="7874"/>
                  </a:cubicBezTo>
                  <a:close/>
                  <a:moveTo>
                    <a:pt x="17165" y="7940"/>
                  </a:moveTo>
                  <a:cubicBezTo>
                    <a:pt x="17136" y="7940"/>
                    <a:pt x="17108" y="7948"/>
                    <a:pt x="17086" y="7966"/>
                  </a:cubicBezTo>
                  <a:cubicBezTo>
                    <a:pt x="17027" y="8013"/>
                    <a:pt x="17015" y="8120"/>
                    <a:pt x="17050" y="8180"/>
                  </a:cubicBezTo>
                  <a:cubicBezTo>
                    <a:pt x="17086" y="8204"/>
                    <a:pt x="17134" y="8240"/>
                    <a:pt x="17169" y="8240"/>
                  </a:cubicBezTo>
                  <a:cubicBezTo>
                    <a:pt x="17205" y="8240"/>
                    <a:pt x="17229" y="8216"/>
                    <a:pt x="17265" y="8204"/>
                  </a:cubicBezTo>
                  <a:cubicBezTo>
                    <a:pt x="17324" y="8156"/>
                    <a:pt x="17336" y="8073"/>
                    <a:pt x="17289" y="8001"/>
                  </a:cubicBezTo>
                  <a:cubicBezTo>
                    <a:pt x="17266" y="7964"/>
                    <a:pt x="17215" y="7940"/>
                    <a:pt x="17165" y="7940"/>
                  </a:cubicBezTo>
                  <a:close/>
                  <a:moveTo>
                    <a:pt x="67899" y="9462"/>
                  </a:moveTo>
                  <a:cubicBezTo>
                    <a:pt x="67856" y="9462"/>
                    <a:pt x="67814" y="9481"/>
                    <a:pt x="67795" y="9514"/>
                  </a:cubicBezTo>
                  <a:cubicBezTo>
                    <a:pt x="67735" y="9573"/>
                    <a:pt x="67747" y="9680"/>
                    <a:pt x="67807" y="9728"/>
                  </a:cubicBezTo>
                  <a:cubicBezTo>
                    <a:pt x="67831" y="9752"/>
                    <a:pt x="67866" y="9752"/>
                    <a:pt x="67890" y="9764"/>
                  </a:cubicBezTo>
                  <a:cubicBezTo>
                    <a:pt x="67938" y="9764"/>
                    <a:pt x="67985" y="9740"/>
                    <a:pt x="68009" y="9704"/>
                  </a:cubicBezTo>
                  <a:cubicBezTo>
                    <a:pt x="68069" y="9656"/>
                    <a:pt x="68057" y="9549"/>
                    <a:pt x="67997" y="9502"/>
                  </a:cubicBezTo>
                  <a:cubicBezTo>
                    <a:pt x="67970" y="9475"/>
                    <a:pt x="67934" y="9462"/>
                    <a:pt x="67899" y="9462"/>
                  </a:cubicBezTo>
                  <a:close/>
                  <a:moveTo>
                    <a:pt x="15122" y="9540"/>
                  </a:moveTo>
                  <a:cubicBezTo>
                    <a:pt x="15087" y="9540"/>
                    <a:pt x="15053" y="9552"/>
                    <a:pt x="15026" y="9573"/>
                  </a:cubicBezTo>
                  <a:cubicBezTo>
                    <a:pt x="14967" y="9633"/>
                    <a:pt x="14967" y="9728"/>
                    <a:pt x="15014" y="9787"/>
                  </a:cubicBezTo>
                  <a:cubicBezTo>
                    <a:pt x="15050" y="9811"/>
                    <a:pt x="15086" y="9823"/>
                    <a:pt x="15133" y="9823"/>
                  </a:cubicBezTo>
                  <a:cubicBezTo>
                    <a:pt x="15169" y="9823"/>
                    <a:pt x="15193" y="9823"/>
                    <a:pt x="15229" y="9799"/>
                  </a:cubicBezTo>
                  <a:cubicBezTo>
                    <a:pt x="15288" y="9740"/>
                    <a:pt x="15288" y="9656"/>
                    <a:pt x="15241" y="9597"/>
                  </a:cubicBezTo>
                  <a:cubicBezTo>
                    <a:pt x="15208" y="9558"/>
                    <a:pt x="15164" y="9540"/>
                    <a:pt x="15122" y="9540"/>
                  </a:cubicBezTo>
                  <a:close/>
                  <a:moveTo>
                    <a:pt x="69849" y="11183"/>
                  </a:moveTo>
                  <a:cubicBezTo>
                    <a:pt x="69813" y="11183"/>
                    <a:pt x="69777" y="11198"/>
                    <a:pt x="69747" y="11228"/>
                  </a:cubicBezTo>
                  <a:cubicBezTo>
                    <a:pt x="69700" y="11288"/>
                    <a:pt x="69700" y="11383"/>
                    <a:pt x="69759" y="11442"/>
                  </a:cubicBezTo>
                  <a:cubicBezTo>
                    <a:pt x="69771" y="11466"/>
                    <a:pt x="69819" y="11478"/>
                    <a:pt x="69843" y="11478"/>
                  </a:cubicBezTo>
                  <a:cubicBezTo>
                    <a:pt x="69878" y="11478"/>
                    <a:pt x="69926" y="11466"/>
                    <a:pt x="69950" y="11442"/>
                  </a:cubicBezTo>
                  <a:cubicBezTo>
                    <a:pt x="70009" y="11383"/>
                    <a:pt x="70009" y="11288"/>
                    <a:pt x="69950" y="11228"/>
                  </a:cubicBezTo>
                  <a:cubicBezTo>
                    <a:pt x="69920" y="11198"/>
                    <a:pt x="69884" y="11183"/>
                    <a:pt x="69849" y="11183"/>
                  </a:cubicBezTo>
                  <a:close/>
                  <a:moveTo>
                    <a:pt x="13169" y="11255"/>
                  </a:moveTo>
                  <a:cubicBezTo>
                    <a:pt x="13130" y="11255"/>
                    <a:pt x="13092" y="11270"/>
                    <a:pt x="13062" y="11299"/>
                  </a:cubicBezTo>
                  <a:cubicBezTo>
                    <a:pt x="13002" y="11359"/>
                    <a:pt x="13002" y="11454"/>
                    <a:pt x="13062" y="11514"/>
                  </a:cubicBezTo>
                  <a:cubicBezTo>
                    <a:pt x="13098" y="11538"/>
                    <a:pt x="13145" y="11549"/>
                    <a:pt x="13157" y="11561"/>
                  </a:cubicBezTo>
                  <a:cubicBezTo>
                    <a:pt x="13205" y="11561"/>
                    <a:pt x="13228" y="11538"/>
                    <a:pt x="13264" y="11514"/>
                  </a:cubicBezTo>
                  <a:cubicBezTo>
                    <a:pt x="13324" y="11454"/>
                    <a:pt x="13336" y="11359"/>
                    <a:pt x="13276" y="11299"/>
                  </a:cubicBezTo>
                  <a:cubicBezTo>
                    <a:pt x="13246" y="11270"/>
                    <a:pt x="13208" y="11255"/>
                    <a:pt x="13169" y="11255"/>
                  </a:cubicBezTo>
                  <a:close/>
                  <a:moveTo>
                    <a:pt x="71695" y="13022"/>
                  </a:moveTo>
                  <a:cubicBezTo>
                    <a:pt x="71663" y="13022"/>
                    <a:pt x="71632" y="13035"/>
                    <a:pt x="71605" y="13062"/>
                  </a:cubicBezTo>
                  <a:cubicBezTo>
                    <a:pt x="71545" y="13121"/>
                    <a:pt x="71521" y="13204"/>
                    <a:pt x="71581" y="13264"/>
                  </a:cubicBezTo>
                  <a:cubicBezTo>
                    <a:pt x="71617" y="13300"/>
                    <a:pt x="71641" y="13312"/>
                    <a:pt x="71688" y="13324"/>
                  </a:cubicBezTo>
                  <a:cubicBezTo>
                    <a:pt x="71736" y="13324"/>
                    <a:pt x="71760" y="13312"/>
                    <a:pt x="71795" y="13276"/>
                  </a:cubicBezTo>
                  <a:cubicBezTo>
                    <a:pt x="71855" y="13228"/>
                    <a:pt x="71867" y="13133"/>
                    <a:pt x="71807" y="13073"/>
                  </a:cubicBezTo>
                  <a:cubicBezTo>
                    <a:pt x="71775" y="13041"/>
                    <a:pt x="71735" y="13022"/>
                    <a:pt x="71695" y="13022"/>
                  </a:cubicBezTo>
                  <a:close/>
                  <a:moveTo>
                    <a:pt x="11341" y="13100"/>
                  </a:moveTo>
                  <a:cubicBezTo>
                    <a:pt x="11306" y="13100"/>
                    <a:pt x="11270" y="13115"/>
                    <a:pt x="11240" y="13145"/>
                  </a:cubicBezTo>
                  <a:cubicBezTo>
                    <a:pt x="11181" y="13204"/>
                    <a:pt x="11181" y="13300"/>
                    <a:pt x="11240" y="13359"/>
                  </a:cubicBezTo>
                  <a:cubicBezTo>
                    <a:pt x="11264" y="13383"/>
                    <a:pt x="11312" y="13383"/>
                    <a:pt x="11335" y="13395"/>
                  </a:cubicBezTo>
                  <a:cubicBezTo>
                    <a:pt x="11371" y="13395"/>
                    <a:pt x="11419" y="13383"/>
                    <a:pt x="11443" y="13359"/>
                  </a:cubicBezTo>
                  <a:cubicBezTo>
                    <a:pt x="11502" y="13300"/>
                    <a:pt x="11502" y="13204"/>
                    <a:pt x="11443" y="13145"/>
                  </a:cubicBezTo>
                  <a:cubicBezTo>
                    <a:pt x="11413" y="13115"/>
                    <a:pt x="11377" y="13100"/>
                    <a:pt x="11341" y="13100"/>
                  </a:cubicBezTo>
                  <a:close/>
                  <a:moveTo>
                    <a:pt x="73408" y="14980"/>
                  </a:moveTo>
                  <a:cubicBezTo>
                    <a:pt x="73372" y="14980"/>
                    <a:pt x="73336" y="14992"/>
                    <a:pt x="73307" y="15014"/>
                  </a:cubicBezTo>
                  <a:cubicBezTo>
                    <a:pt x="73248" y="15062"/>
                    <a:pt x="73248" y="15157"/>
                    <a:pt x="73296" y="15217"/>
                  </a:cubicBezTo>
                  <a:cubicBezTo>
                    <a:pt x="73331" y="15240"/>
                    <a:pt x="73367" y="15264"/>
                    <a:pt x="73415" y="15264"/>
                  </a:cubicBezTo>
                  <a:cubicBezTo>
                    <a:pt x="73450" y="15264"/>
                    <a:pt x="73474" y="15264"/>
                    <a:pt x="73510" y="15228"/>
                  </a:cubicBezTo>
                  <a:cubicBezTo>
                    <a:pt x="73569" y="15169"/>
                    <a:pt x="73569" y="15086"/>
                    <a:pt x="73522" y="15026"/>
                  </a:cubicBezTo>
                  <a:cubicBezTo>
                    <a:pt x="73490" y="14995"/>
                    <a:pt x="73449" y="14980"/>
                    <a:pt x="73408" y="14980"/>
                  </a:cubicBezTo>
                  <a:close/>
                  <a:moveTo>
                    <a:pt x="9618" y="15046"/>
                  </a:moveTo>
                  <a:cubicBezTo>
                    <a:pt x="9575" y="15046"/>
                    <a:pt x="9533" y="15065"/>
                    <a:pt x="9514" y="15098"/>
                  </a:cubicBezTo>
                  <a:cubicBezTo>
                    <a:pt x="9454" y="15157"/>
                    <a:pt x="9466" y="15264"/>
                    <a:pt x="9526" y="15312"/>
                  </a:cubicBezTo>
                  <a:cubicBezTo>
                    <a:pt x="9549" y="15336"/>
                    <a:pt x="9585" y="15348"/>
                    <a:pt x="9621" y="15348"/>
                  </a:cubicBezTo>
                  <a:cubicBezTo>
                    <a:pt x="9657" y="15348"/>
                    <a:pt x="9704" y="15324"/>
                    <a:pt x="9728" y="15288"/>
                  </a:cubicBezTo>
                  <a:cubicBezTo>
                    <a:pt x="9799" y="15228"/>
                    <a:pt x="9776" y="15133"/>
                    <a:pt x="9716" y="15086"/>
                  </a:cubicBezTo>
                  <a:cubicBezTo>
                    <a:pt x="9689" y="15059"/>
                    <a:pt x="9653" y="15046"/>
                    <a:pt x="9618" y="15046"/>
                  </a:cubicBezTo>
                  <a:close/>
                  <a:moveTo>
                    <a:pt x="75017" y="17021"/>
                  </a:moveTo>
                  <a:cubicBezTo>
                    <a:pt x="74984" y="17021"/>
                    <a:pt x="74950" y="17030"/>
                    <a:pt x="74915" y="17050"/>
                  </a:cubicBezTo>
                  <a:cubicBezTo>
                    <a:pt x="74855" y="17086"/>
                    <a:pt x="74843" y="17193"/>
                    <a:pt x="74891" y="17253"/>
                  </a:cubicBezTo>
                  <a:cubicBezTo>
                    <a:pt x="74915" y="17288"/>
                    <a:pt x="74962" y="17312"/>
                    <a:pt x="75010" y="17312"/>
                  </a:cubicBezTo>
                  <a:cubicBezTo>
                    <a:pt x="75034" y="17312"/>
                    <a:pt x="75070" y="17300"/>
                    <a:pt x="75105" y="17288"/>
                  </a:cubicBezTo>
                  <a:cubicBezTo>
                    <a:pt x="75165" y="17241"/>
                    <a:pt x="75177" y="17133"/>
                    <a:pt x="75129" y="17074"/>
                  </a:cubicBezTo>
                  <a:cubicBezTo>
                    <a:pt x="75101" y="17039"/>
                    <a:pt x="75061" y="17021"/>
                    <a:pt x="75017" y="17021"/>
                  </a:cubicBezTo>
                  <a:close/>
                  <a:moveTo>
                    <a:pt x="8038" y="17113"/>
                  </a:moveTo>
                  <a:cubicBezTo>
                    <a:pt x="7992" y="17113"/>
                    <a:pt x="7948" y="17132"/>
                    <a:pt x="7918" y="17169"/>
                  </a:cubicBezTo>
                  <a:cubicBezTo>
                    <a:pt x="7871" y="17241"/>
                    <a:pt x="7883" y="17324"/>
                    <a:pt x="7942" y="17372"/>
                  </a:cubicBezTo>
                  <a:cubicBezTo>
                    <a:pt x="7966" y="17395"/>
                    <a:pt x="7990" y="17407"/>
                    <a:pt x="8037" y="17407"/>
                  </a:cubicBezTo>
                  <a:cubicBezTo>
                    <a:pt x="8085" y="17407"/>
                    <a:pt x="8121" y="17395"/>
                    <a:pt x="8156" y="17348"/>
                  </a:cubicBezTo>
                  <a:cubicBezTo>
                    <a:pt x="8204" y="17264"/>
                    <a:pt x="8180" y="17181"/>
                    <a:pt x="8121" y="17133"/>
                  </a:cubicBezTo>
                  <a:cubicBezTo>
                    <a:pt x="8094" y="17120"/>
                    <a:pt x="8065" y="17113"/>
                    <a:pt x="8038" y="17113"/>
                  </a:cubicBezTo>
                  <a:close/>
                  <a:moveTo>
                    <a:pt x="76480" y="19165"/>
                  </a:moveTo>
                  <a:cubicBezTo>
                    <a:pt x="76450" y="19165"/>
                    <a:pt x="76419" y="19175"/>
                    <a:pt x="76391" y="19193"/>
                  </a:cubicBezTo>
                  <a:cubicBezTo>
                    <a:pt x="76320" y="19229"/>
                    <a:pt x="76308" y="19324"/>
                    <a:pt x="76344" y="19396"/>
                  </a:cubicBezTo>
                  <a:cubicBezTo>
                    <a:pt x="76379" y="19443"/>
                    <a:pt x="76427" y="19455"/>
                    <a:pt x="76486" y="19479"/>
                  </a:cubicBezTo>
                  <a:cubicBezTo>
                    <a:pt x="76510" y="19479"/>
                    <a:pt x="76522" y="19455"/>
                    <a:pt x="76558" y="19443"/>
                  </a:cubicBezTo>
                  <a:cubicBezTo>
                    <a:pt x="76629" y="19396"/>
                    <a:pt x="76641" y="19312"/>
                    <a:pt x="76605" y="19241"/>
                  </a:cubicBezTo>
                  <a:cubicBezTo>
                    <a:pt x="76576" y="19190"/>
                    <a:pt x="76529" y="19165"/>
                    <a:pt x="76480" y="19165"/>
                  </a:cubicBezTo>
                  <a:close/>
                  <a:moveTo>
                    <a:pt x="6569" y="19252"/>
                  </a:moveTo>
                  <a:cubicBezTo>
                    <a:pt x="6518" y="19252"/>
                    <a:pt x="6473" y="19278"/>
                    <a:pt x="6442" y="19324"/>
                  </a:cubicBezTo>
                  <a:cubicBezTo>
                    <a:pt x="6394" y="19396"/>
                    <a:pt x="6418" y="19491"/>
                    <a:pt x="6490" y="19527"/>
                  </a:cubicBezTo>
                  <a:cubicBezTo>
                    <a:pt x="6513" y="19550"/>
                    <a:pt x="6537" y="19550"/>
                    <a:pt x="6573" y="19562"/>
                  </a:cubicBezTo>
                  <a:cubicBezTo>
                    <a:pt x="6621" y="19562"/>
                    <a:pt x="6668" y="19527"/>
                    <a:pt x="6692" y="19491"/>
                  </a:cubicBezTo>
                  <a:cubicBezTo>
                    <a:pt x="6740" y="19408"/>
                    <a:pt x="6728" y="19324"/>
                    <a:pt x="6656" y="19277"/>
                  </a:cubicBezTo>
                  <a:cubicBezTo>
                    <a:pt x="6627" y="19260"/>
                    <a:pt x="6597" y="19252"/>
                    <a:pt x="6569" y="19252"/>
                  </a:cubicBezTo>
                  <a:close/>
                  <a:moveTo>
                    <a:pt x="77805" y="21398"/>
                  </a:moveTo>
                  <a:cubicBezTo>
                    <a:pt x="77783" y="21398"/>
                    <a:pt x="77759" y="21405"/>
                    <a:pt x="77737" y="21420"/>
                  </a:cubicBezTo>
                  <a:cubicBezTo>
                    <a:pt x="77653" y="21455"/>
                    <a:pt x="77629" y="21539"/>
                    <a:pt x="77677" y="21610"/>
                  </a:cubicBezTo>
                  <a:cubicBezTo>
                    <a:pt x="77701" y="21658"/>
                    <a:pt x="77748" y="21694"/>
                    <a:pt x="77796" y="21694"/>
                  </a:cubicBezTo>
                  <a:cubicBezTo>
                    <a:pt x="77820" y="21694"/>
                    <a:pt x="77832" y="21694"/>
                    <a:pt x="77868" y="21670"/>
                  </a:cubicBezTo>
                  <a:cubicBezTo>
                    <a:pt x="77939" y="21646"/>
                    <a:pt x="77975" y="21551"/>
                    <a:pt x="77927" y="21479"/>
                  </a:cubicBezTo>
                  <a:cubicBezTo>
                    <a:pt x="77903" y="21430"/>
                    <a:pt x="77856" y="21398"/>
                    <a:pt x="77805" y="21398"/>
                  </a:cubicBezTo>
                  <a:close/>
                  <a:moveTo>
                    <a:pt x="5235" y="21505"/>
                  </a:moveTo>
                  <a:cubicBezTo>
                    <a:pt x="5185" y="21505"/>
                    <a:pt x="5133" y="21537"/>
                    <a:pt x="5108" y="21586"/>
                  </a:cubicBezTo>
                  <a:cubicBezTo>
                    <a:pt x="5061" y="21646"/>
                    <a:pt x="5085" y="21729"/>
                    <a:pt x="5168" y="21777"/>
                  </a:cubicBezTo>
                  <a:cubicBezTo>
                    <a:pt x="5192" y="21777"/>
                    <a:pt x="5227" y="21789"/>
                    <a:pt x="5227" y="21789"/>
                  </a:cubicBezTo>
                  <a:cubicBezTo>
                    <a:pt x="5287" y="21789"/>
                    <a:pt x="5323" y="21765"/>
                    <a:pt x="5358" y="21717"/>
                  </a:cubicBezTo>
                  <a:cubicBezTo>
                    <a:pt x="5406" y="21658"/>
                    <a:pt x="5370" y="21575"/>
                    <a:pt x="5299" y="21527"/>
                  </a:cubicBezTo>
                  <a:cubicBezTo>
                    <a:pt x="5280" y="21512"/>
                    <a:pt x="5258" y="21505"/>
                    <a:pt x="5235" y="21505"/>
                  </a:cubicBezTo>
                  <a:close/>
                  <a:moveTo>
                    <a:pt x="79000" y="23716"/>
                  </a:moveTo>
                  <a:cubicBezTo>
                    <a:pt x="78979" y="23716"/>
                    <a:pt x="78958" y="23720"/>
                    <a:pt x="78939" y="23730"/>
                  </a:cubicBezTo>
                  <a:cubicBezTo>
                    <a:pt x="78868" y="23753"/>
                    <a:pt x="78832" y="23849"/>
                    <a:pt x="78868" y="23920"/>
                  </a:cubicBezTo>
                  <a:cubicBezTo>
                    <a:pt x="78880" y="23968"/>
                    <a:pt x="78939" y="23991"/>
                    <a:pt x="78999" y="24015"/>
                  </a:cubicBezTo>
                  <a:cubicBezTo>
                    <a:pt x="79011" y="24015"/>
                    <a:pt x="79046" y="24015"/>
                    <a:pt x="79058" y="23991"/>
                  </a:cubicBezTo>
                  <a:cubicBezTo>
                    <a:pt x="79130" y="23968"/>
                    <a:pt x="79165" y="23872"/>
                    <a:pt x="79130" y="23801"/>
                  </a:cubicBezTo>
                  <a:cubicBezTo>
                    <a:pt x="79112" y="23749"/>
                    <a:pt x="79056" y="23716"/>
                    <a:pt x="79000" y="23716"/>
                  </a:cubicBezTo>
                  <a:close/>
                  <a:moveTo>
                    <a:pt x="4059" y="23823"/>
                  </a:moveTo>
                  <a:cubicBezTo>
                    <a:pt x="4003" y="23823"/>
                    <a:pt x="3947" y="23856"/>
                    <a:pt x="3930" y="23908"/>
                  </a:cubicBezTo>
                  <a:cubicBezTo>
                    <a:pt x="3894" y="23980"/>
                    <a:pt x="3930" y="24075"/>
                    <a:pt x="4001" y="24099"/>
                  </a:cubicBezTo>
                  <a:cubicBezTo>
                    <a:pt x="4013" y="24111"/>
                    <a:pt x="4037" y="24111"/>
                    <a:pt x="4061" y="24111"/>
                  </a:cubicBezTo>
                  <a:cubicBezTo>
                    <a:pt x="4120" y="24111"/>
                    <a:pt x="4168" y="24087"/>
                    <a:pt x="4192" y="24027"/>
                  </a:cubicBezTo>
                  <a:cubicBezTo>
                    <a:pt x="4227" y="23956"/>
                    <a:pt x="4192" y="23861"/>
                    <a:pt x="4120" y="23837"/>
                  </a:cubicBezTo>
                  <a:cubicBezTo>
                    <a:pt x="4101" y="23827"/>
                    <a:pt x="4080" y="23823"/>
                    <a:pt x="4059" y="23823"/>
                  </a:cubicBezTo>
                  <a:close/>
                  <a:moveTo>
                    <a:pt x="80033" y="26087"/>
                  </a:moveTo>
                  <a:cubicBezTo>
                    <a:pt x="80014" y="26087"/>
                    <a:pt x="79994" y="26091"/>
                    <a:pt x="79975" y="26099"/>
                  </a:cubicBezTo>
                  <a:cubicBezTo>
                    <a:pt x="79903" y="26123"/>
                    <a:pt x="79856" y="26218"/>
                    <a:pt x="79892" y="26289"/>
                  </a:cubicBezTo>
                  <a:cubicBezTo>
                    <a:pt x="79915" y="26349"/>
                    <a:pt x="79963" y="26373"/>
                    <a:pt x="80023" y="26397"/>
                  </a:cubicBezTo>
                  <a:cubicBezTo>
                    <a:pt x="80058" y="26397"/>
                    <a:pt x="80070" y="26397"/>
                    <a:pt x="80082" y="26373"/>
                  </a:cubicBezTo>
                  <a:cubicBezTo>
                    <a:pt x="80154" y="26349"/>
                    <a:pt x="80201" y="26254"/>
                    <a:pt x="80177" y="26182"/>
                  </a:cubicBezTo>
                  <a:cubicBezTo>
                    <a:pt x="80150" y="26127"/>
                    <a:pt x="80095" y="26087"/>
                    <a:pt x="80033" y="26087"/>
                  </a:cubicBezTo>
                  <a:close/>
                  <a:moveTo>
                    <a:pt x="3033" y="26211"/>
                  </a:moveTo>
                  <a:cubicBezTo>
                    <a:pt x="2968" y="26211"/>
                    <a:pt x="2910" y="26245"/>
                    <a:pt x="2882" y="26301"/>
                  </a:cubicBezTo>
                  <a:cubicBezTo>
                    <a:pt x="2870" y="26373"/>
                    <a:pt x="2906" y="26468"/>
                    <a:pt x="2977" y="26492"/>
                  </a:cubicBezTo>
                  <a:lnTo>
                    <a:pt x="3037" y="26492"/>
                  </a:lnTo>
                  <a:cubicBezTo>
                    <a:pt x="3096" y="26492"/>
                    <a:pt x="3144" y="26468"/>
                    <a:pt x="3168" y="26408"/>
                  </a:cubicBezTo>
                  <a:cubicBezTo>
                    <a:pt x="3180" y="26337"/>
                    <a:pt x="3156" y="26242"/>
                    <a:pt x="3084" y="26218"/>
                  </a:cubicBezTo>
                  <a:cubicBezTo>
                    <a:pt x="3067" y="26213"/>
                    <a:pt x="3050" y="26211"/>
                    <a:pt x="3033" y="26211"/>
                  </a:cubicBezTo>
                  <a:close/>
                  <a:moveTo>
                    <a:pt x="80903" y="28544"/>
                  </a:moveTo>
                  <a:cubicBezTo>
                    <a:pt x="80887" y="28544"/>
                    <a:pt x="80871" y="28547"/>
                    <a:pt x="80856" y="28552"/>
                  </a:cubicBezTo>
                  <a:cubicBezTo>
                    <a:pt x="80785" y="28563"/>
                    <a:pt x="80737" y="28659"/>
                    <a:pt x="80773" y="28730"/>
                  </a:cubicBezTo>
                  <a:cubicBezTo>
                    <a:pt x="80796" y="28790"/>
                    <a:pt x="80856" y="28837"/>
                    <a:pt x="80916" y="28837"/>
                  </a:cubicBezTo>
                  <a:cubicBezTo>
                    <a:pt x="80927" y="28837"/>
                    <a:pt x="80951" y="28814"/>
                    <a:pt x="80963" y="28814"/>
                  </a:cubicBezTo>
                  <a:cubicBezTo>
                    <a:pt x="81035" y="28802"/>
                    <a:pt x="81082" y="28718"/>
                    <a:pt x="81046" y="28635"/>
                  </a:cubicBezTo>
                  <a:cubicBezTo>
                    <a:pt x="81028" y="28578"/>
                    <a:pt x="80964" y="28544"/>
                    <a:pt x="80903" y="28544"/>
                  </a:cubicBezTo>
                  <a:close/>
                  <a:moveTo>
                    <a:pt x="2148" y="28676"/>
                  </a:moveTo>
                  <a:cubicBezTo>
                    <a:pt x="2084" y="28676"/>
                    <a:pt x="2032" y="28719"/>
                    <a:pt x="2013" y="28778"/>
                  </a:cubicBezTo>
                  <a:cubicBezTo>
                    <a:pt x="1977" y="28849"/>
                    <a:pt x="2025" y="28921"/>
                    <a:pt x="2096" y="28956"/>
                  </a:cubicBezTo>
                  <a:cubicBezTo>
                    <a:pt x="2108" y="28956"/>
                    <a:pt x="2132" y="28956"/>
                    <a:pt x="2144" y="28968"/>
                  </a:cubicBezTo>
                  <a:cubicBezTo>
                    <a:pt x="2203" y="28968"/>
                    <a:pt x="2263" y="28921"/>
                    <a:pt x="2275" y="28861"/>
                  </a:cubicBezTo>
                  <a:cubicBezTo>
                    <a:pt x="2310" y="28790"/>
                    <a:pt x="2263" y="28718"/>
                    <a:pt x="2191" y="28683"/>
                  </a:cubicBezTo>
                  <a:cubicBezTo>
                    <a:pt x="2177" y="28678"/>
                    <a:pt x="2162" y="28676"/>
                    <a:pt x="2148" y="28676"/>
                  </a:cubicBezTo>
                  <a:close/>
                  <a:moveTo>
                    <a:pt x="81645" y="31034"/>
                  </a:moveTo>
                  <a:cubicBezTo>
                    <a:pt x="81632" y="31034"/>
                    <a:pt x="81619" y="31036"/>
                    <a:pt x="81606" y="31040"/>
                  </a:cubicBezTo>
                  <a:cubicBezTo>
                    <a:pt x="81523" y="31052"/>
                    <a:pt x="81487" y="31135"/>
                    <a:pt x="81499" y="31219"/>
                  </a:cubicBezTo>
                  <a:cubicBezTo>
                    <a:pt x="81511" y="31278"/>
                    <a:pt x="81570" y="31314"/>
                    <a:pt x="81642" y="31314"/>
                  </a:cubicBezTo>
                  <a:lnTo>
                    <a:pt x="81678" y="31314"/>
                  </a:lnTo>
                  <a:cubicBezTo>
                    <a:pt x="81749" y="31302"/>
                    <a:pt x="81797" y="31219"/>
                    <a:pt x="81785" y="31135"/>
                  </a:cubicBezTo>
                  <a:cubicBezTo>
                    <a:pt x="81765" y="31076"/>
                    <a:pt x="81705" y="31034"/>
                    <a:pt x="81645" y="31034"/>
                  </a:cubicBezTo>
                  <a:close/>
                  <a:moveTo>
                    <a:pt x="1409" y="31160"/>
                  </a:moveTo>
                  <a:cubicBezTo>
                    <a:pt x="1350" y="31160"/>
                    <a:pt x="1294" y="31212"/>
                    <a:pt x="1275" y="31278"/>
                  </a:cubicBezTo>
                  <a:cubicBezTo>
                    <a:pt x="1251" y="31350"/>
                    <a:pt x="1310" y="31433"/>
                    <a:pt x="1382" y="31457"/>
                  </a:cubicBezTo>
                  <a:lnTo>
                    <a:pt x="1429" y="31457"/>
                  </a:lnTo>
                  <a:cubicBezTo>
                    <a:pt x="1489" y="31457"/>
                    <a:pt x="1548" y="31409"/>
                    <a:pt x="1560" y="31350"/>
                  </a:cubicBezTo>
                  <a:cubicBezTo>
                    <a:pt x="1596" y="31278"/>
                    <a:pt x="1537" y="31183"/>
                    <a:pt x="1453" y="31171"/>
                  </a:cubicBezTo>
                  <a:cubicBezTo>
                    <a:pt x="1439" y="31164"/>
                    <a:pt x="1424" y="31160"/>
                    <a:pt x="1409" y="31160"/>
                  </a:cubicBezTo>
                  <a:close/>
                  <a:moveTo>
                    <a:pt x="82202" y="33574"/>
                  </a:moveTo>
                  <a:cubicBezTo>
                    <a:pt x="82194" y="33574"/>
                    <a:pt x="82186" y="33575"/>
                    <a:pt x="82178" y="33576"/>
                  </a:cubicBezTo>
                  <a:cubicBezTo>
                    <a:pt x="82106" y="33600"/>
                    <a:pt x="82047" y="33671"/>
                    <a:pt x="82059" y="33743"/>
                  </a:cubicBezTo>
                  <a:cubicBezTo>
                    <a:pt x="82082" y="33814"/>
                    <a:pt x="82154" y="33862"/>
                    <a:pt x="82213" y="33862"/>
                  </a:cubicBezTo>
                  <a:lnTo>
                    <a:pt x="82237" y="33862"/>
                  </a:lnTo>
                  <a:cubicBezTo>
                    <a:pt x="82320" y="33850"/>
                    <a:pt x="82380" y="33778"/>
                    <a:pt x="82356" y="33707"/>
                  </a:cubicBezTo>
                  <a:cubicBezTo>
                    <a:pt x="82335" y="33621"/>
                    <a:pt x="82275" y="33574"/>
                    <a:pt x="82202" y="33574"/>
                  </a:cubicBezTo>
                  <a:close/>
                  <a:moveTo>
                    <a:pt x="845" y="33714"/>
                  </a:moveTo>
                  <a:cubicBezTo>
                    <a:pt x="778" y="33714"/>
                    <a:pt x="725" y="33767"/>
                    <a:pt x="715" y="33838"/>
                  </a:cubicBezTo>
                  <a:cubicBezTo>
                    <a:pt x="703" y="33909"/>
                    <a:pt x="763" y="33981"/>
                    <a:pt x="834" y="33993"/>
                  </a:cubicBezTo>
                  <a:cubicBezTo>
                    <a:pt x="846" y="33993"/>
                    <a:pt x="846" y="33993"/>
                    <a:pt x="846" y="34017"/>
                  </a:cubicBezTo>
                  <a:cubicBezTo>
                    <a:pt x="917" y="34017"/>
                    <a:pt x="977" y="33969"/>
                    <a:pt x="1001" y="33897"/>
                  </a:cubicBezTo>
                  <a:cubicBezTo>
                    <a:pt x="1013" y="33802"/>
                    <a:pt x="953" y="33731"/>
                    <a:pt x="882" y="33719"/>
                  </a:cubicBezTo>
                  <a:cubicBezTo>
                    <a:pt x="869" y="33715"/>
                    <a:pt x="857" y="33714"/>
                    <a:pt x="845" y="33714"/>
                  </a:cubicBezTo>
                  <a:close/>
                  <a:moveTo>
                    <a:pt x="82636" y="36134"/>
                  </a:moveTo>
                  <a:cubicBezTo>
                    <a:pt x="82630" y="36134"/>
                    <a:pt x="82624" y="36135"/>
                    <a:pt x="82618" y="36136"/>
                  </a:cubicBezTo>
                  <a:cubicBezTo>
                    <a:pt x="82523" y="36160"/>
                    <a:pt x="82463" y="36231"/>
                    <a:pt x="82475" y="36303"/>
                  </a:cubicBezTo>
                  <a:cubicBezTo>
                    <a:pt x="82475" y="36374"/>
                    <a:pt x="82559" y="36422"/>
                    <a:pt x="82630" y="36433"/>
                  </a:cubicBezTo>
                  <a:lnTo>
                    <a:pt x="82642" y="36433"/>
                  </a:lnTo>
                  <a:cubicBezTo>
                    <a:pt x="82737" y="36422"/>
                    <a:pt x="82797" y="36350"/>
                    <a:pt x="82773" y="36279"/>
                  </a:cubicBezTo>
                  <a:cubicBezTo>
                    <a:pt x="82762" y="36192"/>
                    <a:pt x="82701" y="36134"/>
                    <a:pt x="82636" y="36134"/>
                  </a:cubicBezTo>
                  <a:close/>
                  <a:moveTo>
                    <a:pt x="477" y="36255"/>
                  </a:moveTo>
                  <a:cubicBezTo>
                    <a:pt x="405" y="36255"/>
                    <a:pt x="322" y="36326"/>
                    <a:pt x="310" y="36398"/>
                  </a:cubicBezTo>
                  <a:cubicBezTo>
                    <a:pt x="310" y="36469"/>
                    <a:pt x="370" y="36541"/>
                    <a:pt x="441" y="36553"/>
                  </a:cubicBezTo>
                  <a:lnTo>
                    <a:pt x="465" y="36553"/>
                  </a:lnTo>
                  <a:cubicBezTo>
                    <a:pt x="536" y="36553"/>
                    <a:pt x="596" y="36493"/>
                    <a:pt x="608" y="36422"/>
                  </a:cubicBezTo>
                  <a:cubicBezTo>
                    <a:pt x="608" y="36350"/>
                    <a:pt x="548" y="36279"/>
                    <a:pt x="477" y="36255"/>
                  </a:cubicBezTo>
                  <a:close/>
                  <a:moveTo>
                    <a:pt x="82856" y="38731"/>
                  </a:moveTo>
                  <a:cubicBezTo>
                    <a:pt x="82773" y="38731"/>
                    <a:pt x="82713" y="38803"/>
                    <a:pt x="82713" y="38874"/>
                  </a:cubicBezTo>
                  <a:cubicBezTo>
                    <a:pt x="82737" y="38958"/>
                    <a:pt x="82797" y="39017"/>
                    <a:pt x="82856" y="39017"/>
                  </a:cubicBezTo>
                  <a:lnTo>
                    <a:pt x="82868" y="39017"/>
                  </a:lnTo>
                  <a:cubicBezTo>
                    <a:pt x="82940" y="39017"/>
                    <a:pt x="82999" y="38934"/>
                    <a:pt x="82999" y="38862"/>
                  </a:cubicBezTo>
                  <a:cubicBezTo>
                    <a:pt x="82999" y="38791"/>
                    <a:pt x="82928" y="38731"/>
                    <a:pt x="82856" y="38731"/>
                  </a:cubicBezTo>
                  <a:close/>
                  <a:moveTo>
                    <a:pt x="223" y="38861"/>
                  </a:moveTo>
                  <a:cubicBezTo>
                    <a:pt x="155" y="38861"/>
                    <a:pt x="84" y="38928"/>
                    <a:pt x="84" y="39005"/>
                  </a:cubicBezTo>
                  <a:cubicBezTo>
                    <a:pt x="72" y="39077"/>
                    <a:pt x="132" y="39148"/>
                    <a:pt x="227" y="39148"/>
                  </a:cubicBezTo>
                  <a:cubicBezTo>
                    <a:pt x="298" y="39148"/>
                    <a:pt x="370" y="39089"/>
                    <a:pt x="370" y="39017"/>
                  </a:cubicBezTo>
                  <a:cubicBezTo>
                    <a:pt x="382" y="38934"/>
                    <a:pt x="322" y="38862"/>
                    <a:pt x="239" y="38862"/>
                  </a:cubicBezTo>
                  <a:cubicBezTo>
                    <a:pt x="233" y="38861"/>
                    <a:pt x="228" y="38861"/>
                    <a:pt x="223" y="38861"/>
                  </a:cubicBezTo>
                  <a:close/>
                  <a:moveTo>
                    <a:pt x="82951" y="41315"/>
                  </a:moveTo>
                  <a:cubicBezTo>
                    <a:pt x="82868" y="41315"/>
                    <a:pt x="82809" y="41398"/>
                    <a:pt x="82809" y="41470"/>
                  </a:cubicBezTo>
                  <a:lnTo>
                    <a:pt x="82809" y="41517"/>
                  </a:lnTo>
                  <a:lnTo>
                    <a:pt x="82809" y="41553"/>
                  </a:lnTo>
                  <a:cubicBezTo>
                    <a:pt x="82809" y="41637"/>
                    <a:pt x="82868" y="41708"/>
                    <a:pt x="82951" y="41708"/>
                  </a:cubicBezTo>
                  <a:cubicBezTo>
                    <a:pt x="83047" y="41708"/>
                    <a:pt x="83106" y="41637"/>
                    <a:pt x="83106" y="41553"/>
                  </a:cubicBezTo>
                  <a:cubicBezTo>
                    <a:pt x="83106" y="41541"/>
                    <a:pt x="83094" y="41529"/>
                    <a:pt x="83094" y="41517"/>
                  </a:cubicBezTo>
                  <a:cubicBezTo>
                    <a:pt x="83106" y="41494"/>
                    <a:pt x="83106" y="41482"/>
                    <a:pt x="83106" y="41470"/>
                  </a:cubicBezTo>
                  <a:cubicBezTo>
                    <a:pt x="83106" y="41398"/>
                    <a:pt x="83035" y="41315"/>
                    <a:pt x="82951" y="41315"/>
                  </a:cubicBezTo>
                  <a:close/>
                  <a:moveTo>
                    <a:pt x="144" y="41458"/>
                  </a:moveTo>
                  <a:cubicBezTo>
                    <a:pt x="72" y="41458"/>
                    <a:pt x="1" y="41529"/>
                    <a:pt x="1" y="41601"/>
                  </a:cubicBezTo>
                  <a:cubicBezTo>
                    <a:pt x="1" y="41672"/>
                    <a:pt x="60" y="41756"/>
                    <a:pt x="144" y="41756"/>
                  </a:cubicBezTo>
                  <a:cubicBezTo>
                    <a:pt x="239" y="41756"/>
                    <a:pt x="298" y="41696"/>
                    <a:pt x="298" y="41601"/>
                  </a:cubicBezTo>
                  <a:cubicBezTo>
                    <a:pt x="298" y="41517"/>
                    <a:pt x="227" y="41458"/>
                    <a:pt x="144" y="41458"/>
                  </a:cubicBezTo>
                  <a:close/>
                  <a:moveTo>
                    <a:pt x="82855" y="44014"/>
                  </a:moveTo>
                  <a:cubicBezTo>
                    <a:pt x="82793" y="44014"/>
                    <a:pt x="82737" y="44086"/>
                    <a:pt x="82737" y="44149"/>
                  </a:cubicBezTo>
                  <a:cubicBezTo>
                    <a:pt x="82713" y="44220"/>
                    <a:pt x="82797" y="44292"/>
                    <a:pt x="82868" y="44292"/>
                  </a:cubicBezTo>
                  <a:cubicBezTo>
                    <a:pt x="82951" y="44292"/>
                    <a:pt x="83011" y="44232"/>
                    <a:pt x="83011" y="44161"/>
                  </a:cubicBezTo>
                  <a:cubicBezTo>
                    <a:pt x="83035" y="44089"/>
                    <a:pt x="82951" y="44018"/>
                    <a:pt x="82880" y="44018"/>
                  </a:cubicBezTo>
                  <a:cubicBezTo>
                    <a:pt x="82872" y="44015"/>
                    <a:pt x="82863" y="44014"/>
                    <a:pt x="82855" y="44014"/>
                  </a:cubicBezTo>
                  <a:close/>
                  <a:moveTo>
                    <a:pt x="227" y="44053"/>
                  </a:moveTo>
                  <a:cubicBezTo>
                    <a:pt x="144" y="44053"/>
                    <a:pt x="84" y="44137"/>
                    <a:pt x="84" y="44208"/>
                  </a:cubicBezTo>
                  <a:cubicBezTo>
                    <a:pt x="84" y="44284"/>
                    <a:pt x="134" y="44341"/>
                    <a:pt x="206" y="44341"/>
                  </a:cubicBezTo>
                  <a:cubicBezTo>
                    <a:pt x="213" y="44341"/>
                    <a:pt x="220" y="44340"/>
                    <a:pt x="227" y="44339"/>
                  </a:cubicBezTo>
                  <a:lnTo>
                    <a:pt x="239" y="44339"/>
                  </a:lnTo>
                  <a:cubicBezTo>
                    <a:pt x="310" y="44339"/>
                    <a:pt x="370" y="44268"/>
                    <a:pt x="370" y="44196"/>
                  </a:cubicBezTo>
                  <a:cubicBezTo>
                    <a:pt x="370" y="44113"/>
                    <a:pt x="298" y="44053"/>
                    <a:pt x="227" y="44053"/>
                  </a:cubicBezTo>
                  <a:close/>
                  <a:moveTo>
                    <a:pt x="82642" y="46589"/>
                  </a:moveTo>
                  <a:cubicBezTo>
                    <a:pt x="82570" y="46589"/>
                    <a:pt x="82499" y="46649"/>
                    <a:pt x="82475" y="46720"/>
                  </a:cubicBezTo>
                  <a:cubicBezTo>
                    <a:pt x="82475" y="46792"/>
                    <a:pt x="82535" y="46875"/>
                    <a:pt x="82618" y="46887"/>
                  </a:cubicBezTo>
                  <a:lnTo>
                    <a:pt x="82630" y="46887"/>
                  </a:lnTo>
                  <a:cubicBezTo>
                    <a:pt x="82701" y="46887"/>
                    <a:pt x="82761" y="46828"/>
                    <a:pt x="82773" y="46756"/>
                  </a:cubicBezTo>
                  <a:cubicBezTo>
                    <a:pt x="82773" y="46673"/>
                    <a:pt x="82713" y="46601"/>
                    <a:pt x="82642" y="46589"/>
                  </a:cubicBezTo>
                  <a:close/>
                  <a:moveTo>
                    <a:pt x="483" y="46648"/>
                  </a:moveTo>
                  <a:cubicBezTo>
                    <a:pt x="477" y="46648"/>
                    <a:pt x="471" y="46648"/>
                    <a:pt x="465" y="46649"/>
                  </a:cubicBezTo>
                  <a:cubicBezTo>
                    <a:pt x="370" y="46661"/>
                    <a:pt x="310" y="46732"/>
                    <a:pt x="322" y="46816"/>
                  </a:cubicBezTo>
                  <a:cubicBezTo>
                    <a:pt x="346" y="46887"/>
                    <a:pt x="405" y="46935"/>
                    <a:pt x="489" y="46935"/>
                  </a:cubicBezTo>
                  <a:lnTo>
                    <a:pt x="501" y="46935"/>
                  </a:lnTo>
                  <a:cubicBezTo>
                    <a:pt x="584" y="46911"/>
                    <a:pt x="644" y="46851"/>
                    <a:pt x="620" y="46768"/>
                  </a:cubicBezTo>
                  <a:cubicBezTo>
                    <a:pt x="609" y="46703"/>
                    <a:pt x="548" y="46648"/>
                    <a:pt x="483" y="46648"/>
                  </a:cubicBezTo>
                  <a:close/>
                  <a:moveTo>
                    <a:pt x="82219" y="49172"/>
                  </a:moveTo>
                  <a:cubicBezTo>
                    <a:pt x="82154" y="49172"/>
                    <a:pt x="82093" y="49227"/>
                    <a:pt x="82082" y="49292"/>
                  </a:cubicBezTo>
                  <a:cubicBezTo>
                    <a:pt x="82059" y="49376"/>
                    <a:pt x="82118" y="49447"/>
                    <a:pt x="82201" y="49459"/>
                  </a:cubicBezTo>
                  <a:lnTo>
                    <a:pt x="82213" y="49459"/>
                  </a:lnTo>
                  <a:cubicBezTo>
                    <a:pt x="82285" y="49459"/>
                    <a:pt x="82344" y="49411"/>
                    <a:pt x="82356" y="49340"/>
                  </a:cubicBezTo>
                  <a:cubicBezTo>
                    <a:pt x="82380" y="49268"/>
                    <a:pt x="82320" y="49197"/>
                    <a:pt x="82237" y="49173"/>
                  </a:cubicBezTo>
                  <a:cubicBezTo>
                    <a:pt x="82231" y="49172"/>
                    <a:pt x="82225" y="49172"/>
                    <a:pt x="82219" y="49172"/>
                  </a:cubicBezTo>
                  <a:close/>
                  <a:moveTo>
                    <a:pt x="883" y="49219"/>
                  </a:moveTo>
                  <a:cubicBezTo>
                    <a:pt x="875" y="49219"/>
                    <a:pt x="866" y="49220"/>
                    <a:pt x="858" y="49221"/>
                  </a:cubicBezTo>
                  <a:cubicBezTo>
                    <a:pt x="775" y="49233"/>
                    <a:pt x="727" y="49316"/>
                    <a:pt x="739" y="49387"/>
                  </a:cubicBezTo>
                  <a:cubicBezTo>
                    <a:pt x="739" y="49459"/>
                    <a:pt x="822" y="49507"/>
                    <a:pt x="894" y="49507"/>
                  </a:cubicBezTo>
                  <a:lnTo>
                    <a:pt x="917" y="49507"/>
                  </a:lnTo>
                  <a:cubicBezTo>
                    <a:pt x="1013" y="49495"/>
                    <a:pt x="1060" y="49411"/>
                    <a:pt x="1036" y="49340"/>
                  </a:cubicBezTo>
                  <a:cubicBezTo>
                    <a:pt x="1015" y="49265"/>
                    <a:pt x="955" y="49219"/>
                    <a:pt x="883" y="49219"/>
                  </a:cubicBezTo>
                  <a:close/>
                  <a:moveTo>
                    <a:pt x="81674" y="51707"/>
                  </a:moveTo>
                  <a:cubicBezTo>
                    <a:pt x="81610" y="51707"/>
                    <a:pt x="81544" y="51743"/>
                    <a:pt x="81523" y="51816"/>
                  </a:cubicBezTo>
                  <a:cubicBezTo>
                    <a:pt x="81499" y="51888"/>
                    <a:pt x="81558" y="51971"/>
                    <a:pt x="81630" y="51995"/>
                  </a:cubicBezTo>
                  <a:cubicBezTo>
                    <a:pt x="81642" y="51995"/>
                    <a:pt x="81642" y="52007"/>
                    <a:pt x="81666" y="52007"/>
                  </a:cubicBezTo>
                  <a:cubicBezTo>
                    <a:pt x="81737" y="52007"/>
                    <a:pt x="81797" y="51959"/>
                    <a:pt x="81808" y="51888"/>
                  </a:cubicBezTo>
                  <a:cubicBezTo>
                    <a:pt x="81820" y="51816"/>
                    <a:pt x="81785" y="51721"/>
                    <a:pt x="81701" y="51709"/>
                  </a:cubicBezTo>
                  <a:cubicBezTo>
                    <a:pt x="81692" y="51708"/>
                    <a:pt x="81683" y="51707"/>
                    <a:pt x="81674" y="51707"/>
                  </a:cubicBezTo>
                  <a:close/>
                  <a:moveTo>
                    <a:pt x="1456" y="51751"/>
                  </a:moveTo>
                  <a:cubicBezTo>
                    <a:pt x="1443" y="51751"/>
                    <a:pt x="1430" y="51753"/>
                    <a:pt x="1417" y="51757"/>
                  </a:cubicBezTo>
                  <a:cubicBezTo>
                    <a:pt x="1334" y="51769"/>
                    <a:pt x="1298" y="51852"/>
                    <a:pt x="1310" y="51935"/>
                  </a:cubicBezTo>
                  <a:cubicBezTo>
                    <a:pt x="1321" y="51999"/>
                    <a:pt x="1370" y="52044"/>
                    <a:pt x="1432" y="52044"/>
                  </a:cubicBezTo>
                  <a:cubicBezTo>
                    <a:pt x="1439" y="52044"/>
                    <a:pt x="1446" y="52044"/>
                    <a:pt x="1453" y="52043"/>
                  </a:cubicBezTo>
                  <a:lnTo>
                    <a:pt x="1489" y="52043"/>
                  </a:lnTo>
                  <a:cubicBezTo>
                    <a:pt x="1560" y="52019"/>
                    <a:pt x="1608" y="51935"/>
                    <a:pt x="1596" y="51852"/>
                  </a:cubicBezTo>
                  <a:cubicBezTo>
                    <a:pt x="1576" y="51793"/>
                    <a:pt x="1517" y="51751"/>
                    <a:pt x="1456" y="51751"/>
                  </a:cubicBezTo>
                  <a:close/>
                  <a:moveTo>
                    <a:pt x="80937" y="54197"/>
                  </a:moveTo>
                  <a:cubicBezTo>
                    <a:pt x="80884" y="54197"/>
                    <a:pt x="80836" y="54238"/>
                    <a:pt x="80808" y="54293"/>
                  </a:cubicBezTo>
                  <a:cubicBezTo>
                    <a:pt x="80785" y="54388"/>
                    <a:pt x="80832" y="54460"/>
                    <a:pt x="80904" y="54495"/>
                  </a:cubicBezTo>
                  <a:lnTo>
                    <a:pt x="80951" y="54495"/>
                  </a:lnTo>
                  <a:cubicBezTo>
                    <a:pt x="81011" y="54495"/>
                    <a:pt x="81070" y="54448"/>
                    <a:pt x="81082" y="54388"/>
                  </a:cubicBezTo>
                  <a:cubicBezTo>
                    <a:pt x="81106" y="54317"/>
                    <a:pt x="81070" y="54233"/>
                    <a:pt x="80987" y="54209"/>
                  </a:cubicBezTo>
                  <a:cubicBezTo>
                    <a:pt x="80970" y="54201"/>
                    <a:pt x="80954" y="54197"/>
                    <a:pt x="80937" y="54197"/>
                  </a:cubicBezTo>
                  <a:close/>
                  <a:moveTo>
                    <a:pt x="2183" y="54245"/>
                  </a:moveTo>
                  <a:cubicBezTo>
                    <a:pt x="2166" y="54245"/>
                    <a:pt x="2149" y="54249"/>
                    <a:pt x="2132" y="54257"/>
                  </a:cubicBezTo>
                  <a:cubicBezTo>
                    <a:pt x="2049" y="54269"/>
                    <a:pt x="2013" y="54352"/>
                    <a:pt x="2037" y="54436"/>
                  </a:cubicBezTo>
                  <a:cubicBezTo>
                    <a:pt x="2049" y="54507"/>
                    <a:pt x="2108" y="54531"/>
                    <a:pt x="2179" y="54543"/>
                  </a:cubicBezTo>
                  <a:cubicBezTo>
                    <a:pt x="2191" y="54543"/>
                    <a:pt x="2203" y="54519"/>
                    <a:pt x="2215" y="54519"/>
                  </a:cubicBezTo>
                  <a:cubicBezTo>
                    <a:pt x="2287" y="54507"/>
                    <a:pt x="2334" y="54412"/>
                    <a:pt x="2310" y="54340"/>
                  </a:cubicBezTo>
                  <a:cubicBezTo>
                    <a:pt x="2292" y="54286"/>
                    <a:pt x="2239" y="54245"/>
                    <a:pt x="2183" y="54245"/>
                  </a:cubicBezTo>
                  <a:close/>
                  <a:moveTo>
                    <a:pt x="80077" y="56647"/>
                  </a:moveTo>
                  <a:cubicBezTo>
                    <a:pt x="80009" y="56647"/>
                    <a:pt x="79945" y="56674"/>
                    <a:pt x="79915" y="56734"/>
                  </a:cubicBezTo>
                  <a:cubicBezTo>
                    <a:pt x="79903" y="56817"/>
                    <a:pt x="79939" y="56900"/>
                    <a:pt x="80011" y="56936"/>
                  </a:cubicBezTo>
                  <a:cubicBezTo>
                    <a:pt x="80017" y="56942"/>
                    <a:pt x="80023" y="56945"/>
                    <a:pt x="80031" y="56945"/>
                  </a:cubicBezTo>
                  <a:cubicBezTo>
                    <a:pt x="80040" y="56945"/>
                    <a:pt x="80052" y="56942"/>
                    <a:pt x="80070" y="56936"/>
                  </a:cubicBezTo>
                  <a:cubicBezTo>
                    <a:pt x="80130" y="56936"/>
                    <a:pt x="80177" y="56900"/>
                    <a:pt x="80201" y="56841"/>
                  </a:cubicBezTo>
                  <a:cubicBezTo>
                    <a:pt x="80213" y="56769"/>
                    <a:pt x="80189" y="56674"/>
                    <a:pt x="80118" y="56650"/>
                  </a:cubicBezTo>
                  <a:cubicBezTo>
                    <a:pt x="80104" y="56648"/>
                    <a:pt x="80091" y="56647"/>
                    <a:pt x="80077" y="56647"/>
                  </a:cubicBezTo>
                  <a:close/>
                  <a:moveTo>
                    <a:pt x="3059" y="56686"/>
                  </a:moveTo>
                  <a:cubicBezTo>
                    <a:pt x="3040" y="56686"/>
                    <a:pt x="3021" y="56690"/>
                    <a:pt x="3001" y="56698"/>
                  </a:cubicBezTo>
                  <a:cubicBezTo>
                    <a:pt x="2930" y="56722"/>
                    <a:pt x="2882" y="56817"/>
                    <a:pt x="2918" y="56888"/>
                  </a:cubicBezTo>
                  <a:cubicBezTo>
                    <a:pt x="2941" y="56948"/>
                    <a:pt x="3001" y="56972"/>
                    <a:pt x="3049" y="56996"/>
                  </a:cubicBezTo>
                  <a:cubicBezTo>
                    <a:pt x="3084" y="56996"/>
                    <a:pt x="3096" y="56996"/>
                    <a:pt x="3108" y="56972"/>
                  </a:cubicBezTo>
                  <a:cubicBezTo>
                    <a:pt x="3180" y="56948"/>
                    <a:pt x="3227" y="56853"/>
                    <a:pt x="3203" y="56781"/>
                  </a:cubicBezTo>
                  <a:cubicBezTo>
                    <a:pt x="3176" y="56726"/>
                    <a:pt x="3121" y="56686"/>
                    <a:pt x="3059" y="56686"/>
                  </a:cubicBezTo>
                  <a:close/>
                  <a:moveTo>
                    <a:pt x="79023" y="59053"/>
                  </a:moveTo>
                  <a:cubicBezTo>
                    <a:pt x="78969" y="59053"/>
                    <a:pt x="78918" y="59086"/>
                    <a:pt x="78891" y="59139"/>
                  </a:cubicBezTo>
                  <a:cubicBezTo>
                    <a:pt x="78868" y="59210"/>
                    <a:pt x="78891" y="59305"/>
                    <a:pt x="78963" y="59329"/>
                  </a:cubicBezTo>
                  <a:cubicBezTo>
                    <a:pt x="78987" y="59329"/>
                    <a:pt x="78999" y="59329"/>
                    <a:pt x="79022" y="59341"/>
                  </a:cubicBezTo>
                  <a:cubicBezTo>
                    <a:pt x="79082" y="59341"/>
                    <a:pt x="79130" y="59305"/>
                    <a:pt x="79165" y="59258"/>
                  </a:cubicBezTo>
                  <a:cubicBezTo>
                    <a:pt x="79189" y="59186"/>
                    <a:pt x="79165" y="59091"/>
                    <a:pt x="79082" y="59067"/>
                  </a:cubicBezTo>
                  <a:cubicBezTo>
                    <a:pt x="79063" y="59058"/>
                    <a:pt x="79043" y="59053"/>
                    <a:pt x="79023" y="59053"/>
                  </a:cubicBezTo>
                  <a:close/>
                  <a:moveTo>
                    <a:pt x="4092" y="59082"/>
                  </a:moveTo>
                  <a:cubicBezTo>
                    <a:pt x="4073" y="59082"/>
                    <a:pt x="4055" y="59085"/>
                    <a:pt x="4037" y="59091"/>
                  </a:cubicBezTo>
                  <a:cubicBezTo>
                    <a:pt x="3954" y="59127"/>
                    <a:pt x="3930" y="59210"/>
                    <a:pt x="3954" y="59282"/>
                  </a:cubicBezTo>
                  <a:cubicBezTo>
                    <a:pt x="3989" y="59329"/>
                    <a:pt x="4037" y="59377"/>
                    <a:pt x="4096" y="59377"/>
                  </a:cubicBezTo>
                  <a:cubicBezTo>
                    <a:pt x="4108" y="59377"/>
                    <a:pt x="4132" y="59377"/>
                    <a:pt x="4156" y="59365"/>
                  </a:cubicBezTo>
                  <a:cubicBezTo>
                    <a:pt x="4227" y="59329"/>
                    <a:pt x="4251" y="59246"/>
                    <a:pt x="4227" y="59162"/>
                  </a:cubicBezTo>
                  <a:cubicBezTo>
                    <a:pt x="4201" y="59109"/>
                    <a:pt x="4147" y="59082"/>
                    <a:pt x="4092" y="59082"/>
                  </a:cubicBezTo>
                  <a:close/>
                  <a:moveTo>
                    <a:pt x="77845" y="61365"/>
                  </a:moveTo>
                  <a:cubicBezTo>
                    <a:pt x="77796" y="61365"/>
                    <a:pt x="77744" y="61394"/>
                    <a:pt x="77713" y="61448"/>
                  </a:cubicBezTo>
                  <a:cubicBezTo>
                    <a:pt x="77677" y="61508"/>
                    <a:pt x="77701" y="61591"/>
                    <a:pt x="77772" y="61639"/>
                  </a:cubicBezTo>
                  <a:cubicBezTo>
                    <a:pt x="77796" y="61651"/>
                    <a:pt x="77820" y="61651"/>
                    <a:pt x="77832" y="61651"/>
                  </a:cubicBezTo>
                  <a:cubicBezTo>
                    <a:pt x="77891" y="61651"/>
                    <a:pt x="77939" y="61627"/>
                    <a:pt x="77975" y="61579"/>
                  </a:cubicBezTo>
                  <a:cubicBezTo>
                    <a:pt x="77998" y="61520"/>
                    <a:pt x="77987" y="61425"/>
                    <a:pt x="77915" y="61389"/>
                  </a:cubicBezTo>
                  <a:cubicBezTo>
                    <a:pt x="77895" y="61373"/>
                    <a:pt x="77870" y="61365"/>
                    <a:pt x="77845" y="61365"/>
                  </a:cubicBezTo>
                  <a:close/>
                  <a:moveTo>
                    <a:pt x="5281" y="61391"/>
                  </a:moveTo>
                  <a:cubicBezTo>
                    <a:pt x="5256" y="61391"/>
                    <a:pt x="5230" y="61398"/>
                    <a:pt x="5204" y="61413"/>
                  </a:cubicBezTo>
                  <a:cubicBezTo>
                    <a:pt x="5132" y="61448"/>
                    <a:pt x="5108" y="61532"/>
                    <a:pt x="5144" y="61603"/>
                  </a:cubicBezTo>
                  <a:cubicBezTo>
                    <a:pt x="5180" y="61651"/>
                    <a:pt x="5227" y="61687"/>
                    <a:pt x="5263" y="61687"/>
                  </a:cubicBezTo>
                  <a:cubicBezTo>
                    <a:pt x="5299" y="61687"/>
                    <a:pt x="5311" y="61687"/>
                    <a:pt x="5347" y="61663"/>
                  </a:cubicBezTo>
                  <a:cubicBezTo>
                    <a:pt x="5418" y="61639"/>
                    <a:pt x="5442" y="61544"/>
                    <a:pt x="5406" y="61472"/>
                  </a:cubicBezTo>
                  <a:cubicBezTo>
                    <a:pt x="5382" y="61423"/>
                    <a:pt x="5335" y="61391"/>
                    <a:pt x="5281" y="61391"/>
                  </a:cubicBezTo>
                  <a:close/>
                  <a:moveTo>
                    <a:pt x="76518" y="63591"/>
                  </a:moveTo>
                  <a:cubicBezTo>
                    <a:pt x="76468" y="63591"/>
                    <a:pt x="76422" y="63617"/>
                    <a:pt x="76391" y="63663"/>
                  </a:cubicBezTo>
                  <a:cubicBezTo>
                    <a:pt x="76344" y="63734"/>
                    <a:pt x="76367" y="63830"/>
                    <a:pt x="76439" y="63865"/>
                  </a:cubicBezTo>
                  <a:cubicBezTo>
                    <a:pt x="76451" y="63889"/>
                    <a:pt x="76486" y="63901"/>
                    <a:pt x="76522" y="63901"/>
                  </a:cubicBezTo>
                  <a:cubicBezTo>
                    <a:pt x="76570" y="63901"/>
                    <a:pt x="76617" y="63865"/>
                    <a:pt x="76641" y="63830"/>
                  </a:cubicBezTo>
                  <a:cubicBezTo>
                    <a:pt x="76689" y="63746"/>
                    <a:pt x="76677" y="63663"/>
                    <a:pt x="76605" y="63615"/>
                  </a:cubicBezTo>
                  <a:cubicBezTo>
                    <a:pt x="76576" y="63599"/>
                    <a:pt x="76546" y="63591"/>
                    <a:pt x="76518" y="63591"/>
                  </a:cubicBezTo>
                  <a:close/>
                  <a:moveTo>
                    <a:pt x="6611" y="63623"/>
                  </a:moveTo>
                  <a:cubicBezTo>
                    <a:pt x="6580" y="63623"/>
                    <a:pt x="6547" y="63632"/>
                    <a:pt x="6513" y="63651"/>
                  </a:cubicBezTo>
                  <a:cubicBezTo>
                    <a:pt x="6442" y="63687"/>
                    <a:pt x="6430" y="63782"/>
                    <a:pt x="6478" y="63854"/>
                  </a:cubicBezTo>
                  <a:cubicBezTo>
                    <a:pt x="6501" y="63889"/>
                    <a:pt x="6549" y="63913"/>
                    <a:pt x="6609" y="63925"/>
                  </a:cubicBezTo>
                  <a:cubicBezTo>
                    <a:pt x="6644" y="63925"/>
                    <a:pt x="6656" y="63913"/>
                    <a:pt x="6680" y="63901"/>
                  </a:cubicBezTo>
                  <a:cubicBezTo>
                    <a:pt x="6751" y="63854"/>
                    <a:pt x="6775" y="63758"/>
                    <a:pt x="6728" y="63687"/>
                  </a:cubicBezTo>
                  <a:cubicBezTo>
                    <a:pt x="6699" y="63644"/>
                    <a:pt x="6658" y="63623"/>
                    <a:pt x="6611" y="63623"/>
                  </a:cubicBezTo>
                  <a:close/>
                  <a:moveTo>
                    <a:pt x="75055" y="65750"/>
                  </a:moveTo>
                  <a:cubicBezTo>
                    <a:pt x="75006" y="65750"/>
                    <a:pt x="74961" y="65769"/>
                    <a:pt x="74939" y="65806"/>
                  </a:cubicBezTo>
                  <a:cubicBezTo>
                    <a:pt x="74891" y="65878"/>
                    <a:pt x="74903" y="65973"/>
                    <a:pt x="74962" y="66009"/>
                  </a:cubicBezTo>
                  <a:cubicBezTo>
                    <a:pt x="74998" y="66044"/>
                    <a:pt x="75022" y="66044"/>
                    <a:pt x="75058" y="66044"/>
                  </a:cubicBezTo>
                  <a:cubicBezTo>
                    <a:pt x="75105" y="66044"/>
                    <a:pt x="75141" y="66020"/>
                    <a:pt x="75177" y="65985"/>
                  </a:cubicBezTo>
                  <a:cubicBezTo>
                    <a:pt x="75212" y="65901"/>
                    <a:pt x="75201" y="65818"/>
                    <a:pt x="75141" y="65770"/>
                  </a:cubicBezTo>
                  <a:cubicBezTo>
                    <a:pt x="75114" y="65757"/>
                    <a:pt x="75084" y="65750"/>
                    <a:pt x="75055" y="65750"/>
                  </a:cubicBezTo>
                  <a:close/>
                  <a:moveTo>
                    <a:pt x="8074" y="65765"/>
                  </a:moveTo>
                  <a:cubicBezTo>
                    <a:pt x="8042" y="65765"/>
                    <a:pt x="8008" y="65774"/>
                    <a:pt x="7978" y="65794"/>
                  </a:cubicBezTo>
                  <a:cubicBezTo>
                    <a:pt x="7918" y="65854"/>
                    <a:pt x="7906" y="65937"/>
                    <a:pt x="7942" y="65997"/>
                  </a:cubicBezTo>
                  <a:cubicBezTo>
                    <a:pt x="7978" y="66044"/>
                    <a:pt x="8025" y="66056"/>
                    <a:pt x="8061" y="66056"/>
                  </a:cubicBezTo>
                  <a:cubicBezTo>
                    <a:pt x="8097" y="66056"/>
                    <a:pt x="8121" y="66044"/>
                    <a:pt x="8156" y="66032"/>
                  </a:cubicBezTo>
                  <a:cubicBezTo>
                    <a:pt x="8216" y="65973"/>
                    <a:pt x="8228" y="65878"/>
                    <a:pt x="8180" y="65818"/>
                  </a:cubicBezTo>
                  <a:cubicBezTo>
                    <a:pt x="8159" y="65783"/>
                    <a:pt x="8118" y="65765"/>
                    <a:pt x="8074" y="65765"/>
                  </a:cubicBezTo>
                  <a:close/>
                  <a:moveTo>
                    <a:pt x="9668" y="67820"/>
                  </a:moveTo>
                  <a:cubicBezTo>
                    <a:pt x="9635" y="67820"/>
                    <a:pt x="9601" y="67832"/>
                    <a:pt x="9573" y="67854"/>
                  </a:cubicBezTo>
                  <a:cubicBezTo>
                    <a:pt x="9514" y="67914"/>
                    <a:pt x="9514" y="68009"/>
                    <a:pt x="9549" y="68068"/>
                  </a:cubicBezTo>
                  <a:cubicBezTo>
                    <a:pt x="9579" y="68088"/>
                    <a:pt x="9600" y="68107"/>
                    <a:pt x="9646" y="68107"/>
                  </a:cubicBezTo>
                  <a:cubicBezTo>
                    <a:pt x="9656" y="68107"/>
                    <a:pt x="9667" y="68106"/>
                    <a:pt x="9680" y="68104"/>
                  </a:cubicBezTo>
                  <a:cubicBezTo>
                    <a:pt x="9704" y="68104"/>
                    <a:pt x="9728" y="68104"/>
                    <a:pt x="9764" y="68080"/>
                  </a:cubicBezTo>
                  <a:cubicBezTo>
                    <a:pt x="9823" y="68021"/>
                    <a:pt x="9823" y="67925"/>
                    <a:pt x="9776" y="67866"/>
                  </a:cubicBezTo>
                  <a:cubicBezTo>
                    <a:pt x="9744" y="67834"/>
                    <a:pt x="9706" y="67820"/>
                    <a:pt x="9668" y="67820"/>
                  </a:cubicBezTo>
                  <a:close/>
                  <a:moveTo>
                    <a:pt x="73451" y="67803"/>
                  </a:moveTo>
                  <a:cubicBezTo>
                    <a:pt x="73410" y="67803"/>
                    <a:pt x="73369" y="67821"/>
                    <a:pt x="73343" y="67854"/>
                  </a:cubicBezTo>
                  <a:cubicBezTo>
                    <a:pt x="73284" y="67914"/>
                    <a:pt x="73296" y="68021"/>
                    <a:pt x="73355" y="68068"/>
                  </a:cubicBezTo>
                  <a:cubicBezTo>
                    <a:pt x="73391" y="68092"/>
                    <a:pt x="73415" y="68092"/>
                    <a:pt x="73450" y="68116"/>
                  </a:cubicBezTo>
                  <a:cubicBezTo>
                    <a:pt x="73486" y="68116"/>
                    <a:pt x="73534" y="68080"/>
                    <a:pt x="73569" y="68056"/>
                  </a:cubicBezTo>
                  <a:cubicBezTo>
                    <a:pt x="73629" y="67985"/>
                    <a:pt x="73617" y="67890"/>
                    <a:pt x="73546" y="67842"/>
                  </a:cubicBezTo>
                  <a:cubicBezTo>
                    <a:pt x="73519" y="67815"/>
                    <a:pt x="73485" y="67803"/>
                    <a:pt x="73451" y="67803"/>
                  </a:cubicBezTo>
                  <a:close/>
                  <a:moveTo>
                    <a:pt x="71736" y="69762"/>
                  </a:moveTo>
                  <a:cubicBezTo>
                    <a:pt x="71697" y="69762"/>
                    <a:pt x="71658" y="69777"/>
                    <a:pt x="71629" y="69807"/>
                  </a:cubicBezTo>
                  <a:cubicBezTo>
                    <a:pt x="71569" y="69866"/>
                    <a:pt x="71569" y="69961"/>
                    <a:pt x="71629" y="70021"/>
                  </a:cubicBezTo>
                  <a:cubicBezTo>
                    <a:pt x="71664" y="70033"/>
                    <a:pt x="71688" y="70045"/>
                    <a:pt x="71748" y="70057"/>
                  </a:cubicBezTo>
                  <a:cubicBezTo>
                    <a:pt x="71783" y="70057"/>
                    <a:pt x="71819" y="70045"/>
                    <a:pt x="71855" y="70021"/>
                  </a:cubicBezTo>
                  <a:cubicBezTo>
                    <a:pt x="71902" y="69961"/>
                    <a:pt x="71902" y="69866"/>
                    <a:pt x="71843" y="69807"/>
                  </a:cubicBezTo>
                  <a:cubicBezTo>
                    <a:pt x="71813" y="69777"/>
                    <a:pt x="71774" y="69762"/>
                    <a:pt x="71736" y="69762"/>
                  </a:cubicBezTo>
                  <a:close/>
                  <a:moveTo>
                    <a:pt x="11390" y="69767"/>
                  </a:moveTo>
                  <a:cubicBezTo>
                    <a:pt x="11358" y="69767"/>
                    <a:pt x="11326" y="69780"/>
                    <a:pt x="11300" y="69807"/>
                  </a:cubicBezTo>
                  <a:cubicBezTo>
                    <a:pt x="11240" y="69866"/>
                    <a:pt x="11216" y="69961"/>
                    <a:pt x="11276" y="70021"/>
                  </a:cubicBezTo>
                  <a:cubicBezTo>
                    <a:pt x="11312" y="70045"/>
                    <a:pt x="11335" y="70057"/>
                    <a:pt x="11395" y="70069"/>
                  </a:cubicBezTo>
                  <a:cubicBezTo>
                    <a:pt x="11443" y="70069"/>
                    <a:pt x="11478" y="70057"/>
                    <a:pt x="11502" y="70033"/>
                  </a:cubicBezTo>
                  <a:cubicBezTo>
                    <a:pt x="11562" y="69973"/>
                    <a:pt x="11562" y="69878"/>
                    <a:pt x="11502" y="69819"/>
                  </a:cubicBezTo>
                  <a:cubicBezTo>
                    <a:pt x="11469" y="69786"/>
                    <a:pt x="11429" y="69767"/>
                    <a:pt x="11390" y="69767"/>
                  </a:cubicBezTo>
                  <a:close/>
                  <a:moveTo>
                    <a:pt x="69890" y="71596"/>
                  </a:moveTo>
                  <a:cubicBezTo>
                    <a:pt x="69852" y="71596"/>
                    <a:pt x="69813" y="71610"/>
                    <a:pt x="69783" y="71640"/>
                  </a:cubicBezTo>
                  <a:cubicBezTo>
                    <a:pt x="69736" y="71700"/>
                    <a:pt x="69724" y="71783"/>
                    <a:pt x="69783" y="71843"/>
                  </a:cubicBezTo>
                  <a:cubicBezTo>
                    <a:pt x="69819" y="71878"/>
                    <a:pt x="69855" y="71890"/>
                    <a:pt x="69878" y="71890"/>
                  </a:cubicBezTo>
                  <a:cubicBezTo>
                    <a:pt x="69914" y="71890"/>
                    <a:pt x="69950" y="71878"/>
                    <a:pt x="69974" y="71843"/>
                  </a:cubicBezTo>
                  <a:cubicBezTo>
                    <a:pt x="70033" y="71783"/>
                    <a:pt x="70057" y="71700"/>
                    <a:pt x="69997" y="71640"/>
                  </a:cubicBezTo>
                  <a:cubicBezTo>
                    <a:pt x="69968" y="71610"/>
                    <a:pt x="69929" y="71596"/>
                    <a:pt x="69890" y="71596"/>
                  </a:cubicBezTo>
                  <a:close/>
                  <a:moveTo>
                    <a:pt x="13239" y="71606"/>
                  </a:moveTo>
                  <a:cubicBezTo>
                    <a:pt x="13200" y="71606"/>
                    <a:pt x="13159" y="71621"/>
                    <a:pt x="13121" y="71652"/>
                  </a:cubicBezTo>
                  <a:cubicBezTo>
                    <a:pt x="13062" y="71712"/>
                    <a:pt x="13062" y="71795"/>
                    <a:pt x="13121" y="71866"/>
                  </a:cubicBezTo>
                  <a:cubicBezTo>
                    <a:pt x="13147" y="71884"/>
                    <a:pt x="13167" y="71895"/>
                    <a:pt x="13195" y="71895"/>
                  </a:cubicBezTo>
                  <a:cubicBezTo>
                    <a:pt x="13205" y="71895"/>
                    <a:pt x="13216" y="71893"/>
                    <a:pt x="13228" y="71890"/>
                  </a:cubicBezTo>
                  <a:cubicBezTo>
                    <a:pt x="13264" y="71890"/>
                    <a:pt x="13300" y="71878"/>
                    <a:pt x="13336" y="71843"/>
                  </a:cubicBezTo>
                  <a:cubicBezTo>
                    <a:pt x="13395" y="71783"/>
                    <a:pt x="13395" y="71700"/>
                    <a:pt x="13336" y="71640"/>
                  </a:cubicBezTo>
                  <a:cubicBezTo>
                    <a:pt x="13308" y="71618"/>
                    <a:pt x="13274" y="71606"/>
                    <a:pt x="13239" y="71606"/>
                  </a:cubicBezTo>
                  <a:close/>
                  <a:moveTo>
                    <a:pt x="67950" y="73320"/>
                  </a:moveTo>
                  <a:cubicBezTo>
                    <a:pt x="67916" y="73320"/>
                    <a:pt x="67882" y="73332"/>
                    <a:pt x="67854" y="73355"/>
                  </a:cubicBezTo>
                  <a:cubicBezTo>
                    <a:pt x="67795" y="73414"/>
                    <a:pt x="67795" y="73498"/>
                    <a:pt x="67831" y="73557"/>
                  </a:cubicBezTo>
                  <a:cubicBezTo>
                    <a:pt x="67866" y="73593"/>
                    <a:pt x="67890" y="73605"/>
                    <a:pt x="67962" y="73605"/>
                  </a:cubicBezTo>
                  <a:cubicBezTo>
                    <a:pt x="67985" y="73605"/>
                    <a:pt x="68009" y="73605"/>
                    <a:pt x="68045" y="73569"/>
                  </a:cubicBezTo>
                  <a:cubicBezTo>
                    <a:pt x="68104" y="73509"/>
                    <a:pt x="68104" y="73426"/>
                    <a:pt x="68057" y="73367"/>
                  </a:cubicBezTo>
                  <a:cubicBezTo>
                    <a:pt x="68025" y="73335"/>
                    <a:pt x="67987" y="73320"/>
                    <a:pt x="67950" y="73320"/>
                  </a:cubicBezTo>
                  <a:close/>
                  <a:moveTo>
                    <a:pt x="15172" y="73327"/>
                  </a:moveTo>
                  <a:cubicBezTo>
                    <a:pt x="15129" y="73327"/>
                    <a:pt x="15088" y="73346"/>
                    <a:pt x="15062" y="73379"/>
                  </a:cubicBezTo>
                  <a:cubicBezTo>
                    <a:pt x="15003" y="73438"/>
                    <a:pt x="15014" y="73545"/>
                    <a:pt x="15074" y="73593"/>
                  </a:cubicBezTo>
                  <a:cubicBezTo>
                    <a:pt x="15110" y="73605"/>
                    <a:pt x="15133" y="73617"/>
                    <a:pt x="15181" y="73617"/>
                  </a:cubicBezTo>
                  <a:cubicBezTo>
                    <a:pt x="15205" y="73617"/>
                    <a:pt x="15253" y="73605"/>
                    <a:pt x="15288" y="73569"/>
                  </a:cubicBezTo>
                  <a:cubicBezTo>
                    <a:pt x="15348" y="73509"/>
                    <a:pt x="15336" y="73414"/>
                    <a:pt x="15276" y="73367"/>
                  </a:cubicBezTo>
                  <a:cubicBezTo>
                    <a:pt x="15244" y="73340"/>
                    <a:pt x="15207" y="73327"/>
                    <a:pt x="15172" y="73327"/>
                  </a:cubicBezTo>
                  <a:close/>
                  <a:moveTo>
                    <a:pt x="65873" y="74918"/>
                  </a:moveTo>
                  <a:cubicBezTo>
                    <a:pt x="65844" y="74918"/>
                    <a:pt x="65817" y="74925"/>
                    <a:pt x="65795" y="74938"/>
                  </a:cubicBezTo>
                  <a:cubicBezTo>
                    <a:pt x="65735" y="74986"/>
                    <a:pt x="65723" y="75093"/>
                    <a:pt x="65771" y="75153"/>
                  </a:cubicBezTo>
                  <a:cubicBezTo>
                    <a:pt x="65795" y="75176"/>
                    <a:pt x="65842" y="75212"/>
                    <a:pt x="65890" y="75212"/>
                  </a:cubicBezTo>
                  <a:cubicBezTo>
                    <a:pt x="65914" y="75212"/>
                    <a:pt x="65949" y="75200"/>
                    <a:pt x="65973" y="75176"/>
                  </a:cubicBezTo>
                  <a:cubicBezTo>
                    <a:pt x="66033" y="75117"/>
                    <a:pt x="66045" y="75033"/>
                    <a:pt x="66009" y="74974"/>
                  </a:cubicBezTo>
                  <a:cubicBezTo>
                    <a:pt x="65972" y="74937"/>
                    <a:pt x="65921" y="74918"/>
                    <a:pt x="65873" y="74918"/>
                  </a:cubicBezTo>
                  <a:close/>
                  <a:moveTo>
                    <a:pt x="17228" y="74933"/>
                  </a:moveTo>
                  <a:cubicBezTo>
                    <a:pt x="17182" y="74933"/>
                    <a:pt x="17138" y="74951"/>
                    <a:pt x="17110" y="74986"/>
                  </a:cubicBezTo>
                  <a:cubicBezTo>
                    <a:pt x="17074" y="75057"/>
                    <a:pt x="17086" y="75153"/>
                    <a:pt x="17146" y="75200"/>
                  </a:cubicBezTo>
                  <a:cubicBezTo>
                    <a:pt x="17169" y="75212"/>
                    <a:pt x="17205" y="75212"/>
                    <a:pt x="17241" y="75224"/>
                  </a:cubicBezTo>
                  <a:cubicBezTo>
                    <a:pt x="17277" y="75224"/>
                    <a:pt x="17324" y="75212"/>
                    <a:pt x="17360" y="75164"/>
                  </a:cubicBezTo>
                  <a:cubicBezTo>
                    <a:pt x="17396" y="75093"/>
                    <a:pt x="17384" y="74998"/>
                    <a:pt x="17324" y="74962"/>
                  </a:cubicBezTo>
                  <a:cubicBezTo>
                    <a:pt x="17294" y="74942"/>
                    <a:pt x="17260" y="74933"/>
                    <a:pt x="17228" y="74933"/>
                  </a:cubicBezTo>
                  <a:close/>
                  <a:moveTo>
                    <a:pt x="63761" y="76362"/>
                  </a:moveTo>
                  <a:cubicBezTo>
                    <a:pt x="63730" y="76362"/>
                    <a:pt x="63697" y="76372"/>
                    <a:pt x="63663" y="76391"/>
                  </a:cubicBezTo>
                  <a:cubicBezTo>
                    <a:pt x="63592" y="76426"/>
                    <a:pt x="63580" y="76522"/>
                    <a:pt x="63628" y="76593"/>
                  </a:cubicBezTo>
                  <a:cubicBezTo>
                    <a:pt x="63640" y="76641"/>
                    <a:pt x="63699" y="76665"/>
                    <a:pt x="63759" y="76665"/>
                  </a:cubicBezTo>
                  <a:cubicBezTo>
                    <a:pt x="63794" y="76665"/>
                    <a:pt x="63806" y="76653"/>
                    <a:pt x="63830" y="76641"/>
                  </a:cubicBezTo>
                  <a:cubicBezTo>
                    <a:pt x="63901" y="76593"/>
                    <a:pt x="63925" y="76510"/>
                    <a:pt x="63878" y="76426"/>
                  </a:cubicBezTo>
                  <a:cubicBezTo>
                    <a:pt x="63849" y="76384"/>
                    <a:pt x="63808" y="76362"/>
                    <a:pt x="63761" y="76362"/>
                  </a:cubicBezTo>
                  <a:close/>
                  <a:moveTo>
                    <a:pt x="19378" y="76375"/>
                  </a:moveTo>
                  <a:cubicBezTo>
                    <a:pt x="19330" y="76375"/>
                    <a:pt x="19282" y="76399"/>
                    <a:pt x="19253" y="76450"/>
                  </a:cubicBezTo>
                  <a:cubicBezTo>
                    <a:pt x="19217" y="76522"/>
                    <a:pt x="19229" y="76605"/>
                    <a:pt x="19301" y="76653"/>
                  </a:cubicBezTo>
                  <a:cubicBezTo>
                    <a:pt x="19336" y="76665"/>
                    <a:pt x="19348" y="76688"/>
                    <a:pt x="19396" y="76688"/>
                  </a:cubicBezTo>
                  <a:cubicBezTo>
                    <a:pt x="19444" y="76688"/>
                    <a:pt x="19479" y="76653"/>
                    <a:pt x="19515" y="76605"/>
                  </a:cubicBezTo>
                  <a:cubicBezTo>
                    <a:pt x="19551" y="76534"/>
                    <a:pt x="19539" y="76450"/>
                    <a:pt x="19467" y="76403"/>
                  </a:cubicBezTo>
                  <a:cubicBezTo>
                    <a:pt x="19440" y="76384"/>
                    <a:pt x="19409" y="76375"/>
                    <a:pt x="19378" y="76375"/>
                  </a:cubicBezTo>
                  <a:close/>
                  <a:moveTo>
                    <a:pt x="61508" y="77703"/>
                  </a:moveTo>
                  <a:cubicBezTo>
                    <a:pt x="61484" y="77703"/>
                    <a:pt x="61459" y="77709"/>
                    <a:pt x="61437" y="77724"/>
                  </a:cubicBezTo>
                  <a:cubicBezTo>
                    <a:pt x="61365" y="77760"/>
                    <a:pt x="61330" y="77843"/>
                    <a:pt x="61377" y="77915"/>
                  </a:cubicBezTo>
                  <a:cubicBezTo>
                    <a:pt x="61401" y="77962"/>
                    <a:pt x="61449" y="77998"/>
                    <a:pt x="61496" y="77998"/>
                  </a:cubicBezTo>
                  <a:cubicBezTo>
                    <a:pt x="61520" y="77998"/>
                    <a:pt x="61544" y="77998"/>
                    <a:pt x="61568" y="77974"/>
                  </a:cubicBezTo>
                  <a:cubicBezTo>
                    <a:pt x="61639" y="77950"/>
                    <a:pt x="61675" y="77855"/>
                    <a:pt x="61627" y="77784"/>
                  </a:cubicBezTo>
                  <a:cubicBezTo>
                    <a:pt x="61611" y="77735"/>
                    <a:pt x="61561" y="77703"/>
                    <a:pt x="61508" y="77703"/>
                  </a:cubicBezTo>
                  <a:close/>
                  <a:moveTo>
                    <a:pt x="21623" y="77725"/>
                  </a:moveTo>
                  <a:cubicBezTo>
                    <a:pt x="21575" y="77725"/>
                    <a:pt x="21525" y="77746"/>
                    <a:pt x="21491" y="77796"/>
                  </a:cubicBezTo>
                  <a:cubicBezTo>
                    <a:pt x="21456" y="77855"/>
                    <a:pt x="21480" y="77950"/>
                    <a:pt x="21551" y="77998"/>
                  </a:cubicBezTo>
                  <a:cubicBezTo>
                    <a:pt x="21563" y="78010"/>
                    <a:pt x="21599" y="78010"/>
                    <a:pt x="21610" y="78010"/>
                  </a:cubicBezTo>
                  <a:cubicBezTo>
                    <a:pt x="21670" y="78010"/>
                    <a:pt x="21718" y="77974"/>
                    <a:pt x="21741" y="77939"/>
                  </a:cubicBezTo>
                  <a:cubicBezTo>
                    <a:pt x="21777" y="77879"/>
                    <a:pt x="21753" y="77784"/>
                    <a:pt x="21682" y="77736"/>
                  </a:cubicBezTo>
                  <a:cubicBezTo>
                    <a:pt x="21664" y="77729"/>
                    <a:pt x="21644" y="77725"/>
                    <a:pt x="21623" y="77725"/>
                  </a:cubicBezTo>
                  <a:close/>
                  <a:moveTo>
                    <a:pt x="59188" y="78889"/>
                  </a:moveTo>
                  <a:cubicBezTo>
                    <a:pt x="59167" y="78889"/>
                    <a:pt x="59146" y="78893"/>
                    <a:pt x="59127" y="78903"/>
                  </a:cubicBezTo>
                  <a:cubicBezTo>
                    <a:pt x="59056" y="78927"/>
                    <a:pt x="59020" y="79022"/>
                    <a:pt x="59056" y="79093"/>
                  </a:cubicBezTo>
                  <a:cubicBezTo>
                    <a:pt x="59079" y="79141"/>
                    <a:pt x="59139" y="79165"/>
                    <a:pt x="59187" y="79177"/>
                  </a:cubicBezTo>
                  <a:cubicBezTo>
                    <a:pt x="59199" y="79177"/>
                    <a:pt x="59234" y="79177"/>
                    <a:pt x="59246" y="79165"/>
                  </a:cubicBezTo>
                  <a:cubicBezTo>
                    <a:pt x="59318" y="79141"/>
                    <a:pt x="59353" y="79046"/>
                    <a:pt x="59318" y="78974"/>
                  </a:cubicBezTo>
                  <a:cubicBezTo>
                    <a:pt x="59300" y="78922"/>
                    <a:pt x="59244" y="78889"/>
                    <a:pt x="59188" y="78889"/>
                  </a:cubicBezTo>
                  <a:close/>
                  <a:moveTo>
                    <a:pt x="23931" y="78889"/>
                  </a:moveTo>
                  <a:cubicBezTo>
                    <a:pt x="23874" y="78889"/>
                    <a:pt x="23819" y="78922"/>
                    <a:pt x="23801" y="78974"/>
                  </a:cubicBezTo>
                  <a:cubicBezTo>
                    <a:pt x="23766" y="79046"/>
                    <a:pt x="23801" y="79141"/>
                    <a:pt x="23873" y="79165"/>
                  </a:cubicBezTo>
                  <a:cubicBezTo>
                    <a:pt x="23887" y="79179"/>
                    <a:pt x="23901" y="79185"/>
                    <a:pt x="23912" y="79185"/>
                  </a:cubicBezTo>
                  <a:cubicBezTo>
                    <a:pt x="23920" y="79185"/>
                    <a:pt x="23927" y="79182"/>
                    <a:pt x="23932" y="79177"/>
                  </a:cubicBezTo>
                  <a:cubicBezTo>
                    <a:pt x="23992" y="79177"/>
                    <a:pt x="24039" y="79153"/>
                    <a:pt x="24063" y="79093"/>
                  </a:cubicBezTo>
                  <a:cubicBezTo>
                    <a:pt x="24099" y="79022"/>
                    <a:pt x="24063" y="78927"/>
                    <a:pt x="23992" y="78903"/>
                  </a:cubicBezTo>
                  <a:cubicBezTo>
                    <a:pt x="23973" y="78893"/>
                    <a:pt x="23952" y="78889"/>
                    <a:pt x="23931" y="78889"/>
                  </a:cubicBezTo>
                  <a:close/>
                  <a:moveTo>
                    <a:pt x="56819" y="79918"/>
                  </a:moveTo>
                  <a:cubicBezTo>
                    <a:pt x="56799" y="79918"/>
                    <a:pt x="56779" y="79921"/>
                    <a:pt x="56758" y="79927"/>
                  </a:cubicBezTo>
                  <a:cubicBezTo>
                    <a:pt x="56686" y="79963"/>
                    <a:pt x="56639" y="80046"/>
                    <a:pt x="56674" y="80117"/>
                  </a:cubicBezTo>
                  <a:cubicBezTo>
                    <a:pt x="56698" y="80165"/>
                    <a:pt x="56746" y="80213"/>
                    <a:pt x="56805" y="80213"/>
                  </a:cubicBezTo>
                  <a:cubicBezTo>
                    <a:pt x="56841" y="80213"/>
                    <a:pt x="56853" y="80213"/>
                    <a:pt x="56865" y="80201"/>
                  </a:cubicBezTo>
                  <a:cubicBezTo>
                    <a:pt x="56936" y="80165"/>
                    <a:pt x="56984" y="80070"/>
                    <a:pt x="56960" y="79998"/>
                  </a:cubicBezTo>
                  <a:cubicBezTo>
                    <a:pt x="56933" y="79945"/>
                    <a:pt x="56880" y="79918"/>
                    <a:pt x="56819" y="79918"/>
                  </a:cubicBezTo>
                  <a:close/>
                  <a:moveTo>
                    <a:pt x="26322" y="79920"/>
                  </a:moveTo>
                  <a:cubicBezTo>
                    <a:pt x="26266" y="79920"/>
                    <a:pt x="26212" y="79959"/>
                    <a:pt x="26194" y="80010"/>
                  </a:cubicBezTo>
                  <a:cubicBezTo>
                    <a:pt x="26159" y="80094"/>
                    <a:pt x="26206" y="80177"/>
                    <a:pt x="26278" y="80213"/>
                  </a:cubicBezTo>
                  <a:cubicBezTo>
                    <a:pt x="26302" y="80225"/>
                    <a:pt x="26313" y="80225"/>
                    <a:pt x="26337" y="80225"/>
                  </a:cubicBezTo>
                  <a:cubicBezTo>
                    <a:pt x="26397" y="80225"/>
                    <a:pt x="26444" y="80201"/>
                    <a:pt x="26480" y="80129"/>
                  </a:cubicBezTo>
                  <a:cubicBezTo>
                    <a:pt x="26492" y="80058"/>
                    <a:pt x="26456" y="79975"/>
                    <a:pt x="26385" y="79939"/>
                  </a:cubicBezTo>
                  <a:cubicBezTo>
                    <a:pt x="26365" y="79926"/>
                    <a:pt x="26343" y="79920"/>
                    <a:pt x="26322" y="79920"/>
                  </a:cubicBezTo>
                  <a:close/>
                  <a:moveTo>
                    <a:pt x="54358" y="80796"/>
                  </a:moveTo>
                  <a:cubicBezTo>
                    <a:pt x="54340" y="80796"/>
                    <a:pt x="54322" y="80800"/>
                    <a:pt x="54305" y="80808"/>
                  </a:cubicBezTo>
                  <a:cubicBezTo>
                    <a:pt x="54234" y="80820"/>
                    <a:pt x="54186" y="80915"/>
                    <a:pt x="54222" y="80987"/>
                  </a:cubicBezTo>
                  <a:cubicBezTo>
                    <a:pt x="54246" y="81046"/>
                    <a:pt x="54305" y="81094"/>
                    <a:pt x="54353" y="81094"/>
                  </a:cubicBezTo>
                  <a:cubicBezTo>
                    <a:pt x="54365" y="81094"/>
                    <a:pt x="54376" y="81070"/>
                    <a:pt x="54400" y="81070"/>
                  </a:cubicBezTo>
                  <a:cubicBezTo>
                    <a:pt x="54472" y="81058"/>
                    <a:pt x="54519" y="80975"/>
                    <a:pt x="54484" y="80891"/>
                  </a:cubicBezTo>
                  <a:cubicBezTo>
                    <a:pt x="54475" y="80837"/>
                    <a:pt x="54416" y="80796"/>
                    <a:pt x="54358" y="80796"/>
                  </a:cubicBezTo>
                  <a:close/>
                  <a:moveTo>
                    <a:pt x="28788" y="80826"/>
                  </a:moveTo>
                  <a:cubicBezTo>
                    <a:pt x="28730" y="80826"/>
                    <a:pt x="28676" y="80868"/>
                    <a:pt x="28647" y="80927"/>
                  </a:cubicBezTo>
                  <a:cubicBezTo>
                    <a:pt x="28623" y="80998"/>
                    <a:pt x="28659" y="81070"/>
                    <a:pt x="28742" y="81106"/>
                  </a:cubicBezTo>
                  <a:cubicBezTo>
                    <a:pt x="28754" y="81106"/>
                    <a:pt x="28766" y="81106"/>
                    <a:pt x="28778" y="81118"/>
                  </a:cubicBezTo>
                  <a:cubicBezTo>
                    <a:pt x="28838" y="81118"/>
                    <a:pt x="28897" y="81070"/>
                    <a:pt x="28921" y="81010"/>
                  </a:cubicBezTo>
                  <a:cubicBezTo>
                    <a:pt x="28945" y="80939"/>
                    <a:pt x="28897" y="80868"/>
                    <a:pt x="28826" y="80832"/>
                  </a:cubicBezTo>
                  <a:cubicBezTo>
                    <a:pt x="28813" y="80828"/>
                    <a:pt x="28800" y="80826"/>
                    <a:pt x="28788" y="80826"/>
                  </a:cubicBezTo>
                  <a:close/>
                  <a:moveTo>
                    <a:pt x="51868" y="81520"/>
                  </a:moveTo>
                  <a:cubicBezTo>
                    <a:pt x="51859" y="81520"/>
                    <a:pt x="51850" y="81521"/>
                    <a:pt x="51840" y="81522"/>
                  </a:cubicBezTo>
                  <a:cubicBezTo>
                    <a:pt x="51757" y="81534"/>
                    <a:pt x="51721" y="81618"/>
                    <a:pt x="51733" y="81701"/>
                  </a:cubicBezTo>
                  <a:cubicBezTo>
                    <a:pt x="51743" y="81760"/>
                    <a:pt x="51785" y="81802"/>
                    <a:pt x="51840" y="81802"/>
                  </a:cubicBezTo>
                  <a:cubicBezTo>
                    <a:pt x="51851" y="81802"/>
                    <a:pt x="51864" y="81800"/>
                    <a:pt x="51876" y="81796"/>
                  </a:cubicBezTo>
                  <a:lnTo>
                    <a:pt x="51912" y="81796"/>
                  </a:lnTo>
                  <a:cubicBezTo>
                    <a:pt x="51983" y="81784"/>
                    <a:pt x="52031" y="81701"/>
                    <a:pt x="52019" y="81618"/>
                  </a:cubicBezTo>
                  <a:cubicBezTo>
                    <a:pt x="51998" y="81555"/>
                    <a:pt x="51932" y="81520"/>
                    <a:pt x="51868" y="81520"/>
                  </a:cubicBezTo>
                  <a:close/>
                  <a:moveTo>
                    <a:pt x="31280" y="81529"/>
                  </a:moveTo>
                  <a:cubicBezTo>
                    <a:pt x="31215" y="81529"/>
                    <a:pt x="31146" y="81581"/>
                    <a:pt x="31135" y="81641"/>
                  </a:cubicBezTo>
                  <a:cubicBezTo>
                    <a:pt x="31124" y="81713"/>
                    <a:pt x="31159" y="81808"/>
                    <a:pt x="31243" y="81820"/>
                  </a:cubicBezTo>
                  <a:lnTo>
                    <a:pt x="31266" y="81820"/>
                  </a:lnTo>
                  <a:cubicBezTo>
                    <a:pt x="31338" y="81820"/>
                    <a:pt x="31397" y="81772"/>
                    <a:pt x="31421" y="81713"/>
                  </a:cubicBezTo>
                  <a:cubicBezTo>
                    <a:pt x="31445" y="81641"/>
                    <a:pt x="31386" y="81546"/>
                    <a:pt x="31314" y="81534"/>
                  </a:cubicBezTo>
                  <a:cubicBezTo>
                    <a:pt x="31303" y="81531"/>
                    <a:pt x="31292" y="81529"/>
                    <a:pt x="31280" y="81529"/>
                  </a:cubicBezTo>
                  <a:close/>
                  <a:moveTo>
                    <a:pt x="49343" y="82100"/>
                  </a:moveTo>
                  <a:cubicBezTo>
                    <a:pt x="49330" y="82100"/>
                    <a:pt x="49317" y="82102"/>
                    <a:pt x="49304" y="82106"/>
                  </a:cubicBezTo>
                  <a:cubicBezTo>
                    <a:pt x="49221" y="82118"/>
                    <a:pt x="49173" y="82189"/>
                    <a:pt x="49185" y="82261"/>
                  </a:cubicBezTo>
                  <a:cubicBezTo>
                    <a:pt x="49197" y="82320"/>
                    <a:pt x="49257" y="82380"/>
                    <a:pt x="49340" y="82380"/>
                  </a:cubicBezTo>
                  <a:lnTo>
                    <a:pt x="49364" y="82380"/>
                  </a:lnTo>
                  <a:cubicBezTo>
                    <a:pt x="49435" y="82368"/>
                    <a:pt x="49495" y="82296"/>
                    <a:pt x="49483" y="82225"/>
                  </a:cubicBezTo>
                  <a:cubicBezTo>
                    <a:pt x="49473" y="82146"/>
                    <a:pt x="49406" y="82100"/>
                    <a:pt x="49343" y="82100"/>
                  </a:cubicBezTo>
                  <a:close/>
                  <a:moveTo>
                    <a:pt x="33801" y="82100"/>
                  </a:moveTo>
                  <a:cubicBezTo>
                    <a:pt x="33734" y="82100"/>
                    <a:pt x="33680" y="82154"/>
                    <a:pt x="33660" y="82225"/>
                  </a:cubicBezTo>
                  <a:cubicBezTo>
                    <a:pt x="33648" y="82296"/>
                    <a:pt x="33707" y="82368"/>
                    <a:pt x="33779" y="82380"/>
                  </a:cubicBezTo>
                  <a:cubicBezTo>
                    <a:pt x="33802" y="82380"/>
                    <a:pt x="33814" y="82380"/>
                    <a:pt x="33814" y="82403"/>
                  </a:cubicBezTo>
                  <a:cubicBezTo>
                    <a:pt x="33886" y="82403"/>
                    <a:pt x="33945" y="82356"/>
                    <a:pt x="33957" y="82284"/>
                  </a:cubicBezTo>
                  <a:cubicBezTo>
                    <a:pt x="33981" y="82189"/>
                    <a:pt x="33922" y="82118"/>
                    <a:pt x="33838" y="82106"/>
                  </a:cubicBezTo>
                  <a:cubicBezTo>
                    <a:pt x="33826" y="82102"/>
                    <a:pt x="33813" y="82100"/>
                    <a:pt x="33801" y="82100"/>
                  </a:cubicBezTo>
                  <a:close/>
                  <a:moveTo>
                    <a:pt x="36398" y="82487"/>
                  </a:moveTo>
                  <a:cubicBezTo>
                    <a:pt x="36327" y="82487"/>
                    <a:pt x="36255" y="82546"/>
                    <a:pt x="36243" y="82618"/>
                  </a:cubicBezTo>
                  <a:cubicBezTo>
                    <a:pt x="36243" y="82701"/>
                    <a:pt x="36303" y="82773"/>
                    <a:pt x="36374" y="82784"/>
                  </a:cubicBezTo>
                  <a:lnTo>
                    <a:pt x="36386" y="82784"/>
                  </a:lnTo>
                  <a:cubicBezTo>
                    <a:pt x="36458" y="82784"/>
                    <a:pt x="36517" y="82725"/>
                    <a:pt x="36541" y="82653"/>
                  </a:cubicBezTo>
                  <a:cubicBezTo>
                    <a:pt x="36541" y="82582"/>
                    <a:pt x="36481" y="82499"/>
                    <a:pt x="36398" y="82487"/>
                  </a:cubicBezTo>
                  <a:close/>
                  <a:moveTo>
                    <a:pt x="46766" y="82485"/>
                  </a:moveTo>
                  <a:cubicBezTo>
                    <a:pt x="46759" y="82485"/>
                    <a:pt x="46752" y="82486"/>
                    <a:pt x="46745" y="82487"/>
                  </a:cubicBezTo>
                  <a:cubicBezTo>
                    <a:pt x="46661" y="82499"/>
                    <a:pt x="46602" y="82582"/>
                    <a:pt x="46614" y="82653"/>
                  </a:cubicBezTo>
                  <a:cubicBezTo>
                    <a:pt x="46626" y="82725"/>
                    <a:pt x="46685" y="82784"/>
                    <a:pt x="46756" y="82784"/>
                  </a:cubicBezTo>
                  <a:lnTo>
                    <a:pt x="46780" y="82784"/>
                  </a:lnTo>
                  <a:cubicBezTo>
                    <a:pt x="46864" y="82773"/>
                    <a:pt x="46923" y="82701"/>
                    <a:pt x="46911" y="82618"/>
                  </a:cubicBezTo>
                  <a:cubicBezTo>
                    <a:pt x="46900" y="82542"/>
                    <a:pt x="46840" y="82485"/>
                    <a:pt x="46766" y="82485"/>
                  </a:cubicBezTo>
                  <a:close/>
                  <a:moveTo>
                    <a:pt x="38963" y="82735"/>
                  </a:moveTo>
                  <a:cubicBezTo>
                    <a:pt x="38888" y="82735"/>
                    <a:pt x="38827" y="82802"/>
                    <a:pt x="38827" y="82880"/>
                  </a:cubicBezTo>
                  <a:cubicBezTo>
                    <a:pt x="38815" y="82951"/>
                    <a:pt x="38886" y="83023"/>
                    <a:pt x="38958" y="83023"/>
                  </a:cubicBezTo>
                  <a:cubicBezTo>
                    <a:pt x="39053" y="83023"/>
                    <a:pt x="39113" y="82963"/>
                    <a:pt x="39113" y="82892"/>
                  </a:cubicBezTo>
                  <a:cubicBezTo>
                    <a:pt x="39125" y="82820"/>
                    <a:pt x="39053" y="82737"/>
                    <a:pt x="38982" y="82737"/>
                  </a:cubicBezTo>
                  <a:cubicBezTo>
                    <a:pt x="38976" y="82736"/>
                    <a:pt x="38969" y="82735"/>
                    <a:pt x="38963" y="82735"/>
                  </a:cubicBezTo>
                  <a:close/>
                  <a:moveTo>
                    <a:pt x="44161" y="82737"/>
                  </a:moveTo>
                  <a:cubicBezTo>
                    <a:pt x="44078" y="82737"/>
                    <a:pt x="44018" y="82820"/>
                    <a:pt x="44018" y="82892"/>
                  </a:cubicBezTo>
                  <a:cubicBezTo>
                    <a:pt x="44042" y="82963"/>
                    <a:pt x="44101" y="83023"/>
                    <a:pt x="44161" y="83023"/>
                  </a:cubicBezTo>
                  <a:lnTo>
                    <a:pt x="44173" y="83023"/>
                  </a:lnTo>
                  <a:cubicBezTo>
                    <a:pt x="44244" y="83023"/>
                    <a:pt x="44304" y="82951"/>
                    <a:pt x="44304" y="82880"/>
                  </a:cubicBezTo>
                  <a:cubicBezTo>
                    <a:pt x="44304" y="82796"/>
                    <a:pt x="44232" y="82737"/>
                    <a:pt x="44161" y="82737"/>
                  </a:cubicBezTo>
                  <a:close/>
                  <a:moveTo>
                    <a:pt x="41565" y="82820"/>
                  </a:moveTo>
                  <a:cubicBezTo>
                    <a:pt x="41494" y="82820"/>
                    <a:pt x="41422" y="82892"/>
                    <a:pt x="41422" y="82963"/>
                  </a:cubicBezTo>
                  <a:cubicBezTo>
                    <a:pt x="41422" y="83034"/>
                    <a:pt x="41494" y="83118"/>
                    <a:pt x="41565" y="83118"/>
                  </a:cubicBezTo>
                  <a:cubicBezTo>
                    <a:pt x="41661" y="83118"/>
                    <a:pt x="41720" y="83034"/>
                    <a:pt x="41720" y="82963"/>
                  </a:cubicBezTo>
                  <a:cubicBezTo>
                    <a:pt x="41720" y="82880"/>
                    <a:pt x="41637" y="82820"/>
                    <a:pt x="41565" y="8282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8"/>
            <p:cNvSpPr/>
            <p:nvPr/>
          </p:nvSpPr>
          <p:spPr>
            <a:xfrm>
              <a:off x="2003513" y="-1775459"/>
              <a:ext cx="2763362" cy="2763362"/>
            </a:xfrm>
            <a:custGeom>
              <a:avLst/>
              <a:gdLst/>
              <a:ahLst/>
              <a:cxnLst/>
              <a:rect l="l" t="t" r="r" b="b"/>
              <a:pathLst>
                <a:path w="88619" h="88619" extrusionOk="0">
                  <a:moveTo>
                    <a:pt x="43577" y="0"/>
                  </a:moveTo>
                  <a:cubicBezTo>
                    <a:pt x="43530" y="0"/>
                    <a:pt x="43494" y="48"/>
                    <a:pt x="43494" y="95"/>
                  </a:cubicBezTo>
                  <a:cubicBezTo>
                    <a:pt x="43494" y="131"/>
                    <a:pt x="43530" y="167"/>
                    <a:pt x="43577" y="167"/>
                  </a:cubicBezTo>
                  <a:cubicBezTo>
                    <a:pt x="43637" y="167"/>
                    <a:pt x="43661" y="119"/>
                    <a:pt x="43661" y="72"/>
                  </a:cubicBezTo>
                  <a:cubicBezTo>
                    <a:pt x="43661" y="36"/>
                    <a:pt x="43613" y="0"/>
                    <a:pt x="43577" y="0"/>
                  </a:cubicBezTo>
                  <a:close/>
                  <a:moveTo>
                    <a:pt x="46197" y="48"/>
                  </a:moveTo>
                  <a:cubicBezTo>
                    <a:pt x="46149" y="48"/>
                    <a:pt x="46101" y="72"/>
                    <a:pt x="46101" y="119"/>
                  </a:cubicBezTo>
                  <a:cubicBezTo>
                    <a:pt x="46101" y="167"/>
                    <a:pt x="46137" y="214"/>
                    <a:pt x="46173" y="214"/>
                  </a:cubicBezTo>
                  <a:cubicBezTo>
                    <a:pt x="46220" y="214"/>
                    <a:pt x="46256" y="167"/>
                    <a:pt x="46268" y="131"/>
                  </a:cubicBezTo>
                  <a:cubicBezTo>
                    <a:pt x="46268" y="95"/>
                    <a:pt x="46232" y="48"/>
                    <a:pt x="46197" y="48"/>
                  </a:cubicBezTo>
                  <a:close/>
                  <a:moveTo>
                    <a:pt x="40982" y="119"/>
                  </a:moveTo>
                  <a:cubicBezTo>
                    <a:pt x="40934" y="119"/>
                    <a:pt x="40910" y="167"/>
                    <a:pt x="40910" y="214"/>
                  </a:cubicBezTo>
                  <a:cubicBezTo>
                    <a:pt x="40910" y="250"/>
                    <a:pt x="40934" y="286"/>
                    <a:pt x="40994" y="286"/>
                  </a:cubicBezTo>
                  <a:cubicBezTo>
                    <a:pt x="41041" y="286"/>
                    <a:pt x="41077" y="238"/>
                    <a:pt x="41077" y="191"/>
                  </a:cubicBezTo>
                  <a:cubicBezTo>
                    <a:pt x="41077" y="155"/>
                    <a:pt x="41029" y="119"/>
                    <a:pt x="40982" y="119"/>
                  </a:cubicBezTo>
                  <a:close/>
                  <a:moveTo>
                    <a:pt x="48768" y="226"/>
                  </a:moveTo>
                  <a:cubicBezTo>
                    <a:pt x="48721" y="226"/>
                    <a:pt x="48673" y="250"/>
                    <a:pt x="48673" y="298"/>
                  </a:cubicBezTo>
                  <a:cubicBezTo>
                    <a:pt x="48673" y="345"/>
                    <a:pt x="48709" y="393"/>
                    <a:pt x="48756" y="393"/>
                  </a:cubicBezTo>
                  <a:cubicBezTo>
                    <a:pt x="48816" y="393"/>
                    <a:pt x="48840" y="357"/>
                    <a:pt x="48840" y="310"/>
                  </a:cubicBezTo>
                  <a:cubicBezTo>
                    <a:pt x="48840" y="274"/>
                    <a:pt x="48816" y="226"/>
                    <a:pt x="48768" y="226"/>
                  </a:cubicBezTo>
                  <a:close/>
                  <a:moveTo>
                    <a:pt x="38398" y="393"/>
                  </a:moveTo>
                  <a:cubicBezTo>
                    <a:pt x="38350" y="393"/>
                    <a:pt x="38303" y="429"/>
                    <a:pt x="38315" y="476"/>
                  </a:cubicBezTo>
                  <a:cubicBezTo>
                    <a:pt x="38338" y="524"/>
                    <a:pt x="38362" y="548"/>
                    <a:pt x="38398" y="548"/>
                  </a:cubicBezTo>
                  <a:lnTo>
                    <a:pt x="38410" y="548"/>
                  </a:lnTo>
                  <a:cubicBezTo>
                    <a:pt x="38457" y="548"/>
                    <a:pt x="38493" y="512"/>
                    <a:pt x="38481" y="464"/>
                  </a:cubicBezTo>
                  <a:cubicBezTo>
                    <a:pt x="38481" y="417"/>
                    <a:pt x="38434" y="393"/>
                    <a:pt x="38398" y="393"/>
                  </a:cubicBezTo>
                  <a:close/>
                  <a:moveTo>
                    <a:pt x="51340" y="548"/>
                  </a:moveTo>
                  <a:cubicBezTo>
                    <a:pt x="51292" y="548"/>
                    <a:pt x="51269" y="584"/>
                    <a:pt x="51257" y="631"/>
                  </a:cubicBezTo>
                  <a:cubicBezTo>
                    <a:pt x="51257" y="667"/>
                    <a:pt x="51281" y="703"/>
                    <a:pt x="51328" y="714"/>
                  </a:cubicBezTo>
                  <a:cubicBezTo>
                    <a:pt x="51376" y="714"/>
                    <a:pt x="51411" y="691"/>
                    <a:pt x="51411" y="643"/>
                  </a:cubicBezTo>
                  <a:cubicBezTo>
                    <a:pt x="51411" y="595"/>
                    <a:pt x="51388" y="572"/>
                    <a:pt x="51340" y="548"/>
                  </a:cubicBezTo>
                  <a:close/>
                  <a:moveTo>
                    <a:pt x="35839" y="819"/>
                  </a:moveTo>
                  <a:cubicBezTo>
                    <a:pt x="35831" y="819"/>
                    <a:pt x="35822" y="820"/>
                    <a:pt x="35814" y="822"/>
                  </a:cubicBezTo>
                  <a:cubicBezTo>
                    <a:pt x="35779" y="822"/>
                    <a:pt x="35743" y="869"/>
                    <a:pt x="35755" y="905"/>
                  </a:cubicBezTo>
                  <a:cubicBezTo>
                    <a:pt x="35779" y="941"/>
                    <a:pt x="35802" y="965"/>
                    <a:pt x="35838" y="988"/>
                  </a:cubicBezTo>
                  <a:lnTo>
                    <a:pt x="35850" y="988"/>
                  </a:lnTo>
                  <a:cubicBezTo>
                    <a:pt x="35910" y="965"/>
                    <a:pt x="35933" y="929"/>
                    <a:pt x="35921" y="881"/>
                  </a:cubicBezTo>
                  <a:cubicBezTo>
                    <a:pt x="35912" y="842"/>
                    <a:pt x="35877" y="819"/>
                    <a:pt x="35839" y="819"/>
                  </a:cubicBezTo>
                  <a:close/>
                  <a:moveTo>
                    <a:pt x="53878" y="1040"/>
                  </a:moveTo>
                  <a:cubicBezTo>
                    <a:pt x="53842" y="1040"/>
                    <a:pt x="53826" y="1070"/>
                    <a:pt x="53817" y="1107"/>
                  </a:cubicBezTo>
                  <a:cubicBezTo>
                    <a:pt x="53793" y="1143"/>
                    <a:pt x="53828" y="1191"/>
                    <a:pt x="53876" y="1203"/>
                  </a:cubicBezTo>
                  <a:lnTo>
                    <a:pt x="53900" y="1203"/>
                  </a:lnTo>
                  <a:cubicBezTo>
                    <a:pt x="53936" y="1203"/>
                    <a:pt x="53959" y="1179"/>
                    <a:pt x="53971" y="1131"/>
                  </a:cubicBezTo>
                  <a:cubicBezTo>
                    <a:pt x="53995" y="1084"/>
                    <a:pt x="53959" y="1060"/>
                    <a:pt x="53912" y="1048"/>
                  </a:cubicBezTo>
                  <a:cubicBezTo>
                    <a:pt x="53899" y="1043"/>
                    <a:pt x="53887" y="1040"/>
                    <a:pt x="53878" y="1040"/>
                  </a:cubicBezTo>
                  <a:close/>
                  <a:moveTo>
                    <a:pt x="33314" y="1366"/>
                  </a:moveTo>
                  <a:cubicBezTo>
                    <a:pt x="33306" y="1366"/>
                    <a:pt x="33298" y="1367"/>
                    <a:pt x="33290" y="1369"/>
                  </a:cubicBezTo>
                  <a:cubicBezTo>
                    <a:pt x="33243" y="1381"/>
                    <a:pt x="33219" y="1429"/>
                    <a:pt x="33231" y="1476"/>
                  </a:cubicBezTo>
                  <a:cubicBezTo>
                    <a:pt x="33240" y="1516"/>
                    <a:pt x="33267" y="1539"/>
                    <a:pt x="33296" y="1539"/>
                  </a:cubicBezTo>
                  <a:cubicBezTo>
                    <a:pt x="33302" y="1539"/>
                    <a:pt x="33308" y="1538"/>
                    <a:pt x="33314" y="1536"/>
                  </a:cubicBezTo>
                  <a:lnTo>
                    <a:pt x="33338" y="1536"/>
                  </a:lnTo>
                  <a:cubicBezTo>
                    <a:pt x="33385" y="1524"/>
                    <a:pt x="33409" y="1476"/>
                    <a:pt x="33397" y="1429"/>
                  </a:cubicBezTo>
                  <a:cubicBezTo>
                    <a:pt x="33378" y="1389"/>
                    <a:pt x="33350" y="1366"/>
                    <a:pt x="33314" y="1366"/>
                  </a:cubicBezTo>
                  <a:close/>
                  <a:moveTo>
                    <a:pt x="56412" y="1664"/>
                  </a:moveTo>
                  <a:cubicBezTo>
                    <a:pt x="56373" y="1664"/>
                    <a:pt x="56339" y="1687"/>
                    <a:pt x="56329" y="1727"/>
                  </a:cubicBezTo>
                  <a:cubicBezTo>
                    <a:pt x="56317" y="1774"/>
                    <a:pt x="56341" y="1822"/>
                    <a:pt x="56388" y="1834"/>
                  </a:cubicBezTo>
                  <a:cubicBezTo>
                    <a:pt x="56388" y="1840"/>
                    <a:pt x="56391" y="1843"/>
                    <a:pt x="56396" y="1843"/>
                  </a:cubicBezTo>
                  <a:cubicBezTo>
                    <a:pt x="56400" y="1843"/>
                    <a:pt x="56406" y="1840"/>
                    <a:pt x="56412" y="1834"/>
                  </a:cubicBezTo>
                  <a:cubicBezTo>
                    <a:pt x="56448" y="1834"/>
                    <a:pt x="56472" y="1798"/>
                    <a:pt x="56495" y="1774"/>
                  </a:cubicBezTo>
                  <a:cubicBezTo>
                    <a:pt x="56507" y="1727"/>
                    <a:pt x="56472" y="1691"/>
                    <a:pt x="56436" y="1667"/>
                  </a:cubicBezTo>
                  <a:cubicBezTo>
                    <a:pt x="56428" y="1665"/>
                    <a:pt x="56420" y="1664"/>
                    <a:pt x="56412" y="1664"/>
                  </a:cubicBezTo>
                  <a:close/>
                  <a:moveTo>
                    <a:pt x="30808" y="2093"/>
                  </a:moveTo>
                  <a:cubicBezTo>
                    <a:pt x="30802" y="2093"/>
                    <a:pt x="30796" y="2094"/>
                    <a:pt x="30790" y="2096"/>
                  </a:cubicBezTo>
                  <a:cubicBezTo>
                    <a:pt x="30754" y="2119"/>
                    <a:pt x="30730" y="2155"/>
                    <a:pt x="30742" y="2203"/>
                  </a:cubicBezTo>
                  <a:cubicBezTo>
                    <a:pt x="30742" y="2238"/>
                    <a:pt x="30778" y="2262"/>
                    <a:pt x="30814" y="2262"/>
                  </a:cubicBezTo>
                  <a:lnTo>
                    <a:pt x="30849" y="2262"/>
                  </a:lnTo>
                  <a:cubicBezTo>
                    <a:pt x="30873" y="2250"/>
                    <a:pt x="30909" y="2203"/>
                    <a:pt x="30897" y="2155"/>
                  </a:cubicBezTo>
                  <a:cubicBezTo>
                    <a:pt x="30876" y="2124"/>
                    <a:pt x="30847" y="2093"/>
                    <a:pt x="30808" y="2093"/>
                  </a:cubicBezTo>
                  <a:close/>
                  <a:moveTo>
                    <a:pt x="58879" y="2462"/>
                  </a:moveTo>
                  <a:cubicBezTo>
                    <a:pt x="58852" y="2462"/>
                    <a:pt x="58826" y="2487"/>
                    <a:pt x="58817" y="2512"/>
                  </a:cubicBezTo>
                  <a:cubicBezTo>
                    <a:pt x="58781" y="2560"/>
                    <a:pt x="58817" y="2608"/>
                    <a:pt x="58853" y="2619"/>
                  </a:cubicBezTo>
                  <a:cubicBezTo>
                    <a:pt x="58853" y="2619"/>
                    <a:pt x="58877" y="2619"/>
                    <a:pt x="58889" y="2631"/>
                  </a:cubicBezTo>
                  <a:cubicBezTo>
                    <a:pt x="58912" y="2631"/>
                    <a:pt x="58948" y="2608"/>
                    <a:pt x="58960" y="2572"/>
                  </a:cubicBezTo>
                  <a:cubicBezTo>
                    <a:pt x="58996" y="2536"/>
                    <a:pt x="58960" y="2489"/>
                    <a:pt x="58912" y="2477"/>
                  </a:cubicBezTo>
                  <a:cubicBezTo>
                    <a:pt x="58902" y="2466"/>
                    <a:pt x="58890" y="2462"/>
                    <a:pt x="58879" y="2462"/>
                  </a:cubicBezTo>
                  <a:close/>
                  <a:moveTo>
                    <a:pt x="28364" y="2960"/>
                  </a:moveTo>
                  <a:cubicBezTo>
                    <a:pt x="28355" y="2960"/>
                    <a:pt x="28346" y="2962"/>
                    <a:pt x="28337" y="2965"/>
                  </a:cubicBezTo>
                  <a:cubicBezTo>
                    <a:pt x="28290" y="2977"/>
                    <a:pt x="28278" y="3024"/>
                    <a:pt x="28290" y="3072"/>
                  </a:cubicBezTo>
                  <a:cubicBezTo>
                    <a:pt x="28299" y="3090"/>
                    <a:pt x="28322" y="3115"/>
                    <a:pt x="28343" y="3115"/>
                  </a:cubicBezTo>
                  <a:cubicBezTo>
                    <a:pt x="28349" y="3115"/>
                    <a:pt x="28355" y="3113"/>
                    <a:pt x="28361" y="3108"/>
                  </a:cubicBezTo>
                  <a:lnTo>
                    <a:pt x="28397" y="3108"/>
                  </a:lnTo>
                  <a:cubicBezTo>
                    <a:pt x="28432" y="3096"/>
                    <a:pt x="28456" y="3048"/>
                    <a:pt x="28432" y="3012"/>
                  </a:cubicBezTo>
                  <a:cubicBezTo>
                    <a:pt x="28423" y="2976"/>
                    <a:pt x="28393" y="2960"/>
                    <a:pt x="28364" y="2960"/>
                  </a:cubicBezTo>
                  <a:close/>
                  <a:moveTo>
                    <a:pt x="61310" y="3389"/>
                  </a:moveTo>
                  <a:cubicBezTo>
                    <a:pt x="61277" y="3389"/>
                    <a:pt x="61252" y="3405"/>
                    <a:pt x="61234" y="3441"/>
                  </a:cubicBezTo>
                  <a:cubicBezTo>
                    <a:pt x="61222" y="3465"/>
                    <a:pt x="61234" y="3524"/>
                    <a:pt x="61282" y="3548"/>
                  </a:cubicBezTo>
                  <a:cubicBezTo>
                    <a:pt x="61282" y="3554"/>
                    <a:pt x="61285" y="3557"/>
                    <a:pt x="61291" y="3557"/>
                  </a:cubicBezTo>
                  <a:cubicBezTo>
                    <a:pt x="61297" y="3557"/>
                    <a:pt x="61306" y="3554"/>
                    <a:pt x="61317" y="3548"/>
                  </a:cubicBezTo>
                  <a:cubicBezTo>
                    <a:pt x="61341" y="3548"/>
                    <a:pt x="61377" y="3524"/>
                    <a:pt x="61389" y="3501"/>
                  </a:cubicBezTo>
                  <a:cubicBezTo>
                    <a:pt x="61401" y="3465"/>
                    <a:pt x="61389" y="3417"/>
                    <a:pt x="61341" y="3393"/>
                  </a:cubicBezTo>
                  <a:cubicBezTo>
                    <a:pt x="61330" y="3391"/>
                    <a:pt x="61319" y="3389"/>
                    <a:pt x="61310" y="3389"/>
                  </a:cubicBezTo>
                  <a:close/>
                  <a:moveTo>
                    <a:pt x="25983" y="3972"/>
                  </a:moveTo>
                  <a:cubicBezTo>
                    <a:pt x="25973" y="3972"/>
                    <a:pt x="25964" y="3974"/>
                    <a:pt x="25956" y="3977"/>
                  </a:cubicBezTo>
                  <a:cubicBezTo>
                    <a:pt x="25908" y="3989"/>
                    <a:pt x="25896" y="4036"/>
                    <a:pt x="25908" y="4084"/>
                  </a:cubicBezTo>
                  <a:cubicBezTo>
                    <a:pt x="25920" y="4108"/>
                    <a:pt x="25956" y="4120"/>
                    <a:pt x="25980" y="4143"/>
                  </a:cubicBezTo>
                  <a:cubicBezTo>
                    <a:pt x="25980" y="4143"/>
                    <a:pt x="25992" y="4120"/>
                    <a:pt x="26015" y="4120"/>
                  </a:cubicBezTo>
                  <a:cubicBezTo>
                    <a:pt x="26051" y="4108"/>
                    <a:pt x="26075" y="4060"/>
                    <a:pt x="26051" y="4024"/>
                  </a:cubicBezTo>
                  <a:cubicBezTo>
                    <a:pt x="26042" y="3988"/>
                    <a:pt x="26012" y="3972"/>
                    <a:pt x="25983" y="3972"/>
                  </a:cubicBezTo>
                  <a:close/>
                  <a:moveTo>
                    <a:pt x="63670" y="4461"/>
                  </a:moveTo>
                  <a:cubicBezTo>
                    <a:pt x="63638" y="4461"/>
                    <a:pt x="63601" y="4476"/>
                    <a:pt x="63592" y="4513"/>
                  </a:cubicBezTo>
                  <a:cubicBezTo>
                    <a:pt x="63580" y="4536"/>
                    <a:pt x="63592" y="4596"/>
                    <a:pt x="63639" y="4620"/>
                  </a:cubicBezTo>
                  <a:cubicBezTo>
                    <a:pt x="63651" y="4620"/>
                    <a:pt x="63663" y="4632"/>
                    <a:pt x="63663" y="4632"/>
                  </a:cubicBezTo>
                  <a:cubicBezTo>
                    <a:pt x="63699" y="4632"/>
                    <a:pt x="63723" y="4620"/>
                    <a:pt x="63734" y="4584"/>
                  </a:cubicBezTo>
                  <a:cubicBezTo>
                    <a:pt x="63758" y="4536"/>
                    <a:pt x="63734" y="4477"/>
                    <a:pt x="63699" y="4465"/>
                  </a:cubicBezTo>
                  <a:cubicBezTo>
                    <a:pt x="63690" y="4462"/>
                    <a:pt x="63681" y="4461"/>
                    <a:pt x="63670" y="4461"/>
                  </a:cubicBezTo>
                  <a:close/>
                  <a:moveTo>
                    <a:pt x="23636" y="5103"/>
                  </a:moveTo>
                  <a:cubicBezTo>
                    <a:pt x="23624" y="5103"/>
                    <a:pt x="23611" y="5105"/>
                    <a:pt x="23598" y="5108"/>
                  </a:cubicBezTo>
                  <a:cubicBezTo>
                    <a:pt x="23575" y="5132"/>
                    <a:pt x="23551" y="5179"/>
                    <a:pt x="23575" y="5227"/>
                  </a:cubicBezTo>
                  <a:cubicBezTo>
                    <a:pt x="23598" y="5251"/>
                    <a:pt x="23610" y="5275"/>
                    <a:pt x="23634" y="5275"/>
                  </a:cubicBezTo>
                  <a:cubicBezTo>
                    <a:pt x="23646" y="5275"/>
                    <a:pt x="23658" y="5251"/>
                    <a:pt x="23670" y="5251"/>
                  </a:cubicBezTo>
                  <a:cubicBezTo>
                    <a:pt x="23706" y="5227"/>
                    <a:pt x="23718" y="5179"/>
                    <a:pt x="23706" y="5132"/>
                  </a:cubicBezTo>
                  <a:cubicBezTo>
                    <a:pt x="23697" y="5114"/>
                    <a:pt x="23669" y="5103"/>
                    <a:pt x="23636" y="5103"/>
                  </a:cubicBezTo>
                  <a:close/>
                  <a:moveTo>
                    <a:pt x="65986" y="5656"/>
                  </a:moveTo>
                  <a:cubicBezTo>
                    <a:pt x="65956" y="5656"/>
                    <a:pt x="65929" y="5671"/>
                    <a:pt x="65913" y="5703"/>
                  </a:cubicBezTo>
                  <a:cubicBezTo>
                    <a:pt x="65878" y="5751"/>
                    <a:pt x="65901" y="5810"/>
                    <a:pt x="65937" y="5822"/>
                  </a:cubicBezTo>
                  <a:cubicBezTo>
                    <a:pt x="65961" y="5834"/>
                    <a:pt x="65961" y="5834"/>
                    <a:pt x="65985" y="5834"/>
                  </a:cubicBezTo>
                  <a:cubicBezTo>
                    <a:pt x="66020" y="5834"/>
                    <a:pt x="66044" y="5822"/>
                    <a:pt x="66056" y="5787"/>
                  </a:cubicBezTo>
                  <a:cubicBezTo>
                    <a:pt x="66080" y="5751"/>
                    <a:pt x="66080" y="5703"/>
                    <a:pt x="66032" y="5667"/>
                  </a:cubicBezTo>
                  <a:cubicBezTo>
                    <a:pt x="66016" y="5660"/>
                    <a:pt x="66001" y="5656"/>
                    <a:pt x="65986" y="5656"/>
                  </a:cubicBezTo>
                  <a:close/>
                  <a:moveTo>
                    <a:pt x="21395" y="6370"/>
                  </a:moveTo>
                  <a:cubicBezTo>
                    <a:pt x="21380" y="6370"/>
                    <a:pt x="21364" y="6374"/>
                    <a:pt x="21348" y="6382"/>
                  </a:cubicBezTo>
                  <a:cubicBezTo>
                    <a:pt x="21312" y="6418"/>
                    <a:pt x="21289" y="6465"/>
                    <a:pt x="21324" y="6501"/>
                  </a:cubicBezTo>
                  <a:cubicBezTo>
                    <a:pt x="21336" y="6537"/>
                    <a:pt x="21372" y="6549"/>
                    <a:pt x="21396" y="6549"/>
                  </a:cubicBezTo>
                  <a:cubicBezTo>
                    <a:pt x="21408" y="6549"/>
                    <a:pt x="21432" y="6549"/>
                    <a:pt x="21443" y="6537"/>
                  </a:cubicBezTo>
                  <a:cubicBezTo>
                    <a:pt x="21491" y="6501"/>
                    <a:pt x="21503" y="6465"/>
                    <a:pt x="21467" y="6418"/>
                  </a:cubicBezTo>
                  <a:cubicBezTo>
                    <a:pt x="21451" y="6386"/>
                    <a:pt x="21425" y="6370"/>
                    <a:pt x="21395" y="6370"/>
                  </a:cubicBezTo>
                  <a:close/>
                  <a:moveTo>
                    <a:pt x="68199" y="7006"/>
                  </a:moveTo>
                  <a:cubicBezTo>
                    <a:pt x="68173" y="7006"/>
                    <a:pt x="68150" y="7014"/>
                    <a:pt x="68128" y="7037"/>
                  </a:cubicBezTo>
                  <a:cubicBezTo>
                    <a:pt x="68116" y="7084"/>
                    <a:pt x="68116" y="7132"/>
                    <a:pt x="68164" y="7156"/>
                  </a:cubicBezTo>
                  <a:cubicBezTo>
                    <a:pt x="68175" y="7180"/>
                    <a:pt x="68187" y="7180"/>
                    <a:pt x="68199" y="7180"/>
                  </a:cubicBezTo>
                  <a:cubicBezTo>
                    <a:pt x="68235" y="7180"/>
                    <a:pt x="68259" y="7156"/>
                    <a:pt x="68283" y="7132"/>
                  </a:cubicBezTo>
                  <a:cubicBezTo>
                    <a:pt x="68295" y="7084"/>
                    <a:pt x="68283" y="7037"/>
                    <a:pt x="68247" y="7013"/>
                  </a:cubicBezTo>
                  <a:cubicBezTo>
                    <a:pt x="68229" y="7009"/>
                    <a:pt x="68214" y="7006"/>
                    <a:pt x="68199" y="7006"/>
                  </a:cubicBezTo>
                  <a:close/>
                  <a:moveTo>
                    <a:pt x="19214" y="7786"/>
                  </a:moveTo>
                  <a:cubicBezTo>
                    <a:pt x="19198" y="7786"/>
                    <a:pt x="19183" y="7790"/>
                    <a:pt x="19169" y="7799"/>
                  </a:cubicBezTo>
                  <a:cubicBezTo>
                    <a:pt x="19134" y="7834"/>
                    <a:pt x="19122" y="7894"/>
                    <a:pt x="19146" y="7918"/>
                  </a:cubicBezTo>
                  <a:cubicBezTo>
                    <a:pt x="19163" y="7945"/>
                    <a:pt x="19181" y="7958"/>
                    <a:pt x="19204" y="7958"/>
                  </a:cubicBezTo>
                  <a:cubicBezTo>
                    <a:pt x="19212" y="7958"/>
                    <a:pt x="19220" y="7956"/>
                    <a:pt x="19229" y="7953"/>
                  </a:cubicBezTo>
                  <a:cubicBezTo>
                    <a:pt x="19241" y="7953"/>
                    <a:pt x="19253" y="7953"/>
                    <a:pt x="19265" y="7930"/>
                  </a:cubicBezTo>
                  <a:cubicBezTo>
                    <a:pt x="19300" y="7906"/>
                    <a:pt x="19312" y="7846"/>
                    <a:pt x="19288" y="7811"/>
                  </a:cubicBezTo>
                  <a:cubicBezTo>
                    <a:pt x="19266" y="7796"/>
                    <a:pt x="19240" y="7786"/>
                    <a:pt x="19214" y="7786"/>
                  </a:cubicBezTo>
                  <a:close/>
                  <a:moveTo>
                    <a:pt x="70347" y="8476"/>
                  </a:moveTo>
                  <a:cubicBezTo>
                    <a:pt x="70325" y="8476"/>
                    <a:pt x="70302" y="8488"/>
                    <a:pt x="70283" y="8513"/>
                  </a:cubicBezTo>
                  <a:cubicBezTo>
                    <a:pt x="70259" y="8561"/>
                    <a:pt x="70259" y="8608"/>
                    <a:pt x="70307" y="8632"/>
                  </a:cubicBezTo>
                  <a:cubicBezTo>
                    <a:pt x="70319" y="8632"/>
                    <a:pt x="70331" y="8644"/>
                    <a:pt x="70342" y="8644"/>
                  </a:cubicBezTo>
                  <a:cubicBezTo>
                    <a:pt x="70378" y="8644"/>
                    <a:pt x="70402" y="8632"/>
                    <a:pt x="70426" y="8620"/>
                  </a:cubicBezTo>
                  <a:cubicBezTo>
                    <a:pt x="70450" y="8573"/>
                    <a:pt x="70438" y="8525"/>
                    <a:pt x="70402" y="8501"/>
                  </a:cubicBezTo>
                  <a:cubicBezTo>
                    <a:pt x="70385" y="8485"/>
                    <a:pt x="70366" y="8476"/>
                    <a:pt x="70347" y="8476"/>
                  </a:cubicBezTo>
                  <a:close/>
                  <a:moveTo>
                    <a:pt x="17134" y="9330"/>
                  </a:moveTo>
                  <a:cubicBezTo>
                    <a:pt x="17114" y="9330"/>
                    <a:pt x="17096" y="9336"/>
                    <a:pt x="17086" y="9346"/>
                  </a:cubicBezTo>
                  <a:cubicBezTo>
                    <a:pt x="17050" y="9382"/>
                    <a:pt x="17038" y="9442"/>
                    <a:pt x="17062" y="9466"/>
                  </a:cubicBezTo>
                  <a:cubicBezTo>
                    <a:pt x="17086" y="9477"/>
                    <a:pt x="17098" y="9501"/>
                    <a:pt x="17145" y="9501"/>
                  </a:cubicBezTo>
                  <a:cubicBezTo>
                    <a:pt x="17157" y="9501"/>
                    <a:pt x="17169" y="9501"/>
                    <a:pt x="17181" y="9477"/>
                  </a:cubicBezTo>
                  <a:cubicBezTo>
                    <a:pt x="17217" y="9454"/>
                    <a:pt x="17229" y="9394"/>
                    <a:pt x="17205" y="9358"/>
                  </a:cubicBezTo>
                  <a:cubicBezTo>
                    <a:pt x="17185" y="9339"/>
                    <a:pt x="17158" y="9330"/>
                    <a:pt x="17134" y="9330"/>
                  </a:cubicBezTo>
                  <a:close/>
                  <a:moveTo>
                    <a:pt x="72392" y="10075"/>
                  </a:moveTo>
                  <a:cubicBezTo>
                    <a:pt x="72366" y="10075"/>
                    <a:pt x="72345" y="10088"/>
                    <a:pt x="72331" y="10108"/>
                  </a:cubicBezTo>
                  <a:cubicBezTo>
                    <a:pt x="72295" y="10132"/>
                    <a:pt x="72307" y="10192"/>
                    <a:pt x="72343" y="10228"/>
                  </a:cubicBezTo>
                  <a:cubicBezTo>
                    <a:pt x="72355" y="10228"/>
                    <a:pt x="72390" y="10239"/>
                    <a:pt x="72402" y="10239"/>
                  </a:cubicBezTo>
                  <a:cubicBezTo>
                    <a:pt x="72414" y="10239"/>
                    <a:pt x="72450" y="10228"/>
                    <a:pt x="72462" y="10216"/>
                  </a:cubicBezTo>
                  <a:cubicBezTo>
                    <a:pt x="72486" y="10168"/>
                    <a:pt x="72474" y="10120"/>
                    <a:pt x="72450" y="10097"/>
                  </a:cubicBezTo>
                  <a:cubicBezTo>
                    <a:pt x="72430" y="10082"/>
                    <a:pt x="72410" y="10075"/>
                    <a:pt x="72392" y="10075"/>
                  </a:cubicBezTo>
                  <a:close/>
                  <a:moveTo>
                    <a:pt x="15124" y="10976"/>
                  </a:moveTo>
                  <a:cubicBezTo>
                    <a:pt x="15103" y="10976"/>
                    <a:pt x="15085" y="10985"/>
                    <a:pt x="15074" y="11001"/>
                  </a:cubicBezTo>
                  <a:cubicBezTo>
                    <a:pt x="15026" y="11025"/>
                    <a:pt x="15026" y="11085"/>
                    <a:pt x="15062" y="11121"/>
                  </a:cubicBezTo>
                  <a:cubicBezTo>
                    <a:pt x="15086" y="11144"/>
                    <a:pt x="15097" y="11144"/>
                    <a:pt x="15133" y="11156"/>
                  </a:cubicBezTo>
                  <a:cubicBezTo>
                    <a:pt x="15157" y="11156"/>
                    <a:pt x="15181" y="11156"/>
                    <a:pt x="15193" y="11132"/>
                  </a:cubicBezTo>
                  <a:cubicBezTo>
                    <a:pt x="15216" y="11109"/>
                    <a:pt x="15216" y="11049"/>
                    <a:pt x="15193" y="11013"/>
                  </a:cubicBezTo>
                  <a:cubicBezTo>
                    <a:pt x="15174" y="10988"/>
                    <a:pt x="15148" y="10976"/>
                    <a:pt x="15124" y="10976"/>
                  </a:cubicBezTo>
                  <a:close/>
                  <a:moveTo>
                    <a:pt x="74350" y="11781"/>
                  </a:moveTo>
                  <a:cubicBezTo>
                    <a:pt x="74328" y="11781"/>
                    <a:pt x="74307" y="11787"/>
                    <a:pt x="74295" y="11799"/>
                  </a:cubicBezTo>
                  <a:cubicBezTo>
                    <a:pt x="74260" y="11835"/>
                    <a:pt x="74260" y="11894"/>
                    <a:pt x="74295" y="11918"/>
                  </a:cubicBezTo>
                  <a:cubicBezTo>
                    <a:pt x="74319" y="11942"/>
                    <a:pt x="74331" y="11954"/>
                    <a:pt x="74355" y="11954"/>
                  </a:cubicBezTo>
                  <a:cubicBezTo>
                    <a:pt x="74367" y="11954"/>
                    <a:pt x="74391" y="11942"/>
                    <a:pt x="74414" y="11918"/>
                  </a:cubicBezTo>
                  <a:cubicBezTo>
                    <a:pt x="74438" y="11894"/>
                    <a:pt x="74438" y="11835"/>
                    <a:pt x="74414" y="11799"/>
                  </a:cubicBezTo>
                  <a:cubicBezTo>
                    <a:pt x="74396" y="11787"/>
                    <a:pt x="74373" y="11781"/>
                    <a:pt x="74350" y="11781"/>
                  </a:cubicBezTo>
                  <a:close/>
                  <a:moveTo>
                    <a:pt x="13224" y="12749"/>
                  </a:moveTo>
                  <a:cubicBezTo>
                    <a:pt x="13201" y="12749"/>
                    <a:pt x="13181" y="12758"/>
                    <a:pt x="13169" y="12775"/>
                  </a:cubicBezTo>
                  <a:cubicBezTo>
                    <a:pt x="13133" y="12799"/>
                    <a:pt x="13133" y="12859"/>
                    <a:pt x="13169" y="12895"/>
                  </a:cubicBezTo>
                  <a:cubicBezTo>
                    <a:pt x="13181" y="12906"/>
                    <a:pt x="13216" y="12918"/>
                    <a:pt x="13228" y="12918"/>
                  </a:cubicBezTo>
                  <a:cubicBezTo>
                    <a:pt x="13252" y="12918"/>
                    <a:pt x="13276" y="12906"/>
                    <a:pt x="13288" y="12895"/>
                  </a:cubicBezTo>
                  <a:cubicBezTo>
                    <a:pt x="13311" y="12859"/>
                    <a:pt x="13311" y="12799"/>
                    <a:pt x="13288" y="12775"/>
                  </a:cubicBezTo>
                  <a:cubicBezTo>
                    <a:pt x="13270" y="12758"/>
                    <a:pt x="13246" y="12749"/>
                    <a:pt x="13224" y="12749"/>
                  </a:cubicBezTo>
                  <a:close/>
                  <a:moveTo>
                    <a:pt x="76208" y="13603"/>
                  </a:moveTo>
                  <a:cubicBezTo>
                    <a:pt x="76185" y="13603"/>
                    <a:pt x="76165" y="13609"/>
                    <a:pt x="76153" y="13621"/>
                  </a:cubicBezTo>
                  <a:cubicBezTo>
                    <a:pt x="76117" y="13645"/>
                    <a:pt x="76117" y="13716"/>
                    <a:pt x="76153" y="13740"/>
                  </a:cubicBezTo>
                  <a:cubicBezTo>
                    <a:pt x="76165" y="13752"/>
                    <a:pt x="76176" y="13764"/>
                    <a:pt x="76212" y="13764"/>
                  </a:cubicBezTo>
                  <a:cubicBezTo>
                    <a:pt x="76236" y="13764"/>
                    <a:pt x="76260" y="13752"/>
                    <a:pt x="76272" y="13740"/>
                  </a:cubicBezTo>
                  <a:cubicBezTo>
                    <a:pt x="76296" y="13716"/>
                    <a:pt x="76296" y="13645"/>
                    <a:pt x="76272" y="13621"/>
                  </a:cubicBezTo>
                  <a:cubicBezTo>
                    <a:pt x="76254" y="13609"/>
                    <a:pt x="76230" y="13603"/>
                    <a:pt x="76208" y="13603"/>
                  </a:cubicBezTo>
                  <a:close/>
                  <a:moveTo>
                    <a:pt x="11442" y="14632"/>
                  </a:moveTo>
                  <a:cubicBezTo>
                    <a:pt x="11414" y="14632"/>
                    <a:pt x="11385" y="14642"/>
                    <a:pt x="11371" y="14657"/>
                  </a:cubicBezTo>
                  <a:cubicBezTo>
                    <a:pt x="11335" y="14692"/>
                    <a:pt x="11347" y="14752"/>
                    <a:pt x="11383" y="14788"/>
                  </a:cubicBezTo>
                  <a:cubicBezTo>
                    <a:pt x="11395" y="14800"/>
                    <a:pt x="11406" y="14800"/>
                    <a:pt x="11442" y="14800"/>
                  </a:cubicBezTo>
                  <a:cubicBezTo>
                    <a:pt x="11454" y="14800"/>
                    <a:pt x="11490" y="14788"/>
                    <a:pt x="11502" y="14764"/>
                  </a:cubicBezTo>
                  <a:cubicBezTo>
                    <a:pt x="11526" y="14740"/>
                    <a:pt x="11514" y="14680"/>
                    <a:pt x="11490" y="14645"/>
                  </a:cubicBezTo>
                  <a:cubicBezTo>
                    <a:pt x="11476" y="14636"/>
                    <a:pt x="11459" y="14632"/>
                    <a:pt x="11442" y="14632"/>
                  </a:cubicBezTo>
                  <a:close/>
                  <a:moveTo>
                    <a:pt x="77960" y="15521"/>
                  </a:moveTo>
                  <a:cubicBezTo>
                    <a:pt x="77940" y="15521"/>
                    <a:pt x="77919" y="15527"/>
                    <a:pt x="77903" y="15538"/>
                  </a:cubicBezTo>
                  <a:cubicBezTo>
                    <a:pt x="77867" y="15573"/>
                    <a:pt x="77867" y="15633"/>
                    <a:pt x="77891" y="15657"/>
                  </a:cubicBezTo>
                  <a:cubicBezTo>
                    <a:pt x="77903" y="15681"/>
                    <a:pt x="77927" y="15693"/>
                    <a:pt x="77951" y="15693"/>
                  </a:cubicBezTo>
                  <a:cubicBezTo>
                    <a:pt x="77986" y="15693"/>
                    <a:pt x="77998" y="15693"/>
                    <a:pt x="78010" y="15681"/>
                  </a:cubicBezTo>
                  <a:cubicBezTo>
                    <a:pt x="78058" y="15645"/>
                    <a:pt x="78058" y="15585"/>
                    <a:pt x="78022" y="15550"/>
                  </a:cubicBezTo>
                  <a:cubicBezTo>
                    <a:pt x="78009" y="15530"/>
                    <a:pt x="77985" y="15521"/>
                    <a:pt x="77960" y="15521"/>
                  </a:cubicBezTo>
                  <a:close/>
                  <a:moveTo>
                    <a:pt x="9764" y="16609"/>
                  </a:moveTo>
                  <a:cubicBezTo>
                    <a:pt x="9738" y="16609"/>
                    <a:pt x="9707" y="16622"/>
                    <a:pt x="9692" y="16645"/>
                  </a:cubicBezTo>
                  <a:cubicBezTo>
                    <a:pt x="9656" y="16669"/>
                    <a:pt x="9668" y="16728"/>
                    <a:pt x="9704" y="16764"/>
                  </a:cubicBezTo>
                  <a:cubicBezTo>
                    <a:pt x="9716" y="16776"/>
                    <a:pt x="9728" y="16776"/>
                    <a:pt x="9763" y="16776"/>
                  </a:cubicBezTo>
                  <a:cubicBezTo>
                    <a:pt x="9775" y="16776"/>
                    <a:pt x="9799" y="16764"/>
                    <a:pt x="9823" y="16740"/>
                  </a:cubicBezTo>
                  <a:cubicBezTo>
                    <a:pt x="9847" y="16705"/>
                    <a:pt x="9835" y="16657"/>
                    <a:pt x="9799" y="16621"/>
                  </a:cubicBezTo>
                  <a:cubicBezTo>
                    <a:pt x="9791" y="16613"/>
                    <a:pt x="9778" y="16609"/>
                    <a:pt x="9764" y="16609"/>
                  </a:cubicBezTo>
                  <a:close/>
                  <a:moveTo>
                    <a:pt x="79570" y="17549"/>
                  </a:moveTo>
                  <a:cubicBezTo>
                    <a:pt x="79555" y="17549"/>
                    <a:pt x="79542" y="17553"/>
                    <a:pt x="79534" y="17562"/>
                  </a:cubicBezTo>
                  <a:cubicBezTo>
                    <a:pt x="79498" y="17598"/>
                    <a:pt x="79486" y="17657"/>
                    <a:pt x="79510" y="17681"/>
                  </a:cubicBezTo>
                  <a:cubicBezTo>
                    <a:pt x="79534" y="17693"/>
                    <a:pt x="79546" y="17717"/>
                    <a:pt x="79594" y="17717"/>
                  </a:cubicBezTo>
                  <a:cubicBezTo>
                    <a:pt x="79605" y="17717"/>
                    <a:pt x="79617" y="17717"/>
                    <a:pt x="79629" y="17705"/>
                  </a:cubicBezTo>
                  <a:cubicBezTo>
                    <a:pt x="79665" y="17669"/>
                    <a:pt x="79677" y="17609"/>
                    <a:pt x="79653" y="17586"/>
                  </a:cubicBezTo>
                  <a:cubicBezTo>
                    <a:pt x="79630" y="17563"/>
                    <a:pt x="79597" y="17549"/>
                    <a:pt x="79570" y="17549"/>
                  </a:cubicBezTo>
                  <a:close/>
                  <a:moveTo>
                    <a:pt x="8186" y="18676"/>
                  </a:moveTo>
                  <a:cubicBezTo>
                    <a:pt x="8163" y="18676"/>
                    <a:pt x="8140" y="18685"/>
                    <a:pt x="8120" y="18705"/>
                  </a:cubicBezTo>
                  <a:cubicBezTo>
                    <a:pt x="8097" y="18752"/>
                    <a:pt x="8097" y="18800"/>
                    <a:pt x="8132" y="18824"/>
                  </a:cubicBezTo>
                  <a:cubicBezTo>
                    <a:pt x="8150" y="18841"/>
                    <a:pt x="8167" y="18852"/>
                    <a:pt x="8175" y="18852"/>
                  </a:cubicBezTo>
                  <a:cubicBezTo>
                    <a:pt x="8178" y="18852"/>
                    <a:pt x="8180" y="18851"/>
                    <a:pt x="8180" y="18848"/>
                  </a:cubicBezTo>
                  <a:cubicBezTo>
                    <a:pt x="8216" y="18848"/>
                    <a:pt x="8239" y="18848"/>
                    <a:pt x="8251" y="18812"/>
                  </a:cubicBezTo>
                  <a:cubicBezTo>
                    <a:pt x="8287" y="18764"/>
                    <a:pt x="8287" y="18729"/>
                    <a:pt x="8239" y="18693"/>
                  </a:cubicBezTo>
                  <a:cubicBezTo>
                    <a:pt x="8223" y="18682"/>
                    <a:pt x="8205" y="18676"/>
                    <a:pt x="8186" y="18676"/>
                  </a:cubicBezTo>
                  <a:close/>
                  <a:moveTo>
                    <a:pt x="81090" y="19645"/>
                  </a:moveTo>
                  <a:cubicBezTo>
                    <a:pt x="81074" y="19645"/>
                    <a:pt x="81059" y="19649"/>
                    <a:pt x="81046" y="19657"/>
                  </a:cubicBezTo>
                  <a:cubicBezTo>
                    <a:pt x="80999" y="19693"/>
                    <a:pt x="80987" y="19741"/>
                    <a:pt x="81022" y="19776"/>
                  </a:cubicBezTo>
                  <a:cubicBezTo>
                    <a:pt x="81031" y="19803"/>
                    <a:pt x="81040" y="19817"/>
                    <a:pt x="81064" y="19817"/>
                  </a:cubicBezTo>
                  <a:cubicBezTo>
                    <a:pt x="81072" y="19817"/>
                    <a:pt x="81082" y="19815"/>
                    <a:pt x="81094" y="19812"/>
                  </a:cubicBezTo>
                  <a:cubicBezTo>
                    <a:pt x="81106" y="19812"/>
                    <a:pt x="81118" y="19812"/>
                    <a:pt x="81141" y="19800"/>
                  </a:cubicBezTo>
                  <a:cubicBezTo>
                    <a:pt x="81177" y="19764"/>
                    <a:pt x="81201" y="19717"/>
                    <a:pt x="81165" y="19681"/>
                  </a:cubicBezTo>
                  <a:cubicBezTo>
                    <a:pt x="81150" y="19658"/>
                    <a:pt x="81120" y="19645"/>
                    <a:pt x="81090" y="19645"/>
                  </a:cubicBezTo>
                  <a:close/>
                  <a:moveTo>
                    <a:pt x="6752" y="20841"/>
                  </a:moveTo>
                  <a:cubicBezTo>
                    <a:pt x="6722" y="20841"/>
                    <a:pt x="6696" y="20852"/>
                    <a:pt x="6680" y="20884"/>
                  </a:cubicBezTo>
                  <a:cubicBezTo>
                    <a:pt x="6668" y="20931"/>
                    <a:pt x="6668" y="20967"/>
                    <a:pt x="6704" y="21003"/>
                  </a:cubicBezTo>
                  <a:cubicBezTo>
                    <a:pt x="6727" y="21015"/>
                    <a:pt x="6739" y="21015"/>
                    <a:pt x="6751" y="21015"/>
                  </a:cubicBezTo>
                  <a:cubicBezTo>
                    <a:pt x="6787" y="21015"/>
                    <a:pt x="6811" y="21003"/>
                    <a:pt x="6823" y="20967"/>
                  </a:cubicBezTo>
                  <a:cubicBezTo>
                    <a:pt x="6846" y="20931"/>
                    <a:pt x="6846" y="20884"/>
                    <a:pt x="6799" y="20848"/>
                  </a:cubicBezTo>
                  <a:cubicBezTo>
                    <a:pt x="6783" y="20844"/>
                    <a:pt x="6767" y="20841"/>
                    <a:pt x="6752" y="20841"/>
                  </a:cubicBezTo>
                  <a:close/>
                  <a:moveTo>
                    <a:pt x="82462" y="21848"/>
                  </a:moveTo>
                  <a:cubicBezTo>
                    <a:pt x="82447" y="21848"/>
                    <a:pt x="82431" y="21852"/>
                    <a:pt x="82415" y="21860"/>
                  </a:cubicBezTo>
                  <a:cubicBezTo>
                    <a:pt x="82368" y="21896"/>
                    <a:pt x="82356" y="21943"/>
                    <a:pt x="82392" y="21979"/>
                  </a:cubicBezTo>
                  <a:cubicBezTo>
                    <a:pt x="82401" y="21998"/>
                    <a:pt x="82419" y="22018"/>
                    <a:pt x="82445" y="22018"/>
                  </a:cubicBezTo>
                  <a:cubicBezTo>
                    <a:pt x="82450" y="22018"/>
                    <a:pt x="82456" y="22017"/>
                    <a:pt x="82463" y="22015"/>
                  </a:cubicBezTo>
                  <a:cubicBezTo>
                    <a:pt x="82475" y="22015"/>
                    <a:pt x="82487" y="22015"/>
                    <a:pt x="82511" y="22003"/>
                  </a:cubicBezTo>
                  <a:cubicBezTo>
                    <a:pt x="82546" y="21979"/>
                    <a:pt x="82570" y="21943"/>
                    <a:pt x="82534" y="21896"/>
                  </a:cubicBezTo>
                  <a:cubicBezTo>
                    <a:pt x="82519" y="21864"/>
                    <a:pt x="82492" y="21848"/>
                    <a:pt x="82462" y="21848"/>
                  </a:cubicBezTo>
                  <a:close/>
                  <a:moveTo>
                    <a:pt x="5428" y="23101"/>
                  </a:moveTo>
                  <a:cubicBezTo>
                    <a:pt x="5402" y="23101"/>
                    <a:pt x="5377" y="23117"/>
                    <a:pt x="5370" y="23146"/>
                  </a:cubicBezTo>
                  <a:cubicBezTo>
                    <a:pt x="5334" y="23170"/>
                    <a:pt x="5358" y="23229"/>
                    <a:pt x="5394" y="23253"/>
                  </a:cubicBezTo>
                  <a:cubicBezTo>
                    <a:pt x="5418" y="23253"/>
                    <a:pt x="5430" y="23265"/>
                    <a:pt x="5430" y="23265"/>
                  </a:cubicBezTo>
                  <a:cubicBezTo>
                    <a:pt x="5453" y="23265"/>
                    <a:pt x="5489" y="23253"/>
                    <a:pt x="5501" y="23217"/>
                  </a:cubicBezTo>
                  <a:cubicBezTo>
                    <a:pt x="5537" y="23193"/>
                    <a:pt x="5513" y="23134"/>
                    <a:pt x="5477" y="23122"/>
                  </a:cubicBezTo>
                  <a:cubicBezTo>
                    <a:pt x="5463" y="23108"/>
                    <a:pt x="5445" y="23101"/>
                    <a:pt x="5428" y="23101"/>
                  </a:cubicBezTo>
                  <a:close/>
                  <a:moveTo>
                    <a:pt x="83701" y="24118"/>
                  </a:moveTo>
                  <a:cubicBezTo>
                    <a:pt x="83689" y="24118"/>
                    <a:pt x="83677" y="24119"/>
                    <a:pt x="83666" y="24122"/>
                  </a:cubicBezTo>
                  <a:cubicBezTo>
                    <a:pt x="83642" y="24158"/>
                    <a:pt x="83618" y="24205"/>
                    <a:pt x="83642" y="24241"/>
                  </a:cubicBezTo>
                  <a:cubicBezTo>
                    <a:pt x="83651" y="24268"/>
                    <a:pt x="83666" y="24281"/>
                    <a:pt x="83689" y="24281"/>
                  </a:cubicBezTo>
                  <a:cubicBezTo>
                    <a:pt x="83696" y="24281"/>
                    <a:pt x="83704" y="24280"/>
                    <a:pt x="83713" y="24277"/>
                  </a:cubicBezTo>
                  <a:cubicBezTo>
                    <a:pt x="83713" y="24277"/>
                    <a:pt x="83725" y="24277"/>
                    <a:pt x="83737" y="24265"/>
                  </a:cubicBezTo>
                  <a:cubicBezTo>
                    <a:pt x="83773" y="24241"/>
                    <a:pt x="83785" y="24205"/>
                    <a:pt x="83773" y="24158"/>
                  </a:cubicBezTo>
                  <a:cubicBezTo>
                    <a:pt x="83764" y="24131"/>
                    <a:pt x="83735" y="24118"/>
                    <a:pt x="83701" y="24118"/>
                  </a:cubicBezTo>
                  <a:close/>
                  <a:moveTo>
                    <a:pt x="4270" y="25416"/>
                  </a:moveTo>
                  <a:cubicBezTo>
                    <a:pt x="4237" y="25416"/>
                    <a:pt x="4200" y="25431"/>
                    <a:pt x="4191" y="25468"/>
                  </a:cubicBezTo>
                  <a:cubicBezTo>
                    <a:pt x="4179" y="25491"/>
                    <a:pt x="4191" y="25551"/>
                    <a:pt x="4239" y="25575"/>
                  </a:cubicBezTo>
                  <a:lnTo>
                    <a:pt x="4263" y="25575"/>
                  </a:lnTo>
                  <a:cubicBezTo>
                    <a:pt x="4298" y="25575"/>
                    <a:pt x="4334" y="25551"/>
                    <a:pt x="4346" y="25527"/>
                  </a:cubicBezTo>
                  <a:cubicBezTo>
                    <a:pt x="4358" y="25491"/>
                    <a:pt x="4346" y="25432"/>
                    <a:pt x="4298" y="25420"/>
                  </a:cubicBezTo>
                  <a:cubicBezTo>
                    <a:pt x="4290" y="25417"/>
                    <a:pt x="4280" y="25416"/>
                    <a:pt x="4270" y="25416"/>
                  </a:cubicBezTo>
                  <a:close/>
                  <a:moveTo>
                    <a:pt x="84816" y="26475"/>
                  </a:moveTo>
                  <a:cubicBezTo>
                    <a:pt x="84807" y="26475"/>
                    <a:pt x="84796" y="26477"/>
                    <a:pt x="84785" y="26480"/>
                  </a:cubicBezTo>
                  <a:cubicBezTo>
                    <a:pt x="84737" y="26491"/>
                    <a:pt x="84725" y="26539"/>
                    <a:pt x="84737" y="26587"/>
                  </a:cubicBezTo>
                  <a:cubicBezTo>
                    <a:pt x="84749" y="26611"/>
                    <a:pt x="84785" y="26646"/>
                    <a:pt x="84809" y="26646"/>
                  </a:cubicBezTo>
                  <a:cubicBezTo>
                    <a:pt x="84832" y="26646"/>
                    <a:pt x="84832" y="26622"/>
                    <a:pt x="84844" y="26622"/>
                  </a:cubicBezTo>
                  <a:cubicBezTo>
                    <a:pt x="84892" y="26611"/>
                    <a:pt x="84904" y="26575"/>
                    <a:pt x="84892" y="26527"/>
                  </a:cubicBezTo>
                  <a:cubicBezTo>
                    <a:pt x="84874" y="26491"/>
                    <a:pt x="84849" y="26475"/>
                    <a:pt x="84816" y="26475"/>
                  </a:cubicBezTo>
                  <a:close/>
                  <a:moveTo>
                    <a:pt x="3224" y="27797"/>
                  </a:moveTo>
                  <a:cubicBezTo>
                    <a:pt x="3194" y="27797"/>
                    <a:pt x="3165" y="27812"/>
                    <a:pt x="3155" y="27849"/>
                  </a:cubicBezTo>
                  <a:cubicBezTo>
                    <a:pt x="3132" y="27873"/>
                    <a:pt x="3155" y="27932"/>
                    <a:pt x="3191" y="27956"/>
                  </a:cubicBezTo>
                  <a:cubicBezTo>
                    <a:pt x="3207" y="27956"/>
                    <a:pt x="3212" y="27961"/>
                    <a:pt x="3218" y="27961"/>
                  </a:cubicBezTo>
                  <a:cubicBezTo>
                    <a:pt x="3220" y="27961"/>
                    <a:pt x="3223" y="27960"/>
                    <a:pt x="3227" y="27956"/>
                  </a:cubicBezTo>
                  <a:cubicBezTo>
                    <a:pt x="3251" y="27956"/>
                    <a:pt x="3286" y="27932"/>
                    <a:pt x="3298" y="27908"/>
                  </a:cubicBezTo>
                  <a:cubicBezTo>
                    <a:pt x="3322" y="27861"/>
                    <a:pt x="3298" y="27813"/>
                    <a:pt x="3251" y="27801"/>
                  </a:cubicBezTo>
                  <a:cubicBezTo>
                    <a:pt x="3242" y="27798"/>
                    <a:pt x="3233" y="27797"/>
                    <a:pt x="3224" y="27797"/>
                  </a:cubicBezTo>
                  <a:close/>
                  <a:moveTo>
                    <a:pt x="85782" y="28868"/>
                  </a:moveTo>
                  <a:cubicBezTo>
                    <a:pt x="85772" y="28868"/>
                    <a:pt x="85760" y="28870"/>
                    <a:pt x="85749" y="28873"/>
                  </a:cubicBezTo>
                  <a:cubicBezTo>
                    <a:pt x="85701" y="28885"/>
                    <a:pt x="85690" y="28932"/>
                    <a:pt x="85701" y="28980"/>
                  </a:cubicBezTo>
                  <a:cubicBezTo>
                    <a:pt x="85720" y="29016"/>
                    <a:pt x="85738" y="29032"/>
                    <a:pt x="85761" y="29032"/>
                  </a:cubicBezTo>
                  <a:cubicBezTo>
                    <a:pt x="85769" y="29032"/>
                    <a:pt x="85776" y="29030"/>
                    <a:pt x="85785" y="29027"/>
                  </a:cubicBezTo>
                  <a:lnTo>
                    <a:pt x="85809" y="29027"/>
                  </a:lnTo>
                  <a:cubicBezTo>
                    <a:pt x="85844" y="29004"/>
                    <a:pt x="85868" y="28968"/>
                    <a:pt x="85856" y="28920"/>
                  </a:cubicBezTo>
                  <a:cubicBezTo>
                    <a:pt x="85847" y="28884"/>
                    <a:pt x="85817" y="28868"/>
                    <a:pt x="85782" y="28868"/>
                  </a:cubicBezTo>
                  <a:close/>
                  <a:moveTo>
                    <a:pt x="2339" y="30227"/>
                  </a:moveTo>
                  <a:cubicBezTo>
                    <a:pt x="2307" y="30227"/>
                    <a:pt x="2272" y="30250"/>
                    <a:pt x="2262" y="30290"/>
                  </a:cubicBezTo>
                  <a:cubicBezTo>
                    <a:pt x="2227" y="30337"/>
                    <a:pt x="2262" y="30373"/>
                    <a:pt x="2298" y="30397"/>
                  </a:cubicBezTo>
                  <a:cubicBezTo>
                    <a:pt x="2314" y="30397"/>
                    <a:pt x="2319" y="30402"/>
                    <a:pt x="2325" y="30402"/>
                  </a:cubicBezTo>
                  <a:cubicBezTo>
                    <a:pt x="2327" y="30402"/>
                    <a:pt x="2330" y="30401"/>
                    <a:pt x="2334" y="30397"/>
                  </a:cubicBezTo>
                  <a:cubicBezTo>
                    <a:pt x="2358" y="30397"/>
                    <a:pt x="2393" y="30361"/>
                    <a:pt x="2405" y="30337"/>
                  </a:cubicBezTo>
                  <a:cubicBezTo>
                    <a:pt x="2441" y="30290"/>
                    <a:pt x="2405" y="30242"/>
                    <a:pt x="2358" y="30230"/>
                  </a:cubicBezTo>
                  <a:cubicBezTo>
                    <a:pt x="2352" y="30228"/>
                    <a:pt x="2345" y="30227"/>
                    <a:pt x="2339" y="30227"/>
                  </a:cubicBezTo>
                  <a:close/>
                  <a:moveTo>
                    <a:pt x="86614" y="31323"/>
                  </a:moveTo>
                  <a:cubicBezTo>
                    <a:pt x="86607" y="31323"/>
                    <a:pt x="86601" y="31324"/>
                    <a:pt x="86594" y="31325"/>
                  </a:cubicBezTo>
                  <a:cubicBezTo>
                    <a:pt x="86559" y="31349"/>
                    <a:pt x="86523" y="31385"/>
                    <a:pt x="86535" y="31433"/>
                  </a:cubicBezTo>
                  <a:cubicBezTo>
                    <a:pt x="86559" y="31480"/>
                    <a:pt x="86583" y="31492"/>
                    <a:pt x="86618" y="31492"/>
                  </a:cubicBezTo>
                  <a:lnTo>
                    <a:pt x="86642" y="31492"/>
                  </a:lnTo>
                  <a:cubicBezTo>
                    <a:pt x="86690" y="31480"/>
                    <a:pt x="86714" y="31433"/>
                    <a:pt x="86702" y="31385"/>
                  </a:cubicBezTo>
                  <a:cubicBezTo>
                    <a:pt x="86691" y="31354"/>
                    <a:pt x="86654" y="31323"/>
                    <a:pt x="86614" y="31323"/>
                  </a:cubicBezTo>
                  <a:close/>
                  <a:moveTo>
                    <a:pt x="1583" y="32727"/>
                  </a:moveTo>
                  <a:cubicBezTo>
                    <a:pt x="1545" y="32727"/>
                    <a:pt x="1510" y="32750"/>
                    <a:pt x="1500" y="32790"/>
                  </a:cubicBezTo>
                  <a:cubicBezTo>
                    <a:pt x="1489" y="32837"/>
                    <a:pt x="1512" y="32873"/>
                    <a:pt x="1560" y="32897"/>
                  </a:cubicBezTo>
                  <a:lnTo>
                    <a:pt x="1584" y="32897"/>
                  </a:lnTo>
                  <a:cubicBezTo>
                    <a:pt x="1620" y="32897"/>
                    <a:pt x="1655" y="32861"/>
                    <a:pt x="1667" y="32837"/>
                  </a:cubicBezTo>
                  <a:cubicBezTo>
                    <a:pt x="1679" y="32790"/>
                    <a:pt x="1643" y="32742"/>
                    <a:pt x="1608" y="32730"/>
                  </a:cubicBezTo>
                  <a:cubicBezTo>
                    <a:pt x="1599" y="32728"/>
                    <a:pt x="1591" y="32727"/>
                    <a:pt x="1583" y="32727"/>
                  </a:cubicBezTo>
                  <a:close/>
                  <a:moveTo>
                    <a:pt x="87315" y="33830"/>
                  </a:moveTo>
                  <a:cubicBezTo>
                    <a:pt x="87305" y="33830"/>
                    <a:pt x="87295" y="33832"/>
                    <a:pt x="87285" y="33838"/>
                  </a:cubicBezTo>
                  <a:cubicBezTo>
                    <a:pt x="87237" y="33849"/>
                    <a:pt x="87214" y="33885"/>
                    <a:pt x="87225" y="33933"/>
                  </a:cubicBezTo>
                  <a:cubicBezTo>
                    <a:pt x="87225" y="33972"/>
                    <a:pt x="87258" y="33995"/>
                    <a:pt x="87290" y="33995"/>
                  </a:cubicBezTo>
                  <a:cubicBezTo>
                    <a:pt x="87296" y="33995"/>
                    <a:pt x="87303" y="33994"/>
                    <a:pt x="87309" y="33992"/>
                  </a:cubicBezTo>
                  <a:lnTo>
                    <a:pt x="87333" y="33992"/>
                  </a:lnTo>
                  <a:cubicBezTo>
                    <a:pt x="87380" y="33980"/>
                    <a:pt x="87404" y="33933"/>
                    <a:pt x="87392" y="33897"/>
                  </a:cubicBezTo>
                  <a:cubicBezTo>
                    <a:pt x="87374" y="33860"/>
                    <a:pt x="87348" y="33830"/>
                    <a:pt x="87315" y="33830"/>
                  </a:cubicBezTo>
                  <a:close/>
                  <a:moveTo>
                    <a:pt x="988" y="35239"/>
                  </a:moveTo>
                  <a:cubicBezTo>
                    <a:pt x="949" y="35239"/>
                    <a:pt x="915" y="35263"/>
                    <a:pt x="905" y="35302"/>
                  </a:cubicBezTo>
                  <a:cubicBezTo>
                    <a:pt x="893" y="35350"/>
                    <a:pt x="917" y="35397"/>
                    <a:pt x="965" y="35409"/>
                  </a:cubicBezTo>
                  <a:lnTo>
                    <a:pt x="989" y="35409"/>
                  </a:lnTo>
                  <a:cubicBezTo>
                    <a:pt x="1024" y="35409"/>
                    <a:pt x="1060" y="35397"/>
                    <a:pt x="1072" y="35350"/>
                  </a:cubicBezTo>
                  <a:cubicBezTo>
                    <a:pt x="1084" y="35290"/>
                    <a:pt x="1048" y="35254"/>
                    <a:pt x="1012" y="35243"/>
                  </a:cubicBezTo>
                  <a:cubicBezTo>
                    <a:pt x="1004" y="35240"/>
                    <a:pt x="996" y="35239"/>
                    <a:pt x="988" y="35239"/>
                  </a:cubicBezTo>
                  <a:close/>
                  <a:moveTo>
                    <a:pt x="87835" y="36372"/>
                  </a:moveTo>
                  <a:cubicBezTo>
                    <a:pt x="87831" y="36372"/>
                    <a:pt x="87826" y="36372"/>
                    <a:pt x="87821" y="36374"/>
                  </a:cubicBezTo>
                  <a:cubicBezTo>
                    <a:pt x="87773" y="36386"/>
                    <a:pt x="87726" y="36433"/>
                    <a:pt x="87749" y="36481"/>
                  </a:cubicBezTo>
                  <a:cubicBezTo>
                    <a:pt x="87761" y="36505"/>
                    <a:pt x="87785" y="36540"/>
                    <a:pt x="87821" y="36540"/>
                  </a:cubicBezTo>
                  <a:lnTo>
                    <a:pt x="87833" y="36540"/>
                  </a:lnTo>
                  <a:cubicBezTo>
                    <a:pt x="87892" y="36540"/>
                    <a:pt x="87928" y="36493"/>
                    <a:pt x="87904" y="36457"/>
                  </a:cubicBezTo>
                  <a:cubicBezTo>
                    <a:pt x="87904" y="36414"/>
                    <a:pt x="87876" y="36372"/>
                    <a:pt x="87835" y="36372"/>
                  </a:cubicBezTo>
                  <a:close/>
                  <a:moveTo>
                    <a:pt x="548" y="37802"/>
                  </a:moveTo>
                  <a:cubicBezTo>
                    <a:pt x="500" y="37802"/>
                    <a:pt x="453" y="37838"/>
                    <a:pt x="453" y="37886"/>
                  </a:cubicBezTo>
                  <a:cubicBezTo>
                    <a:pt x="453" y="37921"/>
                    <a:pt x="488" y="37969"/>
                    <a:pt x="536" y="37969"/>
                  </a:cubicBezTo>
                  <a:cubicBezTo>
                    <a:pt x="572" y="37969"/>
                    <a:pt x="619" y="37933"/>
                    <a:pt x="619" y="37898"/>
                  </a:cubicBezTo>
                  <a:cubicBezTo>
                    <a:pt x="619" y="37850"/>
                    <a:pt x="596" y="37802"/>
                    <a:pt x="548" y="37802"/>
                  </a:cubicBezTo>
                  <a:close/>
                  <a:moveTo>
                    <a:pt x="88217" y="38944"/>
                  </a:moveTo>
                  <a:cubicBezTo>
                    <a:pt x="88212" y="38944"/>
                    <a:pt x="88207" y="38944"/>
                    <a:pt x="88202" y="38945"/>
                  </a:cubicBezTo>
                  <a:cubicBezTo>
                    <a:pt x="88166" y="38945"/>
                    <a:pt x="88130" y="38993"/>
                    <a:pt x="88130" y="39041"/>
                  </a:cubicBezTo>
                  <a:cubicBezTo>
                    <a:pt x="88130" y="39088"/>
                    <a:pt x="88178" y="39112"/>
                    <a:pt x="88202" y="39112"/>
                  </a:cubicBezTo>
                  <a:lnTo>
                    <a:pt x="88226" y="39112"/>
                  </a:lnTo>
                  <a:cubicBezTo>
                    <a:pt x="88261" y="39112"/>
                    <a:pt x="88297" y="39076"/>
                    <a:pt x="88297" y="39029"/>
                  </a:cubicBezTo>
                  <a:cubicBezTo>
                    <a:pt x="88297" y="38986"/>
                    <a:pt x="88259" y="38944"/>
                    <a:pt x="88217" y="38944"/>
                  </a:cubicBezTo>
                  <a:close/>
                  <a:moveTo>
                    <a:pt x="250" y="40374"/>
                  </a:moveTo>
                  <a:cubicBezTo>
                    <a:pt x="203" y="40374"/>
                    <a:pt x="155" y="40410"/>
                    <a:pt x="155" y="40457"/>
                  </a:cubicBezTo>
                  <a:cubicBezTo>
                    <a:pt x="155" y="40493"/>
                    <a:pt x="191" y="40541"/>
                    <a:pt x="238" y="40541"/>
                  </a:cubicBezTo>
                  <a:cubicBezTo>
                    <a:pt x="274" y="40541"/>
                    <a:pt x="322" y="40517"/>
                    <a:pt x="322" y="40469"/>
                  </a:cubicBezTo>
                  <a:cubicBezTo>
                    <a:pt x="322" y="40422"/>
                    <a:pt x="298" y="40374"/>
                    <a:pt x="250" y="40374"/>
                  </a:cubicBezTo>
                  <a:close/>
                  <a:moveTo>
                    <a:pt x="88440" y="41529"/>
                  </a:moveTo>
                  <a:cubicBezTo>
                    <a:pt x="88404" y="41529"/>
                    <a:pt x="88368" y="41565"/>
                    <a:pt x="88368" y="41612"/>
                  </a:cubicBezTo>
                  <a:cubicBezTo>
                    <a:pt x="88368" y="41651"/>
                    <a:pt x="88392" y="41690"/>
                    <a:pt x="88433" y="41690"/>
                  </a:cubicBezTo>
                  <a:cubicBezTo>
                    <a:pt x="88443" y="41690"/>
                    <a:pt x="88453" y="41688"/>
                    <a:pt x="88464" y="41684"/>
                  </a:cubicBezTo>
                  <a:cubicBezTo>
                    <a:pt x="88499" y="41684"/>
                    <a:pt x="88535" y="41648"/>
                    <a:pt x="88535" y="41600"/>
                  </a:cubicBezTo>
                  <a:cubicBezTo>
                    <a:pt x="88535" y="41553"/>
                    <a:pt x="88488" y="41529"/>
                    <a:pt x="88440" y="41529"/>
                  </a:cubicBezTo>
                  <a:close/>
                  <a:moveTo>
                    <a:pt x="69" y="42980"/>
                  </a:moveTo>
                  <a:cubicBezTo>
                    <a:pt x="29" y="42980"/>
                    <a:pt x="0" y="43021"/>
                    <a:pt x="0" y="43053"/>
                  </a:cubicBezTo>
                  <a:cubicBezTo>
                    <a:pt x="0" y="43101"/>
                    <a:pt x="36" y="43148"/>
                    <a:pt x="84" y="43148"/>
                  </a:cubicBezTo>
                  <a:cubicBezTo>
                    <a:pt x="143" y="43148"/>
                    <a:pt x="179" y="43101"/>
                    <a:pt x="155" y="43077"/>
                  </a:cubicBezTo>
                  <a:cubicBezTo>
                    <a:pt x="179" y="43029"/>
                    <a:pt x="131" y="42982"/>
                    <a:pt x="84" y="42982"/>
                  </a:cubicBezTo>
                  <a:cubicBezTo>
                    <a:pt x="79" y="42980"/>
                    <a:pt x="74" y="42980"/>
                    <a:pt x="69" y="42980"/>
                  </a:cubicBezTo>
                  <a:close/>
                  <a:moveTo>
                    <a:pt x="88535" y="44136"/>
                  </a:moveTo>
                  <a:cubicBezTo>
                    <a:pt x="88488" y="44136"/>
                    <a:pt x="88440" y="44172"/>
                    <a:pt x="88440" y="44220"/>
                  </a:cubicBezTo>
                  <a:cubicBezTo>
                    <a:pt x="88440" y="44232"/>
                    <a:pt x="88440" y="44244"/>
                    <a:pt x="88464" y="44267"/>
                  </a:cubicBezTo>
                  <a:cubicBezTo>
                    <a:pt x="88440" y="44279"/>
                    <a:pt x="88440" y="44291"/>
                    <a:pt x="88440" y="44303"/>
                  </a:cubicBezTo>
                  <a:cubicBezTo>
                    <a:pt x="88440" y="44351"/>
                    <a:pt x="88476" y="44398"/>
                    <a:pt x="88535" y="44398"/>
                  </a:cubicBezTo>
                  <a:cubicBezTo>
                    <a:pt x="88583" y="44398"/>
                    <a:pt x="88619" y="44351"/>
                    <a:pt x="88619" y="44303"/>
                  </a:cubicBezTo>
                  <a:cubicBezTo>
                    <a:pt x="88619" y="44291"/>
                    <a:pt x="88619" y="44279"/>
                    <a:pt x="88607" y="44267"/>
                  </a:cubicBezTo>
                  <a:cubicBezTo>
                    <a:pt x="88607" y="44244"/>
                    <a:pt x="88619" y="44232"/>
                    <a:pt x="88619" y="44220"/>
                  </a:cubicBezTo>
                  <a:cubicBezTo>
                    <a:pt x="88607" y="44160"/>
                    <a:pt x="88583" y="44136"/>
                    <a:pt x="88535" y="44136"/>
                  </a:cubicBezTo>
                  <a:close/>
                  <a:moveTo>
                    <a:pt x="84" y="45577"/>
                  </a:moveTo>
                  <a:cubicBezTo>
                    <a:pt x="36" y="45577"/>
                    <a:pt x="12" y="45613"/>
                    <a:pt x="12" y="45660"/>
                  </a:cubicBezTo>
                  <a:cubicBezTo>
                    <a:pt x="12" y="45696"/>
                    <a:pt x="60" y="45732"/>
                    <a:pt x="96" y="45756"/>
                  </a:cubicBezTo>
                  <a:cubicBezTo>
                    <a:pt x="143" y="45756"/>
                    <a:pt x="179" y="45708"/>
                    <a:pt x="179" y="45660"/>
                  </a:cubicBezTo>
                  <a:cubicBezTo>
                    <a:pt x="179" y="45601"/>
                    <a:pt x="131" y="45577"/>
                    <a:pt x="84" y="45577"/>
                  </a:cubicBezTo>
                  <a:close/>
                  <a:moveTo>
                    <a:pt x="88464" y="46827"/>
                  </a:moveTo>
                  <a:cubicBezTo>
                    <a:pt x="88416" y="46827"/>
                    <a:pt x="88368" y="46851"/>
                    <a:pt x="88368" y="46899"/>
                  </a:cubicBezTo>
                  <a:cubicBezTo>
                    <a:pt x="88368" y="46946"/>
                    <a:pt x="88404" y="46982"/>
                    <a:pt x="88440" y="46982"/>
                  </a:cubicBezTo>
                  <a:cubicBezTo>
                    <a:pt x="88488" y="46982"/>
                    <a:pt x="88535" y="46958"/>
                    <a:pt x="88535" y="46911"/>
                  </a:cubicBezTo>
                  <a:cubicBezTo>
                    <a:pt x="88535" y="46863"/>
                    <a:pt x="88499" y="46827"/>
                    <a:pt x="88464" y="46827"/>
                  </a:cubicBezTo>
                  <a:close/>
                  <a:moveTo>
                    <a:pt x="238" y="48161"/>
                  </a:moveTo>
                  <a:cubicBezTo>
                    <a:pt x="191" y="48161"/>
                    <a:pt x="155" y="48208"/>
                    <a:pt x="155" y="48256"/>
                  </a:cubicBezTo>
                  <a:cubicBezTo>
                    <a:pt x="179" y="48292"/>
                    <a:pt x="203" y="48327"/>
                    <a:pt x="250" y="48327"/>
                  </a:cubicBezTo>
                  <a:cubicBezTo>
                    <a:pt x="298" y="48327"/>
                    <a:pt x="322" y="48280"/>
                    <a:pt x="322" y="48232"/>
                  </a:cubicBezTo>
                  <a:cubicBezTo>
                    <a:pt x="322" y="48196"/>
                    <a:pt x="274" y="48161"/>
                    <a:pt x="238" y="48161"/>
                  </a:cubicBezTo>
                  <a:close/>
                  <a:moveTo>
                    <a:pt x="88238" y="49411"/>
                  </a:moveTo>
                  <a:cubicBezTo>
                    <a:pt x="88190" y="49411"/>
                    <a:pt x="88142" y="49447"/>
                    <a:pt x="88142" y="49494"/>
                  </a:cubicBezTo>
                  <a:cubicBezTo>
                    <a:pt x="88142" y="49530"/>
                    <a:pt x="88178" y="49578"/>
                    <a:pt x="88226" y="49578"/>
                  </a:cubicBezTo>
                  <a:cubicBezTo>
                    <a:pt x="88261" y="49578"/>
                    <a:pt x="88309" y="49530"/>
                    <a:pt x="88309" y="49506"/>
                  </a:cubicBezTo>
                  <a:cubicBezTo>
                    <a:pt x="88309" y="49459"/>
                    <a:pt x="88285" y="49411"/>
                    <a:pt x="88238" y="49411"/>
                  </a:cubicBezTo>
                  <a:close/>
                  <a:moveTo>
                    <a:pt x="566" y="50754"/>
                  </a:moveTo>
                  <a:cubicBezTo>
                    <a:pt x="560" y="50754"/>
                    <a:pt x="554" y="50755"/>
                    <a:pt x="548" y="50756"/>
                  </a:cubicBezTo>
                  <a:cubicBezTo>
                    <a:pt x="500" y="50756"/>
                    <a:pt x="465" y="50804"/>
                    <a:pt x="477" y="50840"/>
                  </a:cubicBezTo>
                  <a:cubicBezTo>
                    <a:pt x="477" y="50875"/>
                    <a:pt x="512" y="50899"/>
                    <a:pt x="548" y="50923"/>
                  </a:cubicBezTo>
                  <a:lnTo>
                    <a:pt x="560" y="50923"/>
                  </a:lnTo>
                  <a:cubicBezTo>
                    <a:pt x="608" y="50923"/>
                    <a:pt x="655" y="50875"/>
                    <a:pt x="631" y="50828"/>
                  </a:cubicBezTo>
                  <a:cubicBezTo>
                    <a:pt x="631" y="50786"/>
                    <a:pt x="604" y="50754"/>
                    <a:pt x="566" y="50754"/>
                  </a:cubicBezTo>
                  <a:close/>
                  <a:moveTo>
                    <a:pt x="87845" y="51971"/>
                  </a:moveTo>
                  <a:cubicBezTo>
                    <a:pt x="87809" y="51971"/>
                    <a:pt x="87773" y="52006"/>
                    <a:pt x="87761" y="52042"/>
                  </a:cubicBezTo>
                  <a:cubicBezTo>
                    <a:pt x="87761" y="52090"/>
                    <a:pt x="87785" y="52126"/>
                    <a:pt x="87833" y="52137"/>
                  </a:cubicBezTo>
                  <a:lnTo>
                    <a:pt x="87845" y="52137"/>
                  </a:lnTo>
                  <a:cubicBezTo>
                    <a:pt x="87880" y="52137"/>
                    <a:pt x="87904" y="52102"/>
                    <a:pt x="87928" y="52066"/>
                  </a:cubicBezTo>
                  <a:cubicBezTo>
                    <a:pt x="87928" y="52018"/>
                    <a:pt x="87892" y="51983"/>
                    <a:pt x="87845" y="51971"/>
                  </a:cubicBezTo>
                  <a:close/>
                  <a:moveTo>
                    <a:pt x="1008" y="53290"/>
                  </a:moveTo>
                  <a:cubicBezTo>
                    <a:pt x="1001" y="53290"/>
                    <a:pt x="995" y="53291"/>
                    <a:pt x="989" y="53292"/>
                  </a:cubicBezTo>
                  <a:cubicBezTo>
                    <a:pt x="953" y="53316"/>
                    <a:pt x="917" y="53352"/>
                    <a:pt x="929" y="53400"/>
                  </a:cubicBezTo>
                  <a:cubicBezTo>
                    <a:pt x="929" y="53435"/>
                    <a:pt x="965" y="53459"/>
                    <a:pt x="1012" y="53459"/>
                  </a:cubicBezTo>
                  <a:lnTo>
                    <a:pt x="1024" y="53459"/>
                  </a:lnTo>
                  <a:cubicBezTo>
                    <a:pt x="1072" y="53447"/>
                    <a:pt x="1096" y="53400"/>
                    <a:pt x="1084" y="53352"/>
                  </a:cubicBezTo>
                  <a:cubicBezTo>
                    <a:pt x="1084" y="53321"/>
                    <a:pt x="1048" y="53290"/>
                    <a:pt x="1008" y="53290"/>
                  </a:cubicBezTo>
                  <a:close/>
                  <a:moveTo>
                    <a:pt x="87320" y="54516"/>
                  </a:moveTo>
                  <a:cubicBezTo>
                    <a:pt x="87282" y="54516"/>
                    <a:pt x="87247" y="54539"/>
                    <a:pt x="87237" y="54578"/>
                  </a:cubicBezTo>
                  <a:cubicBezTo>
                    <a:pt x="87225" y="54626"/>
                    <a:pt x="87249" y="54662"/>
                    <a:pt x="87297" y="54685"/>
                  </a:cubicBezTo>
                  <a:lnTo>
                    <a:pt x="87333" y="54685"/>
                  </a:lnTo>
                  <a:cubicBezTo>
                    <a:pt x="87356" y="54685"/>
                    <a:pt x="87392" y="54662"/>
                    <a:pt x="87404" y="54626"/>
                  </a:cubicBezTo>
                  <a:cubicBezTo>
                    <a:pt x="87416" y="54578"/>
                    <a:pt x="87392" y="54531"/>
                    <a:pt x="87345" y="54519"/>
                  </a:cubicBezTo>
                  <a:cubicBezTo>
                    <a:pt x="87336" y="54517"/>
                    <a:pt x="87328" y="54516"/>
                    <a:pt x="87320" y="54516"/>
                  </a:cubicBezTo>
                  <a:close/>
                  <a:moveTo>
                    <a:pt x="1615" y="55809"/>
                  </a:moveTo>
                  <a:cubicBezTo>
                    <a:pt x="1605" y="55809"/>
                    <a:pt x="1594" y="55811"/>
                    <a:pt x="1584" y="55816"/>
                  </a:cubicBezTo>
                  <a:cubicBezTo>
                    <a:pt x="1548" y="55828"/>
                    <a:pt x="1512" y="55876"/>
                    <a:pt x="1524" y="55912"/>
                  </a:cubicBezTo>
                  <a:cubicBezTo>
                    <a:pt x="1543" y="55949"/>
                    <a:pt x="1561" y="55979"/>
                    <a:pt x="1586" y="55979"/>
                  </a:cubicBezTo>
                  <a:cubicBezTo>
                    <a:pt x="1593" y="55979"/>
                    <a:pt x="1600" y="55976"/>
                    <a:pt x="1608" y="55971"/>
                  </a:cubicBezTo>
                  <a:lnTo>
                    <a:pt x="1631" y="55971"/>
                  </a:lnTo>
                  <a:cubicBezTo>
                    <a:pt x="1679" y="55959"/>
                    <a:pt x="1703" y="55912"/>
                    <a:pt x="1691" y="55876"/>
                  </a:cubicBezTo>
                  <a:cubicBezTo>
                    <a:pt x="1682" y="55839"/>
                    <a:pt x="1651" y="55809"/>
                    <a:pt x="1615" y="55809"/>
                  </a:cubicBezTo>
                  <a:close/>
                  <a:moveTo>
                    <a:pt x="86653" y="57016"/>
                  </a:moveTo>
                  <a:cubicBezTo>
                    <a:pt x="86615" y="57016"/>
                    <a:pt x="86580" y="57039"/>
                    <a:pt x="86571" y="57079"/>
                  </a:cubicBezTo>
                  <a:cubicBezTo>
                    <a:pt x="86559" y="57126"/>
                    <a:pt x="86583" y="57162"/>
                    <a:pt x="86630" y="57186"/>
                  </a:cubicBezTo>
                  <a:lnTo>
                    <a:pt x="86654" y="57186"/>
                  </a:lnTo>
                  <a:cubicBezTo>
                    <a:pt x="86690" y="57186"/>
                    <a:pt x="86714" y="57150"/>
                    <a:pt x="86737" y="57126"/>
                  </a:cubicBezTo>
                  <a:cubicBezTo>
                    <a:pt x="86749" y="57079"/>
                    <a:pt x="86714" y="57031"/>
                    <a:pt x="86678" y="57019"/>
                  </a:cubicBezTo>
                  <a:cubicBezTo>
                    <a:pt x="86670" y="57017"/>
                    <a:pt x="86661" y="57016"/>
                    <a:pt x="86653" y="57016"/>
                  </a:cubicBezTo>
                  <a:close/>
                  <a:moveTo>
                    <a:pt x="2364" y="58309"/>
                  </a:moveTo>
                  <a:cubicBezTo>
                    <a:pt x="2355" y="58309"/>
                    <a:pt x="2345" y="58311"/>
                    <a:pt x="2334" y="58317"/>
                  </a:cubicBezTo>
                  <a:cubicBezTo>
                    <a:pt x="2298" y="58329"/>
                    <a:pt x="2274" y="58376"/>
                    <a:pt x="2286" y="58412"/>
                  </a:cubicBezTo>
                  <a:cubicBezTo>
                    <a:pt x="2298" y="58448"/>
                    <a:pt x="2334" y="58460"/>
                    <a:pt x="2358" y="58460"/>
                  </a:cubicBezTo>
                  <a:lnTo>
                    <a:pt x="2393" y="58460"/>
                  </a:lnTo>
                  <a:cubicBezTo>
                    <a:pt x="2417" y="58448"/>
                    <a:pt x="2453" y="58400"/>
                    <a:pt x="2441" y="58364"/>
                  </a:cubicBezTo>
                  <a:cubicBezTo>
                    <a:pt x="2423" y="58337"/>
                    <a:pt x="2397" y="58309"/>
                    <a:pt x="2364" y="58309"/>
                  </a:cubicBezTo>
                  <a:close/>
                  <a:moveTo>
                    <a:pt x="85817" y="59498"/>
                  </a:moveTo>
                  <a:cubicBezTo>
                    <a:pt x="85785" y="59498"/>
                    <a:pt x="85758" y="59517"/>
                    <a:pt x="85749" y="59543"/>
                  </a:cubicBezTo>
                  <a:cubicBezTo>
                    <a:pt x="85737" y="59591"/>
                    <a:pt x="85749" y="59638"/>
                    <a:pt x="85797" y="59650"/>
                  </a:cubicBezTo>
                  <a:cubicBezTo>
                    <a:pt x="85797" y="59650"/>
                    <a:pt x="85809" y="59650"/>
                    <a:pt x="85821" y="59662"/>
                  </a:cubicBezTo>
                  <a:cubicBezTo>
                    <a:pt x="85856" y="59662"/>
                    <a:pt x="85892" y="59638"/>
                    <a:pt x="85904" y="59603"/>
                  </a:cubicBezTo>
                  <a:cubicBezTo>
                    <a:pt x="85928" y="59567"/>
                    <a:pt x="85904" y="59519"/>
                    <a:pt x="85856" y="59507"/>
                  </a:cubicBezTo>
                  <a:cubicBezTo>
                    <a:pt x="85843" y="59501"/>
                    <a:pt x="85830" y="59498"/>
                    <a:pt x="85817" y="59498"/>
                  </a:cubicBezTo>
                  <a:close/>
                  <a:moveTo>
                    <a:pt x="3263" y="60748"/>
                  </a:moveTo>
                  <a:cubicBezTo>
                    <a:pt x="3252" y="60748"/>
                    <a:pt x="3240" y="60751"/>
                    <a:pt x="3227" y="60758"/>
                  </a:cubicBezTo>
                  <a:cubicBezTo>
                    <a:pt x="3179" y="60769"/>
                    <a:pt x="3167" y="60817"/>
                    <a:pt x="3179" y="60865"/>
                  </a:cubicBezTo>
                  <a:cubicBezTo>
                    <a:pt x="3191" y="60889"/>
                    <a:pt x="3227" y="60900"/>
                    <a:pt x="3251" y="60900"/>
                  </a:cubicBezTo>
                  <a:lnTo>
                    <a:pt x="3286" y="60900"/>
                  </a:lnTo>
                  <a:cubicBezTo>
                    <a:pt x="3334" y="60889"/>
                    <a:pt x="3346" y="60841"/>
                    <a:pt x="3334" y="60805"/>
                  </a:cubicBezTo>
                  <a:cubicBezTo>
                    <a:pt x="3317" y="60770"/>
                    <a:pt x="3293" y="60748"/>
                    <a:pt x="3263" y="60748"/>
                  </a:cubicBezTo>
                  <a:close/>
                  <a:moveTo>
                    <a:pt x="84846" y="61908"/>
                  </a:moveTo>
                  <a:cubicBezTo>
                    <a:pt x="84819" y="61908"/>
                    <a:pt x="84782" y="61924"/>
                    <a:pt x="84773" y="61960"/>
                  </a:cubicBezTo>
                  <a:cubicBezTo>
                    <a:pt x="84749" y="61996"/>
                    <a:pt x="84773" y="62055"/>
                    <a:pt x="84809" y="62067"/>
                  </a:cubicBezTo>
                  <a:lnTo>
                    <a:pt x="84844" y="62067"/>
                  </a:lnTo>
                  <a:cubicBezTo>
                    <a:pt x="84868" y="62067"/>
                    <a:pt x="84904" y="62043"/>
                    <a:pt x="84916" y="62020"/>
                  </a:cubicBezTo>
                  <a:cubicBezTo>
                    <a:pt x="84928" y="61972"/>
                    <a:pt x="84916" y="61936"/>
                    <a:pt x="84868" y="61912"/>
                  </a:cubicBezTo>
                  <a:cubicBezTo>
                    <a:pt x="84862" y="61910"/>
                    <a:pt x="84855" y="61908"/>
                    <a:pt x="84846" y="61908"/>
                  </a:cubicBezTo>
                  <a:close/>
                  <a:moveTo>
                    <a:pt x="4302" y="63117"/>
                  </a:moveTo>
                  <a:cubicBezTo>
                    <a:pt x="4289" y="63117"/>
                    <a:pt x="4276" y="63120"/>
                    <a:pt x="4263" y="63127"/>
                  </a:cubicBezTo>
                  <a:cubicBezTo>
                    <a:pt x="4227" y="63139"/>
                    <a:pt x="4203" y="63186"/>
                    <a:pt x="4227" y="63222"/>
                  </a:cubicBezTo>
                  <a:cubicBezTo>
                    <a:pt x="4239" y="63270"/>
                    <a:pt x="4263" y="63282"/>
                    <a:pt x="4298" y="63305"/>
                  </a:cubicBezTo>
                  <a:cubicBezTo>
                    <a:pt x="4298" y="63305"/>
                    <a:pt x="4310" y="63282"/>
                    <a:pt x="4322" y="63282"/>
                  </a:cubicBezTo>
                  <a:cubicBezTo>
                    <a:pt x="4370" y="63258"/>
                    <a:pt x="4382" y="63210"/>
                    <a:pt x="4370" y="63163"/>
                  </a:cubicBezTo>
                  <a:cubicBezTo>
                    <a:pt x="4361" y="63137"/>
                    <a:pt x="4334" y="63117"/>
                    <a:pt x="4302" y="63117"/>
                  </a:cubicBezTo>
                  <a:close/>
                  <a:moveTo>
                    <a:pt x="83750" y="64252"/>
                  </a:moveTo>
                  <a:cubicBezTo>
                    <a:pt x="83724" y="64252"/>
                    <a:pt x="83693" y="64270"/>
                    <a:pt x="83677" y="64294"/>
                  </a:cubicBezTo>
                  <a:cubicBezTo>
                    <a:pt x="83654" y="64341"/>
                    <a:pt x="83666" y="64401"/>
                    <a:pt x="83713" y="64413"/>
                  </a:cubicBezTo>
                  <a:lnTo>
                    <a:pt x="83737" y="64413"/>
                  </a:lnTo>
                  <a:cubicBezTo>
                    <a:pt x="83773" y="64413"/>
                    <a:pt x="83808" y="64401"/>
                    <a:pt x="83820" y="64377"/>
                  </a:cubicBezTo>
                  <a:cubicBezTo>
                    <a:pt x="83844" y="64341"/>
                    <a:pt x="83832" y="64282"/>
                    <a:pt x="83785" y="64270"/>
                  </a:cubicBezTo>
                  <a:cubicBezTo>
                    <a:pt x="83776" y="64257"/>
                    <a:pt x="83764" y="64252"/>
                    <a:pt x="83750" y="64252"/>
                  </a:cubicBezTo>
                  <a:close/>
                  <a:moveTo>
                    <a:pt x="5480" y="65428"/>
                  </a:moveTo>
                  <a:cubicBezTo>
                    <a:pt x="5465" y="65428"/>
                    <a:pt x="5448" y="65435"/>
                    <a:pt x="5430" y="65449"/>
                  </a:cubicBezTo>
                  <a:cubicBezTo>
                    <a:pt x="5382" y="65461"/>
                    <a:pt x="5370" y="65508"/>
                    <a:pt x="5394" y="65544"/>
                  </a:cubicBezTo>
                  <a:lnTo>
                    <a:pt x="5453" y="65603"/>
                  </a:lnTo>
                  <a:cubicBezTo>
                    <a:pt x="5477" y="65603"/>
                    <a:pt x="5489" y="65603"/>
                    <a:pt x="5501" y="65591"/>
                  </a:cubicBezTo>
                  <a:cubicBezTo>
                    <a:pt x="5549" y="65568"/>
                    <a:pt x="5549" y="65520"/>
                    <a:pt x="5537" y="65472"/>
                  </a:cubicBezTo>
                  <a:cubicBezTo>
                    <a:pt x="5522" y="65444"/>
                    <a:pt x="5503" y="65428"/>
                    <a:pt x="5480" y="65428"/>
                  </a:cubicBezTo>
                  <a:close/>
                  <a:moveTo>
                    <a:pt x="82490" y="66537"/>
                  </a:moveTo>
                  <a:cubicBezTo>
                    <a:pt x="82463" y="66537"/>
                    <a:pt x="82439" y="66548"/>
                    <a:pt x="82415" y="66580"/>
                  </a:cubicBezTo>
                  <a:cubicBezTo>
                    <a:pt x="82403" y="66615"/>
                    <a:pt x="82403" y="66663"/>
                    <a:pt x="82451" y="66699"/>
                  </a:cubicBezTo>
                  <a:cubicBezTo>
                    <a:pt x="82463" y="66699"/>
                    <a:pt x="82475" y="66699"/>
                    <a:pt x="82487" y="66711"/>
                  </a:cubicBezTo>
                  <a:cubicBezTo>
                    <a:pt x="82523" y="66711"/>
                    <a:pt x="82546" y="66699"/>
                    <a:pt x="82570" y="66663"/>
                  </a:cubicBezTo>
                  <a:cubicBezTo>
                    <a:pt x="82582" y="66615"/>
                    <a:pt x="82582" y="66580"/>
                    <a:pt x="82534" y="66544"/>
                  </a:cubicBezTo>
                  <a:cubicBezTo>
                    <a:pt x="82519" y="66540"/>
                    <a:pt x="82504" y="66537"/>
                    <a:pt x="82490" y="66537"/>
                  </a:cubicBezTo>
                  <a:close/>
                  <a:moveTo>
                    <a:pt x="6798" y="67663"/>
                  </a:moveTo>
                  <a:cubicBezTo>
                    <a:pt x="6783" y="67663"/>
                    <a:pt x="6767" y="67667"/>
                    <a:pt x="6751" y="67675"/>
                  </a:cubicBezTo>
                  <a:cubicBezTo>
                    <a:pt x="6715" y="67711"/>
                    <a:pt x="6692" y="67747"/>
                    <a:pt x="6727" y="67794"/>
                  </a:cubicBezTo>
                  <a:cubicBezTo>
                    <a:pt x="6739" y="67806"/>
                    <a:pt x="6763" y="67830"/>
                    <a:pt x="6799" y="67842"/>
                  </a:cubicBezTo>
                  <a:cubicBezTo>
                    <a:pt x="6811" y="67842"/>
                    <a:pt x="6823" y="67842"/>
                    <a:pt x="6846" y="67830"/>
                  </a:cubicBezTo>
                  <a:cubicBezTo>
                    <a:pt x="6882" y="67794"/>
                    <a:pt x="6906" y="67747"/>
                    <a:pt x="6870" y="67711"/>
                  </a:cubicBezTo>
                  <a:cubicBezTo>
                    <a:pt x="6854" y="67679"/>
                    <a:pt x="6828" y="67663"/>
                    <a:pt x="6798" y="67663"/>
                  </a:cubicBezTo>
                  <a:close/>
                  <a:moveTo>
                    <a:pt x="81121" y="68740"/>
                  </a:moveTo>
                  <a:cubicBezTo>
                    <a:pt x="81094" y="68740"/>
                    <a:pt x="81070" y="68751"/>
                    <a:pt x="81046" y="68782"/>
                  </a:cubicBezTo>
                  <a:cubicBezTo>
                    <a:pt x="81034" y="68818"/>
                    <a:pt x="81034" y="68866"/>
                    <a:pt x="81082" y="68901"/>
                  </a:cubicBezTo>
                  <a:lnTo>
                    <a:pt x="81118" y="68901"/>
                  </a:lnTo>
                  <a:cubicBezTo>
                    <a:pt x="81153" y="68901"/>
                    <a:pt x="81177" y="68901"/>
                    <a:pt x="81201" y="68866"/>
                  </a:cubicBezTo>
                  <a:cubicBezTo>
                    <a:pt x="81213" y="68818"/>
                    <a:pt x="81201" y="68782"/>
                    <a:pt x="81165" y="68747"/>
                  </a:cubicBezTo>
                  <a:cubicBezTo>
                    <a:pt x="81149" y="68743"/>
                    <a:pt x="81135" y="68740"/>
                    <a:pt x="81121" y="68740"/>
                  </a:cubicBezTo>
                  <a:close/>
                  <a:moveTo>
                    <a:pt x="8224" y="69818"/>
                  </a:moveTo>
                  <a:cubicBezTo>
                    <a:pt x="8208" y="69818"/>
                    <a:pt x="8193" y="69822"/>
                    <a:pt x="8180" y="69830"/>
                  </a:cubicBezTo>
                  <a:cubicBezTo>
                    <a:pt x="8156" y="69866"/>
                    <a:pt x="8132" y="69913"/>
                    <a:pt x="8168" y="69949"/>
                  </a:cubicBezTo>
                  <a:cubicBezTo>
                    <a:pt x="8180" y="69973"/>
                    <a:pt x="8192" y="69985"/>
                    <a:pt x="8239" y="69985"/>
                  </a:cubicBezTo>
                  <a:cubicBezTo>
                    <a:pt x="8251" y="69985"/>
                    <a:pt x="8275" y="69985"/>
                    <a:pt x="8287" y="69973"/>
                  </a:cubicBezTo>
                  <a:cubicBezTo>
                    <a:pt x="8311" y="69937"/>
                    <a:pt x="8335" y="69878"/>
                    <a:pt x="8299" y="69854"/>
                  </a:cubicBezTo>
                  <a:cubicBezTo>
                    <a:pt x="8284" y="69831"/>
                    <a:pt x="8253" y="69818"/>
                    <a:pt x="8224" y="69818"/>
                  </a:cubicBezTo>
                  <a:close/>
                  <a:moveTo>
                    <a:pt x="79614" y="70860"/>
                  </a:moveTo>
                  <a:cubicBezTo>
                    <a:pt x="79586" y="70860"/>
                    <a:pt x="79561" y="70875"/>
                    <a:pt x="79546" y="70890"/>
                  </a:cubicBezTo>
                  <a:cubicBezTo>
                    <a:pt x="79510" y="70937"/>
                    <a:pt x="79510" y="70985"/>
                    <a:pt x="79558" y="71009"/>
                  </a:cubicBezTo>
                  <a:cubicBezTo>
                    <a:pt x="79570" y="71009"/>
                    <a:pt x="79605" y="71021"/>
                    <a:pt x="79617" y="71021"/>
                  </a:cubicBezTo>
                  <a:cubicBezTo>
                    <a:pt x="79629" y="71021"/>
                    <a:pt x="79665" y="71009"/>
                    <a:pt x="79677" y="70997"/>
                  </a:cubicBezTo>
                  <a:cubicBezTo>
                    <a:pt x="79713" y="70949"/>
                    <a:pt x="79689" y="70902"/>
                    <a:pt x="79665" y="70878"/>
                  </a:cubicBezTo>
                  <a:cubicBezTo>
                    <a:pt x="79648" y="70865"/>
                    <a:pt x="79630" y="70860"/>
                    <a:pt x="79614" y="70860"/>
                  </a:cubicBezTo>
                  <a:close/>
                  <a:moveTo>
                    <a:pt x="9797" y="71885"/>
                  </a:moveTo>
                  <a:cubicBezTo>
                    <a:pt x="9777" y="71885"/>
                    <a:pt x="9756" y="71891"/>
                    <a:pt x="9740" y="71902"/>
                  </a:cubicBezTo>
                  <a:cubicBezTo>
                    <a:pt x="9704" y="71938"/>
                    <a:pt x="9704" y="71997"/>
                    <a:pt x="9728" y="72021"/>
                  </a:cubicBezTo>
                  <a:cubicBezTo>
                    <a:pt x="9735" y="72044"/>
                    <a:pt x="9752" y="72052"/>
                    <a:pt x="9770" y="72052"/>
                  </a:cubicBezTo>
                  <a:cubicBezTo>
                    <a:pt x="9780" y="72052"/>
                    <a:pt x="9790" y="72049"/>
                    <a:pt x="9799" y="72045"/>
                  </a:cubicBezTo>
                  <a:cubicBezTo>
                    <a:pt x="9823" y="72045"/>
                    <a:pt x="9835" y="72045"/>
                    <a:pt x="9847" y="72033"/>
                  </a:cubicBezTo>
                  <a:cubicBezTo>
                    <a:pt x="9894" y="72009"/>
                    <a:pt x="9894" y="71949"/>
                    <a:pt x="9859" y="71914"/>
                  </a:cubicBezTo>
                  <a:cubicBezTo>
                    <a:pt x="9846" y="71894"/>
                    <a:pt x="9822" y="71885"/>
                    <a:pt x="9797" y="71885"/>
                  </a:cubicBezTo>
                  <a:close/>
                  <a:moveTo>
                    <a:pt x="78000" y="72884"/>
                  </a:moveTo>
                  <a:cubicBezTo>
                    <a:pt x="77971" y="72884"/>
                    <a:pt x="77942" y="72899"/>
                    <a:pt x="77927" y="72914"/>
                  </a:cubicBezTo>
                  <a:cubicBezTo>
                    <a:pt x="77891" y="72950"/>
                    <a:pt x="77903" y="73009"/>
                    <a:pt x="77939" y="73033"/>
                  </a:cubicBezTo>
                  <a:cubicBezTo>
                    <a:pt x="77951" y="73033"/>
                    <a:pt x="77962" y="73045"/>
                    <a:pt x="77998" y="73045"/>
                  </a:cubicBezTo>
                  <a:cubicBezTo>
                    <a:pt x="78010" y="73045"/>
                    <a:pt x="78046" y="73033"/>
                    <a:pt x="78058" y="73021"/>
                  </a:cubicBezTo>
                  <a:cubicBezTo>
                    <a:pt x="78081" y="72985"/>
                    <a:pt x="78070" y="72926"/>
                    <a:pt x="78046" y="72902"/>
                  </a:cubicBezTo>
                  <a:cubicBezTo>
                    <a:pt x="78033" y="72889"/>
                    <a:pt x="78016" y="72884"/>
                    <a:pt x="78000" y="72884"/>
                  </a:cubicBezTo>
                  <a:close/>
                  <a:moveTo>
                    <a:pt x="11474" y="73863"/>
                  </a:moveTo>
                  <a:cubicBezTo>
                    <a:pt x="11456" y="73863"/>
                    <a:pt x="11440" y="73868"/>
                    <a:pt x="11430" y="73878"/>
                  </a:cubicBezTo>
                  <a:cubicBezTo>
                    <a:pt x="11383" y="73914"/>
                    <a:pt x="11383" y="73973"/>
                    <a:pt x="11406" y="73997"/>
                  </a:cubicBezTo>
                  <a:cubicBezTo>
                    <a:pt x="11430" y="74021"/>
                    <a:pt x="11454" y="74033"/>
                    <a:pt x="11490" y="74033"/>
                  </a:cubicBezTo>
                  <a:cubicBezTo>
                    <a:pt x="11514" y="74033"/>
                    <a:pt x="11526" y="74033"/>
                    <a:pt x="11549" y="74021"/>
                  </a:cubicBezTo>
                  <a:cubicBezTo>
                    <a:pt x="11573" y="73985"/>
                    <a:pt x="11573" y="73926"/>
                    <a:pt x="11549" y="73902"/>
                  </a:cubicBezTo>
                  <a:cubicBezTo>
                    <a:pt x="11528" y="73874"/>
                    <a:pt x="11499" y="73863"/>
                    <a:pt x="11474" y="73863"/>
                  </a:cubicBezTo>
                  <a:close/>
                  <a:moveTo>
                    <a:pt x="76255" y="74813"/>
                  </a:moveTo>
                  <a:cubicBezTo>
                    <a:pt x="76233" y="74813"/>
                    <a:pt x="76212" y="74819"/>
                    <a:pt x="76200" y="74831"/>
                  </a:cubicBezTo>
                  <a:cubicBezTo>
                    <a:pt x="76165" y="74866"/>
                    <a:pt x="76165" y="74926"/>
                    <a:pt x="76200" y="74950"/>
                  </a:cubicBezTo>
                  <a:cubicBezTo>
                    <a:pt x="76212" y="74974"/>
                    <a:pt x="76224" y="74974"/>
                    <a:pt x="76260" y="74986"/>
                  </a:cubicBezTo>
                  <a:cubicBezTo>
                    <a:pt x="76272" y="74986"/>
                    <a:pt x="76296" y="74974"/>
                    <a:pt x="76319" y="74950"/>
                  </a:cubicBezTo>
                  <a:cubicBezTo>
                    <a:pt x="76343" y="74926"/>
                    <a:pt x="76343" y="74866"/>
                    <a:pt x="76319" y="74831"/>
                  </a:cubicBezTo>
                  <a:cubicBezTo>
                    <a:pt x="76301" y="74819"/>
                    <a:pt x="76278" y="74813"/>
                    <a:pt x="76255" y="74813"/>
                  </a:cubicBezTo>
                  <a:close/>
                  <a:moveTo>
                    <a:pt x="13271" y="75733"/>
                  </a:moveTo>
                  <a:cubicBezTo>
                    <a:pt x="13249" y="75733"/>
                    <a:pt x="13228" y="75742"/>
                    <a:pt x="13216" y="75759"/>
                  </a:cubicBezTo>
                  <a:cubicBezTo>
                    <a:pt x="13181" y="75783"/>
                    <a:pt x="13181" y="75843"/>
                    <a:pt x="13216" y="75878"/>
                  </a:cubicBezTo>
                  <a:cubicBezTo>
                    <a:pt x="13228" y="75890"/>
                    <a:pt x="13252" y="75902"/>
                    <a:pt x="13276" y="75902"/>
                  </a:cubicBezTo>
                  <a:cubicBezTo>
                    <a:pt x="13288" y="75902"/>
                    <a:pt x="13311" y="75890"/>
                    <a:pt x="13335" y="75878"/>
                  </a:cubicBezTo>
                  <a:cubicBezTo>
                    <a:pt x="13359" y="75843"/>
                    <a:pt x="13359" y="75783"/>
                    <a:pt x="13335" y="75759"/>
                  </a:cubicBezTo>
                  <a:cubicBezTo>
                    <a:pt x="13317" y="75742"/>
                    <a:pt x="13294" y="75733"/>
                    <a:pt x="13271" y="75733"/>
                  </a:cubicBezTo>
                  <a:close/>
                  <a:moveTo>
                    <a:pt x="74395" y="76626"/>
                  </a:moveTo>
                  <a:cubicBezTo>
                    <a:pt x="74373" y="76626"/>
                    <a:pt x="74349" y="76635"/>
                    <a:pt x="74331" y="76652"/>
                  </a:cubicBezTo>
                  <a:cubicBezTo>
                    <a:pt x="74307" y="76676"/>
                    <a:pt x="74307" y="76736"/>
                    <a:pt x="74331" y="76771"/>
                  </a:cubicBezTo>
                  <a:cubicBezTo>
                    <a:pt x="74355" y="76783"/>
                    <a:pt x="74379" y="76795"/>
                    <a:pt x="74391" y="76795"/>
                  </a:cubicBezTo>
                  <a:cubicBezTo>
                    <a:pt x="74426" y="76795"/>
                    <a:pt x="74438" y="76783"/>
                    <a:pt x="74450" y="76771"/>
                  </a:cubicBezTo>
                  <a:cubicBezTo>
                    <a:pt x="74486" y="76736"/>
                    <a:pt x="74486" y="76676"/>
                    <a:pt x="74450" y="76652"/>
                  </a:cubicBezTo>
                  <a:cubicBezTo>
                    <a:pt x="74438" y="76635"/>
                    <a:pt x="74417" y="76626"/>
                    <a:pt x="74395" y="76626"/>
                  </a:cubicBezTo>
                  <a:close/>
                  <a:moveTo>
                    <a:pt x="15180" y="77497"/>
                  </a:moveTo>
                  <a:cubicBezTo>
                    <a:pt x="15153" y="77497"/>
                    <a:pt x="15120" y="77510"/>
                    <a:pt x="15097" y="77533"/>
                  </a:cubicBezTo>
                  <a:cubicBezTo>
                    <a:pt x="15074" y="77557"/>
                    <a:pt x="15086" y="77617"/>
                    <a:pt x="15121" y="77653"/>
                  </a:cubicBezTo>
                  <a:cubicBezTo>
                    <a:pt x="15130" y="77661"/>
                    <a:pt x="15144" y="77669"/>
                    <a:pt x="15160" y="77669"/>
                  </a:cubicBezTo>
                  <a:cubicBezTo>
                    <a:pt x="15167" y="77669"/>
                    <a:pt x="15174" y="77668"/>
                    <a:pt x="15181" y="77664"/>
                  </a:cubicBezTo>
                  <a:cubicBezTo>
                    <a:pt x="15193" y="77664"/>
                    <a:pt x="15216" y="77653"/>
                    <a:pt x="15240" y="77629"/>
                  </a:cubicBezTo>
                  <a:cubicBezTo>
                    <a:pt x="15252" y="77605"/>
                    <a:pt x="15252" y="77545"/>
                    <a:pt x="15216" y="77510"/>
                  </a:cubicBezTo>
                  <a:cubicBezTo>
                    <a:pt x="15208" y="77501"/>
                    <a:pt x="15195" y="77497"/>
                    <a:pt x="15180" y="77497"/>
                  </a:cubicBezTo>
                  <a:close/>
                  <a:moveTo>
                    <a:pt x="72452" y="78341"/>
                  </a:moveTo>
                  <a:cubicBezTo>
                    <a:pt x="72432" y="78341"/>
                    <a:pt x="72413" y="78350"/>
                    <a:pt x="72402" y="78367"/>
                  </a:cubicBezTo>
                  <a:cubicBezTo>
                    <a:pt x="72355" y="78391"/>
                    <a:pt x="72355" y="78450"/>
                    <a:pt x="72390" y="78486"/>
                  </a:cubicBezTo>
                  <a:cubicBezTo>
                    <a:pt x="72402" y="78498"/>
                    <a:pt x="72426" y="78510"/>
                    <a:pt x="72450" y="78510"/>
                  </a:cubicBezTo>
                  <a:cubicBezTo>
                    <a:pt x="72474" y="78510"/>
                    <a:pt x="72486" y="78510"/>
                    <a:pt x="72509" y="78498"/>
                  </a:cubicBezTo>
                  <a:cubicBezTo>
                    <a:pt x="72545" y="78462"/>
                    <a:pt x="72545" y="78403"/>
                    <a:pt x="72521" y="78379"/>
                  </a:cubicBezTo>
                  <a:cubicBezTo>
                    <a:pt x="72502" y="78353"/>
                    <a:pt x="72476" y="78341"/>
                    <a:pt x="72452" y="78341"/>
                  </a:cubicBezTo>
                  <a:close/>
                  <a:moveTo>
                    <a:pt x="17182" y="79164"/>
                  </a:moveTo>
                  <a:cubicBezTo>
                    <a:pt x="17156" y="79164"/>
                    <a:pt x="17133" y="79177"/>
                    <a:pt x="17110" y="79200"/>
                  </a:cubicBezTo>
                  <a:cubicBezTo>
                    <a:pt x="17086" y="79236"/>
                    <a:pt x="17098" y="79284"/>
                    <a:pt x="17121" y="79319"/>
                  </a:cubicBezTo>
                  <a:cubicBezTo>
                    <a:pt x="17145" y="79319"/>
                    <a:pt x="17157" y="79331"/>
                    <a:pt x="17169" y="79331"/>
                  </a:cubicBezTo>
                  <a:cubicBezTo>
                    <a:pt x="17205" y="79331"/>
                    <a:pt x="17229" y="79319"/>
                    <a:pt x="17241" y="79296"/>
                  </a:cubicBezTo>
                  <a:cubicBezTo>
                    <a:pt x="17276" y="79260"/>
                    <a:pt x="17264" y="79212"/>
                    <a:pt x="17229" y="79176"/>
                  </a:cubicBezTo>
                  <a:cubicBezTo>
                    <a:pt x="17212" y="79168"/>
                    <a:pt x="17196" y="79164"/>
                    <a:pt x="17182" y="79164"/>
                  </a:cubicBezTo>
                  <a:close/>
                  <a:moveTo>
                    <a:pt x="70387" y="79938"/>
                  </a:moveTo>
                  <a:cubicBezTo>
                    <a:pt x="70371" y="79938"/>
                    <a:pt x="70355" y="79942"/>
                    <a:pt x="70342" y="79950"/>
                  </a:cubicBezTo>
                  <a:cubicBezTo>
                    <a:pt x="70319" y="79986"/>
                    <a:pt x="70307" y="80034"/>
                    <a:pt x="70331" y="80069"/>
                  </a:cubicBezTo>
                  <a:cubicBezTo>
                    <a:pt x="70342" y="80093"/>
                    <a:pt x="70378" y="80105"/>
                    <a:pt x="70402" y="80105"/>
                  </a:cubicBezTo>
                  <a:cubicBezTo>
                    <a:pt x="70426" y="80105"/>
                    <a:pt x="70438" y="80105"/>
                    <a:pt x="70450" y="80093"/>
                  </a:cubicBezTo>
                  <a:cubicBezTo>
                    <a:pt x="70485" y="80058"/>
                    <a:pt x="70497" y="79998"/>
                    <a:pt x="70461" y="79974"/>
                  </a:cubicBezTo>
                  <a:cubicBezTo>
                    <a:pt x="70446" y="79951"/>
                    <a:pt x="70416" y="79938"/>
                    <a:pt x="70387" y="79938"/>
                  </a:cubicBezTo>
                  <a:close/>
                  <a:moveTo>
                    <a:pt x="19270" y="80687"/>
                  </a:moveTo>
                  <a:cubicBezTo>
                    <a:pt x="19249" y="80687"/>
                    <a:pt x="19230" y="80699"/>
                    <a:pt x="19217" y="80724"/>
                  </a:cubicBezTo>
                  <a:cubicBezTo>
                    <a:pt x="19181" y="80772"/>
                    <a:pt x="19181" y="80820"/>
                    <a:pt x="19229" y="80843"/>
                  </a:cubicBezTo>
                  <a:cubicBezTo>
                    <a:pt x="19241" y="80867"/>
                    <a:pt x="19253" y="80867"/>
                    <a:pt x="19288" y="80867"/>
                  </a:cubicBezTo>
                  <a:cubicBezTo>
                    <a:pt x="19312" y="80867"/>
                    <a:pt x="19348" y="80867"/>
                    <a:pt x="19360" y="80831"/>
                  </a:cubicBezTo>
                  <a:cubicBezTo>
                    <a:pt x="19372" y="80784"/>
                    <a:pt x="19372" y="80736"/>
                    <a:pt x="19324" y="80712"/>
                  </a:cubicBezTo>
                  <a:cubicBezTo>
                    <a:pt x="19308" y="80696"/>
                    <a:pt x="19288" y="80687"/>
                    <a:pt x="19270" y="80687"/>
                  </a:cubicBezTo>
                  <a:close/>
                  <a:moveTo>
                    <a:pt x="68269" y="81394"/>
                  </a:moveTo>
                  <a:cubicBezTo>
                    <a:pt x="68253" y="81394"/>
                    <a:pt x="68237" y="81401"/>
                    <a:pt x="68223" y="81415"/>
                  </a:cubicBezTo>
                  <a:cubicBezTo>
                    <a:pt x="68175" y="81439"/>
                    <a:pt x="68164" y="81486"/>
                    <a:pt x="68187" y="81534"/>
                  </a:cubicBezTo>
                  <a:cubicBezTo>
                    <a:pt x="68197" y="81553"/>
                    <a:pt x="68223" y="81573"/>
                    <a:pt x="68245" y="81573"/>
                  </a:cubicBezTo>
                  <a:cubicBezTo>
                    <a:pt x="68250" y="81573"/>
                    <a:pt x="68254" y="81572"/>
                    <a:pt x="68259" y="81570"/>
                  </a:cubicBezTo>
                  <a:cubicBezTo>
                    <a:pt x="68283" y="81570"/>
                    <a:pt x="68295" y="81570"/>
                    <a:pt x="68306" y="81558"/>
                  </a:cubicBezTo>
                  <a:cubicBezTo>
                    <a:pt x="68354" y="81534"/>
                    <a:pt x="68366" y="81486"/>
                    <a:pt x="68342" y="81439"/>
                  </a:cubicBezTo>
                  <a:cubicBezTo>
                    <a:pt x="68321" y="81410"/>
                    <a:pt x="68295" y="81394"/>
                    <a:pt x="68269" y="81394"/>
                  </a:cubicBezTo>
                  <a:close/>
                  <a:moveTo>
                    <a:pt x="21445" y="82102"/>
                  </a:moveTo>
                  <a:cubicBezTo>
                    <a:pt x="21420" y="82102"/>
                    <a:pt x="21398" y="82113"/>
                    <a:pt x="21384" y="82141"/>
                  </a:cubicBezTo>
                  <a:cubicBezTo>
                    <a:pt x="21372" y="82189"/>
                    <a:pt x="21372" y="82236"/>
                    <a:pt x="21408" y="82260"/>
                  </a:cubicBezTo>
                  <a:cubicBezTo>
                    <a:pt x="21432" y="82260"/>
                    <a:pt x="21443" y="82272"/>
                    <a:pt x="21455" y="82272"/>
                  </a:cubicBezTo>
                  <a:cubicBezTo>
                    <a:pt x="21491" y="82272"/>
                    <a:pt x="21515" y="82260"/>
                    <a:pt x="21527" y="82236"/>
                  </a:cubicBezTo>
                  <a:cubicBezTo>
                    <a:pt x="21551" y="82189"/>
                    <a:pt x="21551" y="82141"/>
                    <a:pt x="21503" y="82117"/>
                  </a:cubicBezTo>
                  <a:cubicBezTo>
                    <a:pt x="21483" y="82107"/>
                    <a:pt x="21464" y="82102"/>
                    <a:pt x="21445" y="82102"/>
                  </a:cubicBezTo>
                  <a:close/>
                  <a:moveTo>
                    <a:pt x="66043" y="82736"/>
                  </a:moveTo>
                  <a:cubicBezTo>
                    <a:pt x="66028" y="82736"/>
                    <a:pt x="66013" y="82740"/>
                    <a:pt x="65997" y="82748"/>
                  </a:cubicBezTo>
                  <a:cubicBezTo>
                    <a:pt x="65961" y="82784"/>
                    <a:pt x="65937" y="82820"/>
                    <a:pt x="65973" y="82867"/>
                  </a:cubicBezTo>
                  <a:cubicBezTo>
                    <a:pt x="65985" y="82903"/>
                    <a:pt x="66020" y="82915"/>
                    <a:pt x="66044" y="82915"/>
                  </a:cubicBezTo>
                  <a:cubicBezTo>
                    <a:pt x="66056" y="82915"/>
                    <a:pt x="66080" y="82903"/>
                    <a:pt x="66092" y="82903"/>
                  </a:cubicBezTo>
                  <a:cubicBezTo>
                    <a:pt x="66140" y="82867"/>
                    <a:pt x="66140" y="82820"/>
                    <a:pt x="66116" y="82784"/>
                  </a:cubicBezTo>
                  <a:cubicBezTo>
                    <a:pt x="66100" y="82752"/>
                    <a:pt x="66073" y="82736"/>
                    <a:pt x="66043" y="82736"/>
                  </a:cubicBezTo>
                  <a:close/>
                  <a:moveTo>
                    <a:pt x="23710" y="83374"/>
                  </a:moveTo>
                  <a:cubicBezTo>
                    <a:pt x="23682" y="83374"/>
                    <a:pt x="23654" y="83392"/>
                    <a:pt x="23646" y="83415"/>
                  </a:cubicBezTo>
                  <a:cubicBezTo>
                    <a:pt x="23610" y="83463"/>
                    <a:pt x="23634" y="83522"/>
                    <a:pt x="23670" y="83546"/>
                  </a:cubicBezTo>
                  <a:cubicBezTo>
                    <a:pt x="23686" y="83546"/>
                    <a:pt x="23696" y="83551"/>
                    <a:pt x="23702" y="83551"/>
                  </a:cubicBezTo>
                  <a:cubicBezTo>
                    <a:pt x="23704" y="83551"/>
                    <a:pt x="23706" y="83550"/>
                    <a:pt x="23706" y="83546"/>
                  </a:cubicBezTo>
                  <a:cubicBezTo>
                    <a:pt x="23729" y="83546"/>
                    <a:pt x="23765" y="83522"/>
                    <a:pt x="23777" y="83498"/>
                  </a:cubicBezTo>
                  <a:cubicBezTo>
                    <a:pt x="23813" y="83463"/>
                    <a:pt x="23789" y="83415"/>
                    <a:pt x="23753" y="83391"/>
                  </a:cubicBezTo>
                  <a:cubicBezTo>
                    <a:pt x="23741" y="83379"/>
                    <a:pt x="23725" y="83374"/>
                    <a:pt x="23710" y="83374"/>
                  </a:cubicBezTo>
                  <a:close/>
                  <a:moveTo>
                    <a:pt x="63760" y="83970"/>
                  </a:moveTo>
                  <a:cubicBezTo>
                    <a:pt x="63748" y="83970"/>
                    <a:pt x="63735" y="83972"/>
                    <a:pt x="63723" y="83975"/>
                  </a:cubicBezTo>
                  <a:cubicBezTo>
                    <a:pt x="63675" y="83987"/>
                    <a:pt x="63663" y="84034"/>
                    <a:pt x="63675" y="84070"/>
                  </a:cubicBezTo>
                  <a:cubicBezTo>
                    <a:pt x="63699" y="84106"/>
                    <a:pt x="63723" y="84118"/>
                    <a:pt x="63758" y="84118"/>
                  </a:cubicBezTo>
                  <a:cubicBezTo>
                    <a:pt x="63758" y="84118"/>
                    <a:pt x="63770" y="84118"/>
                    <a:pt x="63782" y="84106"/>
                  </a:cubicBezTo>
                  <a:cubicBezTo>
                    <a:pt x="63830" y="84094"/>
                    <a:pt x="63842" y="84046"/>
                    <a:pt x="63830" y="83999"/>
                  </a:cubicBezTo>
                  <a:cubicBezTo>
                    <a:pt x="63821" y="83981"/>
                    <a:pt x="63793" y="83970"/>
                    <a:pt x="63760" y="83970"/>
                  </a:cubicBezTo>
                  <a:close/>
                  <a:moveTo>
                    <a:pt x="26059" y="84518"/>
                  </a:moveTo>
                  <a:cubicBezTo>
                    <a:pt x="26026" y="84518"/>
                    <a:pt x="25989" y="84534"/>
                    <a:pt x="25980" y="84570"/>
                  </a:cubicBezTo>
                  <a:cubicBezTo>
                    <a:pt x="25968" y="84618"/>
                    <a:pt x="25980" y="84677"/>
                    <a:pt x="26027" y="84689"/>
                  </a:cubicBezTo>
                  <a:cubicBezTo>
                    <a:pt x="26027" y="84689"/>
                    <a:pt x="26039" y="84689"/>
                    <a:pt x="26051" y="84665"/>
                  </a:cubicBezTo>
                  <a:cubicBezTo>
                    <a:pt x="26087" y="84665"/>
                    <a:pt x="26111" y="84653"/>
                    <a:pt x="26135" y="84630"/>
                  </a:cubicBezTo>
                  <a:cubicBezTo>
                    <a:pt x="26146" y="84594"/>
                    <a:pt x="26135" y="84534"/>
                    <a:pt x="26087" y="84522"/>
                  </a:cubicBezTo>
                  <a:cubicBezTo>
                    <a:pt x="26078" y="84520"/>
                    <a:pt x="26069" y="84518"/>
                    <a:pt x="26059" y="84518"/>
                  </a:cubicBezTo>
                  <a:close/>
                  <a:moveTo>
                    <a:pt x="61386" y="85042"/>
                  </a:moveTo>
                  <a:cubicBezTo>
                    <a:pt x="61376" y="85042"/>
                    <a:pt x="61364" y="85043"/>
                    <a:pt x="61353" y="85046"/>
                  </a:cubicBezTo>
                  <a:cubicBezTo>
                    <a:pt x="61317" y="85058"/>
                    <a:pt x="61294" y="85106"/>
                    <a:pt x="61317" y="85153"/>
                  </a:cubicBezTo>
                  <a:cubicBezTo>
                    <a:pt x="61329" y="85177"/>
                    <a:pt x="61353" y="85189"/>
                    <a:pt x="61389" y="85189"/>
                  </a:cubicBezTo>
                  <a:lnTo>
                    <a:pt x="61413" y="85189"/>
                  </a:lnTo>
                  <a:cubicBezTo>
                    <a:pt x="61460" y="85177"/>
                    <a:pt x="61472" y="85130"/>
                    <a:pt x="61460" y="85094"/>
                  </a:cubicBezTo>
                  <a:cubicBezTo>
                    <a:pt x="61451" y="85058"/>
                    <a:pt x="61421" y="85042"/>
                    <a:pt x="61386" y="85042"/>
                  </a:cubicBezTo>
                  <a:close/>
                  <a:moveTo>
                    <a:pt x="28453" y="85530"/>
                  </a:moveTo>
                  <a:cubicBezTo>
                    <a:pt x="28423" y="85530"/>
                    <a:pt x="28391" y="85546"/>
                    <a:pt x="28373" y="85582"/>
                  </a:cubicBezTo>
                  <a:cubicBezTo>
                    <a:pt x="28361" y="85630"/>
                    <a:pt x="28373" y="85665"/>
                    <a:pt x="28421" y="85689"/>
                  </a:cubicBezTo>
                  <a:cubicBezTo>
                    <a:pt x="28432" y="85701"/>
                    <a:pt x="28432" y="85701"/>
                    <a:pt x="28456" y="85701"/>
                  </a:cubicBezTo>
                  <a:cubicBezTo>
                    <a:pt x="28480" y="85701"/>
                    <a:pt x="28516" y="85665"/>
                    <a:pt x="28528" y="85642"/>
                  </a:cubicBezTo>
                  <a:cubicBezTo>
                    <a:pt x="28540" y="85594"/>
                    <a:pt x="28528" y="85546"/>
                    <a:pt x="28480" y="85534"/>
                  </a:cubicBezTo>
                  <a:cubicBezTo>
                    <a:pt x="28472" y="85532"/>
                    <a:pt x="28463" y="85530"/>
                    <a:pt x="28453" y="85530"/>
                  </a:cubicBezTo>
                  <a:close/>
                  <a:moveTo>
                    <a:pt x="58967" y="85961"/>
                  </a:moveTo>
                  <a:cubicBezTo>
                    <a:pt x="58961" y="85961"/>
                    <a:pt x="58955" y="85961"/>
                    <a:pt x="58948" y="85963"/>
                  </a:cubicBezTo>
                  <a:cubicBezTo>
                    <a:pt x="58912" y="85987"/>
                    <a:pt x="58889" y="86023"/>
                    <a:pt x="58901" y="86070"/>
                  </a:cubicBezTo>
                  <a:cubicBezTo>
                    <a:pt x="58901" y="86100"/>
                    <a:pt x="58925" y="86121"/>
                    <a:pt x="58953" y="86121"/>
                  </a:cubicBezTo>
                  <a:cubicBezTo>
                    <a:pt x="58959" y="86121"/>
                    <a:pt x="58966" y="86120"/>
                    <a:pt x="58972" y="86118"/>
                  </a:cubicBezTo>
                  <a:lnTo>
                    <a:pt x="59008" y="86118"/>
                  </a:lnTo>
                  <a:cubicBezTo>
                    <a:pt x="59031" y="86106"/>
                    <a:pt x="59067" y="86058"/>
                    <a:pt x="59055" y="86011"/>
                  </a:cubicBezTo>
                  <a:cubicBezTo>
                    <a:pt x="59035" y="85990"/>
                    <a:pt x="59005" y="85961"/>
                    <a:pt x="58967" y="85961"/>
                  </a:cubicBezTo>
                  <a:close/>
                  <a:moveTo>
                    <a:pt x="30902" y="86377"/>
                  </a:moveTo>
                  <a:cubicBezTo>
                    <a:pt x="30864" y="86377"/>
                    <a:pt x="30834" y="86408"/>
                    <a:pt x="30814" y="86439"/>
                  </a:cubicBezTo>
                  <a:cubicBezTo>
                    <a:pt x="30802" y="86487"/>
                    <a:pt x="30837" y="86535"/>
                    <a:pt x="30873" y="86546"/>
                  </a:cubicBezTo>
                  <a:lnTo>
                    <a:pt x="30897" y="86546"/>
                  </a:lnTo>
                  <a:cubicBezTo>
                    <a:pt x="30921" y="86546"/>
                    <a:pt x="30957" y="86523"/>
                    <a:pt x="30968" y="86487"/>
                  </a:cubicBezTo>
                  <a:cubicBezTo>
                    <a:pt x="30992" y="86439"/>
                    <a:pt x="30968" y="86404"/>
                    <a:pt x="30921" y="86380"/>
                  </a:cubicBezTo>
                  <a:cubicBezTo>
                    <a:pt x="30914" y="86378"/>
                    <a:pt x="30908" y="86377"/>
                    <a:pt x="30902" y="86377"/>
                  </a:cubicBezTo>
                  <a:close/>
                  <a:moveTo>
                    <a:pt x="56503" y="86753"/>
                  </a:moveTo>
                  <a:cubicBezTo>
                    <a:pt x="56493" y="86753"/>
                    <a:pt x="56482" y="86756"/>
                    <a:pt x="56472" y="86761"/>
                  </a:cubicBezTo>
                  <a:cubicBezTo>
                    <a:pt x="56436" y="86773"/>
                    <a:pt x="56400" y="86820"/>
                    <a:pt x="56412" y="86856"/>
                  </a:cubicBezTo>
                  <a:cubicBezTo>
                    <a:pt x="56436" y="86892"/>
                    <a:pt x="56460" y="86916"/>
                    <a:pt x="56495" y="86916"/>
                  </a:cubicBezTo>
                  <a:lnTo>
                    <a:pt x="56519" y="86916"/>
                  </a:lnTo>
                  <a:cubicBezTo>
                    <a:pt x="56567" y="86904"/>
                    <a:pt x="56591" y="86856"/>
                    <a:pt x="56579" y="86820"/>
                  </a:cubicBezTo>
                  <a:cubicBezTo>
                    <a:pt x="56569" y="86783"/>
                    <a:pt x="56538" y="86753"/>
                    <a:pt x="56503" y="86753"/>
                  </a:cubicBezTo>
                  <a:close/>
                  <a:moveTo>
                    <a:pt x="33403" y="87092"/>
                  </a:moveTo>
                  <a:cubicBezTo>
                    <a:pt x="33364" y="87092"/>
                    <a:pt x="33335" y="87123"/>
                    <a:pt x="33314" y="87154"/>
                  </a:cubicBezTo>
                  <a:cubicBezTo>
                    <a:pt x="33302" y="87201"/>
                    <a:pt x="33338" y="87249"/>
                    <a:pt x="33374" y="87261"/>
                  </a:cubicBezTo>
                  <a:lnTo>
                    <a:pt x="33409" y="87261"/>
                  </a:lnTo>
                  <a:cubicBezTo>
                    <a:pt x="33433" y="87261"/>
                    <a:pt x="33469" y="87225"/>
                    <a:pt x="33481" y="87201"/>
                  </a:cubicBezTo>
                  <a:cubicBezTo>
                    <a:pt x="33493" y="87154"/>
                    <a:pt x="33469" y="87118"/>
                    <a:pt x="33421" y="87094"/>
                  </a:cubicBezTo>
                  <a:cubicBezTo>
                    <a:pt x="33415" y="87093"/>
                    <a:pt x="33409" y="87092"/>
                    <a:pt x="33403" y="87092"/>
                  </a:cubicBezTo>
                  <a:close/>
                  <a:moveTo>
                    <a:pt x="53984" y="87377"/>
                  </a:moveTo>
                  <a:cubicBezTo>
                    <a:pt x="53976" y="87377"/>
                    <a:pt x="53968" y="87378"/>
                    <a:pt x="53959" y="87380"/>
                  </a:cubicBezTo>
                  <a:cubicBezTo>
                    <a:pt x="53912" y="87392"/>
                    <a:pt x="53888" y="87439"/>
                    <a:pt x="53900" y="87487"/>
                  </a:cubicBezTo>
                  <a:cubicBezTo>
                    <a:pt x="53910" y="87526"/>
                    <a:pt x="53936" y="87550"/>
                    <a:pt x="53972" y="87550"/>
                  </a:cubicBezTo>
                  <a:cubicBezTo>
                    <a:pt x="53979" y="87550"/>
                    <a:pt x="53987" y="87549"/>
                    <a:pt x="53995" y="87547"/>
                  </a:cubicBezTo>
                  <a:lnTo>
                    <a:pt x="54007" y="87547"/>
                  </a:lnTo>
                  <a:cubicBezTo>
                    <a:pt x="54055" y="87535"/>
                    <a:pt x="54078" y="87487"/>
                    <a:pt x="54067" y="87439"/>
                  </a:cubicBezTo>
                  <a:cubicBezTo>
                    <a:pt x="54057" y="87400"/>
                    <a:pt x="54022" y="87377"/>
                    <a:pt x="53984" y="87377"/>
                  </a:cubicBezTo>
                  <a:close/>
                  <a:moveTo>
                    <a:pt x="35941" y="87675"/>
                  </a:moveTo>
                  <a:cubicBezTo>
                    <a:pt x="35898" y="87675"/>
                    <a:pt x="35872" y="87698"/>
                    <a:pt x="35862" y="87737"/>
                  </a:cubicBezTo>
                  <a:cubicBezTo>
                    <a:pt x="35850" y="87785"/>
                    <a:pt x="35874" y="87809"/>
                    <a:pt x="35921" y="87832"/>
                  </a:cubicBezTo>
                  <a:cubicBezTo>
                    <a:pt x="35921" y="87832"/>
                    <a:pt x="35933" y="87832"/>
                    <a:pt x="35933" y="87844"/>
                  </a:cubicBezTo>
                  <a:cubicBezTo>
                    <a:pt x="35981" y="87844"/>
                    <a:pt x="36017" y="87809"/>
                    <a:pt x="36029" y="87773"/>
                  </a:cubicBezTo>
                  <a:cubicBezTo>
                    <a:pt x="36041" y="87725"/>
                    <a:pt x="36017" y="87689"/>
                    <a:pt x="35969" y="87678"/>
                  </a:cubicBezTo>
                  <a:cubicBezTo>
                    <a:pt x="35959" y="87675"/>
                    <a:pt x="35949" y="87675"/>
                    <a:pt x="35941" y="87675"/>
                  </a:cubicBezTo>
                  <a:close/>
                  <a:moveTo>
                    <a:pt x="51456" y="87886"/>
                  </a:moveTo>
                  <a:cubicBezTo>
                    <a:pt x="51449" y="87886"/>
                    <a:pt x="51442" y="87887"/>
                    <a:pt x="51435" y="87892"/>
                  </a:cubicBezTo>
                  <a:cubicBezTo>
                    <a:pt x="51388" y="87892"/>
                    <a:pt x="51340" y="87928"/>
                    <a:pt x="51352" y="87975"/>
                  </a:cubicBezTo>
                  <a:cubicBezTo>
                    <a:pt x="51352" y="88023"/>
                    <a:pt x="51400" y="88047"/>
                    <a:pt x="51435" y="88047"/>
                  </a:cubicBezTo>
                  <a:lnTo>
                    <a:pt x="51447" y="88047"/>
                  </a:lnTo>
                  <a:cubicBezTo>
                    <a:pt x="51495" y="88047"/>
                    <a:pt x="51531" y="88011"/>
                    <a:pt x="51519" y="87963"/>
                  </a:cubicBezTo>
                  <a:cubicBezTo>
                    <a:pt x="51519" y="87924"/>
                    <a:pt x="51487" y="87886"/>
                    <a:pt x="51456" y="87886"/>
                  </a:cubicBezTo>
                  <a:close/>
                  <a:moveTo>
                    <a:pt x="38517" y="88082"/>
                  </a:moveTo>
                  <a:cubicBezTo>
                    <a:pt x="38469" y="88082"/>
                    <a:pt x="38422" y="88106"/>
                    <a:pt x="38422" y="88154"/>
                  </a:cubicBezTo>
                  <a:cubicBezTo>
                    <a:pt x="38422" y="88201"/>
                    <a:pt x="38457" y="88249"/>
                    <a:pt x="38493" y="88249"/>
                  </a:cubicBezTo>
                  <a:cubicBezTo>
                    <a:pt x="38541" y="88249"/>
                    <a:pt x="38577" y="88213"/>
                    <a:pt x="38588" y="88166"/>
                  </a:cubicBezTo>
                  <a:cubicBezTo>
                    <a:pt x="38588" y="88130"/>
                    <a:pt x="38553" y="88082"/>
                    <a:pt x="38517" y="88082"/>
                  </a:cubicBezTo>
                  <a:close/>
                  <a:moveTo>
                    <a:pt x="48852" y="88213"/>
                  </a:moveTo>
                  <a:cubicBezTo>
                    <a:pt x="48816" y="88213"/>
                    <a:pt x="48780" y="88261"/>
                    <a:pt x="48780" y="88309"/>
                  </a:cubicBezTo>
                  <a:cubicBezTo>
                    <a:pt x="48780" y="88340"/>
                    <a:pt x="48809" y="88382"/>
                    <a:pt x="48840" y="88382"/>
                  </a:cubicBezTo>
                  <a:cubicBezTo>
                    <a:pt x="48844" y="88382"/>
                    <a:pt x="48848" y="88381"/>
                    <a:pt x="48852" y="88380"/>
                  </a:cubicBezTo>
                  <a:lnTo>
                    <a:pt x="48875" y="88380"/>
                  </a:lnTo>
                  <a:cubicBezTo>
                    <a:pt x="48911" y="88380"/>
                    <a:pt x="48947" y="88332"/>
                    <a:pt x="48947" y="88285"/>
                  </a:cubicBezTo>
                  <a:cubicBezTo>
                    <a:pt x="48947" y="88249"/>
                    <a:pt x="48899" y="88213"/>
                    <a:pt x="48852" y="88213"/>
                  </a:cubicBezTo>
                  <a:close/>
                  <a:moveTo>
                    <a:pt x="41089" y="88332"/>
                  </a:moveTo>
                  <a:cubicBezTo>
                    <a:pt x="41041" y="88332"/>
                    <a:pt x="40994" y="88368"/>
                    <a:pt x="40994" y="88404"/>
                  </a:cubicBezTo>
                  <a:cubicBezTo>
                    <a:pt x="40994" y="88451"/>
                    <a:pt x="41029" y="88499"/>
                    <a:pt x="41077" y="88499"/>
                  </a:cubicBezTo>
                  <a:cubicBezTo>
                    <a:pt x="41136" y="88499"/>
                    <a:pt x="41160" y="88463"/>
                    <a:pt x="41160" y="88428"/>
                  </a:cubicBezTo>
                  <a:cubicBezTo>
                    <a:pt x="41160" y="88380"/>
                    <a:pt x="41136" y="88332"/>
                    <a:pt x="41089" y="88332"/>
                  </a:cubicBezTo>
                  <a:close/>
                  <a:moveTo>
                    <a:pt x="46268" y="88404"/>
                  </a:moveTo>
                  <a:cubicBezTo>
                    <a:pt x="46220" y="88404"/>
                    <a:pt x="46197" y="88451"/>
                    <a:pt x="46197" y="88499"/>
                  </a:cubicBezTo>
                  <a:cubicBezTo>
                    <a:pt x="46197" y="88547"/>
                    <a:pt x="46220" y="88571"/>
                    <a:pt x="46280" y="88571"/>
                  </a:cubicBezTo>
                  <a:cubicBezTo>
                    <a:pt x="46328" y="88571"/>
                    <a:pt x="46351" y="88523"/>
                    <a:pt x="46351" y="88487"/>
                  </a:cubicBezTo>
                  <a:cubicBezTo>
                    <a:pt x="46351" y="88440"/>
                    <a:pt x="46316" y="88404"/>
                    <a:pt x="46268" y="88404"/>
                  </a:cubicBezTo>
                  <a:close/>
                  <a:moveTo>
                    <a:pt x="43696" y="88451"/>
                  </a:moveTo>
                  <a:cubicBezTo>
                    <a:pt x="43637" y="88451"/>
                    <a:pt x="43601" y="88487"/>
                    <a:pt x="43601" y="88523"/>
                  </a:cubicBezTo>
                  <a:cubicBezTo>
                    <a:pt x="43589" y="88571"/>
                    <a:pt x="43637" y="88618"/>
                    <a:pt x="43672" y="88618"/>
                  </a:cubicBezTo>
                  <a:cubicBezTo>
                    <a:pt x="43720" y="88618"/>
                    <a:pt x="43756" y="88571"/>
                    <a:pt x="43780" y="88547"/>
                  </a:cubicBezTo>
                  <a:cubicBezTo>
                    <a:pt x="43780" y="88487"/>
                    <a:pt x="43732" y="88451"/>
                    <a:pt x="43696" y="88451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8"/>
            <p:cNvSpPr/>
            <p:nvPr/>
          </p:nvSpPr>
          <p:spPr>
            <a:xfrm>
              <a:off x="1917018" y="-1860864"/>
              <a:ext cx="2935240" cy="2934149"/>
            </a:xfrm>
            <a:custGeom>
              <a:avLst/>
              <a:gdLst/>
              <a:ahLst/>
              <a:cxnLst/>
              <a:rect l="l" t="t" r="r" b="b"/>
              <a:pathLst>
                <a:path w="94131" h="94096" extrusionOk="0">
                  <a:moveTo>
                    <a:pt x="45708" y="1"/>
                  </a:moveTo>
                  <a:cubicBezTo>
                    <a:pt x="45708" y="1"/>
                    <a:pt x="45696" y="1"/>
                    <a:pt x="45696" y="13"/>
                  </a:cubicBezTo>
                  <a:cubicBezTo>
                    <a:pt x="45696" y="13"/>
                    <a:pt x="45696" y="36"/>
                    <a:pt x="45708" y="36"/>
                  </a:cubicBezTo>
                  <a:cubicBezTo>
                    <a:pt x="45708" y="36"/>
                    <a:pt x="45720" y="36"/>
                    <a:pt x="45720" y="13"/>
                  </a:cubicBezTo>
                  <a:cubicBezTo>
                    <a:pt x="45720" y="1"/>
                    <a:pt x="45720" y="1"/>
                    <a:pt x="45708" y="1"/>
                  </a:cubicBezTo>
                  <a:close/>
                  <a:moveTo>
                    <a:pt x="48280" y="1"/>
                  </a:moveTo>
                  <a:cubicBezTo>
                    <a:pt x="48280" y="1"/>
                    <a:pt x="48268" y="1"/>
                    <a:pt x="48268" y="13"/>
                  </a:cubicBezTo>
                  <a:cubicBezTo>
                    <a:pt x="48268" y="36"/>
                    <a:pt x="48280" y="36"/>
                    <a:pt x="48280" y="36"/>
                  </a:cubicBezTo>
                  <a:cubicBezTo>
                    <a:pt x="48280" y="36"/>
                    <a:pt x="48292" y="36"/>
                    <a:pt x="48292" y="13"/>
                  </a:cubicBezTo>
                  <a:cubicBezTo>
                    <a:pt x="48292" y="13"/>
                    <a:pt x="48292" y="1"/>
                    <a:pt x="48280" y="1"/>
                  </a:cubicBezTo>
                  <a:close/>
                  <a:moveTo>
                    <a:pt x="45708" y="36"/>
                  </a:moveTo>
                  <a:cubicBezTo>
                    <a:pt x="45702" y="42"/>
                    <a:pt x="45702" y="45"/>
                    <a:pt x="45704" y="45"/>
                  </a:cubicBezTo>
                  <a:cubicBezTo>
                    <a:pt x="45705" y="45"/>
                    <a:pt x="45708" y="42"/>
                    <a:pt x="45708" y="36"/>
                  </a:cubicBezTo>
                  <a:close/>
                  <a:moveTo>
                    <a:pt x="50876" y="132"/>
                  </a:moveTo>
                  <a:cubicBezTo>
                    <a:pt x="50876" y="132"/>
                    <a:pt x="50852" y="132"/>
                    <a:pt x="50852" y="155"/>
                  </a:cubicBezTo>
                  <a:cubicBezTo>
                    <a:pt x="50852" y="167"/>
                    <a:pt x="50876" y="167"/>
                    <a:pt x="50876" y="167"/>
                  </a:cubicBezTo>
                  <a:cubicBezTo>
                    <a:pt x="50876" y="167"/>
                    <a:pt x="50887" y="167"/>
                    <a:pt x="50887" y="155"/>
                  </a:cubicBezTo>
                  <a:cubicBezTo>
                    <a:pt x="50887" y="155"/>
                    <a:pt x="50887" y="132"/>
                    <a:pt x="50876" y="132"/>
                  </a:cubicBezTo>
                  <a:close/>
                  <a:moveTo>
                    <a:pt x="43113" y="155"/>
                  </a:moveTo>
                  <a:cubicBezTo>
                    <a:pt x="43113" y="155"/>
                    <a:pt x="43101" y="155"/>
                    <a:pt x="43101" y="167"/>
                  </a:cubicBezTo>
                  <a:cubicBezTo>
                    <a:pt x="43101" y="167"/>
                    <a:pt x="43101" y="179"/>
                    <a:pt x="43113" y="179"/>
                  </a:cubicBezTo>
                  <a:lnTo>
                    <a:pt x="43136" y="167"/>
                  </a:lnTo>
                  <a:cubicBezTo>
                    <a:pt x="43136" y="167"/>
                    <a:pt x="43136" y="155"/>
                    <a:pt x="43113" y="155"/>
                  </a:cubicBezTo>
                  <a:close/>
                  <a:moveTo>
                    <a:pt x="53459" y="417"/>
                  </a:moveTo>
                  <a:cubicBezTo>
                    <a:pt x="53459" y="417"/>
                    <a:pt x="53447" y="417"/>
                    <a:pt x="53447" y="429"/>
                  </a:cubicBezTo>
                  <a:cubicBezTo>
                    <a:pt x="53447" y="429"/>
                    <a:pt x="53447" y="453"/>
                    <a:pt x="53459" y="453"/>
                  </a:cubicBezTo>
                  <a:cubicBezTo>
                    <a:pt x="53459" y="453"/>
                    <a:pt x="53471" y="453"/>
                    <a:pt x="53471" y="429"/>
                  </a:cubicBezTo>
                  <a:cubicBezTo>
                    <a:pt x="53471" y="429"/>
                    <a:pt x="53471" y="417"/>
                    <a:pt x="53459" y="417"/>
                  </a:cubicBezTo>
                  <a:close/>
                  <a:moveTo>
                    <a:pt x="40529" y="429"/>
                  </a:moveTo>
                  <a:cubicBezTo>
                    <a:pt x="40529" y="429"/>
                    <a:pt x="40517" y="429"/>
                    <a:pt x="40517" y="453"/>
                  </a:cubicBezTo>
                  <a:cubicBezTo>
                    <a:pt x="40517" y="465"/>
                    <a:pt x="40529" y="465"/>
                    <a:pt x="40529" y="477"/>
                  </a:cubicBezTo>
                  <a:cubicBezTo>
                    <a:pt x="40541" y="465"/>
                    <a:pt x="40541" y="465"/>
                    <a:pt x="40541" y="453"/>
                  </a:cubicBezTo>
                  <a:cubicBezTo>
                    <a:pt x="40541" y="429"/>
                    <a:pt x="40541" y="429"/>
                    <a:pt x="40529" y="429"/>
                  </a:cubicBezTo>
                  <a:close/>
                  <a:moveTo>
                    <a:pt x="56019" y="822"/>
                  </a:moveTo>
                  <a:cubicBezTo>
                    <a:pt x="56007" y="822"/>
                    <a:pt x="55995" y="822"/>
                    <a:pt x="55995" y="834"/>
                  </a:cubicBezTo>
                  <a:cubicBezTo>
                    <a:pt x="55995" y="846"/>
                    <a:pt x="55995" y="870"/>
                    <a:pt x="56007" y="870"/>
                  </a:cubicBezTo>
                  <a:cubicBezTo>
                    <a:pt x="56019" y="870"/>
                    <a:pt x="56031" y="870"/>
                    <a:pt x="56031" y="846"/>
                  </a:cubicBezTo>
                  <a:cubicBezTo>
                    <a:pt x="56031" y="834"/>
                    <a:pt x="56031" y="822"/>
                    <a:pt x="56019" y="822"/>
                  </a:cubicBezTo>
                  <a:close/>
                  <a:moveTo>
                    <a:pt x="37981" y="846"/>
                  </a:moveTo>
                  <a:cubicBezTo>
                    <a:pt x="37969" y="870"/>
                    <a:pt x="37969" y="870"/>
                    <a:pt x="37969" y="882"/>
                  </a:cubicBezTo>
                  <a:cubicBezTo>
                    <a:pt x="37969" y="894"/>
                    <a:pt x="37969" y="894"/>
                    <a:pt x="37981" y="894"/>
                  </a:cubicBezTo>
                  <a:cubicBezTo>
                    <a:pt x="37993" y="894"/>
                    <a:pt x="37993" y="882"/>
                    <a:pt x="38017" y="870"/>
                  </a:cubicBezTo>
                  <a:cubicBezTo>
                    <a:pt x="38017" y="846"/>
                    <a:pt x="37993" y="846"/>
                    <a:pt x="37981" y="846"/>
                  </a:cubicBezTo>
                  <a:close/>
                  <a:moveTo>
                    <a:pt x="58555" y="1382"/>
                  </a:moveTo>
                  <a:cubicBezTo>
                    <a:pt x="58531" y="1382"/>
                    <a:pt x="58519" y="1382"/>
                    <a:pt x="58519" y="1406"/>
                  </a:cubicBezTo>
                  <a:cubicBezTo>
                    <a:pt x="58519" y="1418"/>
                    <a:pt x="58519" y="1429"/>
                    <a:pt x="58531" y="1429"/>
                  </a:cubicBezTo>
                  <a:cubicBezTo>
                    <a:pt x="58555" y="1429"/>
                    <a:pt x="58567" y="1418"/>
                    <a:pt x="58567" y="1418"/>
                  </a:cubicBezTo>
                  <a:cubicBezTo>
                    <a:pt x="58567" y="1406"/>
                    <a:pt x="58567" y="1382"/>
                    <a:pt x="58555" y="1382"/>
                  </a:cubicBezTo>
                  <a:close/>
                  <a:moveTo>
                    <a:pt x="35457" y="1418"/>
                  </a:moveTo>
                  <a:cubicBezTo>
                    <a:pt x="35433" y="1429"/>
                    <a:pt x="35433" y="1429"/>
                    <a:pt x="35433" y="1441"/>
                  </a:cubicBezTo>
                  <a:cubicBezTo>
                    <a:pt x="35433" y="1465"/>
                    <a:pt x="35433" y="1465"/>
                    <a:pt x="35457" y="1465"/>
                  </a:cubicBezTo>
                  <a:cubicBezTo>
                    <a:pt x="35469" y="1453"/>
                    <a:pt x="35469" y="1453"/>
                    <a:pt x="35469" y="1429"/>
                  </a:cubicBezTo>
                  <a:cubicBezTo>
                    <a:pt x="35469" y="1418"/>
                    <a:pt x="35469" y="1418"/>
                    <a:pt x="35457" y="1418"/>
                  </a:cubicBezTo>
                  <a:close/>
                  <a:moveTo>
                    <a:pt x="61055" y="2084"/>
                  </a:moveTo>
                  <a:cubicBezTo>
                    <a:pt x="61032" y="2084"/>
                    <a:pt x="61020" y="2084"/>
                    <a:pt x="61020" y="2096"/>
                  </a:cubicBezTo>
                  <a:cubicBezTo>
                    <a:pt x="61020" y="2120"/>
                    <a:pt x="61020" y="2132"/>
                    <a:pt x="61032" y="2132"/>
                  </a:cubicBezTo>
                  <a:cubicBezTo>
                    <a:pt x="61055" y="2132"/>
                    <a:pt x="61055" y="2120"/>
                    <a:pt x="61067" y="2120"/>
                  </a:cubicBezTo>
                  <a:cubicBezTo>
                    <a:pt x="61067" y="2096"/>
                    <a:pt x="61067" y="2084"/>
                    <a:pt x="61055" y="2084"/>
                  </a:cubicBezTo>
                  <a:close/>
                  <a:moveTo>
                    <a:pt x="32957" y="2132"/>
                  </a:moveTo>
                  <a:cubicBezTo>
                    <a:pt x="32933" y="2144"/>
                    <a:pt x="32933" y="2144"/>
                    <a:pt x="32933" y="2156"/>
                  </a:cubicBezTo>
                  <a:cubicBezTo>
                    <a:pt x="32933" y="2180"/>
                    <a:pt x="32957" y="2180"/>
                    <a:pt x="32969" y="2180"/>
                  </a:cubicBezTo>
                  <a:cubicBezTo>
                    <a:pt x="32980" y="2156"/>
                    <a:pt x="32980" y="2156"/>
                    <a:pt x="32980" y="2144"/>
                  </a:cubicBezTo>
                  <a:cubicBezTo>
                    <a:pt x="32969" y="2132"/>
                    <a:pt x="32969" y="2132"/>
                    <a:pt x="32957" y="2132"/>
                  </a:cubicBezTo>
                  <a:close/>
                  <a:moveTo>
                    <a:pt x="63508" y="2918"/>
                  </a:moveTo>
                  <a:cubicBezTo>
                    <a:pt x="63496" y="2918"/>
                    <a:pt x="63472" y="2918"/>
                    <a:pt x="63472" y="2930"/>
                  </a:cubicBezTo>
                  <a:cubicBezTo>
                    <a:pt x="63472" y="2953"/>
                    <a:pt x="63472" y="2965"/>
                    <a:pt x="63496" y="2965"/>
                  </a:cubicBezTo>
                  <a:cubicBezTo>
                    <a:pt x="63508" y="2965"/>
                    <a:pt x="63520" y="2965"/>
                    <a:pt x="63520" y="2953"/>
                  </a:cubicBezTo>
                  <a:cubicBezTo>
                    <a:pt x="63520" y="2930"/>
                    <a:pt x="63520" y="2918"/>
                    <a:pt x="63508" y="2918"/>
                  </a:cubicBezTo>
                  <a:close/>
                  <a:moveTo>
                    <a:pt x="30492" y="2977"/>
                  </a:moveTo>
                  <a:cubicBezTo>
                    <a:pt x="30480" y="2989"/>
                    <a:pt x="30480" y="2989"/>
                    <a:pt x="30480" y="3013"/>
                  </a:cubicBezTo>
                  <a:cubicBezTo>
                    <a:pt x="30492" y="3013"/>
                    <a:pt x="30492" y="3025"/>
                    <a:pt x="30504" y="3025"/>
                  </a:cubicBezTo>
                  <a:lnTo>
                    <a:pt x="30516" y="3025"/>
                  </a:lnTo>
                  <a:cubicBezTo>
                    <a:pt x="30528" y="3013"/>
                    <a:pt x="30528" y="3013"/>
                    <a:pt x="30528" y="3001"/>
                  </a:cubicBezTo>
                  <a:cubicBezTo>
                    <a:pt x="30516" y="2977"/>
                    <a:pt x="30516" y="2977"/>
                    <a:pt x="30492" y="2977"/>
                  </a:cubicBezTo>
                  <a:close/>
                  <a:moveTo>
                    <a:pt x="65925" y="3906"/>
                  </a:moveTo>
                  <a:cubicBezTo>
                    <a:pt x="65901" y="3906"/>
                    <a:pt x="65889" y="3906"/>
                    <a:pt x="65889" y="3918"/>
                  </a:cubicBezTo>
                  <a:cubicBezTo>
                    <a:pt x="65889" y="3930"/>
                    <a:pt x="65889" y="3942"/>
                    <a:pt x="65901" y="3942"/>
                  </a:cubicBezTo>
                  <a:cubicBezTo>
                    <a:pt x="65913" y="3942"/>
                    <a:pt x="65913" y="3930"/>
                    <a:pt x="65937" y="3930"/>
                  </a:cubicBezTo>
                  <a:cubicBezTo>
                    <a:pt x="65937" y="3918"/>
                    <a:pt x="65937" y="3906"/>
                    <a:pt x="65925" y="3906"/>
                  </a:cubicBezTo>
                  <a:close/>
                  <a:moveTo>
                    <a:pt x="28111" y="3965"/>
                  </a:moveTo>
                  <a:cubicBezTo>
                    <a:pt x="28099" y="3977"/>
                    <a:pt x="28099" y="3977"/>
                    <a:pt x="28099" y="3989"/>
                  </a:cubicBezTo>
                  <a:lnTo>
                    <a:pt x="28123" y="4001"/>
                  </a:lnTo>
                  <a:lnTo>
                    <a:pt x="28135" y="4001"/>
                  </a:lnTo>
                  <a:cubicBezTo>
                    <a:pt x="28147" y="3989"/>
                    <a:pt x="28147" y="3989"/>
                    <a:pt x="28147" y="3977"/>
                  </a:cubicBezTo>
                  <a:cubicBezTo>
                    <a:pt x="28147" y="3965"/>
                    <a:pt x="28135" y="3965"/>
                    <a:pt x="28111" y="3965"/>
                  </a:cubicBezTo>
                  <a:close/>
                  <a:moveTo>
                    <a:pt x="68271" y="5001"/>
                  </a:moveTo>
                  <a:cubicBezTo>
                    <a:pt x="68259" y="5001"/>
                    <a:pt x="68235" y="5001"/>
                    <a:pt x="68235" y="5013"/>
                  </a:cubicBezTo>
                  <a:cubicBezTo>
                    <a:pt x="68235" y="5037"/>
                    <a:pt x="68235" y="5049"/>
                    <a:pt x="68259" y="5049"/>
                  </a:cubicBezTo>
                  <a:cubicBezTo>
                    <a:pt x="68271" y="5049"/>
                    <a:pt x="68271" y="5049"/>
                    <a:pt x="68282" y="5037"/>
                  </a:cubicBezTo>
                  <a:cubicBezTo>
                    <a:pt x="68282" y="5013"/>
                    <a:pt x="68282" y="5001"/>
                    <a:pt x="68271" y="5001"/>
                  </a:cubicBezTo>
                  <a:close/>
                  <a:moveTo>
                    <a:pt x="25777" y="5061"/>
                  </a:moveTo>
                  <a:cubicBezTo>
                    <a:pt x="25765" y="5073"/>
                    <a:pt x="25765" y="5073"/>
                    <a:pt x="25765" y="5097"/>
                  </a:cubicBezTo>
                  <a:cubicBezTo>
                    <a:pt x="25765" y="5108"/>
                    <a:pt x="25765" y="5108"/>
                    <a:pt x="25777" y="5108"/>
                  </a:cubicBezTo>
                  <a:lnTo>
                    <a:pt x="25789" y="5108"/>
                  </a:lnTo>
                  <a:cubicBezTo>
                    <a:pt x="25813" y="5097"/>
                    <a:pt x="25813" y="5097"/>
                    <a:pt x="25813" y="5085"/>
                  </a:cubicBezTo>
                  <a:cubicBezTo>
                    <a:pt x="25789" y="5061"/>
                    <a:pt x="25789" y="5061"/>
                    <a:pt x="25777" y="5061"/>
                  </a:cubicBezTo>
                  <a:close/>
                  <a:moveTo>
                    <a:pt x="70533" y="6243"/>
                  </a:moveTo>
                  <a:cubicBezTo>
                    <a:pt x="70530" y="6243"/>
                    <a:pt x="70527" y="6245"/>
                    <a:pt x="70521" y="6251"/>
                  </a:cubicBezTo>
                  <a:cubicBezTo>
                    <a:pt x="70521" y="6263"/>
                    <a:pt x="70521" y="6263"/>
                    <a:pt x="70533" y="6287"/>
                  </a:cubicBezTo>
                  <a:cubicBezTo>
                    <a:pt x="70541" y="6287"/>
                    <a:pt x="70543" y="6277"/>
                    <a:pt x="70544" y="6277"/>
                  </a:cubicBezTo>
                  <a:cubicBezTo>
                    <a:pt x="70545" y="6277"/>
                    <a:pt x="70545" y="6279"/>
                    <a:pt x="70545" y="6287"/>
                  </a:cubicBezTo>
                  <a:cubicBezTo>
                    <a:pt x="70557" y="6275"/>
                    <a:pt x="70557" y="6251"/>
                    <a:pt x="70545" y="6251"/>
                  </a:cubicBezTo>
                  <a:cubicBezTo>
                    <a:pt x="70539" y="6245"/>
                    <a:pt x="70536" y="6243"/>
                    <a:pt x="70533" y="6243"/>
                  </a:cubicBezTo>
                  <a:close/>
                  <a:moveTo>
                    <a:pt x="23491" y="6299"/>
                  </a:moveTo>
                  <a:lnTo>
                    <a:pt x="23491" y="6323"/>
                  </a:lnTo>
                  <a:cubicBezTo>
                    <a:pt x="23491" y="6347"/>
                    <a:pt x="23503" y="6347"/>
                    <a:pt x="23491" y="6347"/>
                  </a:cubicBezTo>
                  <a:lnTo>
                    <a:pt x="23503" y="6347"/>
                  </a:lnTo>
                  <a:cubicBezTo>
                    <a:pt x="23515" y="6323"/>
                    <a:pt x="23515" y="6323"/>
                    <a:pt x="23515" y="6311"/>
                  </a:cubicBezTo>
                  <a:cubicBezTo>
                    <a:pt x="23503" y="6299"/>
                    <a:pt x="23503" y="6299"/>
                    <a:pt x="23491" y="6299"/>
                  </a:cubicBezTo>
                  <a:close/>
                  <a:moveTo>
                    <a:pt x="72743" y="7600"/>
                  </a:moveTo>
                  <a:cubicBezTo>
                    <a:pt x="72738" y="7600"/>
                    <a:pt x="72735" y="7603"/>
                    <a:pt x="72735" y="7609"/>
                  </a:cubicBezTo>
                  <a:cubicBezTo>
                    <a:pt x="72724" y="7621"/>
                    <a:pt x="72724" y="7633"/>
                    <a:pt x="72735" y="7633"/>
                  </a:cubicBezTo>
                  <a:lnTo>
                    <a:pt x="72759" y="7633"/>
                  </a:lnTo>
                  <a:cubicBezTo>
                    <a:pt x="72783" y="7621"/>
                    <a:pt x="72783" y="7609"/>
                    <a:pt x="72759" y="7609"/>
                  </a:cubicBezTo>
                  <a:cubicBezTo>
                    <a:pt x="72753" y="7603"/>
                    <a:pt x="72747" y="7600"/>
                    <a:pt x="72743" y="7600"/>
                  </a:cubicBezTo>
                  <a:close/>
                  <a:moveTo>
                    <a:pt x="21289" y="7668"/>
                  </a:moveTo>
                  <a:lnTo>
                    <a:pt x="21289" y="7692"/>
                  </a:lnTo>
                  <a:lnTo>
                    <a:pt x="21289" y="7716"/>
                  </a:lnTo>
                  <a:lnTo>
                    <a:pt x="21300" y="7716"/>
                  </a:lnTo>
                  <a:cubicBezTo>
                    <a:pt x="21312" y="7704"/>
                    <a:pt x="21312" y="7704"/>
                    <a:pt x="21312" y="7680"/>
                  </a:cubicBezTo>
                  <a:cubicBezTo>
                    <a:pt x="21300" y="7668"/>
                    <a:pt x="21300" y="7668"/>
                    <a:pt x="21289" y="7668"/>
                  </a:cubicBezTo>
                  <a:close/>
                  <a:moveTo>
                    <a:pt x="74890" y="9067"/>
                  </a:moveTo>
                  <a:cubicBezTo>
                    <a:pt x="74887" y="9067"/>
                    <a:pt x="74884" y="9073"/>
                    <a:pt x="74879" y="9085"/>
                  </a:cubicBezTo>
                  <a:cubicBezTo>
                    <a:pt x="74867" y="9097"/>
                    <a:pt x="74867" y="9097"/>
                    <a:pt x="74879" y="9109"/>
                  </a:cubicBezTo>
                  <a:lnTo>
                    <a:pt x="74902" y="9109"/>
                  </a:lnTo>
                  <a:cubicBezTo>
                    <a:pt x="74926" y="9097"/>
                    <a:pt x="74926" y="9097"/>
                    <a:pt x="74902" y="9085"/>
                  </a:cubicBezTo>
                  <a:cubicBezTo>
                    <a:pt x="74896" y="9073"/>
                    <a:pt x="74893" y="9067"/>
                    <a:pt x="74890" y="9067"/>
                  </a:cubicBezTo>
                  <a:close/>
                  <a:moveTo>
                    <a:pt x="19166" y="9134"/>
                  </a:moveTo>
                  <a:cubicBezTo>
                    <a:pt x="19164" y="9134"/>
                    <a:pt x="19161" y="9137"/>
                    <a:pt x="19157" y="9145"/>
                  </a:cubicBezTo>
                  <a:lnTo>
                    <a:pt x="19157" y="9168"/>
                  </a:lnTo>
                  <a:cubicBezTo>
                    <a:pt x="19157" y="9174"/>
                    <a:pt x="19160" y="9177"/>
                    <a:pt x="19163" y="9177"/>
                  </a:cubicBezTo>
                  <a:cubicBezTo>
                    <a:pt x="19166" y="9177"/>
                    <a:pt x="19169" y="9174"/>
                    <a:pt x="19169" y="9168"/>
                  </a:cubicBezTo>
                  <a:lnTo>
                    <a:pt x="19181" y="9168"/>
                  </a:lnTo>
                  <a:cubicBezTo>
                    <a:pt x="19181" y="9157"/>
                    <a:pt x="19205" y="9157"/>
                    <a:pt x="19181" y="9145"/>
                  </a:cubicBezTo>
                  <a:cubicBezTo>
                    <a:pt x="19173" y="9145"/>
                    <a:pt x="19171" y="9134"/>
                    <a:pt x="19166" y="9134"/>
                  </a:cubicBezTo>
                  <a:close/>
                  <a:moveTo>
                    <a:pt x="76923" y="10660"/>
                  </a:moveTo>
                  <a:cubicBezTo>
                    <a:pt x="76917" y="10660"/>
                    <a:pt x="76915" y="10663"/>
                    <a:pt x="76915" y="10669"/>
                  </a:cubicBezTo>
                  <a:cubicBezTo>
                    <a:pt x="76903" y="10692"/>
                    <a:pt x="76903" y="10704"/>
                    <a:pt x="76915" y="10704"/>
                  </a:cubicBezTo>
                  <a:lnTo>
                    <a:pt x="76950" y="10704"/>
                  </a:lnTo>
                  <a:cubicBezTo>
                    <a:pt x="76962" y="10692"/>
                    <a:pt x="76962" y="10669"/>
                    <a:pt x="76950" y="10669"/>
                  </a:cubicBezTo>
                  <a:cubicBezTo>
                    <a:pt x="76938" y="10663"/>
                    <a:pt x="76929" y="10660"/>
                    <a:pt x="76923" y="10660"/>
                  </a:cubicBezTo>
                  <a:close/>
                  <a:moveTo>
                    <a:pt x="17121" y="10752"/>
                  </a:moveTo>
                  <a:cubicBezTo>
                    <a:pt x="17121" y="10764"/>
                    <a:pt x="17098" y="10764"/>
                    <a:pt x="17121" y="10776"/>
                  </a:cubicBezTo>
                  <a:lnTo>
                    <a:pt x="17145" y="10776"/>
                  </a:lnTo>
                  <a:cubicBezTo>
                    <a:pt x="17157" y="10764"/>
                    <a:pt x="17157" y="10764"/>
                    <a:pt x="17145" y="10752"/>
                  </a:cubicBezTo>
                  <a:close/>
                  <a:moveTo>
                    <a:pt x="78892" y="12362"/>
                  </a:moveTo>
                  <a:cubicBezTo>
                    <a:pt x="78888" y="12362"/>
                    <a:pt x="78885" y="12365"/>
                    <a:pt x="78879" y="12371"/>
                  </a:cubicBezTo>
                  <a:cubicBezTo>
                    <a:pt x="78867" y="12383"/>
                    <a:pt x="78867" y="12383"/>
                    <a:pt x="78879" y="12395"/>
                  </a:cubicBezTo>
                  <a:lnTo>
                    <a:pt x="78915" y="12395"/>
                  </a:lnTo>
                  <a:cubicBezTo>
                    <a:pt x="78927" y="12383"/>
                    <a:pt x="78915" y="12383"/>
                    <a:pt x="78915" y="12371"/>
                  </a:cubicBezTo>
                  <a:cubicBezTo>
                    <a:pt x="78903" y="12365"/>
                    <a:pt x="78897" y="12362"/>
                    <a:pt x="78892" y="12362"/>
                  </a:cubicBezTo>
                  <a:close/>
                  <a:moveTo>
                    <a:pt x="15176" y="12434"/>
                  </a:moveTo>
                  <a:cubicBezTo>
                    <a:pt x="15172" y="12434"/>
                    <a:pt x="15169" y="12437"/>
                    <a:pt x="15169" y="12443"/>
                  </a:cubicBezTo>
                  <a:cubicBezTo>
                    <a:pt x="15157" y="12455"/>
                    <a:pt x="15157" y="12455"/>
                    <a:pt x="15169" y="12478"/>
                  </a:cubicBezTo>
                  <a:cubicBezTo>
                    <a:pt x="15173" y="12482"/>
                    <a:pt x="15175" y="12484"/>
                    <a:pt x="15178" y="12484"/>
                  </a:cubicBezTo>
                  <a:cubicBezTo>
                    <a:pt x="15182" y="12484"/>
                    <a:pt x="15185" y="12478"/>
                    <a:pt x="15193" y="12478"/>
                  </a:cubicBezTo>
                  <a:cubicBezTo>
                    <a:pt x="15216" y="12455"/>
                    <a:pt x="15216" y="12455"/>
                    <a:pt x="15193" y="12443"/>
                  </a:cubicBezTo>
                  <a:cubicBezTo>
                    <a:pt x="15187" y="12437"/>
                    <a:pt x="15181" y="12434"/>
                    <a:pt x="15176" y="12434"/>
                  </a:cubicBezTo>
                  <a:close/>
                  <a:moveTo>
                    <a:pt x="80759" y="14160"/>
                  </a:moveTo>
                  <a:cubicBezTo>
                    <a:pt x="80754" y="14160"/>
                    <a:pt x="80748" y="14163"/>
                    <a:pt x="80736" y="14169"/>
                  </a:cubicBezTo>
                  <a:cubicBezTo>
                    <a:pt x="80725" y="14181"/>
                    <a:pt x="80725" y="14181"/>
                    <a:pt x="80736" y="14205"/>
                  </a:cubicBezTo>
                  <a:cubicBezTo>
                    <a:pt x="80748" y="14211"/>
                    <a:pt x="80754" y="14214"/>
                    <a:pt x="80759" y="14214"/>
                  </a:cubicBezTo>
                  <a:cubicBezTo>
                    <a:pt x="80763" y="14214"/>
                    <a:pt x="80766" y="14211"/>
                    <a:pt x="80772" y="14205"/>
                  </a:cubicBezTo>
                  <a:lnTo>
                    <a:pt x="80772" y="14169"/>
                  </a:lnTo>
                  <a:cubicBezTo>
                    <a:pt x="80766" y="14163"/>
                    <a:pt x="80763" y="14160"/>
                    <a:pt x="80759" y="14160"/>
                  </a:cubicBezTo>
                  <a:close/>
                  <a:moveTo>
                    <a:pt x="13323" y="14246"/>
                  </a:moveTo>
                  <a:cubicBezTo>
                    <a:pt x="13320" y="14246"/>
                    <a:pt x="13317" y="14252"/>
                    <a:pt x="13311" y="14264"/>
                  </a:cubicBezTo>
                  <a:cubicBezTo>
                    <a:pt x="13288" y="14276"/>
                    <a:pt x="13288" y="14276"/>
                    <a:pt x="13311" y="14288"/>
                  </a:cubicBezTo>
                  <a:lnTo>
                    <a:pt x="13335" y="14288"/>
                  </a:lnTo>
                  <a:cubicBezTo>
                    <a:pt x="13347" y="14276"/>
                    <a:pt x="13347" y="14276"/>
                    <a:pt x="13335" y="14264"/>
                  </a:cubicBezTo>
                  <a:cubicBezTo>
                    <a:pt x="13329" y="14252"/>
                    <a:pt x="13326" y="14246"/>
                    <a:pt x="13323" y="14246"/>
                  </a:cubicBezTo>
                  <a:close/>
                  <a:moveTo>
                    <a:pt x="82510" y="16065"/>
                  </a:moveTo>
                  <a:cubicBezTo>
                    <a:pt x="82507" y="16065"/>
                    <a:pt x="82504" y="16068"/>
                    <a:pt x="82499" y="16074"/>
                  </a:cubicBezTo>
                  <a:cubicBezTo>
                    <a:pt x="82499" y="16086"/>
                    <a:pt x="82487" y="16086"/>
                    <a:pt x="82499" y="16110"/>
                  </a:cubicBezTo>
                  <a:cubicBezTo>
                    <a:pt x="82499" y="16110"/>
                    <a:pt x="82499" y="16115"/>
                    <a:pt x="82502" y="16115"/>
                  </a:cubicBezTo>
                  <a:cubicBezTo>
                    <a:pt x="82504" y="16115"/>
                    <a:pt x="82506" y="16114"/>
                    <a:pt x="82510" y="16110"/>
                  </a:cubicBezTo>
                  <a:lnTo>
                    <a:pt x="82522" y="16110"/>
                  </a:lnTo>
                  <a:cubicBezTo>
                    <a:pt x="82546" y="16098"/>
                    <a:pt x="82546" y="16098"/>
                    <a:pt x="82522" y="16074"/>
                  </a:cubicBezTo>
                  <a:cubicBezTo>
                    <a:pt x="82516" y="16068"/>
                    <a:pt x="82513" y="16065"/>
                    <a:pt x="82510" y="16065"/>
                  </a:cubicBezTo>
                  <a:close/>
                  <a:moveTo>
                    <a:pt x="11563" y="16151"/>
                  </a:moveTo>
                  <a:cubicBezTo>
                    <a:pt x="11558" y="16151"/>
                    <a:pt x="11555" y="16157"/>
                    <a:pt x="11549" y="16169"/>
                  </a:cubicBezTo>
                  <a:cubicBezTo>
                    <a:pt x="11537" y="16181"/>
                    <a:pt x="11537" y="16193"/>
                    <a:pt x="11549" y="16193"/>
                  </a:cubicBezTo>
                  <a:lnTo>
                    <a:pt x="11585" y="16193"/>
                  </a:lnTo>
                  <a:cubicBezTo>
                    <a:pt x="11597" y="16181"/>
                    <a:pt x="11597" y="16181"/>
                    <a:pt x="11585" y="16169"/>
                  </a:cubicBezTo>
                  <a:cubicBezTo>
                    <a:pt x="11573" y="16157"/>
                    <a:pt x="11567" y="16151"/>
                    <a:pt x="11563" y="16151"/>
                  </a:cubicBezTo>
                  <a:close/>
                  <a:moveTo>
                    <a:pt x="84154" y="18074"/>
                  </a:moveTo>
                  <a:cubicBezTo>
                    <a:pt x="84154" y="18086"/>
                    <a:pt x="84130" y="18086"/>
                    <a:pt x="84154" y="18098"/>
                  </a:cubicBezTo>
                  <a:cubicBezTo>
                    <a:pt x="84154" y="18110"/>
                    <a:pt x="84154" y="18116"/>
                    <a:pt x="84155" y="18116"/>
                  </a:cubicBezTo>
                  <a:cubicBezTo>
                    <a:pt x="84156" y="18116"/>
                    <a:pt x="84159" y="18110"/>
                    <a:pt x="84165" y="18098"/>
                  </a:cubicBezTo>
                  <a:lnTo>
                    <a:pt x="84177" y="18098"/>
                  </a:lnTo>
                  <a:lnTo>
                    <a:pt x="84177" y="18074"/>
                  </a:lnTo>
                  <a:close/>
                  <a:moveTo>
                    <a:pt x="9930" y="18161"/>
                  </a:moveTo>
                  <a:cubicBezTo>
                    <a:pt x="9927" y="18161"/>
                    <a:pt x="9924" y="18164"/>
                    <a:pt x="9918" y="18170"/>
                  </a:cubicBezTo>
                  <a:cubicBezTo>
                    <a:pt x="9894" y="18193"/>
                    <a:pt x="9894" y="18193"/>
                    <a:pt x="9918" y="18205"/>
                  </a:cubicBezTo>
                  <a:lnTo>
                    <a:pt x="9942" y="18205"/>
                  </a:lnTo>
                  <a:cubicBezTo>
                    <a:pt x="9954" y="18193"/>
                    <a:pt x="9954" y="18193"/>
                    <a:pt x="9942" y="18170"/>
                  </a:cubicBezTo>
                  <a:cubicBezTo>
                    <a:pt x="9936" y="18164"/>
                    <a:pt x="9933" y="18161"/>
                    <a:pt x="9930" y="18161"/>
                  </a:cubicBezTo>
                  <a:close/>
                  <a:moveTo>
                    <a:pt x="85678" y="20158"/>
                  </a:moveTo>
                  <a:lnTo>
                    <a:pt x="85678" y="20182"/>
                  </a:lnTo>
                  <a:cubicBezTo>
                    <a:pt x="85678" y="20194"/>
                    <a:pt x="85683" y="20200"/>
                    <a:pt x="85689" y="20200"/>
                  </a:cubicBezTo>
                  <a:cubicBezTo>
                    <a:pt x="85695" y="20200"/>
                    <a:pt x="85701" y="20194"/>
                    <a:pt x="85701" y="20182"/>
                  </a:cubicBezTo>
                  <a:lnTo>
                    <a:pt x="85713" y="20182"/>
                  </a:lnTo>
                  <a:cubicBezTo>
                    <a:pt x="85713" y="20170"/>
                    <a:pt x="85725" y="20170"/>
                    <a:pt x="85713" y="20158"/>
                  </a:cubicBezTo>
                  <a:close/>
                  <a:moveTo>
                    <a:pt x="8382" y="20244"/>
                  </a:moveTo>
                  <a:cubicBezTo>
                    <a:pt x="8379" y="20244"/>
                    <a:pt x="8376" y="20247"/>
                    <a:pt x="8370" y="20253"/>
                  </a:cubicBezTo>
                  <a:cubicBezTo>
                    <a:pt x="8346" y="20277"/>
                    <a:pt x="8346" y="20289"/>
                    <a:pt x="8370" y="20289"/>
                  </a:cubicBezTo>
                  <a:lnTo>
                    <a:pt x="8394" y="20289"/>
                  </a:lnTo>
                  <a:cubicBezTo>
                    <a:pt x="8406" y="20277"/>
                    <a:pt x="8406" y="20277"/>
                    <a:pt x="8394" y="20253"/>
                  </a:cubicBezTo>
                  <a:cubicBezTo>
                    <a:pt x="8388" y="20247"/>
                    <a:pt x="8385" y="20244"/>
                    <a:pt x="8382" y="20244"/>
                  </a:cubicBezTo>
                  <a:close/>
                  <a:moveTo>
                    <a:pt x="87106" y="22325"/>
                  </a:moveTo>
                  <a:cubicBezTo>
                    <a:pt x="87106" y="22337"/>
                    <a:pt x="87094" y="22337"/>
                    <a:pt x="87106" y="22361"/>
                  </a:cubicBezTo>
                  <a:lnTo>
                    <a:pt x="87142" y="22361"/>
                  </a:lnTo>
                  <a:cubicBezTo>
                    <a:pt x="87142" y="22361"/>
                    <a:pt x="87154" y="22349"/>
                    <a:pt x="87142" y="22325"/>
                  </a:cubicBezTo>
                  <a:close/>
                  <a:moveTo>
                    <a:pt x="6961" y="22423"/>
                  </a:moveTo>
                  <a:cubicBezTo>
                    <a:pt x="6956" y="22423"/>
                    <a:pt x="6953" y="22426"/>
                    <a:pt x="6953" y="22432"/>
                  </a:cubicBezTo>
                  <a:cubicBezTo>
                    <a:pt x="6941" y="22444"/>
                    <a:pt x="6941" y="22456"/>
                    <a:pt x="6953" y="22456"/>
                  </a:cubicBezTo>
                  <a:lnTo>
                    <a:pt x="7001" y="22456"/>
                  </a:lnTo>
                  <a:cubicBezTo>
                    <a:pt x="7001" y="22444"/>
                    <a:pt x="7001" y="22432"/>
                    <a:pt x="6977" y="22432"/>
                  </a:cubicBezTo>
                  <a:cubicBezTo>
                    <a:pt x="6971" y="22426"/>
                    <a:pt x="6965" y="22423"/>
                    <a:pt x="6961" y="22423"/>
                  </a:cubicBezTo>
                  <a:close/>
                  <a:moveTo>
                    <a:pt x="88416" y="24563"/>
                  </a:moveTo>
                  <a:cubicBezTo>
                    <a:pt x="88404" y="24563"/>
                    <a:pt x="88404" y="24575"/>
                    <a:pt x="88404" y="24587"/>
                  </a:cubicBezTo>
                  <a:lnTo>
                    <a:pt x="88416" y="24611"/>
                  </a:lnTo>
                  <a:lnTo>
                    <a:pt x="88440" y="24611"/>
                  </a:lnTo>
                  <a:cubicBezTo>
                    <a:pt x="88452" y="24587"/>
                    <a:pt x="88452" y="24587"/>
                    <a:pt x="88452" y="24575"/>
                  </a:cubicBezTo>
                  <a:cubicBezTo>
                    <a:pt x="88440" y="24563"/>
                    <a:pt x="88440" y="24563"/>
                    <a:pt x="88416" y="24563"/>
                  </a:cubicBezTo>
                  <a:close/>
                  <a:moveTo>
                    <a:pt x="5668" y="24658"/>
                  </a:moveTo>
                  <a:cubicBezTo>
                    <a:pt x="5656" y="24658"/>
                    <a:pt x="5644" y="24658"/>
                    <a:pt x="5644" y="24682"/>
                  </a:cubicBezTo>
                  <a:cubicBezTo>
                    <a:pt x="5644" y="24694"/>
                    <a:pt x="5644" y="24706"/>
                    <a:pt x="5656" y="24706"/>
                  </a:cubicBezTo>
                  <a:cubicBezTo>
                    <a:pt x="5668" y="24706"/>
                    <a:pt x="5691" y="24706"/>
                    <a:pt x="5668" y="24694"/>
                  </a:cubicBezTo>
                  <a:cubicBezTo>
                    <a:pt x="5691" y="24682"/>
                    <a:pt x="5691" y="24658"/>
                    <a:pt x="5668" y="24658"/>
                  </a:cubicBezTo>
                  <a:close/>
                  <a:moveTo>
                    <a:pt x="89595" y="26861"/>
                  </a:moveTo>
                  <a:cubicBezTo>
                    <a:pt x="89583" y="26885"/>
                    <a:pt x="89583" y="26885"/>
                    <a:pt x="89583" y="26897"/>
                  </a:cubicBezTo>
                  <a:cubicBezTo>
                    <a:pt x="89583" y="26897"/>
                    <a:pt x="89583" y="26909"/>
                    <a:pt x="89595" y="26909"/>
                  </a:cubicBezTo>
                  <a:lnTo>
                    <a:pt x="89607" y="26909"/>
                  </a:lnTo>
                  <a:cubicBezTo>
                    <a:pt x="89630" y="26897"/>
                    <a:pt x="89630" y="26897"/>
                    <a:pt x="89630" y="26885"/>
                  </a:cubicBezTo>
                  <a:cubicBezTo>
                    <a:pt x="89630" y="26861"/>
                    <a:pt x="89607" y="26861"/>
                    <a:pt x="89595" y="26861"/>
                  </a:cubicBezTo>
                  <a:close/>
                  <a:moveTo>
                    <a:pt x="4501" y="26980"/>
                  </a:moveTo>
                  <a:cubicBezTo>
                    <a:pt x="4477" y="26980"/>
                    <a:pt x="4465" y="26980"/>
                    <a:pt x="4465" y="27004"/>
                  </a:cubicBezTo>
                  <a:cubicBezTo>
                    <a:pt x="4465" y="27016"/>
                    <a:pt x="4465" y="27028"/>
                    <a:pt x="4477" y="27028"/>
                  </a:cubicBezTo>
                  <a:cubicBezTo>
                    <a:pt x="4513" y="27028"/>
                    <a:pt x="4513" y="27028"/>
                    <a:pt x="4513" y="27016"/>
                  </a:cubicBezTo>
                  <a:cubicBezTo>
                    <a:pt x="4513" y="27004"/>
                    <a:pt x="4513" y="26980"/>
                    <a:pt x="4501" y="26980"/>
                  </a:cubicBezTo>
                  <a:close/>
                  <a:moveTo>
                    <a:pt x="90642" y="29230"/>
                  </a:moveTo>
                  <a:cubicBezTo>
                    <a:pt x="90619" y="29230"/>
                    <a:pt x="90619" y="29242"/>
                    <a:pt x="90619" y="29266"/>
                  </a:cubicBezTo>
                  <a:lnTo>
                    <a:pt x="90642" y="29278"/>
                  </a:lnTo>
                  <a:lnTo>
                    <a:pt x="90654" y="29278"/>
                  </a:lnTo>
                  <a:cubicBezTo>
                    <a:pt x="90666" y="29266"/>
                    <a:pt x="90666" y="29266"/>
                    <a:pt x="90666" y="29242"/>
                  </a:cubicBezTo>
                  <a:cubicBezTo>
                    <a:pt x="90654" y="29230"/>
                    <a:pt x="90654" y="29230"/>
                    <a:pt x="90642" y="29230"/>
                  </a:cubicBezTo>
                  <a:close/>
                  <a:moveTo>
                    <a:pt x="3453" y="29361"/>
                  </a:moveTo>
                  <a:cubicBezTo>
                    <a:pt x="3441" y="29361"/>
                    <a:pt x="3429" y="29361"/>
                    <a:pt x="3429" y="29385"/>
                  </a:cubicBezTo>
                  <a:cubicBezTo>
                    <a:pt x="3429" y="29397"/>
                    <a:pt x="3429" y="29409"/>
                    <a:pt x="3441" y="29409"/>
                  </a:cubicBezTo>
                  <a:cubicBezTo>
                    <a:pt x="3453" y="29409"/>
                    <a:pt x="3465" y="29397"/>
                    <a:pt x="3465" y="29397"/>
                  </a:cubicBezTo>
                  <a:cubicBezTo>
                    <a:pt x="3465" y="29385"/>
                    <a:pt x="3465" y="29361"/>
                    <a:pt x="3453" y="29361"/>
                  </a:cubicBezTo>
                  <a:close/>
                  <a:moveTo>
                    <a:pt x="91547" y="31659"/>
                  </a:moveTo>
                  <a:cubicBezTo>
                    <a:pt x="91535" y="31671"/>
                    <a:pt x="91535" y="31671"/>
                    <a:pt x="91535" y="31683"/>
                  </a:cubicBezTo>
                  <a:cubicBezTo>
                    <a:pt x="91535" y="31683"/>
                    <a:pt x="91547" y="31707"/>
                    <a:pt x="91559" y="31707"/>
                  </a:cubicBezTo>
                  <a:cubicBezTo>
                    <a:pt x="91571" y="31683"/>
                    <a:pt x="91571" y="31683"/>
                    <a:pt x="91571" y="31671"/>
                  </a:cubicBezTo>
                  <a:cubicBezTo>
                    <a:pt x="91559" y="31659"/>
                    <a:pt x="91559" y="31659"/>
                    <a:pt x="91547" y="31659"/>
                  </a:cubicBezTo>
                  <a:close/>
                  <a:moveTo>
                    <a:pt x="2560" y="31790"/>
                  </a:moveTo>
                  <a:cubicBezTo>
                    <a:pt x="2548" y="31790"/>
                    <a:pt x="2536" y="31790"/>
                    <a:pt x="2536" y="31814"/>
                  </a:cubicBezTo>
                  <a:cubicBezTo>
                    <a:pt x="2536" y="31826"/>
                    <a:pt x="2536" y="31838"/>
                    <a:pt x="2548" y="31838"/>
                  </a:cubicBezTo>
                  <a:cubicBezTo>
                    <a:pt x="2560" y="31838"/>
                    <a:pt x="2560" y="31838"/>
                    <a:pt x="2572" y="31826"/>
                  </a:cubicBezTo>
                  <a:cubicBezTo>
                    <a:pt x="2572" y="31814"/>
                    <a:pt x="2572" y="31790"/>
                    <a:pt x="2560" y="31790"/>
                  </a:cubicBezTo>
                  <a:close/>
                  <a:moveTo>
                    <a:pt x="92321" y="34124"/>
                  </a:moveTo>
                  <a:cubicBezTo>
                    <a:pt x="92309" y="34148"/>
                    <a:pt x="92309" y="34148"/>
                    <a:pt x="92309" y="34160"/>
                  </a:cubicBezTo>
                  <a:cubicBezTo>
                    <a:pt x="92321" y="34160"/>
                    <a:pt x="92321" y="34172"/>
                    <a:pt x="92333" y="34172"/>
                  </a:cubicBezTo>
                  <a:cubicBezTo>
                    <a:pt x="92345" y="34160"/>
                    <a:pt x="92345" y="34160"/>
                    <a:pt x="92345" y="34148"/>
                  </a:cubicBezTo>
                  <a:cubicBezTo>
                    <a:pt x="92345" y="34124"/>
                    <a:pt x="92333" y="34124"/>
                    <a:pt x="92321" y="34124"/>
                  </a:cubicBezTo>
                  <a:close/>
                  <a:moveTo>
                    <a:pt x="1786" y="34279"/>
                  </a:moveTo>
                  <a:cubicBezTo>
                    <a:pt x="1774" y="34279"/>
                    <a:pt x="1762" y="34279"/>
                    <a:pt x="1762" y="34291"/>
                  </a:cubicBezTo>
                  <a:cubicBezTo>
                    <a:pt x="1762" y="34303"/>
                    <a:pt x="1762" y="34326"/>
                    <a:pt x="1774" y="34326"/>
                  </a:cubicBezTo>
                  <a:cubicBezTo>
                    <a:pt x="1786" y="34326"/>
                    <a:pt x="1786" y="34303"/>
                    <a:pt x="1798" y="34303"/>
                  </a:cubicBezTo>
                  <a:cubicBezTo>
                    <a:pt x="1798" y="34291"/>
                    <a:pt x="1798" y="34279"/>
                    <a:pt x="1786" y="34279"/>
                  </a:cubicBezTo>
                  <a:close/>
                  <a:moveTo>
                    <a:pt x="92964" y="36648"/>
                  </a:moveTo>
                  <a:cubicBezTo>
                    <a:pt x="92940" y="36660"/>
                    <a:pt x="92940" y="36660"/>
                    <a:pt x="92940" y="36672"/>
                  </a:cubicBezTo>
                  <a:cubicBezTo>
                    <a:pt x="92956" y="36672"/>
                    <a:pt x="92961" y="36677"/>
                    <a:pt x="92967" y="36677"/>
                  </a:cubicBezTo>
                  <a:cubicBezTo>
                    <a:pt x="92969" y="36677"/>
                    <a:pt x="92972" y="36676"/>
                    <a:pt x="92976" y="36672"/>
                  </a:cubicBezTo>
                  <a:cubicBezTo>
                    <a:pt x="92988" y="36672"/>
                    <a:pt x="92988" y="36672"/>
                    <a:pt x="92988" y="36660"/>
                  </a:cubicBezTo>
                  <a:cubicBezTo>
                    <a:pt x="92976" y="36648"/>
                    <a:pt x="92976" y="36648"/>
                    <a:pt x="92964" y="36648"/>
                  </a:cubicBezTo>
                  <a:close/>
                  <a:moveTo>
                    <a:pt x="1167" y="36791"/>
                  </a:moveTo>
                  <a:cubicBezTo>
                    <a:pt x="1143" y="36791"/>
                    <a:pt x="1131" y="36791"/>
                    <a:pt x="1131" y="36803"/>
                  </a:cubicBezTo>
                  <a:cubicBezTo>
                    <a:pt x="1131" y="36827"/>
                    <a:pt x="1131" y="36839"/>
                    <a:pt x="1143" y="36839"/>
                  </a:cubicBezTo>
                  <a:cubicBezTo>
                    <a:pt x="1143" y="36839"/>
                    <a:pt x="1167" y="36827"/>
                    <a:pt x="1179" y="36827"/>
                  </a:cubicBezTo>
                  <a:cubicBezTo>
                    <a:pt x="1179" y="36803"/>
                    <a:pt x="1179" y="36791"/>
                    <a:pt x="1167" y="36791"/>
                  </a:cubicBezTo>
                  <a:close/>
                  <a:moveTo>
                    <a:pt x="93464" y="39172"/>
                  </a:moveTo>
                  <a:cubicBezTo>
                    <a:pt x="93452" y="39172"/>
                    <a:pt x="93452" y="39196"/>
                    <a:pt x="93452" y="39208"/>
                  </a:cubicBezTo>
                  <a:cubicBezTo>
                    <a:pt x="93452" y="39220"/>
                    <a:pt x="93464" y="39220"/>
                    <a:pt x="93464" y="39220"/>
                  </a:cubicBezTo>
                  <a:cubicBezTo>
                    <a:pt x="93476" y="39208"/>
                    <a:pt x="93476" y="39208"/>
                    <a:pt x="93476" y="39196"/>
                  </a:cubicBezTo>
                  <a:cubicBezTo>
                    <a:pt x="93476" y="39172"/>
                    <a:pt x="93476" y="39172"/>
                    <a:pt x="93464" y="39172"/>
                  </a:cubicBezTo>
                  <a:close/>
                  <a:moveTo>
                    <a:pt x="667" y="39339"/>
                  </a:moveTo>
                  <a:cubicBezTo>
                    <a:pt x="655" y="39339"/>
                    <a:pt x="643" y="39339"/>
                    <a:pt x="643" y="39351"/>
                  </a:cubicBezTo>
                  <a:cubicBezTo>
                    <a:pt x="643" y="39351"/>
                    <a:pt x="643" y="39363"/>
                    <a:pt x="655" y="39363"/>
                  </a:cubicBezTo>
                  <a:cubicBezTo>
                    <a:pt x="655" y="39363"/>
                    <a:pt x="667" y="39363"/>
                    <a:pt x="691" y="39351"/>
                  </a:cubicBezTo>
                  <a:cubicBezTo>
                    <a:pt x="691" y="39351"/>
                    <a:pt x="691" y="39339"/>
                    <a:pt x="667" y="39339"/>
                  </a:cubicBezTo>
                  <a:close/>
                  <a:moveTo>
                    <a:pt x="93821" y="41768"/>
                  </a:moveTo>
                  <a:cubicBezTo>
                    <a:pt x="93809" y="41768"/>
                    <a:pt x="93809" y="41768"/>
                    <a:pt x="93809" y="41780"/>
                  </a:cubicBezTo>
                  <a:cubicBezTo>
                    <a:pt x="93809" y="41780"/>
                    <a:pt x="93821" y="41792"/>
                    <a:pt x="93833" y="41792"/>
                  </a:cubicBezTo>
                  <a:cubicBezTo>
                    <a:pt x="93833" y="41792"/>
                    <a:pt x="93857" y="41792"/>
                    <a:pt x="93857" y="41780"/>
                  </a:cubicBezTo>
                  <a:cubicBezTo>
                    <a:pt x="93833" y="41780"/>
                    <a:pt x="93833" y="41768"/>
                    <a:pt x="93821" y="41768"/>
                  </a:cubicBezTo>
                  <a:close/>
                  <a:moveTo>
                    <a:pt x="310" y="41911"/>
                  </a:moveTo>
                  <a:cubicBezTo>
                    <a:pt x="298" y="41911"/>
                    <a:pt x="286" y="41911"/>
                    <a:pt x="286" y="41922"/>
                  </a:cubicBezTo>
                  <a:cubicBezTo>
                    <a:pt x="286" y="41922"/>
                    <a:pt x="286" y="41946"/>
                    <a:pt x="298" y="41946"/>
                  </a:cubicBezTo>
                  <a:cubicBezTo>
                    <a:pt x="310" y="41946"/>
                    <a:pt x="334" y="41922"/>
                    <a:pt x="334" y="41922"/>
                  </a:cubicBezTo>
                  <a:cubicBezTo>
                    <a:pt x="334" y="41922"/>
                    <a:pt x="334" y="41911"/>
                    <a:pt x="310" y="41911"/>
                  </a:cubicBezTo>
                  <a:close/>
                  <a:moveTo>
                    <a:pt x="94048" y="44339"/>
                  </a:moveTo>
                  <a:cubicBezTo>
                    <a:pt x="94048" y="44339"/>
                    <a:pt x="94036" y="44339"/>
                    <a:pt x="94036" y="44351"/>
                  </a:cubicBezTo>
                  <a:cubicBezTo>
                    <a:pt x="94036" y="44363"/>
                    <a:pt x="94036" y="44363"/>
                    <a:pt x="94048" y="44363"/>
                  </a:cubicBezTo>
                  <a:cubicBezTo>
                    <a:pt x="94048" y="44363"/>
                    <a:pt x="94060" y="44363"/>
                    <a:pt x="94060" y="44351"/>
                  </a:cubicBezTo>
                  <a:cubicBezTo>
                    <a:pt x="94060" y="44351"/>
                    <a:pt x="94060" y="44339"/>
                    <a:pt x="94048" y="44339"/>
                  </a:cubicBezTo>
                  <a:close/>
                  <a:moveTo>
                    <a:pt x="95" y="44506"/>
                  </a:moveTo>
                  <a:cubicBezTo>
                    <a:pt x="95" y="44506"/>
                    <a:pt x="72" y="44506"/>
                    <a:pt x="72" y="44518"/>
                  </a:cubicBezTo>
                  <a:cubicBezTo>
                    <a:pt x="72" y="44518"/>
                    <a:pt x="72" y="44530"/>
                    <a:pt x="95" y="44530"/>
                  </a:cubicBezTo>
                  <a:cubicBezTo>
                    <a:pt x="107" y="44530"/>
                    <a:pt x="119" y="44518"/>
                    <a:pt x="107" y="44518"/>
                  </a:cubicBezTo>
                  <a:cubicBezTo>
                    <a:pt x="107" y="44518"/>
                    <a:pt x="107" y="44506"/>
                    <a:pt x="95" y="44506"/>
                  </a:cubicBezTo>
                  <a:close/>
                  <a:moveTo>
                    <a:pt x="94119" y="46923"/>
                  </a:moveTo>
                  <a:cubicBezTo>
                    <a:pt x="94119" y="46923"/>
                    <a:pt x="94107" y="46923"/>
                    <a:pt x="94107" y="46947"/>
                  </a:cubicBezTo>
                  <a:cubicBezTo>
                    <a:pt x="94107" y="46955"/>
                    <a:pt x="94107" y="46964"/>
                    <a:pt x="94111" y="46964"/>
                  </a:cubicBezTo>
                  <a:cubicBezTo>
                    <a:pt x="94113" y="46964"/>
                    <a:pt x="94116" y="46962"/>
                    <a:pt x="94119" y="46959"/>
                  </a:cubicBezTo>
                  <a:cubicBezTo>
                    <a:pt x="94119" y="46959"/>
                    <a:pt x="94131" y="46959"/>
                    <a:pt x="94131" y="46947"/>
                  </a:cubicBezTo>
                  <a:cubicBezTo>
                    <a:pt x="94131" y="46947"/>
                    <a:pt x="94131" y="46923"/>
                    <a:pt x="94119" y="46923"/>
                  </a:cubicBezTo>
                  <a:close/>
                  <a:moveTo>
                    <a:pt x="94119" y="47030"/>
                  </a:moveTo>
                  <a:cubicBezTo>
                    <a:pt x="94119" y="47030"/>
                    <a:pt x="94107" y="47030"/>
                    <a:pt x="94107" y="47042"/>
                  </a:cubicBezTo>
                  <a:cubicBezTo>
                    <a:pt x="94107" y="47066"/>
                    <a:pt x="94107" y="47066"/>
                    <a:pt x="94119" y="47066"/>
                  </a:cubicBezTo>
                  <a:cubicBezTo>
                    <a:pt x="94119" y="47066"/>
                    <a:pt x="94131" y="47066"/>
                    <a:pt x="94131" y="47042"/>
                  </a:cubicBezTo>
                  <a:cubicBezTo>
                    <a:pt x="94131" y="47042"/>
                    <a:pt x="94131" y="47030"/>
                    <a:pt x="94119" y="47030"/>
                  </a:cubicBezTo>
                  <a:close/>
                  <a:moveTo>
                    <a:pt x="12" y="47078"/>
                  </a:moveTo>
                  <a:cubicBezTo>
                    <a:pt x="12" y="47078"/>
                    <a:pt x="0" y="47078"/>
                    <a:pt x="0" y="47090"/>
                  </a:cubicBezTo>
                  <a:cubicBezTo>
                    <a:pt x="0" y="47098"/>
                    <a:pt x="6" y="47112"/>
                    <a:pt x="9" y="47112"/>
                  </a:cubicBezTo>
                  <a:cubicBezTo>
                    <a:pt x="11" y="47112"/>
                    <a:pt x="12" y="47109"/>
                    <a:pt x="12" y="47102"/>
                  </a:cubicBezTo>
                  <a:cubicBezTo>
                    <a:pt x="12" y="47102"/>
                    <a:pt x="36" y="47102"/>
                    <a:pt x="36" y="47090"/>
                  </a:cubicBezTo>
                  <a:cubicBezTo>
                    <a:pt x="36" y="47090"/>
                    <a:pt x="36" y="47078"/>
                    <a:pt x="12" y="47078"/>
                  </a:cubicBezTo>
                  <a:close/>
                  <a:moveTo>
                    <a:pt x="94048" y="49626"/>
                  </a:moveTo>
                  <a:cubicBezTo>
                    <a:pt x="94048" y="49626"/>
                    <a:pt x="94036" y="49626"/>
                    <a:pt x="94036" y="49638"/>
                  </a:cubicBezTo>
                  <a:cubicBezTo>
                    <a:pt x="94036" y="49650"/>
                    <a:pt x="94036" y="49650"/>
                    <a:pt x="94048" y="49650"/>
                  </a:cubicBezTo>
                  <a:cubicBezTo>
                    <a:pt x="94048" y="49650"/>
                    <a:pt x="94060" y="49650"/>
                    <a:pt x="94060" y="49638"/>
                  </a:cubicBezTo>
                  <a:cubicBezTo>
                    <a:pt x="94060" y="49638"/>
                    <a:pt x="94060" y="49626"/>
                    <a:pt x="94048" y="49626"/>
                  </a:cubicBezTo>
                  <a:close/>
                  <a:moveTo>
                    <a:pt x="95" y="49685"/>
                  </a:moveTo>
                  <a:cubicBezTo>
                    <a:pt x="95" y="49685"/>
                    <a:pt x="72" y="49685"/>
                    <a:pt x="72" y="49697"/>
                  </a:cubicBezTo>
                  <a:lnTo>
                    <a:pt x="95" y="49709"/>
                  </a:lnTo>
                  <a:cubicBezTo>
                    <a:pt x="95" y="49709"/>
                    <a:pt x="107" y="49709"/>
                    <a:pt x="107" y="49697"/>
                  </a:cubicBezTo>
                  <a:cubicBezTo>
                    <a:pt x="107" y="49697"/>
                    <a:pt x="107" y="49685"/>
                    <a:pt x="95" y="49685"/>
                  </a:cubicBezTo>
                  <a:close/>
                  <a:moveTo>
                    <a:pt x="93833" y="52209"/>
                  </a:moveTo>
                  <a:cubicBezTo>
                    <a:pt x="93833" y="52209"/>
                    <a:pt x="93821" y="52209"/>
                    <a:pt x="93821" y="52233"/>
                  </a:cubicBezTo>
                  <a:cubicBezTo>
                    <a:pt x="93821" y="52233"/>
                    <a:pt x="93821" y="52245"/>
                    <a:pt x="93833" y="52245"/>
                  </a:cubicBezTo>
                  <a:cubicBezTo>
                    <a:pt x="93849" y="52245"/>
                    <a:pt x="93854" y="52235"/>
                    <a:pt x="93856" y="52235"/>
                  </a:cubicBezTo>
                  <a:cubicBezTo>
                    <a:pt x="93856" y="52235"/>
                    <a:pt x="93857" y="52235"/>
                    <a:pt x="93857" y="52235"/>
                  </a:cubicBezTo>
                  <a:lnTo>
                    <a:pt x="93857" y="52235"/>
                  </a:lnTo>
                  <a:cubicBezTo>
                    <a:pt x="93856" y="52223"/>
                    <a:pt x="93852" y="52209"/>
                    <a:pt x="93833" y="52209"/>
                  </a:cubicBezTo>
                  <a:close/>
                  <a:moveTo>
                    <a:pt x="93857" y="52235"/>
                  </a:moveTo>
                  <a:cubicBezTo>
                    <a:pt x="93857" y="52239"/>
                    <a:pt x="93857" y="52242"/>
                    <a:pt x="93857" y="52245"/>
                  </a:cubicBezTo>
                  <a:cubicBezTo>
                    <a:pt x="93857" y="52240"/>
                    <a:pt x="93857" y="52237"/>
                    <a:pt x="93857" y="52235"/>
                  </a:cubicBezTo>
                  <a:close/>
                  <a:moveTo>
                    <a:pt x="310" y="52257"/>
                  </a:moveTo>
                  <a:cubicBezTo>
                    <a:pt x="298" y="52257"/>
                    <a:pt x="298" y="52257"/>
                    <a:pt x="298" y="52269"/>
                  </a:cubicBezTo>
                  <a:cubicBezTo>
                    <a:pt x="298" y="52281"/>
                    <a:pt x="298" y="52281"/>
                    <a:pt x="334" y="52281"/>
                  </a:cubicBezTo>
                  <a:cubicBezTo>
                    <a:pt x="334" y="52281"/>
                    <a:pt x="345" y="52281"/>
                    <a:pt x="345" y="52269"/>
                  </a:cubicBezTo>
                  <a:cubicBezTo>
                    <a:pt x="334" y="52269"/>
                    <a:pt x="334" y="52257"/>
                    <a:pt x="310" y="52257"/>
                  </a:cubicBezTo>
                  <a:close/>
                  <a:moveTo>
                    <a:pt x="93500" y="54757"/>
                  </a:moveTo>
                  <a:cubicBezTo>
                    <a:pt x="93476" y="54757"/>
                    <a:pt x="93464" y="54757"/>
                    <a:pt x="93464" y="54769"/>
                  </a:cubicBezTo>
                  <a:cubicBezTo>
                    <a:pt x="93464" y="54781"/>
                    <a:pt x="93464" y="54805"/>
                    <a:pt x="93476" y="54805"/>
                  </a:cubicBezTo>
                  <a:cubicBezTo>
                    <a:pt x="93500" y="54805"/>
                    <a:pt x="93512" y="54805"/>
                    <a:pt x="93512" y="54781"/>
                  </a:cubicBezTo>
                  <a:cubicBezTo>
                    <a:pt x="93512" y="54769"/>
                    <a:pt x="93512" y="54757"/>
                    <a:pt x="93500" y="54757"/>
                  </a:cubicBezTo>
                  <a:close/>
                  <a:moveTo>
                    <a:pt x="667" y="54817"/>
                  </a:moveTo>
                  <a:cubicBezTo>
                    <a:pt x="655" y="54829"/>
                    <a:pt x="655" y="54829"/>
                    <a:pt x="655" y="54841"/>
                  </a:cubicBezTo>
                  <a:cubicBezTo>
                    <a:pt x="655" y="54841"/>
                    <a:pt x="655" y="54851"/>
                    <a:pt x="666" y="54851"/>
                  </a:cubicBezTo>
                  <a:cubicBezTo>
                    <a:pt x="671" y="54851"/>
                    <a:pt x="679" y="54849"/>
                    <a:pt x="691" y="54841"/>
                  </a:cubicBezTo>
                  <a:cubicBezTo>
                    <a:pt x="703" y="54841"/>
                    <a:pt x="703" y="54841"/>
                    <a:pt x="703" y="54829"/>
                  </a:cubicBezTo>
                  <a:cubicBezTo>
                    <a:pt x="691" y="54829"/>
                    <a:pt x="691" y="54817"/>
                    <a:pt x="667" y="54817"/>
                  </a:cubicBezTo>
                  <a:close/>
                  <a:moveTo>
                    <a:pt x="93012" y="57305"/>
                  </a:moveTo>
                  <a:cubicBezTo>
                    <a:pt x="92988" y="57305"/>
                    <a:pt x="92976" y="57305"/>
                    <a:pt x="92976" y="57317"/>
                  </a:cubicBezTo>
                  <a:cubicBezTo>
                    <a:pt x="92976" y="57329"/>
                    <a:pt x="92976" y="57341"/>
                    <a:pt x="92988" y="57341"/>
                  </a:cubicBezTo>
                  <a:cubicBezTo>
                    <a:pt x="93000" y="57341"/>
                    <a:pt x="93000" y="57341"/>
                    <a:pt x="93024" y="57317"/>
                  </a:cubicBezTo>
                  <a:cubicBezTo>
                    <a:pt x="93024" y="57317"/>
                    <a:pt x="93024" y="57305"/>
                    <a:pt x="93012" y="57305"/>
                  </a:cubicBezTo>
                  <a:close/>
                  <a:moveTo>
                    <a:pt x="1167" y="57365"/>
                  </a:moveTo>
                  <a:cubicBezTo>
                    <a:pt x="1143" y="57377"/>
                    <a:pt x="1143" y="57377"/>
                    <a:pt x="1143" y="57389"/>
                  </a:cubicBezTo>
                  <a:cubicBezTo>
                    <a:pt x="1143" y="57389"/>
                    <a:pt x="1167" y="57401"/>
                    <a:pt x="1179" y="57401"/>
                  </a:cubicBezTo>
                  <a:cubicBezTo>
                    <a:pt x="1191" y="57401"/>
                    <a:pt x="1191" y="57389"/>
                    <a:pt x="1191" y="57377"/>
                  </a:cubicBezTo>
                  <a:cubicBezTo>
                    <a:pt x="1179" y="57365"/>
                    <a:pt x="1179" y="57365"/>
                    <a:pt x="1167" y="57365"/>
                  </a:cubicBezTo>
                  <a:close/>
                  <a:moveTo>
                    <a:pt x="92369" y="59818"/>
                  </a:moveTo>
                  <a:cubicBezTo>
                    <a:pt x="92345" y="59818"/>
                    <a:pt x="92333" y="59818"/>
                    <a:pt x="92333" y="59829"/>
                  </a:cubicBezTo>
                  <a:cubicBezTo>
                    <a:pt x="92333" y="59841"/>
                    <a:pt x="92333" y="59865"/>
                    <a:pt x="92345" y="59865"/>
                  </a:cubicBezTo>
                  <a:cubicBezTo>
                    <a:pt x="92369" y="59865"/>
                    <a:pt x="92381" y="59865"/>
                    <a:pt x="92381" y="59841"/>
                  </a:cubicBezTo>
                  <a:cubicBezTo>
                    <a:pt x="92381" y="59829"/>
                    <a:pt x="92381" y="59818"/>
                    <a:pt x="92369" y="59818"/>
                  </a:cubicBezTo>
                  <a:close/>
                  <a:moveTo>
                    <a:pt x="1798" y="59877"/>
                  </a:moveTo>
                  <a:cubicBezTo>
                    <a:pt x="1786" y="59889"/>
                    <a:pt x="1786" y="59889"/>
                    <a:pt x="1786" y="59901"/>
                  </a:cubicBezTo>
                  <a:cubicBezTo>
                    <a:pt x="1786" y="59901"/>
                    <a:pt x="1786" y="59925"/>
                    <a:pt x="1822" y="59925"/>
                  </a:cubicBezTo>
                  <a:cubicBezTo>
                    <a:pt x="1834" y="59901"/>
                    <a:pt x="1834" y="59901"/>
                    <a:pt x="1834" y="59889"/>
                  </a:cubicBezTo>
                  <a:cubicBezTo>
                    <a:pt x="1822" y="59877"/>
                    <a:pt x="1822" y="59877"/>
                    <a:pt x="1798" y="59877"/>
                  </a:cubicBezTo>
                  <a:close/>
                  <a:moveTo>
                    <a:pt x="91595" y="62282"/>
                  </a:moveTo>
                  <a:cubicBezTo>
                    <a:pt x="91571" y="62282"/>
                    <a:pt x="91559" y="62282"/>
                    <a:pt x="91559" y="62306"/>
                  </a:cubicBezTo>
                  <a:cubicBezTo>
                    <a:pt x="91559" y="62318"/>
                    <a:pt x="91559" y="62330"/>
                    <a:pt x="91571" y="62330"/>
                  </a:cubicBezTo>
                  <a:cubicBezTo>
                    <a:pt x="91595" y="62330"/>
                    <a:pt x="91607" y="62330"/>
                    <a:pt x="91607" y="62318"/>
                  </a:cubicBezTo>
                  <a:cubicBezTo>
                    <a:pt x="91607" y="62306"/>
                    <a:pt x="91607" y="62282"/>
                    <a:pt x="91595" y="62282"/>
                  </a:cubicBezTo>
                  <a:close/>
                  <a:moveTo>
                    <a:pt x="2572" y="62354"/>
                  </a:moveTo>
                  <a:cubicBezTo>
                    <a:pt x="2560" y="62365"/>
                    <a:pt x="2560" y="62365"/>
                    <a:pt x="2560" y="62377"/>
                  </a:cubicBezTo>
                  <a:cubicBezTo>
                    <a:pt x="2560" y="62377"/>
                    <a:pt x="2572" y="62389"/>
                    <a:pt x="2596" y="62389"/>
                  </a:cubicBezTo>
                  <a:cubicBezTo>
                    <a:pt x="2608" y="62377"/>
                    <a:pt x="2608" y="62377"/>
                    <a:pt x="2608" y="62365"/>
                  </a:cubicBezTo>
                  <a:cubicBezTo>
                    <a:pt x="2596" y="62354"/>
                    <a:pt x="2596" y="62354"/>
                    <a:pt x="2572" y="62354"/>
                  </a:cubicBezTo>
                  <a:close/>
                  <a:moveTo>
                    <a:pt x="90678" y="64735"/>
                  </a:moveTo>
                  <a:cubicBezTo>
                    <a:pt x="90666" y="64735"/>
                    <a:pt x="90654" y="64735"/>
                    <a:pt x="90654" y="64747"/>
                  </a:cubicBezTo>
                  <a:cubicBezTo>
                    <a:pt x="90654" y="64759"/>
                    <a:pt x="90654" y="64771"/>
                    <a:pt x="90666" y="64771"/>
                  </a:cubicBezTo>
                  <a:cubicBezTo>
                    <a:pt x="90678" y="64771"/>
                    <a:pt x="90702" y="64771"/>
                    <a:pt x="90702" y="64759"/>
                  </a:cubicBezTo>
                  <a:cubicBezTo>
                    <a:pt x="90702" y="64747"/>
                    <a:pt x="90702" y="64735"/>
                    <a:pt x="90678" y="64735"/>
                  </a:cubicBezTo>
                  <a:close/>
                  <a:moveTo>
                    <a:pt x="3489" y="64771"/>
                  </a:moveTo>
                  <a:cubicBezTo>
                    <a:pt x="3465" y="64794"/>
                    <a:pt x="3465" y="64794"/>
                    <a:pt x="3465" y="64806"/>
                  </a:cubicBezTo>
                  <a:cubicBezTo>
                    <a:pt x="3489" y="64806"/>
                    <a:pt x="3489" y="64818"/>
                    <a:pt x="3489" y="64818"/>
                  </a:cubicBezTo>
                  <a:lnTo>
                    <a:pt x="3501" y="64818"/>
                  </a:lnTo>
                  <a:cubicBezTo>
                    <a:pt x="3512" y="64806"/>
                    <a:pt x="3512" y="64806"/>
                    <a:pt x="3512" y="64794"/>
                  </a:cubicBezTo>
                  <a:cubicBezTo>
                    <a:pt x="3501" y="64771"/>
                    <a:pt x="3501" y="64771"/>
                    <a:pt x="3489" y="64771"/>
                  </a:cubicBezTo>
                  <a:close/>
                  <a:moveTo>
                    <a:pt x="89642" y="67116"/>
                  </a:moveTo>
                  <a:cubicBezTo>
                    <a:pt x="89630" y="67116"/>
                    <a:pt x="89607" y="67116"/>
                    <a:pt x="89607" y="67128"/>
                  </a:cubicBezTo>
                  <a:cubicBezTo>
                    <a:pt x="89607" y="67140"/>
                    <a:pt x="89607" y="67152"/>
                    <a:pt x="89630" y="67152"/>
                  </a:cubicBezTo>
                  <a:cubicBezTo>
                    <a:pt x="89642" y="67152"/>
                    <a:pt x="89642" y="67140"/>
                    <a:pt x="89654" y="67140"/>
                  </a:cubicBezTo>
                  <a:cubicBezTo>
                    <a:pt x="89654" y="67128"/>
                    <a:pt x="89654" y="67116"/>
                    <a:pt x="89642" y="67116"/>
                  </a:cubicBezTo>
                  <a:close/>
                  <a:moveTo>
                    <a:pt x="4525" y="67140"/>
                  </a:moveTo>
                  <a:cubicBezTo>
                    <a:pt x="4513" y="67152"/>
                    <a:pt x="4513" y="67152"/>
                    <a:pt x="4513" y="67176"/>
                  </a:cubicBezTo>
                  <a:lnTo>
                    <a:pt x="4525" y="67187"/>
                  </a:lnTo>
                  <a:lnTo>
                    <a:pt x="4536" y="67187"/>
                  </a:lnTo>
                  <a:cubicBezTo>
                    <a:pt x="4560" y="67176"/>
                    <a:pt x="4560" y="67176"/>
                    <a:pt x="4560" y="67152"/>
                  </a:cubicBezTo>
                  <a:cubicBezTo>
                    <a:pt x="4536" y="67140"/>
                    <a:pt x="4536" y="67140"/>
                    <a:pt x="4525" y="67140"/>
                  </a:cubicBezTo>
                  <a:close/>
                  <a:moveTo>
                    <a:pt x="88464" y="69414"/>
                  </a:moveTo>
                  <a:cubicBezTo>
                    <a:pt x="88452" y="69414"/>
                    <a:pt x="88440" y="69414"/>
                    <a:pt x="88440" y="69438"/>
                  </a:cubicBezTo>
                  <a:cubicBezTo>
                    <a:pt x="88440" y="69450"/>
                    <a:pt x="88440" y="69462"/>
                    <a:pt x="88452" y="69462"/>
                  </a:cubicBezTo>
                  <a:cubicBezTo>
                    <a:pt x="88464" y="69462"/>
                    <a:pt x="88475" y="69462"/>
                    <a:pt x="88475" y="69450"/>
                  </a:cubicBezTo>
                  <a:cubicBezTo>
                    <a:pt x="88475" y="69438"/>
                    <a:pt x="88475" y="69414"/>
                    <a:pt x="88464" y="69414"/>
                  </a:cubicBezTo>
                  <a:close/>
                  <a:moveTo>
                    <a:pt x="5703" y="69450"/>
                  </a:moveTo>
                  <a:cubicBezTo>
                    <a:pt x="5691" y="69450"/>
                    <a:pt x="5691" y="69462"/>
                    <a:pt x="5691" y="69473"/>
                  </a:cubicBezTo>
                  <a:cubicBezTo>
                    <a:pt x="5691" y="69485"/>
                    <a:pt x="5703" y="69485"/>
                    <a:pt x="5703" y="69497"/>
                  </a:cubicBezTo>
                  <a:lnTo>
                    <a:pt x="5715" y="69497"/>
                  </a:lnTo>
                  <a:cubicBezTo>
                    <a:pt x="5727" y="69473"/>
                    <a:pt x="5727" y="69473"/>
                    <a:pt x="5727" y="69462"/>
                  </a:cubicBezTo>
                  <a:cubicBezTo>
                    <a:pt x="5715" y="69450"/>
                    <a:pt x="5715" y="69450"/>
                    <a:pt x="5703" y="69450"/>
                  </a:cubicBezTo>
                  <a:close/>
                  <a:moveTo>
                    <a:pt x="87163" y="71667"/>
                  </a:moveTo>
                  <a:cubicBezTo>
                    <a:pt x="87157" y="71667"/>
                    <a:pt x="87154" y="71670"/>
                    <a:pt x="87154" y="71676"/>
                  </a:cubicBezTo>
                  <a:cubicBezTo>
                    <a:pt x="87142" y="71700"/>
                    <a:pt x="87142" y="71712"/>
                    <a:pt x="87154" y="71712"/>
                  </a:cubicBezTo>
                  <a:lnTo>
                    <a:pt x="87190" y="71712"/>
                  </a:lnTo>
                  <a:cubicBezTo>
                    <a:pt x="87202" y="71700"/>
                    <a:pt x="87202" y="71676"/>
                    <a:pt x="87190" y="71676"/>
                  </a:cubicBezTo>
                  <a:cubicBezTo>
                    <a:pt x="87178" y="71670"/>
                    <a:pt x="87169" y="71667"/>
                    <a:pt x="87163" y="71667"/>
                  </a:cubicBezTo>
                  <a:close/>
                  <a:moveTo>
                    <a:pt x="7001" y="71688"/>
                  </a:moveTo>
                  <a:cubicBezTo>
                    <a:pt x="6977" y="71712"/>
                    <a:pt x="6977" y="71712"/>
                    <a:pt x="6977" y="71724"/>
                  </a:cubicBezTo>
                  <a:cubicBezTo>
                    <a:pt x="7001" y="71724"/>
                    <a:pt x="7001" y="71724"/>
                    <a:pt x="7001" y="71736"/>
                  </a:cubicBezTo>
                  <a:lnTo>
                    <a:pt x="7013" y="71736"/>
                  </a:lnTo>
                  <a:cubicBezTo>
                    <a:pt x="7025" y="71724"/>
                    <a:pt x="7025" y="71724"/>
                    <a:pt x="7025" y="71712"/>
                  </a:cubicBezTo>
                  <a:cubicBezTo>
                    <a:pt x="7013" y="71688"/>
                    <a:pt x="7013" y="71688"/>
                    <a:pt x="7001" y="71688"/>
                  </a:cubicBezTo>
                  <a:close/>
                  <a:moveTo>
                    <a:pt x="85734" y="73846"/>
                  </a:moveTo>
                  <a:cubicBezTo>
                    <a:pt x="85728" y="73846"/>
                    <a:pt x="85725" y="73849"/>
                    <a:pt x="85725" y="73855"/>
                  </a:cubicBezTo>
                  <a:cubicBezTo>
                    <a:pt x="85713" y="73867"/>
                    <a:pt x="85713" y="73879"/>
                    <a:pt x="85725" y="73879"/>
                  </a:cubicBezTo>
                  <a:lnTo>
                    <a:pt x="85761" y="73879"/>
                  </a:lnTo>
                  <a:cubicBezTo>
                    <a:pt x="85773" y="73867"/>
                    <a:pt x="85773" y="73855"/>
                    <a:pt x="85761" y="73855"/>
                  </a:cubicBezTo>
                  <a:cubicBezTo>
                    <a:pt x="85749" y="73849"/>
                    <a:pt x="85740" y="73846"/>
                    <a:pt x="85734" y="73846"/>
                  </a:cubicBezTo>
                  <a:close/>
                  <a:moveTo>
                    <a:pt x="8406" y="73855"/>
                  </a:moveTo>
                  <a:cubicBezTo>
                    <a:pt x="8406" y="73867"/>
                    <a:pt x="8394" y="73867"/>
                    <a:pt x="8406" y="73879"/>
                  </a:cubicBezTo>
                  <a:cubicBezTo>
                    <a:pt x="8406" y="73891"/>
                    <a:pt x="8412" y="73897"/>
                    <a:pt x="8418" y="73897"/>
                  </a:cubicBezTo>
                  <a:cubicBezTo>
                    <a:pt x="8424" y="73897"/>
                    <a:pt x="8430" y="73891"/>
                    <a:pt x="8430" y="73879"/>
                  </a:cubicBezTo>
                  <a:lnTo>
                    <a:pt x="8442" y="73879"/>
                  </a:lnTo>
                  <a:lnTo>
                    <a:pt x="8442" y="73855"/>
                  </a:lnTo>
                  <a:close/>
                  <a:moveTo>
                    <a:pt x="84212" y="75930"/>
                  </a:moveTo>
                  <a:cubicBezTo>
                    <a:pt x="84207" y="75930"/>
                    <a:pt x="84201" y="75933"/>
                    <a:pt x="84189" y="75939"/>
                  </a:cubicBezTo>
                  <a:cubicBezTo>
                    <a:pt x="84177" y="75950"/>
                    <a:pt x="84177" y="75962"/>
                    <a:pt x="84189" y="75962"/>
                  </a:cubicBezTo>
                  <a:lnTo>
                    <a:pt x="84225" y="75962"/>
                  </a:lnTo>
                  <a:cubicBezTo>
                    <a:pt x="84237" y="75950"/>
                    <a:pt x="84237" y="75939"/>
                    <a:pt x="84225" y="75939"/>
                  </a:cubicBezTo>
                  <a:cubicBezTo>
                    <a:pt x="84219" y="75933"/>
                    <a:pt x="84216" y="75930"/>
                    <a:pt x="84212" y="75930"/>
                  </a:cubicBezTo>
                  <a:close/>
                  <a:moveTo>
                    <a:pt x="9942" y="75950"/>
                  </a:moveTo>
                  <a:cubicBezTo>
                    <a:pt x="9942" y="75962"/>
                    <a:pt x="9930" y="75962"/>
                    <a:pt x="9942" y="75986"/>
                  </a:cubicBezTo>
                  <a:lnTo>
                    <a:pt x="9978" y="75986"/>
                  </a:lnTo>
                  <a:cubicBezTo>
                    <a:pt x="9978" y="75962"/>
                    <a:pt x="9989" y="75962"/>
                    <a:pt x="9978" y="75950"/>
                  </a:cubicBezTo>
                  <a:close/>
                  <a:moveTo>
                    <a:pt x="82558" y="77918"/>
                  </a:moveTo>
                  <a:cubicBezTo>
                    <a:pt x="82555" y="77918"/>
                    <a:pt x="82552" y="77921"/>
                    <a:pt x="82546" y="77927"/>
                  </a:cubicBezTo>
                  <a:cubicBezTo>
                    <a:pt x="82522" y="77951"/>
                    <a:pt x="82522" y="77951"/>
                    <a:pt x="82546" y="77963"/>
                  </a:cubicBezTo>
                  <a:cubicBezTo>
                    <a:pt x="82552" y="77969"/>
                    <a:pt x="82555" y="77972"/>
                    <a:pt x="82558" y="77972"/>
                  </a:cubicBezTo>
                  <a:cubicBezTo>
                    <a:pt x="82561" y="77972"/>
                    <a:pt x="82564" y="77969"/>
                    <a:pt x="82570" y="77963"/>
                  </a:cubicBezTo>
                  <a:cubicBezTo>
                    <a:pt x="82582" y="77951"/>
                    <a:pt x="82582" y="77927"/>
                    <a:pt x="82570" y="77927"/>
                  </a:cubicBezTo>
                  <a:cubicBezTo>
                    <a:pt x="82564" y="77921"/>
                    <a:pt x="82561" y="77918"/>
                    <a:pt x="82558" y="77918"/>
                  </a:cubicBezTo>
                  <a:close/>
                  <a:moveTo>
                    <a:pt x="11609" y="77933"/>
                  </a:moveTo>
                  <a:cubicBezTo>
                    <a:pt x="11606" y="77933"/>
                    <a:pt x="11603" y="77939"/>
                    <a:pt x="11597" y="77951"/>
                  </a:cubicBezTo>
                  <a:cubicBezTo>
                    <a:pt x="11585" y="77963"/>
                    <a:pt x="11585" y="77963"/>
                    <a:pt x="11597" y="77975"/>
                  </a:cubicBezTo>
                  <a:lnTo>
                    <a:pt x="11621" y="77975"/>
                  </a:lnTo>
                  <a:cubicBezTo>
                    <a:pt x="11621" y="77963"/>
                    <a:pt x="11644" y="77951"/>
                    <a:pt x="11621" y="77951"/>
                  </a:cubicBezTo>
                  <a:cubicBezTo>
                    <a:pt x="11615" y="77939"/>
                    <a:pt x="11612" y="77933"/>
                    <a:pt x="11609" y="77933"/>
                  </a:cubicBezTo>
                  <a:close/>
                  <a:moveTo>
                    <a:pt x="80797" y="79823"/>
                  </a:moveTo>
                  <a:cubicBezTo>
                    <a:pt x="80793" y="79823"/>
                    <a:pt x="80790" y="79826"/>
                    <a:pt x="80784" y="79832"/>
                  </a:cubicBezTo>
                  <a:cubicBezTo>
                    <a:pt x="80772" y="79856"/>
                    <a:pt x="80772" y="79856"/>
                    <a:pt x="80784" y="79868"/>
                  </a:cubicBezTo>
                  <a:cubicBezTo>
                    <a:pt x="80790" y="79874"/>
                    <a:pt x="80793" y="79877"/>
                    <a:pt x="80797" y="79877"/>
                  </a:cubicBezTo>
                  <a:cubicBezTo>
                    <a:pt x="80802" y="79877"/>
                    <a:pt x="80808" y="79874"/>
                    <a:pt x="80820" y="79868"/>
                  </a:cubicBezTo>
                  <a:cubicBezTo>
                    <a:pt x="80832" y="79856"/>
                    <a:pt x="80832" y="79856"/>
                    <a:pt x="80820" y="79832"/>
                  </a:cubicBezTo>
                  <a:cubicBezTo>
                    <a:pt x="80808" y="79826"/>
                    <a:pt x="80802" y="79823"/>
                    <a:pt x="80797" y="79823"/>
                  </a:cubicBezTo>
                  <a:close/>
                  <a:moveTo>
                    <a:pt x="13369" y="79838"/>
                  </a:moveTo>
                  <a:cubicBezTo>
                    <a:pt x="13365" y="79838"/>
                    <a:pt x="13359" y="79844"/>
                    <a:pt x="13347" y="79856"/>
                  </a:cubicBezTo>
                  <a:lnTo>
                    <a:pt x="13347" y="79880"/>
                  </a:lnTo>
                  <a:lnTo>
                    <a:pt x="13383" y="79880"/>
                  </a:lnTo>
                  <a:cubicBezTo>
                    <a:pt x="13395" y="79868"/>
                    <a:pt x="13395" y="79868"/>
                    <a:pt x="13383" y="79856"/>
                  </a:cubicBezTo>
                  <a:cubicBezTo>
                    <a:pt x="13377" y="79844"/>
                    <a:pt x="13374" y="79838"/>
                    <a:pt x="13369" y="79838"/>
                  </a:cubicBezTo>
                  <a:close/>
                  <a:moveTo>
                    <a:pt x="78927" y="81654"/>
                  </a:moveTo>
                  <a:cubicBezTo>
                    <a:pt x="78915" y="81665"/>
                    <a:pt x="78915" y="81665"/>
                    <a:pt x="78927" y="81677"/>
                  </a:cubicBezTo>
                  <a:lnTo>
                    <a:pt x="78950" y="81677"/>
                  </a:lnTo>
                  <a:cubicBezTo>
                    <a:pt x="78974" y="81665"/>
                    <a:pt x="78974" y="81665"/>
                    <a:pt x="78950" y="81654"/>
                  </a:cubicBezTo>
                  <a:close/>
                  <a:moveTo>
                    <a:pt x="15228" y="81657"/>
                  </a:moveTo>
                  <a:cubicBezTo>
                    <a:pt x="15225" y="81657"/>
                    <a:pt x="15222" y="81660"/>
                    <a:pt x="15216" y="81665"/>
                  </a:cubicBezTo>
                  <a:cubicBezTo>
                    <a:pt x="15193" y="81677"/>
                    <a:pt x="15193" y="81677"/>
                    <a:pt x="15216" y="81701"/>
                  </a:cubicBezTo>
                  <a:lnTo>
                    <a:pt x="15240" y="81701"/>
                  </a:lnTo>
                  <a:cubicBezTo>
                    <a:pt x="15252" y="81677"/>
                    <a:pt x="15252" y="81677"/>
                    <a:pt x="15240" y="81665"/>
                  </a:cubicBezTo>
                  <a:cubicBezTo>
                    <a:pt x="15234" y="81660"/>
                    <a:pt x="15231" y="81657"/>
                    <a:pt x="15228" y="81657"/>
                  </a:cubicBezTo>
                  <a:close/>
                  <a:moveTo>
                    <a:pt x="76971" y="83339"/>
                  </a:moveTo>
                  <a:cubicBezTo>
                    <a:pt x="76969" y="83339"/>
                    <a:pt x="76966" y="83340"/>
                    <a:pt x="76962" y="83344"/>
                  </a:cubicBezTo>
                  <a:cubicBezTo>
                    <a:pt x="76962" y="83344"/>
                    <a:pt x="76950" y="83368"/>
                    <a:pt x="76962" y="83380"/>
                  </a:cubicBezTo>
                  <a:cubicBezTo>
                    <a:pt x="76970" y="83380"/>
                    <a:pt x="76973" y="83385"/>
                    <a:pt x="76974" y="83385"/>
                  </a:cubicBezTo>
                  <a:cubicBezTo>
                    <a:pt x="76974" y="83385"/>
                    <a:pt x="76974" y="83384"/>
                    <a:pt x="76974" y="83380"/>
                  </a:cubicBezTo>
                  <a:lnTo>
                    <a:pt x="76986" y="83380"/>
                  </a:lnTo>
                  <a:lnTo>
                    <a:pt x="76986" y="83344"/>
                  </a:lnTo>
                  <a:cubicBezTo>
                    <a:pt x="76978" y="83344"/>
                    <a:pt x="76975" y="83339"/>
                    <a:pt x="76971" y="83339"/>
                  </a:cubicBezTo>
                  <a:close/>
                  <a:moveTo>
                    <a:pt x="17179" y="83350"/>
                  </a:moveTo>
                  <a:cubicBezTo>
                    <a:pt x="17175" y="83350"/>
                    <a:pt x="17169" y="83356"/>
                    <a:pt x="17157" y="83368"/>
                  </a:cubicBezTo>
                  <a:cubicBezTo>
                    <a:pt x="17145" y="83380"/>
                    <a:pt x="17145" y="83380"/>
                    <a:pt x="17157" y="83392"/>
                  </a:cubicBezTo>
                  <a:lnTo>
                    <a:pt x="17193" y="83392"/>
                  </a:lnTo>
                  <a:cubicBezTo>
                    <a:pt x="17205" y="83380"/>
                    <a:pt x="17205" y="83368"/>
                    <a:pt x="17193" y="83368"/>
                  </a:cubicBezTo>
                  <a:cubicBezTo>
                    <a:pt x="17187" y="83356"/>
                    <a:pt x="17184" y="83350"/>
                    <a:pt x="17179" y="83350"/>
                  </a:cubicBezTo>
                  <a:close/>
                  <a:moveTo>
                    <a:pt x="74935" y="84934"/>
                  </a:moveTo>
                  <a:cubicBezTo>
                    <a:pt x="74933" y="84934"/>
                    <a:pt x="74930" y="84936"/>
                    <a:pt x="74926" y="84940"/>
                  </a:cubicBezTo>
                  <a:lnTo>
                    <a:pt x="74926" y="84975"/>
                  </a:lnTo>
                  <a:cubicBezTo>
                    <a:pt x="74926" y="84975"/>
                    <a:pt x="74931" y="84981"/>
                    <a:pt x="74935" y="84981"/>
                  </a:cubicBezTo>
                  <a:cubicBezTo>
                    <a:pt x="74937" y="84981"/>
                    <a:pt x="74938" y="84979"/>
                    <a:pt x="74938" y="84975"/>
                  </a:cubicBezTo>
                  <a:lnTo>
                    <a:pt x="74950" y="84975"/>
                  </a:lnTo>
                  <a:lnTo>
                    <a:pt x="74950" y="84940"/>
                  </a:lnTo>
                  <a:cubicBezTo>
                    <a:pt x="74942" y="84940"/>
                    <a:pt x="74939" y="84934"/>
                    <a:pt x="74935" y="84934"/>
                  </a:cubicBezTo>
                  <a:close/>
                  <a:moveTo>
                    <a:pt x="19229" y="84943"/>
                  </a:moveTo>
                  <a:cubicBezTo>
                    <a:pt x="19226" y="84943"/>
                    <a:pt x="19223" y="84946"/>
                    <a:pt x="19217" y="84952"/>
                  </a:cubicBezTo>
                  <a:cubicBezTo>
                    <a:pt x="19205" y="84975"/>
                    <a:pt x="19205" y="84987"/>
                    <a:pt x="19217" y="84987"/>
                  </a:cubicBezTo>
                  <a:lnTo>
                    <a:pt x="19241" y="84987"/>
                  </a:lnTo>
                  <a:cubicBezTo>
                    <a:pt x="19264" y="84975"/>
                    <a:pt x="19264" y="84975"/>
                    <a:pt x="19241" y="84952"/>
                  </a:cubicBezTo>
                  <a:cubicBezTo>
                    <a:pt x="19235" y="84946"/>
                    <a:pt x="19232" y="84943"/>
                    <a:pt x="19229" y="84943"/>
                  </a:cubicBezTo>
                  <a:close/>
                  <a:moveTo>
                    <a:pt x="72804" y="86411"/>
                  </a:moveTo>
                  <a:cubicBezTo>
                    <a:pt x="72802" y="86411"/>
                    <a:pt x="72799" y="86412"/>
                    <a:pt x="72795" y="86416"/>
                  </a:cubicBezTo>
                  <a:cubicBezTo>
                    <a:pt x="72795" y="86428"/>
                    <a:pt x="72783" y="86428"/>
                    <a:pt x="72795" y="86440"/>
                  </a:cubicBezTo>
                  <a:cubicBezTo>
                    <a:pt x="72795" y="86452"/>
                    <a:pt x="72798" y="86458"/>
                    <a:pt x="72801" y="86458"/>
                  </a:cubicBezTo>
                  <a:cubicBezTo>
                    <a:pt x="72804" y="86458"/>
                    <a:pt x="72807" y="86452"/>
                    <a:pt x="72807" y="86440"/>
                  </a:cubicBezTo>
                  <a:lnTo>
                    <a:pt x="72819" y="86440"/>
                  </a:lnTo>
                  <a:cubicBezTo>
                    <a:pt x="72819" y="86428"/>
                    <a:pt x="72843" y="86428"/>
                    <a:pt x="72819" y="86416"/>
                  </a:cubicBezTo>
                  <a:cubicBezTo>
                    <a:pt x="72811" y="86416"/>
                    <a:pt x="72808" y="86411"/>
                    <a:pt x="72804" y="86411"/>
                  </a:cubicBezTo>
                  <a:close/>
                  <a:moveTo>
                    <a:pt x="21360" y="86428"/>
                  </a:moveTo>
                  <a:cubicBezTo>
                    <a:pt x="21348" y="86428"/>
                    <a:pt x="21348" y="86428"/>
                    <a:pt x="21324" y="86440"/>
                  </a:cubicBezTo>
                  <a:cubicBezTo>
                    <a:pt x="21324" y="86464"/>
                    <a:pt x="21324" y="86476"/>
                    <a:pt x="21348" y="86476"/>
                  </a:cubicBezTo>
                  <a:cubicBezTo>
                    <a:pt x="21360" y="86476"/>
                    <a:pt x="21372" y="86476"/>
                    <a:pt x="21372" y="86464"/>
                  </a:cubicBezTo>
                  <a:cubicBezTo>
                    <a:pt x="21372" y="86440"/>
                    <a:pt x="21372" y="86440"/>
                    <a:pt x="21360" y="86428"/>
                  </a:cubicBezTo>
                  <a:close/>
                  <a:moveTo>
                    <a:pt x="70613" y="87780"/>
                  </a:moveTo>
                  <a:cubicBezTo>
                    <a:pt x="70611" y="87780"/>
                    <a:pt x="70608" y="87781"/>
                    <a:pt x="70604" y="87785"/>
                  </a:cubicBezTo>
                  <a:cubicBezTo>
                    <a:pt x="70592" y="87797"/>
                    <a:pt x="70592" y="87797"/>
                    <a:pt x="70592" y="87809"/>
                  </a:cubicBezTo>
                  <a:lnTo>
                    <a:pt x="70616" y="87809"/>
                  </a:lnTo>
                  <a:cubicBezTo>
                    <a:pt x="70640" y="87797"/>
                    <a:pt x="70640" y="87797"/>
                    <a:pt x="70640" y="87785"/>
                  </a:cubicBezTo>
                  <a:cubicBezTo>
                    <a:pt x="70624" y="87785"/>
                    <a:pt x="70619" y="87780"/>
                    <a:pt x="70613" y="87780"/>
                  </a:cubicBezTo>
                  <a:close/>
                  <a:moveTo>
                    <a:pt x="23575" y="87785"/>
                  </a:moveTo>
                  <a:cubicBezTo>
                    <a:pt x="23563" y="87785"/>
                    <a:pt x="23551" y="87785"/>
                    <a:pt x="23551" y="87797"/>
                  </a:cubicBezTo>
                  <a:cubicBezTo>
                    <a:pt x="23551" y="87809"/>
                    <a:pt x="23551" y="87833"/>
                    <a:pt x="23563" y="87833"/>
                  </a:cubicBezTo>
                  <a:cubicBezTo>
                    <a:pt x="23575" y="87833"/>
                    <a:pt x="23575" y="87833"/>
                    <a:pt x="23575" y="87809"/>
                  </a:cubicBezTo>
                  <a:cubicBezTo>
                    <a:pt x="23586" y="87797"/>
                    <a:pt x="23586" y="87785"/>
                    <a:pt x="23575" y="87785"/>
                  </a:cubicBezTo>
                  <a:close/>
                  <a:moveTo>
                    <a:pt x="68330" y="89000"/>
                  </a:moveTo>
                  <a:cubicBezTo>
                    <a:pt x="68318" y="89000"/>
                    <a:pt x="68318" y="89024"/>
                    <a:pt x="68318" y="89035"/>
                  </a:cubicBezTo>
                  <a:cubicBezTo>
                    <a:pt x="68318" y="89047"/>
                    <a:pt x="68330" y="89047"/>
                    <a:pt x="68330" y="89047"/>
                  </a:cubicBezTo>
                  <a:lnTo>
                    <a:pt x="68342" y="89047"/>
                  </a:lnTo>
                  <a:cubicBezTo>
                    <a:pt x="68354" y="89035"/>
                    <a:pt x="68354" y="89035"/>
                    <a:pt x="68354" y="89024"/>
                  </a:cubicBezTo>
                  <a:cubicBezTo>
                    <a:pt x="68342" y="89000"/>
                    <a:pt x="68342" y="89000"/>
                    <a:pt x="68330" y="89000"/>
                  </a:cubicBezTo>
                  <a:close/>
                  <a:moveTo>
                    <a:pt x="25861" y="89024"/>
                  </a:moveTo>
                  <a:cubicBezTo>
                    <a:pt x="25837" y="89024"/>
                    <a:pt x="25825" y="89024"/>
                    <a:pt x="25825" y="89035"/>
                  </a:cubicBezTo>
                  <a:cubicBezTo>
                    <a:pt x="25825" y="89047"/>
                    <a:pt x="25825" y="89059"/>
                    <a:pt x="25837" y="89059"/>
                  </a:cubicBezTo>
                  <a:cubicBezTo>
                    <a:pt x="25849" y="89059"/>
                    <a:pt x="25872" y="89059"/>
                    <a:pt x="25872" y="89047"/>
                  </a:cubicBezTo>
                  <a:cubicBezTo>
                    <a:pt x="25872" y="89035"/>
                    <a:pt x="25872" y="89024"/>
                    <a:pt x="25861" y="89024"/>
                  </a:cubicBezTo>
                  <a:close/>
                  <a:moveTo>
                    <a:pt x="65996" y="90119"/>
                  </a:moveTo>
                  <a:cubicBezTo>
                    <a:pt x="65973" y="90131"/>
                    <a:pt x="65973" y="90131"/>
                    <a:pt x="65973" y="90155"/>
                  </a:cubicBezTo>
                  <a:cubicBezTo>
                    <a:pt x="65973" y="90155"/>
                    <a:pt x="65973" y="90167"/>
                    <a:pt x="65996" y="90167"/>
                  </a:cubicBezTo>
                  <a:lnTo>
                    <a:pt x="66008" y="90167"/>
                  </a:lnTo>
                  <a:cubicBezTo>
                    <a:pt x="66020" y="90155"/>
                    <a:pt x="66020" y="90155"/>
                    <a:pt x="66020" y="90131"/>
                  </a:cubicBezTo>
                  <a:cubicBezTo>
                    <a:pt x="66020" y="90119"/>
                    <a:pt x="66008" y="90119"/>
                    <a:pt x="65996" y="90119"/>
                  </a:cubicBezTo>
                  <a:close/>
                  <a:moveTo>
                    <a:pt x="28206" y="90131"/>
                  </a:moveTo>
                  <a:cubicBezTo>
                    <a:pt x="28194" y="90131"/>
                    <a:pt x="28170" y="90131"/>
                    <a:pt x="28170" y="90155"/>
                  </a:cubicBezTo>
                  <a:cubicBezTo>
                    <a:pt x="28170" y="90167"/>
                    <a:pt x="28170" y="90178"/>
                    <a:pt x="28194" y="90178"/>
                  </a:cubicBezTo>
                  <a:cubicBezTo>
                    <a:pt x="28206" y="90178"/>
                    <a:pt x="28206" y="90167"/>
                    <a:pt x="28218" y="90167"/>
                  </a:cubicBezTo>
                  <a:cubicBezTo>
                    <a:pt x="28218" y="90155"/>
                    <a:pt x="28218" y="90131"/>
                    <a:pt x="28206" y="90131"/>
                  </a:cubicBezTo>
                  <a:close/>
                  <a:moveTo>
                    <a:pt x="63591" y="91083"/>
                  </a:moveTo>
                  <a:cubicBezTo>
                    <a:pt x="63580" y="91107"/>
                    <a:pt x="63580" y="91107"/>
                    <a:pt x="63580" y="91119"/>
                  </a:cubicBezTo>
                  <a:cubicBezTo>
                    <a:pt x="63580" y="91131"/>
                    <a:pt x="63580" y="91131"/>
                    <a:pt x="63591" y="91131"/>
                  </a:cubicBezTo>
                  <a:lnTo>
                    <a:pt x="63615" y="91131"/>
                  </a:lnTo>
                  <a:cubicBezTo>
                    <a:pt x="63627" y="91119"/>
                    <a:pt x="63627" y="91119"/>
                    <a:pt x="63627" y="91107"/>
                  </a:cubicBezTo>
                  <a:cubicBezTo>
                    <a:pt x="63615" y="91083"/>
                    <a:pt x="63615" y="91083"/>
                    <a:pt x="63591" y="91083"/>
                  </a:cubicBezTo>
                  <a:close/>
                  <a:moveTo>
                    <a:pt x="30623" y="91107"/>
                  </a:moveTo>
                  <a:cubicBezTo>
                    <a:pt x="30599" y="91107"/>
                    <a:pt x="30587" y="91107"/>
                    <a:pt x="30587" y="91119"/>
                  </a:cubicBezTo>
                  <a:cubicBezTo>
                    <a:pt x="30587" y="91131"/>
                    <a:pt x="30587" y="91143"/>
                    <a:pt x="30599" y="91143"/>
                  </a:cubicBezTo>
                  <a:cubicBezTo>
                    <a:pt x="30611" y="91143"/>
                    <a:pt x="30611" y="91143"/>
                    <a:pt x="30635" y="91131"/>
                  </a:cubicBezTo>
                  <a:cubicBezTo>
                    <a:pt x="30635" y="91119"/>
                    <a:pt x="30635" y="91107"/>
                    <a:pt x="30623" y="91107"/>
                  </a:cubicBezTo>
                  <a:close/>
                  <a:moveTo>
                    <a:pt x="61139" y="91941"/>
                  </a:moveTo>
                  <a:cubicBezTo>
                    <a:pt x="61127" y="91941"/>
                    <a:pt x="61127" y="91952"/>
                    <a:pt x="61127" y="91964"/>
                  </a:cubicBezTo>
                  <a:lnTo>
                    <a:pt x="61139" y="91976"/>
                  </a:lnTo>
                  <a:lnTo>
                    <a:pt x="61151" y="91976"/>
                  </a:lnTo>
                  <a:cubicBezTo>
                    <a:pt x="61174" y="91964"/>
                    <a:pt x="61174" y="91964"/>
                    <a:pt x="61174" y="91952"/>
                  </a:cubicBezTo>
                  <a:cubicBezTo>
                    <a:pt x="61151" y="91941"/>
                    <a:pt x="61151" y="91941"/>
                    <a:pt x="61139" y="91941"/>
                  </a:cubicBezTo>
                  <a:close/>
                  <a:moveTo>
                    <a:pt x="33076" y="91952"/>
                  </a:moveTo>
                  <a:cubicBezTo>
                    <a:pt x="33052" y="91952"/>
                    <a:pt x="33040" y="91952"/>
                    <a:pt x="33040" y="91964"/>
                  </a:cubicBezTo>
                  <a:cubicBezTo>
                    <a:pt x="33040" y="91976"/>
                    <a:pt x="33040" y="92000"/>
                    <a:pt x="33052" y="92000"/>
                  </a:cubicBezTo>
                  <a:cubicBezTo>
                    <a:pt x="33076" y="92000"/>
                    <a:pt x="33076" y="91976"/>
                    <a:pt x="33088" y="91976"/>
                  </a:cubicBezTo>
                  <a:cubicBezTo>
                    <a:pt x="33088" y="91964"/>
                    <a:pt x="33088" y="91952"/>
                    <a:pt x="33076" y="91952"/>
                  </a:cubicBezTo>
                  <a:close/>
                  <a:moveTo>
                    <a:pt x="58638" y="92631"/>
                  </a:moveTo>
                  <a:cubicBezTo>
                    <a:pt x="58627" y="92655"/>
                    <a:pt x="58627" y="92655"/>
                    <a:pt x="58627" y="92667"/>
                  </a:cubicBezTo>
                  <a:cubicBezTo>
                    <a:pt x="58638" y="92679"/>
                    <a:pt x="58638" y="92679"/>
                    <a:pt x="58650" y="92679"/>
                  </a:cubicBezTo>
                  <a:cubicBezTo>
                    <a:pt x="58674" y="92667"/>
                    <a:pt x="58674" y="92667"/>
                    <a:pt x="58674" y="92655"/>
                  </a:cubicBezTo>
                  <a:cubicBezTo>
                    <a:pt x="58650" y="92631"/>
                    <a:pt x="58650" y="92631"/>
                    <a:pt x="58638" y="92631"/>
                  </a:cubicBezTo>
                  <a:close/>
                  <a:moveTo>
                    <a:pt x="35576" y="92655"/>
                  </a:moveTo>
                  <a:cubicBezTo>
                    <a:pt x="35552" y="92655"/>
                    <a:pt x="35540" y="92655"/>
                    <a:pt x="35540" y="92667"/>
                  </a:cubicBezTo>
                  <a:cubicBezTo>
                    <a:pt x="35540" y="92679"/>
                    <a:pt x="35540" y="92691"/>
                    <a:pt x="35552" y="92691"/>
                  </a:cubicBezTo>
                  <a:cubicBezTo>
                    <a:pt x="35576" y="92691"/>
                    <a:pt x="35576" y="92691"/>
                    <a:pt x="35588" y="92679"/>
                  </a:cubicBezTo>
                  <a:cubicBezTo>
                    <a:pt x="35588" y="92667"/>
                    <a:pt x="35588" y="92655"/>
                    <a:pt x="35576" y="92655"/>
                  </a:cubicBezTo>
                  <a:close/>
                  <a:moveTo>
                    <a:pt x="56114" y="93203"/>
                  </a:moveTo>
                  <a:cubicBezTo>
                    <a:pt x="56090" y="93215"/>
                    <a:pt x="56090" y="93215"/>
                    <a:pt x="56090" y="93226"/>
                  </a:cubicBezTo>
                  <a:cubicBezTo>
                    <a:pt x="56114" y="93250"/>
                    <a:pt x="56114" y="93250"/>
                    <a:pt x="56126" y="93250"/>
                  </a:cubicBezTo>
                  <a:cubicBezTo>
                    <a:pt x="56138" y="93226"/>
                    <a:pt x="56138" y="93226"/>
                    <a:pt x="56138" y="93215"/>
                  </a:cubicBezTo>
                  <a:cubicBezTo>
                    <a:pt x="56126" y="93203"/>
                    <a:pt x="56126" y="93203"/>
                    <a:pt x="56114" y="93203"/>
                  </a:cubicBezTo>
                  <a:close/>
                  <a:moveTo>
                    <a:pt x="38100" y="93215"/>
                  </a:moveTo>
                  <a:cubicBezTo>
                    <a:pt x="38088" y="93215"/>
                    <a:pt x="38076" y="93215"/>
                    <a:pt x="38076" y="93226"/>
                  </a:cubicBezTo>
                  <a:cubicBezTo>
                    <a:pt x="38076" y="93250"/>
                    <a:pt x="38076" y="93262"/>
                    <a:pt x="38088" y="93262"/>
                  </a:cubicBezTo>
                  <a:cubicBezTo>
                    <a:pt x="38100" y="93262"/>
                    <a:pt x="38100" y="93250"/>
                    <a:pt x="38112" y="93250"/>
                  </a:cubicBezTo>
                  <a:cubicBezTo>
                    <a:pt x="38112" y="93226"/>
                    <a:pt x="38112" y="93215"/>
                    <a:pt x="38100" y="93215"/>
                  </a:cubicBezTo>
                  <a:close/>
                  <a:moveTo>
                    <a:pt x="53566" y="93631"/>
                  </a:moveTo>
                  <a:cubicBezTo>
                    <a:pt x="53554" y="93631"/>
                    <a:pt x="53554" y="93631"/>
                    <a:pt x="53554" y="93643"/>
                  </a:cubicBezTo>
                  <a:cubicBezTo>
                    <a:pt x="53554" y="93661"/>
                    <a:pt x="53554" y="93672"/>
                    <a:pt x="53564" y="93672"/>
                  </a:cubicBezTo>
                  <a:cubicBezTo>
                    <a:pt x="53567" y="93672"/>
                    <a:pt x="53572" y="93670"/>
                    <a:pt x="53578" y="93667"/>
                  </a:cubicBezTo>
                  <a:cubicBezTo>
                    <a:pt x="53578" y="93667"/>
                    <a:pt x="53590" y="93667"/>
                    <a:pt x="53590" y="93643"/>
                  </a:cubicBezTo>
                  <a:cubicBezTo>
                    <a:pt x="53578" y="93631"/>
                    <a:pt x="53578" y="93631"/>
                    <a:pt x="53566" y="93631"/>
                  </a:cubicBezTo>
                  <a:close/>
                  <a:moveTo>
                    <a:pt x="40648" y="93631"/>
                  </a:moveTo>
                  <a:cubicBezTo>
                    <a:pt x="40648" y="93631"/>
                    <a:pt x="40636" y="93631"/>
                    <a:pt x="40636" y="93643"/>
                  </a:cubicBezTo>
                  <a:cubicBezTo>
                    <a:pt x="40636" y="93667"/>
                    <a:pt x="40636" y="93679"/>
                    <a:pt x="40648" y="93679"/>
                  </a:cubicBezTo>
                  <a:cubicBezTo>
                    <a:pt x="40648" y="93679"/>
                    <a:pt x="40660" y="93679"/>
                    <a:pt x="40660" y="93667"/>
                  </a:cubicBezTo>
                  <a:cubicBezTo>
                    <a:pt x="40660" y="93643"/>
                    <a:pt x="40660" y="93631"/>
                    <a:pt x="40648" y="93631"/>
                  </a:cubicBezTo>
                  <a:close/>
                  <a:moveTo>
                    <a:pt x="50971" y="93917"/>
                  </a:moveTo>
                  <a:cubicBezTo>
                    <a:pt x="50971" y="93917"/>
                    <a:pt x="50959" y="93917"/>
                    <a:pt x="50959" y="93929"/>
                  </a:cubicBezTo>
                  <a:cubicBezTo>
                    <a:pt x="50959" y="93937"/>
                    <a:pt x="50965" y="93951"/>
                    <a:pt x="50968" y="93951"/>
                  </a:cubicBezTo>
                  <a:cubicBezTo>
                    <a:pt x="50970" y="93951"/>
                    <a:pt x="50971" y="93948"/>
                    <a:pt x="50971" y="93941"/>
                  </a:cubicBezTo>
                  <a:cubicBezTo>
                    <a:pt x="50971" y="93941"/>
                    <a:pt x="50995" y="93941"/>
                    <a:pt x="50995" y="93929"/>
                  </a:cubicBezTo>
                  <a:cubicBezTo>
                    <a:pt x="50995" y="93929"/>
                    <a:pt x="50995" y="93917"/>
                    <a:pt x="50971" y="93917"/>
                  </a:cubicBezTo>
                  <a:close/>
                  <a:moveTo>
                    <a:pt x="43220" y="93929"/>
                  </a:moveTo>
                  <a:cubicBezTo>
                    <a:pt x="43220" y="93929"/>
                    <a:pt x="43208" y="93929"/>
                    <a:pt x="43208" y="93941"/>
                  </a:cubicBezTo>
                  <a:cubicBezTo>
                    <a:pt x="43208" y="93941"/>
                    <a:pt x="43208" y="93965"/>
                    <a:pt x="43220" y="93965"/>
                  </a:cubicBezTo>
                  <a:cubicBezTo>
                    <a:pt x="43232" y="93965"/>
                    <a:pt x="43232" y="93941"/>
                    <a:pt x="43232" y="93941"/>
                  </a:cubicBezTo>
                  <a:cubicBezTo>
                    <a:pt x="43232" y="93941"/>
                    <a:pt x="43232" y="93929"/>
                    <a:pt x="43220" y="93929"/>
                  </a:cubicBezTo>
                  <a:close/>
                  <a:moveTo>
                    <a:pt x="45792" y="94060"/>
                  </a:moveTo>
                  <a:cubicBezTo>
                    <a:pt x="45792" y="94060"/>
                    <a:pt x="45780" y="94060"/>
                    <a:pt x="45780" y="94084"/>
                  </a:cubicBezTo>
                  <a:cubicBezTo>
                    <a:pt x="45780" y="94096"/>
                    <a:pt x="45792" y="94096"/>
                    <a:pt x="45792" y="94096"/>
                  </a:cubicBezTo>
                  <a:cubicBezTo>
                    <a:pt x="45792" y="94096"/>
                    <a:pt x="45815" y="94096"/>
                    <a:pt x="45815" y="94084"/>
                  </a:cubicBezTo>
                  <a:cubicBezTo>
                    <a:pt x="45815" y="94084"/>
                    <a:pt x="45815" y="94060"/>
                    <a:pt x="45792" y="94060"/>
                  </a:cubicBezTo>
                  <a:close/>
                  <a:moveTo>
                    <a:pt x="48399" y="94060"/>
                  </a:moveTo>
                  <a:cubicBezTo>
                    <a:pt x="48399" y="94060"/>
                    <a:pt x="48387" y="94060"/>
                    <a:pt x="48387" y="94084"/>
                  </a:cubicBezTo>
                  <a:cubicBezTo>
                    <a:pt x="48387" y="94096"/>
                    <a:pt x="48387" y="94096"/>
                    <a:pt x="48399" y="94096"/>
                  </a:cubicBezTo>
                  <a:cubicBezTo>
                    <a:pt x="48399" y="94096"/>
                    <a:pt x="48411" y="94096"/>
                    <a:pt x="48411" y="94084"/>
                  </a:cubicBezTo>
                  <a:cubicBezTo>
                    <a:pt x="48411" y="94084"/>
                    <a:pt x="48411" y="94060"/>
                    <a:pt x="48399" y="9406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8"/>
            <p:cNvSpPr/>
            <p:nvPr/>
          </p:nvSpPr>
          <p:spPr>
            <a:xfrm>
              <a:off x="3299891" y="-486877"/>
              <a:ext cx="176399" cy="181950"/>
            </a:xfrm>
            <a:custGeom>
              <a:avLst/>
              <a:gdLst/>
              <a:ahLst/>
              <a:cxnLst/>
              <a:rect l="l" t="t" r="r" b="b"/>
              <a:pathLst>
                <a:path w="5657" h="5835" extrusionOk="0">
                  <a:moveTo>
                    <a:pt x="2335" y="5108"/>
                  </a:moveTo>
                  <a:cubicBezTo>
                    <a:pt x="2156" y="4561"/>
                    <a:pt x="2454" y="3977"/>
                    <a:pt x="3013" y="3799"/>
                  </a:cubicBezTo>
                  <a:lnTo>
                    <a:pt x="3013" y="3799"/>
                  </a:lnTo>
                  <a:cubicBezTo>
                    <a:pt x="3561" y="3620"/>
                    <a:pt x="4144" y="3918"/>
                    <a:pt x="4323" y="4454"/>
                  </a:cubicBezTo>
                  <a:lnTo>
                    <a:pt x="4323" y="4454"/>
                  </a:lnTo>
                  <a:cubicBezTo>
                    <a:pt x="4501" y="5001"/>
                    <a:pt x="4204" y="5585"/>
                    <a:pt x="3644" y="5763"/>
                  </a:cubicBezTo>
                  <a:lnTo>
                    <a:pt x="3644" y="5763"/>
                  </a:lnTo>
                  <a:cubicBezTo>
                    <a:pt x="3549" y="5799"/>
                    <a:pt x="3442" y="5811"/>
                    <a:pt x="3323" y="5811"/>
                  </a:cubicBezTo>
                  <a:lnTo>
                    <a:pt x="3323" y="5811"/>
                  </a:lnTo>
                  <a:cubicBezTo>
                    <a:pt x="2870" y="5835"/>
                    <a:pt x="2477" y="5561"/>
                    <a:pt x="2335" y="5108"/>
                  </a:cubicBezTo>
                  <a:close/>
                  <a:moveTo>
                    <a:pt x="346" y="4727"/>
                  </a:moveTo>
                  <a:cubicBezTo>
                    <a:pt x="1" y="4263"/>
                    <a:pt x="108" y="3608"/>
                    <a:pt x="572" y="3263"/>
                  </a:cubicBezTo>
                  <a:lnTo>
                    <a:pt x="572" y="3263"/>
                  </a:lnTo>
                  <a:cubicBezTo>
                    <a:pt x="1025" y="2918"/>
                    <a:pt x="1680" y="3025"/>
                    <a:pt x="2013" y="3489"/>
                  </a:cubicBezTo>
                  <a:lnTo>
                    <a:pt x="2013" y="3489"/>
                  </a:lnTo>
                  <a:cubicBezTo>
                    <a:pt x="2358" y="3953"/>
                    <a:pt x="2251" y="4608"/>
                    <a:pt x="1787" y="4942"/>
                  </a:cubicBezTo>
                  <a:lnTo>
                    <a:pt x="1787" y="4942"/>
                  </a:lnTo>
                  <a:cubicBezTo>
                    <a:pt x="1608" y="5085"/>
                    <a:pt x="1382" y="5144"/>
                    <a:pt x="1180" y="5144"/>
                  </a:cubicBezTo>
                  <a:lnTo>
                    <a:pt x="1180" y="5144"/>
                  </a:lnTo>
                  <a:cubicBezTo>
                    <a:pt x="870" y="5144"/>
                    <a:pt x="549" y="4989"/>
                    <a:pt x="346" y="4727"/>
                  </a:cubicBezTo>
                  <a:close/>
                  <a:moveTo>
                    <a:pt x="3585" y="2977"/>
                  </a:moveTo>
                  <a:lnTo>
                    <a:pt x="3585" y="2977"/>
                  </a:lnTo>
                  <a:lnTo>
                    <a:pt x="3585" y="2977"/>
                  </a:lnTo>
                  <a:lnTo>
                    <a:pt x="3585" y="2977"/>
                  </a:lnTo>
                  <a:cubicBezTo>
                    <a:pt x="3585" y="2406"/>
                    <a:pt x="4049" y="1929"/>
                    <a:pt x="4621" y="1929"/>
                  </a:cubicBezTo>
                  <a:lnTo>
                    <a:pt x="4621" y="1929"/>
                  </a:lnTo>
                  <a:cubicBezTo>
                    <a:pt x="5180" y="1929"/>
                    <a:pt x="5656" y="2370"/>
                    <a:pt x="5656" y="2953"/>
                  </a:cubicBezTo>
                  <a:lnTo>
                    <a:pt x="5656" y="2953"/>
                  </a:lnTo>
                  <a:lnTo>
                    <a:pt x="5656" y="2989"/>
                  </a:lnTo>
                  <a:lnTo>
                    <a:pt x="5656" y="2989"/>
                  </a:lnTo>
                  <a:lnTo>
                    <a:pt x="5656" y="2989"/>
                  </a:lnTo>
                  <a:lnTo>
                    <a:pt x="5656" y="2989"/>
                  </a:lnTo>
                  <a:lnTo>
                    <a:pt x="5656" y="2989"/>
                  </a:lnTo>
                  <a:lnTo>
                    <a:pt x="5656" y="2989"/>
                  </a:lnTo>
                  <a:cubicBezTo>
                    <a:pt x="5656" y="3549"/>
                    <a:pt x="5204" y="4025"/>
                    <a:pt x="4621" y="4025"/>
                  </a:cubicBezTo>
                  <a:lnTo>
                    <a:pt x="4621" y="4025"/>
                  </a:lnTo>
                  <a:cubicBezTo>
                    <a:pt x="4061" y="4025"/>
                    <a:pt x="3585" y="3549"/>
                    <a:pt x="3585" y="2977"/>
                  </a:cubicBezTo>
                  <a:close/>
                  <a:moveTo>
                    <a:pt x="572" y="2715"/>
                  </a:moveTo>
                  <a:cubicBezTo>
                    <a:pt x="108" y="2382"/>
                    <a:pt x="1" y="1727"/>
                    <a:pt x="334" y="1275"/>
                  </a:cubicBezTo>
                  <a:lnTo>
                    <a:pt x="334" y="1275"/>
                  </a:lnTo>
                  <a:cubicBezTo>
                    <a:pt x="656" y="810"/>
                    <a:pt x="1311" y="703"/>
                    <a:pt x="1775" y="1036"/>
                  </a:cubicBezTo>
                  <a:lnTo>
                    <a:pt x="1775" y="1036"/>
                  </a:lnTo>
                  <a:cubicBezTo>
                    <a:pt x="2239" y="1358"/>
                    <a:pt x="2346" y="2013"/>
                    <a:pt x="2013" y="2477"/>
                  </a:cubicBezTo>
                  <a:lnTo>
                    <a:pt x="2013" y="2477"/>
                  </a:lnTo>
                  <a:cubicBezTo>
                    <a:pt x="1799" y="2763"/>
                    <a:pt x="1489" y="2906"/>
                    <a:pt x="1168" y="2906"/>
                  </a:cubicBezTo>
                  <a:lnTo>
                    <a:pt x="1168" y="2906"/>
                  </a:lnTo>
                  <a:cubicBezTo>
                    <a:pt x="965" y="2906"/>
                    <a:pt x="751" y="2846"/>
                    <a:pt x="572" y="2715"/>
                  </a:cubicBezTo>
                  <a:close/>
                  <a:moveTo>
                    <a:pt x="2989" y="2144"/>
                  </a:moveTo>
                  <a:lnTo>
                    <a:pt x="2989" y="2144"/>
                  </a:lnTo>
                  <a:cubicBezTo>
                    <a:pt x="2442" y="1965"/>
                    <a:pt x="2144" y="1394"/>
                    <a:pt x="2323" y="858"/>
                  </a:cubicBezTo>
                  <a:lnTo>
                    <a:pt x="2323" y="858"/>
                  </a:lnTo>
                  <a:cubicBezTo>
                    <a:pt x="2489" y="298"/>
                    <a:pt x="3085" y="1"/>
                    <a:pt x="3620" y="179"/>
                  </a:cubicBezTo>
                  <a:lnTo>
                    <a:pt x="3620" y="179"/>
                  </a:lnTo>
                  <a:lnTo>
                    <a:pt x="3620" y="179"/>
                  </a:lnTo>
                  <a:lnTo>
                    <a:pt x="3620" y="179"/>
                  </a:lnTo>
                  <a:cubicBezTo>
                    <a:pt x="4168" y="346"/>
                    <a:pt x="4466" y="941"/>
                    <a:pt x="4287" y="1477"/>
                  </a:cubicBezTo>
                  <a:lnTo>
                    <a:pt x="4287" y="1477"/>
                  </a:lnTo>
                  <a:cubicBezTo>
                    <a:pt x="4156" y="1929"/>
                    <a:pt x="3739" y="2203"/>
                    <a:pt x="3287" y="2203"/>
                  </a:cubicBezTo>
                  <a:lnTo>
                    <a:pt x="3287" y="2203"/>
                  </a:lnTo>
                  <a:cubicBezTo>
                    <a:pt x="3204" y="2191"/>
                    <a:pt x="3097" y="2179"/>
                    <a:pt x="2989" y="2144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8"/>
            <p:cNvSpPr/>
            <p:nvPr/>
          </p:nvSpPr>
          <p:spPr>
            <a:xfrm>
              <a:off x="3208936" y="-572250"/>
              <a:ext cx="353859" cy="354576"/>
            </a:xfrm>
            <a:custGeom>
              <a:avLst/>
              <a:gdLst/>
              <a:ahLst/>
              <a:cxnLst/>
              <a:rect l="l" t="t" r="r" b="b"/>
              <a:pathLst>
                <a:path w="11348" h="11371" extrusionOk="0">
                  <a:moveTo>
                    <a:pt x="4835" y="11359"/>
                  </a:moveTo>
                  <a:cubicBezTo>
                    <a:pt x="4299" y="11287"/>
                    <a:pt x="3930" y="10799"/>
                    <a:pt x="4001" y="10263"/>
                  </a:cubicBezTo>
                  <a:lnTo>
                    <a:pt x="4001" y="10263"/>
                  </a:lnTo>
                  <a:cubicBezTo>
                    <a:pt x="4085" y="9728"/>
                    <a:pt x="4573" y="9347"/>
                    <a:pt x="5109" y="9430"/>
                  </a:cubicBezTo>
                  <a:lnTo>
                    <a:pt x="5109" y="9430"/>
                  </a:lnTo>
                  <a:cubicBezTo>
                    <a:pt x="5644" y="9501"/>
                    <a:pt x="6014" y="9989"/>
                    <a:pt x="5942" y="10525"/>
                  </a:cubicBezTo>
                  <a:lnTo>
                    <a:pt x="5942" y="10525"/>
                  </a:lnTo>
                  <a:cubicBezTo>
                    <a:pt x="5871" y="11025"/>
                    <a:pt x="5454" y="11359"/>
                    <a:pt x="4978" y="11359"/>
                  </a:cubicBezTo>
                  <a:lnTo>
                    <a:pt x="4978" y="11359"/>
                  </a:lnTo>
                  <a:cubicBezTo>
                    <a:pt x="4930" y="11371"/>
                    <a:pt x="4882" y="11371"/>
                    <a:pt x="4835" y="11359"/>
                  </a:cubicBezTo>
                  <a:close/>
                  <a:moveTo>
                    <a:pt x="6728" y="10418"/>
                  </a:moveTo>
                  <a:cubicBezTo>
                    <a:pt x="6502" y="9930"/>
                    <a:pt x="6716" y="9347"/>
                    <a:pt x="7204" y="9132"/>
                  </a:cubicBezTo>
                  <a:lnTo>
                    <a:pt x="7204" y="9132"/>
                  </a:lnTo>
                  <a:cubicBezTo>
                    <a:pt x="7692" y="8906"/>
                    <a:pt x="8276" y="9108"/>
                    <a:pt x="8502" y="9608"/>
                  </a:cubicBezTo>
                  <a:lnTo>
                    <a:pt x="8502" y="9608"/>
                  </a:lnTo>
                  <a:cubicBezTo>
                    <a:pt x="8728" y="10097"/>
                    <a:pt x="8514" y="10680"/>
                    <a:pt x="8026" y="10894"/>
                  </a:cubicBezTo>
                  <a:lnTo>
                    <a:pt x="8026" y="10894"/>
                  </a:lnTo>
                  <a:lnTo>
                    <a:pt x="8026" y="10894"/>
                  </a:lnTo>
                  <a:lnTo>
                    <a:pt x="8026" y="10894"/>
                  </a:lnTo>
                  <a:cubicBezTo>
                    <a:pt x="7895" y="10954"/>
                    <a:pt x="7752" y="10990"/>
                    <a:pt x="7621" y="10990"/>
                  </a:cubicBezTo>
                  <a:lnTo>
                    <a:pt x="7621" y="10990"/>
                  </a:lnTo>
                  <a:cubicBezTo>
                    <a:pt x="7240" y="10990"/>
                    <a:pt x="6895" y="10775"/>
                    <a:pt x="6728" y="10418"/>
                  </a:cubicBezTo>
                  <a:close/>
                  <a:moveTo>
                    <a:pt x="1906" y="10037"/>
                  </a:moveTo>
                  <a:cubicBezTo>
                    <a:pt x="1501" y="9680"/>
                    <a:pt x="1465" y="9073"/>
                    <a:pt x="1799" y="8668"/>
                  </a:cubicBezTo>
                  <a:lnTo>
                    <a:pt x="1799" y="8668"/>
                  </a:lnTo>
                  <a:cubicBezTo>
                    <a:pt x="2156" y="8263"/>
                    <a:pt x="2775" y="8215"/>
                    <a:pt x="3168" y="8561"/>
                  </a:cubicBezTo>
                  <a:lnTo>
                    <a:pt x="3168" y="8561"/>
                  </a:lnTo>
                  <a:cubicBezTo>
                    <a:pt x="3573" y="8918"/>
                    <a:pt x="3620" y="9525"/>
                    <a:pt x="3275" y="9930"/>
                  </a:cubicBezTo>
                  <a:lnTo>
                    <a:pt x="3275" y="9930"/>
                  </a:lnTo>
                  <a:cubicBezTo>
                    <a:pt x="3085" y="10156"/>
                    <a:pt x="2811" y="10275"/>
                    <a:pt x="2537" y="10275"/>
                  </a:cubicBezTo>
                  <a:lnTo>
                    <a:pt x="2537" y="10275"/>
                  </a:lnTo>
                  <a:cubicBezTo>
                    <a:pt x="2323" y="10275"/>
                    <a:pt x="2096" y="10204"/>
                    <a:pt x="1906" y="10037"/>
                  </a:cubicBezTo>
                  <a:close/>
                  <a:moveTo>
                    <a:pt x="9097" y="9097"/>
                  </a:moveTo>
                  <a:cubicBezTo>
                    <a:pt x="8645" y="8799"/>
                    <a:pt x="8514" y="8204"/>
                    <a:pt x="8800" y="7763"/>
                  </a:cubicBezTo>
                  <a:lnTo>
                    <a:pt x="8800" y="7763"/>
                  </a:lnTo>
                  <a:cubicBezTo>
                    <a:pt x="9097" y="7311"/>
                    <a:pt x="9693" y="7180"/>
                    <a:pt x="10133" y="7465"/>
                  </a:cubicBezTo>
                  <a:lnTo>
                    <a:pt x="10133" y="7465"/>
                  </a:lnTo>
                  <a:cubicBezTo>
                    <a:pt x="10586" y="7739"/>
                    <a:pt x="10717" y="8358"/>
                    <a:pt x="10431" y="8799"/>
                  </a:cubicBezTo>
                  <a:lnTo>
                    <a:pt x="10431" y="8799"/>
                  </a:lnTo>
                  <a:lnTo>
                    <a:pt x="10431" y="8799"/>
                  </a:lnTo>
                  <a:lnTo>
                    <a:pt x="10431" y="8799"/>
                  </a:lnTo>
                  <a:cubicBezTo>
                    <a:pt x="10240" y="9097"/>
                    <a:pt x="9943" y="9251"/>
                    <a:pt x="9621" y="9251"/>
                  </a:cubicBezTo>
                  <a:lnTo>
                    <a:pt x="9621" y="9251"/>
                  </a:lnTo>
                  <a:cubicBezTo>
                    <a:pt x="9443" y="9251"/>
                    <a:pt x="9264" y="9204"/>
                    <a:pt x="9097" y="9097"/>
                  </a:cubicBezTo>
                  <a:close/>
                  <a:moveTo>
                    <a:pt x="168" y="7346"/>
                  </a:moveTo>
                  <a:cubicBezTo>
                    <a:pt x="13" y="6822"/>
                    <a:pt x="310" y="6287"/>
                    <a:pt x="822" y="6144"/>
                  </a:cubicBezTo>
                  <a:lnTo>
                    <a:pt x="822" y="6144"/>
                  </a:lnTo>
                  <a:cubicBezTo>
                    <a:pt x="1346" y="5989"/>
                    <a:pt x="1882" y="6287"/>
                    <a:pt x="2025" y="6799"/>
                  </a:cubicBezTo>
                  <a:lnTo>
                    <a:pt x="2025" y="6799"/>
                  </a:lnTo>
                  <a:cubicBezTo>
                    <a:pt x="2180" y="7311"/>
                    <a:pt x="1894" y="7846"/>
                    <a:pt x="1370" y="8001"/>
                  </a:cubicBezTo>
                  <a:lnTo>
                    <a:pt x="1370" y="8001"/>
                  </a:lnTo>
                  <a:cubicBezTo>
                    <a:pt x="1287" y="8025"/>
                    <a:pt x="1180" y="8037"/>
                    <a:pt x="1084" y="8037"/>
                  </a:cubicBezTo>
                  <a:lnTo>
                    <a:pt x="1084" y="8037"/>
                  </a:lnTo>
                  <a:cubicBezTo>
                    <a:pt x="691" y="8025"/>
                    <a:pt x="299" y="7763"/>
                    <a:pt x="168" y="7346"/>
                  </a:cubicBezTo>
                  <a:close/>
                  <a:moveTo>
                    <a:pt x="9395" y="5715"/>
                  </a:moveTo>
                  <a:lnTo>
                    <a:pt x="9395" y="5715"/>
                  </a:lnTo>
                  <a:lnTo>
                    <a:pt x="9395" y="5715"/>
                  </a:lnTo>
                  <a:lnTo>
                    <a:pt x="9395" y="5703"/>
                  </a:lnTo>
                  <a:lnTo>
                    <a:pt x="9395" y="5703"/>
                  </a:lnTo>
                  <a:cubicBezTo>
                    <a:pt x="9395" y="5167"/>
                    <a:pt x="9824" y="4739"/>
                    <a:pt x="10359" y="4727"/>
                  </a:cubicBezTo>
                  <a:lnTo>
                    <a:pt x="10359" y="4727"/>
                  </a:lnTo>
                  <a:cubicBezTo>
                    <a:pt x="10895" y="4727"/>
                    <a:pt x="11324" y="5156"/>
                    <a:pt x="11348" y="5691"/>
                  </a:cubicBezTo>
                  <a:lnTo>
                    <a:pt x="11348" y="5691"/>
                  </a:lnTo>
                  <a:lnTo>
                    <a:pt x="11348" y="5691"/>
                  </a:lnTo>
                  <a:lnTo>
                    <a:pt x="11348" y="5691"/>
                  </a:lnTo>
                  <a:lnTo>
                    <a:pt x="11348" y="5727"/>
                  </a:lnTo>
                  <a:lnTo>
                    <a:pt x="11348" y="5727"/>
                  </a:lnTo>
                  <a:cubicBezTo>
                    <a:pt x="11348" y="6251"/>
                    <a:pt x="10907" y="6691"/>
                    <a:pt x="10371" y="6691"/>
                  </a:cubicBezTo>
                  <a:lnTo>
                    <a:pt x="10371" y="6691"/>
                  </a:lnTo>
                  <a:cubicBezTo>
                    <a:pt x="9835" y="6691"/>
                    <a:pt x="9395" y="6251"/>
                    <a:pt x="9395" y="5715"/>
                  </a:cubicBezTo>
                  <a:close/>
                  <a:moveTo>
                    <a:pt x="822" y="5334"/>
                  </a:moveTo>
                  <a:cubicBezTo>
                    <a:pt x="299" y="5179"/>
                    <a:pt x="1" y="4656"/>
                    <a:pt x="168" y="4132"/>
                  </a:cubicBezTo>
                  <a:lnTo>
                    <a:pt x="168" y="4132"/>
                  </a:lnTo>
                  <a:lnTo>
                    <a:pt x="168" y="4132"/>
                  </a:lnTo>
                  <a:lnTo>
                    <a:pt x="168" y="4132"/>
                  </a:lnTo>
                  <a:cubicBezTo>
                    <a:pt x="310" y="3608"/>
                    <a:pt x="846" y="3310"/>
                    <a:pt x="1370" y="3465"/>
                  </a:cubicBezTo>
                  <a:lnTo>
                    <a:pt x="1370" y="3465"/>
                  </a:lnTo>
                  <a:cubicBezTo>
                    <a:pt x="1894" y="3608"/>
                    <a:pt x="2192" y="4155"/>
                    <a:pt x="2037" y="4667"/>
                  </a:cubicBezTo>
                  <a:lnTo>
                    <a:pt x="2037" y="4667"/>
                  </a:lnTo>
                  <a:cubicBezTo>
                    <a:pt x="1918" y="5096"/>
                    <a:pt x="1537" y="5358"/>
                    <a:pt x="1108" y="5358"/>
                  </a:cubicBezTo>
                  <a:lnTo>
                    <a:pt x="1108" y="5358"/>
                  </a:lnTo>
                  <a:cubicBezTo>
                    <a:pt x="1013" y="5358"/>
                    <a:pt x="930" y="5358"/>
                    <a:pt x="822" y="5334"/>
                  </a:cubicBezTo>
                  <a:close/>
                  <a:moveTo>
                    <a:pt x="8800" y="3679"/>
                  </a:moveTo>
                  <a:cubicBezTo>
                    <a:pt x="8502" y="3239"/>
                    <a:pt x="8633" y="2620"/>
                    <a:pt x="9085" y="2322"/>
                  </a:cubicBezTo>
                  <a:lnTo>
                    <a:pt x="9085" y="2322"/>
                  </a:lnTo>
                  <a:cubicBezTo>
                    <a:pt x="9526" y="2024"/>
                    <a:pt x="10133" y="2167"/>
                    <a:pt x="10419" y="2608"/>
                  </a:cubicBezTo>
                  <a:lnTo>
                    <a:pt x="10419" y="2608"/>
                  </a:lnTo>
                  <a:cubicBezTo>
                    <a:pt x="10717" y="3060"/>
                    <a:pt x="10586" y="3667"/>
                    <a:pt x="10133" y="3953"/>
                  </a:cubicBezTo>
                  <a:lnTo>
                    <a:pt x="10133" y="3953"/>
                  </a:lnTo>
                  <a:cubicBezTo>
                    <a:pt x="9978" y="4048"/>
                    <a:pt x="9800" y="4108"/>
                    <a:pt x="9597" y="4108"/>
                  </a:cubicBezTo>
                  <a:lnTo>
                    <a:pt x="9597" y="4108"/>
                  </a:lnTo>
                  <a:cubicBezTo>
                    <a:pt x="9288" y="4132"/>
                    <a:pt x="8978" y="3965"/>
                    <a:pt x="8800" y="3679"/>
                  </a:cubicBezTo>
                  <a:close/>
                  <a:moveTo>
                    <a:pt x="1799" y="2786"/>
                  </a:moveTo>
                  <a:cubicBezTo>
                    <a:pt x="1442" y="2393"/>
                    <a:pt x="1489" y="1774"/>
                    <a:pt x="1894" y="1417"/>
                  </a:cubicBezTo>
                  <a:lnTo>
                    <a:pt x="1894" y="1417"/>
                  </a:lnTo>
                  <a:cubicBezTo>
                    <a:pt x="2299" y="1060"/>
                    <a:pt x="2918" y="1107"/>
                    <a:pt x="3263" y="1512"/>
                  </a:cubicBezTo>
                  <a:lnTo>
                    <a:pt x="3263" y="1512"/>
                  </a:lnTo>
                  <a:cubicBezTo>
                    <a:pt x="3620" y="1905"/>
                    <a:pt x="3573" y="2524"/>
                    <a:pt x="3168" y="2881"/>
                  </a:cubicBezTo>
                  <a:lnTo>
                    <a:pt x="3168" y="2881"/>
                  </a:lnTo>
                  <a:cubicBezTo>
                    <a:pt x="2989" y="3036"/>
                    <a:pt x="2751" y="3120"/>
                    <a:pt x="2537" y="3120"/>
                  </a:cubicBezTo>
                  <a:lnTo>
                    <a:pt x="2537" y="3120"/>
                  </a:lnTo>
                  <a:cubicBezTo>
                    <a:pt x="2263" y="3132"/>
                    <a:pt x="2001" y="3012"/>
                    <a:pt x="1799" y="2786"/>
                  </a:cubicBezTo>
                  <a:close/>
                  <a:moveTo>
                    <a:pt x="7192" y="2298"/>
                  </a:moveTo>
                  <a:cubicBezTo>
                    <a:pt x="6704" y="2072"/>
                    <a:pt x="6478" y="1488"/>
                    <a:pt x="6704" y="1000"/>
                  </a:cubicBezTo>
                  <a:lnTo>
                    <a:pt x="6704" y="1000"/>
                  </a:lnTo>
                  <a:cubicBezTo>
                    <a:pt x="6918" y="512"/>
                    <a:pt x="7502" y="286"/>
                    <a:pt x="7990" y="512"/>
                  </a:cubicBezTo>
                  <a:lnTo>
                    <a:pt x="7990" y="512"/>
                  </a:lnTo>
                  <a:cubicBezTo>
                    <a:pt x="8490" y="738"/>
                    <a:pt x="8692" y="1310"/>
                    <a:pt x="8490" y="1810"/>
                  </a:cubicBezTo>
                  <a:lnTo>
                    <a:pt x="8490" y="1810"/>
                  </a:lnTo>
                  <a:cubicBezTo>
                    <a:pt x="8323" y="2167"/>
                    <a:pt x="7966" y="2370"/>
                    <a:pt x="7597" y="2370"/>
                  </a:cubicBezTo>
                  <a:lnTo>
                    <a:pt x="7597" y="2370"/>
                  </a:lnTo>
                  <a:cubicBezTo>
                    <a:pt x="7454" y="2381"/>
                    <a:pt x="7323" y="2358"/>
                    <a:pt x="7192" y="2298"/>
                  </a:cubicBezTo>
                  <a:close/>
                  <a:moveTo>
                    <a:pt x="3989" y="1179"/>
                  </a:moveTo>
                  <a:cubicBezTo>
                    <a:pt x="3918" y="643"/>
                    <a:pt x="4287" y="155"/>
                    <a:pt x="4811" y="84"/>
                  </a:cubicBezTo>
                  <a:lnTo>
                    <a:pt x="4811" y="84"/>
                  </a:lnTo>
                  <a:cubicBezTo>
                    <a:pt x="5347" y="0"/>
                    <a:pt x="5835" y="381"/>
                    <a:pt x="5906" y="893"/>
                  </a:cubicBezTo>
                  <a:lnTo>
                    <a:pt x="5906" y="893"/>
                  </a:lnTo>
                  <a:cubicBezTo>
                    <a:pt x="5990" y="1429"/>
                    <a:pt x="5609" y="1929"/>
                    <a:pt x="5097" y="2000"/>
                  </a:cubicBezTo>
                  <a:lnTo>
                    <a:pt x="5097" y="2000"/>
                  </a:lnTo>
                  <a:cubicBezTo>
                    <a:pt x="5049" y="2012"/>
                    <a:pt x="5002" y="2012"/>
                    <a:pt x="4954" y="2012"/>
                  </a:cubicBezTo>
                  <a:lnTo>
                    <a:pt x="4954" y="2012"/>
                  </a:lnTo>
                  <a:cubicBezTo>
                    <a:pt x="4478" y="2012"/>
                    <a:pt x="4061" y="1679"/>
                    <a:pt x="3989" y="1179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8"/>
            <p:cNvSpPr/>
            <p:nvPr/>
          </p:nvSpPr>
          <p:spPr>
            <a:xfrm>
              <a:off x="3121349" y="-656906"/>
              <a:ext cx="527203" cy="523523"/>
            </a:xfrm>
            <a:custGeom>
              <a:avLst/>
              <a:gdLst/>
              <a:ahLst/>
              <a:cxnLst/>
              <a:rect l="l" t="t" r="r" b="b"/>
              <a:pathLst>
                <a:path w="16907" h="16789" extrusionOk="0">
                  <a:moveTo>
                    <a:pt x="6989" y="16765"/>
                  </a:moveTo>
                  <a:cubicBezTo>
                    <a:pt x="6501" y="16681"/>
                    <a:pt x="6156" y="16217"/>
                    <a:pt x="6251" y="15717"/>
                  </a:cubicBezTo>
                  <a:lnTo>
                    <a:pt x="6251" y="15717"/>
                  </a:lnTo>
                  <a:cubicBezTo>
                    <a:pt x="6334" y="15217"/>
                    <a:pt x="6798" y="14883"/>
                    <a:pt x="7310" y="14967"/>
                  </a:cubicBezTo>
                  <a:lnTo>
                    <a:pt x="7310" y="14967"/>
                  </a:lnTo>
                  <a:cubicBezTo>
                    <a:pt x="7799" y="15062"/>
                    <a:pt x="8120" y="15526"/>
                    <a:pt x="8049" y="16026"/>
                  </a:cubicBezTo>
                  <a:lnTo>
                    <a:pt x="8049" y="16026"/>
                  </a:lnTo>
                  <a:cubicBezTo>
                    <a:pt x="7977" y="16479"/>
                    <a:pt x="7584" y="16788"/>
                    <a:pt x="7156" y="16788"/>
                  </a:cubicBezTo>
                  <a:lnTo>
                    <a:pt x="7156" y="16788"/>
                  </a:lnTo>
                  <a:cubicBezTo>
                    <a:pt x="7096" y="16788"/>
                    <a:pt x="7037" y="16788"/>
                    <a:pt x="6989" y="16765"/>
                  </a:cubicBezTo>
                  <a:close/>
                  <a:moveTo>
                    <a:pt x="8870" y="16026"/>
                  </a:moveTo>
                  <a:cubicBezTo>
                    <a:pt x="8775" y="15538"/>
                    <a:pt x="9108" y="15062"/>
                    <a:pt x="9608" y="14967"/>
                  </a:cubicBezTo>
                  <a:lnTo>
                    <a:pt x="9608" y="14967"/>
                  </a:lnTo>
                  <a:cubicBezTo>
                    <a:pt x="10108" y="14883"/>
                    <a:pt x="10585" y="15205"/>
                    <a:pt x="10668" y="15717"/>
                  </a:cubicBezTo>
                  <a:lnTo>
                    <a:pt x="10668" y="15717"/>
                  </a:lnTo>
                  <a:cubicBezTo>
                    <a:pt x="10763" y="16205"/>
                    <a:pt x="10430" y="16681"/>
                    <a:pt x="9930" y="16776"/>
                  </a:cubicBezTo>
                  <a:lnTo>
                    <a:pt x="9930" y="16776"/>
                  </a:lnTo>
                  <a:cubicBezTo>
                    <a:pt x="9882" y="16788"/>
                    <a:pt x="9823" y="16788"/>
                    <a:pt x="9763" y="16788"/>
                  </a:cubicBezTo>
                  <a:lnTo>
                    <a:pt x="9763" y="16788"/>
                  </a:lnTo>
                  <a:cubicBezTo>
                    <a:pt x="9335" y="16788"/>
                    <a:pt x="8942" y="16467"/>
                    <a:pt x="8870" y="16026"/>
                  </a:cubicBezTo>
                  <a:close/>
                  <a:moveTo>
                    <a:pt x="4227" y="15776"/>
                  </a:moveTo>
                  <a:cubicBezTo>
                    <a:pt x="3798" y="15514"/>
                    <a:pt x="3643" y="14967"/>
                    <a:pt x="3893" y="14526"/>
                  </a:cubicBezTo>
                  <a:lnTo>
                    <a:pt x="3893" y="14526"/>
                  </a:lnTo>
                  <a:cubicBezTo>
                    <a:pt x="4155" y="14086"/>
                    <a:pt x="4703" y="13943"/>
                    <a:pt x="5132" y="14193"/>
                  </a:cubicBezTo>
                  <a:lnTo>
                    <a:pt x="5132" y="14193"/>
                  </a:lnTo>
                  <a:cubicBezTo>
                    <a:pt x="5560" y="14443"/>
                    <a:pt x="5715" y="15002"/>
                    <a:pt x="5465" y="15431"/>
                  </a:cubicBezTo>
                  <a:lnTo>
                    <a:pt x="5465" y="15431"/>
                  </a:lnTo>
                  <a:cubicBezTo>
                    <a:pt x="5298" y="15729"/>
                    <a:pt x="4989" y="15895"/>
                    <a:pt x="4667" y="15895"/>
                  </a:cubicBezTo>
                  <a:lnTo>
                    <a:pt x="4667" y="15895"/>
                  </a:lnTo>
                  <a:cubicBezTo>
                    <a:pt x="4524" y="15895"/>
                    <a:pt x="4370" y="15848"/>
                    <a:pt x="4227" y="15776"/>
                  </a:cubicBezTo>
                  <a:close/>
                  <a:moveTo>
                    <a:pt x="11442" y="15431"/>
                  </a:moveTo>
                  <a:cubicBezTo>
                    <a:pt x="11192" y="15002"/>
                    <a:pt x="11335" y="14431"/>
                    <a:pt x="11775" y="14181"/>
                  </a:cubicBezTo>
                  <a:lnTo>
                    <a:pt x="11775" y="14181"/>
                  </a:lnTo>
                  <a:cubicBezTo>
                    <a:pt x="12204" y="13931"/>
                    <a:pt x="12764" y="14074"/>
                    <a:pt x="13025" y="14502"/>
                  </a:cubicBezTo>
                  <a:lnTo>
                    <a:pt x="13025" y="14502"/>
                  </a:lnTo>
                  <a:cubicBezTo>
                    <a:pt x="13275" y="14943"/>
                    <a:pt x="13133" y="15502"/>
                    <a:pt x="12692" y="15752"/>
                  </a:cubicBezTo>
                  <a:lnTo>
                    <a:pt x="12692" y="15752"/>
                  </a:lnTo>
                  <a:lnTo>
                    <a:pt x="12692" y="15752"/>
                  </a:lnTo>
                  <a:lnTo>
                    <a:pt x="12692" y="15752"/>
                  </a:lnTo>
                  <a:cubicBezTo>
                    <a:pt x="12549" y="15848"/>
                    <a:pt x="12394" y="15872"/>
                    <a:pt x="12240" y="15872"/>
                  </a:cubicBezTo>
                  <a:lnTo>
                    <a:pt x="12240" y="15872"/>
                  </a:lnTo>
                  <a:cubicBezTo>
                    <a:pt x="11918" y="15872"/>
                    <a:pt x="11609" y="15717"/>
                    <a:pt x="11442" y="15431"/>
                  </a:cubicBezTo>
                  <a:close/>
                  <a:moveTo>
                    <a:pt x="1976" y="13883"/>
                  </a:moveTo>
                  <a:lnTo>
                    <a:pt x="1976" y="13883"/>
                  </a:lnTo>
                  <a:lnTo>
                    <a:pt x="1976" y="13883"/>
                  </a:lnTo>
                  <a:cubicBezTo>
                    <a:pt x="1655" y="13490"/>
                    <a:pt x="1715" y="12931"/>
                    <a:pt x="2084" y="12597"/>
                  </a:cubicBezTo>
                  <a:lnTo>
                    <a:pt x="2084" y="12597"/>
                  </a:lnTo>
                  <a:cubicBezTo>
                    <a:pt x="2465" y="12276"/>
                    <a:pt x="3036" y="12335"/>
                    <a:pt x="3358" y="12704"/>
                  </a:cubicBezTo>
                  <a:lnTo>
                    <a:pt x="3358" y="12704"/>
                  </a:lnTo>
                  <a:cubicBezTo>
                    <a:pt x="3691" y="13097"/>
                    <a:pt x="3631" y="13657"/>
                    <a:pt x="3262" y="13990"/>
                  </a:cubicBezTo>
                  <a:lnTo>
                    <a:pt x="3262" y="13990"/>
                  </a:lnTo>
                  <a:cubicBezTo>
                    <a:pt x="3096" y="14133"/>
                    <a:pt x="2881" y="14193"/>
                    <a:pt x="2679" y="14193"/>
                  </a:cubicBezTo>
                  <a:lnTo>
                    <a:pt x="2679" y="14193"/>
                  </a:lnTo>
                  <a:cubicBezTo>
                    <a:pt x="2405" y="14205"/>
                    <a:pt x="2155" y="14086"/>
                    <a:pt x="1976" y="13883"/>
                  </a:cubicBezTo>
                  <a:close/>
                  <a:moveTo>
                    <a:pt x="13645" y="13990"/>
                  </a:moveTo>
                  <a:cubicBezTo>
                    <a:pt x="13264" y="13657"/>
                    <a:pt x="13216" y="13097"/>
                    <a:pt x="13526" y="12704"/>
                  </a:cubicBezTo>
                  <a:lnTo>
                    <a:pt x="13526" y="12704"/>
                  </a:lnTo>
                  <a:cubicBezTo>
                    <a:pt x="13859" y="12323"/>
                    <a:pt x="14418" y="12276"/>
                    <a:pt x="14811" y="12597"/>
                  </a:cubicBezTo>
                  <a:lnTo>
                    <a:pt x="14811" y="12597"/>
                  </a:lnTo>
                  <a:cubicBezTo>
                    <a:pt x="15192" y="12931"/>
                    <a:pt x="15240" y="13490"/>
                    <a:pt x="14907" y="13883"/>
                  </a:cubicBezTo>
                  <a:lnTo>
                    <a:pt x="14907" y="13883"/>
                  </a:lnTo>
                  <a:cubicBezTo>
                    <a:pt x="14728" y="14086"/>
                    <a:pt x="14478" y="14205"/>
                    <a:pt x="14216" y="14205"/>
                  </a:cubicBezTo>
                  <a:lnTo>
                    <a:pt x="14216" y="14205"/>
                  </a:lnTo>
                  <a:cubicBezTo>
                    <a:pt x="14037" y="14193"/>
                    <a:pt x="13823" y="14121"/>
                    <a:pt x="13645" y="13990"/>
                  </a:cubicBezTo>
                  <a:close/>
                  <a:moveTo>
                    <a:pt x="500" y="11335"/>
                  </a:moveTo>
                  <a:cubicBezTo>
                    <a:pt x="321" y="10859"/>
                    <a:pt x="583" y="10335"/>
                    <a:pt x="1036" y="10180"/>
                  </a:cubicBezTo>
                  <a:lnTo>
                    <a:pt x="1036" y="10180"/>
                  </a:lnTo>
                  <a:cubicBezTo>
                    <a:pt x="1512" y="10002"/>
                    <a:pt x="2036" y="10252"/>
                    <a:pt x="2203" y="10716"/>
                  </a:cubicBezTo>
                  <a:lnTo>
                    <a:pt x="2203" y="10716"/>
                  </a:lnTo>
                  <a:cubicBezTo>
                    <a:pt x="2369" y="11192"/>
                    <a:pt x="2131" y="11704"/>
                    <a:pt x="1667" y="11871"/>
                  </a:cubicBezTo>
                  <a:lnTo>
                    <a:pt x="1667" y="11871"/>
                  </a:lnTo>
                  <a:cubicBezTo>
                    <a:pt x="1560" y="11907"/>
                    <a:pt x="1453" y="11931"/>
                    <a:pt x="1357" y="11931"/>
                  </a:cubicBezTo>
                  <a:lnTo>
                    <a:pt x="1357" y="11931"/>
                  </a:lnTo>
                  <a:cubicBezTo>
                    <a:pt x="976" y="11931"/>
                    <a:pt x="643" y="11704"/>
                    <a:pt x="500" y="11335"/>
                  </a:cubicBezTo>
                  <a:close/>
                  <a:moveTo>
                    <a:pt x="15240" y="11871"/>
                  </a:moveTo>
                  <a:cubicBezTo>
                    <a:pt x="14764" y="11704"/>
                    <a:pt x="14526" y="11169"/>
                    <a:pt x="14692" y="10716"/>
                  </a:cubicBezTo>
                  <a:lnTo>
                    <a:pt x="14692" y="10716"/>
                  </a:lnTo>
                  <a:cubicBezTo>
                    <a:pt x="14847" y="10240"/>
                    <a:pt x="15383" y="10002"/>
                    <a:pt x="15847" y="10157"/>
                  </a:cubicBezTo>
                  <a:lnTo>
                    <a:pt x="15847" y="10157"/>
                  </a:lnTo>
                  <a:cubicBezTo>
                    <a:pt x="16323" y="10323"/>
                    <a:pt x="16562" y="10859"/>
                    <a:pt x="16395" y="11323"/>
                  </a:cubicBezTo>
                  <a:lnTo>
                    <a:pt x="16395" y="11323"/>
                  </a:lnTo>
                  <a:lnTo>
                    <a:pt x="16395" y="11323"/>
                  </a:lnTo>
                  <a:lnTo>
                    <a:pt x="16395" y="11323"/>
                  </a:lnTo>
                  <a:cubicBezTo>
                    <a:pt x="16264" y="11692"/>
                    <a:pt x="15907" y="11919"/>
                    <a:pt x="15550" y="11919"/>
                  </a:cubicBezTo>
                  <a:lnTo>
                    <a:pt x="15550" y="11919"/>
                  </a:lnTo>
                  <a:cubicBezTo>
                    <a:pt x="15442" y="11931"/>
                    <a:pt x="15347" y="11907"/>
                    <a:pt x="15240" y="11871"/>
                  </a:cubicBezTo>
                  <a:close/>
                  <a:moveTo>
                    <a:pt x="0" y="8454"/>
                  </a:moveTo>
                  <a:cubicBezTo>
                    <a:pt x="0" y="7942"/>
                    <a:pt x="405" y="7537"/>
                    <a:pt x="905" y="7537"/>
                  </a:cubicBezTo>
                  <a:lnTo>
                    <a:pt x="905" y="7537"/>
                  </a:lnTo>
                  <a:cubicBezTo>
                    <a:pt x="1417" y="7537"/>
                    <a:pt x="1810" y="7942"/>
                    <a:pt x="1810" y="8454"/>
                  </a:cubicBezTo>
                  <a:lnTo>
                    <a:pt x="1810" y="8454"/>
                  </a:lnTo>
                  <a:cubicBezTo>
                    <a:pt x="1810" y="8954"/>
                    <a:pt x="1417" y="9359"/>
                    <a:pt x="905" y="9359"/>
                  </a:cubicBezTo>
                  <a:lnTo>
                    <a:pt x="905" y="9359"/>
                  </a:lnTo>
                  <a:cubicBezTo>
                    <a:pt x="405" y="9359"/>
                    <a:pt x="0" y="8954"/>
                    <a:pt x="0" y="8454"/>
                  </a:cubicBezTo>
                  <a:close/>
                  <a:moveTo>
                    <a:pt x="15085" y="8430"/>
                  </a:moveTo>
                  <a:lnTo>
                    <a:pt x="15085" y="8430"/>
                  </a:lnTo>
                  <a:lnTo>
                    <a:pt x="15085" y="8406"/>
                  </a:lnTo>
                  <a:lnTo>
                    <a:pt x="15085" y="8406"/>
                  </a:lnTo>
                  <a:cubicBezTo>
                    <a:pt x="15085" y="7894"/>
                    <a:pt x="15490" y="7501"/>
                    <a:pt x="16002" y="7501"/>
                  </a:cubicBezTo>
                  <a:lnTo>
                    <a:pt x="16002" y="7501"/>
                  </a:lnTo>
                  <a:cubicBezTo>
                    <a:pt x="16502" y="7501"/>
                    <a:pt x="16907" y="7894"/>
                    <a:pt x="16907" y="8406"/>
                  </a:cubicBezTo>
                  <a:lnTo>
                    <a:pt x="16907" y="8406"/>
                  </a:lnTo>
                  <a:lnTo>
                    <a:pt x="16907" y="8418"/>
                  </a:lnTo>
                  <a:lnTo>
                    <a:pt x="16907" y="8418"/>
                  </a:lnTo>
                  <a:lnTo>
                    <a:pt x="16907" y="8430"/>
                  </a:lnTo>
                  <a:lnTo>
                    <a:pt x="16907" y="8430"/>
                  </a:lnTo>
                  <a:cubicBezTo>
                    <a:pt x="16907" y="8942"/>
                    <a:pt x="16502" y="9347"/>
                    <a:pt x="16002" y="9347"/>
                  </a:cubicBezTo>
                  <a:lnTo>
                    <a:pt x="16002" y="9347"/>
                  </a:lnTo>
                  <a:cubicBezTo>
                    <a:pt x="15490" y="9347"/>
                    <a:pt x="15085" y="8942"/>
                    <a:pt x="15085" y="8430"/>
                  </a:cubicBezTo>
                  <a:close/>
                  <a:moveTo>
                    <a:pt x="1036" y="6728"/>
                  </a:moveTo>
                  <a:cubicBezTo>
                    <a:pt x="560" y="6561"/>
                    <a:pt x="321" y="6025"/>
                    <a:pt x="488" y="5561"/>
                  </a:cubicBezTo>
                  <a:lnTo>
                    <a:pt x="488" y="5561"/>
                  </a:lnTo>
                  <a:cubicBezTo>
                    <a:pt x="655" y="5085"/>
                    <a:pt x="1191" y="4846"/>
                    <a:pt x="1655" y="5013"/>
                  </a:cubicBezTo>
                  <a:lnTo>
                    <a:pt x="1655" y="5013"/>
                  </a:lnTo>
                  <a:cubicBezTo>
                    <a:pt x="2131" y="5180"/>
                    <a:pt x="2369" y="5716"/>
                    <a:pt x="2203" y="6168"/>
                  </a:cubicBezTo>
                  <a:lnTo>
                    <a:pt x="2203" y="6168"/>
                  </a:lnTo>
                  <a:cubicBezTo>
                    <a:pt x="2072" y="6549"/>
                    <a:pt x="1726" y="6763"/>
                    <a:pt x="1357" y="6763"/>
                  </a:cubicBezTo>
                  <a:lnTo>
                    <a:pt x="1357" y="6763"/>
                  </a:lnTo>
                  <a:cubicBezTo>
                    <a:pt x="1250" y="6787"/>
                    <a:pt x="1143" y="6751"/>
                    <a:pt x="1036" y="6728"/>
                  </a:cubicBezTo>
                  <a:close/>
                  <a:moveTo>
                    <a:pt x="14692" y="6144"/>
                  </a:moveTo>
                  <a:cubicBezTo>
                    <a:pt x="14514" y="5668"/>
                    <a:pt x="14764" y="5144"/>
                    <a:pt x="15228" y="4965"/>
                  </a:cubicBezTo>
                  <a:lnTo>
                    <a:pt x="15228" y="4965"/>
                  </a:lnTo>
                  <a:cubicBezTo>
                    <a:pt x="15704" y="4787"/>
                    <a:pt x="16216" y="5037"/>
                    <a:pt x="16383" y="5501"/>
                  </a:cubicBezTo>
                  <a:lnTo>
                    <a:pt x="16383" y="5501"/>
                  </a:lnTo>
                  <a:cubicBezTo>
                    <a:pt x="16562" y="5977"/>
                    <a:pt x="16312" y="6501"/>
                    <a:pt x="15847" y="6680"/>
                  </a:cubicBezTo>
                  <a:lnTo>
                    <a:pt x="15847" y="6680"/>
                  </a:lnTo>
                  <a:cubicBezTo>
                    <a:pt x="15740" y="6704"/>
                    <a:pt x="15645" y="6739"/>
                    <a:pt x="15538" y="6739"/>
                  </a:cubicBezTo>
                  <a:lnTo>
                    <a:pt x="15538" y="6739"/>
                  </a:lnTo>
                  <a:cubicBezTo>
                    <a:pt x="15169" y="6739"/>
                    <a:pt x="14823" y="6501"/>
                    <a:pt x="14692" y="6144"/>
                  </a:cubicBezTo>
                  <a:close/>
                  <a:moveTo>
                    <a:pt x="2072" y="4299"/>
                  </a:moveTo>
                  <a:cubicBezTo>
                    <a:pt x="1679" y="3965"/>
                    <a:pt x="1631" y="3406"/>
                    <a:pt x="1953" y="3013"/>
                  </a:cubicBezTo>
                  <a:lnTo>
                    <a:pt x="1953" y="3013"/>
                  </a:lnTo>
                  <a:cubicBezTo>
                    <a:pt x="2274" y="2632"/>
                    <a:pt x="2846" y="2584"/>
                    <a:pt x="3227" y="2894"/>
                  </a:cubicBezTo>
                  <a:lnTo>
                    <a:pt x="3227" y="2894"/>
                  </a:lnTo>
                  <a:cubicBezTo>
                    <a:pt x="3620" y="3227"/>
                    <a:pt x="3655" y="3787"/>
                    <a:pt x="3346" y="4180"/>
                  </a:cubicBezTo>
                  <a:lnTo>
                    <a:pt x="3346" y="4180"/>
                  </a:lnTo>
                  <a:cubicBezTo>
                    <a:pt x="3167" y="4382"/>
                    <a:pt x="2917" y="4501"/>
                    <a:pt x="2643" y="4501"/>
                  </a:cubicBezTo>
                  <a:lnTo>
                    <a:pt x="2643" y="4501"/>
                  </a:lnTo>
                  <a:cubicBezTo>
                    <a:pt x="2453" y="4501"/>
                    <a:pt x="2250" y="4430"/>
                    <a:pt x="2072" y="4299"/>
                  </a:cubicBezTo>
                  <a:close/>
                  <a:moveTo>
                    <a:pt x="13526" y="4144"/>
                  </a:moveTo>
                  <a:cubicBezTo>
                    <a:pt x="13204" y="3763"/>
                    <a:pt x="13240" y="3191"/>
                    <a:pt x="13633" y="2870"/>
                  </a:cubicBezTo>
                  <a:lnTo>
                    <a:pt x="13633" y="2870"/>
                  </a:lnTo>
                  <a:cubicBezTo>
                    <a:pt x="14014" y="2537"/>
                    <a:pt x="14585" y="2584"/>
                    <a:pt x="14907" y="2977"/>
                  </a:cubicBezTo>
                  <a:lnTo>
                    <a:pt x="14907" y="2977"/>
                  </a:lnTo>
                  <a:cubicBezTo>
                    <a:pt x="15240" y="3358"/>
                    <a:pt x="15192" y="3930"/>
                    <a:pt x="14811" y="4251"/>
                  </a:cubicBezTo>
                  <a:lnTo>
                    <a:pt x="14811" y="4251"/>
                  </a:lnTo>
                  <a:cubicBezTo>
                    <a:pt x="14645" y="4406"/>
                    <a:pt x="14418" y="4465"/>
                    <a:pt x="14216" y="4465"/>
                  </a:cubicBezTo>
                  <a:lnTo>
                    <a:pt x="14216" y="4465"/>
                  </a:lnTo>
                  <a:cubicBezTo>
                    <a:pt x="13954" y="4477"/>
                    <a:pt x="13704" y="4358"/>
                    <a:pt x="13526" y="4144"/>
                  </a:cubicBezTo>
                  <a:close/>
                  <a:moveTo>
                    <a:pt x="3870" y="2358"/>
                  </a:moveTo>
                  <a:cubicBezTo>
                    <a:pt x="3620" y="1929"/>
                    <a:pt x="3762" y="1370"/>
                    <a:pt x="4191" y="1108"/>
                  </a:cubicBezTo>
                  <a:lnTo>
                    <a:pt x="4191" y="1108"/>
                  </a:lnTo>
                  <a:cubicBezTo>
                    <a:pt x="4632" y="858"/>
                    <a:pt x="5191" y="1013"/>
                    <a:pt x="5429" y="1441"/>
                  </a:cubicBezTo>
                  <a:lnTo>
                    <a:pt x="5429" y="1441"/>
                  </a:lnTo>
                  <a:cubicBezTo>
                    <a:pt x="5679" y="1870"/>
                    <a:pt x="5536" y="2441"/>
                    <a:pt x="5108" y="2691"/>
                  </a:cubicBezTo>
                  <a:lnTo>
                    <a:pt x="5108" y="2691"/>
                  </a:lnTo>
                  <a:cubicBezTo>
                    <a:pt x="4953" y="2775"/>
                    <a:pt x="4810" y="2810"/>
                    <a:pt x="4643" y="2810"/>
                  </a:cubicBezTo>
                  <a:lnTo>
                    <a:pt x="4643" y="2810"/>
                  </a:lnTo>
                  <a:cubicBezTo>
                    <a:pt x="4346" y="2810"/>
                    <a:pt x="4048" y="2656"/>
                    <a:pt x="3870" y="2358"/>
                  </a:cubicBezTo>
                  <a:close/>
                  <a:moveTo>
                    <a:pt x="11751" y="2679"/>
                  </a:moveTo>
                  <a:cubicBezTo>
                    <a:pt x="11323" y="2429"/>
                    <a:pt x="11180" y="1870"/>
                    <a:pt x="11418" y="1441"/>
                  </a:cubicBezTo>
                  <a:lnTo>
                    <a:pt x="11418" y="1441"/>
                  </a:lnTo>
                  <a:cubicBezTo>
                    <a:pt x="11668" y="1013"/>
                    <a:pt x="12216" y="858"/>
                    <a:pt x="12644" y="1096"/>
                  </a:cubicBezTo>
                  <a:lnTo>
                    <a:pt x="12644" y="1096"/>
                  </a:lnTo>
                  <a:cubicBezTo>
                    <a:pt x="13085" y="1346"/>
                    <a:pt x="13228" y="1906"/>
                    <a:pt x="12990" y="2334"/>
                  </a:cubicBezTo>
                  <a:lnTo>
                    <a:pt x="12990" y="2334"/>
                  </a:lnTo>
                  <a:cubicBezTo>
                    <a:pt x="12823" y="2632"/>
                    <a:pt x="12513" y="2799"/>
                    <a:pt x="12204" y="2799"/>
                  </a:cubicBezTo>
                  <a:lnTo>
                    <a:pt x="12204" y="2799"/>
                  </a:lnTo>
                  <a:cubicBezTo>
                    <a:pt x="12049" y="2799"/>
                    <a:pt x="11894" y="2751"/>
                    <a:pt x="11751" y="2679"/>
                  </a:cubicBezTo>
                  <a:close/>
                  <a:moveTo>
                    <a:pt x="6215" y="1155"/>
                  </a:moveTo>
                  <a:cubicBezTo>
                    <a:pt x="6132" y="667"/>
                    <a:pt x="6453" y="191"/>
                    <a:pt x="6953" y="96"/>
                  </a:cubicBezTo>
                  <a:lnTo>
                    <a:pt x="6953" y="96"/>
                  </a:lnTo>
                  <a:lnTo>
                    <a:pt x="6953" y="96"/>
                  </a:lnTo>
                  <a:lnTo>
                    <a:pt x="6953" y="96"/>
                  </a:lnTo>
                  <a:cubicBezTo>
                    <a:pt x="7441" y="12"/>
                    <a:pt x="7918" y="334"/>
                    <a:pt x="8001" y="834"/>
                  </a:cubicBezTo>
                  <a:lnTo>
                    <a:pt x="8001" y="834"/>
                  </a:lnTo>
                  <a:cubicBezTo>
                    <a:pt x="8096" y="1322"/>
                    <a:pt x="7775" y="1798"/>
                    <a:pt x="7275" y="1882"/>
                  </a:cubicBezTo>
                  <a:lnTo>
                    <a:pt x="7275" y="1882"/>
                  </a:lnTo>
                  <a:cubicBezTo>
                    <a:pt x="7215" y="1906"/>
                    <a:pt x="7168" y="1906"/>
                    <a:pt x="7108" y="1906"/>
                  </a:cubicBezTo>
                  <a:lnTo>
                    <a:pt x="7108" y="1906"/>
                  </a:lnTo>
                  <a:cubicBezTo>
                    <a:pt x="6679" y="1917"/>
                    <a:pt x="6298" y="1608"/>
                    <a:pt x="6215" y="1155"/>
                  </a:cubicBezTo>
                  <a:close/>
                  <a:moveTo>
                    <a:pt x="9585" y="1882"/>
                  </a:moveTo>
                  <a:cubicBezTo>
                    <a:pt x="9096" y="1798"/>
                    <a:pt x="8751" y="1334"/>
                    <a:pt x="8834" y="834"/>
                  </a:cubicBezTo>
                  <a:lnTo>
                    <a:pt x="8834" y="834"/>
                  </a:lnTo>
                  <a:cubicBezTo>
                    <a:pt x="8930" y="334"/>
                    <a:pt x="9394" y="1"/>
                    <a:pt x="9894" y="84"/>
                  </a:cubicBezTo>
                  <a:lnTo>
                    <a:pt x="9894" y="84"/>
                  </a:lnTo>
                  <a:cubicBezTo>
                    <a:pt x="10382" y="179"/>
                    <a:pt x="10728" y="632"/>
                    <a:pt x="10644" y="1144"/>
                  </a:cubicBezTo>
                  <a:lnTo>
                    <a:pt x="10644" y="1144"/>
                  </a:lnTo>
                  <a:cubicBezTo>
                    <a:pt x="10561" y="1584"/>
                    <a:pt x="10180" y="1906"/>
                    <a:pt x="9751" y="1906"/>
                  </a:cubicBezTo>
                  <a:lnTo>
                    <a:pt x="9751" y="1906"/>
                  </a:lnTo>
                  <a:cubicBezTo>
                    <a:pt x="9692" y="1906"/>
                    <a:pt x="9644" y="1906"/>
                    <a:pt x="9585" y="1882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8"/>
            <p:cNvSpPr/>
            <p:nvPr/>
          </p:nvSpPr>
          <p:spPr>
            <a:xfrm>
              <a:off x="3035945" y="-743776"/>
              <a:ext cx="699143" cy="699112"/>
            </a:xfrm>
            <a:custGeom>
              <a:avLst/>
              <a:gdLst/>
              <a:ahLst/>
              <a:cxnLst/>
              <a:rect l="l" t="t" r="r" b="b"/>
              <a:pathLst>
                <a:path w="22421" h="22420" extrusionOk="0">
                  <a:moveTo>
                    <a:pt x="11014" y="21622"/>
                  </a:moveTo>
                  <a:cubicBezTo>
                    <a:pt x="10978" y="21158"/>
                    <a:pt x="11335" y="20765"/>
                    <a:pt x="11800" y="20729"/>
                  </a:cubicBezTo>
                  <a:lnTo>
                    <a:pt x="11800" y="20729"/>
                  </a:lnTo>
                  <a:cubicBezTo>
                    <a:pt x="12264" y="20705"/>
                    <a:pt x="12669" y="21063"/>
                    <a:pt x="12693" y="21515"/>
                  </a:cubicBezTo>
                  <a:lnTo>
                    <a:pt x="12693" y="21515"/>
                  </a:lnTo>
                  <a:cubicBezTo>
                    <a:pt x="12728" y="21979"/>
                    <a:pt x="12371" y="22384"/>
                    <a:pt x="11907" y="22408"/>
                  </a:cubicBezTo>
                  <a:lnTo>
                    <a:pt x="11907" y="22408"/>
                  </a:lnTo>
                  <a:lnTo>
                    <a:pt x="11847" y="22408"/>
                  </a:lnTo>
                  <a:lnTo>
                    <a:pt x="11847" y="22408"/>
                  </a:lnTo>
                  <a:cubicBezTo>
                    <a:pt x="11419" y="22420"/>
                    <a:pt x="11026" y="22075"/>
                    <a:pt x="11014" y="21622"/>
                  </a:cubicBezTo>
                  <a:close/>
                  <a:moveTo>
                    <a:pt x="9109" y="22253"/>
                  </a:moveTo>
                  <a:cubicBezTo>
                    <a:pt x="8645" y="22158"/>
                    <a:pt x="8347" y="21717"/>
                    <a:pt x="8442" y="21265"/>
                  </a:cubicBezTo>
                  <a:lnTo>
                    <a:pt x="8442" y="21265"/>
                  </a:lnTo>
                  <a:cubicBezTo>
                    <a:pt x="8525" y="20801"/>
                    <a:pt x="8978" y="20503"/>
                    <a:pt x="9418" y="20598"/>
                  </a:cubicBezTo>
                  <a:lnTo>
                    <a:pt x="9418" y="20598"/>
                  </a:lnTo>
                  <a:cubicBezTo>
                    <a:pt x="9883" y="20682"/>
                    <a:pt x="10180" y="21134"/>
                    <a:pt x="10085" y="21575"/>
                  </a:cubicBezTo>
                  <a:lnTo>
                    <a:pt x="10085" y="21575"/>
                  </a:lnTo>
                  <a:cubicBezTo>
                    <a:pt x="10014" y="21979"/>
                    <a:pt x="9657" y="22265"/>
                    <a:pt x="9252" y="22265"/>
                  </a:cubicBezTo>
                  <a:lnTo>
                    <a:pt x="9252" y="22265"/>
                  </a:lnTo>
                  <a:cubicBezTo>
                    <a:pt x="9216" y="22265"/>
                    <a:pt x="9156" y="22253"/>
                    <a:pt x="9109" y="22253"/>
                  </a:cubicBezTo>
                  <a:close/>
                  <a:moveTo>
                    <a:pt x="13598" y="21336"/>
                  </a:moveTo>
                  <a:cubicBezTo>
                    <a:pt x="13455" y="20896"/>
                    <a:pt x="13693" y="20420"/>
                    <a:pt x="14133" y="20265"/>
                  </a:cubicBezTo>
                  <a:lnTo>
                    <a:pt x="14133" y="20265"/>
                  </a:lnTo>
                  <a:cubicBezTo>
                    <a:pt x="14586" y="20122"/>
                    <a:pt x="15062" y="20372"/>
                    <a:pt x="15205" y="20801"/>
                  </a:cubicBezTo>
                  <a:lnTo>
                    <a:pt x="15205" y="20801"/>
                  </a:lnTo>
                  <a:cubicBezTo>
                    <a:pt x="15360" y="21253"/>
                    <a:pt x="15110" y="21729"/>
                    <a:pt x="14669" y="21872"/>
                  </a:cubicBezTo>
                  <a:lnTo>
                    <a:pt x="14669" y="21872"/>
                  </a:lnTo>
                  <a:lnTo>
                    <a:pt x="14669" y="21872"/>
                  </a:lnTo>
                  <a:lnTo>
                    <a:pt x="14669" y="21872"/>
                  </a:lnTo>
                  <a:cubicBezTo>
                    <a:pt x="14586" y="21908"/>
                    <a:pt x="14490" y="21920"/>
                    <a:pt x="14407" y="21920"/>
                  </a:cubicBezTo>
                  <a:lnTo>
                    <a:pt x="14407" y="21920"/>
                  </a:lnTo>
                  <a:cubicBezTo>
                    <a:pt x="14050" y="21932"/>
                    <a:pt x="13717" y="21694"/>
                    <a:pt x="13598" y="21336"/>
                  </a:cubicBezTo>
                  <a:close/>
                  <a:moveTo>
                    <a:pt x="6430" y="21384"/>
                  </a:moveTo>
                  <a:cubicBezTo>
                    <a:pt x="6013" y="21194"/>
                    <a:pt x="5823" y="20682"/>
                    <a:pt x="6025" y="20253"/>
                  </a:cubicBezTo>
                  <a:lnTo>
                    <a:pt x="6025" y="20253"/>
                  </a:lnTo>
                  <a:cubicBezTo>
                    <a:pt x="6216" y="19836"/>
                    <a:pt x="6728" y="19646"/>
                    <a:pt x="7156" y="19848"/>
                  </a:cubicBezTo>
                  <a:lnTo>
                    <a:pt x="7156" y="19848"/>
                  </a:lnTo>
                  <a:cubicBezTo>
                    <a:pt x="7573" y="20051"/>
                    <a:pt x="7763" y="20551"/>
                    <a:pt x="7561" y="20979"/>
                  </a:cubicBezTo>
                  <a:lnTo>
                    <a:pt x="7561" y="20979"/>
                  </a:lnTo>
                  <a:cubicBezTo>
                    <a:pt x="7406" y="21301"/>
                    <a:pt x="7109" y="21479"/>
                    <a:pt x="6787" y="21479"/>
                  </a:cubicBezTo>
                  <a:lnTo>
                    <a:pt x="6787" y="21479"/>
                  </a:lnTo>
                  <a:cubicBezTo>
                    <a:pt x="6668" y="21456"/>
                    <a:pt x="6549" y="21432"/>
                    <a:pt x="6430" y="21384"/>
                  </a:cubicBezTo>
                  <a:close/>
                  <a:moveTo>
                    <a:pt x="16038" y="20432"/>
                  </a:moveTo>
                  <a:cubicBezTo>
                    <a:pt x="15788" y="20051"/>
                    <a:pt x="15907" y="19515"/>
                    <a:pt x="16300" y="19253"/>
                  </a:cubicBezTo>
                  <a:lnTo>
                    <a:pt x="16300" y="19253"/>
                  </a:lnTo>
                  <a:cubicBezTo>
                    <a:pt x="16681" y="19003"/>
                    <a:pt x="17217" y="19122"/>
                    <a:pt x="17467" y="19515"/>
                  </a:cubicBezTo>
                  <a:lnTo>
                    <a:pt x="17467" y="19515"/>
                  </a:lnTo>
                  <a:cubicBezTo>
                    <a:pt x="17729" y="19896"/>
                    <a:pt x="17610" y="20432"/>
                    <a:pt x="17217" y="20682"/>
                  </a:cubicBezTo>
                  <a:lnTo>
                    <a:pt x="17217" y="20682"/>
                  </a:lnTo>
                  <a:cubicBezTo>
                    <a:pt x="17074" y="20777"/>
                    <a:pt x="16919" y="20824"/>
                    <a:pt x="16776" y="20824"/>
                  </a:cubicBezTo>
                  <a:lnTo>
                    <a:pt x="16776" y="20824"/>
                  </a:lnTo>
                  <a:cubicBezTo>
                    <a:pt x="16479" y="20824"/>
                    <a:pt x="16205" y="20682"/>
                    <a:pt x="16038" y="20432"/>
                  </a:cubicBezTo>
                  <a:close/>
                  <a:moveTo>
                    <a:pt x="4049" y="19872"/>
                  </a:moveTo>
                  <a:cubicBezTo>
                    <a:pt x="3692" y="19574"/>
                    <a:pt x="3632" y="19039"/>
                    <a:pt x="3942" y="18681"/>
                  </a:cubicBezTo>
                  <a:lnTo>
                    <a:pt x="3942" y="18681"/>
                  </a:lnTo>
                  <a:cubicBezTo>
                    <a:pt x="4239" y="18324"/>
                    <a:pt x="4775" y="18265"/>
                    <a:pt x="5132" y="18562"/>
                  </a:cubicBezTo>
                  <a:lnTo>
                    <a:pt x="5132" y="18562"/>
                  </a:lnTo>
                  <a:cubicBezTo>
                    <a:pt x="5489" y="18860"/>
                    <a:pt x="5549" y="19396"/>
                    <a:pt x="5251" y="19753"/>
                  </a:cubicBezTo>
                  <a:lnTo>
                    <a:pt x="5251" y="19753"/>
                  </a:lnTo>
                  <a:cubicBezTo>
                    <a:pt x="5085" y="19955"/>
                    <a:pt x="4835" y="20062"/>
                    <a:pt x="4596" y="20062"/>
                  </a:cubicBezTo>
                  <a:lnTo>
                    <a:pt x="4596" y="20062"/>
                  </a:lnTo>
                  <a:cubicBezTo>
                    <a:pt x="4406" y="20062"/>
                    <a:pt x="4215" y="20003"/>
                    <a:pt x="4049" y="19872"/>
                  </a:cubicBezTo>
                  <a:close/>
                  <a:moveTo>
                    <a:pt x="18170" y="18931"/>
                  </a:moveTo>
                  <a:cubicBezTo>
                    <a:pt x="17824" y="18598"/>
                    <a:pt x="17812" y="18086"/>
                    <a:pt x="18122" y="17741"/>
                  </a:cubicBezTo>
                  <a:lnTo>
                    <a:pt x="18122" y="17741"/>
                  </a:lnTo>
                  <a:cubicBezTo>
                    <a:pt x="18443" y="17395"/>
                    <a:pt x="18979" y="17384"/>
                    <a:pt x="19313" y="17705"/>
                  </a:cubicBezTo>
                  <a:lnTo>
                    <a:pt x="19313" y="17705"/>
                  </a:lnTo>
                  <a:cubicBezTo>
                    <a:pt x="19658" y="18027"/>
                    <a:pt x="19670" y="18562"/>
                    <a:pt x="19360" y="18896"/>
                  </a:cubicBezTo>
                  <a:lnTo>
                    <a:pt x="19360" y="18896"/>
                  </a:lnTo>
                  <a:cubicBezTo>
                    <a:pt x="19193" y="19074"/>
                    <a:pt x="18979" y="19170"/>
                    <a:pt x="18753" y="19170"/>
                  </a:cubicBezTo>
                  <a:lnTo>
                    <a:pt x="18753" y="19170"/>
                  </a:lnTo>
                  <a:cubicBezTo>
                    <a:pt x="18539" y="19170"/>
                    <a:pt x="18336" y="19098"/>
                    <a:pt x="18170" y="18931"/>
                  </a:cubicBezTo>
                  <a:close/>
                  <a:moveTo>
                    <a:pt x="2132" y="17836"/>
                  </a:moveTo>
                  <a:cubicBezTo>
                    <a:pt x="1858" y="17455"/>
                    <a:pt x="1929" y="16919"/>
                    <a:pt x="2310" y="16657"/>
                  </a:cubicBezTo>
                  <a:lnTo>
                    <a:pt x="2310" y="16657"/>
                  </a:lnTo>
                  <a:cubicBezTo>
                    <a:pt x="2679" y="16383"/>
                    <a:pt x="3215" y="16455"/>
                    <a:pt x="3477" y="16836"/>
                  </a:cubicBezTo>
                  <a:lnTo>
                    <a:pt x="3477" y="16836"/>
                  </a:lnTo>
                  <a:cubicBezTo>
                    <a:pt x="3763" y="17205"/>
                    <a:pt x="3680" y="17741"/>
                    <a:pt x="3299" y="18015"/>
                  </a:cubicBezTo>
                  <a:lnTo>
                    <a:pt x="3299" y="18015"/>
                  </a:lnTo>
                  <a:cubicBezTo>
                    <a:pt x="3156" y="18110"/>
                    <a:pt x="2977" y="18169"/>
                    <a:pt x="2810" y="18169"/>
                  </a:cubicBezTo>
                  <a:lnTo>
                    <a:pt x="2810" y="18169"/>
                  </a:lnTo>
                  <a:cubicBezTo>
                    <a:pt x="2549" y="18169"/>
                    <a:pt x="2287" y="18050"/>
                    <a:pt x="2132" y="17836"/>
                  </a:cubicBezTo>
                  <a:close/>
                  <a:moveTo>
                    <a:pt x="19872" y="16955"/>
                  </a:moveTo>
                  <a:cubicBezTo>
                    <a:pt x="19455" y="16729"/>
                    <a:pt x="19313" y="16205"/>
                    <a:pt x="19539" y="15800"/>
                  </a:cubicBezTo>
                  <a:lnTo>
                    <a:pt x="19539" y="15800"/>
                  </a:lnTo>
                  <a:cubicBezTo>
                    <a:pt x="19765" y="15383"/>
                    <a:pt x="20289" y="15252"/>
                    <a:pt x="20682" y="15479"/>
                  </a:cubicBezTo>
                  <a:lnTo>
                    <a:pt x="20682" y="15479"/>
                  </a:lnTo>
                  <a:cubicBezTo>
                    <a:pt x="21098" y="15705"/>
                    <a:pt x="21241" y="16217"/>
                    <a:pt x="21015" y="16622"/>
                  </a:cubicBezTo>
                  <a:lnTo>
                    <a:pt x="21015" y="16622"/>
                  </a:lnTo>
                  <a:cubicBezTo>
                    <a:pt x="20860" y="16907"/>
                    <a:pt x="20563" y="17050"/>
                    <a:pt x="20265" y="17050"/>
                  </a:cubicBezTo>
                  <a:lnTo>
                    <a:pt x="20265" y="17050"/>
                  </a:lnTo>
                  <a:cubicBezTo>
                    <a:pt x="20134" y="17050"/>
                    <a:pt x="20003" y="17026"/>
                    <a:pt x="19872" y="16955"/>
                  </a:cubicBezTo>
                  <a:close/>
                  <a:moveTo>
                    <a:pt x="774" y="15371"/>
                  </a:moveTo>
                  <a:cubicBezTo>
                    <a:pt x="596" y="14943"/>
                    <a:pt x="798" y="14455"/>
                    <a:pt x="1251" y="14276"/>
                  </a:cubicBezTo>
                  <a:lnTo>
                    <a:pt x="1251" y="14276"/>
                  </a:lnTo>
                  <a:cubicBezTo>
                    <a:pt x="1679" y="14097"/>
                    <a:pt x="2179" y="14312"/>
                    <a:pt x="2358" y="14752"/>
                  </a:cubicBezTo>
                  <a:lnTo>
                    <a:pt x="2358" y="14752"/>
                  </a:lnTo>
                  <a:cubicBezTo>
                    <a:pt x="2537" y="15181"/>
                    <a:pt x="2310" y="15669"/>
                    <a:pt x="1882" y="15848"/>
                  </a:cubicBezTo>
                  <a:lnTo>
                    <a:pt x="1882" y="15848"/>
                  </a:lnTo>
                  <a:cubicBezTo>
                    <a:pt x="1775" y="15895"/>
                    <a:pt x="1667" y="15907"/>
                    <a:pt x="1560" y="15907"/>
                  </a:cubicBezTo>
                  <a:lnTo>
                    <a:pt x="1560" y="15907"/>
                  </a:lnTo>
                  <a:cubicBezTo>
                    <a:pt x="1215" y="15907"/>
                    <a:pt x="894" y="15705"/>
                    <a:pt x="774" y="15371"/>
                  </a:cubicBezTo>
                  <a:close/>
                  <a:moveTo>
                    <a:pt x="21027" y="14609"/>
                  </a:moveTo>
                  <a:cubicBezTo>
                    <a:pt x="20586" y="14490"/>
                    <a:pt x="20301" y="14038"/>
                    <a:pt x="20420" y="13585"/>
                  </a:cubicBezTo>
                  <a:lnTo>
                    <a:pt x="20420" y="13585"/>
                  </a:lnTo>
                  <a:cubicBezTo>
                    <a:pt x="20539" y="13145"/>
                    <a:pt x="21003" y="12859"/>
                    <a:pt x="21444" y="12978"/>
                  </a:cubicBezTo>
                  <a:lnTo>
                    <a:pt x="21444" y="12978"/>
                  </a:lnTo>
                  <a:cubicBezTo>
                    <a:pt x="21896" y="13097"/>
                    <a:pt x="22182" y="13562"/>
                    <a:pt x="22051" y="14002"/>
                  </a:cubicBezTo>
                  <a:lnTo>
                    <a:pt x="22051" y="14002"/>
                  </a:lnTo>
                  <a:cubicBezTo>
                    <a:pt x="21956" y="14395"/>
                    <a:pt x="21610" y="14645"/>
                    <a:pt x="21241" y="14645"/>
                  </a:cubicBezTo>
                  <a:lnTo>
                    <a:pt x="21241" y="14645"/>
                  </a:lnTo>
                  <a:cubicBezTo>
                    <a:pt x="21158" y="14645"/>
                    <a:pt x="21098" y="14645"/>
                    <a:pt x="21027" y="14609"/>
                  </a:cubicBezTo>
                  <a:close/>
                  <a:moveTo>
                    <a:pt x="60" y="12645"/>
                  </a:moveTo>
                  <a:cubicBezTo>
                    <a:pt x="1" y="12192"/>
                    <a:pt x="322" y="11752"/>
                    <a:pt x="786" y="11692"/>
                  </a:cubicBezTo>
                  <a:lnTo>
                    <a:pt x="786" y="11692"/>
                  </a:lnTo>
                  <a:cubicBezTo>
                    <a:pt x="1251" y="11633"/>
                    <a:pt x="1679" y="11966"/>
                    <a:pt x="1739" y="12431"/>
                  </a:cubicBezTo>
                  <a:lnTo>
                    <a:pt x="1739" y="12431"/>
                  </a:lnTo>
                  <a:cubicBezTo>
                    <a:pt x="1798" y="12883"/>
                    <a:pt x="1477" y="13324"/>
                    <a:pt x="1013" y="13383"/>
                  </a:cubicBezTo>
                  <a:lnTo>
                    <a:pt x="1013" y="13383"/>
                  </a:lnTo>
                  <a:cubicBezTo>
                    <a:pt x="977" y="13383"/>
                    <a:pt x="941" y="13395"/>
                    <a:pt x="905" y="13395"/>
                  </a:cubicBezTo>
                  <a:lnTo>
                    <a:pt x="905" y="13395"/>
                  </a:lnTo>
                  <a:cubicBezTo>
                    <a:pt x="477" y="13395"/>
                    <a:pt x="120" y="13085"/>
                    <a:pt x="60" y="12645"/>
                  </a:cubicBezTo>
                  <a:close/>
                  <a:moveTo>
                    <a:pt x="20717" y="11216"/>
                  </a:moveTo>
                  <a:lnTo>
                    <a:pt x="20717" y="11216"/>
                  </a:lnTo>
                  <a:lnTo>
                    <a:pt x="20717" y="11216"/>
                  </a:lnTo>
                  <a:lnTo>
                    <a:pt x="20717" y="11216"/>
                  </a:lnTo>
                  <a:lnTo>
                    <a:pt x="20717" y="11180"/>
                  </a:lnTo>
                  <a:lnTo>
                    <a:pt x="20717" y="11180"/>
                  </a:lnTo>
                  <a:cubicBezTo>
                    <a:pt x="20717" y="10716"/>
                    <a:pt x="21087" y="10323"/>
                    <a:pt x="21563" y="10323"/>
                  </a:cubicBezTo>
                  <a:lnTo>
                    <a:pt x="21563" y="10323"/>
                  </a:lnTo>
                  <a:cubicBezTo>
                    <a:pt x="22027" y="10323"/>
                    <a:pt x="22420" y="10704"/>
                    <a:pt x="22420" y="11180"/>
                  </a:cubicBezTo>
                  <a:lnTo>
                    <a:pt x="22420" y="11180"/>
                  </a:lnTo>
                  <a:lnTo>
                    <a:pt x="22420" y="11180"/>
                  </a:lnTo>
                  <a:lnTo>
                    <a:pt x="22420" y="11180"/>
                  </a:lnTo>
                  <a:lnTo>
                    <a:pt x="22420" y="11204"/>
                  </a:lnTo>
                  <a:lnTo>
                    <a:pt x="22420" y="11204"/>
                  </a:lnTo>
                  <a:lnTo>
                    <a:pt x="22420" y="11216"/>
                  </a:lnTo>
                  <a:lnTo>
                    <a:pt x="22420" y="11216"/>
                  </a:lnTo>
                  <a:lnTo>
                    <a:pt x="22420" y="11216"/>
                  </a:lnTo>
                  <a:lnTo>
                    <a:pt x="22420" y="11216"/>
                  </a:lnTo>
                  <a:cubicBezTo>
                    <a:pt x="22420" y="11681"/>
                    <a:pt x="22027" y="12073"/>
                    <a:pt x="21563" y="12073"/>
                  </a:cubicBezTo>
                  <a:lnTo>
                    <a:pt x="21563" y="12073"/>
                  </a:lnTo>
                  <a:cubicBezTo>
                    <a:pt x="21087" y="12073"/>
                    <a:pt x="20717" y="11681"/>
                    <a:pt x="20717" y="11216"/>
                  </a:cubicBezTo>
                  <a:close/>
                  <a:moveTo>
                    <a:pt x="20717" y="11180"/>
                  </a:moveTo>
                  <a:lnTo>
                    <a:pt x="20717" y="11180"/>
                  </a:lnTo>
                  <a:lnTo>
                    <a:pt x="20717" y="11180"/>
                  </a:lnTo>
                  <a:close/>
                  <a:moveTo>
                    <a:pt x="786" y="10788"/>
                  </a:moveTo>
                  <a:cubicBezTo>
                    <a:pt x="322" y="10728"/>
                    <a:pt x="1" y="10311"/>
                    <a:pt x="48" y="9847"/>
                  </a:cubicBezTo>
                  <a:lnTo>
                    <a:pt x="48" y="9847"/>
                  </a:lnTo>
                  <a:cubicBezTo>
                    <a:pt x="108" y="9395"/>
                    <a:pt x="524" y="9061"/>
                    <a:pt x="977" y="9121"/>
                  </a:cubicBezTo>
                  <a:lnTo>
                    <a:pt x="977" y="9121"/>
                  </a:lnTo>
                  <a:cubicBezTo>
                    <a:pt x="1441" y="9180"/>
                    <a:pt x="1775" y="9597"/>
                    <a:pt x="1715" y="10061"/>
                  </a:cubicBezTo>
                  <a:lnTo>
                    <a:pt x="1715" y="10061"/>
                  </a:lnTo>
                  <a:cubicBezTo>
                    <a:pt x="1667" y="10490"/>
                    <a:pt x="1298" y="10799"/>
                    <a:pt x="882" y="10799"/>
                  </a:cubicBezTo>
                  <a:lnTo>
                    <a:pt x="882" y="10799"/>
                  </a:lnTo>
                  <a:cubicBezTo>
                    <a:pt x="858" y="10788"/>
                    <a:pt x="834" y="10788"/>
                    <a:pt x="786" y="10788"/>
                  </a:cubicBezTo>
                  <a:close/>
                  <a:moveTo>
                    <a:pt x="20408" y="8811"/>
                  </a:moveTo>
                  <a:lnTo>
                    <a:pt x="20408" y="8811"/>
                  </a:lnTo>
                  <a:cubicBezTo>
                    <a:pt x="20289" y="8371"/>
                    <a:pt x="20551" y="7906"/>
                    <a:pt x="21015" y="7787"/>
                  </a:cubicBezTo>
                  <a:lnTo>
                    <a:pt x="21015" y="7787"/>
                  </a:lnTo>
                  <a:cubicBezTo>
                    <a:pt x="21456" y="7668"/>
                    <a:pt x="21920" y="7930"/>
                    <a:pt x="22039" y="8394"/>
                  </a:cubicBezTo>
                  <a:lnTo>
                    <a:pt x="22039" y="8394"/>
                  </a:lnTo>
                  <a:cubicBezTo>
                    <a:pt x="22158" y="8835"/>
                    <a:pt x="21896" y="9299"/>
                    <a:pt x="21432" y="9418"/>
                  </a:cubicBezTo>
                  <a:lnTo>
                    <a:pt x="21432" y="9418"/>
                  </a:lnTo>
                  <a:cubicBezTo>
                    <a:pt x="21360" y="9430"/>
                    <a:pt x="21277" y="9454"/>
                    <a:pt x="21218" y="9454"/>
                  </a:cubicBezTo>
                  <a:lnTo>
                    <a:pt x="21218" y="9454"/>
                  </a:lnTo>
                  <a:cubicBezTo>
                    <a:pt x="20848" y="9454"/>
                    <a:pt x="20503" y="9192"/>
                    <a:pt x="20408" y="8811"/>
                  </a:cubicBezTo>
                  <a:close/>
                  <a:moveTo>
                    <a:pt x="1215" y="8216"/>
                  </a:moveTo>
                  <a:cubicBezTo>
                    <a:pt x="786" y="8049"/>
                    <a:pt x="560" y="7549"/>
                    <a:pt x="739" y="7109"/>
                  </a:cubicBezTo>
                  <a:lnTo>
                    <a:pt x="739" y="7109"/>
                  </a:lnTo>
                  <a:lnTo>
                    <a:pt x="739" y="7109"/>
                  </a:lnTo>
                  <a:lnTo>
                    <a:pt x="739" y="7109"/>
                  </a:lnTo>
                  <a:cubicBezTo>
                    <a:pt x="905" y="6680"/>
                    <a:pt x="1417" y="6454"/>
                    <a:pt x="1846" y="6644"/>
                  </a:cubicBezTo>
                  <a:lnTo>
                    <a:pt x="1846" y="6644"/>
                  </a:lnTo>
                  <a:cubicBezTo>
                    <a:pt x="2275" y="6799"/>
                    <a:pt x="2501" y="7299"/>
                    <a:pt x="2322" y="7740"/>
                  </a:cubicBezTo>
                  <a:lnTo>
                    <a:pt x="2322" y="7740"/>
                  </a:lnTo>
                  <a:cubicBezTo>
                    <a:pt x="2191" y="8073"/>
                    <a:pt x="1882" y="8275"/>
                    <a:pt x="1536" y="8275"/>
                  </a:cubicBezTo>
                  <a:lnTo>
                    <a:pt x="1536" y="8275"/>
                  </a:lnTo>
                  <a:cubicBezTo>
                    <a:pt x="1429" y="8275"/>
                    <a:pt x="1322" y="8240"/>
                    <a:pt x="1215" y="8216"/>
                  </a:cubicBezTo>
                  <a:close/>
                  <a:moveTo>
                    <a:pt x="19527" y="6608"/>
                  </a:moveTo>
                  <a:cubicBezTo>
                    <a:pt x="19301" y="6192"/>
                    <a:pt x="19455" y="5692"/>
                    <a:pt x="19848" y="5465"/>
                  </a:cubicBezTo>
                  <a:lnTo>
                    <a:pt x="19848" y="5465"/>
                  </a:lnTo>
                  <a:cubicBezTo>
                    <a:pt x="20265" y="5239"/>
                    <a:pt x="20777" y="5394"/>
                    <a:pt x="21003" y="5787"/>
                  </a:cubicBezTo>
                  <a:lnTo>
                    <a:pt x="21003" y="5787"/>
                  </a:lnTo>
                  <a:cubicBezTo>
                    <a:pt x="21229" y="6192"/>
                    <a:pt x="21075" y="6716"/>
                    <a:pt x="20670" y="6930"/>
                  </a:cubicBezTo>
                  <a:lnTo>
                    <a:pt x="20670" y="6930"/>
                  </a:lnTo>
                  <a:cubicBezTo>
                    <a:pt x="20539" y="7013"/>
                    <a:pt x="20408" y="7037"/>
                    <a:pt x="20253" y="7037"/>
                  </a:cubicBezTo>
                  <a:lnTo>
                    <a:pt x="20253" y="7037"/>
                  </a:lnTo>
                  <a:cubicBezTo>
                    <a:pt x="19955" y="7037"/>
                    <a:pt x="19670" y="6882"/>
                    <a:pt x="19527" y="6608"/>
                  </a:cubicBezTo>
                  <a:close/>
                  <a:moveTo>
                    <a:pt x="2287" y="5835"/>
                  </a:moveTo>
                  <a:cubicBezTo>
                    <a:pt x="1917" y="5561"/>
                    <a:pt x="1834" y="5025"/>
                    <a:pt x="2096" y="4656"/>
                  </a:cubicBezTo>
                  <a:lnTo>
                    <a:pt x="2096" y="4656"/>
                  </a:lnTo>
                  <a:cubicBezTo>
                    <a:pt x="2370" y="4275"/>
                    <a:pt x="2906" y="4203"/>
                    <a:pt x="3275" y="4465"/>
                  </a:cubicBezTo>
                  <a:lnTo>
                    <a:pt x="3275" y="4465"/>
                  </a:lnTo>
                  <a:cubicBezTo>
                    <a:pt x="3644" y="4727"/>
                    <a:pt x="3739" y="5263"/>
                    <a:pt x="3465" y="5644"/>
                  </a:cubicBezTo>
                  <a:lnTo>
                    <a:pt x="3465" y="5644"/>
                  </a:lnTo>
                  <a:cubicBezTo>
                    <a:pt x="3299" y="5858"/>
                    <a:pt x="3037" y="5989"/>
                    <a:pt x="2787" y="5989"/>
                  </a:cubicBezTo>
                  <a:lnTo>
                    <a:pt x="2787" y="5989"/>
                  </a:lnTo>
                  <a:cubicBezTo>
                    <a:pt x="2620" y="5989"/>
                    <a:pt x="2441" y="5942"/>
                    <a:pt x="2287" y="5835"/>
                  </a:cubicBezTo>
                  <a:close/>
                  <a:moveTo>
                    <a:pt x="18110" y="4668"/>
                  </a:moveTo>
                  <a:cubicBezTo>
                    <a:pt x="17789" y="4334"/>
                    <a:pt x="17800" y="3799"/>
                    <a:pt x="18146" y="3477"/>
                  </a:cubicBezTo>
                  <a:lnTo>
                    <a:pt x="18146" y="3477"/>
                  </a:lnTo>
                  <a:cubicBezTo>
                    <a:pt x="18479" y="3156"/>
                    <a:pt x="19027" y="3168"/>
                    <a:pt x="19336" y="3513"/>
                  </a:cubicBezTo>
                  <a:lnTo>
                    <a:pt x="19336" y="3513"/>
                  </a:lnTo>
                  <a:cubicBezTo>
                    <a:pt x="19658" y="3858"/>
                    <a:pt x="19646" y="4394"/>
                    <a:pt x="19301" y="4703"/>
                  </a:cubicBezTo>
                  <a:lnTo>
                    <a:pt x="19301" y="4703"/>
                  </a:lnTo>
                  <a:cubicBezTo>
                    <a:pt x="19146" y="4846"/>
                    <a:pt x="18932" y="4930"/>
                    <a:pt x="18717" y="4930"/>
                  </a:cubicBezTo>
                  <a:lnTo>
                    <a:pt x="18717" y="4930"/>
                  </a:lnTo>
                  <a:cubicBezTo>
                    <a:pt x="18503" y="4942"/>
                    <a:pt x="18277" y="4846"/>
                    <a:pt x="18110" y="4668"/>
                  </a:cubicBezTo>
                  <a:close/>
                  <a:moveTo>
                    <a:pt x="3918" y="3775"/>
                  </a:moveTo>
                  <a:cubicBezTo>
                    <a:pt x="3620" y="3418"/>
                    <a:pt x="3656" y="2882"/>
                    <a:pt x="4013" y="2584"/>
                  </a:cubicBezTo>
                  <a:lnTo>
                    <a:pt x="4013" y="2584"/>
                  </a:lnTo>
                  <a:cubicBezTo>
                    <a:pt x="4370" y="2286"/>
                    <a:pt x="4906" y="2334"/>
                    <a:pt x="5204" y="2691"/>
                  </a:cubicBezTo>
                  <a:lnTo>
                    <a:pt x="5204" y="2691"/>
                  </a:lnTo>
                  <a:cubicBezTo>
                    <a:pt x="5501" y="3048"/>
                    <a:pt x="5466" y="3584"/>
                    <a:pt x="5108" y="3882"/>
                  </a:cubicBezTo>
                  <a:lnTo>
                    <a:pt x="5108" y="3882"/>
                  </a:lnTo>
                  <a:cubicBezTo>
                    <a:pt x="4942" y="4013"/>
                    <a:pt x="4751" y="4072"/>
                    <a:pt x="4573" y="4072"/>
                  </a:cubicBezTo>
                  <a:lnTo>
                    <a:pt x="4573" y="4072"/>
                  </a:lnTo>
                  <a:cubicBezTo>
                    <a:pt x="4311" y="4096"/>
                    <a:pt x="4073" y="3989"/>
                    <a:pt x="3918" y="3775"/>
                  </a:cubicBezTo>
                  <a:close/>
                  <a:moveTo>
                    <a:pt x="16265" y="3156"/>
                  </a:moveTo>
                  <a:cubicBezTo>
                    <a:pt x="15860" y="2906"/>
                    <a:pt x="15741" y="2382"/>
                    <a:pt x="16003" y="1989"/>
                  </a:cubicBezTo>
                  <a:lnTo>
                    <a:pt x="16003" y="1989"/>
                  </a:lnTo>
                  <a:cubicBezTo>
                    <a:pt x="16253" y="1608"/>
                    <a:pt x="16776" y="1489"/>
                    <a:pt x="17157" y="1727"/>
                  </a:cubicBezTo>
                  <a:lnTo>
                    <a:pt x="17157" y="1727"/>
                  </a:lnTo>
                  <a:cubicBezTo>
                    <a:pt x="17550" y="1977"/>
                    <a:pt x="17669" y="2501"/>
                    <a:pt x="17431" y="2906"/>
                  </a:cubicBezTo>
                  <a:lnTo>
                    <a:pt x="17431" y="2906"/>
                  </a:lnTo>
                  <a:cubicBezTo>
                    <a:pt x="17265" y="3156"/>
                    <a:pt x="16991" y="3287"/>
                    <a:pt x="16717" y="3287"/>
                  </a:cubicBezTo>
                  <a:lnTo>
                    <a:pt x="16717" y="3287"/>
                  </a:lnTo>
                  <a:cubicBezTo>
                    <a:pt x="16562" y="3287"/>
                    <a:pt x="16395" y="3239"/>
                    <a:pt x="16265" y="3156"/>
                  </a:cubicBezTo>
                  <a:close/>
                  <a:moveTo>
                    <a:pt x="5978" y="2215"/>
                  </a:moveTo>
                  <a:cubicBezTo>
                    <a:pt x="5775" y="1798"/>
                    <a:pt x="5966" y="1298"/>
                    <a:pt x="6382" y="1084"/>
                  </a:cubicBezTo>
                  <a:lnTo>
                    <a:pt x="6382" y="1084"/>
                  </a:lnTo>
                  <a:lnTo>
                    <a:pt x="6382" y="1084"/>
                  </a:lnTo>
                  <a:lnTo>
                    <a:pt x="6382" y="1084"/>
                  </a:lnTo>
                  <a:cubicBezTo>
                    <a:pt x="6799" y="893"/>
                    <a:pt x="7311" y="1072"/>
                    <a:pt x="7513" y="1489"/>
                  </a:cubicBezTo>
                  <a:lnTo>
                    <a:pt x="7513" y="1489"/>
                  </a:lnTo>
                  <a:cubicBezTo>
                    <a:pt x="7704" y="1905"/>
                    <a:pt x="7525" y="2406"/>
                    <a:pt x="7109" y="2620"/>
                  </a:cubicBezTo>
                  <a:lnTo>
                    <a:pt x="7109" y="2620"/>
                  </a:lnTo>
                  <a:cubicBezTo>
                    <a:pt x="6990" y="2679"/>
                    <a:pt x="6870" y="2691"/>
                    <a:pt x="6751" y="2691"/>
                  </a:cubicBezTo>
                  <a:lnTo>
                    <a:pt x="6751" y="2691"/>
                  </a:lnTo>
                  <a:cubicBezTo>
                    <a:pt x="6430" y="2691"/>
                    <a:pt x="6132" y="2513"/>
                    <a:pt x="5978" y="2215"/>
                  </a:cubicBezTo>
                  <a:close/>
                  <a:moveTo>
                    <a:pt x="14109" y="2144"/>
                  </a:moveTo>
                  <a:cubicBezTo>
                    <a:pt x="13657" y="1989"/>
                    <a:pt x="13407" y="1513"/>
                    <a:pt x="13562" y="1072"/>
                  </a:cubicBezTo>
                  <a:lnTo>
                    <a:pt x="13562" y="1072"/>
                  </a:lnTo>
                  <a:cubicBezTo>
                    <a:pt x="13705" y="620"/>
                    <a:pt x="14181" y="381"/>
                    <a:pt x="14633" y="524"/>
                  </a:cubicBezTo>
                  <a:lnTo>
                    <a:pt x="14633" y="524"/>
                  </a:lnTo>
                  <a:cubicBezTo>
                    <a:pt x="15074" y="667"/>
                    <a:pt x="15312" y="1143"/>
                    <a:pt x="15181" y="1596"/>
                  </a:cubicBezTo>
                  <a:lnTo>
                    <a:pt x="15181" y="1596"/>
                  </a:lnTo>
                  <a:cubicBezTo>
                    <a:pt x="15062" y="1953"/>
                    <a:pt x="14729" y="2167"/>
                    <a:pt x="14371" y="2167"/>
                  </a:cubicBezTo>
                  <a:lnTo>
                    <a:pt x="14371" y="2167"/>
                  </a:lnTo>
                  <a:cubicBezTo>
                    <a:pt x="14276" y="2191"/>
                    <a:pt x="14193" y="2167"/>
                    <a:pt x="14109" y="2144"/>
                  </a:cubicBezTo>
                  <a:close/>
                  <a:moveTo>
                    <a:pt x="8383" y="1191"/>
                  </a:moveTo>
                  <a:cubicBezTo>
                    <a:pt x="8287" y="727"/>
                    <a:pt x="8585" y="286"/>
                    <a:pt x="9049" y="191"/>
                  </a:cubicBezTo>
                  <a:lnTo>
                    <a:pt x="9049" y="191"/>
                  </a:lnTo>
                  <a:cubicBezTo>
                    <a:pt x="9514" y="108"/>
                    <a:pt x="9954" y="405"/>
                    <a:pt x="10049" y="858"/>
                  </a:cubicBezTo>
                  <a:lnTo>
                    <a:pt x="10049" y="858"/>
                  </a:lnTo>
                  <a:cubicBezTo>
                    <a:pt x="10133" y="1322"/>
                    <a:pt x="9835" y="1775"/>
                    <a:pt x="9371" y="1858"/>
                  </a:cubicBezTo>
                  <a:lnTo>
                    <a:pt x="9371" y="1858"/>
                  </a:lnTo>
                  <a:cubicBezTo>
                    <a:pt x="9311" y="1870"/>
                    <a:pt x="9276" y="1870"/>
                    <a:pt x="9216" y="1870"/>
                  </a:cubicBezTo>
                  <a:lnTo>
                    <a:pt x="9216" y="1870"/>
                  </a:lnTo>
                  <a:cubicBezTo>
                    <a:pt x="8823" y="1894"/>
                    <a:pt x="8466" y="1608"/>
                    <a:pt x="8383" y="1191"/>
                  </a:cubicBezTo>
                  <a:close/>
                  <a:moveTo>
                    <a:pt x="11752" y="1715"/>
                  </a:moveTo>
                  <a:lnTo>
                    <a:pt x="11752" y="1715"/>
                  </a:lnTo>
                  <a:cubicBezTo>
                    <a:pt x="11300" y="1679"/>
                    <a:pt x="10942" y="1274"/>
                    <a:pt x="10966" y="822"/>
                  </a:cubicBezTo>
                  <a:lnTo>
                    <a:pt x="10966" y="822"/>
                  </a:lnTo>
                  <a:cubicBezTo>
                    <a:pt x="11002" y="358"/>
                    <a:pt x="11407" y="0"/>
                    <a:pt x="11859" y="24"/>
                  </a:cubicBezTo>
                  <a:lnTo>
                    <a:pt x="11859" y="24"/>
                  </a:lnTo>
                  <a:lnTo>
                    <a:pt x="11859" y="24"/>
                  </a:lnTo>
                  <a:lnTo>
                    <a:pt x="11859" y="24"/>
                  </a:lnTo>
                  <a:cubicBezTo>
                    <a:pt x="12324" y="60"/>
                    <a:pt x="12681" y="465"/>
                    <a:pt x="12645" y="917"/>
                  </a:cubicBezTo>
                  <a:lnTo>
                    <a:pt x="12645" y="917"/>
                  </a:lnTo>
                  <a:cubicBezTo>
                    <a:pt x="12621" y="1370"/>
                    <a:pt x="12252" y="1727"/>
                    <a:pt x="11800" y="1727"/>
                  </a:cubicBezTo>
                  <a:lnTo>
                    <a:pt x="11800" y="1727"/>
                  </a:lnTo>
                  <a:cubicBezTo>
                    <a:pt x="11788" y="1715"/>
                    <a:pt x="11776" y="1715"/>
                    <a:pt x="11752" y="1715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8"/>
            <p:cNvSpPr/>
            <p:nvPr/>
          </p:nvSpPr>
          <p:spPr>
            <a:xfrm>
              <a:off x="2949075" y="-829524"/>
              <a:ext cx="871769" cy="871395"/>
            </a:xfrm>
            <a:custGeom>
              <a:avLst/>
              <a:gdLst/>
              <a:ahLst/>
              <a:cxnLst/>
              <a:rect l="l" t="t" r="r" b="b"/>
              <a:pathLst>
                <a:path w="27957" h="27945" extrusionOk="0">
                  <a:moveTo>
                    <a:pt x="13990" y="27944"/>
                  </a:moveTo>
                  <a:cubicBezTo>
                    <a:pt x="13562" y="27944"/>
                    <a:pt x="13205" y="27587"/>
                    <a:pt x="13205" y="27170"/>
                  </a:cubicBezTo>
                  <a:lnTo>
                    <a:pt x="13205" y="27170"/>
                  </a:lnTo>
                  <a:cubicBezTo>
                    <a:pt x="13205" y="26742"/>
                    <a:pt x="13562" y="26384"/>
                    <a:pt x="13978" y="26384"/>
                  </a:cubicBezTo>
                  <a:lnTo>
                    <a:pt x="13978" y="26384"/>
                  </a:lnTo>
                  <a:cubicBezTo>
                    <a:pt x="14407" y="26384"/>
                    <a:pt x="14764" y="26742"/>
                    <a:pt x="14764" y="27170"/>
                  </a:cubicBezTo>
                  <a:lnTo>
                    <a:pt x="14764" y="27170"/>
                  </a:lnTo>
                  <a:cubicBezTo>
                    <a:pt x="14776" y="27587"/>
                    <a:pt x="14419" y="27944"/>
                    <a:pt x="13990" y="27944"/>
                  </a:cubicBezTo>
                  <a:close/>
                  <a:moveTo>
                    <a:pt x="11264" y="27682"/>
                  </a:moveTo>
                  <a:lnTo>
                    <a:pt x="11264" y="27682"/>
                  </a:lnTo>
                  <a:lnTo>
                    <a:pt x="11264" y="27682"/>
                  </a:lnTo>
                  <a:cubicBezTo>
                    <a:pt x="10835" y="27587"/>
                    <a:pt x="10573" y="27182"/>
                    <a:pt x="10657" y="26753"/>
                  </a:cubicBezTo>
                  <a:lnTo>
                    <a:pt x="10657" y="26753"/>
                  </a:lnTo>
                  <a:cubicBezTo>
                    <a:pt x="10752" y="26325"/>
                    <a:pt x="11145" y="26063"/>
                    <a:pt x="11585" y="26146"/>
                  </a:cubicBezTo>
                  <a:lnTo>
                    <a:pt x="11585" y="26146"/>
                  </a:lnTo>
                  <a:cubicBezTo>
                    <a:pt x="12002" y="26241"/>
                    <a:pt x="12288" y="26634"/>
                    <a:pt x="12193" y="27075"/>
                  </a:cubicBezTo>
                  <a:lnTo>
                    <a:pt x="12193" y="27075"/>
                  </a:lnTo>
                  <a:cubicBezTo>
                    <a:pt x="12121" y="27444"/>
                    <a:pt x="11788" y="27706"/>
                    <a:pt x="11419" y="27706"/>
                  </a:cubicBezTo>
                  <a:lnTo>
                    <a:pt x="11419" y="27706"/>
                  </a:lnTo>
                  <a:cubicBezTo>
                    <a:pt x="11371" y="27694"/>
                    <a:pt x="11311" y="27694"/>
                    <a:pt x="11264" y="27682"/>
                  </a:cubicBezTo>
                  <a:close/>
                  <a:moveTo>
                    <a:pt x="15788" y="27063"/>
                  </a:moveTo>
                  <a:cubicBezTo>
                    <a:pt x="15705" y="26646"/>
                    <a:pt x="15991" y="26230"/>
                    <a:pt x="16407" y="26146"/>
                  </a:cubicBezTo>
                  <a:lnTo>
                    <a:pt x="16407" y="26146"/>
                  </a:lnTo>
                  <a:cubicBezTo>
                    <a:pt x="16824" y="26051"/>
                    <a:pt x="17241" y="26337"/>
                    <a:pt x="17324" y="26753"/>
                  </a:cubicBezTo>
                  <a:lnTo>
                    <a:pt x="17324" y="26753"/>
                  </a:lnTo>
                  <a:cubicBezTo>
                    <a:pt x="17419" y="27170"/>
                    <a:pt x="17134" y="27587"/>
                    <a:pt x="16717" y="27682"/>
                  </a:cubicBezTo>
                  <a:lnTo>
                    <a:pt x="16717" y="27682"/>
                  </a:lnTo>
                  <a:lnTo>
                    <a:pt x="16717" y="27682"/>
                  </a:lnTo>
                  <a:lnTo>
                    <a:pt x="16717" y="27682"/>
                  </a:lnTo>
                  <a:cubicBezTo>
                    <a:pt x="16669" y="27694"/>
                    <a:pt x="16610" y="27694"/>
                    <a:pt x="16562" y="27694"/>
                  </a:cubicBezTo>
                  <a:lnTo>
                    <a:pt x="16562" y="27694"/>
                  </a:lnTo>
                  <a:cubicBezTo>
                    <a:pt x="16193" y="27694"/>
                    <a:pt x="15872" y="27444"/>
                    <a:pt x="15788" y="27063"/>
                  </a:cubicBezTo>
                  <a:close/>
                  <a:moveTo>
                    <a:pt x="8644" y="26884"/>
                  </a:moveTo>
                  <a:cubicBezTo>
                    <a:pt x="8252" y="26730"/>
                    <a:pt x="8049" y="26265"/>
                    <a:pt x="8216" y="25860"/>
                  </a:cubicBezTo>
                  <a:lnTo>
                    <a:pt x="8216" y="25860"/>
                  </a:lnTo>
                  <a:cubicBezTo>
                    <a:pt x="8383" y="25456"/>
                    <a:pt x="8847" y="25265"/>
                    <a:pt x="9240" y="25444"/>
                  </a:cubicBezTo>
                  <a:lnTo>
                    <a:pt x="9240" y="25444"/>
                  </a:lnTo>
                  <a:cubicBezTo>
                    <a:pt x="9645" y="25610"/>
                    <a:pt x="9835" y="26075"/>
                    <a:pt x="9680" y="26468"/>
                  </a:cubicBezTo>
                  <a:lnTo>
                    <a:pt x="9680" y="26468"/>
                  </a:lnTo>
                  <a:cubicBezTo>
                    <a:pt x="9561" y="26765"/>
                    <a:pt x="9264" y="26968"/>
                    <a:pt x="8942" y="26968"/>
                  </a:cubicBezTo>
                  <a:lnTo>
                    <a:pt x="8942" y="26968"/>
                  </a:lnTo>
                  <a:cubicBezTo>
                    <a:pt x="8847" y="26944"/>
                    <a:pt x="8740" y="26932"/>
                    <a:pt x="8644" y="26884"/>
                  </a:cubicBezTo>
                  <a:close/>
                  <a:moveTo>
                    <a:pt x="18312" y="26456"/>
                  </a:moveTo>
                  <a:cubicBezTo>
                    <a:pt x="18146" y="26051"/>
                    <a:pt x="18336" y="25610"/>
                    <a:pt x="18729" y="25432"/>
                  </a:cubicBezTo>
                  <a:lnTo>
                    <a:pt x="18729" y="25432"/>
                  </a:lnTo>
                  <a:cubicBezTo>
                    <a:pt x="19122" y="25265"/>
                    <a:pt x="19586" y="25468"/>
                    <a:pt x="19753" y="25849"/>
                  </a:cubicBezTo>
                  <a:lnTo>
                    <a:pt x="19753" y="25849"/>
                  </a:lnTo>
                  <a:cubicBezTo>
                    <a:pt x="19920" y="26253"/>
                    <a:pt x="19717" y="26694"/>
                    <a:pt x="19336" y="26873"/>
                  </a:cubicBezTo>
                  <a:lnTo>
                    <a:pt x="19336" y="26873"/>
                  </a:lnTo>
                  <a:cubicBezTo>
                    <a:pt x="19229" y="26920"/>
                    <a:pt x="19146" y="26932"/>
                    <a:pt x="19039" y="26932"/>
                  </a:cubicBezTo>
                  <a:lnTo>
                    <a:pt x="19039" y="26932"/>
                  </a:lnTo>
                  <a:cubicBezTo>
                    <a:pt x="18729" y="26944"/>
                    <a:pt x="18443" y="26753"/>
                    <a:pt x="18312" y="26456"/>
                  </a:cubicBezTo>
                  <a:close/>
                  <a:moveTo>
                    <a:pt x="6227" y="25610"/>
                  </a:moveTo>
                  <a:cubicBezTo>
                    <a:pt x="5870" y="25372"/>
                    <a:pt x="5763" y="24884"/>
                    <a:pt x="6013" y="24527"/>
                  </a:cubicBezTo>
                  <a:lnTo>
                    <a:pt x="6013" y="24527"/>
                  </a:lnTo>
                  <a:cubicBezTo>
                    <a:pt x="6251" y="24170"/>
                    <a:pt x="6739" y="24063"/>
                    <a:pt x="7097" y="24301"/>
                  </a:cubicBezTo>
                  <a:lnTo>
                    <a:pt x="7097" y="24301"/>
                  </a:lnTo>
                  <a:cubicBezTo>
                    <a:pt x="7454" y="24539"/>
                    <a:pt x="7561" y="25027"/>
                    <a:pt x="7323" y="25384"/>
                  </a:cubicBezTo>
                  <a:lnTo>
                    <a:pt x="7323" y="25384"/>
                  </a:lnTo>
                  <a:cubicBezTo>
                    <a:pt x="7180" y="25610"/>
                    <a:pt x="6918" y="25730"/>
                    <a:pt x="6668" y="25730"/>
                  </a:cubicBezTo>
                  <a:lnTo>
                    <a:pt x="6668" y="25730"/>
                  </a:lnTo>
                  <a:cubicBezTo>
                    <a:pt x="6501" y="25730"/>
                    <a:pt x="6358" y="25694"/>
                    <a:pt x="6227" y="25610"/>
                  </a:cubicBezTo>
                  <a:close/>
                  <a:moveTo>
                    <a:pt x="20658" y="25372"/>
                  </a:moveTo>
                  <a:cubicBezTo>
                    <a:pt x="20420" y="25015"/>
                    <a:pt x="20515" y="24527"/>
                    <a:pt x="20872" y="24289"/>
                  </a:cubicBezTo>
                  <a:lnTo>
                    <a:pt x="20872" y="24289"/>
                  </a:lnTo>
                  <a:cubicBezTo>
                    <a:pt x="21229" y="24051"/>
                    <a:pt x="21718" y="24134"/>
                    <a:pt x="21956" y="24491"/>
                  </a:cubicBezTo>
                  <a:lnTo>
                    <a:pt x="21956" y="24491"/>
                  </a:lnTo>
                  <a:cubicBezTo>
                    <a:pt x="22194" y="24848"/>
                    <a:pt x="22099" y="25349"/>
                    <a:pt x="21741" y="25575"/>
                  </a:cubicBezTo>
                  <a:lnTo>
                    <a:pt x="21741" y="25575"/>
                  </a:lnTo>
                  <a:lnTo>
                    <a:pt x="21741" y="25575"/>
                  </a:lnTo>
                  <a:lnTo>
                    <a:pt x="21741" y="25575"/>
                  </a:lnTo>
                  <a:cubicBezTo>
                    <a:pt x="21610" y="25670"/>
                    <a:pt x="21467" y="25718"/>
                    <a:pt x="21313" y="25718"/>
                  </a:cubicBezTo>
                  <a:lnTo>
                    <a:pt x="21313" y="25718"/>
                  </a:lnTo>
                  <a:cubicBezTo>
                    <a:pt x="21063" y="25718"/>
                    <a:pt x="20813" y="25599"/>
                    <a:pt x="20658" y="25372"/>
                  </a:cubicBezTo>
                  <a:close/>
                  <a:moveTo>
                    <a:pt x="4108" y="23872"/>
                  </a:moveTo>
                  <a:cubicBezTo>
                    <a:pt x="3799" y="23551"/>
                    <a:pt x="3799" y="23063"/>
                    <a:pt x="4108" y="22765"/>
                  </a:cubicBezTo>
                  <a:lnTo>
                    <a:pt x="4108" y="22765"/>
                  </a:lnTo>
                  <a:cubicBezTo>
                    <a:pt x="4418" y="22455"/>
                    <a:pt x="4918" y="22455"/>
                    <a:pt x="5215" y="22765"/>
                  </a:cubicBezTo>
                  <a:lnTo>
                    <a:pt x="5215" y="22765"/>
                  </a:lnTo>
                  <a:cubicBezTo>
                    <a:pt x="5525" y="23063"/>
                    <a:pt x="5525" y="23574"/>
                    <a:pt x="5215" y="23872"/>
                  </a:cubicBezTo>
                  <a:lnTo>
                    <a:pt x="5215" y="23872"/>
                  </a:lnTo>
                  <a:cubicBezTo>
                    <a:pt x="5061" y="24015"/>
                    <a:pt x="4858" y="24086"/>
                    <a:pt x="4656" y="24086"/>
                  </a:cubicBezTo>
                  <a:lnTo>
                    <a:pt x="4656" y="24086"/>
                  </a:lnTo>
                  <a:cubicBezTo>
                    <a:pt x="4465" y="24086"/>
                    <a:pt x="4263" y="24015"/>
                    <a:pt x="4108" y="23872"/>
                  </a:cubicBezTo>
                  <a:close/>
                  <a:moveTo>
                    <a:pt x="22753" y="23848"/>
                  </a:moveTo>
                  <a:cubicBezTo>
                    <a:pt x="22456" y="23539"/>
                    <a:pt x="22444" y="23051"/>
                    <a:pt x="22753" y="22753"/>
                  </a:cubicBezTo>
                  <a:lnTo>
                    <a:pt x="22753" y="22753"/>
                  </a:lnTo>
                  <a:cubicBezTo>
                    <a:pt x="23075" y="22443"/>
                    <a:pt x="23563" y="22443"/>
                    <a:pt x="23861" y="22753"/>
                  </a:cubicBezTo>
                  <a:lnTo>
                    <a:pt x="23861" y="22753"/>
                  </a:lnTo>
                  <a:cubicBezTo>
                    <a:pt x="24170" y="23063"/>
                    <a:pt x="24170" y="23551"/>
                    <a:pt x="23861" y="23848"/>
                  </a:cubicBezTo>
                  <a:lnTo>
                    <a:pt x="23861" y="23848"/>
                  </a:lnTo>
                  <a:lnTo>
                    <a:pt x="23861" y="23848"/>
                  </a:lnTo>
                  <a:lnTo>
                    <a:pt x="23861" y="23848"/>
                  </a:lnTo>
                  <a:cubicBezTo>
                    <a:pt x="23718" y="24003"/>
                    <a:pt x="23503" y="24075"/>
                    <a:pt x="23313" y="24075"/>
                  </a:cubicBezTo>
                  <a:lnTo>
                    <a:pt x="23313" y="24075"/>
                  </a:lnTo>
                  <a:cubicBezTo>
                    <a:pt x="23111" y="24075"/>
                    <a:pt x="22908" y="24003"/>
                    <a:pt x="22753" y="23848"/>
                  </a:cubicBezTo>
                  <a:close/>
                  <a:moveTo>
                    <a:pt x="2370" y="21753"/>
                  </a:moveTo>
                  <a:cubicBezTo>
                    <a:pt x="2132" y="21396"/>
                    <a:pt x="2215" y="20907"/>
                    <a:pt x="2584" y="20669"/>
                  </a:cubicBezTo>
                  <a:lnTo>
                    <a:pt x="2584" y="20669"/>
                  </a:lnTo>
                  <a:cubicBezTo>
                    <a:pt x="2941" y="20431"/>
                    <a:pt x="3430" y="20515"/>
                    <a:pt x="3668" y="20884"/>
                  </a:cubicBezTo>
                  <a:lnTo>
                    <a:pt x="3668" y="20884"/>
                  </a:lnTo>
                  <a:cubicBezTo>
                    <a:pt x="3906" y="21229"/>
                    <a:pt x="3811" y="21729"/>
                    <a:pt x="3453" y="21967"/>
                  </a:cubicBezTo>
                  <a:lnTo>
                    <a:pt x="3453" y="21967"/>
                  </a:lnTo>
                  <a:cubicBezTo>
                    <a:pt x="3322" y="22050"/>
                    <a:pt x="3168" y="22098"/>
                    <a:pt x="3025" y="22098"/>
                  </a:cubicBezTo>
                  <a:lnTo>
                    <a:pt x="3025" y="22098"/>
                  </a:lnTo>
                  <a:cubicBezTo>
                    <a:pt x="2775" y="22098"/>
                    <a:pt x="2513" y="21979"/>
                    <a:pt x="2370" y="21753"/>
                  </a:cubicBezTo>
                  <a:close/>
                  <a:moveTo>
                    <a:pt x="24515" y="21943"/>
                  </a:moveTo>
                  <a:cubicBezTo>
                    <a:pt x="24158" y="21705"/>
                    <a:pt x="24063" y="21217"/>
                    <a:pt x="24301" y="20860"/>
                  </a:cubicBezTo>
                  <a:lnTo>
                    <a:pt x="24301" y="20860"/>
                  </a:lnTo>
                  <a:cubicBezTo>
                    <a:pt x="24539" y="20503"/>
                    <a:pt x="25039" y="20396"/>
                    <a:pt x="25397" y="20657"/>
                  </a:cubicBezTo>
                  <a:lnTo>
                    <a:pt x="25397" y="20657"/>
                  </a:lnTo>
                  <a:cubicBezTo>
                    <a:pt x="25754" y="20896"/>
                    <a:pt x="25849" y="21384"/>
                    <a:pt x="25599" y="21741"/>
                  </a:cubicBezTo>
                  <a:lnTo>
                    <a:pt x="25599" y="21741"/>
                  </a:lnTo>
                  <a:cubicBezTo>
                    <a:pt x="25456" y="21967"/>
                    <a:pt x="25194" y="22086"/>
                    <a:pt x="24944" y="22086"/>
                  </a:cubicBezTo>
                  <a:lnTo>
                    <a:pt x="24944" y="22086"/>
                  </a:lnTo>
                  <a:cubicBezTo>
                    <a:pt x="24801" y="22086"/>
                    <a:pt x="24646" y="22039"/>
                    <a:pt x="24515" y="21943"/>
                  </a:cubicBezTo>
                  <a:close/>
                  <a:moveTo>
                    <a:pt x="1072" y="19348"/>
                  </a:moveTo>
                  <a:lnTo>
                    <a:pt x="1072" y="19348"/>
                  </a:lnTo>
                  <a:lnTo>
                    <a:pt x="1072" y="19348"/>
                  </a:lnTo>
                  <a:cubicBezTo>
                    <a:pt x="905" y="18943"/>
                    <a:pt x="1108" y="18479"/>
                    <a:pt x="1489" y="18312"/>
                  </a:cubicBezTo>
                  <a:lnTo>
                    <a:pt x="1489" y="18312"/>
                  </a:lnTo>
                  <a:cubicBezTo>
                    <a:pt x="1894" y="18157"/>
                    <a:pt x="2334" y="18348"/>
                    <a:pt x="2513" y="18729"/>
                  </a:cubicBezTo>
                  <a:lnTo>
                    <a:pt x="2513" y="18729"/>
                  </a:lnTo>
                  <a:cubicBezTo>
                    <a:pt x="2679" y="19133"/>
                    <a:pt x="2501" y="19598"/>
                    <a:pt x="2096" y="19764"/>
                  </a:cubicBezTo>
                  <a:lnTo>
                    <a:pt x="2096" y="19764"/>
                  </a:lnTo>
                  <a:cubicBezTo>
                    <a:pt x="2001" y="19800"/>
                    <a:pt x="1906" y="19824"/>
                    <a:pt x="1798" y="19824"/>
                  </a:cubicBezTo>
                  <a:lnTo>
                    <a:pt x="1798" y="19824"/>
                  </a:lnTo>
                  <a:cubicBezTo>
                    <a:pt x="1489" y="19824"/>
                    <a:pt x="1191" y="19645"/>
                    <a:pt x="1072" y="19348"/>
                  </a:cubicBezTo>
                  <a:close/>
                  <a:moveTo>
                    <a:pt x="25873" y="19741"/>
                  </a:moveTo>
                  <a:cubicBezTo>
                    <a:pt x="25468" y="19586"/>
                    <a:pt x="25277" y="19122"/>
                    <a:pt x="25456" y="18717"/>
                  </a:cubicBezTo>
                  <a:lnTo>
                    <a:pt x="25456" y="18717"/>
                  </a:lnTo>
                  <a:cubicBezTo>
                    <a:pt x="25611" y="18312"/>
                    <a:pt x="26075" y="18121"/>
                    <a:pt x="26480" y="18300"/>
                  </a:cubicBezTo>
                  <a:lnTo>
                    <a:pt x="26480" y="18300"/>
                  </a:lnTo>
                  <a:cubicBezTo>
                    <a:pt x="26885" y="18467"/>
                    <a:pt x="27075" y="18931"/>
                    <a:pt x="26909" y="19324"/>
                  </a:cubicBezTo>
                  <a:lnTo>
                    <a:pt x="26909" y="19324"/>
                  </a:lnTo>
                  <a:cubicBezTo>
                    <a:pt x="26790" y="19622"/>
                    <a:pt x="26492" y="19824"/>
                    <a:pt x="26182" y="19824"/>
                  </a:cubicBezTo>
                  <a:lnTo>
                    <a:pt x="26182" y="19824"/>
                  </a:lnTo>
                  <a:cubicBezTo>
                    <a:pt x="26063" y="19800"/>
                    <a:pt x="25968" y="19776"/>
                    <a:pt x="25873" y="19741"/>
                  </a:cubicBezTo>
                  <a:close/>
                  <a:moveTo>
                    <a:pt x="274" y="16728"/>
                  </a:moveTo>
                  <a:lnTo>
                    <a:pt x="274" y="16728"/>
                  </a:lnTo>
                  <a:lnTo>
                    <a:pt x="274" y="16728"/>
                  </a:lnTo>
                  <a:cubicBezTo>
                    <a:pt x="179" y="16312"/>
                    <a:pt x="465" y="15895"/>
                    <a:pt x="882" y="15800"/>
                  </a:cubicBezTo>
                  <a:lnTo>
                    <a:pt x="882" y="15800"/>
                  </a:lnTo>
                  <a:cubicBezTo>
                    <a:pt x="1298" y="15716"/>
                    <a:pt x="1715" y="15990"/>
                    <a:pt x="1798" y="16407"/>
                  </a:cubicBezTo>
                  <a:lnTo>
                    <a:pt x="1798" y="16407"/>
                  </a:lnTo>
                  <a:cubicBezTo>
                    <a:pt x="1894" y="16824"/>
                    <a:pt x="1608" y="17240"/>
                    <a:pt x="1191" y="17336"/>
                  </a:cubicBezTo>
                  <a:lnTo>
                    <a:pt x="1191" y="17336"/>
                  </a:lnTo>
                  <a:cubicBezTo>
                    <a:pt x="1144" y="17348"/>
                    <a:pt x="1084" y="17348"/>
                    <a:pt x="1048" y="17348"/>
                  </a:cubicBezTo>
                  <a:lnTo>
                    <a:pt x="1048" y="17348"/>
                  </a:lnTo>
                  <a:cubicBezTo>
                    <a:pt x="667" y="17348"/>
                    <a:pt x="346" y="17097"/>
                    <a:pt x="274" y="16728"/>
                  </a:cubicBezTo>
                  <a:close/>
                  <a:moveTo>
                    <a:pt x="26766" y="17300"/>
                  </a:moveTo>
                  <a:cubicBezTo>
                    <a:pt x="26325" y="17217"/>
                    <a:pt x="26063" y="16812"/>
                    <a:pt x="26147" y="16383"/>
                  </a:cubicBezTo>
                  <a:lnTo>
                    <a:pt x="26147" y="16383"/>
                  </a:lnTo>
                  <a:cubicBezTo>
                    <a:pt x="26242" y="15955"/>
                    <a:pt x="26647" y="15681"/>
                    <a:pt x="27075" y="15776"/>
                  </a:cubicBezTo>
                  <a:lnTo>
                    <a:pt x="27075" y="15776"/>
                  </a:lnTo>
                  <a:cubicBezTo>
                    <a:pt x="27504" y="15859"/>
                    <a:pt x="27778" y="16264"/>
                    <a:pt x="27683" y="16693"/>
                  </a:cubicBezTo>
                  <a:lnTo>
                    <a:pt x="27683" y="16693"/>
                  </a:lnTo>
                  <a:cubicBezTo>
                    <a:pt x="27611" y="17074"/>
                    <a:pt x="27278" y="17324"/>
                    <a:pt x="26909" y="17324"/>
                  </a:cubicBezTo>
                  <a:lnTo>
                    <a:pt x="26909" y="17324"/>
                  </a:lnTo>
                  <a:cubicBezTo>
                    <a:pt x="26861" y="17324"/>
                    <a:pt x="26825" y="17324"/>
                    <a:pt x="26766" y="17300"/>
                  </a:cubicBezTo>
                  <a:close/>
                  <a:moveTo>
                    <a:pt x="1" y="14002"/>
                  </a:moveTo>
                  <a:cubicBezTo>
                    <a:pt x="1" y="13573"/>
                    <a:pt x="358" y="13216"/>
                    <a:pt x="774" y="13216"/>
                  </a:cubicBezTo>
                  <a:lnTo>
                    <a:pt x="774" y="13216"/>
                  </a:lnTo>
                  <a:cubicBezTo>
                    <a:pt x="1203" y="13216"/>
                    <a:pt x="1560" y="13573"/>
                    <a:pt x="1560" y="13990"/>
                  </a:cubicBezTo>
                  <a:lnTo>
                    <a:pt x="1560" y="13990"/>
                  </a:lnTo>
                  <a:cubicBezTo>
                    <a:pt x="1560" y="14419"/>
                    <a:pt x="1203" y="14776"/>
                    <a:pt x="786" y="14776"/>
                  </a:cubicBezTo>
                  <a:lnTo>
                    <a:pt x="786" y="14776"/>
                  </a:lnTo>
                  <a:lnTo>
                    <a:pt x="786" y="14776"/>
                  </a:lnTo>
                  <a:lnTo>
                    <a:pt x="786" y="14776"/>
                  </a:lnTo>
                  <a:cubicBezTo>
                    <a:pt x="346" y="14776"/>
                    <a:pt x="1" y="14431"/>
                    <a:pt x="1" y="14002"/>
                  </a:cubicBezTo>
                  <a:close/>
                  <a:moveTo>
                    <a:pt x="26385" y="13966"/>
                  </a:moveTo>
                  <a:lnTo>
                    <a:pt x="26385" y="13954"/>
                  </a:lnTo>
                  <a:lnTo>
                    <a:pt x="26385" y="13954"/>
                  </a:lnTo>
                  <a:lnTo>
                    <a:pt x="26385" y="13930"/>
                  </a:lnTo>
                  <a:lnTo>
                    <a:pt x="26385" y="13930"/>
                  </a:lnTo>
                  <a:cubicBezTo>
                    <a:pt x="26385" y="13490"/>
                    <a:pt x="26730" y="13133"/>
                    <a:pt x="27159" y="13133"/>
                  </a:cubicBezTo>
                  <a:lnTo>
                    <a:pt x="27159" y="13133"/>
                  </a:lnTo>
                  <a:cubicBezTo>
                    <a:pt x="27599" y="13133"/>
                    <a:pt x="27956" y="13478"/>
                    <a:pt x="27956" y="13907"/>
                  </a:cubicBezTo>
                  <a:lnTo>
                    <a:pt x="27956" y="13907"/>
                  </a:lnTo>
                  <a:lnTo>
                    <a:pt x="27956" y="13942"/>
                  </a:lnTo>
                  <a:lnTo>
                    <a:pt x="27956" y="13942"/>
                  </a:lnTo>
                  <a:lnTo>
                    <a:pt x="27956" y="13978"/>
                  </a:lnTo>
                  <a:lnTo>
                    <a:pt x="27956" y="13978"/>
                  </a:lnTo>
                  <a:cubicBezTo>
                    <a:pt x="27956" y="14407"/>
                    <a:pt x="27599" y="14764"/>
                    <a:pt x="27159" y="14764"/>
                  </a:cubicBezTo>
                  <a:lnTo>
                    <a:pt x="27159" y="14764"/>
                  </a:lnTo>
                  <a:cubicBezTo>
                    <a:pt x="26730" y="14764"/>
                    <a:pt x="26385" y="14407"/>
                    <a:pt x="26385" y="13966"/>
                  </a:cubicBezTo>
                  <a:close/>
                  <a:moveTo>
                    <a:pt x="1560" y="14002"/>
                  </a:moveTo>
                  <a:lnTo>
                    <a:pt x="1560" y="14002"/>
                  </a:lnTo>
                  <a:close/>
                  <a:moveTo>
                    <a:pt x="882" y="12204"/>
                  </a:moveTo>
                  <a:cubicBezTo>
                    <a:pt x="453" y="12109"/>
                    <a:pt x="179" y="11704"/>
                    <a:pt x="251" y="11275"/>
                  </a:cubicBezTo>
                  <a:lnTo>
                    <a:pt x="251" y="11275"/>
                  </a:lnTo>
                  <a:cubicBezTo>
                    <a:pt x="346" y="10859"/>
                    <a:pt x="751" y="10585"/>
                    <a:pt x="1179" y="10668"/>
                  </a:cubicBezTo>
                  <a:lnTo>
                    <a:pt x="1179" y="10668"/>
                  </a:lnTo>
                  <a:cubicBezTo>
                    <a:pt x="1596" y="10751"/>
                    <a:pt x="1882" y="11156"/>
                    <a:pt x="1786" y="11597"/>
                  </a:cubicBezTo>
                  <a:lnTo>
                    <a:pt x="1786" y="11597"/>
                  </a:lnTo>
                  <a:cubicBezTo>
                    <a:pt x="1715" y="11966"/>
                    <a:pt x="1382" y="12228"/>
                    <a:pt x="1013" y="12228"/>
                  </a:cubicBezTo>
                  <a:lnTo>
                    <a:pt x="1013" y="12228"/>
                  </a:lnTo>
                  <a:cubicBezTo>
                    <a:pt x="989" y="12216"/>
                    <a:pt x="929" y="12204"/>
                    <a:pt x="882" y="12204"/>
                  </a:cubicBezTo>
                  <a:close/>
                  <a:moveTo>
                    <a:pt x="26135" y="11502"/>
                  </a:moveTo>
                  <a:cubicBezTo>
                    <a:pt x="26051" y="11085"/>
                    <a:pt x="26325" y="10668"/>
                    <a:pt x="26742" y="10585"/>
                  </a:cubicBezTo>
                  <a:lnTo>
                    <a:pt x="26742" y="10585"/>
                  </a:lnTo>
                  <a:cubicBezTo>
                    <a:pt x="27159" y="10490"/>
                    <a:pt x="27575" y="10775"/>
                    <a:pt x="27671" y="11192"/>
                  </a:cubicBezTo>
                  <a:lnTo>
                    <a:pt x="27671" y="11192"/>
                  </a:lnTo>
                  <a:lnTo>
                    <a:pt x="27671" y="11192"/>
                  </a:lnTo>
                  <a:lnTo>
                    <a:pt x="27671" y="11192"/>
                  </a:lnTo>
                  <a:cubicBezTo>
                    <a:pt x="27754" y="11609"/>
                    <a:pt x="27480" y="12025"/>
                    <a:pt x="27063" y="12109"/>
                  </a:cubicBezTo>
                  <a:lnTo>
                    <a:pt x="27063" y="12109"/>
                  </a:lnTo>
                  <a:cubicBezTo>
                    <a:pt x="27016" y="12121"/>
                    <a:pt x="26956" y="12121"/>
                    <a:pt x="26909" y="12121"/>
                  </a:cubicBezTo>
                  <a:lnTo>
                    <a:pt x="26909" y="12121"/>
                  </a:lnTo>
                  <a:cubicBezTo>
                    <a:pt x="26540" y="12121"/>
                    <a:pt x="26206" y="11871"/>
                    <a:pt x="26135" y="11502"/>
                  </a:cubicBezTo>
                  <a:close/>
                  <a:moveTo>
                    <a:pt x="1477" y="9668"/>
                  </a:moveTo>
                  <a:cubicBezTo>
                    <a:pt x="1072" y="9501"/>
                    <a:pt x="882" y="9049"/>
                    <a:pt x="1048" y="8644"/>
                  </a:cubicBezTo>
                  <a:lnTo>
                    <a:pt x="1048" y="8644"/>
                  </a:lnTo>
                  <a:lnTo>
                    <a:pt x="1048" y="8644"/>
                  </a:lnTo>
                  <a:lnTo>
                    <a:pt x="1048" y="8644"/>
                  </a:lnTo>
                  <a:cubicBezTo>
                    <a:pt x="1203" y="8239"/>
                    <a:pt x="1667" y="8049"/>
                    <a:pt x="2072" y="8215"/>
                  </a:cubicBezTo>
                  <a:lnTo>
                    <a:pt x="2072" y="8215"/>
                  </a:lnTo>
                  <a:cubicBezTo>
                    <a:pt x="2477" y="8370"/>
                    <a:pt x="2668" y="8835"/>
                    <a:pt x="2501" y="9239"/>
                  </a:cubicBezTo>
                  <a:lnTo>
                    <a:pt x="2501" y="9239"/>
                  </a:lnTo>
                  <a:cubicBezTo>
                    <a:pt x="2382" y="9537"/>
                    <a:pt x="2084" y="9728"/>
                    <a:pt x="1775" y="9728"/>
                  </a:cubicBezTo>
                  <a:lnTo>
                    <a:pt x="1775" y="9728"/>
                  </a:lnTo>
                  <a:cubicBezTo>
                    <a:pt x="1667" y="9728"/>
                    <a:pt x="1560" y="9716"/>
                    <a:pt x="1477" y="9668"/>
                  </a:cubicBezTo>
                  <a:close/>
                  <a:moveTo>
                    <a:pt x="25420" y="9180"/>
                  </a:moveTo>
                  <a:cubicBezTo>
                    <a:pt x="25254" y="8775"/>
                    <a:pt x="25432" y="8335"/>
                    <a:pt x="25837" y="8156"/>
                  </a:cubicBezTo>
                  <a:lnTo>
                    <a:pt x="25837" y="8156"/>
                  </a:lnTo>
                  <a:cubicBezTo>
                    <a:pt x="26242" y="7989"/>
                    <a:pt x="26706" y="8168"/>
                    <a:pt x="26861" y="8573"/>
                  </a:cubicBezTo>
                  <a:lnTo>
                    <a:pt x="26861" y="8573"/>
                  </a:lnTo>
                  <a:cubicBezTo>
                    <a:pt x="27028" y="8966"/>
                    <a:pt x="26849" y="9418"/>
                    <a:pt x="26444" y="9597"/>
                  </a:cubicBezTo>
                  <a:lnTo>
                    <a:pt x="26444" y="9597"/>
                  </a:lnTo>
                  <a:cubicBezTo>
                    <a:pt x="26349" y="9644"/>
                    <a:pt x="26254" y="9656"/>
                    <a:pt x="26147" y="9656"/>
                  </a:cubicBezTo>
                  <a:lnTo>
                    <a:pt x="26147" y="9656"/>
                  </a:lnTo>
                  <a:cubicBezTo>
                    <a:pt x="25837" y="9656"/>
                    <a:pt x="25551" y="9478"/>
                    <a:pt x="25420" y="9180"/>
                  </a:cubicBezTo>
                  <a:close/>
                  <a:moveTo>
                    <a:pt x="2548" y="7322"/>
                  </a:moveTo>
                  <a:cubicBezTo>
                    <a:pt x="2191" y="7084"/>
                    <a:pt x="2084" y="6584"/>
                    <a:pt x="2322" y="6227"/>
                  </a:cubicBezTo>
                  <a:lnTo>
                    <a:pt x="2322" y="6227"/>
                  </a:lnTo>
                  <a:cubicBezTo>
                    <a:pt x="2560" y="5870"/>
                    <a:pt x="3049" y="5775"/>
                    <a:pt x="3406" y="6013"/>
                  </a:cubicBezTo>
                  <a:lnTo>
                    <a:pt x="3406" y="6013"/>
                  </a:lnTo>
                  <a:cubicBezTo>
                    <a:pt x="3763" y="6251"/>
                    <a:pt x="3870" y="6739"/>
                    <a:pt x="3632" y="7096"/>
                  </a:cubicBezTo>
                  <a:lnTo>
                    <a:pt x="3632" y="7096"/>
                  </a:lnTo>
                  <a:cubicBezTo>
                    <a:pt x="3489" y="7322"/>
                    <a:pt x="3227" y="7453"/>
                    <a:pt x="2977" y="7453"/>
                  </a:cubicBezTo>
                  <a:lnTo>
                    <a:pt x="2977" y="7453"/>
                  </a:lnTo>
                  <a:cubicBezTo>
                    <a:pt x="2834" y="7453"/>
                    <a:pt x="2679" y="7406"/>
                    <a:pt x="2548" y="7322"/>
                  </a:cubicBezTo>
                  <a:close/>
                  <a:moveTo>
                    <a:pt x="24277" y="7037"/>
                  </a:moveTo>
                  <a:cubicBezTo>
                    <a:pt x="24039" y="6680"/>
                    <a:pt x="24123" y="6191"/>
                    <a:pt x="24480" y="5953"/>
                  </a:cubicBezTo>
                  <a:lnTo>
                    <a:pt x="24480" y="5953"/>
                  </a:lnTo>
                  <a:cubicBezTo>
                    <a:pt x="24837" y="5715"/>
                    <a:pt x="25337" y="5798"/>
                    <a:pt x="25575" y="6156"/>
                  </a:cubicBezTo>
                  <a:lnTo>
                    <a:pt x="25575" y="6156"/>
                  </a:lnTo>
                  <a:lnTo>
                    <a:pt x="25575" y="6156"/>
                  </a:lnTo>
                  <a:lnTo>
                    <a:pt x="25575" y="6156"/>
                  </a:lnTo>
                  <a:cubicBezTo>
                    <a:pt x="25813" y="6513"/>
                    <a:pt x="25718" y="7001"/>
                    <a:pt x="25361" y="7251"/>
                  </a:cubicBezTo>
                  <a:lnTo>
                    <a:pt x="25361" y="7251"/>
                  </a:lnTo>
                  <a:cubicBezTo>
                    <a:pt x="25230" y="7334"/>
                    <a:pt x="25075" y="7382"/>
                    <a:pt x="24932" y="7382"/>
                  </a:cubicBezTo>
                  <a:lnTo>
                    <a:pt x="24932" y="7382"/>
                  </a:lnTo>
                  <a:cubicBezTo>
                    <a:pt x="24658" y="7382"/>
                    <a:pt x="24420" y="7263"/>
                    <a:pt x="24277" y="7037"/>
                  </a:cubicBezTo>
                  <a:close/>
                  <a:moveTo>
                    <a:pt x="4061" y="5215"/>
                  </a:moveTo>
                  <a:cubicBezTo>
                    <a:pt x="3751" y="4906"/>
                    <a:pt x="3751" y="4417"/>
                    <a:pt x="4061" y="4120"/>
                  </a:cubicBezTo>
                  <a:lnTo>
                    <a:pt x="4061" y="4120"/>
                  </a:lnTo>
                  <a:cubicBezTo>
                    <a:pt x="4382" y="3810"/>
                    <a:pt x="4870" y="3810"/>
                    <a:pt x="5168" y="4120"/>
                  </a:cubicBezTo>
                  <a:lnTo>
                    <a:pt x="5168" y="4120"/>
                  </a:lnTo>
                  <a:cubicBezTo>
                    <a:pt x="5477" y="4429"/>
                    <a:pt x="5477" y="4917"/>
                    <a:pt x="5168" y="5215"/>
                  </a:cubicBezTo>
                  <a:lnTo>
                    <a:pt x="5168" y="5215"/>
                  </a:lnTo>
                  <a:cubicBezTo>
                    <a:pt x="5013" y="5370"/>
                    <a:pt x="4811" y="5441"/>
                    <a:pt x="4620" y="5441"/>
                  </a:cubicBezTo>
                  <a:lnTo>
                    <a:pt x="4620" y="5441"/>
                  </a:lnTo>
                  <a:cubicBezTo>
                    <a:pt x="4418" y="5441"/>
                    <a:pt x="4227" y="5370"/>
                    <a:pt x="4061" y="5215"/>
                  </a:cubicBezTo>
                  <a:close/>
                  <a:moveTo>
                    <a:pt x="22718" y="5156"/>
                  </a:moveTo>
                  <a:cubicBezTo>
                    <a:pt x="22396" y="4858"/>
                    <a:pt x="22396" y="4358"/>
                    <a:pt x="22718" y="4060"/>
                  </a:cubicBezTo>
                  <a:lnTo>
                    <a:pt x="22718" y="4060"/>
                  </a:lnTo>
                  <a:cubicBezTo>
                    <a:pt x="23027" y="3751"/>
                    <a:pt x="23515" y="3751"/>
                    <a:pt x="23813" y="4060"/>
                  </a:cubicBezTo>
                  <a:lnTo>
                    <a:pt x="23813" y="4060"/>
                  </a:lnTo>
                  <a:lnTo>
                    <a:pt x="23813" y="4060"/>
                  </a:lnTo>
                  <a:lnTo>
                    <a:pt x="23813" y="4060"/>
                  </a:lnTo>
                  <a:cubicBezTo>
                    <a:pt x="24123" y="4358"/>
                    <a:pt x="24123" y="4858"/>
                    <a:pt x="23813" y="5156"/>
                  </a:cubicBezTo>
                  <a:lnTo>
                    <a:pt x="23813" y="5156"/>
                  </a:lnTo>
                  <a:cubicBezTo>
                    <a:pt x="23670" y="5310"/>
                    <a:pt x="23456" y="5382"/>
                    <a:pt x="23265" y="5382"/>
                  </a:cubicBezTo>
                  <a:lnTo>
                    <a:pt x="23265" y="5382"/>
                  </a:lnTo>
                  <a:cubicBezTo>
                    <a:pt x="23075" y="5382"/>
                    <a:pt x="22872" y="5310"/>
                    <a:pt x="22718" y="5156"/>
                  </a:cubicBezTo>
                  <a:close/>
                  <a:moveTo>
                    <a:pt x="5966" y="3465"/>
                  </a:moveTo>
                  <a:cubicBezTo>
                    <a:pt x="5727" y="3108"/>
                    <a:pt x="5823" y="2620"/>
                    <a:pt x="6180" y="2381"/>
                  </a:cubicBezTo>
                  <a:lnTo>
                    <a:pt x="6180" y="2381"/>
                  </a:lnTo>
                  <a:cubicBezTo>
                    <a:pt x="6537" y="2143"/>
                    <a:pt x="7025" y="2227"/>
                    <a:pt x="7263" y="2584"/>
                  </a:cubicBezTo>
                  <a:lnTo>
                    <a:pt x="7263" y="2584"/>
                  </a:lnTo>
                  <a:cubicBezTo>
                    <a:pt x="7501" y="2941"/>
                    <a:pt x="7418" y="3429"/>
                    <a:pt x="7061" y="3667"/>
                  </a:cubicBezTo>
                  <a:lnTo>
                    <a:pt x="7061" y="3667"/>
                  </a:lnTo>
                  <a:cubicBezTo>
                    <a:pt x="6918" y="3763"/>
                    <a:pt x="6775" y="3810"/>
                    <a:pt x="6620" y="3810"/>
                  </a:cubicBezTo>
                  <a:lnTo>
                    <a:pt x="6620" y="3810"/>
                  </a:lnTo>
                  <a:cubicBezTo>
                    <a:pt x="6358" y="3810"/>
                    <a:pt x="6120" y="3691"/>
                    <a:pt x="5966" y="3465"/>
                  </a:cubicBezTo>
                  <a:close/>
                  <a:moveTo>
                    <a:pt x="20836" y="3632"/>
                  </a:moveTo>
                  <a:lnTo>
                    <a:pt x="20836" y="3632"/>
                  </a:lnTo>
                  <a:cubicBezTo>
                    <a:pt x="20479" y="3393"/>
                    <a:pt x="20372" y="2893"/>
                    <a:pt x="20610" y="2536"/>
                  </a:cubicBezTo>
                  <a:lnTo>
                    <a:pt x="20610" y="2536"/>
                  </a:lnTo>
                  <a:cubicBezTo>
                    <a:pt x="20848" y="2179"/>
                    <a:pt x="21348" y="2084"/>
                    <a:pt x="21706" y="2322"/>
                  </a:cubicBezTo>
                  <a:lnTo>
                    <a:pt x="21706" y="2322"/>
                  </a:lnTo>
                  <a:lnTo>
                    <a:pt x="21706" y="2322"/>
                  </a:lnTo>
                  <a:lnTo>
                    <a:pt x="21706" y="2322"/>
                  </a:lnTo>
                  <a:cubicBezTo>
                    <a:pt x="22063" y="2560"/>
                    <a:pt x="22158" y="3048"/>
                    <a:pt x="21920" y="3405"/>
                  </a:cubicBezTo>
                  <a:lnTo>
                    <a:pt x="21920" y="3405"/>
                  </a:lnTo>
                  <a:cubicBezTo>
                    <a:pt x="21777" y="3632"/>
                    <a:pt x="21527" y="3763"/>
                    <a:pt x="21265" y="3763"/>
                  </a:cubicBezTo>
                  <a:lnTo>
                    <a:pt x="21265" y="3763"/>
                  </a:lnTo>
                  <a:cubicBezTo>
                    <a:pt x="21122" y="3763"/>
                    <a:pt x="20967" y="3715"/>
                    <a:pt x="20836" y="3632"/>
                  </a:cubicBezTo>
                  <a:close/>
                  <a:moveTo>
                    <a:pt x="8168" y="2096"/>
                  </a:moveTo>
                  <a:cubicBezTo>
                    <a:pt x="8013" y="1691"/>
                    <a:pt x="8192" y="1227"/>
                    <a:pt x="8585" y="1072"/>
                  </a:cubicBezTo>
                  <a:lnTo>
                    <a:pt x="8585" y="1072"/>
                  </a:lnTo>
                  <a:cubicBezTo>
                    <a:pt x="8990" y="905"/>
                    <a:pt x="9454" y="1084"/>
                    <a:pt x="9621" y="1488"/>
                  </a:cubicBezTo>
                  <a:lnTo>
                    <a:pt x="9621" y="1488"/>
                  </a:lnTo>
                  <a:cubicBezTo>
                    <a:pt x="9776" y="1881"/>
                    <a:pt x="9609" y="2346"/>
                    <a:pt x="9204" y="2512"/>
                  </a:cubicBezTo>
                  <a:lnTo>
                    <a:pt x="9204" y="2512"/>
                  </a:lnTo>
                  <a:cubicBezTo>
                    <a:pt x="9097" y="2560"/>
                    <a:pt x="9014" y="2572"/>
                    <a:pt x="8906" y="2572"/>
                  </a:cubicBezTo>
                  <a:lnTo>
                    <a:pt x="8906" y="2572"/>
                  </a:lnTo>
                  <a:cubicBezTo>
                    <a:pt x="8585" y="2572"/>
                    <a:pt x="8287" y="2393"/>
                    <a:pt x="8168" y="2096"/>
                  </a:cubicBezTo>
                  <a:close/>
                  <a:moveTo>
                    <a:pt x="18681" y="2477"/>
                  </a:moveTo>
                  <a:lnTo>
                    <a:pt x="18681" y="2477"/>
                  </a:lnTo>
                  <a:cubicBezTo>
                    <a:pt x="18277" y="2322"/>
                    <a:pt x="18086" y="1858"/>
                    <a:pt x="18253" y="1465"/>
                  </a:cubicBezTo>
                  <a:lnTo>
                    <a:pt x="18253" y="1465"/>
                  </a:lnTo>
                  <a:cubicBezTo>
                    <a:pt x="18408" y="1072"/>
                    <a:pt x="18872" y="869"/>
                    <a:pt x="19277" y="1036"/>
                  </a:cubicBezTo>
                  <a:lnTo>
                    <a:pt x="19277" y="1036"/>
                  </a:lnTo>
                  <a:cubicBezTo>
                    <a:pt x="19682" y="1203"/>
                    <a:pt x="19872" y="1667"/>
                    <a:pt x="19705" y="2060"/>
                  </a:cubicBezTo>
                  <a:lnTo>
                    <a:pt x="19705" y="2060"/>
                  </a:lnTo>
                  <a:cubicBezTo>
                    <a:pt x="19586" y="2358"/>
                    <a:pt x="19289" y="2560"/>
                    <a:pt x="18979" y="2560"/>
                  </a:cubicBezTo>
                  <a:lnTo>
                    <a:pt x="18979" y="2560"/>
                  </a:lnTo>
                  <a:cubicBezTo>
                    <a:pt x="18884" y="2536"/>
                    <a:pt x="18789" y="2524"/>
                    <a:pt x="18681" y="2477"/>
                  </a:cubicBezTo>
                  <a:close/>
                  <a:moveTo>
                    <a:pt x="10597" y="1191"/>
                  </a:moveTo>
                  <a:cubicBezTo>
                    <a:pt x="10514" y="774"/>
                    <a:pt x="10788" y="357"/>
                    <a:pt x="11204" y="262"/>
                  </a:cubicBezTo>
                  <a:lnTo>
                    <a:pt x="11204" y="262"/>
                  </a:lnTo>
                  <a:cubicBezTo>
                    <a:pt x="11645" y="179"/>
                    <a:pt x="12038" y="453"/>
                    <a:pt x="12133" y="869"/>
                  </a:cubicBezTo>
                  <a:lnTo>
                    <a:pt x="12133" y="869"/>
                  </a:lnTo>
                  <a:cubicBezTo>
                    <a:pt x="12216" y="1310"/>
                    <a:pt x="11942" y="1703"/>
                    <a:pt x="11526" y="1798"/>
                  </a:cubicBezTo>
                  <a:lnTo>
                    <a:pt x="11526" y="1798"/>
                  </a:lnTo>
                  <a:cubicBezTo>
                    <a:pt x="11466" y="1810"/>
                    <a:pt x="11419" y="1810"/>
                    <a:pt x="11371" y="1810"/>
                  </a:cubicBezTo>
                  <a:lnTo>
                    <a:pt x="11371" y="1810"/>
                  </a:lnTo>
                  <a:cubicBezTo>
                    <a:pt x="11002" y="1822"/>
                    <a:pt x="10669" y="1560"/>
                    <a:pt x="10597" y="1191"/>
                  </a:cubicBezTo>
                  <a:close/>
                  <a:moveTo>
                    <a:pt x="16360" y="1786"/>
                  </a:moveTo>
                  <a:lnTo>
                    <a:pt x="16360" y="1786"/>
                  </a:lnTo>
                  <a:cubicBezTo>
                    <a:pt x="15931" y="1691"/>
                    <a:pt x="15657" y="1286"/>
                    <a:pt x="15729" y="857"/>
                  </a:cubicBezTo>
                  <a:lnTo>
                    <a:pt x="15729" y="857"/>
                  </a:lnTo>
                  <a:cubicBezTo>
                    <a:pt x="15824" y="429"/>
                    <a:pt x="16229" y="155"/>
                    <a:pt x="16657" y="238"/>
                  </a:cubicBezTo>
                  <a:lnTo>
                    <a:pt x="16657" y="238"/>
                  </a:lnTo>
                  <a:lnTo>
                    <a:pt x="16657" y="238"/>
                  </a:lnTo>
                  <a:lnTo>
                    <a:pt x="16657" y="238"/>
                  </a:lnTo>
                  <a:cubicBezTo>
                    <a:pt x="17086" y="322"/>
                    <a:pt x="17360" y="726"/>
                    <a:pt x="17276" y="1155"/>
                  </a:cubicBezTo>
                  <a:lnTo>
                    <a:pt x="17276" y="1155"/>
                  </a:lnTo>
                  <a:cubicBezTo>
                    <a:pt x="17205" y="1524"/>
                    <a:pt x="16884" y="1786"/>
                    <a:pt x="16503" y="1786"/>
                  </a:cubicBezTo>
                  <a:lnTo>
                    <a:pt x="16503" y="1786"/>
                  </a:lnTo>
                  <a:cubicBezTo>
                    <a:pt x="16467" y="1798"/>
                    <a:pt x="16407" y="1798"/>
                    <a:pt x="16360" y="1786"/>
                  </a:cubicBezTo>
                  <a:close/>
                  <a:moveTo>
                    <a:pt x="13145" y="786"/>
                  </a:moveTo>
                  <a:cubicBezTo>
                    <a:pt x="13145" y="357"/>
                    <a:pt x="13490" y="0"/>
                    <a:pt x="13919" y="0"/>
                  </a:cubicBezTo>
                  <a:lnTo>
                    <a:pt x="13919" y="0"/>
                  </a:lnTo>
                  <a:cubicBezTo>
                    <a:pt x="14348" y="0"/>
                    <a:pt x="14705" y="334"/>
                    <a:pt x="14705" y="774"/>
                  </a:cubicBezTo>
                  <a:lnTo>
                    <a:pt x="14705" y="774"/>
                  </a:lnTo>
                  <a:cubicBezTo>
                    <a:pt x="14705" y="1203"/>
                    <a:pt x="14359" y="1560"/>
                    <a:pt x="13931" y="1560"/>
                  </a:cubicBezTo>
                  <a:lnTo>
                    <a:pt x="13931" y="1560"/>
                  </a:lnTo>
                  <a:lnTo>
                    <a:pt x="13931" y="1560"/>
                  </a:lnTo>
                  <a:lnTo>
                    <a:pt x="13931" y="1560"/>
                  </a:lnTo>
                  <a:cubicBezTo>
                    <a:pt x="13502" y="1560"/>
                    <a:pt x="13157" y="1215"/>
                    <a:pt x="13145" y="78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8"/>
            <p:cNvSpPr/>
            <p:nvPr/>
          </p:nvSpPr>
          <p:spPr>
            <a:xfrm>
              <a:off x="2863327" y="-915677"/>
              <a:ext cx="1043273" cy="1043304"/>
            </a:xfrm>
            <a:custGeom>
              <a:avLst/>
              <a:gdLst/>
              <a:ahLst/>
              <a:cxnLst/>
              <a:rect l="l" t="t" r="r" b="b"/>
              <a:pathLst>
                <a:path w="33457" h="33458" extrusionOk="0">
                  <a:moveTo>
                    <a:pt x="16074" y="33446"/>
                  </a:moveTo>
                  <a:cubicBezTo>
                    <a:pt x="15669" y="33434"/>
                    <a:pt x="15371" y="33088"/>
                    <a:pt x="15383" y="32707"/>
                  </a:cubicBezTo>
                  <a:lnTo>
                    <a:pt x="15383" y="32707"/>
                  </a:lnTo>
                  <a:cubicBezTo>
                    <a:pt x="15407" y="32303"/>
                    <a:pt x="15752" y="32005"/>
                    <a:pt x="16133" y="32017"/>
                  </a:cubicBezTo>
                  <a:lnTo>
                    <a:pt x="16133" y="32017"/>
                  </a:lnTo>
                  <a:cubicBezTo>
                    <a:pt x="16538" y="32029"/>
                    <a:pt x="16836" y="32362"/>
                    <a:pt x="16812" y="32767"/>
                  </a:cubicBezTo>
                  <a:lnTo>
                    <a:pt x="16812" y="32767"/>
                  </a:lnTo>
                  <a:cubicBezTo>
                    <a:pt x="16800" y="33148"/>
                    <a:pt x="16490" y="33457"/>
                    <a:pt x="16097" y="33457"/>
                  </a:cubicBezTo>
                  <a:lnTo>
                    <a:pt x="16097" y="33457"/>
                  </a:lnTo>
                  <a:cubicBezTo>
                    <a:pt x="16086" y="33446"/>
                    <a:pt x="16074" y="33446"/>
                    <a:pt x="16074" y="33446"/>
                  </a:cubicBezTo>
                  <a:close/>
                  <a:moveTo>
                    <a:pt x="17967" y="32719"/>
                  </a:moveTo>
                  <a:cubicBezTo>
                    <a:pt x="17919" y="32326"/>
                    <a:pt x="18205" y="31957"/>
                    <a:pt x="18586" y="31910"/>
                  </a:cubicBezTo>
                  <a:lnTo>
                    <a:pt x="18586" y="31910"/>
                  </a:lnTo>
                  <a:cubicBezTo>
                    <a:pt x="18979" y="31874"/>
                    <a:pt x="19348" y="32148"/>
                    <a:pt x="19395" y="32541"/>
                  </a:cubicBezTo>
                  <a:lnTo>
                    <a:pt x="19395" y="32541"/>
                  </a:lnTo>
                  <a:cubicBezTo>
                    <a:pt x="19431" y="32934"/>
                    <a:pt x="19157" y="33303"/>
                    <a:pt x="18764" y="33350"/>
                  </a:cubicBezTo>
                  <a:lnTo>
                    <a:pt x="18764" y="33350"/>
                  </a:lnTo>
                  <a:lnTo>
                    <a:pt x="18681" y="33350"/>
                  </a:lnTo>
                  <a:lnTo>
                    <a:pt x="18681" y="33350"/>
                  </a:lnTo>
                  <a:cubicBezTo>
                    <a:pt x="18300" y="33350"/>
                    <a:pt x="17991" y="33076"/>
                    <a:pt x="17967" y="32719"/>
                  </a:cubicBezTo>
                  <a:close/>
                  <a:moveTo>
                    <a:pt x="13395" y="33136"/>
                  </a:moveTo>
                  <a:cubicBezTo>
                    <a:pt x="13002" y="33065"/>
                    <a:pt x="12752" y="32672"/>
                    <a:pt x="12823" y="32291"/>
                  </a:cubicBezTo>
                  <a:lnTo>
                    <a:pt x="12823" y="32291"/>
                  </a:lnTo>
                  <a:cubicBezTo>
                    <a:pt x="12907" y="31898"/>
                    <a:pt x="13288" y="31648"/>
                    <a:pt x="13680" y="31719"/>
                  </a:cubicBezTo>
                  <a:lnTo>
                    <a:pt x="13680" y="31719"/>
                  </a:lnTo>
                  <a:cubicBezTo>
                    <a:pt x="14061" y="31791"/>
                    <a:pt x="14311" y="32183"/>
                    <a:pt x="14240" y="32564"/>
                  </a:cubicBezTo>
                  <a:lnTo>
                    <a:pt x="14240" y="32564"/>
                  </a:lnTo>
                  <a:cubicBezTo>
                    <a:pt x="14169" y="32910"/>
                    <a:pt x="13871" y="33148"/>
                    <a:pt x="13538" y="33148"/>
                  </a:cubicBezTo>
                  <a:lnTo>
                    <a:pt x="13538" y="33148"/>
                  </a:lnTo>
                  <a:cubicBezTo>
                    <a:pt x="13502" y="33148"/>
                    <a:pt x="13442" y="33148"/>
                    <a:pt x="13395" y="33136"/>
                  </a:cubicBezTo>
                  <a:close/>
                  <a:moveTo>
                    <a:pt x="20503" y="32314"/>
                  </a:moveTo>
                  <a:cubicBezTo>
                    <a:pt x="20407" y="31933"/>
                    <a:pt x="20610" y="31541"/>
                    <a:pt x="21003" y="31421"/>
                  </a:cubicBezTo>
                  <a:lnTo>
                    <a:pt x="21003" y="31421"/>
                  </a:lnTo>
                  <a:cubicBezTo>
                    <a:pt x="21384" y="31314"/>
                    <a:pt x="21777" y="31529"/>
                    <a:pt x="21896" y="31910"/>
                  </a:cubicBezTo>
                  <a:lnTo>
                    <a:pt x="21896" y="31910"/>
                  </a:lnTo>
                  <a:cubicBezTo>
                    <a:pt x="21991" y="32303"/>
                    <a:pt x="21789" y="32684"/>
                    <a:pt x="21396" y="32803"/>
                  </a:cubicBezTo>
                  <a:lnTo>
                    <a:pt x="21396" y="32803"/>
                  </a:lnTo>
                  <a:cubicBezTo>
                    <a:pt x="21324" y="32826"/>
                    <a:pt x="21265" y="32838"/>
                    <a:pt x="21193" y="32838"/>
                  </a:cubicBezTo>
                  <a:lnTo>
                    <a:pt x="21193" y="32838"/>
                  </a:lnTo>
                  <a:cubicBezTo>
                    <a:pt x="20884" y="32838"/>
                    <a:pt x="20598" y="32624"/>
                    <a:pt x="20503" y="32314"/>
                  </a:cubicBezTo>
                  <a:close/>
                  <a:moveTo>
                    <a:pt x="10799" y="32386"/>
                  </a:moveTo>
                  <a:cubicBezTo>
                    <a:pt x="10430" y="32255"/>
                    <a:pt x="10240" y="31838"/>
                    <a:pt x="10382" y="31469"/>
                  </a:cubicBezTo>
                  <a:lnTo>
                    <a:pt x="10382" y="31469"/>
                  </a:lnTo>
                  <a:cubicBezTo>
                    <a:pt x="10537" y="31100"/>
                    <a:pt x="10942" y="30898"/>
                    <a:pt x="11311" y="31052"/>
                  </a:cubicBezTo>
                  <a:lnTo>
                    <a:pt x="11311" y="31052"/>
                  </a:lnTo>
                  <a:cubicBezTo>
                    <a:pt x="11680" y="31195"/>
                    <a:pt x="11859" y="31600"/>
                    <a:pt x="11728" y="31969"/>
                  </a:cubicBezTo>
                  <a:lnTo>
                    <a:pt x="11728" y="31969"/>
                  </a:lnTo>
                  <a:cubicBezTo>
                    <a:pt x="11621" y="32255"/>
                    <a:pt x="11335" y="32433"/>
                    <a:pt x="11061" y="32433"/>
                  </a:cubicBezTo>
                  <a:lnTo>
                    <a:pt x="11061" y="32433"/>
                  </a:lnTo>
                  <a:cubicBezTo>
                    <a:pt x="10978" y="32433"/>
                    <a:pt x="10894" y="32422"/>
                    <a:pt x="10799" y="32386"/>
                  </a:cubicBezTo>
                  <a:close/>
                  <a:moveTo>
                    <a:pt x="22944" y="31517"/>
                  </a:moveTo>
                  <a:cubicBezTo>
                    <a:pt x="22789" y="31160"/>
                    <a:pt x="22932" y="30719"/>
                    <a:pt x="23289" y="30564"/>
                  </a:cubicBezTo>
                  <a:lnTo>
                    <a:pt x="23289" y="30564"/>
                  </a:lnTo>
                  <a:cubicBezTo>
                    <a:pt x="23646" y="30398"/>
                    <a:pt x="24075" y="30540"/>
                    <a:pt x="24241" y="30898"/>
                  </a:cubicBezTo>
                  <a:lnTo>
                    <a:pt x="24241" y="30898"/>
                  </a:lnTo>
                  <a:cubicBezTo>
                    <a:pt x="24408" y="31255"/>
                    <a:pt x="24253" y="31695"/>
                    <a:pt x="23896" y="31850"/>
                  </a:cubicBezTo>
                  <a:lnTo>
                    <a:pt x="23896" y="31850"/>
                  </a:lnTo>
                  <a:lnTo>
                    <a:pt x="23896" y="31850"/>
                  </a:lnTo>
                  <a:lnTo>
                    <a:pt x="23896" y="31850"/>
                  </a:lnTo>
                  <a:cubicBezTo>
                    <a:pt x="23801" y="31898"/>
                    <a:pt x="23694" y="31933"/>
                    <a:pt x="23586" y="31933"/>
                  </a:cubicBezTo>
                  <a:lnTo>
                    <a:pt x="23586" y="31933"/>
                  </a:lnTo>
                  <a:cubicBezTo>
                    <a:pt x="23336" y="31910"/>
                    <a:pt x="23063" y="31767"/>
                    <a:pt x="22944" y="31517"/>
                  </a:cubicBezTo>
                  <a:close/>
                  <a:moveTo>
                    <a:pt x="8382" y="31231"/>
                  </a:moveTo>
                  <a:cubicBezTo>
                    <a:pt x="8037" y="31040"/>
                    <a:pt x="7918" y="30588"/>
                    <a:pt x="8108" y="30243"/>
                  </a:cubicBezTo>
                  <a:lnTo>
                    <a:pt x="8108" y="30243"/>
                  </a:lnTo>
                  <a:cubicBezTo>
                    <a:pt x="8299" y="29909"/>
                    <a:pt x="8751" y="29790"/>
                    <a:pt x="9097" y="29981"/>
                  </a:cubicBezTo>
                  <a:lnTo>
                    <a:pt x="9097" y="29981"/>
                  </a:lnTo>
                  <a:cubicBezTo>
                    <a:pt x="9430" y="30171"/>
                    <a:pt x="9549" y="30624"/>
                    <a:pt x="9358" y="30957"/>
                  </a:cubicBezTo>
                  <a:lnTo>
                    <a:pt x="9358" y="30957"/>
                  </a:lnTo>
                  <a:cubicBezTo>
                    <a:pt x="9228" y="31195"/>
                    <a:pt x="8989" y="31314"/>
                    <a:pt x="8739" y="31314"/>
                  </a:cubicBezTo>
                  <a:lnTo>
                    <a:pt x="8739" y="31314"/>
                  </a:lnTo>
                  <a:cubicBezTo>
                    <a:pt x="8620" y="31338"/>
                    <a:pt x="8477" y="31302"/>
                    <a:pt x="8382" y="31231"/>
                  </a:cubicBezTo>
                  <a:close/>
                  <a:moveTo>
                    <a:pt x="25241" y="30326"/>
                  </a:moveTo>
                  <a:cubicBezTo>
                    <a:pt x="25015" y="29993"/>
                    <a:pt x="25087" y="29552"/>
                    <a:pt x="25420" y="29326"/>
                  </a:cubicBezTo>
                  <a:lnTo>
                    <a:pt x="25420" y="29326"/>
                  </a:lnTo>
                  <a:cubicBezTo>
                    <a:pt x="25741" y="29100"/>
                    <a:pt x="26194" y="29171"/>
                    <a:pt x="26420" y="29505"/>
                  </a:cubicBezTo>
                  <a:lnTo>
                    <a:pt x="26420" y="29505"/>
                  </a:lnTo>
                  <a:cubicBezTo>
                    <a:pt x="26634" y="29826"/>
                    <a:pt x="26563" y="30278"/>
                    <a:pt x="26242" y="30505"/>
                  </a:cubicBezTo>
                  <a:lnTo>
                    <a:pt x="26242" y="30505"/>
                  </a:lnTo>
                  <a:lnTo>
                    <a:pt x="26242" y="30505"/>
                  </a:lnTo>
                  <a:lnTo>
                    <a:pt x="26242" y="30505"/>
                  </a:lnTo>
                  <a:cubicBezTo>
                    <a:pt x="26122" y="30588"/>
                    <a:pt x="25968" y="30636"/>
                    <a:pt x="25825" y="30636"/>
                  </a:cubicBezTo>
                  <a:lnTo>
                    <a:pt x="25825" y="30636"/>
                  </a:lnTo>
                  <a:cubicBezTo>
                    <a:pt x="25599" y="30636"/>
                    <a:pt x="25372" y="30517"/>
                    <a:pt x="25241" y="30326"/>
                  </a:cubicBezTo>
                  <a:close/>
                  <a:moveTo>
                    <a:pt x="6156" y="29707"/>
                  </a:moveTo>
                  <a:cubicBezTo>
                    <a:pt x="5846" y="29457"/>
                    <a:pt x="5799" y="29016"/>
                    <a:pt x="6060" y="28695"/>
                  </a:cubicBezTo>
                  <a:lnTo>
                    <a:pt x="6060" y="28695"/>
                  </a:lnTo>
                  <a:cubicBezTo>
                    <a:pt x="6310" y="28385"/>
                    <a:pt x="6751" y="28338"/>
                    <a:pt x="7072" y="28600"/>
                  </a:cubicBezTo>
                  <a:lnTo>
                    <a:pt x="7072" y="28600"/>
                  </a:lnTo>
                  <a:cubicBezTo>
                    <a:pt x="7382" y="28850"/>
                    <a:pt x="7430" y="29290"/>
                    <a:pt x="7168" y="29612"/>
                  </a:cubicBezTo>
                  <a:lnTo>
                    <a:pt x="7168" y="29612"/>
                  </a:lnTo>
                  <a:cubicBezTo>
                    <a:pt x="7025" y="29790"/>
                    <a:pt x="6834" y="29874"/>
                    <a:pt x="6620" y="29874"/>
                  </a:cubicBezTo>
                  <a:lnTo>
                    <a:pt x="6620" y="29874"/>
                  </a:lnTo>
                  <a:cubicBezTo>
                    <a:pt x="6441" y="29874"/>
                    <a:pt x="6299" y="29814"/>
                    <a:pt x="6156" y="29707"/>
                  </a:cubicBezTo>
                  <a:close/>
                  <a:moveTo>
                    <a:pt x="27313" y="28778"/>
                  </a:moveTo>
                  <a:cubicBezTo>
                    <a:pt x="27039" y="28493"/>
                    <a:pt x="27039" y="28028"/>
                    <a:pt x="27325" y="27766"/>
                  </a:cubicBezTo>
                  <a:lnTo>
                    <a:pt x="27325" y="27766"/>
                  </a:lnTo>
                  <a:cubicBezTo>
                    <a:pt x="27611" y="27492"/>
                    <a:pt x="28063" y="27492"/>
                    <a:pt x="28337" y="27778"/>
                  </a:cubicBezTo>
                  <a:lnTo>
                    <a:pt x="28337" y="27778"/>
                  </a:lnTo>
                  <a:cubicBezTo>
                    <a:pt x="28599" y="28064"/>
                    <a:pt x="28599" y="28528"/>
                    <a:pt x="28325" y="28790"/>
                  </a:cubicBezTo>
                  <a:lnTo>
                    <a:pt x="28325" y="28790"/>
                  </a:lnTo>
                  <a:cubicBezTo>
                    <a:pt x="28182" y="28921"/>
                    <a:pt x="28004" y="28981"/>
                    <a:pt x="27825" y="28981"/>
                  </a:cubicBezTo>
                  <a:lnTo>
                    <a:pt x="27825" y="28981"/>
                  </a:lnTo>
                  <a:cubicBezTo>
                    <a:pt x="27635" y="28993"/>
                    <a:pt x="27444" y="28921"/>
                    <a:pt x="27313" y="28778"/>
                  </a:cubicBezTo>
                  <a:close/>
                  <a:moveTo>
                    <a:pt x="4215" y="27838"/>
                  </a:moveTo>
                  <a:cubicBezTo>
                    <a:pt x="3941" y="27540"/>
                    <a:pt x="3977" y="27076"/>
                    <a:pt x="4275" y="26826"/>
                  </a:cubicBezTo>
                  <a:lnTo>
                    <a:pt x="4275" y="26826"/>
                  </a:lnTo>
                  <a:cubicBezTo>
                    <a:pt x="4572" y="26564"/>
                    <a:pt x="5013" y="26588"/>
                    <a:pt x="5287" y="26885"/>
                  </a:cubicBezTo>
                  <a:lnTo>
                    <a:pt x="5287" y="26885"/>
                  </a:lnTo>
                  <a:cubicBezTo>
                    <a:pt x="5548" y="27183"/>
                    <a:pt x="5525" y="27635"/>
                    <a:pt x="5227" y="27897"/>
                  </a:cubicBezTo>
                  <a:lnTo>
                    <a:pt x="5227" y="27897"/>
                  </a:lnTo>
                  <a:cubicBezTo>
                    <a:pt x="5084" y="28016"/>
                    <a:pt x="4906" y="28076"/>
                    <a:pt x="4751" y="28076"/>
                  </a:cubicBezTo>
                  <a:lnTo>
                    <a:pt x="4751" y="28076"/>
                  </a:lnTo>
                  <a:cubicBezTo>
                    <a:pt x="4548" y="28088"/>
                    <a:pt x="4358" y="28004"/>
                    <a:pt x="4215" y="27838"/>
                  </a:cubicBezTo>
                  <a:close/>
                  <a:moveTo>
                    <a:pt x="29099" y="26933"/>
                  </a:moveTo>
                  <a:cubicBezTo>
                    <a:pt x="28778" y="26695"/>
                    <a:pt x="28706" y="26242"/>
                    <a:pt x="28956" y="25921"/>
                  </a:cubicBezTo>
                  <a:lnTo>
                    <a:pt x="28956" y="25921"/>
                  </a:lnTo>
                  <a:cubicBezTo>
                    <a:pt x="29194" y="25599"/>
                    <a:pt x="29647" y="25528"/>
                    <a:pt x="29968" y="25766"/>
                  </a:cubicBezTo>
                  <a:lnTo>
                    <a:pt x="29968" y="25766"/>
                  </a:lnTo>
                  <a:cubicBezTo>
                    <a:pt x="30290" y="26004"/>
                    <a:pt x="30361" y="26457"/>
                    <a:pt x="30123" y="26778"/>
                  </a:cubicBezTo>
                  <a:lnTo>
                    <a:pt x="30123" y="26778"/>
                  </a:lnTo>
                  <a:cubicBezTo>
                    <a:pt x="29968" y="26969"/>
                    <a:pt x="29766" y="27064"/>
                    <a:pt x="29540" y="27064"/>
                  </a:cubicBezTo>
                  <a:lnTo>
                    <a:pt x="29540" y="27064"/>
                  </a:lnTo>
                  <a:cubicBezTo>
                    <a:pt x="29373" y="27064"/>
                    <a:pt x="29230" y="27016"/>
                    <a:pt x="29099" y="26933"/>
                  </a:cubicBezTo>
                  <a:close/>
                  <a:moveTo>
                    <a:pt x="2584" y="25695"/>
                  </a:moveTo>
                  <a:cubicBezTo>
                    <a:pt x="2381" y="25361"/>
                    <a:pt x="2465" y="24921"/>
                    <a:pt x="2810" y="24694"/>
                  </a:cubicBezTo>
                  <a:lnTo>
                    <a:pt x="2810" y="24694"/>
                  </a:lnTo>
                  <a:cubicBezTo>
                    <a:pt x="3143" y="24492"/>
                    <a:pt x="3584" y="24575"/>
                    <a:pt x="3810" y="24921"/>
                  </a:cubicBezTo>
                  <a:lnTo>
                    <a:pt x="3810" y="24921"/>
                  </a:lnTo>
                  <a:cubicBezTo>
                    <a:pt x="4024" y="25242"/>
                    <a:pt x="3929" y="25695"/>
                    <a:pt x="3584" y="25921"/>
                  </a:cubicBezTo>
                  <a:lnTo>
                    <a:pt x="3584" y="25921"/>
                  </a:lnTo>
                  <a:cubicBezTo>
                    <a:pt x="3465" y="25992"/>
                    <a:pt x="3334" y="26028"/>
                    <a:pt x="3203" y="26028"/>
                  </a:cubicBezTo>
                  <a:lnTo>
                    <a:pt x="3203" y="26028"/>
                  </a:lnTo>
                  <a:cubicBezTo>
                    <a:pt x="2965" y="26040"/>
                    <a:pt x="2727" y="25921"/>
                    <a:pt x="2584" y="25695"/>
                  </a:cubicBezTo>
                  <a:close/>
                  <a:moveTo>
                    <a:pt x="30587" y="24813"/>
                  </a:moveTo>
                  <a:cubicBezTo>
                    <a:pt x="30230" y="24623"/>
                    <a:pt x="30087" y="24194"/>
                    <a:pt x="30290" y="23849"/>
                  </a:cubicBezTo>
                  <a:lnTo>
                    <a:pt x="30290" y="23849"/>
                  </a:lnTo>
                  <a:cubicBezTo>
                    <a:pt x="30480" y="23492"/>
                    <a:pt x="30909" y="23361"/>
                    <a:pt x="31254" y="23551"/>
                  </a:cubicBezTo>
                  <a:lnTo>
                    <a:pt x="31254" y="23551"/>
                  </a:lnTo>
                  <a:cubicBezTo>
                    <a:pt x="31611" y="23742"/>
                    <a:pt x="31742" y="24171"/>
                    <a:pt x="31552" y="24516"/>
                  </a:cubicBezTo>
                  <a:lnTo>
                    <a:pt x="31552" y="24516"/>
                  </a:lnTo>
                  <a:cubicBezTo>
                    <a:pt x="31421" y="24766"/>
                    <a:pt x="31183" y="24909"/>
                    <a:pt x="30909" y="24909"/>
                  </a:cubicBezTo>
                  <a:lnTo>
                    <a:pt x="30909" y="24909"/>
                  </a:lnTo>
                  <a:cubicBezTo>
                    <a:pt x="30790" y="24885"/>
                    <a:pt x="30683" y="24861"/>
                    <a:pt x="30587" y="24813"/>
                  </a:cubicBezTo>
                  <a:close/>
                  <a:moveTo>
                    <a:pt x="1334" y="23313"/>
                  </a:moveTo>
                  <a:cubicBezTo>
                    <a:pt x="1191" y="22944"/>
                    <a:pt x="1357" y="22527"/>
                    <a:pt x="1715" y="22373"/>
                  </a:cubicBezTo>
                  <a:lnTo>
                    <a:pt x="1715" y="22373"/>
                  </a:lnTo>
                  <a:cubicBezTo>
                    <a:pt x="2084" y="22230"/>
                    <a:pt x="2500" y="22385"/>
                    <a:pt x="2643" y="22754"/>
                  </a:cubicBezTo>
                  <a:lnTo>
                    <a:pt x="2643" y="22754"/>
                  </a:lnTo>
                  <a:cubicBezTo>
                    <a:pt x="2798" y="23123"/>
                    <a:pt x="2631" y="23540"/>
                    <a:pt x="2274" y="23682"/>
                  </a:cubicBezTo>
                  <a:lnTo>
                    <a:pt x="2274" y="23682"/>
                  </a:lnTo>
                  <a:cubicBezTo>
                    <a:pt x="2191" y="23730"/>
                    <a:pt x="2084" y="23742"/>
                    <a:pt x="1989" y="23742"/>
                  </a:cubicBezTo>
                  <a:lnTo>
                    <a:pt x="1989" y="23742"/>
                  </a:lnTo>
                  <a:cubicBezTo>
                    <a:pt x="1727" y="23742"/>
                    <a:pt x="1453" y="23575"/>
                    <a:pt x="1334" y="23313"/>
                  </a:cubicBezTo>
                  <a:close/>
                  <a:moveTo>
                    <a:pt x="31695" y="22480"/>
                  </a:moveTo>
                  <a:cubicBezTo>
                    <a:pt x="31326" y="22349"/>
                    <a:pt x="31123" y="21944"/>
                    <a:pt x="31254" y="21575"/>
                  </a:cubicBezTo>
                  <a:lnTo>
                    <a:pt x="31254" y="21575"/>
                  </a:lnTo>
                  <a:cubicBezTo>
                    <a:pt x="31373" y="21194"/>
                    <a:pt x="31790" y="20992"/>
                    <a:pt x="32159" y="21123"/>
                  </a:cubicBezTo>
                  <a:lnTo>
                    <a:pt x="32159" y="21123"/>
                  </a:lnTo>
                  <a:cubicBezTo>
                    <a:pt x="32528" y="21242"/>
                    <a:pt x="32742" y="21658"/>
                    <a:pt x="32623" y="22027"/>
                  </a:cubicBezTo>
                  <a:lnTo>
                    <a:pt x="32623" y="22027"/>
                  </a:lnTo>
                  <a:cubicBezTo>
                    <a:pt x="32516" y="22325"/>
                    <a:pt x="32230" y="22527"/>
                    <a:pt x="31933" y="22527"/>
                  </a:cubicBezTo>
                  <a:lnTo>
                    <a:pt x="31933" y="22527"/>
                  </a:lnTo>
                  <a:cubicBezTo>
                    <a:pt x="31849" y="22527"/>
                    <a:pt x="31778" y="22504"/>
                    <a:pt x="31695" y="22480"/>
                  </a:cubicBezTo>
                  <a:close/>
                  <a:moveTo>
                    <a:pt x="476" y="20765"/>
                  </a:moveTo>
                  <a:cubicBezTo>
                    <a:pt x="381" y="20384"/>
                    <a:pt x="607" y="19991"/>
                    <a:pt x="1000" y="19908"/>
                  </a:cubicBezTo>
                  <a:lnTo>
                    <a:pt x="1000" y="19908"/>
                  </a:lnTo>
                  <a:cubicBezTo>
                    <a:pt x="1381" y="19813"/>
                    <a:pt x="1774" y="20039"/>
                    <a:pt x="1858" y="20420"/>
                  </a:cubicBezTo>
                  <a:lnTo>
                    <a:pt x="1858" y="20420"/>
                  </a:lnTo>
                  <a:cubicBezTo>
                    <a:pt x="1953" y="20813"/>
                    <a:pt x="1727" y="21194"/>
                    <a:pt x="1334" y="21301"/>
                  </a:cubicBezTo>
                  <a:lnTo>
                    <a:pt x="1334" y="21301"/>
                  </a:lnTo>
                  <a:cubicBezTo>
                    <a:pt x="1274" y="21313"/>
                    <a:pt x="1215" y="21313"/>
                    <a:pt x="1155" y="21313"/>
                  </a:cubicBezTo>
                  <a:lnTo>
                    <a:pt x="1155" y="21313"/>
                  </a:lnTo>
                  <a:cubicBezTo>
                    <a:pt x="857" y="21301"/>
                    <a:pt x="560" y="21099"/>
                    <a:pt x="476" y="20765"/>
                  </a:cubicBezTo>
                  <a:close/>
                  <a:moveTo>
                    <a:pt x="32409" y="20003"/>
                  </a:moveTo>
                  <a:cubicBezTo>
                    <a:pt x="32028" y="19944"/>
                    <a:pt x="31754" y="19575"/>
                    <a:pt x="31814" y="19194"/>
                  </a:cubicBezTo>
                  <a:lnTo>
                    <a:pt x="31814" y="19194"/>
                  </a:lnTo>
                  <a:cubicBezTo>
                    <a:pt x="31873" y="18801"/>
                    <a:pt x="32254" y="18539"/>
                    <a:pt x="32635" y="18598"/>
                  </a:cubicBezTo>
                  <a:lnTo>
                    <a:pt x="32635" y="18598"/>
                  </a:lnTo>
                  <a:cubicBezTo>
                    <a:pt x="33028" y="18658"/>
                    <a:pt x="33290" y="19027"/>
                    <a:pt x="33231" y="19408"/>
                  </a:cubicBezTo>
                  <a:lnTo>
                    <a:pt x="33231" y="19408"/>
                  </a:lnTo>
                  <a:cubicBezTo>
                    <a:pt x="33171" y="19765"/>
                    <a:pt x="32873" y="20027"/>
                    <a:pt x="32516" y="20027"/>
                  </a:cubicBezTo>
                  <a:lnTo>
                    <a:pt x="32516" y="20027"/>
                  </a:lnTo>
                  <a:cubicBezTo>
                    <a:pt x="32504" y="20027"/>
                    <a:pt x="32457" y="20027"/>
                    <a:pt x="32409" y="20003"/>
                  </a:cubicBezTo>
                  <a:close/>
                  <a:moveTo>
                    <a:pt x="48" y="18098"/>
                  </a:moveTo>
                  <a:cubicBezTo>
                    <a:pt x="12" y="17717"/>
                    <a:pt x="310" y="17360"/>
                    <a:pt x="703" y="17324"/>
                  </a:cubicBezTo>
                  <a:lnTo>
                    <a:pt x="703" y="17324"/>
                  </a:lnTo>
                  <a:cubicBezTo>
                    <a:pt x="1096" y="17301"/>
                    <a:pt x="1441" y="17598"/>
                    <a:pt x="1477" y="17979"/>
                  </a:cubicBezTo>
                  <a:lnTo>
                    <a:pt x="1477" y="17979"/>
                  </a:lnTo>
                  <a:cubicBezTo>
                    <a:pt x="1500" y="18372"/>
                    <a:pt x="1203" y="18729"/>
                    <a:pt x="822" y="18753"/>
                  </a:cubicBezTo>
                  <a:lnTo>
                    <a:pt x="822" y="18753"/>
                  </a:lnTo>
                  <a:lnTo>
                    <a:pt x="762" y="18753"/>
                  </a:lnTo>
                  <a:lnTo>
                    <a:pt x="762" y="18753"/>
                  </a:lnTo>
                  <a:cubicBezTo>
                    <a:pt x="405" y="18777"/>
                    <a:pt x="72" y="18491"/>
                    <a:pt x="48" y="18098"/>
                  </a:cubicBezTo>
                  <a:close/>
                  <a:moveTo>
                    <a:pt x="32028" y="16729"/>
                  </a:moveTo>
                  <a:lnTo>
                    <a:pt x="32028" y="16717"/>
                  </a:lnTo>
                  <a:lnTo>
                    <a:pt x="32028" y="16717"/>
                  </a:lnTo>
                  <a:lnTo>
                    <a:pt x="32028" y="16693"/>
                  </a:lnTo>
                  <a:lnTo>
                    <a:pt x="32028" y="16693"/>
                  </a:lnTo>
                  <a:cubicBezTo>
                    <a:pt x="32028" y="16289"/>
                    <a:pt x="32349" y="15979"/>
                    <a:pt x="32742" y="15955"/>
                  </a:cubicBezTo>
                  <a:lnTo>
                    <a:pt x="32742" y="15955"/>
                  </a:lnTo>
                  <a:cubicBezTo>
                    <a:pt x="33147" y="15955"/>
                    <a:pt x="33457" y="16289"/>
                    <a:pt x="33457" y="16670"/>
                  </a:cubicBezTo>
                  <a:lnTo>
                    <a:pt x="33457" y="16670"/>
                  </a:lnTo>
                  <a:lnTo>
                    <a:pt x="33457" y="16705"/>
                  </a:lnTo>
                  <a:lnTo>
                    <a:pt x="33457" y="16705"/>
                  </a:lnTo>
                  <a:lnTo>
                    <a:pt x="33457" y="16729"/>
                  </a:lnTo>
                  <a:lnTo>
                    <a:pt x="33457" y="16729"/>
                  </a:lnTo>
                  <a:cubicBezTo>
                    <a:pt x="33457" y="17134"/>
                    <a:pt x="33123" y="17444"/>
                    <a:pt x="32742" y="17444"/>
                  </a:cubicBezTo>
                  <a:lnTo>
                    <a:pt x="32742" y="17444"/>
                  </a:lnTo>
                  <a:cubicBezTo>
                    <a:pt x="32338" y="17444"/>
                    <a:pt x="32028" y="17134"/>
                    <a:pt x="32028" y="16729"/>
                  </a:cubicBezTo>
                  <a:close/>
                  <a:moveTo>
                    <a:pt x="703" y="16181"/>
                  </a:moveTo>
                  <a:cubicBezTo>
                    <a:pt x="298" y="16158"/>
                    <a:pt x="0" y="15812"/>
                    <a:pt x="48" y="15408"/>
                  </a:cubicBezTo>
                  <a:lnTo>
                    <a:pt x="48" y="15408"/>
                  </a:lnTo>
                  <a:cubicBezTo>
                    <a:pt x="72" y="15003"/>
                    <a:pt x="417" y="14705"/>
                    <a:pt x="822" y="14753"/>
                  </a:cubicBezTo>
                  <a:lnTo>
                    <a:pt x="822" y="14753"/>
                  </a:lnTo>
                  <a:cubicBezTo>
                    <a:pt x="1215" y="14788"/>
                    <a:pt x="1512" y="15122"/>
                    <a:pt x="1477" y="15527"/>
                  </a:cubicBezTo>
                  <a:lnTo>
                    <a:pt x="1477" y="15527"/>
                  </a:lnTo>
                  <a:cubicBezTo>
                    <a:pt x="1441" y="15896"/>
                    <a:pt x="1131" y="16193"/>
                    <a:pt x="762" y="16193"/>
                  </a:cubicBezTo>
                  <a:lnTo>
                    <a:pt x="762" y="16193"/>
                  </a:lnTo>
                  <a:cubicBezTo>
                    <a:pt x="738" y="16193"/>
                    <a:pt x="726" y="16193"/>
                    <a:pt x="703" y="16181"/>
                  </a:cubicBezTo>
                  <a:close/>
                  <a:moveTo>
                    <a:pt x="31814" y="14229"/>
                  </a:moveTo>
                  <a:lnTo>
                    <a:pt x="31814" y="14229"/>
                  </a:lnTo>
                  <a:cubicBezTo>
                    <a:pt x="31754" y="13848"/>
                    <a:pt x="32016" y="13479"/>
                    <a:pt x="32409" y="13395"/>
                  </a:cubicBezTo>
                  <a:lnTo>
                    <a:pt x="32409" y="13395"/>
                  </a:lnTo>
                  <a:cubicBezTo>
                    <a:pt x="32802" y="13336"/>
                    <a:pt x="33171" y="13598"/>
                    <a:pt x="33242" y="13991"/>
                  </a:cubicBezTo>
                  <a:lnTo>
                    <a:pt x="33242" y="13991"/>
                  </a:lnTo>
                  <a:cubicBezTo>
                    <a:pt x="33302" y="14384"/>
                    <a:pt x="33052" y="14753"/>
                    <a:pt x="32647" y="14824"/>
                  </a:cubicBezTo>
                  <a:lnTo>
                    <a:pt x="32647" y="14824"/>
                  </a:lnTo>
                  <a:cubicBezTo>
                    <a:pt x="32611" y="14848"/>
                    <a:pt x="32576" y="14848"/>
                    <a:pt x="32528" y="14848"/>
                  </a:cubicBezTo>
                  <a:lnTo>
                    <a:pt x="32528" y="14848"/>
                  </a:lnTo>
                  <a:cubicBezTo>
                    <a:pt x="32171" y="14824"/>
                    <a:pt x="31873" y="14574"/>
                    <a:pt x="31814" y="14229"/>
                  </a:cubicBezTo>
                  <a:close/>
                  <a:moveTo>
                    <a:pt x="1000" y="13622"/>
                  </a:moveTo>
                  <a:cubicBezTo>
                    <a:pt x="607" y="13538"/>
                    <a:pt x="369" y="13133"/>
                    <a:pt x="476" y="12741"/>
                  </a:cubicBezTo>
                  <a:lnTo>
                    <a:pt x="476" y="12741"/>
                  </a:lnTo>
                  <a:lnTo>
                    <a:pt x="476" y="12741"/>
                  </a:lnTo>
                  <a:lnTo>
                    <a:pt x="476" y="12741"/>
                  </a:lnTo>
                  <a:cubicBezTo>
                    <a:pt x="560" y="12360"/>
                    <a:pt x="953" y="12121"/>
                    <a:pt x="1334" y="12205"/>
                  </a:cubicBezTo>
                  <a:lnTo>
                    <a:pt x="1334" y="12205"/>
                  </a:lnTo>
                  <a:cubicBezTo>
                    <a:pt x="1727" y="12300"/>
                    <a:pt x="1965" y="12681"/>
                    <a:pt x="1869" y="13074"/>
                  </a:cubicBezTo>
                  <a:lnTo>
                    <a:pt x="1869" y="13074"/>
                  </a:lnTo>
                  <a:cubicBezTo>
                    <a:pt x="1798" y="13395"/>
                    <a:pt x="1500" y="13622"/>
                    <a:pt x="1179" y="13622"/>
                  </a:cubicBezTo>
                  <a:lnTo>
                    <a:pt x="1179" y="13622"/>
                  </a:lnTo>
                  <a:cubicBezTo>
                    <a:pt x="1119" y="13657"/>
                    <a:pt x="1060" y="13634"/>
                    <a:pt x="1000" y="13622"/>
                  </a:cubicBezTo>
                  <a:close/>
                  <a:moveTo>
                    <a:pt x="31218" y="11836"/>
                  </a:moveTo>
                  <a:cubicBezTo>
                    <a:pt x="31087" y="11467"/>
                    <a:pt x="31302" y="11050"/>
                    <a:pt x="31671" y="10931"/>
                  </a:cubicBezTo>
                  <a:lnTo>
                    <a:pt x="31671" y="10931"/>
                  </a:lnTo>
                  <a:cubicBezTo>
                    <a:pt x="32040" y="10800"/>
                    <a:pt x="32457" y="11002"/>
                    <a:pt x="32576" y="11371"/>
                  </a:cubicBezTo>
                  <a:lnTo>
                    <a:pt x="32576" y="11371"/>
                  </a:lnTo>
                  <a:cubicBezTo>
                    <a:pt x="32707" y="11752"/>
                    <a:pt x="32504" y="12169"/>
                    <a:pt x="32135" y="12288"/>
                  </a:cubicBezTo>
                  <a:lnTo>
                    <a:pt x="32135" y="12288"/>
                  </a:lnTo>
                  <a:cubicBezTo>
                    <a:pt x="32052" y="12312"/>
                    <a:pt x="31980" y="12324"/>
                    <a:pt x="31897" y="12324"/>
                  </a:cubicBezTo>
                  <a:lnTo>
                    <a:pt x="31897" y="12324"/>
                  </a:lnTo>
                  <a:cubicBezTo>
                    <a:pt x="31611" y="12324"/>
                    <a:pt x="31326" y="12145"/>
                    <a:pt x="31218" y="11836"/>
                  </a:cubicBezTo>
                  <a:close/>
                  <a:moveTo>
                    <a:pt x="1691" y="11133"/>
                  </a:moveTo>
                  <a:cubicBezTo>
                    <a:pt x="1322" y="10990"/>
                    <a:pt x="1167" y="10562"/>
                    <a:pt x="1310" y="10205"/>
                  </a:cubicBezTo>
                  <a:lnTo>
                    <a:pt x="1310" y="10205"/>
                  </a:lnTo>
                  <a:lnTo>
                    <a:pt x="1310" y="10205"/>
                  </a:lnTo>
                  <a:lnTo>
                    <a:pt x="1310" y="10205"/>
                  </a:lnTo>
                  <a:cubicBezTo>
                    <a:pt x="1465" y="9824"/>
                    <a:pt x="1893" y="9669"/>
                    <a:pt x="2250" y="9812"/>
                  </a:cubicBezTo>
                  <a:lnTo>
                    <a:pt x="2250" y="9812"/>
                  </a:lnTo>
                  <a:cubicBezTo>
                    <a:pt x="2608" y="9966"/>
                    <a:pt x="2786" y="10395"/>
                    <a:pt x="2620" y="10752"/>
                  </a:cubicBezTo>
                  <a:lnTo>
                    <a:pt x="2620" y="10752"/>
                  </a:lnTo>
                  <a:cubicBezTo>
                    <a:pt x="2500" y="11026"/>
                    <a:pt x="2239" y="11181"/>
                    <a:pt x="1965" y="11181"/>
                  </a:cubicBezTo>
                  <a:lnTo>
                    <a:pt x="1965" y="11181"/>
                  </a:lnTo>
                  <a:cubicBezTo>
                    <a:pt x="1893" y="11205"/>
                    <a:pt x="1786" y="11181"/>
                    <a:pt x="1691" y="11133"/>
                  </a:cubicBezTo>
                  <a:close/>
                  <a:moveTo>
                    <a:pt x="30254" y="9585"/>
                  </a:moveTo>
                  <a:lnTo>
                    <a:pt x="30254" y="9585"/>
                  </a:lnTo>
                  <a:cubicBezTo>
                    <a:pt x="30063" y="9228"/>
                    <a:pt x="30206" y="8800"/>
                    <a:pt x="30552" y="8621"/>
                  </a:cubicBezTo>
                  <a:lnTo>
                    <a:pt x="30552" y="8621"/>
                  </a:lnTo>
                  <a:cubicBezTo>
                    <a:pt x="30909" y="8431"/>
                    <a:pt x="31337" y="8573"/>
                    <a:pt x="31516" y="8919"/>
                  </a:cubicBezTo>
                  <a:lnTo>
                    <a:pt x="31516" y="8919"/>
                  </a:lnTo>
                  <a:cubicBezTo>
                    <a:pt x="31695" y="9276"/>
                    <a:pt x="31564" y="9716"/>
                    <a:pt x="31218" y="9883"/>
                  </a:cubicBezTo>
                  <a:lnTo>
                    <a:pt x="31218" y="9883"/>
                  </a:lnTo>
                  <a:cubicBezTo>
                    <a:pt x="31123" y="9943"/>
                    <a:pt x="31004" y="9978"/>
                    <a:pt x="30897" y="9978"/>
                  </a:cubicBezTo>
                  <a:lnTo>
                    <a:pt x="30897" y="9978"/>
                  </a:lnTo>
                  <a:cubicBezTo>
                    <a:pt x="30623" y="9966"/>
                    <a:pt x="30373" y="9824"/>
                    <a:pt x="30254" y="9585"/>
                  </a:cubicBezTo>
                  <a:close/>
                  <a:moveTo>
                    <a:pt x="2786" y="8800"/>
                  </a:moveTo>
                  <a:cubicBezTo>
                    <a:pt x="2453" y="8597"/>
                    <a:pt x="2346" y="8145"/>
                    <a:pt x="2560" y="7799"/>
                  </a:cubicBezTo>
                  <a:lnTo>
                    <a:pt x="2560" y="7799"/>
                  </a:lnTo>
                  <a:cubicBezTo>
                    <a:pt x="2762" y="7466"/>
                    <a:pt x="3215" y="7371"/>
                    <a:pt x="3560" y="7585"/>
                  </a:cubicBezTo>
                  <a:lnTo>
                    <a:pt x="3560" y="7585"/>
                  </a:lnTo>
                  <a:cubicBezTo>
                    <a:pt x="3894" y="7788"/>
                    <a:pt x="3989" y="8240"/>
                    <a:pt x="3774" y="8573"/>
                  </a:cubicBezTo>
                  <a:lnTo>
                    <a:pt x="3774" y="8573"/>
                  </a:lnTo>
                  <a:cubicBezTo>
                    <a:pt x="3643" y="8788"/>
                    <a:pt x="3405" y="8907"/>
                    <a:pt x="3167" y="8907"/>
                  </a:cubicBezTo>
                  <a:lnTo>
                    <a:pt x="3167" y="8907"/>
                  </a:lnTo>
                  <a:cubicBezTo>
                    <a:pt x="3036" y="8919"/>
                    <a:pt x="2905" y="8871"/>
                    <a:pt x="2786" y="8800"/>
                  </a:cubicBezTo>
                  <a:close/>
                  <a:moveTo>
                    <a:pt x="28932" y="7502"/>
                  </a:moveTo>
                  <a:cubicBezTo>
                    <a:pt x="28694" y="7192"/>
                    <a:pt x="28754" y="6728"/>
                    <a:pt x="29063" y="6490"/>
                  </a:cubicBezTo>
                  <a:lnTo>
                    <a:pt x="29063" y="6490"/>
                  </a:lnTo>
                  <a:cubicBezTo>
                    <a:pt x="29373" y="6252"/>
                    <a:pt x="29837" y="6311"/>
                    <a:pt x="30075" y="6633"/>
                  </a:cubicBezTo>
                  <a:lnTo>
                    <a:pt x="30075" y="6633"/>
                  </a:lnTo>
                  <a:cubicBezTo>
                    <a:pt x="30313" y="6942"/>
                    <a:pt x="30254" y="7407"/>
                    <a:pt x="29944" y="7645"/>
                  </a:cubicBezTo>
                  <a:lnTo>
                    <a:pt x="29944" y="7645"/>
                  </a:lnTo>
                  <a:cubicBezTo>
                    <a:pt x="29813" y="7740"/>
                    <a:pt x="29659" y="7788"/>
                    <a:pt x="29516" y="7788"/>
                  </a:cubicBezTo>
                  <a:lnTo>
                    <a:pt x="29516" y="7788"/>
                  </a:lnTo>
                  <a:cubicBezTo>
                    <a:pt x="29290" y="7788"/>
                    <a:pt x="29063" y="7704"/>
                    <a:pt x="28932" y="7502"/>
                  </a:cubicBezTo>
                  <a:close/>
                  <a:moveTo>
                    <a:pt x="4239" y="6668"/>
                  </a:moveTo>
                  <a:cubicBezTo>
                    <a:pt x="3941" y="6406"/>
                    <a:pt x="3917" y="5954"/>
                    <a:pt x="4179" y="5656"/>
                  </a:cubicBezTo>
                  <a:lnTo>
                    <a:pt x="4179" y="5656"/>
                  </a:lnTo>
                  <a:cubicBezTo>
                    <a:pt x="4453" y="5359"/>
                    <a:pt x="4894" y="5335"/>
                    <a:pt x="5191" y="5597"/>
                  </a:cubicBezTo>
                  <a:lnTo>
                    <a:pt x="5191" y="5597"/>
                  </a:lnTo>
                  <a:cubicBezTo>
                    <a:pt x="5489" y="5871"/>
                    <a:pt x="5525" y="6311"/>
                    <a:pt x="5251" y="6609"/>
                  </a:cubicBezTo>
                  <a:lnTo>
                    <a:pt x="5251" y="6609"/>
                  </a:lnTo>
                  <a:cubicBezTo>
                    <a:pt x="5120" y="6776"/>
                    <a:pt x="4906" y="6847"/>
                    <a:pt x="4715" y="6847"/>
                  </a:cubicBezTo>
                  <a:lnTo>
                    <a:pt x="4715" y="6847"/>
                  </a:lnTo>
                  <a:cubicBezTo>
                    <a:pt x="4548" y="6847"/>
                    <a:pt x="4370" y="6787"/>
                    <a:pt x="4239" y="6668"/>
                  </a:cubicBezTo>
                  <a:close/>
                  <a:moveTo>
                    <a:pt x="27289" y="5680"/>
                  </a:moveTo>
                  <a:cubicBezTo>
                    <a:pt x="27015" y="5406"/>
                    <a:pt x="26992" y="4942"/>
                    <a:pt x="27277" y="4668"/>
                  </a:cubicBezTo>
                  <a:lnTo>
                    <a:pt x="27277" y="4668"/>
                  </a:lnTo>
                  <a:cubicBezTo>
                    <a:pt x="27551" y="4382"/>
                    <a:pt x="28016" y="4370"/>
                    <a:pt x="28289" y="4632"/>
                  </a:cubicBezTo>
                  <a:lnTo>
                    <a:pt x="28289" y="4632"/>
                  </a:lnTo>
                  <a:lnTo>
                    <a:pt x="28289" y="4632"/>
                  </a:lnTo>
                  <a:lnTo>
                    <a:pt x="28289" y="4632"/>
                  </a:lnTo>
                  <a:cubicBezTo>
                    <a:pt x="28575" y="4906"/>
                    <a:pt x="28587" y="5359"/>
                    <a:pt x="28325" y="5644"/>
                  </a:cubicBezTo>
                  <a:lnTo>
                    <a:pt x="28325" y="5644"/>
                  </a:lnTo>
                  <a:cubicBezTo>
                    <a:pt x="28170" y="5799"/>
                    <a:pt x="27992" y="5871"/>
                    <a:pt x="27801" y="5871"/>
                  </a:cubicBezTo>
                  <a:lnTo>
                    <a:pt x="27801" y="5871"/>
                  </a:lnTo>
                  <a:cubicBezTo>
                    <a:pt x="27611" y="5871"/>
                    <a:pt x="27432" y="5811"/>
                    <a:pt x="27289" y="5680"/>
                  </a:cubicBezTo>
                  <a:close/>
                  <a:moveTo>
                    <a:pt x="6013" y="4811"/>
                  </a:moveTo>
                  <a:cubicBezTo>
                    <a:pt x="5763" y="4501"/>
                    <a:pt x="5799" y="4049"/>
                    <a:pt x="6120" y="3799"/>
                  </a:cubicBezTo>
                  <a:lnTo>
                    <a:pt x="6120" y="3799"/>
                  </a:lnTo>
                  <a:cubicBezTo>
                    <a:pt x="6430" y="3549"/>
                    <a:pt x="6870" y="3597"/>
                    <a:pt x="7132" y="3906"/>
                  </a:cubicBezTo>
                  <a:lnTo>
                    <a:pt x="7132" y="3906"/>
                  </a:lnTo>
                  <a:cubicBezTo>
                    <a:pt x="7382" y="4216"/>
                    <a:pt x="7334" y="4668"/>
                    <a:pt x="7025" y="4918"/>
                  </a:cubicBezTo>
                  <a:lnTo>
                    <a:pt x="7025" y="4918"/>
                  </a:lnTo>
                  <a:cubicBezTo>
                    <a:pt x="6894" y="5025"/>
                    <a:pt x="6727" y="5085"/>
                    <a:pt x="6561" y="5085"/>
                  </a:cubicBezTo>
                  <a:lnTo>
                    <a:pt x="6561" y="5085"/>
                  </a:lnTo>
                  <a:cubicBezTo>
                    <a:pt x="6370" y="5061"/>
                    <a:pt x="6156" y="4978"/>
                    <a:pt x="6013" y="4811"/>
                  </a:cubicBezTo>
                  <a:close/>
                  <a:moveTo>
                    <a:pt x="25372" y="4132"/>
                  </a:moveTo>
                  <a:cubicBezTo>
                    <a:pt x="25051" y="3906"/>
                    <a:pt x="24956" y="3454"/>
                    <a:pt x="25182" y="3132"/>
                  </a:cubicBezTo>
                  <a:lnTo>
                    <a:pt x="25182" y="3132"/>
                  </a:lnTo>
                  <a:cubicBezTo>
                    <a:pt x="25408" y="2811"/>
                    <a:pt x="25849" y="2716"/>
                    <a:pt x="26182" y="2942"/>
                  </a:cubicBezTo>
                  <a:lnTo>
                    <a:pt x="26182" y="2942"/>
                  </a:lnTo>
                  <a:cubicBezTo>
                    <a:pt x="26503" y="3156"/>
                    <a:pt x="26599" y="3609"/>
                    <a:pt x="26361" y="3930"/>
                  </a:cubicBezTo>
                  <a:lnTo>
                    <a:pt x="26361" y="3930"/>
                  </a:lnTo>
                  <a:cubicBezTo>
                    <a:pt x="26218" y="4144"/>
                    <a:pt x="26003" y="4251"/>
                    <a:pt x="25765" y="4251"/>
                  </a:cubicBezTo>
                  <a:lnTo>
                    <a:pt x="25765" y="4251"/>
                  </a:lnTo>
                  <a:cubicBezTo>
                    <a:pt x="25646" y="4251"/>
                    <a:pt x="25503" y="4204"/>
                    <a:pt x="25372" y="4132"/>
                  </a:cubicBezTo>
                  <a:close/>
                  <a:moveTo>
                    <a:pt x="8061" y="3239"/>
                  </a:moveTo>
                  <a:cubicBezTo>
                    <a:pt x="7870" y="2894"/>
                    <a:pt x="7977" y="2442"/>
                    <a:pt x="8335" y="2251"/>
                  </a:cubicBezTo>
                  <a:lnTo>
                    <a:pt x="8335" y="2251"/>
                  </a:lnTo>
                  <a:cubicBezTo>
                    <a:pt x="8680" y="2061"/>
                    <a:pt x="9120" y="2168"/>
                    <a:pt x="9311" y="2501"/>
                  </a:cubicBezTo>
                  <a:lnTo>
                    <a:pt x="9311" y="2501"/>
                  </a:lnTo>
                  <a:cubicBezTo>
                    <a:pt x="9513" y="2847"/>
                    <a:pt x="9406" y="3299"/>
                    <a:pt x="9049" y="3489"/>
                  </a:cubicBezTo>
                  <a:lnTo>
                    <a:pt x="9049" y="3489"/>
                  </a:lnTo>
                  <a:cubicBezTo>
                    <a:pt x="8930" y="3549"/>
                    <a:pt x="8811" y="3573"/>
                    <a:pt x="8692" y="3573"/>
                  </a:cubicBezTo>
                  <a:lnTo>
                    <a:pt x="8692" y="3573"/>
                  </a:lnTo>
                  <a:cubicBezTo>
                    <a:pt x="8442" y="3597"/>
                    <a:pt x="8204" y="3478"/>
                    <a:pt x="8061" y="3239"/>
                  </a:cubicBezTo>
                  <a:close/>
                  <a:moveTo>
                    <a:pt x="23241" y="2894"/>
                  </a:moveTo>
                  <a:lnTo>
                    <a:pt x="23241" y="2894"/>
                  </a:lnTo>
                  <a:cubicBezTo>
                    <a:pt x="22884" y="2727"/>
                    <a:pt x="22741" y="2299"/>
                    <a:pt x="22908" y="1942"/>
                  </a:cubicBezTo>
                  <a:lnTo>
                    <a:pt x="22908" y="1942"/>
                  </a:lnTo>
                  <a:cubicBezTo>
                    <a:pt x="23063" y="1584"/>
                    <a:pt x="23503" y="1430"/>
                    <a:pt x="23860" y="1596"/>
                  </a:cubicBezTo>
                  <a:lnTo>
                    <a:pt x="23860" y="1596"/>
                  </a:lnTo>
                  <a:lnTo>
                    <a:pt x="23860" y="1596"/>
                  </a:lnTo>
                  <a:lnTo>
                    <a:pt x="23860" y="1596"/>
                  </a:lnTo>
                  <a:cubicBezTo>
                    <a:pt x="24217" y="1763"/>
                    <a:pt x="24360" y="2192"/>
                    <a:pt x="24194" y="2549"/>
                  </a:cubicBezTo>
                  <a:lnTo>
                    <a:pt x="24194" y="2549"/>
                  </a:lnTo>
                  <a:cubicBezTo>
                    <a:pt x="24087" y="2799"/>
                    <a:pt x="23813" y="2966"/>
                    <a:pt x="23539" y="2966"/>
                  </a:cubicBezTo>
                  <a:lnTo>
                    <a:pt x="23539" y="2966"/>
                  </a:lnTo>
                  <a:cubicBezTo>
                    <a:pt x="23455" y="2966"/>
                    <a:pt x="23348" y="2942"/>
                    <a:pt x="23241" y="2894"/>
                  </a:cubicBezTo>
                  <a:close/>
                  <a:moveTo>
                    <a:pt x="10347" y="2025"/>
                  </a:moveTo>
                  <a:cubicBezTo>
                    <a:pt x="10192" y="1656"/>
                    <a:pt x="10382" y="1239"/>
                    <a:pt x="10763" y="1096"/>
                  </a:cubicBezTo>
                  <a:lnTo>
                    <a:pt x="10763" y="1096"/>
                  </a:lnTo>
                  <a:cubicBezTo>
                    <a:pt x="11133" y="953"/>
                    <a:pt x="11549" y="1132"/>
                    <a:pt x="11680" y="1513"/>
                  </a:cubicBezTo>
                  <a:lnTo>
                    <a:pt x="11680" y="1513"/>
                  </a:lnTo>
                  <a:cubicBezTo>
                    <a:pt x="11835" y="1882"/>
                    <a:pt x="11633" y="2299"/>
                    <a:pt x="11263" y="2430"/>
                  </a:cubicBezTo>
                  <a:lnTo>
                    <a:pt x="11263" y="2430"/>
                  </a:lnTo>
                  <a:cubicBezTo>
                    <a:pt x="11180" y="2466"/>
                    <a:pt x="11097" y="2477"/>
                    <a:pt x="11013" y="2477"/>
                  </a:cubicBezTo>
                  <a:lnTo>
                    <a:pt x="11013" y="2477"/>
                  </a:lnTo>
                  <a:cubicBezTo>
                    <a:pt x="10716" y="2489"/>
                    <a:pt x="10442" y="2311"/>
                    <a:pt x="10347" y="2025"/>
                  </a:cubicBezTo>
                  <a:close/>
                  <a:moveTo>
                    <a:pt x="20943" y="2025"/>
                  </a:moveTo>
                  <a:cubicBezTo>
                    <a:pt x="20550" y="1930"/>
                    <a:pt x="20348" y="1525"/>
                    <a:pt x="20443" y="1132"/>
                  </a:cubicBezTo>
                  <a:lnTo>
                    <a:pt x="20443" y="1132"/>
                  </a:lnTo>
                  <a:cubicBezTo>
                    <a:pt x="20550" y="751"/>
                    <a:pt x="20955" y="537"/>
                    <a:pt x="21336" y="644"/>
                  </a:cubicBezTo>
                  <a:lnTo>
                    <a:pt x="21336" y="644"/>
                  </a:lnTo>
                  <a:lnTo>
                    <a:pt x="21336" y="644"/>
                  </a:lnTo>
                  <a:lnTo>
                    <a:pt x="21336" y="644"/>
                  </a:lnTo>
                  <a:cubicBezTo>
                    <a:pt x="21729" y="751"/>
                    <a:pt x="21931" y="1156"/>
                    <a:pt x="21836" y="1537"/>
                  </a:cubicBezTo>
                  <a:lnTo>
                    <a:pt x="21836" y="1537"/>
                  </a:lnTo>
                  <a:cubicBezTo>
                    <a:pt x="21741" y="1846"/>
                    <a:pt x="21455" y="2061"/>
                    <a:pt x="21146" y="2061"/>
                  </a:cubicBezTo>
                  <a:lnTo>
                    <a:pt x="21146" y="2061"/>
                  </a:lnTo>
                  <a:cubicBezTo>
                    <a:pt x="21074" y="2061"/>
                    <a:pt x="21015" y="2049"/>
                    <a:pt x="20943" y="2025"/>
                  </a:cubicBezTo>
                  <a:close/>
                  <a:moveTo>
                    <a:pt x="12787" y="1192"/>
                  </a:moveTo>
                  <a:cubicBezTo>
                    <a:pt x="12704" y="811"/>
                    <a:pt x="12942" y="418"/>
                    <a:pt x="13347" y="346"/>
                  </a:cubicBezTo>
                  <a:lnTo>
                    <a:pt x="13347" y="346"/>
                  </a:lnTo>
                  <a:lnTo>
                    <a:pt x="13347" y="346"/>
                  </a:lnTo>
                  <a:lnTo>
                    <a:pt x="13347" y="346"/>
                  </a:lnTo>
                  <a:cubicBezTo>
                    <a:pt x="13740" y="275"/>
                    <a:pt x="14121" y="513"/>
                    <a:pt x="14192" y="918"/>
                  </a:cubicBezTo>
                  <a:lnTo>
                    <a:pt x="14192" y="918"/>
                  </a:lnTo>
                  <a:cubicBezTo>
                    <a:pt x="14276" y="1299"/>
                    <a:pt x="14038" y="1692"/>
                    <a:pt x="13633" y="1763"/>
                  </a:cubicBezTo>
                  <a:lnTo>
                    <a:pt x="13633" y="1763"/>
                  </a:lnTo>
                  <a:cubicBezTo>
                    <a:pt x="13585" y="1775"/>
                    <a:pt x="13526" y="1775"/>
                    <a:pt x="13478" y="1775"/>
                  </a:cubicBezTo>
                  <a:lnTo>
                    <a:pt x="13478" y="1775"/>
                  </a:lnTo>
                  <a:cubicBezTo>
                    <a:pt x="13157" y="1763"/>
                    <a:pt x="12847" y="1537"/>
                    <a:pt x="12787" y="1192"/>
                  </a:cubicBezTo>
                  <a:close/>
                  <a:moveTo>
                    <a:pt x="18526" y="1537"/>
                  </a:moveTo>
                  <a:lnTo>
                    <a:pt x="18526" y="1537"/>
                  </a:lnTo>
                  <a:cubicBezTo>
                    <a:pt x="18145" y="1489"/>
                    <a:pt x="17860" y="1132"/>
                    <a:pt x="17907" y="739"/>
                  </a:cubicBezTo>
                  <a:lnTo>
                    <a:pt x="17907" y="739"/>
                  </a:lnTo>
                  <a:cubicBezTo>
                    <a:pt x="17943" y="346"/>
                    <a:pt x="18300" y="60"/>
                    <a:pt x="18705" y="108"/>
                  </a:cubicBezTo>
                  <a:lnTo>
                    <a:pt x="18705" y="108"/>
                  </a:lnTo>
                  <a:cubicBezTo>
                    <a:pt x="19098" y="156"/>
                    <a:pt x="19372" y="513"/>
                    <a:pt x="19336" y="906"/>
                  </a:cubicBezTo>
                  <a:lnTo>
                    <a:pt x="19336" y="906"/>
                  </a:lnTo>
                  <a:cubicBezTo>
                    <a:pt x="19288" y="1275"/>
                    <a:pt x="18979" y="1537"/>
                    <a:pt x="18622" y="1537"/>
                  </a:cubicBezTo>
                  <a:lnTo>
                    <a:pt x="18622" y="1537"/>
                  </a:lnTo>
                  <a:cubicBezTo>
                    <a:pt x="18586" y="1549"/>
                    <a:pt x="18562" y="1549"/>
                    <a:pt x="18526" y="1537"/>
                  </a:cubicBezTo>
                  <a:close/>
                  <a:moveTo>
                    <a:pt x="15324" y="763"/>
                  </a:moveTo>
                  <a:cubicBezTo>
                    <a:pt x="15312" y="358"/>
                    <a:pt x="15621" y="37"/>
                    <a:pt x="16014" y="25"/>
                  </a:cubicBezTo>
                  <a:lnTo>
                    <a:pt x="16014" y="25"/>
                  </a:lnTo>
                  <a:lnTo>
                    <a:pt x="16014" y="25"/>
                  </a:lnTo>
                  <a:lnTo>
                    <a:pt x="16014" y="25"/>
                  </a:lnTo>
                  <a:cubicBezTo>
                    <a:pt x="16419" y="1"/>
                    <a:pt x="16740" y="322"/>
                    <a:pt x="16752" y="703"/>
                  </a:cubicBezTo>
                  <a:lnTo>
                    <a:pt x="16752" y="703"/>
                  </a:lnTo>
                  <a:cubicBezTo>
                    <a:pt x="16776" y="1108"/>
                    <a:pt x="16455" y="1430"/>
                    <a:pt x="16074" y="1453"/>
                  </a:cubicBezTo>
                  <a:lnTo>
                    <a:pt x="16074" y="1453"/>
                  </a:lnTo>
                  <a:lnTo>
                    <a:pt x="16038" y="1453"/>
                  </a:lnTo>
                  <a:lnTo>
                    <a:pt x="16038" y="1453"/>
                  </a:lnTo>
                  <a:cubicBezTo>
                    <a:pt x="15657" y="1453"/>
                    <a:pt x="15347" y="1156"/>
                    <a:pt x="15324" y="76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8"/>
            <p:cNvSpPr/>
            <p:nvPr/>
          </p:nvSpPr>
          <p:spPr>
            <a:xfrm>
              <a:off x="2776831" y="-1001424"/>
              <a:ext cx="1215899" cy="1214059"/>
            </a:xfrm>
            <a:custGeom>
              <a:avLst/>
              <a:gdLst/>
              <a:ahLst/>
              <a:cxnLst/>
              <a:rect l="l" t="t" r="r" b="b"/>
              <a:pathLst>
                <a:path w="38993" h="38934" extrusionOk="0">
                  <a:moveTo>
                    <a:pt x="18181" y="38934"/>
                  </a:moveTo>
                  <a:cubicBezTo>
                    <a:pt x="17824" y="38910"/>
                    <a:pt x="17538" y="38589"/>
                    <a:pt x="17562" y="38243"/>
                  </a:cubicBezTo>
                  <a:lnTo>
                    <a:pt x="17562" y="38243"/>
                  </a:lnTo>
                  <a:cubicBezTo>
                    <a:pt x="17597" y="37886"/>
                    <a:pt x="17907" y="37600"/>
                    <a:pt x="18264" y="37624"/>
                  </a:cubicBezTo>
                  <a:lnTo>
                    <a:pt x="18264" y="37624"/>
                  </a:lnTo>
                  <a:cubicBezTo>
                    <a:pt x="18621" y="37660"/>
                    <a:pt x="18907" y="37970"/>
                    <a:pt x="18871" y="38327"/>
                  </a:cubicBezTo>
                  <a:lnTo>
                    <a:pt x="18871" y="38327"/>
                  </a:lnTo>
                  <a:cubicBezTo>
                    <a:pt x="18860" y="38672"/>
                    <a:pt x="18562" y="38934"/>
                    <a:pt x="18217" y="38934"/>
                  </a:cubicBezTo>
                  <a:lnTo>
                    <a:pt x="18217" y="38934"/>
                  </a:lnTo>
                  <a:close/>
                  <a:moveTo>
                    <a:pt x="20145" y="38327"/>
                  </a:moveTo>
                  <a:cubicBezTo>
                    <a:pt x="20110" y="37970"/>
                    <a:pt x="20395" y="37660"/>
                    <a:pt x="20753" y="37624"/>
                  </a:cubicBezTo>
                  <a:lnTo>
                    <a:pt x="20753" y="37624"/>
                  </a:lnTo>
                  <a:cubicBezTo>
                    <a:pt x="21110" y="37600"/>
                    <a:pt x="21419" y="37874"/>
                    <a:pt x="21455" y="38231"/>
                  </a:cubicBezTo>
                  <a:lnTo>
                    <a:pt x="21455" y="38231"/>
                  </a:lnTo>
                  <a:cubicBezTo>
                    <a:pt x="21479" y="38589"/>
                    <a:pt x="21193" y="38910"/>
                    <a:pt x="20836" y="38934"/>
                  </a:cubicBezTo>
                  <a:lnTo>
                    <a:pt x="20836" y="38934"/>
                  </a:lnTo>
                  <a:lnTo>
                    <a:pt x="20836" y="38934"/>
                  </a:lnTo>
                  <a:lnTo>
                    <a:pt x="20836" y="38934"/>
                  </a:lnTo>
                  <a:lnTo>
                    <a:pt x="20800" y="38934"/>
                  </a:lnTo>
                  <a:lnTo>
                    <a:pt x="20800" y="38934"/>
                  </a:lnTo>
                  <a:cubicBezTo>
                    <a:pt x="20455" y="38934"/>
                    <a:pt x="20157" y="38672"/>
                    <a:pt x="20145" y="38327"/>
                  </a:cubicBezTo>
                  <a:close/>
                  <a:moveTo>
                    <a:pt x="15538" y="38577"/>
                  </a:moveTo>
                  <a:cubicBezTo>
                    <a:pt x="15180" y="38505"/>
                    <a:pt x="14966" y="38160"/>
                    <a:pt x="15038" y="37803"/>
                  </a:cubicBezTo>
                  <a:lnTo>
                    <a:pt x="15038" y="37803"/>
                  </a:lnTo>
                  <a:cubicBezTo>
                    <a:pt x="15109" y="37446"/>
                    <a:pt x="15454" y="37231"/>
                    <a:pt x="15812" y="37303"/>
                  </a:cubicBezTo>
                  <a:lnTo>
                    <a:pt x="15812" y="37303"/>
                  </a:lnTo>
                  <a:cubicBezTo>
                    <a:pt x="16169" y="37374"/>
                    <a:pt x="16395" y="37719"/>
                    <a:pt x="16312" y="38077"/>
                  </a:cubicBezTo>
                  <a:lnTo>
                    <a:pt x="16312" y="38077"/>
                  </a:lnTo>
                  <a:cubicBezTo>
                    <a:pt x="16252" y="38386"/>
                    <a:pt x="15978" y="38601"/>
                    <a:pt x="15681" y="38601"/>
                  </a:cubicBezTo>
                  <a:lnTo>
                    <a:pt x="15681" y="38601"/>
                  </a:lnTo>
                  <a:cubicBezTo>
                    <a:pt x="15633" y="38577"/>
                    <a:pt x="15585" y="38577"/>
                    <a:pt x="15538" y="38577"/>
                  </a:cubicBezTo>
                  <a:close/>
                  <a:moveTo>
                    <a:pt x="22705" y="38065"/>
                  </a:moveTo>
                  <a:cubicBezTo>
                    <a:pt x="22622" y="37708"/>
                    <a:pt x="22848" y="37362"/>
                    <a:pt x="23205" y="37291"/>
                  </a:cubicBezTo>
                  <a:lnTo>
                    <a:pt x="23205" y="37291"/>
                  </a:lnTo>
                  <a:cubicBezTo>
                    <a:pt x="23562" y="37208"/>
                    <a:pt x="23908" y="37434"/>
                    <a:pt x="23979" y="37791"/>
                  </a:cubicBezTo>
                  <a:lnTo>
                    <a:pt x="23979" y="37791"/>
                  </a:lnTo>
                  <a:cubicBezTo>
                    <a:pt x="24063" y="38148"/>
                    <a:pt x="23836" y="38493"/>
                    <a:pt x="23479" y="38565"/>
                  </a:cubicBezTo>
                  <a:lnTo>
                    <a:pt x="23479" y="38565"/>
                  </a:lnTo>
                  <a:cubicBezTo>
                    <a:pt x="23432" y="38577"/>
                    <a:pt x="23384" y="38577"/>
                    <a:pt x="23336" y="38577"/>
                  </a:cubicBezTo>
                  <a:lnTo>
                    <a:pt x="23336" y="38577"/>
                  </a:lnTo>
                  <a:cubicBezTo>
                    <a:pt x="23027" y="38577"/>
                    <a:pt x="22765" y="38374"/>
                    <a:pt x="22705" y="38065"/>
                  </a:cubicBezTo>
                  <a:close/>
                  <a:moveTo>
                    <a:pt x="12978" y="37862"/>
                  </a:moveTo>
                  <a:cubicBezTo>
                    <a:pt x="12644" y="37743"/>
                    <a:pt x="12466" y="37374"/>
                    <a:pt x="12585" y="37029"/>
                  </a:cubicBezTo>
                  <a:lnTo>
                    <a:pt x="12585" y="37029"/>
                  </a:lnTo>
                  <a:cubicBezTo>
                    <a:pt x="12704" y="36696"/>
                    <a:pt x="13073" y="36517"/>
                    <a:pt x="13418" y="36636"/>
                  </a:cubicBezTo>
                  <a:lnTo>
                    <a:pt x="13418" y="36636"/>
                  </a:lnTo>
                  <a:cubicBezTo>
                    <a:pt x="13752" y="36755"/>
                    <a:pt x="13930" y="37124"/>
                    <a:pt x="13811" y="37469"/>
                  </a:cubicBezTo>
                  <a:lnTo>
                    <a:pt x="13811" y="37469"/>
                  </a:lnTo>
                  <a:cubicBezTo>
                    <a:pt x="13728" y="37731"/>
                    <a:pt x="13478" y="37898"/>
                    <a:pt x="13204" y="37898"/>
                  </a:cubicBezTo>
                  <a:lnTo>
                    <a:pt x="13204" y="37898"/>
                  </a:lnTo>
                  <a:cubicBezTo>
                    <a:pt x="13133" y="37898"/>
                    <a:pt x="13061" y="37886"/>
                    <a:pt x="12978" y="37862"/>
                  </a:cubicBezTo>
                  <a:close/>
                  <a:moveTo>
                    <a:pt x="25206" y="37446"/>
                  </a:moveTo>
                  <a:cubicBezTo>
                    <a:pt x="25086" y="37112"/>
                    <a:pt x="25265" y="36731"/>
                    <a:pt x="25598" y="36612"/>
                  </a:cubicBezTo>
                  <a:lnTo>
                    <a:pt x="25598" y="36612"/>
                  </a:lnTo>
                  <a:cubicBezTo>
                    <a:pt x="25944" y="36493"/>
                    <a:pt x="26313" y="36672"/>
                    <a:pt x="26432" y="37017"/>
                  </a:cubicBezTo>
                  <a:lnTo>
                    <a:pt x="26432" y="37017"/>
                  </a:lnTo>
                  <a:cubicBezTo>
                    <a:pt x="26551" y="37362"/>
                    <a:pt x="26372" y="37731"/>
                    <a:pt x="26039" y="37850"/>
                  </a:cubicBezTo>
                  <a:lnTo>
                    <a:pt x="26039" y="37850"/>
                  </a:lnTo>
                  <a:cubicBezTo>
                    <a:pt x="25956" y="37874"/>
                    <a:pt x="25884" y="37874"/>
                    <a:pt x="25813" y="37874"/>
                  </a:cubicBezTo>
                  <a:lnTo>
                    <a:pt x="25813" y="37874"/>
                  </a:lnTo>
                  <a:cubicBezTo>
                    <a:pt x="25539" y="37898"/>
                    <a:pt x="25289" y="37719"/>
                    <a:pt x="25206" y="37446"/>
                  </a:cubicBezTo>
                  <a:close/>
                  <a:moveTo>
                    <a:pt x="10537" y="36791"/>
                  </a:moveTo>
                  <a:cubicBezTo>
                    <a:pt x="10216" y="36624"/>
                    <a:pt x="10097" y="36231"/>
                    <a:pt x="10263" y="35910"/>
                  </a:cubicBezTo>
                  <a:lnTo>
                    <a:pt x="10263" y="35910"/>
                  </a:lnTo>
                  <a:cubicBezTo>
                    <a:pt x="10418" y="35588"/>
                    <a:pt x="10823" y="35469"/>
                    <a:pt x="11132" y="35636"/>
                  </a:cubicBezTo>
                  <a:lnTo>
                    <a:pt x="11132" y="35636"/>
                  </a:lnTo>
                  <a:cubicBezTo>
                    <a:pt x="11466" y="35791"/>
                    <a:pt x="11585" y="36196"/>
                    <a:pt x="11418" y="36517"/>
                  </a:cubicBezTo>
                  <a:lnTo>
                    <a:pt x="11418" y="36517"/>
                  </a:lnTo>
                  <a:cubicBezTo>
                    <a:pt x="11299" y="36731"/>
                    <a:pt x="11085" y="36874"/>
                    <a:pt x="10835" y="36874"/>
                  </a:cubicBezTo>
                  <a:lnTo>
                    <a:pt x="10835" y="36874"/>
                  </a:lnTo>
                  <a:cubicBezTo>
                    <a:pt x="10739" y="36874"/>
                    <a:pt x="10632" y="36850"/>
                    <a:pt x="10537" y="36791"/>
                  </a:cubicBezTo>
                  <a:close/>
                  <a:moveTo>
                    <a:pt x="27587" y="36517"/>
                  </a:moveTo>
                  <a:cubicBezTo>
                    <a:pt x="27420" y="36184"/>
                    <a:pt x="27539" y="35791"/>
                    <a:pt x="27861" y="35636"/>
                  </a:cubicBezTo>
                  <a:lnTo>
                    <a:pt x="27861" y="35636"/>
                  </a:lnTo>
                  <a:cubicBezTo>
                    <a:pt x="28194" y="35469"/>
                    <a:pt x="28575" y="35588"/>
                    <a:pt x="28742" y="35910"/>
                  </a:cubicBezTo>
                  <a:lnTo>
                    <a:pt x="28742" y="35910"/>
                  </a:lnTo>
                  <a:cubicBezTo>
                    <a:pt x="28908" y="36243"/>
                    <a:pt x="28789" y="36624"/>
                    <a:pt x="28456" y="36791"/>
                  </a:cubicBezTo>
                  <a:lnTo>
                    <a:pt x="28456" y="36791"/>
                  </a:lnTo>
                  <a:cubicBezTo>
                    <a:pt x="28373" y="36838"/>
                    <a:pt x="28265" y="36874"/>
                    <a:pt x="28158" y="36874"/>
                  </a:cubicBezTo>
                  <a:lnTo>
                    <a:pt x="28158" y="36874"/>
                  </a:lnTo>
                  <a:cubicBezTo>
                    <a:pt x="27944" y="36874"/>
                    <a:pt x="27706" y="36731"/>
                    <a:pt x="27587" y="36517"/>
                  </a:cubicBezTo>
                  <a:close/>
                  <a:moveTo>
                    <a:pt x="8263" y="35410"/>
                  </a:moveTo>
                  <a:cubicBezTo>
                    <a:pt x="7965" y="35195"/>
                    <a:pt x="7894" y="34802"/>
                    <a:pt x="8120" y="34505"/>
                  </a:cubicBezTo>
                  <a:lnTo>
                    <a:pt x="8120" y="34505"/>
                  </a:lnTo>
                  <a:cubicBezTo>
                    <a:pt x="8322" y="34207"/>
                    <a:pt x="8727" y="34124"/>
                    <a:pt x="9025" y="34338"/>
                  </a:cubicBezTo>
                  <a:lnTo>
                    <a:pt x="9025" y="34338"/>
                  </a:lnTo>
                  <a:cubicBezTo>
                    <a:pt x="9323" y="34552"/>
                    <a:pt x="9394" y="34945"/>
                    <a:pt x="9168" y="35243"/>
                  </a:cubicBezTo>
                  <a:lnTo>
                    <a:pt x="9168" y="35243"/>
                  </a:lnTo>
                  <a:cubicBezTo>
                    <a:pt x="9037" y="35422"/>
                    <a:pt x="8846" y="35529"/>
                    <a:pt x="8632" y="35529"/>
                  </a:cubicBezTo>
                  <a:lnTo>
                    <a:pt x="8632" y="35529"/>
                  </a:lnTo>
                  <a:cubicBezTo>
                    <a:pt x="8513" y="35529"/>
                    <a:pt x="8382" y="35493"/>
                    <a:pt x="8263" y="35410"/>
                  </a:cubicBezTo>
                  <a:close/>
                  <a:moveTo>
                    <a:pt x="29825" y="35243"/>
                  </a:moveTo>
                  <a:cubicBezTo>
                    <a:pt x="29623" y="34945"/>
                    <a:pt x="29694" y="34541"/>
                    <a:pt x="29992" y="34338"/>
                  </a:cubicBezTo>
                  <a:lnTo>
                    <a:pt x="29992" y="34338"/>
                  </a:lnTo>
                  <a:cubicBezTo>
                    <a:pt x="30290" y="34124"/>
                    <a:pt x="30694" y="34207"/>
                    <a:pt x="30897" y="34505"/>
                  </a:cubicBezTo>
                  <a:lnTo>
                    <a:pt x="30897" y="34505"/>
                  </a:lnTo>
                  <a:cubicBezTo>
                    <a:pt x="31111" y="34802"/>
                    <a:pt x="31040" y="35195"/>
                    <a:pt x="30754" y="35410"/>
                  </a:cubicBezTo>
                  <a:lnTo>
                    <a:pt x="30754" y="35410"/>
                  </a:lnTo>
                  <a:cubicBezTo>
                    <a:pt x="30635" y="35481"/>
                    <a:pt x="30504" y="35529"/>
                    <a:pt x="30385" y="35529"/>
                  </a:cubicBezTo>
                  <a:lnTo>
                    <a:pt x="30385" y="35529"/>
                  </a:lnTo>
                  <a:cubicBezTo>
                    <a:pt x="30159" y="35529"/>
                    <a:pt x="29968" y="35422"/>
                    <a:pt x="29825" y="35243"/>
                  </a:cubicBezTo>
                  <a:close/>
                  <a:moveTo>
                    <a:pt x="6215" y="33743"/>
                  </a:moveTo>
                  <a:cubicBezTo>
                    <a:pt x="5941" y="33493"/>
                    <a:pt x="5929" y="33076"/>
                    <a:pt x="6179" y="32814"/>
                  </a:cubicBezTo>
                  <a:lnTo>
                    <a:pt x="6179" y="32814"/>
                  </a:lnTo>
                  <a:cubicBezTo>
                    <a:pt x="6429" y="32552"/>
                    <a:pt x="6834" y="32540"/>
                    <a:pt x="7108" y="32790"/>
                  </a:cubicBezTo>
                  <a:lnTo>
                    <a:pt x="7108" y="32790"/>
                  </a:lnTo>
                  <a:cubicBezTo>
                    <a:pt x="7370" y="33040"/>
                    <a:pt x="7382" y="33445"/>
                    <a:pt x="7132" y="33719"/>
                  </a:cubicBezTo>
                  <a:lnTo>
                    <a:pt x="7132" y="33719"/>
                  </a:lnTo>
                  <a:cubicBezTo>
                    <a:pt x="7001" y="33850"/>
                    <a:pt x="6822" y="33921"/>
                    <a:pt x="6656" y="33921"/>
                  </a:cubicBezTo>
                  <a:lnTo>
                    <a:pt x="6656" y="33921"/>
                  </a:lnTo>
                  <a:cubicBezTo>
                    <a:pt x="6489" y="33910"/>
                    <a:pt x="6334" y="33850"/>
                    <a:pt x="6215" y="33743"/>
                  </a:cubicBezTo>
                  <a:close/>
                  <a:moveTo>
                    <a:pt x="31885" y="33695"/>
                  </a:moveTo>
                  <a:cubicBezTo>
                    <a:pt x="31635" y="33433"/>
                    <a:pt x="31647" y="33017"/>
                    <a:pt x="31909" y="32778"/>
                  </a:cubicBezTo>
                  <a:lnTo>
                    <a:pt x="31909" y="32778"/>
                  </a:lnTo>
                  <a:cubicBezTo>
                    <a:pt x="32183" y="32516"/>
                    <a:pt x="32599" y="32540"/>
                    <a:pt x="32837" y="32802"/>
                  </a:cubicBezTo>
                  <a:lnTo>
                    <a:pt x="32837" y="32802"/>
                  </a:lnTo>
                  <a:cubicBezTo>
                    <a:pt x="33087" y="33076"/>
                    <a:pt x="33076" y="33493"/>
                    <a:pt x="32802" y="33731"/>
                  </a:cubicBezTo>
                  <a:lnTo>
                    <a:pt x="32802" y="33731"/>
                  </a:lnTo>
                  <a:cubicBezTo>
                    <a:pt x="32671" y="33850"/>
                    <a:pt x="32528" y="33910"/>
                    <a:pt x="32361" y="33910"/>
                  </a:cubicBezTo>
                  <a:lnTo>
                    <a:pt x="32361" y="33910"/>
                  </a:lnTo>
                  <a:cubicBezTo>
                    <a:pt x="32183" y="33910"/>
                    <a:pt x="32004" y="33826"/>
                    <a:pt x="31885" y="33695"/>
                  </a:cubicBezTo>
                  <a:close/>
                  <a:moveTo>
                    <a:pt x="4393" y="31790"/>
                  </a:moveTo>
                  <a:cubicBezTo>
                    <a:pt x="4155" y="31504"/>
                    <a:pt x="4203" y="31088"/>
                    <a:pt x="4489" y="30873"/>
                  </a:cubicBezTo>
                  <a:lnTo>
                    <a:pt x="4489" y="30873"/>
                  </a:lnTo>
                  <a:cubicBezTo>
                    <a:pt x="4763" y="30647"/>
                    <a:pt x="5179" y="30683"/>
                    <a:pt x="5405" y="30957"/>
                  </a:cubicBezTo>
                  <a:lnTo>
                    <a:pt x="5405" y="30957"/>
                  </a:lnTo>
                  <a:cubicBezTo>
                    <a:pt x="5632" y="31243"/>
                    <a:pt x="5596" y="31659"/>
                    <a:pt x="5322" y="31885"/>
                  </a:cubicBezTo>
                  <a:lnTo>
                    <a:pt x="5322" y="31885"/>
                  </a:lnTo>
                  <a:cubicBezTo>
                    <a:pt x="5203" y="31981"/>
                    <a:pt x="5048" y="32028"/>
                    <a:pt x="4905" y="32028"/>
                  </a:cubicBezTo>
                  <a:lnTo>
                    <a:pt x="4905" y="32028"/>
                  </a:lnTo>
                  <a:cubicBezTo>
                    <a:pt x="4703" y="32028"/>
                    <a:pt x="4512" y="31957"/>
                    <a:pt x="4393" y="31790"/>
                  </a:cubicBezTo>
                  <a:close/>
                  <a:moveTo>
                    <a:pt x="33695" y="31885"/>
                  </a:moveTo>
                  <a:cubicBezTo>
                    <a:pt x="33421" y="31659"/>
                    <a:pt x="33373" y="31243"/>
                    <a:pt x="33611" y="30957"/>
                  </a:cubicBezTo>
                  <a:lnTo>
                    <a:pt x="33611" y="30957"/>
                  </a:lnTo>
                  <a:cubicBezTo>
                    <a:pt x="33838" y="30683"/>
                    <a:pt x="34254" y="30635"/>
                    <a:pt x="34528" y="30873"/>
                  </a:cubicBezTo>
                  <a:lnTo>
                    <a:pt x="34528" y="30873"/>
                  </a:lnTo>
                  <a:cubicBezTo>
                    <a:pt x="34814" y="31088"/>
                    <a:pt x="34862" y="31504"/>
                    <a:pt x="34623" y="31790"/>
                  </a:cubicBezTo>
                  <a:lnTo>
                    <a:pt x="34623" y="31790"/>
                  </a:lnTo>
                  <a:cubicBezTo>
                    <a:pt x="34492" y="31957"/>
                    <a:pt x="34314" y="32028"/>
                    <a:pt x="34111" y="32028"/>
                  </a:cubicBezTo>
                  <a:lnTo>
                    <a:pt x="34111" y="32028"/>
                  </a:lnTo>
                  <a:cubicBezTo>
                    <a:pt x="33969" y="32028"/>
                    <a:pt x="33814" y="31969"/>
                    <a:pt x="33695" y="31885"/>
                  </a:cubicBezTo>
                  <a:close/>
                  <a:moveTo>
                    <a:pt x="2846" y="29623"/>
                  </a:moveTo>
                  <a:cubicBezTo>
                    <a:pt x="2655" y="29302"/>
                    <a:pt x="2762" y="28909"/>
                    <a:pt x="3072" y="28706"/>
                  </a:cubicBezTo>
                  <a:lnTo>
                    <a:pt x="3072" y="28706"/>
                  </a:lnTo>
                  <a:cubicBezTo>
                    <a:pt x="3381" y="28516"/>
                    <a:pt x="3786" y="28623"/>
                    <a:pt x="3977" y="28933"/>
                  </a:cubicBezTo>
                  <a:lnTo>
                    <a:pt x="3977" y="28933"/>
                  </a:lnTo>
                  <a:cubicBezTo>
                    <a:pt x="4167" y="29242"/>
                    <a:pt x="4072" y="29647"/>
                    <a:pt x="3750" y="29838"/>
                  </a:cubicBezTo>
                  <a:lnTo>
                    <a:pt x="3750" y="29838"/>
                  </a:lnTo>
                  <a:cubicBezTo>
                    <a:pt x="3655" y="29897"/>
                    <a:pt x="3536" y="29933"/>
                    <a:pt x="3417" y="29933"/>
                  </a:cubicBezTo>
                  <a:lnTo>
                    <a:pt x="3417" y="29933"/>
                  </a:lnTo>
                  <a:cubicBezTo>
                    <a:pt x="3191" y="29933"/>
                    <a:pt x="2977" y="29826"/>
                    <a:pt x="2846" y="29623"/>
                  </a:cubicBezTo>
                  <a:close/>
                  <a:moveTo>
                    <a:pt x="35266" y="29826"/>
                  </a:moveTo>
                  <a:cubicBezTo>
                    <a:pt x="34945" y="29635"/>
                    <a:pt x="34862" y="29230"/>
                    <a:pt x="35040" y="28933"/>
                  </a:cubicBezTo>
                  <a:lnTo>
                    <a:pt x="35040" y="28933"/>
                  </a:lnTo>
                  <a:cubicBezTo>
                    <a:pt x="35231" y="28623"/>
                    <a:pt x="35635" y="28528"/>
                    <a:pt x="35933" y="28706"/>
                  </a:cubicBezTo>
                  <a:lnTo>
                    <a:pt x="35933" y="28706"/>
                  </a:lnTo>
                  <a:cubicBezTo>
                    <a:pt x="36243" y="28909"/>
                    <a:pt x="36338" y="29302"/>
                    <a:pt x="36159" y="29623"/>
                  </a:cubicBezTo>
                  <a:lnTo>
                    <a:pt x="36159" y="29623"/>
                  </a:lnTo>
                  <a:cubicBezTo>
                    <a:pt x="36040" y="29826"/>
                    <a:pt x="35814" y="29933"/>
                    <a:pt x="35588" y="29933"/>
                  </a:cubicBezTo>
                  <a:lnTo>
                    <a:pt x="35588" y="29933"/>
                  </a:lnTo>
                  <a:cubicBezTo>
                    <a:pt x="35481" y="29933"/>
                    <a:pt x="35362" y="29885"/>
                    <a:pt x="35266" y="29826"/>
                  </a:cubicBezTo>
                  <a:close/>
                  <a:moveTo>
                    <a:pt x="1631" y="27266"/>
                  </a:moveTo>
                  <a:cubicBezTo>
                    <a:pt x="1476" y="26944"/>
                    <a:pt x="1643" y="26551"/>
                    <a:pt x="1965" y="26409"/>
                  </a:cubicBezTo>
                  <a:lnTo>
                    <a:pt x="1965" y="26409"/>
                  </a:lnTo>
                  <a:cubicBezTo>
                    <a:pt x="2298" y="26254"/>
                    <a:pt x="2679" y="26420"/>
                    <a:pt x="2834" y="26742"/>
                  </a:cubicBezTo>
                  <a:lnTo>
                    <a:pt x="2834" y="26742"/>
                  </a:lnTo>
                  <a:cubicBezTo>
                    <a:pt x="2977" y="27075"/>
                    <a:pt x="2822" y="27456"/>
                    <a:pt x="2488" y="27611"/>
                  </a:cubicBezTo>
                  <a:lnTo>
                    <a:pt x="2488" y="27611"/>
                  </a:lnTo>
                  <a:cubicBezTo>
                    <a:pt x="2405" y="27635"/>
                    <a:pt x="2310" y="27671"/>
                    <a:pt x="2226" y="27671"/>
                  </a:cubicBezTo>
                  <a:lnTo>
                    <a:pt x="2226" y="27671"/>
                  </a:lnTo>
                  <a:cubicBezTo>
                    <a:pt x="1965" y="27659"/>
                    <a:pt x="1726" y="27504"/>
                    <a:pt x="1631" y="27266"/>
                  </a:cubicBezTo>
                  <a:close/>
                  <a:moveTo>
                    <a:pt x="36528" y="27599"/>
                  </a:moveTo>
                  <a:cubicBezTo>
                    <a:pt x="36195" y="27444"/>
                    <a:pt x="36040" y="27063"/>
                    <a:pt x="36183" y="26730"/>
                  </a:cubicBezTo>
                  <a:lnTo>
                    <a:pt x="36183" y="26730"/>
                  </a:lnTo>
                  <a:cubicBezTo>
                    <a:pt x="36338" y="26409"/>
                    <a:pt x="36719" y="26242"/>
                    <a:pt x="37052" y="26397"/>
                  </a:cubicBezTo>
                  <a:lnTo>
                    <a:pt x="37052" y="26397"/>
                  </a:lnTo>
                  <a:cubicBezTo>
                    <a:pt x="37374" y="26540"/>
                    <a:pt x="37540" y="26932"/>
                    <a:pt x="37386" y="27254"/>
                  </a:cubicBezTo>
                  <a:lnTo>
                    <a:pt x="37386" y="27254"/>
                  </a:lnTo>
                  <a:cubicBezTo>
                    <a:pt x="37290" y="27504"/>
                    <a:pt x="37052" y="27635"/>
                    <a:pt x="36790" y="27635"/>
                  </a:cubicBezTo>
                  <a:lnTo>
                    <a:pt x="36790" y="27635"/>
                  </a:lnTo>
                  <a:cubicBezTo>
                    <a:pt x="36695" y="27635"/>
                    <a:pt x="36600" y="27623"/>
                    <a:pt x="36528" y="27599"/>
                  </a:cubicBezTo>
                  <a:close/>
                  <a:moveTo>
                    <a:pt x="738" y="24754"/>
                  </a:moveTo>
                  <a:cubicBezTo>
                    <a:pt x="631" y="24408"/>
                    <a:pt x="833" y="24039"/>
                    <a:pt x="1179" y="23944"/>
                  </a:cubicBezTo>
                  <a:lnTo>
                    <a:pt x="1179" y="23944"/>
                  </a:lnTo>
                  <a:cubicBezTo>
                    <a:pt x="1524" y="23849"/>
                    <a:pt x="1893" y="24051"/>
                    <a:pt x="1988" y="24396"/>
                  </a:cubicBezTo>
                  <a:lnTo>
                    <a:pt x="1988" y="24396"/>
                  </a:lnTo>
                  <a:cubicBezTo>
                    <a:pt x="2084" y="24742"/>
                    <a:pt x="1881" y="25111"/>
                    <a:pt x="1536" y="25206"/>
                  </a:cubicBezTo>
                  <a:lnTo>
                    <a:pt x="1536" y="25206"/>
                  </a:lnTo>
                  <a:cubicBezTo>
                    <a:pt x="1476" y="25218"/>
                    <a:pt x="1417" y="25230"/>
                    <a:pt x="1357" y="25230"/>
                  </a:cubicBezTo>
                  <a:lnTo>
                    <a:pt x="1357" y="25230"/>
                  </a:lnTo>
                  <a:cubicBezTo>
                    <a:pt x="1072" y="25242"/>
                    <a:pt x="810" y="25051"/>
                    <a:pt x="738" y="24754"/>
                  </a:cubicBezTo>
                  <a:close/>
                  <a:moveTo>
                    <a:pt x="37469" y="25206"/>
                  </a:moveTo>
                  <a:cubicBezTo>
                    <a:pt x="37112" y="25111"/>
                    <a:pt x="36909" y="24742"/>
                    <a:pt x="37005" y="24396"/>
                  </a:cubicBezTo>
                  <a:lnTo>
                    <a:pt x="37005" y="24396"/>
                  </a:lnTo>
                  <a:cubicBezTo>
                    <a:pt x="37112" y="24039"/>
                    <a:pt x="37469" y="23849"/>
                    <a:pt x="37802" y="23932"/>
                  </a:cubicBezTo>
                  <a:lnTo>
                    <a:pt x="37802" y="23932"/>
                  </a:lnTo>
                  <a:cubicBezTo>
                    <a:pt x="38148" y="24039"/>
                    <a:pt x="38362" y="24396"/>
                    <a:pt x="38255" y="24742"/>
                  </a:cubicBezTo>
                  <a:lnTo>
                    <a:pt x="38255" y="24742"/>
                  </a:lnTo>
                  <a:cubicBezTo>
                    <a:pt x="38183" y="25027"/>
                    <a:pt x="37910" y="25218"/>
                    <a:pt x="37624" y="25218"/>
                  </a:cubicBezTo>
                  <a:lnTo>
                    <a:pt x="37624" y="25218"/>
                  </a:lnTo>
                  <a:cubicBezTo>
                    <a:pt x="37588" y="25218"/>
                    <a:pt x="37529" y="25218"/>
                    <a:pt x="37469" y="25206"/>
                  </a:cubicBezTo>
                  <a:close/>
                  <a:moveTo>
                    <a:pt x="202" y="22158"/>
                  </a:moveTo>
                  <a:cubicBezTo>
                    <a:pt x="155" y="21801"/>
                    <a:pt x="405" y="21479"/>
                    <a:pt x="762" y="21420"/>
                  </a:cubicBezTo>
                  <a:lnTo>
                    <a:pt x="762" y="21420"/>
                  </a:lnTo>
                  <a:cubicBezTo>
                    <a:pt x="1119" y="21372"/>
                    <a:pt x="1453" y="21622"/>
                    <a:pt x="1512" y="21979"/>
                  </a:cubicBezTo>
                  <a:lnTo>
                    <a:pt x="1512" y="21979"/>
                  </a:lnTo>
                  <a:cubicBezTo>
                    <a:pt x="1548" y="22337"/>
                    <a:pt x="1298" y="22670"/>
                    <a:pt x="941" y="22730"/>
                  </a:cubicBezTo>
                  <a:lnTo>
                    <a:pt x="941" y="22730"/>
                  </a:lnTo>
                  <a:lnTo>
                    <a:pt x="857" y="22730"/>
                  </a:lnTo>
                  <a:lnTo>
                    <a:pt x="857" y="22730"/>
                  </a:lnTo>
                  <a:cubicBezTo>
                    <a:pt x="512" y="22730"/>
                    <a:pt x="238" y="22480"/>
                    <a:pt x="202" y="22158"/>
                  </a:cubicBezTo>
                  <a:close/>
                  <a:moveTo>
                    <a:pt x="38076" y="22694"/>
                  </a:moveTo>
                  <a:cubicBezTo>
                    <a:pt x="37719" y="22658"/>
                    <a:pt x="37469" y="22313"/>
                    <a:pt x="37505" y="21956"/>
                  </a:cubicBezTo>
                  <a:lnTo>
                    <a:pt x="37505" y="21956"/>
                  </a:lnTo>
                  <a:cubicBezTo>
                    <a:pt x="37552" y="21598"/>
                    <a:pt x="37886" y="21348"/>
                    <a:pt x="38243" y="21384"/>
                  </a:cubicBezTo>
                  <a:lnTo>
                    <a:pt x="38243" y="21384"/>
                  </a:lnTo>
                  <a:cubicBezTo>
                    <a:pt x="38600" y="21432"/>
                    <a:pt x="38850" y="21765"/>
                    <a:pt x="38802" y="22122"/>
                  </a:cubicBezTo>
                  <a:lnTo>
                    <a:pt x="38802" y="22122"/>
                  </a:lnTo>
                  <a:cubicBezTo>
                    <a:pt x="38767" y="22444"/>
                    <a:pt x="38481" y="22682"/>
                    <a:pt x="38148" y="22682"/>
                  </a:cubicBezTo>
                  <a:lnTo>
                    <a:pt x="38148" y="22682"/>
                  </a:lnTo>
                  <a:cubicBezTo>
                    <a:pt x="38136" y="22694"/>
                    <a:pt x="38100" y="22694"/>
                    <a:pt x="38076" y="22694"/>
                  </a:cubicBezTo>
                  <a:close/>
                  <a:moveTo>
                    <a:pt x="0" y="19503"/>
                  </a:moveTo>
                  <a:cubicBezTo>
                    <a:pt x="0" y="19146"/>
                    <a:pt x="298" y="18848"/>
                    <a:pt x="667" y="18848"/>
                  </a:cubicBezTo>
                  <a:lnTo>
                    <a:pt x="667" y="18848"/>
                  </a:lnTo>
                  <a:cubicBezTo>
                    <a:pt x="1024" y="18848"/>
                    <a:pt x="1322" y="19146"/>
                    <a:pt x="1322" y="19503"/>
                  </a:cubicBezTo>
                  <a:lnTo>
                    <a:pt x="1322" y="19503"/>
                  </a:lnTo>
                  <a:cubicBezTo>
                    <a:pt x="1322" y="19860"/>
                    <a:pt x="1024" y="20158"/>
                    <a:pt x="667" y="20158"/>
                  </a:cubicBezTo>
                  <a:lnTo>
                    <a:pt x="667" y="20158"/>
                  </a:lnTo>
                  <a:cubicBezTo>
                    <a:pt x="298" y="20158"/>
                    <a:pt x="0" y="19872"/>
                    <a:pt x="0" y="19503"/>
                  </a:cubicBezTo>
                  <a:close/>
                  <a:moveTo>
                    <a:pt x="37671" y="19479"/>
                  </a:moveTo>
                  <a:lnTo>
                    <a:pt x="37671" y="19467"/>
                  </a:lnTo>
                  <a:lnTo>
                    <a:pt x="37671" y="19467"/>
                  </a:lnTo>
                  <a:lnTo>
                    <a:pt x="37671" y="19455"/>
                  </a:lnTo>
                  <a:lnTo>
                    <a:pt x="37671" y="19455"/>
                  </a:lnTo>
                  <a:cubicBezTo>
                    <a:pt x="37671" y="19098"/>
                    <a:pt x="37969" y="18801"/>
                    <a:pt x="38326" y="18801"/>
                  </a:cubicBezTo>
                  <a:lnTo>
                    <a:pt x="38326" y="18801"/>
                  </a:lnTo>
                  <a:cubicBezTo>
                    <a:pt x="38683" y="18801"/>
                    <a:pt x="38981" y="19098"/>
                    <a:pt x="38981" y="19455"/>
                  </a:cubicBezTo>
                  <a:lnTo>
                    <a:pt x="38981" y="19455"/>
                  </a:lnTo>
                  <a:lnTo>
                    <a:pt x="38981" y="19467"/>
                  </a:lnTo>
                  <a:lnTo>
                    <a:pt x="38981" y="19467"/>
                  </a:lnTo>
                  <a:lnTo>
                    <a:pt x="38981" y="19479"/>
                  </a:lnTo>
                  <a:lnTo>
                    <a:pt x="38981" y="19479"/>
                  </a:lnTo>
                  <a:cubicBezTo>
                    <a:pt x="38981" y="19836"/>
                    <a:pt x="38683" y="20134"/>
                    <a:pt x="38326" y="20134"/>
                  </a:cubicBezTo>
                  <a:lnTo>
                    <a:pt x="38326" y="20134"/>
                  </a:lnTo>
                  <a:cubicBezTo>
                    <a:pt x="37969" y="20134"/>
                    <a:pt x="37671" y="19836"/>
                    <a:pt x="37671" y="19479"/>
                  </a:cubicBezTo>
                  <a:close/>
                  <a:moveTo>
                    <a:pt x="38993" y="19443"/>
                  </a:moveTo>
                  <a:lnTo>
                    <a:pt x="38993" y="19443"/>
                  </a:lnTo>
                  <a:lnTo>
                    <a:pt x="38993" y="19443"/>
                  </a:lnTo>
                  <a:lnTo>
                    <a:pt x="38993" y="19443"/>
                  </a:lnTo>
                  <a:close/>
                  <a:moveTo>
                    <a:pt x="750" y="17598"/>
                  </a:moveTo>
                  <a:cubicBezTo>
                    <a:pt x="393" y="17550"/>
                    <a:pt x="143" y="17217"/>
                    <a:pt x="179" y="16860"/>
                  </a:cubicBezTo>
                  <a:lnTo>
                    <a:pt x="179" y="16860"/>
                  </a:lnTo>
                  <a:lnTo>
                    <a:pt x="179" y="16860"/>
                  </a:lnTo>
                  <a:lnTo>
                    <a:pt x="179" y="16860"/>
                  </a:lnTo>
                  <a:cubicBezTo>
                    <a:pt x="226" y="16503"/>
                    <a:pt x="560" y="16253"/>
                    <a:pt x="917" y="16300"/>
                  </a:cubicBezTo>
                  <a:lnTo>
                    <a:pt x="917" y="16300"/>
                  </a:lnTo>
                  <a:cubicBezTo>
                    <a:pt x="1274" y="16348"/>
                    <a:pt x="1524" y="16669"/>
                    <a:pt x="1476" y="17026"/>
                  </a:cubicBezTo>
                  <a:lnTo>
                    <a:pt x="1476" y="17026"/>
                  </a:lnTo>
                  <a:cubicBezTo>
                    <a:pt x="1441" y="17360"/>
                    <a:pt x="1155" y="17598"/>
                    <a:pt x="822" y="17598"/>
                  </a:cubicBezTo>
                  <a:lnTo>
                    <a:pt x="822" y="17598"/>
                  </a:lnTo>
                  <a:close/>
                  <a:moveTo>
                    <a:pt x="37505" y="16967"/>
                  </a:moveTo>
                  <a:lnTo>
                    <a:pt x="37505" y="16967"/>
                  </a:lnTo>
                  <a:cubicBezTo>
                    <a:pt x="37469" y="16610"/>
                    <a:pt x="37707" y="16288"/>
                    <a:pt x="38076" y="16229"/>
                  </a:cubicBezTo>
                  <a:lnTo>
                    <a:pt x="38076" y="16229"/>
                  </a:lnTo>
                  <a:cubicBezTo>
                    <a:pt x="38433" y="16181"/>
                    <a:pt x="38755" y="16431"/>
                    <a:pt x="38814" y="16788"/>
                  </a:cubicBezTo>
                  <a:lnTo>
                    <a:pt x="38814" y="16788"/>
                  </a:lnTo>
                  <a:cubicBezTo>
                    <a:pt x="38862" y="17146"/>
                    <a:pt x="38612" y="17479"/>
                    <a:pt x="38255" y="17538"/>
                  </a:cubicBezTo>
                  <a:lnTo>
                    <a:pt x="38255" y="17538"/>
                  </a:lnTo>
                  <a:lnTo>
                    <a:pt x="38171" y="17538"/>
                  </a:lnTo>
                  <a:lnTo>
                    <a:pt x="38171" y="17538"/>
                  </a:lnTo>
                  <a:cubicBezTo>
                    <a:pt x="37838" y="17538"/>
                    <a:pt x="37552" y="17300"/>
                    <a:pt x="37505" y="16967"/>
                  </a:cubicBezTo>
                  <a:close/>
                  <a:moveTo>
                    <a:pt x="1179" y="15050"/>
                  </a:moveTo>
                  <a:cubicBezTo>
                    <a:pt x="833" y="14943"/>
                    <a:pt x="631" y="14586"/>
                    <a:pt x="714" y="14240"/>
                  </a:cubicBezTo>
                  <a:lnTo>
                    <a:pt x="714" y="14240"/>
                  </a:lnTo>
                  <a:cubicBezTo>
                    <a:pt x="822" y="13907"/>
                    <a:pt x="1179" y="13693"/>
                    <a:pt x="1524" y="13800"/>
                  </a:cubicBezTo>
                  <a:lnTo>
                    <a:pt x="1524" y="13800"/>
                  </a:lnTo>
                  <a:cubicBezTo>
                    <a:pt x="1869" y="13883"/>
                    <a:pt x="2072" y="14264"/>
                    <a:pt x="1965" y="14598"/>
                  </a:cubicBezTo>
                  <a:lnTo>
                    <a:pt x="1965" y="14598"/>
                  </a:lnTo>
                  <a:cubicBezTo>
                    <a:pt x="1893" y="14895"/>
                    <a:pt x="1631" y="15074"/>
                    <a:pt x="1345" y="15074"/>
                  </a:cubicBezTo>
                  <a:lnTo>
                    <a:pt x="1345" y="15074"/>
                  </a:lnTo>
                  <a:cubicBezTo>
                    <a:pt x="1298" y="15074"/>
                    <a:pt x="1238" y="15062"/>
                    <a:pt x="1179" y="15050"/>
                  </a:cubicBezTo>
                  <a:close/>
                  <a:moveTo>
                    <a:pt x="37005" y="14550"/>
                  </a:moveTo>
                  <a:lnTo>
                    <a:pt x="37005" y="14550"/>
                  </a:lnTo>
                  <a:cubicBezTo>
                    <a:pt x="36897" y="14181"/>
                    <a:pt x="37112" y="13824"/>
                    <a:pt x="37445" y="13740"/>
                  </a:cubicBezTo>
                  <a:lnTo>
                    <a:pt x="37445" y="13740"/>
                  </a:lnTo>
                  <a:cubicBezTo>
                    <a:pt x="37802" y="13633"/>
                    <a:pt x="38160" y="13848"/>
                    <a:pt x="38255" y="14181"/>
                  </a:cubicBezTo>
                  <a:lnTo>
                    <a:pt x="38255" y="14181"/>
                  </a:lnTo>
                  <a:cubicBezTo>
                    <a:pt x="38362" y="14526"/>
                    <a:pt x="38148" y="14907"/>
                    <a:pt x="37802" y="14991"/>
                  </a:cubicBezTo>
                  <a:lnTo>
                    <a:pt x="37802" y="14991"/>
                  </a:lnTo>
                  <a:cubicBezTo>
                    <a:pt x="37743" y="15002"/>
                    <a:pt x="37683" y="15014"/>
                    <a:pt x="37624" y="15014"/>
                  </a:cubicBezTo>
                  <a:lnTo>
                    <a:pt x="37624" y="15014"/>
                  </a:lnTo>
                  <a:cubicBezTo>
                    <a:pt x="37350" y="15014"/>
                    <a:pt x="37076" y="14824"/>
                    <a:pt x="37005" y="14550"/>
                  </a:cubicBezTo>
                  <a:close/>
                  <a:moveTo>
                    <a:pt x="1953" y="12597"/>
                  </a:moveTo>
                  <a:cubicBezTo>
                    <a:pt x="1631" y="12443"/>
                    <a:pt x="1464" y="12062"/>
                    <a:pt x="1607" y="11728"/>
                  </a:cubicBezTo>
                  <a:lnTo>
                    <a:pt x="1607" y="11728"/>
                  </a:lnTo>
                  <a:cubicBezTo>
                    <a:pt x="1762" y="11407"/>
                    <a:pt x="2143" y="11240"/>
                    <a:pt x="2477" y="11383"/>
                  </a:cubicBezTo>
                  <a:lnTo>
                    <a:pt x="2477" y="11383"/>
                  </a:lnTo>
                  <a:cubicBezTo>
                    <a:pt x="2798" y="11538"/>
                    <a:pt x="2953" y="11919"/>
                    <a:pt x="2822" y="12252"/>
                  </a:cubicBezTo>
                  <a:lnTo>
                    <a:pt x="2822" y="12252"/>
                  </a:lnTo>
                  <a:cubicBezTo>
                    <a:pt x="2715" y="12502"/>
                    <a:pt x="2477" y="12657"/>
                    <a:pt x="2226" y="12657"/>
                  </a:cubicBezTo>
                  <a:lnTo>
                    <a:pt x="2226" y="12657"/>
                  </a:lnTo>
                  <a:cubicBezTo>
                    <a:pt x="2119" y="12657"/>
                    <a:pt x="2024" y="12633"/>
                    <a:pt x="1953" y="12597"/>
                  </a:cubicBezTo>
                  <a:close/>
                  <a:moveTo>
                    <a:pt x="36171" y="12204"/>
                  </a:moveTo>
                  <a:cubicBezTo>
                    <a:pt x="36016" y="11883"/>
                    <a:pt x="36183" y="11490"/>
                    <a:pt x="36516" y="11347"/>
                  </a:cubicBezTo>
                  <a:lnTo>
                    <a:pt x="36516" y="11347"/>
                  </a:lnTo>
                  <a:cubicBezTo>
                    <a:pt x="36838" y="11192"/>
                    <a:pt x="37231" y="11347"/>
                    <a:pt x="37374" y="11681"/>
                  </a:cubicBezTo>
                  <a:lnTo>
                    <a:pt x="37374" y="11681"/>
                  </a:lnTo>
                  <a:lnTo>
                    <a:pt x="37374" y="11681"/>
                  </a:lnTo>
                  <a:lnTo>
                    <a:pt x="37374" y="11681"/>
                  </a:lnTo>
                  <a:cubicBezTo>
                    <a:pt x="37529" y="12014"/>
                    <a:pt x="37362" y="12395"/>
                    <a:pt x="37028" y="12550"/>
                  </a:cubicBezTo>
                  <a:lnTo>
                    <a:pt x="37028" y="12550"/>
                  </a:lnTo>
                  <a:cubicBezTo>
                    <a:pt x="36945" y="12597"/>
                    <a:pt x="36850" y="12609"/>
                    <a:pt x="36767" y="12609"/>
                  </a:cubicBezTo>
                  <a:lnTo>
                    <a:pt x="36767" y="12609"/>
                  </a:lnTo>
                  <a:cubicBezTo>
                    <a:pt x="36516" y="12609"/>
                    <a:pt x="36278" y="12466"/>
                    <a:pt x="36171" y="12204"/>
                  </a:cubicBezTo>
                  <a:close/>
                  <a:moveTo>
                    <a:pt x="3060" y="10276"/>
                  </a:moveTo>
                  <a:cubicBezTo>
                    <a:pt x="2750" y="10073"/>
                    <a:pt x="2643" y="9680"/>
                    <a:pt x="2834" y="9383"/>
                  </a:cubicBezTo>
                  <a:lnTo>
                    <a:pt x="2834" y="9383"/>
                  </a:lnTo>
                  <a:lnTo>
                    <a:pt x="2834" y="9383"/>
                  </a:lnTo>
                  <a:lnTo>
                    <a:pt x="2834" y="9383"/>
                  </a:lnTo>
                  <a:cubicBezTo>
                    <a:pt x="3024" y="9061"/>
                    <a:pt x="3429" y="8978"/>
                    <a:pt x="3727" y="9156"/>
                  </a:cubicBezTo>
                  <a:lnTo>
                    <a:pt x="3727" y="9156"/>
                  </a:lnTo>
                  <a:cubicBezTo>
                    <a:pt x="4036" y="9347"/>
                    <a:pt x="4143" y="9752"/>
                    <a:pt x="3953" y="10049"/>
                  </a:cubicBezTo>
                  <a:lnTo>
                    <a:pt x="3953" y="10049"/>
                  </a:lnTo>
                  <a:cubicBezTo>
                    <a:pt x="3834" y="10252"/>
                    <a:pt x="3608" y="10359"/>
                    <a:pt x="3381" y="10359"/>
                  </a:cubicBezTo>
                  <a:lnTo>
                    <a:pt x="3381" y="10359"/>
                  </a:lnTo>
                  <a:cubicBezTo>
                    <a:pt x="3274" y="10371"/>
                    <a:pt x="3155" y="10335"/>
                    <a:pt x="3060" y="10276"/>
                  </a:cubicBezTo>
                  <a:close/>
                  <a:moveTo>
                    <a:pt x="35028" y="10014"/>
                  </a:moveTo>
                  <a:cubicBezTo>
                    <a:pt x="34826" y="9704"/>
                    <a:pt x="34933" y="9299"/>
                    <a:pt x="35243" y="9109"/>
                  </a:cubicBezTo>
                  <a:lnTo>
                    <a:pt x="35243" y="9109"/>
                  </a:lnTo>
                  <a:cubicBezTo>
                    <a:pt x="35564" y="8918"/>
                    <a:pt x="35957" y="9025"/>
                    <a:pt x="36135" y="9335"/>
                  </a:cubicBezTo>
                  <a:lnTo>
                    <a:pt x="36135" y="9335"/>
                  </a:lnTo>
                  <a:cubicBezTo>
                    <a:pt x="36338" y="9645"/>
                    <a:pt x="36231" y="10049"/>
                    <a:pt x="35933" y="10240"/>
                  </a:cubicBezTo>
                  <a:lnTo>
                    <a:pt x="35933" y="10240"/>
                  </a:lnTo>
                  <a:cubicBezTo>
                    <a:pt x="35826" y="10299"/>
                    <a:pt x="35707" y="10335"/>
                    <a:pt x="35588" y="10335"/>
                  </a:cubicBezTo>
                  <a:lnTo>
                    <a:pt x="35588" y="10335"/>
                  </a:lnTo>
                  <a:cubicBezTo>
                    <a:pt x="35362" y="10335"/>
                    <a:pt x="35147" y="10216"/>
                    <a:pt x="35028" y="10014"/>
                  </a:cubicBezTo>
                  <a:close/>
                  <a:moveTo>
                    <a:pt x="4453" y="8133"/>
                  </a:moveTo>
                  <a:cubicBezTo>
                    <a:pt x="4167" y="7906"/>
                    <a:pt x="4131" y="7490"/>
                    <a:pt x="4370" y="7204"/>
                  </a:cubicBezTo>
                  <a:lnTo>
                    <a:pt x="4370" y="7204"/>
                  </a:lnTo>
                  <a:cubicBezTo>
                    <a:pt x="4584" y="6918"/>
                    <a:pt x="5001" y="6882"/>
                    <a:pt x="5286" y="7120"/>
                  </a:cubicBezTo>
                  <a:lnTo>
                    <a:pt x="5286" y="7120"/>
                  </a:lnTo>
                  <a:cubicBezTo>
                    <a:pt x="5572" y="7335"/>
                    <a:pt x="5620" y="7752"/>
                    <a:pt x="5382" y="8037"/>
                  </a:cubicBezTo>
                  <a:lnTo>
                    <a:pt x="5382" y="8037"/>
                  </a:lnTo>
                  <a:cubicBezTo>
                    <a:pt x="5239" y="8204"/>
                    <a:pt x="5060" y="8275"/>
                    <a:pt x="4870" y="8275"/>
                  </a:cubicBezTo>
                  <a:lnTo>
                    <a:pt x="4870" y="8275"/>
                  </a:lnTo>
                  <a:cubicBezTo>
                    <a:pt x="4739" y="8263"/>
                    <a:pt x="4584" y="8216"/>
                    <a:pt x="4453" y="8133"/>
                  </a:cubicBezTo>
                  <a:close/>
                  <a:moveTo>
                    <a:pt x="33576" y="7990"/>
                  </a:moveTo>
                  <a:cubicBezTo>
                    <a:pt x="33338" y="7716"/>
                    <a:pt x="33385" y="7299"/>
                    <a:pt x="33671" y="7073"/>
                  </a:cubicBezTo>
                  <a:lnTo>
                    <a:pt x="33671" y="7073"/>
                  </a:lnTo>
                  <a:cubicBezTo>
                    <a:pt x="33957" y="6847"/>
                    <a:pt x="34373" y="6882"/>
                    <a:pt x="34588" y="7156"/>
                  </a:cubicBezTo>
                  <a:lnTo>
                    <a:pt x="34588" y="7156"/>
                  </a:lnTo>
                  <a:cubicBezTo>
                    <a:pt x="34814" y="7442"/>
                    <a:pt x="34790" y="7859"/>
                    <a:pt x="34504" y="8085"/>
                  </a:cubicBezTo>
                  <a:lnTo>
                    <a:pt x="34504" y="8085"/>
                  </a:lnTo>
                  <a:cubicBezTo>
                    <a:pt x="34385" y="8192"/>
                    <a:pt x="34230" y="8228"/>
                    <a:pt x="34088" y="8228"/>
                  </a:cubicBezTo>
                  <a:lnTo>
                    <a:pt x="34088" y="8228"/>
                  </a:lnTo>
                  <a:cubicBezTo>
                    <a:pt x="33909" y="8228"/>
                    <a:pt x="33719" y="8144"/>
                    <a:pt x="33576" y="7990"/>
                  </a:cubicBezTo>
                  <a:close/>
                  <a:moveTo>
                    <a:pt x="6156" y="6180"/>
                  </a:moveTo>
                  <a:cubicBezTo>
                    <a:pt x="5894" y="5906"/>
                    <a:pt x="5917" y="5489"/>
                    <a:pt x="6179" y="5251"/>
                  </a:cubicBezTo>
                  <a:lnTo>
                    <a:pt x="6179" y="5251"/>
                  </a:lnTo>
                  <a:cubicBezTo>
                    <a:pt x="6453" y="5001"/>
                    <a:pt x="6870" y="5013"/>
                    <a:pt x="7108" y="5287"/>
                  </a:cubicBezTo>
                  <a:lnTo>
                    <a:pt x="7108" y="5287"/>
                  </a:lnTo>
                  <a:cubicBezTo>
                    <a:pt x="7358" y="5549"/>
                    <a:pt x="7346" y="5966"/>
                    <a:pt x="7072" y="6204"/>
                  </a:cubicBezTo>
                  <a:lnTo>
                    <a:pt x="7072" y="6204"/>
                  </a:lnTo>
                  <a:cubicBezTo>
                    <a:pt x="6941" y="6323"/>
                    <a:pt x="6787" y="6382"/>
                    <a:pt x="6632" y="6382"/>
                  </a:cubicBezTo>
                  <a:lnTo>
                    <a:pt x="6632" y="6382"/>
                  </a:lnTo>
                  <a:cubicBezTo>
                    <a:pt x="6453" y="6382"/>
                    <a:pt x="6287" y="6311"/>
                    <a:pt x="6156" y="6180"/>
                  </a:cubicBezTo>
                  <a:close/>
                  <a:moveTo>
                    <a:pt x="31885" y="6180"/>
                  </a:moveTo>
                  <a:cubicBezTo>
                    <a:pt x="31611" y="5930"/>
                    <a:pt x="31599" y="5525"/>
                    <a:pt x="31849" y="5251"/>
                  </a:cubicBezTo>
                  <a:lnTo>
                    <a:pt x="31849" y="5251"/>
                  </a:lnTo>
                  <a:cubicBezTo>
                    <a:pt x="32111" y="4989"/>
                    <a:pt x="32528" y="4977"/>
                    <a:pt x="32778" y="5227"/>
                  </a:cubicBezTo>
                  <a:lnTo>
                    <a:pt x="32778" y="5227"/>
                  </a:lnTo>
                  <a:cubicBezTo>
                    <a:pt x="33040" y="5477"/>
                    <a:pt x="33064" y="5882"/>
                    <a:pt x="32802" y="6144"/>
                  </a:cubicBezTo>
                  <a:lnTo>
                    <a:pt x="32802" y="6144"/>
                  </a:lnTo>
                  <a:cubicBezTo>
                    <a:pt x="32671" y="6287"/>
                    <a:pt x="32504" y="6359"/>
                    <a:pt x="32325" y="6359"/>
                  </a:cubicBezTo>
                  <a:lnTo>
                    <a:pt x="32325" y="6359"/>
                  </a:lnTo>
                  <a:cubicBezTo>
                    <a:pt x="32183" y="6359"/>
                    <a:pt x="32016" y="6299"/>
                    <a:pt x="31885" y="6180"/>
                  </a:cubicBezTo>
                  <a:close/>
                  <a:moveTo>
                    <a:pt x="8084" y="4477"/>
                  </a:moveTo>
                  <a:cubicBezTo>
                    <a:pt x="7882" y="4180"/>
                    <a:pt x="7953" y="3787"/>
                    <a:pt x="8239" y="3572"/>
                  </a:cubicBezTo>
                  <a:lnTo>
                    <a:pt x="8239" y="3572"/>
                  </a:lnTo>
                  <a:cubicBezTo>
                    <a:pt x="8537" y="3370"/>
                    <a:pt x="8930" y="3430"/>
                    <a:pt x="9144" y="3727"/>
                  </a:cubicBezTo>
                  <a:lnTo>
                    <a:pt x="9144" y="3727"/>
                  </a:lnTo>
                  <a:cubicBezTo>
                    <a:pt x="9346" y="4025"/>
                    <a:pt x="9275" y="4418"/>
                    <a:pt x="8989" y="4632"/>
                  </a:cubicBezTo>
                  <a:lnTo>
                    <a:pt x="8989" y="4632"/>
                  </a:lnTo>
                  <a:cubicBezTo>
                    <a:pt x="8870" y="4704"/>
                    <a:pt x="8739" y="4751"/>
                    <a:pt x="8620" y="4751"/>
                  </a:cubicBezTo>
                  <a:lnTo>
                    <a:pt x="8620" y="4751"/>
                  </a:lnTo>
                  <a:cubicBezTo>
                    <a:pt x="8418" y="4763"/>
                    <a:pt x="8215" y="4656"/>
                    <a:pt x="8084" y="4477"/>
                  </a:cubicBezTo>
                  <a:close/>
                  <a:moveTo>
                    <a:pt x="29968" y="4620"/>
                  </a:moveTo>
                  <a:cubicBezTo>
                    <a:pt x="29670" y="4406"/>
                    <a:pt x="29587" y="4001"/>
                    <a:pt x="29801" y="3703"/>
                  </a:cubicBezTo>
                  <a:lnTo>
                    <a:pt x="29801" y="3703"/>
                  </a:lnTo>
                  <a:cubicBezTo>
                    <a:pt x="30016" y="3406"/>
                    <a:pt x="30409" y="3334"/>
                    <a:pt x="30706" y="3561"/>
                  </a:cubicBezTo>
                  <a:lnTo>
                    <a:pt x="30706" y="3561"/>
                  </a:lnTo>
                  <a:cubicBezTo>
                    <a:pt x="31004" y="3763"/>
                    <a:pt x="31075" y="4168"/>
                    <a:pt x="30873" y="4465"/>
                  </a:cubicBezTo>
                  <a:lnTo>
                    <a:pt x="30873" y="4465"/>
                  </a:lnTo>
                  <a:cubicBezTo>
                    <a:pt x="30742" y="4644"/>
                    <a:pt x="30540" y="4751"/>
                    <a:pt x="30337" y="4751"/>
                  </a:cubicBezTo>
                  <a:lnTo>
                    <a:pt x="30337" y="4751"/>
                  </a:lnTo>
                  <a:cubicBezTo>
                    <a:pt x="30206" y="4739"/>
                    <a:pt x="30087" y="4692"/>
                    <a:pt x="29968" y="4620"/>
                  </a:cubicBezTo>
                  <a:close/>
                  <a:moveTo>
                    <a:pt x="10227" y="3072"/>
                  </a:moveTo>
                  <a:cubicBezTo>
                    <a:pt x="10061" y="2739"/>
                    <a:pt x="10180" y="2358"/>
                    <a:pt x="10513" y="2191"/>
                  </a:cubicBezTo>
                  <a:lnTo>
                    <a:pt x="10513" y="2191"/>
                  </a:lnTo>
                  <a:cubicBezTo>
                    <a:pt x="10835" y="2025"/>
                    <a:pt x="11228" y="2144"/>
                    <a:pt x="11394" y="2477"/>
                  </a:cubicBezTo>
                  <a:lnTo>
                    <a:pt x="11394" y="2477"/>
                  </a:lnTo>
                  <a:cubicBezTo>
                    <a:pt x="11549" y="2799"/>
                    <a:pt x="11430" y="3191"/>
                    <a:pt x="11109" y="3346"/>
                  </a:cubicBezTo>
                  <a:lnTo>
                    <a:pt x="11109" y="3346"/>
                  </a:lnTo>
                  <a:cubicBezTo>
                    <a:pt x="11013" y="3394"/>
                    <a:pt x="10918" y="3430"/>
                    <a:pt x="10811" y="3430"/>
                  </a:cubicBezTo>
                  <a:lnTo>
                    <a:pt x="10811" y="3430"/>
                  </a:lnTo>
                  <a:cubicBezTo>
                    <a:pt x="10573" y="3430"/>
                    <a:pt x="10347" y="3287"/>
                    <a:pt x="10227" y="3072"/>
                  </a:cubicBezTo>
                  <a:close/>
                  <a:moveTo>
                    <a:pt x="27837" y="3322"/>
                  </a:moveTo>
                  <a:cubicBezTo>
                    <a:pt x="27503" y="3156"/>
                    <a:pt x="27384" y="2751"/>
                    <a:pt x="27551" y="2441"/>
                  </a:cubicBezTo>
                  <a:lnTo>
                    <a:pt x="27551" y="2441"/>
                  </a:lnTo>
                  <a:cubicBezTo>
                    <a:pt x="27718" y="2120"/>
                    <a:pt x="28123" y="2001"/>
                    <a:pt x="28432" y="2156"/>
                  </a:cubicBezTo>
                  <a:lnTo>
                    <a:pt x="28432" y="2156"/>
                  </a:lnTo>
                  <a:cubicBezTo>
                    <a:pt x="28754" y="2322"/>
                    <a:pt x="28873" y="2727"/>
                    <a:pt x="28718" y="3037"/>
                  </a:cubicBezTo>
                  <a:lnTo>
                    <a:pt x="28718" y="3037"/>
                  </a:lnTo>
                  <a:cubicBezTo>
                    <a:pt x="28599" y="3263"/>
                    <a:pt x="28373" y="3394"/>
                    <a:pt x="28134" y="3394"/>
                  </a:cubicBezTo>
                  <a:lnTo>
                    <a:pt x="28134" y="3394"/>
                  </a:lnTo>
                  <a:cubicBezTo>
                    <a:pt x="28039" y="3394"/>
                    <a:pt x="27944" y="3382"/>
                    <a:pt x="27837" y="3322"/>
                  </a:cubicBezTo>
                  <a:close/>
                  <a:moveTo>
                    <a:pt x="12549" y="1953"/>
                  </a:moveTo>
                  <a:cubicBezTo>
                    <a:pt x="12430" y="1608"/>
                    <a:pt x="12609" y="1239"/>
                    <a:pt x="12954" y="1120"/>
                  </a:cubicBezTo>
                  <a:lnTo>
                    <a:pt x="12954" y="1120"/>
                  </a:lnTo>
                  <a:cubicBezTo>
                    <a:pt x="13299" y="1001"/>
                    <a:pt x="13668" y="1179"/>
                    <a:pt x="13787" y="1525"/>
                  </a:cubicBezTo>
                  <a:lnTo>
                    <a:pt x="13787" y="1525"/>
                  </a:lnTo>
                  <a:cubicBezTo>
                    <a:pt x="13907" y="1858"/>
                    <a:pt x="13728" y="2239"/>
                    <a:pt x="13383" y="2358"/>
                  </a:cubicBezTo>
                  <a:lnTo>
                    <a:pt x="13383" y="2358"/>
                  </a:lnTo>
                  <a:cubicBezTo>
                    <a:pt x="13311" y="2382"/>
                    <a:pt x="13240" y="2394"/>
                    <a:pt x="13156" y="2394"/>
                  </a:cubicBezTo>
                  <a:lnTo>
                    <a:pt x="13156" y="2394"/>
                  </a:lnTo>
                  <a:cubicBezTo>
                    <a:pt x="12894" y="2394"/>
                    <a:pt x="12644" y="2239"/>
                    <a:pt x="12549" y="1953"/>
                  </a:cubicBezTo>
                  <a:close/>
                  <a:moveTo>
                    <a:pt x="25563" y="2334"/>
                  </a:moveTo>
                  <a:cubicBezTo>
                    <a:pt x="25217" y="2215"/>
                    <a:pt x="25039" y="1846"/>
                    <a:pt x="25158" y="1501"/>
                  </a:cubicBezTo>
                  <a:lnTo>
                    <a:pt x="25158" y="1501"/>
                  </a:lnTo>
                  <a:cubicBezTo>
                    <a:pt x="25277" y="1167"/>
                    <a:pt x="25646" y="989"/>
                    <a:pt x="25991" y="1108"/>
                  </a:cubicBezTo>
                  <a:lnTo>
                    <a:pt x="25991" y="1108"/>
                  </a:lnTo>
                  <a:cubicBezTo>
                    <a:pt x="26337" y="1227"/>
                    <a:pt x="26515" y="1596"/>
                    <a:pt x="26396" y="1941"/>
                  </a:cubicBezTo>
                  <a:lnTo>
                    <a:pt x="26396" y="1941"/>
                  </a:lnTo>
                  <a:cubicBezTo>
                    <a:pt x="26301" y="2203"/>
                    <a:pt x="26051" y="2370"/>
                    <a:pt x="25777" y="2370"/>
                  </a:cubicBezTo>
                  <a:lnTo>
                    <a:pt x="25777" y="2370"/>
                  </a:lnTo>
                  <a:cubicBezTo>
                    <a:pt x="25706" y="2382"/>
                    <a:pt x="25634" y="2370"/>
                    <a:pt x="25563" y="2334"/>
                  </a:cubicBezTo>
                  <a:close/>
                  <a:moveTo>
                    <a:pt x="15002" y="1179"/>
                  </a:moveTo>
                  <a:cubicBezTo>
                    <a:pt x="14930" y="822"/>
                    <a:pt x="15157" y="477"/>
                    <a:pt x="15514" y="405"/>
                  </a:cubicBezTo>
                  <a:lnTo>
                    <a:pt x="15514" y="405"/>
                  </a:lnTo>
                  <a:lnTo>
                    <a:pt x="15514" y="405"/>
                  </a:lnTo>
                  <a:lnTo>
                    <a:pt x="15514" y="405"/>
                  </a:lnTo>
                  <a:cubicBezTo>
                    <a:pt x="15871" y="334"/>
                    <a:pt x="16216" y="548"/>
                    <a:pt x="16288" y="905"/>
                  </a:cubicBezTo>
                  <a:lnTo>
                    <a:pt x="16288" y="905"/>
                  </a:lnTo>
                  <a:cubicBezTo>
                    <a:pt x="16359" y="1275"/>
                    <a:pt x="16145" y="1608"/>
                    <a:pt x="15776" y="1679"/>
                  </a:cubicBezTo>
                  <a:lnTo>
                    <a:pt x="15776" y="1679"/>
                  </a:lnTo>
                  <a:cubicBezTo>
                    <a:pt x="15740" y="1703"/>
                    <a:pt x="15692" y="1703"/>
                    <a:pt x="15645" y="1703"/>
                  </a:cubicBezTo>
                  <a:lnTo>
                    <a:pt x="15645" y="1703"/>
                  </a:lnTo>
                  <a:cubicBezTo>
                    <a:pt x="15335" y="1703"/>
                    <a:pt x="15061" y="1489"/>
                    <a:pt x="15002" y="1179"/>
                  </a:cubicBezTo>
                  <a:close/>
                  <a:moveTo>
                    <a:pt x="23181" y="1667"/>
                  </a:moveTo>
                  <a:cubicBezTo>
                    <a:pt x="22824" y="1596"/>
                    <a:pt x="22598" y="1251"/>
                    <a:pt x="22670" y="894"/>
                  </a:cubicBezTo>
                  <a:lnTo>
                    <a:pt x="22670" y="894"/>
                  </a:lnTo>
                  <a:cubicBezTo>
                    <a:pt x="22741" y="536"/>
                    <a:pt x="23086" y="310"/>
                    <a:pt x="23443" y="393"/>
                  </a:cubicBezTo>
                  <a:lnTo>
                    <a:pt x="23443" y="393"/>
                  </a:lnTo>
                  <a:cubicBezTo>
                    <a:pt x="23801" y="465"/>
                    <a:pt x="24027" y="810"/>
                    <a:pt x="23955" y="1167"/>
                  </a:cubicBezTo>
                  <a:lnTo>
                    <a:pt x="23955" y="1167"/>
                  </a:lnTo>
                  <a:cubicBezTo>
                    <a:pt x="23896" y="1477"/>
                    <a:pt x="23610" y="1679"/>
                    <a:pt x="23312" y="1679"/>
                  </a:cubicBezTo>
                  <a:lnTo>
                    <a:pt x="23312" y="1679"/>
                  </a:lnTo>
                  <a:cubicBezTo>
                    <a:pt x="23265" y="1679"/>
                    <a:pt x="23217" y="1679"/>
                    <a:pt x="23181" y="1667"/>
                  </a:cubicBezTo>
                  <a:close/>
                  <a:moveTo>
                    <a:pt x="17538" y="727"/>
                  </a:moveTo>
                  <a:cubicBezTo>
                    <a:pt x="17502" y="370"/>
                    <a:pt x="17788" y="60"/>
                    <a:pt x="18145" y="36"/>
                  </a:cubicBezTo>
                  <a:lnTo>
                    <a:pt x="18145" y="36"/>
                  </a:lnTo>
                  <a:cubicBezTo>
                    <a:pt x="18502" y="1"/>
                    <a:pt x="18812" y="286"/>
                    <a:pt x="18848" y="644"/>
                  </a:cubicBezTo>
                  <a:lnTo>
                    <a:pt x="18848" y="644"/>
                  </a:lnTo>
                  <a:cubicBezTo>
                    <a:pt x="18871" y="1001"/>
                    <a:pt x="18598" y="1310"/>
                    <a:pt x="18240" y="1346"/>
                  </a:cubicBezTo>
                  <a:lnTo>
                    <a:pt x="18240" y="1346"/>
                  </a:lnTo>
                  <a:lnTo>
                    <a:pt x="18193" y="1346"/>
                  </a:lnTo>
                  <a:lnTo>
                    <a:pt x="18193" y="1346"/>
                  </a:lnTo>
                  <a:cubicBezTo>
                    <a:pt x="17847" y="1358"/>
                    <a:pt x="17550" y="1084"/>
                    <a:pt x="17538" y="727"/>
                  </a:cubicBezTo>
                  <a:close/>
                  <a:moveTo>
                    <a:pt x="20705" y="1346"/>
                  </a:moveTo>
                  <a:cubicBezTo>
                    <a:pt x="20348" y="1310"/>
                    <a:pt x="20062" y="1013"/>
                    <a:pt x="20098" y="644"/>
                  </a:cubicBezTo>
                  <a:lnTo>
                    <a:pt x="20098" y="644"/>
                  </a:lnTo>
                  <a:cubicBezTo>
                    <a:pt x="20122" y="286"/>
                    <a:pt x="20419" y="1"/>
                    <a:pt x="20800" y="36"/>
                  </a:cubicBezTo>
                  <a:lnTo>
                    <a:pt x="20800" y="36"/>
                  </a:lnTo>
                  <a:lnTo>
                    <a:pt x="20800" y="36"/>
                  </a:lnTo>
                  <a:lnTo>
                    <a:pt x="20800" y="36"/>
                  </a:lnTo>
                  <a:cubicBezTo>
                    <a:pt x="21157" y="60"/>
                    <a:pt x="21419" y="358"/>
                    <a:pt x="21407" y="727"/>
                  </a:cubicBezTo>
                  <a:lnTo>
                    <a:pt x="21407" y="727"/>
                  </a:lnTo>
                  <a:cubicBezTo>
                    <a:pt x="21372" y="1072"/>
                    <a:pt x="21098" y="1346"/>
                    <a:pt x="20753" y="1346"/>
                  </a:cubicBezTo>
                  <a:lnTo>
                    <a:pt x="20753" y="1346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8"/>
            <p:cNvSpPr/>
            <p:nvPr/>
          </p:nvSpPr>
          <p:spPr>
            <a:xfrm>
              <a:off x="2691053" y="-1087546"/>
              <a:ext cx="1387840" cy="1387434"/>
            </a:xfrm>
            <a:custGeom>
              <a:avLst/>
              <a:gdLst/>
              <a:ahLst/>
              <a:cxnLst/>
              <a:rect l="l" t="t" r="r" b="b"/>
              <a:pathLst>
                <a:path w="44507" h="44494" extrusionOk="0">
                  <a:moveTo>
                    <a:pt x="22265" y="44494"/>
                  </a:moveTo>
                  <a:cubicBezTo>
                    <a:pt x="21944" y="44494"/>
                    <a:pt x="21670" y="44232"/>
                    <a:pt x="21670" y="43899"/>
                  </a:cubicBezTo>
                  <a:lnTo>
                    <a:pt x="21670" y="43899"/>
                  </a:lnTo>
                  <a:cubicBezTo>
                    <a:pt x="21670" y="43577"/>
                    <a:pt x="21944" y="43303"/>
                    <a:pt x="22265" y="43303"/>
                  </a:cubicBezTo>
                  <a:lnTo>
                    <a:pt x="22265" y="43303"/>
                  </a:lnTo>
                  <a:cubicBezTo>
                    <a:pt x="22599" y="43303"/>
                    <a:pt x="22861" y="43577"/>
                    <a:pt x="22861" y="43899"/>
                  </a:cubicBezTo>
                  <a:lnTo>
                    <a:pt x="22861" y="43899"/>
                  </a:lnTo>
                  <a:cubicBezTo>
                    <a:pt x="22849" y="44232"/>
                    <a:pt x="22599" y="44494"/>
                    <a:pt x="22265" y="44494"/>
                  </a:cubicBezTo>
                  <a:lnTo>
                    <a:pt x="22265" y="44494"/>
                  </a:lnTo>
                  <a:close/>
                  <a:moveTo>
                    <a:pt x="19575" y="44339"/>
                  </a:moveTo>
                  <a:cubicBezTo>
                    <a:pt x="19241" y="44291"/>
                    <a:pt x="19027" y="44006"/>
                    <a:pt x="19051" y="43684"/>
                  </a:cubicBezTo>
                  <a:lnTo>
                    <a:pt x="19051" y="43684"/>
                  </a:lnTo>
                  <a:cubicBezTo>
                    <a:pt x="19098" y="43351"/>
                    <a:pt x="19384" y="43125"/>
                    <a:pt x="19706" y="43160"/>
                  </a:cubicBezTo>
                  <a:lnTo>
                    <a:pt x="19706" y="43160"/>
                  </a:lnTo>
                  <a:cubicBezTo>
                    <a:pt x="20039" y="43208"/>
                    <a:pt x="20265" y="43482"/>
                    <a:pt x="20229" y="43815"/>
                  </a:cubicBezTo>
                  <a:lnTo>
                    <a:pt x="20229" y="43815"/>
                  </a:lnTo>
                  <a:cubicBezTo>
                    <a:pt x="20194" y="44113"/>
                    <a:pt x="19932" y="44339"/>
                    <a:pt x="19646" y="44339"/>
                  </a:cubicBezTo>
                  <a:lnTo>
                    <a:pt x="19646" y="44339"/>
                  </a:lnTo>
                  <a:close/>
                  <a:moveTo>
                    <a:pt x="24278" y="43815"/>
                  </a:moveTo>
                  <a:cubicBezTo>
                    <a:pt x="24230" y="43482"/>
                    <a:pt x="24468" y="43184"/>
                    <a:pt x="24801" y="43160"/>
                  </a:cubicBezTo>
                  <a:lnTo>
                    <a:pt x="24801" y="43160"/>
                  </a:lnTo>
                  <a:cubicBezTo>
                    <a:pt x="25123" y="43113"/>
                    <a:pt x="25409" y="43351"/>
                    <a:pt x="25456" y="43684"/>
                  </a:cubicBezTo>
                  <a:lnTo>
                    <a:pt x="25456" y="43684"/>
                  </a:lnTo>
                  <a:cubicBezTo>
                    <a:pt x="25492" y="44006"/>
                    <a:pt x="25254" y="44303"/>
                    <a:pt x="24932" y="44339"/>
                  </a:cubicBezTo>
                  <a:lnTo>
                    <a:pt x="24932" y="44339"/>
                  </a:lnTo>
                  <a:lnTo>
                    <a:pt x="24861" y="44339"/>
                  </a:lnTo>
                  <a:lnTo>
                    <a:pt x="24861" y="44339"/>
                  </a:lnTo>
                  <a:cubicBezTo>
                    <a:pt x="24575" y="44339"/>
                    <a:pt x="24325" y="44125"/>
                    <a:pt x="24278" y="43815"/>
                  </a:cubicBezTo>
                  <a:close/>
                  <a:moveTo>
                    <a:pt x="16943" y="43863"/>
                  </a:moveTo>
                  <a:lnTo>
                    <a:pt x="16943" y="43863"/>
                  </a:lnTo>
                  <a:lnTo>
                    <a:pt x="16943" y="43863"/>
                  </a:lnTo>
                  <a:cubicBezTo>
                    <a:pt x="16622" y="43780"/>
                    <a:pt x="16431" y="43458"/>
                    <a:pt x="16503" y="43148"/>
                  </a:cubicBezTo>
                  <a:lnTo>
                    <a:pt x="16503" y="43148"/>
                  </a:lnTo>
                  <a:cubicBezTo>
                    <a:pt x="16586" y="42827"/>
                    <a:pt x="16908" y="42637"/>
                    <a:pt x="17217" y="42708"/>
                  </a:cubicBezTo>
                  <a:lnTo>
                    <a:pt x="17217" y="42708"/>
                  </a:lnTo>
                  <a:cubicBezTo>
                    <a:pt x="17539" y="42791"/>
                    <a:pt x="17729" y="43113"/>
                    <a:pt x="17658" y="43422"/>
                  </a:cubicBezTo>
                  <a:lnTo>
                    <a:pt x="17658" y="43422"/>
                  </a:lnTo>
                  <a:cubicBezTo>
                    <a:pt x="17598" y="43696"/>
                    <a:pt x="17336" y="43875"/>
                    <a:pt x="17074" y="43875"/>
                  </a:cubicBezTo>
                  <a:lnTo>
                    <a:pt x="17074" y="43875"/>
                  </a:lnTo>
                  <a:cubicBezTo>
                    <a:pt x="17027" y="43875"/>
                    <a:pt x="16979" y="43875"/>
                    <a:pt x="16943" y="43863"/>
                  </a:cubicBezTo>
                  <a:close/>
                  <a:moveTo>
                    <a:pt x="26861" y="43410"/>
                  </a:moveTo>
                  <a:cubicBezTo>
                    <a:pt x="26790" y="43101"/>
                    <a:pt x="26980" y="42767"/>
                    <a:pt x="27302" y="42696"/>
                  </a:cubicBezTo>
                  <a:lnTo>
                    <a:pt x="27302" y="42696"/>
                  </a:lnTo>
                  <a:cubicBezTo>
                    <a:pt x="27611" y="42625"/>
                    <a:pt x="27933" y="42815"/>
                    <a:pt x="28016" y="43125"/>
                  </a:cubicBezTo>
                  <a:lnTo>
                    <a:pt x="28016" y="43125"/>
                  </a:lnTo>
                  <a:cubicBezTo>
                    <a:pt x="28088" y="43446"/>
                    <a:pt x="27897" y="43768"/>
                    <a:pt x="27576" y="43839"/>
                  </a:cubicBezTo>
                  <a:lnTo>
                    <a:pt x="27576" y="43839"/>
                  </a:lnTo>
                  <a:cubicBezTo>
                    <a:pt x="27540" y="43851"/>
                    <a:pt x="27492" y="43851"/>
                    <a:pt x="27433" y="43851"/>
                  </a:cubicBezTo>
                  <a:lnTo>
                    <a:pt x="27433" y="43851"/>
                  </a:lnTo>
                  <a:cubicBezTo>
                    <a:pt x="27183" y="43875"/>
                    <a:pt x="26945" y="43696"/>
                    <a:pt x="26861" y="43410"/>
                  </a:cubicBezTo>
                  <a:close/>
                  <a:moveTo>
                    <a:pt x="14383" y="43053"/>
                  </a:moveTo>
                  <a:cubicBezTo>
                    <a:pt x="14062" y="42934"/>
                    <a:pt x="13919" y="42589"/>
                    <a:pt x="14038" y="42291"/>
                  </a:cubicBezTo>
                  <a:lnTo>
                    <a:pt x="14038" y="42291"/>
                  </a:lnTo>
                  <a:cubicBezTo>
                    <a:pt x="14157" y="41982"/>
                    <a:pt x="14502" y="41839"/>
                    <a:pt x="14800" y="41958"/>
                  </a:cubicBezTo>
                  <a:lnTo>
                    <a:pt x="14800" y="41958"/>
                  </a:lnTo>
                  <a:cubicBezTo>
                    <a:pt x="15098" y="42077"/>
                    <a:pt x="15253" y="42410"/>
                    <a:pt x="15134" y="42708"/>
                  </a:cubicBezTo>
                  <a:lnTo>
                    <a:pt x="15134" y="42708"/>
                  </a:lnTo>
                  <a:cubicBezTo>
                    <a:pt x="15050" y="42946"/>
                    <a:pt x="14824" y="43101"/>
                    <a:pt x="14586" y="43101"/>
                  </a:cubicBezTo>
                  <a:lnTo>
                    <a:pt x="14586" y="43101"/>
                  </a:lnTo>
                  <a:cubicBezTo>
                    <a:pt x="14514" y="43101"/>
                    <a:pt x="14443" y="43089"/>
                    <a:pt x="14383" y="43053"/>
                  </a:cubicBezTo>
                  <a:close/>
                  <a:moveTo>
                    <a:pt x="29385" y="42708"/>
                  </a:moveTo>
                  <a:cubicBezTo>
                    <a:pt x="29266" y="42398"/>
                    <a:pt x="29409" y="42053"/>
                    <a:pt x="29719" y="41958"/>
                  </a:cubicBezTo>
                  <a:lnTo>
                    <a:pt x="29719" y="41958"/>
                  </a:lnTo>
                  <a:cubicBezTo>
                    <a:pt x="30040" y="41839"/>
                    <a:pt x="30374" y="41994"/>
                    <a:pt x="30481" y="42291"/>
                  </a:cubicBezTo>
                  <a:lnTo>
                    <a:pt x="30481" y="42291"/>
                  </a:lnTo>
                  <a:cubicBezTo>
                    <a:pt x="30600" y="42613"/>
                    <a:pt x="30457" y="42946"/>
                    <a:pt x="30135" y="43053"/>
                  </a:cubicBezTo>
                  <a:lnTo>
                    <a:pt x="30135" y="43053"/>
                  </a:lnTo>
                  <a:cubicBezTo>
                    <a:pt x="30064" y="43077"/>
                    <a:pt x="30004" y="43101"/>
                    <a:pt x="29933" y="43101"/>
                  </a:cubicBezTo>
                  <a:lnTo>
                    <a:pt x="29933" y="43101"/>
                  </a:lnTo>
                  <a:cubicBezTo>
                    <a:pt x="29695" y="43101"/>
                    <a:pt x="29469" y="42946"/>
                    <a:pt x="29385" y="42708"/>
                  </a:cubicBezTo>
                  <a:close/>
                  <a:moveTo>
                    <a:pt x="11919" y="41958"/>
                  </a:moveTo>
                  <a:cubicBezTo>
                    <a:pt x="11621" y="41803"/>
                    <a:pt x="11526" y="41446"/>
                    <a:pt x="11669" y="41148"/>
                  </a:cubicBezTo>
                  <a:lnTo>
                    <a:pt x="11669" y="41148"/>
                  </a:lnTo>
                  <a:cubicBezTo>
                    <a:pt x="11824" y="40851"/>
                    <a:pt x="12181" y="40743"/>
                    <a:pt x="12478" y="40898"/>
                  </a:cubicBezTo>
                  <a:lnTo>
                    <a:pt x="12478" y="40898"/>
                  </a:lnTo>
                  <a:cubicBezTo>
                    <a:pt x="12776" y="41041"/>
                    <a:pt x="12871" y="41398"/>
                    <a:pt x="12728" y="41696"/>
                  </a:cubicBezTo>
                  <a:lnTo>
                    <a:pt x="12728" y="41696"/>
                  </a:lnTo>
                  <a:cubicBezTo>
                    <a:pt x="12621" y="41910"/>
                    <a:pt x="12419" y="42017"/>
                    <a:pt x="12205" y="42017"/>
                  </a:cubicBezTo>
                  <a:lnTo>
                    <a:pt x="12205" y="42017"/>
                  </a:lnTo>
                  <a:cubicBezTo>
                    <a:pt x="12097" y="42029"/>
                    <a:pt x="12014" y="41994"/>
                    <a:pt x="11919" y="41958"/>
                  </a:cubicBezTo>
                  <a:close/>
                  <a:moveTo>
                    <a:pt x="31790" y="41696"/>
                  </a:moveTo>
                  <a:cubicBezTo>
                    <a:pt x="31647" y="41398"/>
                    <a:pt x="31743" y="41041"/>
                    <a:pt x="32040" y="40898"/>
                  </a:cubicBezTo>
                  <a:lnTo>
                    <a:pt x="32040" y="40898"/>
                  </a:lnTo>
                  <a:cubicBezTo>
                    <a:pt x="32338" y="40743"/>
                    <a:pt x="32695" y="40851"/>
                    <a:pt x="32850" y="41148"/>
                  </a:cubicBezTo>
                  <a:lnTo>
                    <a:pt x="32850" y="41148"/>
                  </a:lnTo>
                  <a:cubicBezTo>
                    <a:pt x="32993" y="41446"/>
                    <a:pt x="32898" y="41803"/>
                    <a:pt x="32600" y="41958"/>
                  </a:cubicBezTo>
                  <a:lnTo>
                    <a:pt x="32600" y="41958"/>
                  </a:lnTo>
                  <a:cubicBezTo>
                    <a:pt x="32505" y="41994"/>
                    <a:pt x="32421" y="42029"/>
                    <a:pt x="32326" y="42029"/>
                  </a:cubicBezTo>
                  <a:lnTo>
                    <a:pt x="32326" y="42029"/>
                  </a:lnTo>
                  <a:cubicBezTo>
                    <a:pt x="32100" y="42017"/>
                    <a:pt x="31909" y="41910"/>
                    <a:pt x="31790" y="41696"/>
                  </a:cubicBezTo>
                  <a:close/>
                  <a:moveTo>
                    <a:pt x="9621" y="40565"/>
                  </a:moveTo>
                  <a:cubicBezTo>
                    <a:pt x="9347" y="40386"/>
                    <a:pt x="9288" y="40017"/>
                    <a:pt x="9466" y="39755"/>
                  </a:cubicBezTo>
                  <a:lnTo>
                    <a:pt x="9466" y="39755"/>
                  </a:lnTo>
                  <a:cubicBezTo>
                    <a:pt x="9657" y="39481"/>
                    <a:pt x="10014" y="39410"/>
                    <a:pt x="10288" y="39600"/>
                  </a:cubicBezTo>
                  <a:lnTo>
                    <a:pt x="10288" y="39600"/>
                  </a:lnTo>
                  <a:cubicBezTo>
                    <a:pt x="10550" y="39779"/>
                    <a:pt x="10633" y="40148"/>
                    <a:pt x="10431" y="40422"/>
                  </a:cubicBezTo>
                  <a:lnTo>
                    <a:pt x="10431" y="40422"/>
                  </a:lnTo>
                  <a:cubicBezTo>
                    <a:pt x="10311" y="40589"/>
                    <a:pt x="10133" y="40672"/>
                    <a:pt x="9942" y="40672"/>
                  </a:cubicBezTo>
                  <a:lnTo>
                    <a:pt x="9942" y="40672"/>
                  </a:lnTo>
                  <a:cubicBezTo>
                    <a:pt x="9835" y="40672"/>
                    <a:pt x="9716" y="40648"/>
                    <a:pt x="9621" y="40565"/>
                  </a:cubicBezTo>
                  <a:close/>
                  <a:moveTo>
                    <a:pt x="34064" y="40410"/>
                  </a:moveTo>
                  <a:cubicBezTo>
                    <a:pt x="33874" y="40136"/>
                    <a:pt x="33945" y="39767"/>
                    <a:pt x="34219" y="39589"/>
                  </a:cubicBezTo>
                  <a:lnTo>
                    <a:pt x="34219" y="39589"/>
                  </a:lnTo>
                  <a:cubicBezTo>
                    <a:pt x="34481" y="39410"/>
                    <a:pt x="34862" y="39469"/>
                    <a:pt x="35041" y="39731"/>
                  </a:cubicBezTo>
                  <a:lnTo>
                    <a:pt x="35041" y="39731"/>
                  </a:lnTo>
                  <a:cubicBezTo>
                    <a:pt x="35231" y="40005"/>
                    <a:pt x="35160" y="40374"/>
                    <a:pt x="34886" y="40553"/>
                  </a:cubicBezTo>
                  <a:lnTo>
                    <a:pt x="34886" y="40553"/>
                  </a:lnTo>
                  <a:cubicBezTo>
                    <a:pt x="34779" y="40624"/>
                    <a:pt x="34660" y="40660"/>
                    <a:pt x="34565" y="40660"/>
                  </a:cubicBezTo>
                  <a:lnTo>
                    <a:pt x="34565" y="40660"/>
                  </a:lnTo>
                  <a:cubicBezTo>
                    <a:pt x="34362" y="40660"/>
                    <a:pt x="34184" y="40565"/>
                    <a:pt x="34064" y="40410"/>
                  </a:cubicBezTo>
                  <a:close/>
                  <a:moveTo>
                    <a:pt x="7502" y="38898"/>
                  </a:moveTo>
                  <a:cubicBezTo>
                    <a:pt x="7252" y="38696"/>
                    <a:pt x="7240" y="38303"/>
                    <a:pt x="7454" y="38065"/>
                  </a:cubicBezTo>
                  <a:lnTo>
                    <a:pt x="7454" y="38065"/>
                  </a:lnTo>
                  <a:cubicBezTo>
                    <a:pt x="7680" y="37826"/>
                    <a:pt x="8049" y="37803"/>
                    <a:pt x="8287" y="38029"/>
                  </a:cubicBezTo>
                  <a:lnTo>
                    <a:pt x="8287" y="38029"/>
                  </a:lnTo>
                  <a:cubicBezTo>
                    <a:pt x="8549" y="38231"/>
                    <a:pt x="8561" y="38624"/>
                    <a:pt x="8335" y="38862"/>
                  </a:cubicBezTo>
                  <a:lnTo>
                    <a:pt x="8335" y="38862"/>
                  </a:lnTo>
                  <a:cubicBezTo>
                    <a:pt x="8216" y="38993"/>
                    <a:pt x="8049" y="39053"/>
                    <a:pt x="7895" y="39053"/>
                  </a:cubicBezTo>
                  <a:lnTo>
                    <a:pt x="7895" y="39053"/>
                  </a:lnTo>
                  <a:cubicBezTo>
                    <a:pt x="7752" y="39065"/>
                    <a:pt x="7621" y="39005"/>
                    <a:pt x="7502" y="38898"/>
                  </a:cubicBezTo>
                  <a:close/>
                  <a:moveTo>
                    <a:pt x="36172" y="38838"/>
                  </a:moveTo>
                  <a:cubicBezTo>
                    <a:pt x="35946" y="38600"/>
                    <a:pt x="35969" y="38219"/>
                    <a:pt x="36208" y="38005"/>
                  </a:cubicBezTo>
                  <a:lnTo>
                    <a:pt x="36208" y="38005"/>
                  </a:lnTo>
                  <a:cubicBezTo>
                    <a:pt x="36470" y="37779"/>
                    <a:pt x="36839" y="37815"/>
                    <a:pt x="37041" y="38053"/>
                  </a:cubicBezTo>
                  <a:lnTo>
                    <a:pt x="37041" y="38053"/>
                  </a:lnTo>
                  <a:cubicBezTo>
                    <a:pt x="37255" y="38291"/>
                    <a:pt x="37243" y="38684"/>
                    <a:pt x="37005" y="38886"/>
                  </a:cubicBezTo>
                  <a:lnTo>
                    <a:pt x="37005" y="38886"/>
                  </a:lnTo>
                  <a:cubicBezTo>
                    <a:pt x="36898" y="38993"/>
                    <a:pt x="36743" y="39029"/>
                    <a:pt x="36612" y="39029"/>
                  </a:cubicBezTo>
                  <a:lnTo>
                    <a:pt x="36612" y="39029"/>
                  </a:lnTo>
                  <a:cubicBezTo>
                    <a:pt x="36446" y="39053"/>
                    <a:pt x="36291" y="38981"/>
                    <a:pt x="36172" y="38838"/>
                  </a:cubicBezTo>
                  <a:close/>
                  <a:moveTo>
                    <a:pt x="5609" y="37005"/>
                  </a:moveTo>
                  <a:cubicBezTo>
                    <a:pt x="5394" y="36767"/>
                    <a:pt x="5418" y="36398"/>
                    <a:pt x="5656" y="36183"/>
                  </a:cubicBezTo>
                  <a:lnTo>
                    <a:pt x="5656" y="36183"/>
                  </a:lnTo>
                  <a:cubicBezTo>
                    <a:pt x="5894" y="35957"/>
                    <a:pt x="6263" y="35981"/>
                    <a:pt x="6490" y="36219"/>
                  </a:cubicBezTo>
                  <a:lnTo>
                    <a:pt x="6490" y="36219"/>
                  </a:lnTo>
                  <a:cubicBezTo>
                    <a:pt x="6716" y="36457"/>
                    <a:pt x="6680" y="36850"/>
                    <a:pt x="6442" y="37053"/>
                  </a:cubicBezTo>
                  <a:lnTo>
                    <a:pt x="6442" y="37053"/>
                  </a:lnTo>
                  <a:cubicBezTo>
                    <a:pt x="6347" y="37160"/>
                    <a:pt x="6192" y="37207"/>
                    <a:pt x="6061" y="37207"/>
                  </a:cubicBezTo>
                  <a:lnTo>
                    <a:pt x="6061" y="37207"/>
                  </a:lnTo>
                  <a:cubicBezTo>
                    <a:pt x="5882" y="37207"/>
                    <a:pt x="5716" y="37148"/>
                    <a:pt x="5609" y="37005"/>
                  </a:cubicBezTo>
                  <a:close/>
                  <a:moveTo>
                    <a:pt x="38077" y="37053"/>
                  </a:moveTo>
                  <a:cubicBezTo>
                    <a:pt x="37815" y="36826"/>
                    <a:pt x="37803" y="36457"/>
                    <a:pt x="38029" y="36219"/>
                  </a:cubicBezTo>
                  <a:lnTo>
                    <a:pt x="38029" y="36219"/>
                  </a:lnTo>
                  <a:cubicBezTo>
                    <a:pt x="38255" y="35981"/>
                    <a:pt x="38625" y="35957"/>
                    <a:pt x="38863" y="36171"/>
                  </a:cubicBezTo>
                  <a:lnTo>
                    <a:pt x="38863" y="36171"/>
                  </a:lnTo>
                  <a:cubicBezTo>
                    <a:pt x="39113" y="36386"/>
                    <a:pt x="39125" y="36767"/>
                    <a:pt x="38910" y="37005"/>
                  </a:cubicBezTo>
                  <a:lnTo>
                    <a:pt x="38910" y="37005"/>
                  </a:lnTo>
                  <a:cubicBezTo>
                    <a:pt x="38791" y="37148"/>
                    <a:pt x="38625" y="37207"/>
                    <a:pt x="38458" y="37207"/>
                  </a:cubicBezTo>
                  <a:lnTo>
                    <a:pt x="38458" y="37207"/>
                  </a:lnTo>
                  <a:cubicBezTo>
                    <a:pt x="38327" y="37207"/>
                    <a:pt x="38172" y="37148"/>
                    <a:pt x="38077" y="37053"/>
                  </a:cubicBezTo>
                  <a:close/>
                  <a:moveTo>
                    <a:pt x="3942" y="34897"/>
                  </a:moveTo>
                  <a:cubicBezTo>
                    <a:pt x="3751" y="34624"/>
                    <a:pt x="3823" y="34255"/>
                    <a:pt x="4096" y="34076"/>
                  </a:cubicBezTo>
                  <a:lnTo>
                    <a:pt x="4096" y="34076"/>
                  </a:lnTo>
                  <a:cubicBezTo>
                    <a:pt x="4358" y="33885"/>
                    <a:pt x="4739" y="33957"/>
                    <a:pt x="4918" y="34231"/>
                  </a:cubicBezTo>
                  <a:lnTo>
                    <a:pt x="4918" y="34231"/>
                  </a:lnTo>
                  <a:cubicBezTo>
                    <a:pt x="5108" y="34493"/>
                    <a:pt x="5037" y="34862"/>
                    <a:pt x="4763" y="35040"/>
                  </a:cubicBezTo>
                  <a:lnTo>
                    <a:pt x="4763" y="35040"/>
                  </a:lnTo>
                  <a:cubicBezTo>
                    <a:pt x="4656" y="35124"/>
                    <a:pt x="4537" y="35148"/>
                    <a:pt x="4418" y="35148"/>
                  </a:cubicBezTo>
                  <a:lnTo>
                    <a:pt x="4418" y="35148"/>
                  </a:lnTo>
                  <a:cubicBezTo>
                    <a:pt x="4239" y="35148"/>
                    <a:pt x="4061" y="35064"/>
                    <a:pt x="3942" y="34897"/>
                  </a:cubicBezTo>
                  <a:close/>
                  <a:moveTo>
                    <a:pt x="39744" y="35028"/>
                  </a:moveTo>
                  <a:cubicBezTo>
                    <a:pt x="39470" y="34838"/>
                    <a:pt x="39398" y="34481"/>
                    <a:pt x="39589" y="34207"/>
                  </a:cubicBezTo>
                  <a:lnTo>
                    <a:pt x="39589" y="34207"/>
                  </a:lnTo>
                  <a:cubicBezTo>
                    <a:pt x="39779" y="33945"/>
                    <a:pt x="40137" y="33874"/>
                    <a:pt x="40410" y="34064"/>
                  </a:cubicBezTo>
                  <a:lnTo>
                    <a:pt x="40410" y="34064"/>
                  </a:lnTo>
                  <a:cubicBezTo>
                    <a:pt x="40672" y="34243"/>
                    <a:pt x="40756" y="34612"/>
                    <a:pt x="40553" y="34886"/>
                  </a:cubicBezTo>
                  <a:lnTo>
                    <a:pt x="40553" y="34886"/>
                  </a:lnTo>
                  <a:lnTo>
                    <a:pt x="40553" y="34886"/>
                  </a:lnTo>
                  <a:lnTo>
                    <a:pt x="40553" y="34886"/>
                  </a:lnTo>
                  <a:cubicBezTo>
                    <a:pt x="40434" y="35040"/>
                    <a:pt x="40256" y="35136"/>
                    <a:pt x="40065" y="35136"/>
                  </a:cubicBezTo>
                  <a:lnTo>
                    <a:pt x="40065" y="35136"/>
                  </a:lnTo>
                  <a:cubicBezTo>
                    <a:pt x="39958" y="35136"/>
                    <a:pt x="39839" y="35100"/>
                    <a:pt x="39744" y="35028"/>
                  </a:cubicBezTo>
                  <a:close/>
                  <a:moveTo>
                    <a:pt x="2561" y="32600"/>
                  </a:moveTo>
                  <a:cubicBezTo>
                    <a:pt x="2418" y="32326"/>
                    <a:pt x="2513" y="31969"/>
                    <a:pt x="2811" y="31802"/>
                  </a:cubicBezTo>
                  <a:lnTo>
                    <a:pt x="2811" y="31802"/>
                  </a:lnTo>
                  <a:cubicBezTo>
                    <a:pt x="3108" y="31647"/>
                    <a:pt x="3465" y="31754"/>
                    <a:pt x="3620" y="32052"/>
                  </a:cubicBezTo>
                  <a:lnTo>
                    <a:pt x="3620" y="32052"/>
                  </a:lnTo>
                  <a:cubicBezTo>
                    <a:pt x="3763" y="32350"/>
                    <a:pt x="3668" y="32707"/>
                    <a:pt x="3370" y="32862"/>
                  </a:cubicBezTo>
                  <a:lnTo>
                    <a:pt x="3370" y="32862"/>
                  </a:lnTo>
                  <a:cubicBezTo>
                    <a:pt x="3275" y="32897"/>
                    <a:pt x="3192" y="32933"/>
                    <a:pt x="3096" y="32933"/>
                  </a:cubicBezTo>
                  <a:lnTo>
                    <a:pt x="3096" y="32933"/>
                  </a:lnTo>
                  <a:cubicBezTo>
                    <a:pt x="2870" y="32921"/>
                    <a:pt x="2668" y="32802"/>
                    <a:pt x="2561" y="32600"/>
                  </a:cubicBezTo>
                  <a:close/>
                  <a:moveTo>
                    <a:pt x="41149" y="32826"/>
                  </a:moveTo>
                  <a:cubicBezTo>
                    <a:pt x="40875" y="32683"/>
                    <a:pt x="40756" y="32326"/>
                    <a:pt x="40899" y="32028"/>
                  </a:cubicBezTo>
                  <a:lnTo>
                    <a:pt x="40899" y="32028"/>
                  </a:lnTo>
                  <a:cubicBezTo>
                    <a:pt x="41053" y="31742"/>
                    <a:pt x="41411" y="31623"/>
                    <a:pt x="41708" y="31766"/>
                  </a:cubicBezTo>
                  <a:lnTo>
                    <a:pt x="41708" y="31766"/>
                  </a:lnTo>
                  <a:cubicBezTo>
                    <a:pt x="41994" y="31921"/>
                    <a:pt x="42113" y="32278"/>
                    <a:pt x="41958" y="32576"/>
                  </a:cubicBezTo>
                  <a:lnTo>
                    <a:pt x="41958" y="32576"/>
                  </a:lnTo>
                  <a:cubicBezTo>
                    <a:pt x="41851" y="32766"/>
                    <a:pt x="41649" y="32885"/>
                    <a:pt x="41434" y="32885"/>
                  </a:cubicBezTo>
                  <a:lnTo>
                    <a:pt x="41434" y="32885"/>
                  </a:lnTo>
                  <a:cubicBezTo>
                    <a:pt x="41327" y="32897"/>
                    <a:pt x="41244" y="32873"/>
                    <a:pt x="41149" y="32826"/>
                  </a:cubicBezTo>
                  <a:close/>
                  <a:moveTo>
                    <a:pt x="1441" y="30147"/>
                  </a:moveTo>
                  <a:lnTo>
                    <a:pt x="1441" y="30147"/>
                  </a:lnTo>
                  <a:lnTo>
                    <a:pt x="1441" y="30147"/>
                  </a:lnTo>
                  <a:cubicBezTo>
                    <a:pt x="1322" y="29837"/>
                    <a:pt x="1477" y="29492"/>
                    <a:pt x="1787" y="29385"/>
                  </a:cubicBezTo>
                  <a:lnTo>
                    <a:pt x="1787" y="29385"/>
                  </a:lnTo>
                  <a:cubicBezTo>
                    <a:pt x="2096" y="29266"/>
                    <a:pt x="2441" y="29433"/>
                    <a:pt x="2549" y="29730"/>
                  </a:cubicBezTo>
                  <a:lnTo>
                    <a:pt x="2549" y="29730"/>
                  </a:lnTo>
                  <a:cubicBezTo>
                    <a:pt x="2668" y="30040"/>
                    <a:pt x="2501" y="30385"/>
                    <a:pt x="2203" y="30492"/>
                  </a:cubicBezTo>
                  <a:lnTo>
                    <a:pt x="2203" y="30492"/>
                  </a:lnTo>
                  <a:cubicBezTo>
                    <a:pt x="2132" y="30516"/>
                    <a:pt x="2072" y="30540"/>
                    <a:pt x="2001" y="30540"/>
                  </a:cubicBezTo>
                  <a:lnTo>
                    <a:pt x="2001" y="30540"/>
                  </a:lnTo>
                  <a:cubicBezTo>
                    <a:pt x="1763" y="30540"/>
                    <a:pt x="1537" y="30385"/>
                    <a:pt x="1441" y="30147"/>
                  </a:cubicBezTo>
                  <a:close/>
                  <a:moveTo>
                    <a:pt x="42304" y="30480"/>
                  </a:moveTo>
                  <a:cubicBezTo>
                    <a:pt x="41982" y="30361"/>
                    <a:pt x="41839" y="30016"/>
                    <a:pt x="41958" y="29718"/>
                  </a:cubicBezTo>
                  <a:lnTo>
                    <a:pt x="41958" y="29718"/>
                  </a:lnTo>
                  <a:cubicBezTo>
                    <a:pt x="42077" y="29409"/>
                    <a:pt x="42423" y="29254"/>
                    <a:pt x="42720" y="29373"/>
                  </a:cubicBezTo>
                  <a:lnTo>
                    <a:pt x="42720" y="29373"/>
                  </a:lnTo>
                  <a:cubicBezTo>
                    <a:pt x="43030" y="29492"/>
                    <a:pt x="43173" y="29837"/>
                    <a:pt x="43054" y="30135"/>
                  </a:cubicBezTo>
                  <a:lnTo>
                    <a:pt x="43054" y="30135"/>
                  </a:lnTo>
                  <a:cubicBezTo>
                    <a:pt x="42970" y="30373"/>
                    <a:pt x="42744" y="30516"/>
                    <a:pt x="42506" y="30516"/>
                  </a:cubicBezTo>
                  <a:lnTo>
                    <a:pt x="42506" y="30516"/>
                  </a:lnTo>
                  <a:cubicBezTo>
                    <a:pt x="42435" y="30516"/>
                    <a:pt x="42363" y="30504"/>
                    <a:pt x="42304" y="30480"/>
                  </a:cubicBezTo>
                  <a:close/>
                  <a:moveTo>
                    <a:pt x="644" y="27587"/>
                  </a:moveTo>
                  <a:cubicBezTo>
                    <a:pt x="572" y="27277"/>
                    <a:pt x="763" y="26956"/>
                    <a:pt x="1072" y="26873"/>
                  </a:cubicBezTo>
                  <a:lnTo>
                    <a:pt x="1072" y="26873"/>
                  </a:lnTo>
                  <a:cubicBezTo>
                    <a:pt x="1382" y="26801"/>
                    <a:pt x="1715" y="26992"/>
                    <a:pt x="1787" y="27313"/>
                  </a:cubicBezTo>
                  <a:lnTo>
                    <a:pt x="1787" y="27313"/>
                  </a:lnTo>
                  <a:cubicBezTo>
                    <a:pt x="1858" y="27623"/>
                    <a:pt x="1668" y="27944"/>
                    <a:pt x="1358" y="28028"/>
                  </a:cubicBezTo>
                  <a:lnTo>
                    <a:pt x="1358" y="28028"/>
                  </a:lnTo>
                  <a:cubicBezTo>
                    <a:pt x="1310" y="28039"/>
                    <a:pt x="1263" y="28039"/>
                    <a:pt x="1227" y="28039"/>
                  </a:cubicBezTo>
                  <a:lnTo>
                    <a:pt x="1227" y="28039"/>
                  </a:lnTo>
                  <a:cubicBezTo>
                    <a:pt x="953" y="28039"/>
                    <a:pt x="715" y="27861"/>
                    <a:pt x="644" y="27587"/>
                  </a:cubicBezTo>
                  <a:close/>
                  <a:moveTo>
                    <a:pt x="43149" y="28004"/>
                  </a:moveTo>
                  <a:cubicBezTo>
                    <a:pt x="42839" y="27932"/>
                    <a:pt x="42637" y="27599"/>
                    <a:pt x="42720" y="27289"/>
                  </a:cubicBezTo>
                  <a:lnTo>
                    <a:pt x="42720" y="27289"/>
                  </a:lnTo>
                  <a:cubicBezTo>
                    <a:pt x="42792" y="26980"/>
                    <a:pt x="43113" y="26789"/>
                    <a:pt x="43435" y="26861"/>
                  </a:cubicBezTo>
                  <a:lnTo>
                    <a:pt x="43435" y="26861"/>
                  </a:lnTo>
                  <a:cubicBezTo>
                    <a:pt x="43744" y="26932"/>
                    <a:pt x="43935" y="27266"/>
                    <a:pt x="43863" y="27575"/>
                  </a:cubicBezTo>
                  <a:lnTo>
                    <a:pt x="43863" y="27575"/>
                  </a:lnTo>
                  <a:cubicBezTo>
                    <a:pt x="43804" y="27837"/>
                    <a:pt x="43554" y="28016"/>
                    <a:pt x="43292" y="28016"/>
                  </a:cubicBezTo>
                  <a:lnTo>
                    <a:pt x="43292" y="28016"/>
                  </a:lnTo>
                  <a:cubicBezTo>
                    <a:pt x="43232" y="28016"/>
                    <a:pt x="43197" y="28016"/>
                    <a:pt x="43149" y="28004"/>
                  </a:cubicBezTo>
                  <a:close/>
                  <a:moveTo>
                    <a:pt x="167" y="24944"/>
                  </a:moveTo>
                  <a:cubicBezTo>
                    <a:pt x="120" y="24610"/>
                    <a:pt x="358" y="24313"/>
                    <a:pt x="691" y="24289"/>
                  </a:cubicBezTo>
                  <a:lnTo>
                    <a:pt x="691" y="24289"/>
                  </a:lnTo>
                  <a:cubicBezTo>
                    <a:pt x="1013" y="24241"/>
                    <a:pt x="1310" y="24480"/>
                    <a:pt x="1346" y="24801"/>
                  </a:cubicBezTo>
                  <a:lnTo>
                    <a:pt x="1346" y="24801"/>
                  </a:lnTo>
                  <a:cubicBezTo>
                    <a:pt x="1382" y="25134"/>
                    <a:pt x="1144" y="25432"/>
                    <a:pt x="822" y="25456"/>
                  </a:cubicBezTo>
                  <a:lnTo>
                    <a:pt x="822" y="25456"/>
                  </a:lnTo>
                  <a:lnTo>
                    <a:pt x="751" y="25456"/>
                  </a:lnTo>
                  <a:lnTo>
                    <a:pt x="751" y="25456"/>
                  </a:lnTo>
                  <a:cubicBezTo>
                    <a:pt x="465" y="25456"/>
                    <a:pt x="191" y="25253"/>
                    <a:pt x="167" y="24944"/>
                  </a:cubicBezTo>
                  <a:close/>
                  <a:moveTo>
                    <a:pt x="43685" y="25444"/>
                  </a:moveTo>
                  <a:cubicBezTo>
                    <a:pt x="43351" y="25396"/>
                    <a:pt x="43137" y="25122"/>
                    <a:pt x="43161" y="24789"/>
                  </a:cubicBezTo>
                  <a:lnTo>
                    <a:pt x="43161" y="24789"/>
                  </a:lnTo>
                  <a:cubicBezTo>
                    <a:pt x="43208" y="24468"/>
                    <a:pt x="43494" y="24241"/>
                    <a:pt x="43816" y="24265"/>
                  </a:cubicBezTo>
                  <a:lnTo>
                    <a:pt x="43816" y="24265"/>
                  </a:lnTo>
                  <a:cubicBezTo>
                    <a:pt x="44149" y="24313"/>
                    <a:pt x="44375" y="24599"/>
                    <a:pt x="44340" y="24920"/>
                  </a:cubicBezTo>
                  <a:lnTo>
                    <a:pt x="44340" y="24920"/>
                  </a:lnTo>
                  <a:cubicBezTo>
                    <a:pt x="44304" y="25218"/>
                    <a:pt x="44042" y="25444"/>
                    <a:pt x="43744" y="25444"/>
                  </a:cubicBezTo>
                  <a:lnTo>
                    <a:pt x="43744" y="25444"/>
                  </a:lnTo>
                  <a:close/>
                  <a:moveTo>
                    <a:pt x="1" y="22277"/>
                  </a:moveTo>
                  <a:cubicBezTo>
                    <a:pt x="1" y="21944"/>
                    <a:pt x="275" y="21682"/>
                    <a:pt x="596" y="21682"/>
                  </a:cubicBezTo>
                  <a:lnTo>
                    <a:pt x="596" y="21682"/>
                  </a:lnTo>
                  <a:cubicBezTo>
                    <a:pt x="929" y="21682"/>
                    <a:pt x="1191" y="21944"/>
                    <a:pt x="1191" y="22277"/>
                  </a:cubicBezTo>
                  <a:lnTo>
                    <a:pt x="1191" y="22277"/>
                  </a:lnTo>
                  <a:cubicBezTo>
                    <a:pt x="1191" y="22598"/>
                    <a:pt x="929" y="22872"/>
                    <a:pt x="596" y="22872"/>
                  </a:cubicBezTo>
                  <a:lnTo>
                    <a:pt x="596" y="22872"/>
                  </a:lnTo>
                  <a:cubicBezTo>
                    <a:pt x="275" y="22860"/>
                    <a:pt x="1" y="22586"/>
                    <a:pt x="1" y="22277"/>
                  </a:cubicBezTo>
                  <a:close/>
                  <a:moveTo>
                    <a:pt x="43316" y="22241"/>
                  </a:moveTo>
                  <a:lnTo>
                    <a:pt x="43316" y="22229"/>
                  </a:lnTo>
                  <a:lnTo>
                    <a:pt x="43316" y="22229"/>
                  </a:lnTo>
                  <a:lnTo>
                    <a:pt x="43316" y="22217"/>
                  </a:lnTo>
                  <a:lnTo>
                    <a:pt x="43316" y="22217"/>
                  </a:lnTo>
                  <a:cubicBezTo>
                    <a:pt x="43316" y="21884"/>
                    <a:pt x="43578" y="21622"/>
                    <a:pt x="43911" y="21622"/>
                  </a:cubicBezTo>
                  <a:lnTo>
                    <a:pt x="43911" y="21622"/>
                  </a:lnTo>
                  <a:cubicBezTo>
                    <a:pt x="44232" y="21622"/>
                    <a:pt x="44506" y="21884"/>
                    <a:pt x="44506" y="22217"/>
                  </a:cubicBezTo>
                  <a:lnTo>
                    <a:pt x="44506" y="22217"/>
                  </a:lnTo>
                  <a:lnTo>
                    <a:pt x="44506" y="22253"/>
                  </a:lnTo>
                  <a:lnTo>
                    <a:pt x="44506" y="22253"/>
                  </a:lnTo>
                  <a:lnTo>
                    <a:pt x="44506" y="22265"/>
                  </a:lnTo>
                  <a:lnTo>
                    <a:pt x="44506" y="22265"/>
                  </a:lnTo>
                  <a:cubicBezTo>
                    <a:pt x="44506" y="22586"/>
                    <a:pt x="44232" y="22860"/>
                    <a:pt x="43911" y="22860"/>
                  </a:cubicBezTo>
                  <a:lnTo>
                    <a:pt x="43911" y="22860"/>
                  </a:lnTo>
                  <a:cubicBezTo>
                    <a:pt x="43578" y="22836"/>
                    <a:pt x="43316" y="22575"/>
                    <a:pt x="43316" y="22241"/>
                  </a:cubicBezTo>
                  <a:close/>
                  <a:moveTo>
                    <a:pt x="1" y="22265"/>
                  </a:moveTo>
                  <a:cubicBezTo>
                    <a:pt x="1" y="22277"/>
                    <a:pt x="1" y="22277"/>
                    <a:pt x="1" y="22265"/>
                  </a:cubicBezTo>
                  <a:lnTo>
                    <a:pt x="1" y="22265"/>
                  </a:lnTo>
                  <a:lnTo>
                    <a:pt x="1" y="22265"/>
                  </a:lnTo>
                  <a:lnTo>
                    <a:pt x="1" y="22265"/>
                  </a:lnTo>
                  <a:close/>
                  <a:moveTo>
                    <a:pt x="667" y="20241"/>
                  </a:moveTo>
                  <a:cubicBezTo>
                    <a:pt x="346" y="20193"/>
                    <a:pt x="120" y="19908"/>
                    <a:pt x="155" y="19586"/>
                  </a:cubicBezTo>
                  <a:lnTo>
                    <a:pt x="155" y="19586"/>
                  </a:lnTo>
                  <a:cubicBezTo>
                    <a:pt x="179" y="19253"/>
                    <a:pt x="477" y="19026"/>
                    <a:pt x="810" y="19062"/>
                  </a:cubicBezTo>
                  <a:lnTo>
                    <a:pt x="810" y="19062"/>
                  </a:lnTo>
                  <a:cubicBezTo>
                    <a:pt x="1132" y="19110"/>
                    <a:pt x="1358" y="19384"/>
                    <a:pt x="1334" y="19717"/>
                  </a:cubicBezTo>
                  <a:lnTo>
                    <a:pt x="1334" y="19717"/>
                  </a:lnTo>
                  <a:cubicBezTo>
                    <a:pt x="1298" y="20015"/>
                    <a:pt x="1037" y="20241"/>
                    <a:pt x="739" y="20241"/>
                  </a:cubicBezTo>
                  <a:lnTo>
                    <a:pt x="739" y="20241"/>
                  </a:lnTo>
                  <a:cubicBezTo>
                    <a:pt x="715" y="20253"/>
                    <a:pt x="703" y="20253"/>
                    <a:pt x="667" y="20241"/>
                  </a:cubicBezTo>
                  <a:close/>
                  <a:moveTo>
                    <a:pt x="43161" y="19669"/>
                  </a:moveTo>
                  <a:lnTo>
                    <a:pt x="43161" y="19669"/>
                  </a:lnTo>
                  <a:cubicBezTo>
                    <a:pt x="43113" y="19348"/>
                    <a:pt x="43351" y="19050"/>
                    <a:pt x="43685" y="19015"/>
                  </a:cubicBezTo>
                  <a:lnTo>
                    <a:pt x="43685" y="19015"/>
                  </a:lnTo>
                  <a:cubicBezTo>
                    <a:pt x="44006" y="18967"/>
                    <a:pt x="44304" y="19205"/>
                    <a:pt x="44340" y="19538"/>
                  </a:cubicBezTo>
                  <a:lnTo>
                    <a:pt x="44340" y="19538"/>
                  </a:lnTo>
                  <a:cubicBezTo>
                    <a:pt x="44387" y="19860"/>
                    <a:pt x="44149" y="20158"/>
                    <a:pt x="43816" y="20193"/>
                  </a:cubicBezTo>
                  <a:lnTo>
                    <a:pt x="43816" y="20193"/>
                  </a:lnTo>
                  <a:lnTo>
                    <a:pt x="43744" y="20193"/>
                  </a:lnTo>
                  <a:lnTo>
                    <a:pt x="43744" y="20193"/>
                  </a:lnTo>
                  <a:cubicBezTo>
                    <a:pt x="43447" y="20193"/>
                    <a:pt x="43197" y="19967"/>
                    <a:pt x="43161" y="19669"/>
                  </a:cubicBezTo>
                  <a:close/>
                  <a:moveTo>
                    <a:pt x="1072" y="17657"/>
                  </a:moveTo>
                  <a:cubicBezTo>
                    <a:pt x="763" y="17586"/>
                    <a:pt x="572" y="17264"/>
                    <a:pt x="644" y="16943"/>
                  </a:cubicBezTo>
                  <a:lnTo>
                    <a:pt x="644" y="16943"/>
                  </a:lnTo>
                  <a:cubicBezTo>
                    <a:pt x="715" y="16633"/>
                    <a:pt x="1048" y="16443"/>
                    <a:pt x="1358" y="16514"/>
                  </a:cubicBezTo>
                  <a:lnTo>
                    <a:pt x="1358" y="16514"/>
                  </a:lnTo>
                  <a:cubicBezTo>
                    <a:pt x="1668" y="16586"/>
                    <a:pt x="1858" y="16919"/>
                    <a:pt x="1787" y="17229"/>
                  </a:cubicBezTo>
                  <a:lnTo>
                    <a:pt x="1787" y="17229"/>
                  </a:lnTo>
                  <a:cubicBezTo>
                    <a:pt x="1715" y="17502"/>
                    <a:pt x="1477" y="17681"/>
                    <a:pt x="1203" y="17681"/>
                  </a:cubicBezTo>
                  <a:lnTo>
                    <a:pt x="1203" y="17681"/>
                  </a:lnTo>
                  <a:cubicBezTo>
                    <a:pt x="1167" y="17681"/>
                    <a:pt x="1120" y="17681"/>
                    <a:pt x="1072" y="17657"/>
                  </a:cubicBezTo>
                  <a:close/>
                  <a:moveTo>
                    <a:pt x="42696" y="17169"/>
                  </a:moveTo>
                  <a:cubicBezTo>
                    <a:pt x="42625" y="16860"/>
                    <a:pt x="42816" y="16526"/>
                    <a:pt x="43137" y="16455"/>
                  </a:cubicBezTo>
                  <a:lnTo>
                    <a:pt x="43137" y="16455"/>
                  </a:lnTo>
                  <a:cubicBezTo>
                    <a:pt x="43447" y="16383"/>
                    <a:pt x="43768" y="16574"/>
                    <a:pt x="43851" y="16883"/>
                  </a:cubicBezTo>
                  <a:lnTo>
                    <a:pt x="43851" y="16883"/>
                  </a:lnTo>
                  <a:cubicBezTo>
                    <a:pt x="43923" y="17205"/>
                    <a:pt x="43732" y="17526"/>
                    <a:pt x="43411" y="17610"/>
                  </a:cubicBezTo>
                  <a:lnTo>
                    <a:pt x="43411" y="17610"/>
                  </a:lnTo>
                  <a:cubicBezTo>
                    <a:pt x="43375" y="17622"/>
                    <a:pt x="43328" y="17622"/>
                    <a:pt x="43268" y="17622"/>
                  </a:cubicBezTo>
                  <a:lnTo>
                    <a:pt x="43268" y="17622"/>
                  </a:lnTo>
                  <a:cubicBezTo>
                    <a:pt x="43018" y="17622"/>
                    <a:pt x="42756" y="17443"/>
                    <a:pt x="42696" y="17169"/>
                  </a:cubicBezTo>
                  <a:close/>
                  <a:moveTo>
                    <a:pt x="1775" y="15145"/>
                  </a:moveTo>
                  <a:cubicBezTo>
                    <a:pt x="1465" y="15026"/>
                    <a:pt x="1310" y="14693"/>
                    <a:pt x="1429" y="14395"/>
                  </a:cubicBezTo>
                  <a:lnTo>
                    <a:pt x="1429" y="14395"/>
                  </a:lnTo>
                  <a:cubicBezTo>
                    <a:pt x="1548" y="14073"/>
                    <a:pt x="1894" y="13931"/>
                    <a:pt x="2191" y="14050"/>
                  </a:cubicBezTo>
                  <a:lnTo>
                    <a:pt x="2191" y="14050"/>
                  </a:lnTo>
                  <a:cubicBezTo>
                    <a:pt x="2501" y="14169"/>
                    <a:pt x="2656" y="14502"/>
                    <a:pt x="2537" y="14800"/>
                  </a:cubicBezTo>
                  <a:lnTo>
                    <a:pt x="2537" y="14800"/>
                  </a:lnTo>
                  <a:cubicBezTo>
                    <a:pt x="2441" y="15038"/>
                    <a:pt x="2215" y="15193"/>
                    <a:pt x="1977" y="15193"/>
                  </a:cubicBezTo>
                  <a:lnTo>
                    <a:pt x="1977" y="15193"/>
                  </a:lnTo>
                  <a:cubicBezTo>
                    <a:pt x="1918" y="15181"/>
                    <a:pt x="1846" y="15157"/>
                    <a:pt x="1775" y="15145"/>
                  </a:cubicBezTo>
                  <a:close/>
                  <a:moveTo>
                    <a:pt x="41946" y="14740"/>
                  </a:moveTo>
                  <a:lnTo>
                    <a:pt x="41946" y="14740"/>
                  </a:lnTo>
                  <a:cubicBezTo>
                    <a:pt x="41827" y="14431"/>
                    <a:pt x="41970" y="14109"/>
                    <a:pt x="42280" y="13990"/>
                  </a:cubicBezTo>
                  <a:lnTo>
                    <a:pt x="42280" y="13990"/>
                  </a:lnTo>
                  <a:cubicBezTo>
                    <a:pt x="42601" y="13871"/>
                    <a:pt x="42923" y="14014"/>
                    <a:pt x="43042" y="14324"/>
                  </a:cubicBezTo>
                  <a:lnTo>
                    <a:pt x="43042" y="14324"/>
                  </a:lnTo>
                  <a:lnTo>
                    <a:pt x="43042" y="14324"/>
                  </a:lnTo>
                  <a:lnTo>
                    <a:pt x="43042" y="14324"/>
                  </a:lnTo>
                  <a:cubicBezTo>
                    <a:pt x="43161" y="14633"/>
                    <a:pt x="43018" y="14966"/>
                    <a:pt x="42696" y="15086"/>
                  </a:cubicBezTo>
                  <a:lnTo>
                    <a:pt x="42696" y="15086"/>
                  </a:lnTo>
                  <a:cubicBezTo>
                    <a:pt x="42625" y="15121"/>
                    <a:pt x="42554" y="15133"/>
                    <a:pt x="42494" y="15133"/>
                  </a:cubicBezTo>
                  <a:lnTo>
                    <a:pt x="42494" y="15133"/>
                  </a:lnTo>
                  <a:cubicBezTo>
                    <a:pt x="42256" y="15121"/>
                    <a:pt x="42030" y="14966"/>
                    <a:pt x="41946" y="14740"/>
                  </a:cubicBezTo>
                  <a:close/>
                  <a:moveTo>
                    <a:pt x="2787" y="12716"/>
                  </a:moveTo>
                  <a:cubicBezTo>
                    <a:pt x="2501" y="12573"/>
                    <a:pt x="2382" y="12216"/>
                    <a:pt x="2537" y="11918"/>
                  </a:cubicBezTo>
                  <a:lnTo>
                    <a:pt x="2537" y="11918"/>
                  </a:lnTo>
                  <a:cubicBezTo>
                    <a:pt x="2680" y="11621"/>
                    <a:pt x="3037" y="11514"/>
                    <a:pt x="3334" y="11668"/>
                  </a:cubicBezTo>
                  <a:lnTo>
                    <a:pt x="3334" y="11668"/>
                  </a:lnTo>
                  <a:cubicBezTo>
                    <a:pt x="3632" y="11811"/>
                    <a:pt x="3739" y="12168"/>
                    <a:pt x="3584" y="12466"/>
                  </a:cubicBezTo>
                  <a:lnTo>
                    <a:pt x="3584" y="12466"/>
                  </a:lnTo>
                  <a:cubicBezTo>
                    <a:pt x="3489" y="12680"/>
                    <a:pt x="3275" y="12776"/>
                    <a:pt x="3072" y="12776"/>
                  </a:cubicBezTo>
                  <a:lnTo>
                    <a:pt x="3072" y="12776"/>
                  </a:lnTo>
                  <a:cubicBezTo>
                    <a:pt x="2965" y="12800"/>
                    <a:pt x="2870" y="12764"/>
                    <a:pt x="2787" y="12716"/>
                  </a:cubicBezTo>
                  <a:close/>
                  <a:moveTo>
                    <a:pt x="40887" y="12419"/>
                  </a:moveTo>
                  <a:lnTo>
                    <a:pt x="40887" y="12419"/>
                  </a:lnTo>
                  <a:cubicBezTo>
                    <a:pt x="40732" y="12145"/>
                    <a:pt x="40839" y="11764"/>
                    <a:pt x="41137" y="11621"/>
                  </a:cubicBezTo>
                  <a:lnTo>
                    <a:pt x="41137" y="11621"/>
                  </a:lnTo>
                  <a:cubicBezTo>
                    <a:pt x="41423" y="11466"/>
                    <a:pt x="41780" y="11573"/>
                    <a:pt x="41946" y="11871"/>
                  </a:cubicBezTo>
                  <a:lnTo>
                    <a:pt x="41946" y="11871"/>
                  </a:lnTo>
                  <a:lnTo>
                    <a:pt x="41946" y="11871"/>
                  </a:lnTo>
                  <a:lnTo>
                    <a:pt x="41946" y="11871"/>
                  </a:lnTo>
                  <a:cubicBezTo>
                    <a:pt x="42089" y="12168"/>
                    <a:pt x="41982" y="12526"/>
                    <a:pt x="41684" y="12680"/>
                  </a:cubicBezTo>
                  <a:lnTo>
                    <a:pt x="41684" y="12680"/>
                  </a:lnTo>
                  <a:cubicBezTo>
                    <a:pt x="41601" y="12716"/>
                    <a:pt x="41506" y="12752"/>
                    <a:pt x="41411" y="12752"/>
                  </a:cubicBezTo>
                  <a:lnTo>
                    <a:pt x="41411" y="12752"/>
                  </a:lnTo>
                  <a:cubicBezTo>
                    <a:pt x="41196" y="12740"/>
                    <a:pt x="40994" y="12621"/>
                    <a:pt x="40887" y="12419"/>
                  </a:cubicBezTo>
                  <a:close/>
                  <a:moveTo>
                    <a:pt x="4085" y="10442"/>
                  </a:moveTo>
                  <a:cubicBezTo>
                    <a:pt x="3811" y="10263"/>
                    <a:pt x="3739" y="9894"/>
                    <a:pt x="3930" y="9621"/>
                  </a:cubicBezTo>
                  <a:lnTo>
                    <a:pt x="3930" y="9621"/>
                  </a:lnTo>
                  <a:lnTo>
                    <a:pt x="3930" y="9621"/>
                  </a:lnTo>
                  <a:lnTo>
                    <a:pt x="3930" y="9621"/>
                  </a:lnTo>
                  <a:cubicBezTo>
                    <a:pt x="4120" y="9359"/>
                    <a:pt x="4477" y="9287"/>
                    <a:pt x="4751" y="9478"/>
                  </a:cubicBezTo>
                  <a:lnTo>
                    <a:pt x="4751" y="9478"/>
                  </a:lnTo>
                  <a:cubicBezTo>
                    <a:pt x="5013" y="9668"/>
                    <a:pt x="5097" y="10025"/>
                    <a:pt x="4894" y="10299"/>
                  </a:cubicBezTo>
                  <a:lnTo>
                    <a:pt x="4894" y="10299"/>
                  </a:lnTo>
                  <a:cubicBezTo>
                    <a:pt x="4775" y="10454"/>
                    <a:pt x="4596" y="10549"/>
                    <a:pt x="4406" y="10549"/>
                  </a:cubicBezTo>
                  <a:lnTo>
                    <a:pt x="4406" y="10549"/>
                  </a:lnTo>
                  <a:cubicBezTo>
                    <a:pt x="4299" y="10549"/>
                    <a:pt x="4180" y="10514"/>
                    <a:pt x="4085" y="10442"/>
                  </a:cubicBezTo>
                  <a:close/>
                  <a:moveTo>
                    <a:pt x="39577" y="10252"/>
                  </a:moveTo>
                  <a:cubicBezTo>
                    <a:pt x="39387" y="9978"/>
                    <a:pt x="39458" y="9609"/>
                    <a:pt x="39720" y="9430"/>
                  </a:cubicBezTo>
                  <a:lnTo>
                    <a:pt x="39720" y="9430"/>
                  </a:lnTo>
                  <a:cubicBezTo>
                    <a:pt x="39994" y="9240"/>
                    <a:pt x="40363" y="9311"/>
                    <a:pt x="40541" y="9585"/>
                  </a:cubicBezTo>
                  <a:lnTo>
                    <a:pt x="40541" y="9585"/>
                  </a:lnTo>
                  <a:lnTo>
                    <a:pt x="40541" y="9585"/>
                  </a:lnTo>
                  <a:lnTo>
                    <a:pt x="40541" y="9585"/>
                  </a:lnTo>
                  <a:cubicBezTo>
                    <a:pt x="40732" y="9847"/>
                    <a:pt x="40661" y="10216"/>
                    <a:pt x="40399" y="10394"/>
                  </a:cubicBezTo>
                  <a:lnTo>
                    <a:pt x="40399" y="10394"/>
                  </a:lnTo>
                  <a:cubicBezTo>
                    <a:pt x="40291" y="10478"/>
                    <a:pt x="40172" y="10502"/>
                    <a:pt x="40053" y="10502"/>
                  </a:cubicBezTo>
                  <a:lnTo>
                    <a:pt x="40053" y="10502"/>
                  </a:lnTo>
                  <a:cubicBezTo>
                    <a:pt x="39875" y="10502"/>
                    <a:pt x="39684" y="10418"/>
                    <a:pt x="39577" y="10252"/>
                  </a:cubicBezTo>
                  <a:close/>
                  <a:moveTo>
                    <a:pt x="5632" y="8347"/>
                  </a:moveTo>
                  <a:cubicBezTo>
                    <a:pt x="5370" y="8120"/>
                    <a:pt x="5358" y="7751"/>
                    <a:pt x="5585" y="7513"/>
                  </a:cubicBezTo>
                  <a:lnTo>
                    <a:pt x="5585" y="7513"/>
                  </a:lnTo>
                  <a:lnTo>
                    <a:pt x="5585" y="7513"/>
                  </a:lnTo>
                  <a:lnTo>
                    <a:pt x="5585" y="7513"/>
                  </a:lnTo>
                  <a:cubicBezTo>
                    <a:pt x="5799" y="7263"/>
                    <a:pt x="6180" y="7239"/>
                    <a:pt x="6418" y="7466"/>
                  </a:cubicBezTo>
                  <a:lnTo>
                    <a:pt x="6418" y="7466"/>
                  </a:lnTo>
                  <a:cubicBezTo>
                    <a:pt x="6668" y="7680"/>
                    <a:pt x="6680" y="8061"/>
                    <a:pt x="6466" y="8299"/>
                  </a:cubicBezTo>
                  <a:lnTo>
                    <a:pt x="6466" y="8299"/>
                  </a:lnTo>
                  <a:cubicBezTo>
                    <a:pt x="6347" y="8430"/>
                    <a:pt x="6180" y="8489"/>
                    <a:pt x="6013" y="8489"/>
                  </a:cubicBezTo>
                  <a:lnTo>
                    <a:pt x="6013" y="8489"/>
                  </a:lnTo>
                  <a:cubicBezTo>
                    <a:pt x="5882" y="8489"/>
                    <a:pt x="5751" y="8454"/>
                    <a:pt x="5632" y="8347"/>
                  </a:cubicBezTo>
                  <a:close/>
                  <a:moveTo>
                    <a:pt x="37994" y="8251"/>
                  </a:moveTo>
                  <a:cubicBezTo>
                    <a:pt x="37779" y="8013"/>
                    <a:pt x="37803" y="7632"/>
                    <a:pt x="38041" y="7418"/>
                  </a:cubicBezTo>
                  <a:lnTo>
                    <a:pt x="38041" y="7418"/>
                  </a:lnTo>
                  <a:cubicBezTo>
                    <a:pt x="38279" y="7204"/>
                    <a:pt x="38648" y="7227"/>
                    <a:pt x="38875" y="7466"/>
                  </a:cubicBezTo>
                  <a:lnTo>
                    <a:pt x="38875" y="7466"/>
                  </a:lnTo>
                  <a:lnTo>
                    <a:pt x="38875" y="7466"/>
                  </a:lnTo>
                  <a:lnTo>
                    <a:pt x="38875" y="7466"/>
                  </a:lnTo>
                  <a:cubicBezTo>
                    <a:pt x="39101" y="7716"/>
                    <a:pt x="39065" y="8097"/>
                    <a:pt x="38827" y="8299"/>
                  </a:cubicBezTo>
                  <a:lnTo>
                    <a:pt x="38827" y="8299"/>
                  </a:lnTo>
                  <a:cubicBezTo>
                    <a:pt x="38732" y="8406"/>
                    <a:pt x="38577" y="8454"/>
                    <a:pt x="38446" y="8454"/>
                  </a:cubicBezTo>
                  <a:lnTo>
                    <a:pt x="38446" y="8454"/>
                  </a:lnTo>
                  <a:cubicBezTo>
                    <a:pt x="38279" y="8454"/>
                    <a:pt x="38113" y="8394"/>
                    <a:pt x="37994" y="8251"/>
                  </a:cubicBezTo>
                  <a:close/>
                  <a:moveTo>
                    <a:pt x="7430" y="6442"/>
                  </a:moveTo>
                  <a:cubicBezTo>
                    <a:pt x="7204" y="6203"/>
                    <a:pt x="7240" y="5822"/>
                    <a:pt x="7478" y="5608"/>
                  </a:cubicBezTo>
                  <a:lnTo>
                    <a:pt x="7478" y="5608"/>
                  </a:lnTo>
                  <a:lnTo>
                    <a:pt x="7478" y="5608"/>
                  </a:lnTo>
                  <a:lnTo>
                    <a:pt x="7478" y="5608"/>
                  </a:lnTo>
                  <a:cubicBezTo>
                    <a:pt x="7716" y="5382"/>
                    <a:pt x="8085" y="5418"/>
                    <a:pt x="8311" y="5656"/>
                  </a:cubicBezTo>
                  <a:lnTo>
                    <a:pt x="8311" y="5656"/>
                  </a:lnTo>
                  <a:cubicBezTo>
                    <a:pt x="8526" y="5906"/>
                    <a:pt x="8502" y="6275"/>
                    <a:pt x="8264" y="6489"/>
                  </a:cubicBezTo>
                  <a:lnTo>
                    <a:pt x="8264" y="6489"/>
                  </a:lnTo>
                  <a:cubicBezTo>
                    <a:pt x="8156" y="6584"/>
                    <a:pt x="8014" y="6632"/>
                    <a:pt x="7871" y="6632"/>
                  </a:cubicBezTo>
                  <a:lnTo>
                    <a:pt x="7871" y="6632"/>
                  </a:lnTo>
                  <a:cubicBezTo>
                    <a:pt x="7716" y="6644"/>
                    <a:pt x="7549" y="6573"/>
                    <a:pt x="7430" y="6442"/>
                  </a:cubicBezTo>
                  <a:close/>
                  <a:moveTo>
                    <a:pt x="36196" y="6454"/>
                  </a:moveTo>
                  <a:cubicBezTo>
                    <a:pt x="35946" y="6251"/>
                    <a:pt x="35934" y="5858"/>
                    <a:pt x="36148" y="5620"/>
                  </a:cubicBezTo>
                  <a:lnTo>
                    <a:pt x="36148" y="5620"/>
                  </a:lnTo>
                  <a:cubicBezTo>
                    <a:pt x="36374" y="5382"/>
                    <a:pt x="36743" y="5358"/>
                    <a:pt x="36981" y="5572"/>
                  </a:cubicBezTo>
                  <a:lnTo>
                    <a:pt x="36981" y="5572"/>
                  </a:lnTo>
                  <a:cubicBezTo>
                    <a:pt x="37243" y="5799"/>
                    <a:pt x="37255" y="6168"/>
                    <a:pt x="37029" y="6406"/>
                  </a:cubicBezTo>
                  <a:lnTo>
                    <a:pt x="37029" y="6406"/>
                  </a:lnTo>
                  <a:cubicBezTo>
                    <a:pt x="36910" y="6549"/>
                    <a:pt x="36743" y="6608"/>
                    <a:pt x="36589" y="6608"/>
                  </a:cubicBezTo>
                  <a:lnTo>
                    <a:pt x="36589" y="6608"/>
                  </a:lnTo>
                  <a:cubicBezTo>
                    <a:pt x="36446" y="6608"/>
                    <a:pt x="36303" y="6561"/>
                    <a:pt x="36196" y="6454"/>
                  </a:cubicBezTo>
                  <a:close/>
                  <a:moveTo>
                    <a:pt x="9442" y="4775"/>
                  </a:moveTo>
                  <a:cubicBezTo>
                    <a:pt x="9240" y="4501"/>
                    <a:pt x="9323" y="4132"/>
                    <a:pt x="9585" y="3953"/>
                  </a:cubicBezTo>
                  <a:lnTo>
                    <a:pt x="9585" y="3953"/>
                  </a:lnTo>
                  <a:cubicBezTo>
                    <a:pt x="9859" y="3763"/>
                    <a:pt x="10228" y="3834"/>
                    <a:pt x="10407" y="4108"/>
                  </a:cubicBezTo>
                  <a:lnTo>
                    <a:pt x="10407" y="4108"/>
                  </a:lnTo>
                  <a:cubicBezTo>
                    <a:pt x="10597" y="4370"/>
                    <a:pt x="10526" y="4739"/>
                    <a:pt x="10252" y="4918"/>
                  </a:cubicBezTo>
                  <a:lnTo>
                    <a:pt x="10252" y="4918"/>
                  </a:lnTo>
                  <a:cubicBezTo>
                    <a:pt x="10157" y="5001"/>
                    <a:pt x="10038" y="5025"/>
                    <a:pt x="9919" y="5025"/>
                  </a:cubicBezTo>
                  <a:lnTo>
                    <a:pt x="9919" y="5025"/>
                  </a:lnTo>
                  <a:cubicBezTo>
                    <a:pt x="9740" y="5025"/>
                    <a:pt x="9561" y="4941"/>
                    <a:pt x="9442" y="4775"/>
                  </a:cubicBezTo>
                  <a:close/>
                  <a:moveTo>
                    <a:pt x="34184" y="4894"/>
                  </a:moveTo>
                  <a:lnTo>
                    <a:pt x="34184" y="4894"/>
                  </a:lnTo>
                  <a:cubicBezTo>
                    <a:pt x="33922" y="4703"/>
                    <a:pt x="33850" y="4346"/>
                    <a:pt x="34041" y="4072"/>
                  </a:cubicBezTo>
                  <a:lnTo>
                    <a:pt x="34041" y="4072"/>
                  </a:lnTo>
                  <a:cubicBezTo>
                    <a:pt x="34219" y="3810"/>
                    <a:pt x="34588" y="3727"/>
                    <a:pt x="34862" y="3929"/>
                  </a:cubicBezTo>
                  <a:lnTo>
                    <a:pt x="34862" y="3929"/>
                  </a:lnTo>
                  <a:cubicBezTo>
                    <a:pt x="35124" y="4108"/>
                    <a:pt x="35196" y="4477"/>
                    <a:pt x="35005" y="4739"/>
                  </a:cubicBezTo>
                  <a:lnTo>
                    <a:pt x="35005" y="4739"/>
                  </a:lnTo>
                  <a:cubicBezTo>
                    <a:pt x="34886" y="4906"/>
                    <a:pt x="34707" y="5001"/>
                    <a:pt x="34517" y="5001"/>
                  </a:cubicBezTo>
                  <a:lnTo>
                    <a:pt x="34517" y="5001"/>
                  </a:lnTo>
                  <a:cubicBezTo>
                    <a:pt x="34410" y="5001"/>
                    <a:pt x="34291" y="4965"/>
                    <a:pt x="34184" y="4894"/>
                  </a:cubicBezTo>
                  <a:close/>
                  <a:moveTo>
                    <a:pt x="11645" y="3358"/>
                  </a:moveTo>
                  <a:cubicBezTo>
                    <a:pt x="11490" y="3060"/>
                    <a:pt x="11597" y="2703"/>
                    <a:pt x="11895" y="2560"/>
                  </a:cubicBezTo>
                  <a:lnTo>
                    <a:pt x="11895" y="2560"/>
                  </a:lnTo>
                  <a:lnTo>
                    <a:pt x="11895" y="2560"/>
                  </a:lnTo>
                  <a:lnTo>
                    <a:pt x="11895" y="2560"/>
                  </a:lnTo>
                  <a:cubicBezTo>
                    <a:pt x="12193" y="2405"/>
                    <a:pt x="12550" y="2513"/>
                    <a:pt x="12693" y="2810"/>
                  </a:cubicBezTo>
                  <a:lnTo>
                    <a:pt x="12693" y="2810"/>
                  </a:lnTo>
                  <a:cubicBezTo>
                    <a:pt x="12848" y="3096"/>
                    <a:pt x="12740" y="3453"/>
                    <a:pt x="12443" y="3608"/>
                  </a:cubicBezTo>
                  <a:lnTo>
                    <a:pt x="12443" y="3608"/>
                  </a:lnTo>
                  <a:cubicBezTo>
                    <a:pt x="12359" y="3656"/>
                    <a:pt x="12264" y="3691"/>
                    <a:pt x="12181" y="3691"/>
                  </a:cubicBezTo>
                  <a:lnTo>
                    <a:pt x="12181" y="3691"/>
                  </a:lnTo>
                  <a:cubicBezTo>
                    <a:pt x="11955" y="3667"/>
                    <a:pt x="11740" y="3548"/>
                    <a:pt x="11645" y="3358"/>
                  </a:cubicBezTo>
                  <a:close/>
                  <a:moveTo>
                    <a:pt x="32017" y="3584"/>
                  </a:moveTo>
                  <a:cubicBezTo>
                    <a:pt x="31719" y="3429"/>
                    <a:pt x="31612" y="3072"/>
                    <a:pt x="31767" y="2774"/>
                  </a:cubicBezTo>
                  <a:lnTo>
                    <a:pt x="31767" y="2774"/>
                  </a:lnTo>
                  <a:cubicBezTo>
                    <a:pt x="31909" y="2501"/>
                    <a:pt x="32267" y="2382"/>
                    <a:pt x="32564" y="2524"/>
                  </a:cubicBezTo>
                  <a:lnTo>
                    <a:pt x="32564" y="2524"/>
                  </a:lnTo>
                  <a:lnTo>
                    <a:pt x="32564" y="2524"/>
                  </a:lnTo>
                  <a:lnTo>
                    <a:pt x="32564" y="2524"/>
                  </a:lnTo>
                  <a:cubicBezTo>
                    <a:pt x="32862" y="2679"/>
                    <a:pt x="32969" y="3036"/>
                    <a:pt x="32814" y="3334"/>
                  </a:cubicBezTo>
                  <a:lnTo>
                    <a:pt x="32814" y="3334"/>
                  </a:lnTo>
                  <a:cubicBezTo>
                    <a:pt x="32719" y="3536"/>
                    <a:pt x="32505" y="3644"/>
                    <a:pt x="32302" y="3644"/>
                  </a:cubicBezTo>
                  <a:lnTo>
                    <a:pt x="32302" y="3644"/>
                  </a:lnTo>
                  <a:cubicBezTo>
                    <a:pt x="32195" y="3644"/>
                    <a:pt x="32100" y="3608"/>
                    <a:pt x="32017" y="3584"/>
                  </a:cubicBezTo>
                  <a:close/>
                  <a:moveTo>
                    <a:pt x="13991" y="2215"/>
                  </a:moveTo>
                  <a:cubicBezTo>
                    <a:pt x="13871" y="1905"/>
                    <a:pt x="14026" y="1560"/>
                    <a:pt x="14336" y="1453"/>
                  </a:cubicBezTo>
                  <a:lnTo>
                    <a:pt x="14336" y="1453"/>
                  </a:lnTo>
                  <a:lnTo>
                    <a:pt x="14336" y="1453"/>
                  </a:lnTo>
                  <a:lnTo>
                    <a:pt x="14336" y="1453"/>
                  </a:lnTo>
                  <a:cubicBezTo>
                    <a:pt x="14645" y="1334"/>
                    <a:pt x="14991" y="1501"/>
                    <a:pt x="15098" y="1798"/>
                  </a:cubicBezTo>
                  <a:lnTo>
                    <a:pt x="15098" y="1798"/>
                  </a:lnTo>
                  <a:cubicBezTo>
                    <a:pt x="15217" y="2108"/>
                    <a:pt x="15062" y="2453"/>
                    <a:pt x="14753" y="2560"/>
                  </a:cubicBezTo>
                  <a:lnTo>
                    <a:pt x="14753" y="2560"/>
                  </a:lnTo>
                  <a:cubicBezTo>
                    <a:pt x="14681" y="2584"/>
                    <a:pt x="14622" y="2608"/>
                    <a:pt x="14538" y="2608"/>
                  </a:cubicBezTo>
                  <a:lnTo>
                    <a:pt x="14538" y="2608"/>
                  </a:lnTo>
                  <a:cubicBezTo>
                    <a:pt x="14300" y="2584"/>
                    <a:pt x="14086" y="2453"/>
                    <a:pt x="13991" y="2215"/>
                  </a:cubicBezTo>
                  <a:close/>
                  <a:moveTo>
                    <a:pt x="29695" y="2524"/>
                  </a:moveTo>
                  <a:cubicBezTo>
                    <a:pt x="29385" y="2405"/>
                    <a:pt x="29231" y="2060"/>
                    <a:pt x="29350" y="1762"/>
                  </a:cubicBezTo>
                  <a:lnTo>
                    <a:pt x="29350" y="1762"/>
                  </a:lnTo>
                  <a:cubicBezTo>
                    <a:pt x="29469" y="1453"/>
                    <a:pt x="29814" y="1310"/>
                    <a:pt x="30112" y="1429"/>
                  </a:cubicBezTo>
                  <a:lnTo>
                    <a:pt x="30112" y="1429"/>
                  </a:lnTo>
                  <a:cubicBezTo>
                    <a:pt x="30421" y="1548"/>
                    <a:pt x="30576" y="1882"/>
                    <a:pt x="30457" y="2179"/>
                  </a:cubicBezTo>
                  <a:lnTo>
                    <a:pt x="30457" y="2179"/>
                  </a:lnTo>
                  <a:cubicBezTo>
                    <a:pt x="30362" y="2417"/>
                    <a:pt x="30135" y="2572"/>
                    <a:pt x="29897" y="2572"/>
                  </a:cubicBezTo>
                  <a:lnTo>
                    <a:pt x="29897" y="2572"/>
                  </a:lnTo>
                  <a:cubicBezTo>
                    <a:pt x="29826" y="2572"/>
                    <a:pt x="29754" y="2560"/>
                    <a:pt x="29695" y="2524"/>
                  </a:cubicBezTo>
                  <a:close/>
                  <a:moveTo>
                    <a:pt x="16467" y="1370"/>
                  </a:moveTo>
                  <a:cubicBezTo>
                    <a:pt x="16384" y="1048"/>
                    <a:pt x="16586" y="727"/>
                    <a:pt x="16896" y="655"/>
                  </a:cubicBezTo>
                  <a:lnTo>
                    <a:pt x="16896" y="655"/>
                  </a:lnTo>
                  <a:cubicBezTo>
                    <a:pt x="17205" y="572"/>
                    <a:pt x="17539" y="774"/>
                    <a:pt x="17610" y="1084"/>
                  </a:cubicBezTo>
                  <a:lnTo>
                    <a:pt x="17610" y="1084"/>
                  </a:lnTo>
                  <a:cubicBezTo>
                    <a:pt x="17681" y="1393"/>
                    <a:pt x="17491" y="1727"/>
                    <a:pt x="17181" y="1798"/>
                  </a:cubicBezTo>
                  <a:lnTo>
                    <a:pt x="17181" y="1798"/>
                  </a:lnTo>
                  <a:cubicBezTo>
                    <a:pt x="17134" y="1810"/>
                    <a:pt x="17086" y="1810"/>
                    <a:pt x="17027" y="1810"/>
                  </a:cubicBezTo>
                  <a:lnTo>
                    <a:pt x="17027" y="1810"/>
                  </a:lnTo>
                  <a:cubicBezTo>
                    <a:pt x="16777" y="1810"/>
                    <a:pt x="16538" y="1631"/>
                    <a:pt x="16467" y="1370"/>
                  </a:cubicBezTo>
                  <a:close/>
                  <a:moveTo>
                    <a:pt x="27266" y="1786"/>
                  </a:moveTo>
                  <a:cubicBezTo>
                    <a:pt x="26956" y="1703"/>
                    <a:pt x="26766" y="1381"/>
                    <a:pt x="26837" y="1072"/>
                  </a:cubicBezTo>
                  <a:lnTo>
                    <a:pt x="26837" y="1072"/>
                  </a:lnTo>
                  <a:cubicBezTo>
                    <a:pt x="26909" y="750"/>
                    <a:pt x="27242" y="560"/>
                    <a:pt x="27552" y="631"/>
                  </a:cubicBezTo>
                  <a:lnTo>
                    <a:pt x="27552" y="631"/>
                  </a:lnTo>
                  <a:cubicBezTo>
                    <a:pt x="27861" y="715"/>
                    <a:pt x="28052" y="1036"/>
                    <a:pt x="27980" y="1358"/>
                  </a:cubicBezTo>
                  <a:lnTo>
                    <a:pt x="27980" y="1358"/>
                  </a:lnTo>
                  <a:cubicBezTo>
                    <a:pt x="27921" y="1620"/>
                    <a:pt x="27671" y="1798"/>
                    <a:pt x="27421" y="1798"/>
                  </a:cubicBezTo>
                  <a:lnTo>
                    <a:pt x="27421" y="1798"/>
                  </a:lnTo>
                  <a:cubicBezTo>
                    <a:pt x="27361" y="1798"/>
                    <a:pt x="27314" y="1798"/>
                    <a:pt x="27266" y="1786"/>
                  </a:cubicBezTo>
                  <a:close/>
                  <a:moveTo>
                    <a:pt x="19027" y="810"/>
                  </a:moveTo>
                  <a:cubicBezTo>
                    <a:pt x="18979" y="488"/>
                    <a:pt x="19217" y="191"/>
                    <a:pt x="19539" y="167"/>
                  </a:cubicBezTo>
                  <a:lnTo>
                    <a:pt x="19539" y="167"/>
                  </a:lnTo>
                  <a:cubicBezTo>
                    <a:pt x="19872" y="119"/>
                    <a:pt x="20170" y="358"/>
                    <a:pt x="20194" y="679"/>
                  </a:cubicBezTo>
                  <a:lnTo>
                    <a:pt x="20194" y="679"/>
                  </a:lnTo>
                  <a:cubicBezTo>
                    <a:pt x="20241" y="1012"/>
                    <a:pt x="20003" y="1310"/>
                    <a:pt x="19682" y="1334"/>
                  </a:cubicBezTo>
                  <a:lnTo>
                    <a:pt x="19682" y="1334"/>
                  </a:lnTo>
                  <a:lnTo>
                    <a:pt x="19598" y="1334"/>
                  </a:lnTo>
                  <a:lnTo>
                    <a:pt x="19598" y="1334"/>
                  </a:lnTo>
                  <a:cubicBezTo>
                    <a:pt x="19325" y="1334"/>
                    <a:pt x="19051" y="1131"/>
                    <a:pt x="19027" y="810"/>
                  </a:cubicBezTo>
                  <a:close/>
                  <a:moveTo>
                    <a:pt x="24754" y="1322"/>
                  </a:moveTo>
                  <a:cubicBezTo>
                    <a:pt x="24420" y="1274"/>
                    <a:pt x="24206" y="989"/>
                    <a:pt x="24230" y="667"/>
                  </a:cubicBezTo>
                  <a:lnTo>
                    <a:pt x="24230" y="667"/>
                  </a:lnTo>
                  <a:cubicBezTo>
                    <a:pt x="24278" y="334"/>
                    <a:pt x="24563" y="119"/>
                    <a:pt x="24885" y="143"/>
                  </a:cubicBezTo>
                  <a:lnTo>
                    <a:pt x="24885" y="143"/>
                  </a:lnTo>
                  <a:lnTo>
                    <a:pt x="24885" y="143"/>
                  </a:lnTo>
                  <a:lnTo>
                    <a:pt x="24885" y="143"/>
                  </a:lnTo>
                  <a:cubicBezTo>
                    <a:pt x="25218" y="191"/>
                    <a:pt x="25444" y="477"/>
                    <a:pt x="25409" y="798"/>
                  </a:cubicBezTo>
                  <a:lnTo>
                    <a:pt x="25409" y="798"/>
                  </a:lnTo>
                  <a:cubicBezTo>
                    <a:pt x="25373" y="1096"/>
                    <a:pt x="25111" y="1322"/>
                    <a:pt x="24813" y="1322"/>
                  </a:cubicBezTo>
                  <a:lnTo>
                    <a:pt x="24813" y="1322"/>
                  </a:lnTo>
                  <a:cubicBezTo>
                    <a:pt x="24813" y="1334"/>
                    <a:pt x="24778" y="1334"/>
                    <a:pt x="24754" y="1322"/>
                  </a:cubicBezTo>
                  <a:close/>
                  <a:moveTo>
                    <a:pt x="21622" y="596"/>
                  </a:moveTo>
                  <a:cubicBezTo>
                    <a:pt x="21622" y="262"/>
                    <a:pt x="21896" y="0"/>
                    <a:pt x="22218" y="0"/>
                  </a:cubicBezTo>
                  <a:lnTo>
                    <a:pt x="22218" y="0"/>
                  </a:lnTo>
                  <a:lnTo>
                    <a:pt x="22218" y="0"/>
                  </a:lnTo>
                  <a:lnTo>
                    <a:pt x="22218" y="0"/>
                  </a:lnTo>
                  <a:cubicBezTo>
                    <a:pt x="22551" y="0"/>
                    <a:pt x="22813" y="262"/>
                    <a:pt x="22813" y="596"/>
                  </a:cubicBezTo>
                  <a:lnTo>
                    <a:pt x="22813" y="596"/>
                  </a:lnTo>
                  <a:cubicBezTo>
                    <a:pt x="22813" y="917"/>
                    <a:pt x="22551" y="1191"/>
                    <a:pt x="22218" y="1191"/>
                  </a:cubicBezTo>
                  <a:lnTo>
                    <a:pt x="22218" y="1191"/>
                  </a:lnTo>
                  <a:cubicBezTo>
                    <a:pt x="21896" y="1191"/>
                    <a:pt x="21622" y="917"/>
                    <a:pt x="21622" y="59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8"/>
            <p:cNvSpPr/>
            <p:nvPr/>
          </p:nvSpPr>
          <p:spPr>
            <a:xfrm>
              <a:off x="2605679" y="-1173668"/>
              <a:ext cx="1558969" cy="1559717"/>
            </a:xfrm>
            <a:custGeom>
              <a:avLst/>
              <a:gdLst/>
              <a:ahLst/>
              <a:cxnLst/>
              <a:rect l="l" t="t" r="r" b="b"/>
              <a:pathLst>
                <a:path w="49995" h="50019" extrusionOk="0">
                  <a:moveTo>
                    <a:pt x="24337" y="50018"/>
                  </a:moveTo>
                  <a:lnTo>
                    <a:pt x="24337" y="50018"/>
                  </a:lnTo>
                  <a:lnTo>
                    <a:pt x="24337" y="50018"/>
                  </a:lnTo>
                  <a:cubicBezTo>
                    <a:pt x="24039" y="49994"/>
                    <a:pt x="23813" y="49756"/>
                    <a:pt x="23813" y="49482"/>
                  </a:cubicBezTo>
                  <a:lnTo>
                    <a:pt x="23813" y="49482"/>
                  </a:lnTo>
                  <a:cubicBezTo>
                    <a:pt x="23825" y="49185"/>
                    <a:pt x="24063" y="48958"/>
                    <a:pt x="24349" y="48970"/>
                  </a:cubicBezTo>
                  <a:lnTo>
                    <a:pt x="24349" y="48970"/>
                  </a:lnTo>
                  <a:cubicBezTo>
                    <a:pt x="24646" y="48970"/>
                    <a:pt x="24872" y="49220"/>
                    <a:pt x="24872" y="49506"/>
                  </a:cubicBezTo>
                  <a:lnTo>
                    <a:pt x="24872" y="49506"/>
                  </a:lnTo>
                  <a:cubicBezTo>
                    <a:pt x="24872" y="49780"/>
                    <a:pt x="24634" y="50018"/>
                    <a:pt x="24337" y="50018"/>
                  </a:cubicBezTo>
                  <a:lnTo>
                    <a:pt x="24337" y="50018"/>
                  </a:lnTo>
                  <a:cubicBezTo>
                    <a:pt x="24349" y="50018"/>
                    <a:pt x="24337" y="50018"/>
                    <a:pt x="24337" y="50018"/>
                  </a:cubicBezTo>
                  <a:close/>
                  <a:moveTo>
                    <a:pt x="26432" y="49447"/>
                  </a:moveTo>
                  <a:cubicBezTo>
                    <a:pt x="26408" y="49149"/>
                    <a:pt x="26623" y="48899"/>
                    <a:pt x="26908" y="48887"/>
                  </a:cubicBezTo>
                  <a:lnTo>
                    <a:pt x="26908" y="48887"/>
                  </a:lnTo>
                  <a:cubicBezTo>
                    <a:pt x="27206" y="48851"/>
                    <a:pt x="27456" y="49078"/>
                    <a:pt x="27480" y="49375"/>
                  </a:cubicBezTo>
                  <a:lnTo>
                    <a:pt x="27480" y="49375"/>
                  </a:lnTo>
                  <a:cubicBezTo>
                    <a:pt x="27504" y="49673"/>
                    <a:pt x="27277" y="49923"/>
                    <a:pt x="26980" y="49935"/>
                  </a:cubicBezTo>
                  <a:lnTo>
                    <a:pt x="26980" y="49935"/>
                  </a:lnTo>
                  <a:lnTo>
                    <a:pt x="26944" y="49935"/>
                  </a:lnTo>
                  <a:lnTo>
                    <a:pt x="26944" y="49935"/>
                  </a:lnTo>
                  <a:cubicBezTo>
                    <a:pt x="26682" y="49935"/>
                    <a:pt x="26444" y="49732"/>
                    <a:pt x="26432" y="49447"/>
                  </a:cubicBezTo>
                  <a:close/>
                  <a:moveTo>
                    <a:pt x="21682" y="49804"/>
                  </a:moveTo>
                  <a:cubicBezTo>
                    <a:pt x="21384" y="49756"/>
                    <a:pt x="21193" y="49506"/>
                    <a:pt x="21229" y="49209"/>
                  </a:cubicBezTo>
                  <a:lnTo>
                    <a:pt x="21229" y="49209"/>
                  </a:lnTo>
                  <a:cubicBezTo>
                    <a:pt x="21265" y="48911"/>
                    <a:pt x="21527" y="48720"/>
                    <a:pt x="21824" y="48768"/>
                  </a:cubicBezTo>
                  <a:lnTo>
                    <a:pt x="21824" y="48768"/>
                  </a:lnTo>
                  <a:cubicBezTo>
                    <a:pt x="22122" y="48792"/>
                    <a:pt x="22313" y="49066"/>
                    <a:pt x="22265" y="49363"/>
                  </a:cubicBezTo>
                  <a:lnTo>
                    <a:pt x="22265" y="49363"/>
                  </a:lnTo>
                  <a:cubicBezTo>
                    <a:pt x="22241" y="49625"/>
                    <a:pt x="22003" y="49816"/>
                    <a:pt x="21741" y="49816"/>
                  </a:cubicBezTo>
                  <a:lnTo>
                    <a:pt x="21741" y="49816"/>
                  </a:lnTo>
                  <a:cubicBezTo>
                    <a:pt x="21729" y="49804"/>
                    <a:pt x="21717" y="49804"/>
                    <a:pt x="21682" y="49804"/>
                  </a:cubicBezTo>
                  <a:close/>
                  <a:moveTo>
                    <a:pt x="29028" y="49161"/>
                  </a:moveTo>
                  <a:cubicBezTo>
                    <a:pt x="28968" y="48887"/>
                    <a:pt x="29159" y="48601"/>
                    <a:pt x="29444" y="48554"/>
                  </a:cubicBezTo>
                  <a:lnTo>
                    <a:pt x="29444" y="48554"/>
                  </a:lnTo>
                  <a:cubicBezTo>
                    <a:pt x="29718" y="48494"/>
                    <a:pt x="30004" y="48685"/>
                    <a:pt x="30052" y="48970"/>
                  </a:cubicBezTo>
                  <a:lnTo>
                    <a:pt x="30052" y="48970"/>
                  </a:lnTo>
                  <a:cubicBezTo>
                    <a:pt x="30099" y="49256"/>
                    <a:pt x="29921" y="49530"/>
                    <a:pt x="29635" y="49578"/>
                  </a:cubicBezTo>
                  <a:lnTo>
                    <a:pt x="29635" y="49578"/>
                  </a:lnTo>
                  <a:lnTo>
                    <a:pt x="29635" y="49578"/>
                  </a:lnTo>
                  <a:lnTo>
                    <a:pt x="29635" y="49578"/>
                  </a:lnTo>
                  <a:cubicBezTo>
                    <a:pt x="29599" y="49578"/>
                    <a:pt x="29575" y="49601"/>
                    <a:pt x="29540" y="49601"/>
                  </a:cubicBezTo>
                  <a:lnTo>
                    <a:pt x="29540" y="49601"/>
                  </a:lnTo>
                  <a:cubicBezTo>
                    <a:pt x="29290" y="49601"/>
                    <a:pt x="29063" y="49423"/>
                    <a:pt x="29028" y="49161"/>
                  </a:cubicBezTo>
                  <a:close/>
                  <a:moveTo>
                    <a:pt x="19062" y="49316"/>
                  </a:moveTo>
                  <a:lnTo>
                    <a:pt x="19062" y="49316"/>
                  </a:lnTo>
                  <a:lnTo>
                    <a:pt x="19062" y="49316"/>
                  </a:lnTo>
                  <a:cubicBezTo>
                    <a:pt x="18788" y="49244"/>
                    <a:pt x="18610" y="48958"/>
                    <a:pt x="18681" y="48673"/>
                  </a:cubicBezTo>
                  <a:lnTo>
                    <a:pt x="18681" y="48673"/>
                  </a:lnTo>
                  <a:cubicBezTo>
                    <a:pt x="18753" y="48387"/>
                    <a:pt x="19038" y="48208"/>
                    <a:pt x="19324" y="48292"/>
                  </a:cubicBezTo>
                  <a:lnTo>
                    <a:pt x="19324" y="48292"/>
                  </a:lnTo>
                  <a:cubicBezTo>
                    <a:pt x="19598" y="48363"/>
                    <a:pt x="19777" y="48649"/>
                    <a:pt x="19705" y="48923"/>
                  </a:cubicBezTo>
                  <a:lnTo>
                    <a:pt x="19705" y="48923"/>
                  </a:lnTo>
                  <a:cubicBezTo>
                    <a:pt x="19646" y="49161"/>
                    <a:pt x="19443" y="49328"/>
                    <a:pt x="19205" y="49328"/>
                  </a:cubicBezTo>
                  <a:lnTo>
                    <a:pt x="19205" y="49328"/>
                  </a:lnTo>
                  <a:cubicBezTo>
                    <a:pt x="19157" y="49328"/>
                    <a:pt x="19110" y="49316"/>
                    <a:pt x="19062" y="49316"/>
                  </a:cubicBezTo>
                  <a:close/>
                  <a:moveTo>
                    <a:pt x="31564" y="48601"/>
                  </a:moveTo>
                  <a:cubicBezTo>
                    <a:pt x="31480" y="48316"/>
                    <a:pt x="31647" y="48030"/>
                    <a:pt x="31921" y="47946"/>
                  </a:cubicBezTo>
                  <a:lnTo>
                    <a:pt x="31921" y="47946"/>
                  </a:lnTo>
                  <a:cubicBezTo>
                    <a:pt x="32207" y="47851"/>
                    <a:pt x="32492" y="48018"/>
                    <a:pt x="32576" y="48304"/>
                  </a:cubicBezTo>
                  <a:lnTo>
                    <a:pt x="32576" y="48304"/>
                  </a:lnTo>
                  <a:cubicBezTo>
                    <a:pt x="32671" y="48589"/>
                    <a:pt x="32504" y="48863"/>
                    <a:pt x="32219" y="48958"/>
                  </a:cubicBezTo>
                  <a:lnTo>
                    <a:pt x="32219" y="48958"/>
                  </a:lnTo>
                  <a:cubicBezTo>
                    <a:pt x="32183" y="48970"/>
                    <a:pt x="32123" y="48970"/>
                    <a:pt x="32076" y="48970"/>
                  </a:cubicBezTo>
                  <a:lnTo>
                    <a:pt x="32076" y="48970"/>
                  </a:lnTo>
                  <a:cubicBezTo>
                    <a:pt x="31838" y="48970"/>
                    <a:pt x="31623" y="48828"/>
                    <a:pt x="31564" y="48601"/>
                  </a:cubicBezTo>
                  <a:close/>
                  <a:moveTo>
                    <a:pt x="16526" y="48542"/>
                  </a:moveTo>
                  <a:cubicBezTo>
                    <a:pt x="16252" y="48435"/>
                    <a:pt x="16109" y="48137"/>
                    <a:pt x="16205" y="47875"/>
                  </a:cubicBezTo>
                  <a:lnTo>
                    <a:pt x="16205" y="47875"/>
                  </a:lnTo>
                  <a:cubicBezTo>
                    <a:pt x="16312" y="47601"/>
                    <a:pt x="16609" y="47458"/>
                    <a:pt x="16883" y="47554"/>
                  </a:cubicBezTo>
                  <a:lnTo>
                    <a:pt x="16883" y="47554"/>
                  </a:lnTo>
                  <a:cubicBezTo>
                    <a:pt x="17145" y="47649"/>
                    <a:pt x="17300" y="47958"/>
                    <a:pt x="17193" y="48232"/>
                  </a:cubicBezTo>
                  <a:lnTo>
                    <a:pt x="17193" y="48232"/>
                  </a:lnTo>
                  <a:cubicBezTo>
                    <a:pt x="17121" y="48435"/>
                    <a:pt x="16907" y="48589"/>
                    <a:pt x="16705" y="48589"/>
                  </a:cubicBezTo>
                  <a:lnTo>
                    <a:pt x="16705" y="48589"/>
                  </a:lnTo>
                  <a:cubicBezTo>
                    <a:pt x="16645" y="48566"/>
                    <a:pt x="16586" y="48566"/>
                    <a:pt x="16526" y="48542"/>
                  </a:cubicBezTo>
                  <a:close/>
                  <a:moveTo>
                    <a:pt x="34028" y="47768"/>
                  </a:moveTo>
                  <a:cubicBezTo>
                    <a:pt x="33909" y="47494"/>
                    <a:pt x="34040" y="47184"/>
                    <a:pt x="34302" y="47065"/>
                  </a:cubicBezTo>
                  <a:lnTo>
                    <a:pt x="34302" y="47065"/>
                  </a:lnTo>
                  <a:cubicBezTo>
                    <a:pt x="34576" y="46946"/>
                    <a:pt x="34886" y="47077"/>
                    <a:pt x="35005" y="47351"/>
                  </a:cubicBezTo>
                  <a:lnTo>
                    <a:pt x="35005" y="47351"/>
                  </a:lnTo>
                  <a:cubicBezTo>
                    <a:pt x="35112" y="47613"/>
                    <a:pt x="34993" y="47923"/>
                    <a:pt x="34719" y="48054"/>
                  </a:cubicBezTo>
                  <a:lnTo>
                    <a:pt x="34719" y="48054"/>
                  </a:lnTo>
                  <a:cubicBezTo>
                    <a:pt x="34647" y="48077"/>
                    <a:pt x="34588" y="48089"/>
                    <a:pt x="34516" y="48089"/>
                  </a:cubicBezTo>
                  <a:lnTo>
                    <a:pt x="34516" y="48089"/>
                  </a:lnTo>
                  <a:cubicBezTo>
                    <a:pt x="34302" y="48089"/>
                    <a:pt x="34112" y="47970"/>
                    <a:pt x="34028" y="47768"/>
                  </a:cubicBezTo>
                  <a:close/>
                  <a:moveTo>
                    <a:pt x="14062" y="47518"/>
                  </a:moveTo>
                  <a:cubicBezTo>
                    <a:pt x="13800" y="47375"/>
                    <a:pt x="13692" y="47065"/>
                    <a:pt x="13823" y="46803"/>
                  </a:cubicBezTo>
                  <a:lnTo>
                    <a:pt x="13823" y="46803"/>
                  </a:lnTo>
                  <a:cubicBezTo>
                    <a:pt x="13966" y="46530"/>
                    <a:pt x="14276" y="46422"/>
                    <a:pt x="14526" y="46565"/>
                  </a:cubicBezTo>
                  <a:lnTo>
                    <a:pt x="14526" y="46565"/>
                  </a:lnTo>
                  <a:cubicBezTo>
                    <a:pt x="14800" y="46696"/>
                    <a:pt x="14895" y="47006"/>
                    <a:pt x="14764" y="47280"/>
                  </a:cubicBezTo>
                  <a:lnTo>
                    <a:pt x="14764" y="47280"/>
                  </a:lnTo>
                  <a:cubicBezTo>
                    <a:pt x="14681" y="47470"/>
                    <a:pt x="14478" y="47577"/>
                    <a:pt x="14288" y="47577"/>
                  </a:cubicBezTo>
                  <a:lnTo>
                    <a:pt x="14288" y="47577"/>
                  </a:lnTo>
                  <a:cubicBezTo>
                    <a:pt x="14216" y="47554"/>
                    <a:pt x="14145" y="47542"/>
                    <a:pt x="14062" y="47518"/>
                  </a:cubicBezTo>
                  <a:close/>
                  <a:moveTo>
                    <a:pt x="36386" y="46684"/>
                  </a:moveTo>
                  <a:cubicBezTo>
                    <a:pt x="36243" y="46422"/>
                    <a:pt x="36350" y="46101"/>
                    <a:pt x="36600" y="45970"/>
                  </a:cubicBezTo>
                  <a:lnTo>
                    <a:pt x="36600" y="45970"/>
                  </a:lnTo>
                  <a:cubicBezTo>
                    <a:pt x="36850" y="45815"/>
                    <a:pt x="37183" y="45922"/>
                    <a:pt x="37314" y="46172"/>
                  </a:cubicBezTo>
                  <a:lnTo>
                    <a:pt x="37314" y="46172"/>
                  </a:lnTo>
                  <a:cubicBezTo>
                    <a:pt x="37457" y="46422"/>
                    <a:pt x="37362" y="46756"/>
                    <a:pt x="37100" y="46887"/>
                  </a:cubicBezTo>
                  <a:lnTo>
                    <a:pt x="37100" y="46887"/>
                  </a:lnTo>
                  <a:cubicBezTo>
                    <a:pt x="37017" y="46934"/>
                    <a:pt x="36945" y="46958"/>
                    <a:pt x="36850" y="46958"/>
                  </a:cubicBezTo>
                  <a:lnTo>
                    <a:pt x="36850" y="46958"/>
                  </a:lnTo>
                  <a:cubicBezTo>
                    <a:pt x="36671" y="46946"/>
                    <a:pt x="36493" y="46851"/>
                    <a:pt x="36386" y="46684"/>
                  </a:cubicBezTo>
                  <a:close/>
                  <a:moveTo>
                    <a:pt x="11740" y="46220"/>
                  </a:moveTo>
                  <a:lnTo>
                    <a:pt x="11740" y="46220"/>
                  </a:lnTo>
                  <a:lnTo>
                    <a:pt x="11740" y="46220"/>
                  </a:lnTo>
                  <a:cubicBezTo>
                    <a:pt x="11490" y="46065"/>
                    <a:pt x="11418" y="45744"/>
                    <a:pt x="11585" y="45494"/>
                  </a:cubicBezTo>
                  <a:lnTo>
                    <a:pt x="11585" y="45494"/>
                  </a:lnTo>
                  <a:cubicBezTo>
                    <a:pt x="11728" y="45232"/>
                    <a:pt x="12061" y="45160"/>
                    <a:pt x="12311" y="45327"/>
                  </a:cubicBezTo>
                  <a:lnTo>
                    <a:pt x="12311" y="45327"/>
                  </a:lnTo>
                  <a:cubicBezTo>
                    <a:pt x="12561" y="45470"/>
                    <a:pt x="12645" y="45803"/>
                    <a:pt x="12478" y="46053"/>
                  </a:cubicBezTo>
                  <a:lnTo>
                    <a:pt x="12478" y="46053"/>
                  </a:lnTo>
                  <a:cubicBezTo>
                    <a:pt x="12371" y="46220"/>
                    <a:pt x="12204" y="46303"/>
                    <a:pt x="12026" y="46303"/>
                  </a:cubicBezTo>
                  <a:lnTo>
                    <a:pt x="12026" y="46303"/>
                  </a:lnTo>
                  <a:cubicBezTo>
                    <a:pt x="11918" y="46291"/>
                    <a:pt x="11823" y="46280"/>
                    <a:pt x="11740" y="46220"/>
                  </a:cubicBezTo>
                  <a:close/>
                  <a:moveTo>
                    <a:pt x="38636" y="45339"/>
                  </a:moveTo>
                  <a:cubicBezTo>
                    <a:pt x="38469" y="45101"/>
                    <a:pt x="38529" y="44779"/>
                    <a:pt x="38767" y="44613"/>
                  </a:cubicBezTo>
                  <a:lnTo>
                    <a:pt x="38767" y="44613"/>
                  </a:lnTo>
                  <a:cubicBezTo>
                    <a:pt x="39005" y="44446"/>
                    <a:pt x="39338" y="44506"/>
                    <a:pt x="39505" y="44744"/>
                  </a:cubicBezTo>
                  <a:lnTo>
                    <a:pt x="39505" y="44744"/>
                  </a:lnTo>
                  <a:cubicBezTo>
                    <a:pt x="39660" y="44982"/>
                    <a:pt x="39600" y="45315"/>
                    <a:pt x="39362" y="45470"/>
                  </a:cubicBezTo>
                  <a:lnTo>
                    <a:pt x="39362" y="45470"/>
                  </a:lnTo>
                  <a:cubicBezTo>
                    <a:pt x="39279" y="45529"/>
                    <a:pt x="39172" y="45565"/>
                    <a:pt x="39065" y="45565"/>
                  </a:cubicBezTo>
                  <a:lnTo>
                    <a:pt x="39065" y="45565"/>
                  </a:lnTo>
                  <a:cubicBezTo>
                    <a:pt x="38910" y="45565"/>
                    <a:pt x="38743" y="45494"/>
                    <a:pt x="38636" y="45339"/>
                  </a:cubicBezTo>
                  <a:close/>
                  <a:moveTo>
                    <a:pt x="9561" y="44684"/>
                  </a:moveTo>
                  <a:lnTo>
                    <a:pt x="9561" y="44684"/>
                  </a:lnTo>
                  <a:lnTo>
                    <a:pt x="9561" y="44684"/>
                  </a:lnTo>
                  <a:cubicBezTo>
                    <a:pt x="9335" y="44506"/>
                    <a:pt x="9287" y="44184"/>
                    <a:pt x="9466" y="43946"/>
                  </a:cubicBezTo>
                  <a:lnTo>
                    <a:pt x="9466" y="43946"/>
                  </a:lnTo>
                  <a:cubicBezTo>
                    <a:pt x="9644" y="43720"/>
                    <a:pt x="9978" y="43672"/>
                    <a:pt x="10216" y="43851"/>
                  </a:cubicBezTo>
                  <a:lnTo>
                    <a:pt x="10216" y="43851"/>
                  </a:lnTo>
                  <a:cubicBezTo>
                    <a:pt x="10454" y="44029"/>
                    <a:pt x="10478" y="44363"/>
                    <a:pt x="10299" y="44601"/>
                  </a:cubicBezTo>
                  <a:lnTo>
                    <a:pt x="10299" y="44601"/>
                  </a:lnTo>
                  <a:cubicBezTo>
                    <a:pt x="10192" y="44732"/>
                    <a:pt x="10049" y="44803"/>
                    <a:pt x="9882" y="44803"/>
                  </a:cubicBezTo>
                  <a:lnTo>
                    <a:pt x="9882" y="44803"/>
                  </a:lnTo>
                  <a:cubicBezTo>
                    <a:pt x="9763" y="44803"/>
                    <a:pt x="9656" y="44756"/>
                    <a:pt x="9561" y="44684"/>
                  </a:cubicBezTo>
                  <a:close/>
                  <a:moveTo>
                    <a:pt x="40708" y="43779"/>
                  </a:moveTo>
                  <a:cubicBezTo>
                    <a:pt x="40517" y="43553"/>
                    <a:pt x="40541" y="43220"/>
                    <a:pt x="40755" y="43029"/>
                  </a:cubicBezTo>
                  <a:lnTo>
                    <a:pt x="40755" y="43029"/>
                  </a:lnTo>
                  <a:cubicBezTo>
                    <a:pt x="40970" y="42839"/>
                    <a:pt x="41303" y="42874"/>
                    <a:pt x="41494" y="43077"/>
                  </a:cubicBezTo>
                  <a:lnTo>
                    <a:pt x="41494" y="43077"/>
                  </a:lnTo>
                  <a:cubicBezTo>
                    <a:pt x="41684" y="43303"/>
                    <a:pt x="41660" y="43624"/>
                    <a:pt x="41446" y="43827"/>
                  </a:cubicBezTo>
                  <a:lnTo>
                    <a:pt x="41446" y="43827"/>
                  </a:lnTo>
                  <a:cubicBezTo>
                    <a:pt x="41351" y="43910"/>
                    <a:pt x="41232" y="43958"/>
                    <a:pt x="41113" y="43958"/>
                  </a:cubicBezTo>
                  <a:lnTo>
                    <a:pt x="41113" y="43958"/>
                  </a:lnTo>
                  <a:cubicBezTo>
                    <a:pt x="40958" y="43958"/>
                    <a:pt x="40827" y="43898"/>
                    <a:pt x="40708" y="43779"/>
                  </a:cubicBezTo>
                  <a:close/>
                  <a:moveTo>
                    <a:pt x="7561" y="42946"/>
                  </a:moveTo>
                  <a:cubicBezTo>
                    <a:pt x="7358" y="42732"/>
                    <a:pt x="7358" y="42410"/>
                    <a:pt x="7549" y="42196"/>
                  </a:cubicBezTo>
                  <a:lnTo>
                    <a:pt x="7549" y="42196"/>
                  </a:lnTo>
                  <a:cubicBezTo>
                    <a:pt x="7751" y="41993"/>
                    <a:pt x="8085" y="41993"/>
                    <a:pt x="8287" y="42184"/>
                  </a:cubicBezTo>
                  <a:lnTo>
                    <a:pt x="8287" y="42184"/>
                  </a:lnTo>
                  <a:cubicBezTo>
                    <a:pt x="8501" y="42398"/>
                    <a:pt x="8501" y="42720"/>
                    <a:pt x="8311" y="42934"/>
                  </a:cubicBezTo>
                  <a:lnTo>
                    <a:pt x="8311" y="42934"/>
                  </a:lnTo>
                  <a:cubicBezTo>
                    <a:pt x="8204" y="43029"/>
                    <a:pt x="8073" y="43089"/>
                    <a:pt x="7930" y="43089"/>
                  </a:cubicBezTo>
                  <a:lnTo>
                    <a:pt x="7930" y="43089"/>
                  </a:lnTo>
                  <a:cubicBezTo>
                    <a:pt x="7799" y="43089"/>
                    <a:pt x="7668" y="43029"/>
                    <a:pt x="7561" y="42946"/>
                  </a:cubicBezTo>
                  <a:close/>
                  <a:moveTo>
                    <a:pt x="42613" y="41993"/>
                  </a:moveTo>
                  <a:cubicBezTo>
                    <a:pt x="42398" y="41803"/>
                    <a:pt x="42386" y="41458"/>
                    <a:pt x="42577" y="41243"/>
                  </a:cubicBezTo>
                  <a:lnTo>
                    <a:pt x="42577" y="41243"/>
                  </a:lnTo>
                  <a:cubicBezTo>
                    <a:pt x="42779" y="41041"/>
                    <a:pt x="43113" y="41017"/>
                    <a:pt x="43327" y="41219"/>
                  </a:cubicBezTo>
                  <a:lnTo>
                    <a:pt x="43327" y="41219"/>
                  </a:lnTo>
                  <a:cubicBezTo>
                    <a:pt x="43529" y="41410"/>
                    <a:pt x="43553" y="41755"/>
                    <a:pt x="43351" y="41958"/>
                  </a:cubicBezTo>
                  <a:lnTo>
                    <a:pt x="43351" y="41958"/>
                  </a:lnTo>
                  <a:cubicBezTo>
                    <a:pt x="43256" y="42077"/>
                    <a:pt x="43101" y="42124"/>
                    <a:pt x="42970" y="42124"/>
                  </a:cubicBezTo>
                  <a:lnTo>
                    <a:pt x="42970" y="42124"/>
                  </a:lnTo>
                  <a:cubicBezTo>
                    <a:pt x="42851" y="42136"/>
                    <a:pt x="42720" y="42101"/>
                    <a:pt x="42613" y="41993"/>
                  </a:cubicBezTo>
                  <a:close/>
                  <a:moveTo>
                    <a:pt x="5751" y="40981"/>
                  </a:moveTo>
                  <a:cubicBezTo>
                    <a:pt x="5549" y="40755"/>
                    <a:pt x="5596" y="40422"/>
                    <a:pt x="5822" y="40231"/>
                  </a:cubicBezTo>
                  <a:lnTo>
                    <a:pt x="5822" y="40231"/>
                  </a:lnTo>
                  <a:cubicBezTo>
                    <a:pt x="6049" y="40041"/>
                    <a:pt x="6370" y="40076"/>
                    <a:pt x="6561" y="40315"/>
                  </a:cubicBezTo>
                  <a:lnTo>
                    <a:pt x="6561" y="40315"/>
                  </a:lnTo>
                  <a:cubicBezTo>
                    <a:pt x="6763" y="40529"/>
                    <a:pt x="6715" y="40862"/>
                    <a:pt x="6489" y="41053"/>
                  </a:cubicBezTo>
                  <a:lnTo>
                    <a:pt x="6489" y="41053"/>
                  </a:lnTo>
                  <a:cubicBezTo>
                    <a:pt x="6382" y="41148"/>
                    <a:pt x="6263" y="41172"/>
                    <a:pt x="6144" y="41172"/>
                  </a:cubicBezTo>
                  <a:lnTo>
                    <a:pt x="6144" y="41172"/>
                  </a:lnTo>
                  <a:cubicBezTo>
                    <a:pt x="6001" y="41172"/>
                    <a:pt x="5846" y="41112"/>
                    <a:pt x="5751" y="40981"/>
                  </a:cubicBezTo>
                  <a:close/>
                  <a:moveTo>
                    <a:pt x="44327" y="40029"/>
                  </a:moveTo>
                  <a:cubicBezTo>
                    <a:pt x="44089" y="39850"/>
                    <a:pt x="44041" y="39517"/>
                    <a:pt x="44220" y="39279"/>
                  </a:cubicBezTo>
                  <a:lnTo>
                    <a:pt x="44220" y="39279"/>
                  </a:lnTo>
                  <a:cubicBezTo>
                    <a:pt x="44399" y="39041"/>
                    <a:pt x="44720" y="38993"/>
                    <a:pt x="44958" y="39172"/>
                  </a:cubicBezTo>
                  <a:lnTo>
                    <a:pt x="44958" y="39172"/>
                  </a:lnTo>
                  <a:cubicBezTo>
                    <a:pt x="45196" y="39350"/>
                    <a:pt x="45244" y="39684"/>
                    <a:pt x="45065" y="39922"/>
                  </a:cubicBezTo>
                  <a:lnTo>
                    <a:pt x="45065" y="39922"/>
                  </a:lnTo>
                  <a:lnTo>
                    <a:pt x="45065" y="39922"/>
                  </a:lnTo>
                  <a:lnTo>
                    <a:pt x="45065" y="39922"/>
                  </a:lnTo>
                  <a:cubicBezTo>
                    <a:pt x="44958" y="40053"/>
                    <a:pt x="44803" y="40136"/>
                    <a:pt x="44637" y="40136"/>
                  </a:cubicBezTo>
                  <a:lnTo>
                    <a:pt x="44637" y="40136"/>
                  </a:lnTo>
                  <a:cubicBezTo>
                    <a:pt x="44530" y="40124"/>
                    <a:pt x="44422" y="40100"/>
                    <a:pt x="44327" y="40029"/>
                  </a:cubicBezTo>
                  <a:close/>
                  <a:moveTo>
                    <a:pt x="4156" y="38850"/>
                  </a:moveTo>
                  <a:lnTo>
                    <a:pt x="4156" y="38850"/>
                  </a:lnTo>
                  <a:lnTo>
                    <a:pt x="4156" y="38850"/>
                  </a:lnTo>
                  <a:cubicBezTo>
                    <a:pt x="3989" y="38612"/>
                    <a:pt x="4072" y="38279"/>
                    <a:pt x="4298" y="38124"/>
                  </a:cubicBezTo>
                  <a:lnTo>
                    <a:pt x="4298" y="38124"/>
                  </a:lnTo>
                  <a:cubicBezTo>
                    <a:pt x="4537" y="37957"/>
                    <a:pt x="4870" y="38029"/>
                    <a:pt x="5037" y="38267"/>
                  </a:cubicBezTo>
                  <a:lnTo>
                    <a:pt x="5037" y="38267"/>
                  </a:lnTo>
                  <a:cubicBezTo>
                    <a:pt x="5191" y="38505"/>
                    <a:pt x="5120" y="38838"/>
                    <a:pt x="4882" y="38993"/>
                  </a:cubicBezTo>
                  <a:lnTo>
                    <a:pt x="4882" y="38993"/>
                  </a:lnTo>
                  <a:cubicBezTo>
                    <a:pt x="4798" y="39053"/>
                    <a:pt x="4691" y="39088"/>
                    <a:pt x="4584" y="39088"/>
                  </a:cubicBezTo>
                  <a:lnTo>
                    <a:pt x="4584" y="39088"/>
                  </a:lnTo>
                  <a:cubicBezTo>
                    <a:pt x="4417" y="39088"/>
                    <a:pt x="4263" y="38993"/>
                    <a:pt x="4156" y="38850"/>
                  </a:cubicBezTo>
                  <a:close/>
                  <a:moveTo>
                    <a:pt x="45815" y="37886"/>
                  </a:moveTo>
                  <a:cubicBezTo>
                    <a:pt x="45554" y="37731"/>
                    <a:pt x="45482" y="37409"/>
                    <a:pt x="45613" y="37148"/>
                  </a:cubicBezTo>
                  <a:lnTo>
                    <a:pt x="45613" y="37148"/>
                  </a:lnTo>
                  <a:cubicBezTo>
                    <a:pt x="45768" y="36897"/>
                    <a:pt x="46089" y="36826"/>
                    <a:pt x="46351" y="36957"/>
                  </a:cubicBezTo>
                  <a:lnTo>
                    <a:pt x="46351" y="36957"/>
                  </a:lnTo>
                  <a:cubicBezTo>
                    <a:pt x="46601" y="37112"/>
                    <a:pt x="46673" y="37433"/>
                    <a:pt x="46542" y="37695"/>
                  </a:cubicBezTo>
                  <a:lnTo>
                    <a:pt x="46542" y="37695"/>
                  </a:lnTo>
                  <a:cubicBezTo>
                    <a:pt x="46435" y="37850"/>
                    <a:pt x="46268" y="37945"/>
                    <a:pt x="46077" y="37945"/>
                  </a:cubicBezTo>
                  <a:lnTo>
                    <a:pt x="46077" y="37945"/>
                  </a:lnTo>
                  <a:cubicBezTo>
                    <a:pt x="45994" y="37957"/>
                    <a:pt x="45899" y="37945"/>
                    <a:pt x="45815" y="37886"/>
                  </a:cubicBezTo>
                  <a:close/>
                  <a:moveTo>
                    <a:pt x="2798" y="36552"/>
                  </a:moveTo>
                  <a:cubicBezTo>
                    <a:pt x="2667" y="36302"/>
                    <a:pt x="2774" y="35981"/>
                    <a:pt x="3024" y="35850"/>
                  </a:cubicBezTo>
                  <a:lnTo>
                    <a:pt x="3024" y="35850"/>
                  </a:lnTo>
                  <a:cubicBezTo>
                    <a:pt x="3274" y="35707"/>
                    <a:pt x="3608" y="35814"/>
                    <a:pt x="3739" y="36064"/>
                  </a:cubicBezTo>
                  <a:lnTo>
                    <a:pt x="3739" y="36064"/>
                  </a:lnTo>
                  <a:cubicBezTo>
                    <a:pt x="3870" y="36326"/>
                    <a:pt x="3763" y="36647"/>
                    <a:pt x="3513" y="36778"/>
                  </a:cubicBezTo>
                  <a:lnTo>
                    <a:pt x="3513" y="36778"/>
                  </a:lnTo>
                  <a:cubicBezTo>
                    <a:pt x="3441" y="36826"/>
                    <a:pt x="3346" y="36838"/>
                    <a:pt x="3274" y="36838"/>
                  </a:cubicBezTo>
                  <a:lnTo>
                    <a:pt x="3274" y="36838"/>
                  </a:lnTo>
                  <a:cubicBezTo>
                    <a:pt x="3084" y="36838"/>
                    <a:pt x="2905" y="36731"/>
                    <a:pt x="2798" y="36552"/>
                  </a:cubicBezTo>
                  <a:close/>
                  <a:moveTo>
                    <a:pt x="47066" y="35612"/>
                  </a:moveTo>
                  <a:cubicBezTo>
                    <a:pt x="46792" y="35493"/>
                    <a:pt x="46673" y="35171"/>
                    <a:pt x="46792" y="34909"/>
                  </a:cubicBezTo>
                  <a:lnTo>
                    <a:pt x="46792" y="34909"/>
                  </a:lnTo>
                  <a:cubicBezTo>
                    <a:pt x="46911" y="34635"/>
                    <a:pt x="47232" y="34516"/>
                    <a:pt x="47494" y="34635"/>
                  </a:cubicBezTo>
                  <a:lnTo>
                    <a:pt x="47494" y="34635"/>
                  </a:lnTo>
                  <a:cubicBezTo>
                    <a:pt x="47756" y="34754"/>
                    <a:pt x="47875" y="35064"/>
                    <a:pt x="47756" y="35338"/>
                  </a:cubicBezTo>
                  <a:lnTo>
                    <a:pt x="47756" y="35338"/>
                  </a:lnTo>
                  <a:cubicBezTo>
                    <a:pt x="47673" y="35528"/>
                    <a:pt x="47482" y="35647"/>
                    <a:pt x="47280" y="35647"/>
                  </a:cubicBezTo>
                  <a:lnTo>
                    <a:pt x="47280" y="35647"/>
                  </a:lnTo>
                  <a:cubicBezTo>
                    <a:pt x="47209" y="35647"/>
                    <a:pt x="47137" y="35635"/>
                    <a:pt x="47066" y="35612"/>
                  </a:cubicBezTo>
                  <a:close/>
                  <a:moveTo>
                    <a:pt x="1703" y="34135"/>
                  </a:moveTo>
                  <a:cubicBezTo>
                    <a:pt x="1596" y="33861"/>
                    <a:pt x="1727" y="33552"/>
                    <a:pt x="2000" y="33445"/>
                  </a:cubicBezTo>
                  <a:lnTo>
                    <a:pt x="2000" y="33445"/>
                  </a:lnTo>
                  <a:cubicBezTo>
                    <a:pt x="2262" y="33338"/>
                    <a:pt x="2584" y="33480"/>
                    <a:pt x="2679" y="33742"/>
                  </a:cubicBezTo>
                  <a:lnTo>
                    <a:pt x="2679" y="33742"/>
                  </a:lnTo>
                  <a:cubicBezTo>
                    <a:pt x="2786" y="34016"/>
                    <a:pt x="2655" y="34326"/>
                    <a:pt x="2381" y="34433"/>
                  </a:cubicBezTo>
                  <a:lnTo>
                    <a:pt x="2381" y="34433"/>
                  </a:lnTo>
                  <a:cubicBezTo>
                    <a:pt x="2322" y="34457"/>
                    <a:pt x="2251" y="34457"/>
                    <a:pt x="2191" y="34457"/>
                  </a:cubicBezTo>
                  <a:lnTo>
                    <a:pt x="2191" y="34457"/>
                  </a:lnTo>
                  <a:cubicBezTo>
                    <a:pt x="1977" y="34469"/>
                    <a:pt x="1786" y="34338"/>
                    <a:pt x="1703" y="34135"/>
                  </a:cubicBezTo>
                  <a:close/>
                  <a:moveTo>
                    <a:pt x="48078" y="33195"/>
                  </a:moveTo>
                  <a:cubicBezTo>
                    <a:pt x="47792" y="33099"/>
                    <a:pt x="47637" y="32802"/>
                    <a:pt x="47732" y="32528"/>
                  </a:cubicBezTo>
                  <a:lnTo>
                    <a:pt x="47732" y="32528"/>
                  </a:lnTo>
                  <a:cubicBezTo>
                    <a:pt x="47816" y="32242"/>
                    <a:pt x="48113" y="32087"/>
                    <a:pt x="48399" y="32183"/>
                  </a:cubicBezTo>
                  <a:lnTo>
                    <a:pt x="48399" y="32183"/>
                  </a:lnTo>
                  <a:cubicBezTo>
                    <a:pt x="48673" y="32266"/>
                    <a:pt x="48828" y="32564"/>
                    <a:pt x="48733" y="32849"/>
                  </a:cubicBezTo>
                  <a:lnTo>
                    <a:pt x="48733" y="32849"/>
                  </a:lnTo>
                  <a:cubicBezTo>
                    <a:pt x="48649" y="33076"/>
                    <a:pt x="48447" y="33207"/>
                    <a:pt x="48221" y="33207"/>
                  </a:cubicBezTo>
                  <a:lnTo>
                    <a:pt x="48221" y="33207"/>
                  </a:lnTo>
                  <a:cubicBezTo>
                    <a:pt x="48173" y="33218"/>
                    <a:pt x="48113" y="33207"/>
                    <a:pt x="48078" y="33195"/>
                  </a:cubicBezTo>
                  <a:close/>
                  <a:moveTo>
                    <a:pt x="869" y="31623"/>
                  </a:moveTo>
                  <a:cubicBezTo>
                    <a:pt x="786" y="31337"/>
                    <a:pt x="953" y="31052"/>
                    <a:pt x="1238" y="30956"/>
                  </a:cubicBezTo>
                  <a:lnTo>
                    <a:pt x="1238" y="30956"/>
                  </a:lnTo>
                  <a:cubicBezTo>
                    <a:pt x="1524" y="30885"/>
                    <a:pt x="1798" y="31052"/>
                    <a:pt x="1893" y="31337"/>
                  </a:cubicBezTo>
                  <a:lnTo>
                    <a:pt x="1893" y="31337"/>
                  </a:lnTo>
                  <a:cubicBezTo>
                    <a:pt x="1965" y="31623"/>
                    <a:pt x="1798" y="31897"/>
                    <a:pt x="1524" y="31992"/>
                  </a:cubicBezTo>
                  <a:lnTo>
                    <a:pt x="1524" y="31992"/>
                  </a:lnTo>
                  <a:cubicBezTo>
                    <a:pt x="1477" y="32004"/>
                    <a:pt x="1429" y="32004"/>
                    <a:pt x="1381" y="32004"/>
                  </a:cubicBezTo>
                  <a:lnTo>
                    <a:pt x="1381" y="32004"/>
                  </a:lnTo>
                  <a:cubicBezTo>
                    <a:pt x="1143" y="32004"/>
                    <a:pt x="929" y="31837"/>
                    <a:pt x="869" y="31623"/>
                  </a:cubicBezTo>
                  <a:close/>
                  <a:moveTo>
                    <a:pt x="48804" y="30694"/>
                  </a:moveTo>
                  <a:cubicBezTo>
                    <a:pt x="48518" y="30635"/>
                    <a:pt x="48340" y="30349"/>
                    <a:pt x="48399" y="30063"/>
                  </a:cubicBezTo>
                  <a:lnTo>
                    <a:pt x="48399" y="30063"/>
                  </a:lnTo>
                  <a:cubicBezTo>
                    <a:pt x="48459" y="29789"/>
                    <a:pt x="48744" y="29611"/>
                    <a:pt x="49030" y="29670"/>
                  </a:cubicBezTo>
                  <a:lnTo>
                    <a:pt x="49030" y="29670"/>
                  </a:lnTo>
                  <a:cubicBezTo>
                    <a:pt x="49316" y="29730"/>
                    <a:pt x="49483" y="30004"/>
                    <a:pt x="49423" y="30290"/>
                  </a:cubicBezTo>
                  <a:lnTo>
                    <a:pt x="49423" y="30290"/>
                  </a:lnTo>
                  <a:lnTo>
                    <a:pt x="49423" y="30290"/>
                  </a:lnTo>
                  <a:lnTo>
                    <a:pt x="49423" y="30290"/>
                  </a:lnTo>
                  <a:cubicBezTo>
                    <a:pt x="49364" y="30540"/>
                    <a:pt x="49161" y="30706"/>
                    <a:pt x="48911" y="30706"/>
                  </a:cubicBezTo>
                  <a:lnTo>
                    <a:pt x="48911" y="30706"/>
                  </a:lnTo>
                  <a:cubicBezTo>
                    <a:pt x="48875" y="30706"/>
                    <a:pt x="48852" y="30706"/>
                    <a:pt x="48804" y="30694"/>
                  </a:cubicBezTo>
                  <a:close/>
                  <a:moveTo>
                    <a:pt x="298" y="29016"/>
                  </a:moveTo>
                  <a:cubicBezTo>
                    <a:pt x="250" y="28730"/>
                    <a:pt x="453" y="28444"/>
                    <a:pt x="727" y="28408"/>
                  </a:cubicBezTo>
                  <a:lnTo>
                    <a:pt x="727" y="28408"/>
                  </a:lnTo>
                  <a:cubicBezTo>
                    <a:pt x="1012" y="28361"/>
                    <a:pt x="1286" y="28551"/>
                    <a:pt x="1346" y="28837"/>
                  </a:cubicBezTo>
                  <a:lnTo>
                    <a:pt x="1346" y="28837"/>
                  </a:lnTo>
                  <a:cubicBezTo>
                    <a:pt x="1381" y="29123"/>
                    <a:pt x="1191" y="29397"/>
                    <a:pt x="905" y="29444"/>
                  </a:cubicBezTo>
                  <a:lnTo>
                    <a:pt x="905" y="29444"/>
                  </a:lnTo>
                  <a:lnTo>
                    <a:pt x="822" y="29444"/>
                  </a:lnTo>
                  <a:lnTo>
                    <a:pt x="822" y="29444"/>
                  </a:lnTo>
                  <a:cubicBezTo>
                    <a:pt x="572" y="29456"/>
                    <a:pt x="346" y="29266"/>
                    <a:pt x="298" y="29016"/>
                  </a:cubicBezTo>
                  <a:close/>
                  <a:moveTo>
                    <a:pt x="49280" y="28134"/>
                  </a:moveTo>
                  <a:cubicBezTo>
                    <a:pt x="48983" y="28099"/>
                    <a:pt x="48768" y="27837"/>
                    <a:pt x="48804" y="27551"/>
                  </a:cubicBezTo>
                  <a:lnTo>
                    <a:pt x="48804" y="27551"/>
                  </a:lnTo>
                  <a:cubicBezTo>
                    <a:pt x="48828" y="27265"/>
                    <a:pt x="49102" y="27051"/>
                    <a:pt x="49387" y="27075"/>
                  </a:cubicBezTo>
                  <a:lnTo>
                    <a:pt x="49387" y="27075"/>
                  </a:lnTo>
                  <a:cubicBezTo>
                    <a:pt x="49685" y="27111"/>
                    <a:pt x="49887" y="27372"/>
                    <a:pt x="49864" y="27658"/>
                  </a:cubicBezTo>
                  <a:lnTo>
                    <a:pt x="49864" y="27658"/>
                  </a:lnTo>
                  <a:cubicBezTo>
                    <a:pt x="49828" y="27920"/>
                    <a:pt x="49602" y="28134"/>
                    <a:pt x="49340" y="28134"/>
                  </a:cubicBezTo>
                  <a:lnTo>
                    <a:pt x="49340" y="28134"/>
                  </a:lnTo>
                  <a:close/>
                  <a:moveTo>
                    <a:pt x="12" y="26360"/>
                  </a:moveTo>
                  <a:cubicBezTo>
                    <a:pt x="0" y="26063"/>
                    <a:pt x="226" y="25825"/>
                    <a:pt x="524" y="25813"/>
                  </a:cubicBezTo>
                  <a:lnTo>
                    <a:pt x="524" y="25813"/>
                  </a:lnTo>
                  <a:cubicBezTo>
                    <a:pt x="822" y="25801"/>
                    <a:pt x="1060" y="26015"/>
                    <a:pt x="1072" y="26313"/>
                  </a:cubicBezTo>
                  <a:lnTo>
                    <a:pt x="1072" y="26313"/>
                  </a:lnTo>
                  <a:cubicBezTo>
                    <a:pt x="1084" y="26611"/>
                    <a:pt x="869" y="26849"/>
                    <a:pt x="572" y="26872"/>
                  </a:cubicBezTo>
                  <a:lnTo>
                    <a:pt x="572" y="26872"/>
                  </a:lnTo>
                  <a:lnTo>
                    <a:pt x="536" y="26872"/>
                  </a:lnTo>
                  <a:lnTo>
                    <a:pt x="536" y="26872"/>
                  </a:lnTo>
                  <a:cubicBezTo>
                    <a:pt x="274" y="26872"/>
                    <a:pt x="36" y="26646"/>
                    <a:pt x="12" y="26360"/>
                  </a:cubicBezTo>
                  <a:close/>
                  <a:moveTo>
                    <a:pt x="48935" y="25003"/>
                  </a:moveTo>
                  <a:lnTo>
                    <a:pt x="48935" y="25003"/>
                  </a:lnTo>
                  <a:lnTo>
                    <a:pt x="48935" y="24991"/>
                  </a:lnTo>
                  <a:lnTo>
                    <a:pt x="48935" y="24991"/>
                  </a:lnTo>
                  <a:lnTo>
                    <a:pt x="48935" y="24967"/>
                  </a:lnTo>
                  <a:lnTo>
                    <a:pt x="48935" y="24967"/>
                  </a:lnTo>
                  <a:cubicBezTo>
                    <a:pt x="48935" y="24670"/>
                    <a:pt x="49173" y="24432"/>
                    <a:pt x="49459" y="24432"/>
                  </a:cubicBezTo>
                  <a:lnTo>
                    <a:pt x="49459" y="24432"/>
                  </a:lnTo>
                  <a:cubicBezTo>
                    <a:pt x="49756" y="24432"/>
                    <a:pt x="49995" y="24670"/>
                    <a:pt x="49995" y="24944"/>
                  </a:cubicBezTo>
                  <a:lnTo>
                    <a:pt x="49995" y="24944"/>
                  </a:lnTo>
                  <a:lnTo>
                    <a:pt x="49995" y="24979"/>
                  </a:lnTo>
                  <a:lnTo>
                    <a:pt x="49995" y="24979"/>
                  </a:lnTo>
                  <a:lnTo>
                    <a:pt x="49995" y="25015"/>
                  </a:lnTo>
                  <a:lnTo>
                    <a:pt x="49995" y="25015"/>
                  </a:lnTo>
                  <a:cubicBezTo>
                    <a:pt x="49995" y="25313"/>
                    <a:pt x="49756" y="25539"/>
                    <a:pt x="49471" y="25539"/>
                  </a:cubicBezTo>
                  <a:lnTo>
                    <a:pt x="49471" y="25539"/>
                  </a:lnTo>
                  <a:cubicBezTo>
                    <a:pt x="49173" y="25527"/>
                    <a:pt x="48935" y="25301"/>
                    <a:pt x="48935" y="25003"/>
                  </a:cubicBezTo>
                  <a:close/>
                  <a:moveTo>
                    <a:pt x="524" y="24265"/>
                  </a:moveTo>
                  <a:cubicBezTo>
                    <a:pt x="226" y="24253"/>
                    <a:pt x="0" y="23991"/>
                    <a:pt x="12" y="23717"/>
                  </a:cubicBezTo>
                  <a:lnTo>
                    <a:pt x="12" y="23717"/>
                  </a:lnTo>
                  <a:cubicBezTo>
                    <a:pt x="36" y="23420"/>
                    <a:pt x="286" y="23205"/>
                    <a:pt x="572" y="23205"/>
                  </a:cubicBezTo>
                  <a:lnTo>
                    <a:pt x="572" y="23205"/>
                  </a:lnTo>
                  <a:cubicBezTo>
                    <a:pt x="869" y="23217"/>
                    <a:pt x="1084" y="23479"/>
                    <a:pt x="1072" y="23753"/>
                  </a:cubicBezTo>
                  <a:lnTo>
                    <a:pt x="1072" y="23753"/>
                  </a:lnTo>
                  <a:cubicBezTo>
                    <a:pt x="1060" y="24039"/>
                    <a:pt x="822" y="24265"/>
                    <a:pt x="548" y="24265"/>
                  </a:cubicBezTo>
                  <a:lnTo>
                    <a:pt x="548" y="24265"/>
                  </a:lnTo>
                  <a:close/>
                  <a:moveTo>
                    <a:pt x="48804" y="22408"/>
                  </a:moveTo>
                  <a:lnTo>
                    <a:pt x="48804" y="22408"/>
                  </a:lnTo>
                  <a:cubicBezTo>
                    <a:pt x="48768" y="22110"/>
                    <a:pt x="48983" y="21860"/>
                    <a:pt x="49280" y="21824"/>
                  </a:cubicBezTo>
                  <a:lnTo>
                    <a:pt x="49280" y="21824"/>
                  </a:lnTo>
                  <a:cubicBezTo>
                    <a:pt x="49578" y="21788"/>
                    <a:pt x="49828" y="22003"/>
                    <a:pt x="49864" y="22300"/>
                  </a:cubicBezTo>
                  <a:lnTo>
                    <a:pt x="49864" y="22300"/>
                  </a:lnTo>
                  <a:lnTo>
                    <a:pt x="49864" y="22300"/>
                  </a:lnTo>
                  <a:lnTo>
                    <a:pt x="49864" y="22300"/>
                  </a:lnTo>
                  <a:cubicBezTo>
                    <a:pt x="49887" y="22598"/>
                    <a:pt x="49685" y="22848"/>
                    <a:pt x="49399" y="22884"/>
                  </a:cubicBezTo>
                  <a:lnTo>
                    <a:pt x="49399" y="22884"/>
                  </a:lnTo>
                  <a:lnTo>
                    <a:pt x="49340" y="22884"/>
                  </a:lnTo>
                  <a:lnTo>
                    <a:pt x="49340" y="22884"/>
                  </a:lnTo>
                  <a:cubicBezTo>
                    <a:pt x="49054" y="22884"/>
                    <a:pt x="48828" y="22681"/>
                    <a:pt x="48804" y="22408"/>
                  </a:cubicBezTo>
                  <a:close/>
                  <a:moveTo>
                    <a:pt x="727" y="21658"/>
                  </a:moveTo>
                  <a:cubicBezTo>
                    <a:pt x="453" y="21610"/>
                    <a:pt x="238" y="21348"/>
                    <a:pt x="298" y="21050"/>
                  </a:cubicBezTo>
                  <a:lnTo>
                    <a:pt x="298" y="21050"/>
                  </a:lnTo>
                  <a:cubicBezTo>
                    <a:pt x="346" y="20753"/>
                    <a:pt x="607" y="20562"/>
                    <a:pt x="905" y="20598"/>
                  </a:cubicBezTo>
                  <a:lnTo>
                    <a:pt x="905" y="20598"/>
                  </a:lnTo>
                  <a:cubicBezTo>
                    <a:pt x="1191" y="20645"/>
                    <a:pt x="1405" y="20919"/>
                    <a:pt x="1346" y="21217"/>
                  </a:cubicBezTo>
                  <a:lnTo>
                    <a:pt x="1346" y="21217"/>
                  </a:lnTo>
                  <a:cubicBezTo>
                    <a:pt x="1298" y="21479"/>
                    <a:pt x="1072" y="21658"/>
                    <a:pt x="822" y="21658"/>
                  </a:cubicBezTo>
                  <a:lnTo>
                    <a:pt x="822" y="21658"/>
                  </a:lnTo>
                  <a:cubicBezTo>
                    <a:pt x="786" y="21669"/>
                    <a:pt x="762" y="21658"/>
                    <a:pt x="727" y="21658"/>
                  </a:cubicBezTo>
                  <a:close/>
                  <a:moveTo>
                    <a:pt x="48387" y="19883"/>
                  </a:moveTo>
                  <a:cubicBezTo>
                    <a:pt x="48328" y="19610"/>
                    <a:pt x="48506" y="19324"/>
                    <a:pt x="48792" y="19264"/>
                  </a:cubicBezTo>
                  <a:lnTo>
                    <a:pt x="48792" y="19264"/>
                  </a:lnTo>
                  <a:cubicBezTo>
                    <a:pt x="49066" y="19205"/>
                    <a:pt x="49352" y="19383"/>
                    <a:pt x="49411" y="19669"/>
                  </a:cubicBezTo>
                  <a:lnTo>
                    <a:pt x="49411" y="19669"/>
                  </a:lnTo>
                  <a:cubicBezTo>
                    <a:pt x="49471" y="19943"/>
                    <a:pt x="49292" y="20229"/>
                    <a:pt x="49006" y="20288"/>
                  </a:cubicBezTo>
                  <a:lnTo>
                    <a:pt x="49006" y="20288"/>
                  </a:lnTo>
                  <a:cubicBezTo>
                    <a:pt x="48983" y="20300"/>
                    <a:pt x="48935" y="20300"/>
                    <a:pt x="48911" y="20300"/>
                  </a:cubicBezTo>
                  <a:lnTo>
                    <a:pt x="48911" y="20300"/>
                  </a:lnTo>
                  <a:cubicBezTo>
                    <a:pt x="48673" y="20300"/>
                    <a:pt x="48447" y="20145"/>
                    <a:pt x="48387" y="19883"/>
                  </a:cubicBezTo>
                  <a:close/>
                  <a:moveTo>
                    <a:pt x="1227" y="19098"/>
                  </a:moveTo>
                  <a:cubicBezTo>
                    <a:pt x="941" y="19026"/>
                    <a:pt x="774" y="18729"/>
                    <a:pt x="846" y="18443"/>
                  </a:cubicBezTo>
                  <a:lnTo>
                    <a:pt x="846" y="18443"/>
                  </a:lnTo>
                  <a:cubicBezTo>
                    <a:pt x="929" y="18157"/>
                    <a:pt x="1227" y="18002"/>
                    <a:pt x="1500" y="18074"/>
                  </a:cubicBezTo>
                  <a:lnTo>
                    <a:pt x="1500" y="18074"/>
                  </a:lnTo>
                  <a:cubicBezTo>
                    <a:pt x="1786" y="18145"/>
                    <a:pt x="1953" y="18443"/>
                    <a:pt x="1881" y="18729"/>
                  </a:cubicBezTo>
                  <a:lnTo>
                    <a:pt x="1881" y="18729"/>
                  </a:lnTo>
                  <a:cubicBezTo>
                    <a:pt x="1822" y="18967"/>
                    <a:pt x="1596" y="19110"/>
                    <a:pt x="1369" y="19110"/>
                  </a:cubicBezTo>
                  <a:lnTo>
                    <a:pt x="1369" y="19110"/>
                  </a:lnTo>
                  <a:cubicBezTo>
                    <a:pt x="1310" y="19133"/>
                    <a:pt x="1262" y="19110"/>
                    <a:pt x="1227" y="19098"/>
                  </a:cubicBezTo>
                  <a:close/>
                  <a:moveTo>
                    <a:pt x="47720" y="17431"/>
                  </a:moveTo>
                  <a:cubicBezTo>
                    <a:pt x="47625" y="17145"/>
                    <a:pt x="47780" y="16847"/>
                    <a:pt x="48042" y="16764"/>
                  </a:cubicBezTo>
                  <a:lnTo>
                    <a:pt x="48042" y="16764"/>
                  </a:lnTo>
                  <a:cubicBezTo>
                    <a:pt x="48328" y="16669"/>
                    <a:pt x="48625" y="16824"/>
                    <a:pt x="48709" y="17086"/>
                  </a:cubicBezTo>
                  <a:lnTo>
                    <a:pt x="48709" y="17086"/>
                  </a:lnTo>
                  <a:cubicBezTo>
                    <a:pt x="48804" y="17371"/>
                    <a:pt x="48649" y="17669"/>
                    <a:pt x="48387" y="17764"/>
                  </a:cubicBezTo>
                  <a:lnTo>
                    <a:pt x="48387" y="17764"/>
                  </a:lnTo>
                  <a:cubicBezTo>
                    <a:pt x="48328" y="17776"/>
                    <a:pt x="48280" y="17788"/>
                    <a:pt x="48221" y="17788"/>
                  </a:cubicBezTo>
                  <a:lnTo>
                    <a:pt x="48221" y="17788"/>
                  </a:lnTo>
                  <a:cubicBezTo>
                    <a:pt x="47994" y="17800"/>
                    <a:pt x="47792" y="17657"/>
                    <a:pt x="47720" y="17431"/>
                  </a:cubicBezTo>
                  <a:close/>
                  <a:moveTo>
                    <a:pt x="1977" y="16609"/>
                  </a:moveTo>
                  <a:cubicBezTo>
                    <a:pt x="1715" y="16514"/>
                    <a:pt x="1584" y="16193"/>
                    <a:pt x="1679" y="15931"/>
                  </a:cubicBezTo>
                  <a:lnTo>
                    <a:pt x="1679" y="15931"/>
                  </a:lnTo>
                  <a:cubicBezTo>
                    <a:pt x="1786" y="15657"/>
                    <a:pt x="2096" y="15526"/>
                    <a:pt x="2370" y="15633"/>
                  </a:cubicBezTo>
                  <a:lnTo>
                    <a:pt x="2370" y="15633"/>
                  </a:lnTo>
                  <a:cubicBezTo>
                    <a:pt x="2632" y="15740"/>
                    <a:pt x="2774" y="16050"/>
                    <a:pt x="2667" y="16312"/>
                  </a:cubicBezTo>
                  <a:lnTo>
                    <a:pt x="2667" y="16312"/>
                  </a:lnTo>
                  <a:cubicBezTo>
                    <a:pt x="2596" y="16526"/>
                    <a:pt x="2381" y="16657"/>
                    <a:pt x="2179" y="16657"/>
                  </a:cubicBezTo>
                  <a:lnTo>
                    <a:pt x="2179" y="16657"/>
                  </a:lnTo>
                  <a:cubicBezTo>
                    <a:pt x="2120" y="16645"/>
                    <a:pt x="2036" y="16633"/>
                    <a:pt x="1977" y="16609"/>
                  </a:cubicBezTo>
                  <a:close/>
                  <a:moveTo>
                    <a:pt x="46780" y="15061"/>
                  </a:moveTo>
                  <a:lnTo>
                    <a:pt x="46780" y="15061"/>
                  </a:lnTo>
                  <a:cubicBezTo>
                    <a:pt x="46661" y="14800"/>
                    <a:pt x="46780" y="14490"/>
                    <a:pt x="47042" y="14371"/>
                  </a:cubicBezTo>
                  <a:lnTo>
                    <a:pt x="47042" y="14371"/>
                  </a:lnTo>
                  <a:cubicBezTo>
                    <a:pt x="47316" y="14252"/>
                    <a:pt x="47625" y="14371"/>
                    <a:pt x="47744" y="14633"/>
                  </a:cubicBezTo>
                  <a:lnTo>
                    <a:pt x="47744" y="14633"/>
                  </a:lnTo>
                  <a:lnTo>
                    <a:pt x="47744" y="14633"/>
                  </a:lnTo>
                  <a:lnTo>
                    <a:pt x="47744" y="14633"/>
                  </a:lnTo>
                  <a:cubicBezTo>
                    <a:pt x="47863" y="14907"/>
                    <a:pt x="47744" y="15216"/>
                    <a:pt x="47482" y="15335"/>
                  </a:cubicBezTo>
                  <a:lnTo>
                    <a:pt x="47482" y="15335"/>
                  </a:lnTo>
                  <a:cubicBezTo>
                    <a:pt x="47399" y="15359"/>
                    <a:pt x="47328" y="15383"/>
                    <a:pt x="47256" y="15383"/>
                  </a:cubicBezTo>
                  <a:lnTo>
                    <a:pt x="47256" y="15383"/>
                  </a:lnTo>
                  <a:cubicBezTo>
                    <a:pt x="47066" y="15383"/>
                    <a:pt x="46863" y="15264"/>
                    <a:pt x="46780" y="15061"/>
                  </a:cubicBezTo>
                  <a:close/>
                  <a:moveTo>
                    <a:pt x="3013" y="14216"/>
                  </a:moveTo>
                  <a:cubicBezTo>
                    <a:pt x="2751" y="14085"/>
                    <a:pt x="2655" y="13752"/>
                    <a:pt x="2786" y="13502"/>
                  </a:cubicBezTo>
                  <a:lnTo>
                    <a:pt x="2786" y="13502"/>
                  </a:lnTo>
                  <a:lnTo>
                    <a:pt x="2786" y="13502"/>
                  </a:lnTo>
                  <a:lnTo>
                    <a:pt x="2786" y="13502"/>
                  </a:lnTo>
                  <a:cubicBezTo>
                    <a:pt x="2917" y="13252"/>
                    <a:pt x="3227" y="13145"/>
                    <a:pt x="3501" y="13276"/>
                  </a:cubicBezTo>
                  <a:lnTo>
                    <a:pt x="3501" y="13276"/>
                  </a:lnTo>
                  <a:cubicBezTo>
                    <a:pt x="3751" y="13418"/>
                    <a:pt x="3858" y="13728"/>
                    <a:pt x="3727" y="13990"/>
                  </a:cubicBezTo>
                  <a:lnTo>
                    <a:pt x="3727" y="13990"/>
                  </a:lnTo>
                  <a:cubicBezTo>
                    <a:pt x="3632" y="14168"/>
                    <a:pt x="3441" y="14276"/>
                    <a:pt x="3251" y="14276"/>
                  </a:cubicBezTo>
                  <a:lnTo>
                    <a:pt x="3251" y="14276"/>
                  </a:lnTo>
                  <a:cubicBezTo>
                    <a:pt x="3167" y="14276"/>
                    <a:pt x="3084" y="14252"/>
                    <a:pt x="3013" y="14216"/>
                  </a:cubicBezTo>
                  <a:close/>
                  <a:moveTo>
                    <a:pt x="45601" y="12799"/>
                  </a:moveTo>
                  <a:lnTo>
                    <a:pt x="45601" y="12799"/>
                  </a:lnTo>
                  <a:cubicBezTo>
                    <a:pt x="45458" y="12549"/>
                    <a:pt x="45542" y="12228"/>
                    <a:pt x="45780" y="12073"/>
                  </a:cubicBezTo>
                  <a:lnTo>
                    <a:pt x="45780" y="12073"/>
                  </a:lnTo>
                  <a:cubicBezTo>
                    <a:pt x="46042" y="11930"/>
                    <a:pt x="46363" y="12002"/>
                    <a:pt x="46518" y="12252"/>
                  </a:cubicBezTo>
                  <a:lnTo>
                    <a:pt x="46518" y="12252"/>
                  </a:lnTo>
                  <a:lnTo>
                    <a:pt x="46518" y="12252"/>
                  </a:lnTo>
                  <a:lnTo>
                    <a:pt x="46518" y="12252"/>
                  </a:lnTo>
                  <a:cubicBezTo>
                    <a:pt x="46661" y="12502"/>
                    <a:pt x="46577" y="12835"/>
                    <a:pt x="46316" y="12978"/>
                  </a:cubicBezTo>
                  <a:lnTo>
                    <a:pt x="46316" y="12978"/>
                  </a:lnTo>
                  <a:cubicBezTo>
                    <a:pt x="46232" y="13025"/>
                    <a:pt x="46137" y="13061"/>
                    <a:pt x="46054" y="13061"/>
                  </a:cubicBezTo>
                  <a:lnTo>
                    <a:pt x="46054" y="13061"/>
                  </a:lnTo>
                  <a:cubicBezTo>
                    <a:pt x="45875" y="13073"/>
                    <a:pt x="45708" y="12966"/>
                    <a:pt x="45601" y="12799"/>
                  </a:cubicBezTo>
                  <a:close/>
                  <a:moveTo>
                    <a:pt x="4286" y="11942"/>
                  </a:moveTo>
                  <a:cubicBezTo>
                    <a:pt x="4048" y="11775"/>
                    <a:pt x="3977" y="11454"/>
                    <a:pt x="4144" y="11216"/>
                  </a:cubicBezTo>
                  <a:lnTo>
                    <a:pt x="4144" y="11216"/>
                  </a:lnTo>
                  <a:cubicBezTo>
                    <a:pt x="4298" y="10978"/>
                    <a:pt x="4632" y="10894"/>
                    <a:pt x="4870" y="11061"/>
                  </a:cubicBezTo>
                  <a:lnTo>
                    <a:pt x="4870" y="11061"/>
                  </a:lnTo>
                  <a:cubicBezTo>
                    <a:pt x="5108" y="11228"/>
                    <a:pt x="5179" y="11549"/>
                    <a:pt x="5013" y="11787"/>
                  </a:cubicBezTo>
                  <a:lnTo>
                    <a:pt x="5013" y="11787"/>
                  </a:lnTo>
                  <a:cubicBezTo>
                    <a:pt x="4918" y="11942"/>
                    <a:pt x="4751" y="12025"/>
                    <a:pt x="4572" y="12025"/>
                  </a:cubicBezTo>
                  <a:lnTo>
                    <a:pt x="4572" y="12025"/>
                  </a:lnTo>
                  <a:cubicBezTo>
                    <a:pt x="4465" y="12025"/>
                    <a:pt x="4382" y="12002"/>
                    <a:pt x="4286" y="11942"/>
                  </a:cubicBezTo>
                  <a:close/>
                  <a:moveTo>
                    <a:pt x="44184" y="10692"/>
                  </a:moveTo>
                  <a:cubicBezTo>
                    <a:pt x="44006" y="10454"/>
                    <a:pt x="44065" y="10120"/>
                    <a:pt x="44291" y="9942"/>
                  </a:cubicBezTo>
                  <a:lnTo>
                    <a:pt x="44291" y="9942"/>
                  </a:lnTo>
                  <a:cubicBezTo>
                    <a:pt x="44530" y="9775"/>
                    <a:pt x="44863" y="9811"/>
                    <a:pt x="45042" y="10049"/>
                  </a:cubicBezTo>
                  <a:lnTo>
                    <a:pt x="45042" y="10049"/>
                  </a:lnTo>
                  <a:cubicBezTo>
                    <a:pt x="45220" y="10287"/>
                    <a:pt x="45173" y="10620"/>
                    <a:pt x="44934" y="10799"/>
                  </a:cubicBezTo>
                  <a:lnTo>
                    <a:pt x="44934" y="10799"/>
                  </a:lnTo>
                  <a:cubicBezTo>
                    <a:pt x="44851" y="10870"/>
                    <a:pt x="44720" y="10894"/>
                    <a:pt x="44625" y="10894"/>
                  </a:cubicBezTo>
                  <a:lnTo>
                    <a:pt x="44625" y="10894"/>
                  </a:lnTo>
                  <a:cubicBezTo>
                    <a:pt x="44458" y="10894"/>
                    <a:pt x="44291" y="10823"/>
                    <a:pt x="44184" y="10692"/>
                  </a:cubicBezTo>
                  <a:close/>
                  <a:moveTo>
                    <a:pt x="5787" y="9811"/>
                  </a:moveTo>
                  <a:cubicBezTo>
                    <a:pt x="5572" y="9620"/>
                    <a:pt x="5537" y="9287"/>
                    <a:pt x="5715" y="9073"/>
                  </a:cubicBezTo>
                  <a:lnTo>
                    <a:pt x="5715" y="9073"/>
                  </a:lnTo>
                  <a:lnTo>
                    <a:pt x="5715" y="9073"/>
                  </a:lnTo>
                  <a:lnTo>
                    <a:pt x="5715" y="9073"/>
                  </a:lnTo>
                  <a:cubicBezTo>
                    <a:pt x="5906" y="8846"/>
                    <a:pt x="6239" y="8811"/>
                    <a:pt x="6465" y="8989"/>
                  </a:cubicBezTo>
                  <a:lnTo>
                    <a:pt x="6465" y="8989"/>
                  </a:lnTo>
                  <a:cubicBezTo>
                    <a:pt x="6680" y="9192"/>
                    <a:pt x="6715" y="9513"/>
                    <a:pt x="6537" y="9739"/>
                  </a:cubicBezTo>
                  <a:lnTo>
                    <a:pt x="6537" y="9739"/>
                  </a:lnTo>
                  <a:cubicBezTo>
                    <a:pt x="6430" y="9870"/>
                    <a:pt x="6287" y="9930"/>
                    <a:pt x="6132" y="9930"/>
                  </a:cubicBezTo>
                  <a:lnTo>
                    <a:pt x="6132" y="9930"/>
                  </a:lnTo>
                  <a:cubicBezTo>
                    <a:pt x="6001" y="9930"/>
                    <a:pt x="5882" y="9906"/>
                    <a:pt x="5787" y="9811"/>
                  </a:cubicBezTo>
                  <a:close/>
                  <a:moveTo>
                    <a:pt x="42553" y="8727"/>
                  </a:moveTo>
                  <a:cubicBezTo>
                    <a:pt x="42363" y="8513"/>
                    <a:pt x="42375" y="8180"/>
                    <a:pt x="42577" y="7977"/>
                  </a:cubicBezTo>
                  <a:lnTo>
                    <a:pt x="42577" y="7977"/>
                  </a:lnTo>
                  <a:cubicBezTo>
                    <a:pt x="42791" y="7787"/>
                    <a:pt x="43137" y="7787"/>
                    <a:pt x="43327" y="8013"/>
                  </a:cubicBezTo>
                  <a:lnTo>
                    <a:pt x="43327" y="8013"/>
                  </a:lnTo>
                  <a:lnTo>
                    <a:pt x="43327" y="8013"/>
                  </a:lnTo>
                  <a:lnTo>
                    <a:pt x="43327" y="8013"/>
                  </a:lnTo>
                  <a:cubicBezTo>
                    <a:pt x="43518" y="8215"/>
                    <a:pt x="43518" y="8561"/>
                    <a:pt x="43291" y="8751"/>
                  </a:cubicBezTo>
                  <a:lnTo>
                    <a:pt x="43291" y="8751"/>
                  </a:lnTo>
                  <a:cubicBezTo>
                    <a:pt x="43196" y="8846"/>
                    <a:pt x="43065" y="8894"/>
                    <a:pt x="42934" y="8894"/>
                  </a:cubicBezTo>
                  <a:lnTo>
                    <a:pt x="42934" y="8894"/>
                  </a:lnTo>
                  <a:cubicBezTo>
                    <a:pt x="42803" y="8906"/>
                    <a:pt x="42660" y="8846"/>
                    <a:pt x="42553" y="8727"/>
                  </a:cubicBezTo>
                  <a:close/>
                  <a:moveTo>
                    <a:pt x="7513" y="7858"/>
                  </a:moveTo>
                  <a:cubicBezTo>
                    <a:pt x="7311" y="7656"/>
                    <a:pt x="7323" y="7311"/>
                    <a:pt x="7537" y="7120"/>
                  </a:cubicBezTo>
                  <a:lnTo>
                    <a:pt x="7537" y="7120"/>
                  </a:lnTo>
                  <a:cubicBezTo>
                    <a:pt x="7739" y="6906"/>
                    <a:pt x="8073" y="6906"/>
                    <a:pt x="8275" y="7132"/>
                  </a:cubicBezTo>
                  <a:lnTo>
                    <a:pt x="8275" y="7132"/>
                  </a:lnTo>
                  <a:cubicBezTo>
                    <a:pt x="8489" y="7346"/>
                    <a:pt x="8466" y="7680"/>
                    <a:pt x="8263" y="7882"/>
                  </a:cubicBezTo>
                  <a:lnTo>
                    <a:pt x="8263" y="7882"/>
                  </a:lnTo>
                  <a:cubicBezTo>
                    <a:pt x="8156" y="7977"/>
                    <a:pt x="8025" y="8025"/>
                    <a:pt x="7894" y="8025"/>
                  </a:cubicBezTo>
                  <a:lnTo>
                    <a:pt x="7894" y="8025"/>
                  </a:lnTo>
                  <a:cubicBezTo>
                    <a:pt x="7751" y="8025"/>
                    <a:pt x="7620" y="7965"/>
                    <a:pt x="7513" y="7858"/>
                  </a:cubicBezTo>
                  <a:close/>
                  <a:moveTo>
                    <a:pt x="40720" y="6953"/>
                  </a:moveTo>
                  <a:cubicBezTo>
                    <a:pt x="40493" y="6763"/>
                    <a:pt x="40481" y="6429"/>
                    <a:pt x="40672" y="6215"/>
                  </a:cubicBezTo>
                  <a:lnTo>
                    <a:pt x="40672" y="6215"/>
                  </a:lnTo>
                  <a:cubicBezTo>
                    <a:pt x="40874" y="5989"/>
                    <a:pt x="41196" y="5977"/>
                    <a:pt x="41422" y="6168"/>
                  </a:cubicBezTo>
                  <a:lnTo>
                    <a:pt x="41422" y="6168"/>
                  </a:lnTo>
                  <a:cubicBezTo>
                    <a:pt x="41648" y="6358"/>
                    <a:pt x="41660" y="6691"/>
                    <a:pt x="41470" y="6906"/>
                  </a:cubicBezTo>
                  <a:lnTo>
                    <a:pt x="41470" y="6906"/>
                  </a:lnTo>
                  <a:cubicBezTo>
                    <a:pt x="41363" y="7025"/>
                    <a:pt x="41208" y="7084"/>
                    <a:pt x="41065" y="7084"/>
                  </a:cubicBezTo>
                  <a:lnTo>
                    <a:pt x="41065" y="7084"/>
                  </a:lnTo>
                  <a:cubicBezTo>
                    <a:pt x="40946" y="7084"/>
                    <a:pt x="40827" y="7049"/>
                    <a:pt x="40720" y="6953"/>
                  </a:cubicBezTo>
                  <a:close/>
                  <a:moveTo>
                    <a:pt x="9442" y="6108"/>
                  </a:moveTo>
                  <a:cubicBezTo>
                    <a:pt x="9263" y="5882"/>
                    <a:pt x="9299" y="5536"/>
                    <a:pt x="9525" y="5358"/>
                  </a:cubicBezTo>
                  <a:lnTo>
                    <a:pt x="9525" y="5358"/>
                  </a:lnTo>
                  <a:cubicBezTo>
                    <a:pt x="9751" y="5179"/>
                    <a:pt x="10097" y="5227"/>
                    <a:pt x="10275" y="5453"/>
                  </a:cubicBezTo>
                  <a:lnTo>
                    <a:pt x="10275" y="5453"/>
                  </a:lnTo>
                  <a:cubicBezTo>
                    <a:pt x="10454" y="5679"/>
                    <a:pt x="10406" y="6013"/>
                    <a:pt x="10180" y="6191"/>
                  </a:cubicBezTo>
                  <a:lnTo>
                    <a:pt x="10180" y="6191"/>
                  </a:lnTo>
                  <a:cubicBezTo>
                    <a:pt x="10073" y="6275"/>
                    <a:pt x="9978" y="6298"/>
                    <a:pt x="9859" y="6298"/>
                  </a:cubicBezTo>
                  <a:lnTo>
                    <a:pt x="9859" y="6298"/>
                  </a:lnTo>
                  <a:cubicBezTo>
                    <a:pt x="9692" y="6298"/>
                    <a:pt x="9537" y="6239"/>
                    <a:pt x="9442" y="6108"/>
                  </a:cubicBezTo>
                  <a:close/>
                  <a:moveTo>
                    <a:pt x="38707" y="5382"/>
                  </a:moveTo>
                  <a:lnTo>
                    <a:pt x="38707" y="5382"/>
                  </a:lnTo>
                  <a:cubicBezTo>
                    <a:pt x="38469" y="5215"/>
                    <a:pt x="38410" y="4882"/>
                    <a:pt x="38576" y="4644"/>
                  </a:cubicBezTo>
                  <a:lnTo>
                    <a:pt x="38576" y="4644"/>
                  </a:lnTo>
                  <a:cubicBezTo>
                    <a:pt x="38743" y="4405"/>
                    <a:pt x="39065" y="4346"/>
                    <a:pt x="39303" y="4513"/>
                  </a:cubicBezTo>
                  <a:lnTo>
                    <a:pt x="39303" y="4513"/>
                  </a:lnTo>
                  <a:cubicBezTo>
                    <a:pt x="39541" y="4679"/>
                    <a:pt x="39600" y="5001"/>
                    <a:pt x="39446" y="5239"/>
                  </a:cubicBezTo>
                  <a:lnTo>
                    <a:pt x="39446" y="5239"/>
                  </a:lnTo>
                  <a:cubicBezTo>
                    <a:pt x="39338" y="5394"/>
                    <a:pt x="39172" y="5465"/>
                    <a:pt x="39005" y="5465"/>
                  </a:cubicBezTo>
                  <a:lnTo>
                    <a:pt x="39005" y="5465"/>
                  </a:lnTo>
                  <a:cubicBezTo>
                    <a:pt x="38922" y="5477"/>
                    <a:pt x="38815" y="5453"/>
                    <a:pt x="38707" y="5382"/>
                  </a:cubicBezTo>
                  <a:close/>
                  <a:moveTo>
                    <a:pt x="11537" y="4560"/>
                  </a:moveTo>
                  <a:cubicBezTo>
                    <a:pt x="11383" y="4310"/>
                    <a:pt x="11466" y="3977"/>
                    <a:pt x="11704" y="3834"/>
                  </a:cubicBezTo>
                  <a:lnTo>
                    <a:pt x="11704" y="3834"/>
                  </a:lnTo>
                  <a:cubicBezTo>
                    <a:pt x="11954" y="3679"/>
                    <a:pt x="12264" y="3739"/>
                    <a:pt x="12430" y="3989"/>
                  </a:cubicBezTo>
                  <a:lnTo>
                    <a:pt x="12430" y="3989"/>
                  </a:lnTo>
                  <a:cubicBezTo>
                    <a:pt x="12573" y="4251"/>
                    <a:pt x="12502" y="4560"/>
                    <a:pt x="12264" y="4727"/>
                  </a:cubicBezTo>
                  <a:lnTo>
                    <a:pt x="12264" y="4727"/>
                  </a:lnTo>
                  <a:cubicBezTo>
                    <a:pt x="12180" y="4786"/>
                    <a:pt x="12085" y="4798"/>
                    <a:pt x="11978" y="4798"/>
                  </a:cubicBezTo>
                  <a:lnTo>
                    <a:pt x="11978" y="4798"/>
                  </a:lnTo>
                  <a:cubicBezTo>
                    <a:pt x="11799" y="4798"/>
                    <a:pt x="11621" y="4703"/>
                    <a:pt x="11537" y="4560"/>
                  </a:cubicBezTo>
                  <a:close/>
                  <a:moveTo>
                    <a:pt x="36552" y="4036"/>
                  </a:moveTo>
                  <a:cubicBezTo>
                    <a:pt x="36302" y="3893"/>
                    <a:pt x="36207" y="3572"/>
                    <a:pt x="36350" y="3322"/>
                  </a:cubicBezTo>
                  <a:lnTo>
                    <a:pt x="36350" y="3322"/>
                  </a:lnTo>
                  <a:cubicBezTo>
                    <a:pt x="36493" y="3072"/>
                    <a:pt x="36802" y="2977"/>
                    <a:pt x="37064" y="3120"/>
                  </a:cubicBezTo>
                  <a:lnTo>
                    <a:pt x="37064" y="3120"/>
                  </a:lnTo>
                  <a:cubicBezTo>
                    <a:pt x="37314" y="3262"/>
                    <a:pt x="37398" y="3584"/>
                    <a:pt x="37267" y="3834"/>
                  </a:cubicBezTo>
                  <a:lnTo>
                    <a:pt x="37267" y="3834"/>
                  </a:lnTo>
                  <a:cubicBezTo>
                    <a:pt x="37183" y="4012"/>
                    <a:pt x="36981" y="4096"/>
                    <a:pt x="36802" y="4096"/>
                  </a:cubicBezTo>
                  <a:lnTo>
                    <a:pt x="36802" y="4096"/>
                  </a:lnTo>
                  <a:cubicBezTo>
                    <a:pt x="36731" y="4096"/>
                    <a:pt x="36648" y="4084"/>
                    <a:pt x="36552" y="4036"/>
                  </a:cubicBezTo>
                  <a:close/>
                  <a:moveTo>
                    <a:pt x="13788" y="3239"/>
                  </a:moveTo>
                  <a:cubicBezTo>
                    <a:pt x="13645" y="2965"/>
                    <a:pt x="13764" y="2655"/>
                    <a:pt x="14026" y="2524"/>
                  </a:cubicBezTo>
                  <a:lnTo>
                    <a:pt x="14026" y="2524"/>
                  </a:lnTo>
                  <a:lnTo>
                    <a:pt x="14026" y="2524"/>
                  </a:lnTo>
                  <a:lnTo>
                    <a:pt x="14026" y="2524"/>
                  </a:lnTo>
                  <a:cubicBezTo>
                    <a:pt x="14288" y="2381"/>
                    <a:pt x="14597" y="2500"/>
                    <a:pt x="14716" y="2762"/>
                  </a:cubicBezTo>
                  <a:lnTo>
                    <a:pt x="14716" y="2762"/>
                  </a:lnTo>
                  <a:cubicBezTo>
                    <a:pt x="14859" y="3024"/>
                    <a:pt x="14740" y="3334"/>
                    <a:pt x="14478" y="3477"/>
                  </a:cubicBezTo>
                  <a:lnTo>
                    <a:pt x="14478" y="3477"/>
                  </a:lnTo>
                  <a:cubicBezTo>
                    <a:pt x="14407" y="3501"/>
                    <a:pt x="14335" y="3524"/>
                    <a:pt x="14240" y="3524"/>
                  </a:cubicBezTo>
                  <a:lnTo>
                    <a:pt x="14240" y="3524"/>
                  </a:lnTo>
                  <a:cubicBezTo>
                    <a:pt x="14050" y="3536"/>
                    <a:pt x="13871" y="3429"/>
                    <a:pt x="13788" y="3239"/>
                  </a:cubicBezTo>
                  <a:close/>
                  <a:moveTo>
                    <a:pt x="34266" y="2929"/>
                  </a:moveTo>
                  <a:cubicBezTo>
                    <a:pt x="33993" y="2798"/>
                    <a:pt x="33874" y="2500"/>
                    <a:pt x="33981" y="2227"/>
                  </a:cubicBezTo>
                  <a:lnTo>
                    <a:pt x="33981" y="2227"/>
                  </a:lnTo>
                  <a:cubicBezTo>
                    <a:pt x="34088" y="1953"/>
                    <a:pt x="34397" y="1834"/>
                    <a:pt x="34659" y="1941"/>
                  </a:cubicBezTo>
                  <a:lnTo>
                    <a:pt x="34659" y="1941"/>
                  </a:lnTo>
                  <a:cubicBezTo>
                    <a:pt x="34933" y="2060"/>
                    <a:pt x="35064" y="2358"/>
                    <a:pt x="34945" y="2643"/>
                  </a:cubicBezTo>
                  <a:lnTo>
                    <a:pt x="34945" y="2643"/>
                  </a:lnTo>
                  <a:cubicBezTo>
                    <a:pt x="34862" y="2846"/>
                    <a:pt x="34659" y="2965"/>
                    <a:pt x="34457" y="2965"/>
                  </a:cubicBezTo>
                  <a:lnTo>
                    <a:pt x="34457" y="2965"/>
                  </a:lnTo>
                  <a:cubicBezTo>
                    <a:pt x="34397" y="2965"/>
                    <a:pt x="34338" y="2953"/>
                    <a:pt x="34266" y="2929"/>
                  </a:cubicBezTo>
                  <a:close/>
                  <a:moveTo>
                    <a:pt x="16145" y="2167"/>
                  </a:moveTo>
                  <a:cubicBezTo>
                    <a:pt x="16050" y="1893"/>
                    <a:pt x="16193" y="1584"/>
                    <a:pt x="16467" y="1488"/>
                  </a:cubicBezTo>
                  <a:lnTo>
                    <a:pt x="16467" y="1488"/>
                  </a:lnTo>
                  <a:cubicBezTo>
                    <a:pt x="16729" y="1393"/>
                    <a:pt x="17038" y="1536"/>
                    <a:pt x="17133" y="1810"/>
                  </a:cubicBezTo>
                  <a:lnTo>
                    <a:pt x="17133" y="1810"/>
                  </a:lnTo>
                  <a:cubicBezTo>
                    <a:pt x="17240" y="2072"/>
                    <a:pt x="17086" y="2381"/>
                    <a:pt x="16824" y="2477"/>
                  </a:cubicBezTo>
                  <a:lnTo>
                    <a:pt x="16824" y="2477"/>
                  </a:lnTo>
                  <a:cubicBezTo>
                    <a:pt x="16764" y="2500"/>
                    <a:pt x="16705" y="2500"/>
                    <a:pt x="16645" y="2500"/>
                  </a:cubicBezTo>
                  <a:lnTo>
                    <a:pt x="16645" y="2500"/>
                  </a:lnTo>
                  <a:cubicBezTo>
                    <a:pt x="16431" y="2524"/>
                    <a:pt x="16228" y="2381"/>
                    <a:pt x="16145" y="2167"/>
                  </a:cubicBezTo>
                  <a:close/>
                  <a:moveTo>
                    <a:pt x="31861" y="2060"/>
                  </a:moveTo>
                  <a:lnTo>
                    <a:pt x="31861" y="2060"/>
                  </a:lnTo>
                  <a:cubicBezTo>
                    <a:pt x="31588" y="1965"/>
                    <a:pt x="31433" y="1691"/>
                    <a:pt x="31504" y="1405"/>
                  </a:cubicBezTo>
                  <a:lnTo>
                    <a:pt x="31504" y="1405"/>
                  </a:lnTo>
                  <a:cubicBezTo>
                    <a:pt x="31599" y="1119"/>
                    <a:pt x="31885" y="976"/>
                    <a:pt x="32159" y="1048"/>
                  </a:cubicBezTo>
                  <a:lnTo>
                    <a:pt x="32159" y="1048"/>
                  </a:lnTo>
                  <a:cubicBezTo>
                    <a:pt x="32445" y="1143"/>
                    <a:pt x="32611" y="1417"/>
                    <a:pt x="32516" y="1703"/>
                  </a:cubicBezTo>
                  <a:lnTo>
                    <a:pt x="32516" y="1703"/>
                  </a:lnTo>
                  <a:cubicBezTo>
                    <a:pt x="32445" y="1929"/>
                    <a:pt x="32242" y="2072"/>
                    <a:pt x="32016" y="2072"/>
                  </a:cubicBezTo>
                  <a:lnTo>
                    <a:pt x="32016" y="2072"/>
                  </a:lnTo>
                  <a:cubicBezTo>
                    <a:pt x="31969" y="2084"/>
                    <a:pt x="31909" y="2072"/>
                    <a:pt x="31861" y="2060"/>
                  </a:cubicBezTo>
                  <a:close/>
                  <a:moveTo>
                    <a:pt x="18634" y="1357"/>
                  </a:moveTo>
                  <a:cubicBezTo>
                    <a:pt x="18562" y="1084"/>
                    <a:pt x="18741" y="798"/>
                    <a:pt x="19026" y="714"/>
                  </a:cubicBezTo>
                  <a:lnTo>
                    <a:pt x="19026" y="714"/>
                  </a:lnTo>
                  <a:cubicBezTo>
                    <a:pt x="19300" y="643"/>
                    <a:pt x="19586" y="822"/>
                    <a:pt x="19657" y="1107"/>
                  </a:cubicBezTo>
                  <a:lnTo>
                    <a:pt x="19657" y="1107"/>
                  </a:lnTo>
                  <a:cubicBezTo>
                    <a:pt x="19741" y="1393"/>
                    <a:pt x="19562" y="1679"/>
                    <a:pt x="19276" y="1750"/>
                  </a:cubicBezTo>
                  <a:lnTo>
                    <a:pt x="19276" y="1750"/>
                  </a:lnTo>
                  <a:cubicBezTo>
                    <a:pt x="19229" y="1762"/>
                    <a:pt x="19181" y="1762"/>
                    <a:pt x="19157" y="1762"/>
                  </a:cubicBezTo>
                  <a:lnTo>
                    <a:pt x="19157" y="1762"/>
                  </a:lnTo>
                  <a:cubicBezTo>
                    <a:pt x="18907" y="1762"/>
                    <a:pt x="18693" y="1596"/>
                    <a:pt x="18634" y="1357"/>
                  </a:cubicBezTo>
                  <a:close/>
                  <a:moveTo>
                    <a:pt x="29385" y="1465"/>
                  </a:moveTo>
                  <a:lnTo>
                    <a:pt x="29385" y="1465"/>
                  </a:lnTo>
                  <a:cubicBezTo>
                    <a:pt x="29099" y="1417"/>
                    <a:pt x="28909" y="1143"/>
                    <a:pt x="28968" y="857"/>
                  </a:cubicBezTo>
                  <a:lnTo>
                    <a:pt x="28968" y="857"/>
                  </a:lnTo>
                  <a:cubicBezTo>
                    <a:pt x="29028" y="572"/>
                    <a:pt x="29290" y="381"/>
                    <a:pt x="29575" y="441"/>
                  </a:cubicBezTo>
                  <a:lnTo>
                    <a:pt x="29575" y="441"/>
                  </a:lnTo>
                  <a:cubicBezTo>
                    <a:pt x="29861" y="500"/>
                    <a:pt x="30052" y="762"/>
                    <a:pt x="29992" y="1048"/>
                  </a:cubicBezTo>
                  <a:lnTo>
                    <a:pt x="29992" y="1048"/>
                  </a:lnTo>
                  <a:cubicBezTo>
                    <a:pt x="29944" y="1298"/>
                    <a:pt x="29718" y="1476"/>
                    <a:pt x="29468" y="1476"/>
                  </a:cubicBezTo>
                  <a:lnTo>
                    <a:pt x="29468" y="1476"/>
                  </a:lnTo>
                  <a:cubicBezTo>
                    <a:pt x="29456" y="1465"/>
                    <a:pt x="29421" y="1465"/>
                    <a:pt x="29385" y="1465"/>
                  </a:cubicBezTo>
                  <a:close/>
                  <a:moveTo>
                    <a:pt x="21181" y="822"/>
                  </a:moveTo>
                  <a:cubicBezTo>
                    <a:pt x="21134" y="548"/>
                    <a:pt x="21348" y="274"/>
                    <a:pt x="21622" y="226"/>
                  </a:cubicBezTo>
                  <a:lnTo>
                    <a:pt x="21622" y="226"/>
                  </a:lnTo>
                  <a:cubicBezTo>
                    <a:pt x="21920" y="179"/>
                    <a:pt x="22182" y="393"/>
                    <a:pt x="22217" y="679"/>
                  </a:cubicBezTo>
                  <a:lnTo>
                    <a:pt x="22217" y="679"/>
                  </a:lnTo>
                  <a:cubicBezTo>
                    <a:pt x="22265" y="976"/>
                    <a:pt x="22063" y="1226"/>
                    <a:pt x="21777" y="1274"/>
                  </a:cubicBezTo>
                  <a:lnTo>
                    <a:pt x="21777" y="1274"/>
                  </a:lnTo>
                  <a:lnTo>
                    <a:pt x="21705" y="1274"/>
                  </a:lnTo>
                  <a:lnTo>
                    <a:pt x="21705" y="1274"/>
                  </a:lnTo>
                  <a:cubicBezTo>
                    <a:pt x="21431" y="1286"/>
                    <a:pt x="21205" y="1095"/>
                    <a:pt x="21181" y="822"/>
                  </a:cubicBezTo>
                  <a:close/>
                  <a:moveTo>
                    <a:pt x="26861" y="1143"/>
                  </a:moveTo>
                  <a:lnTo>
                    <a:pt x="26861" y="1143"/>
                  </a:lnTo>
                  <a:cubicBezTo>
                    <a:pt x="26563" y="1119"/>
                    <a:pt x="26361" y="869"/>
                    <a:pt x="26373" y="572"/>
                  </a:cubicBezTo>
                  <a:lnTo>
                    <a:pt x="26373" y="572"/>
                  </a:lnTo>
                  <a:cubicBezTo>
                    <a:pt x="26408" y="274"/>
                    <a:pt x="26658" y="72"/>
                    <a:pt x="26944" y="83"/>
                  </a:cubicBezTo>
                  <a:lnTo>
                    <a:pt x="26944" y="83"/>
                  </a:lnTo>
                  <a:lnTo>
                    <a:pt x="26944" y="83"/>
                  </a:lnTo>
                  <a:lnTo>
                    <a:pt x="26944" y="83"/>
                  </a:lnTo>
                  <a:cubicBezTo>
                    <a:pt x="27242" y="95"/>
                    <a:pt x="27444" y="357"/>
                    <a:pt x="27432" y="643"/>
                  </a:cubicBezTo>
                  <a:lnTo>
                    <a:pt x="27432" y="643"/>
                  </a:lnTo>
                  <a:cubicBezTo>
                    <a:pt x="27420" y="929"/>
                    <a:pt x="27182" y="1143"/>
                    <a:pt x="26908" y="1143"/>
                  </a:cubicBezTo>
                  <a:lnTo>
                    <a:pt x="26908" y="1143"/>
                  </a:lnTo>
                  <a:close/>
                  <a:moveTo>
                    <a:pt x="24301" y="1060"/>
                  </a:moveTo>
                  <a:cubicBezTo>
                    <a:pt x="24003" y="1084"/>
                    <a:pt x="23765" y="845"/>
                    <a:pt x="23765" y="560"/>
                  </a:cubicBezTo>
                  <a:lnTo>
                    <a:pt x="23765" y="560"/>
                  </a:lnTo>
                  <a:cubicBezTo>
                    <a:pt x="23753" y="262"/>
                    <a:pt x="23991" y="24"/>
                    <a:pt x="24277" y="24"/>
                  </a:cubicBezTo>
                  <a:lnTo>
                    <a:pt x="24277" y="24"/>
                  </a:lnTo>
                  <a:cubicBezTo>
                    <a:pt x="24575" y="0"/>
                    <a:pt x="24813" y="250"/>
                    <a:pt x="24813" y="524"/>
                  </a:cubicBezTo>
                  <a:lnTo>
                    <a:pt x="24813" y="524"/>
                  </a:lnTo>
                  <a:cubicBezTo>
                    <a:pt x="24837" y="822"/>
                    <a:pt x="24599" y="1060"/>
                    <a:pt x="24301" y="106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68"/>
            <p:cNvSpPr/>
            <p:nvPr/>
          </p:nvSpPr>
          <p:spPr>
            <a:xfrm>
              <a:off x="2518809" y="-1259072"/>
              <a:ext cx="1731595" cy="1730504"/>
            </a:xfrm>
            <a:custGeom>
              <a:avLst/>
              <a:gdLst/>
              <a:ahLst/>
              <a:cxnLst/>
              <a:rect l="l" t="t" r="r" b="b"/>
              <a:pathLst>
                <a:path w="55531" h="55496" extrusionOk="0">
                  <a:moveTo>
                    <a:pt x="26468" y="55472"/>
                  </a:moveTo>
                  <a:cubicBezTo>
                    <a:pt x="26218" y="55460"/>
                    <a:pt x="26015" y="55257"/>
                    <a:pt x="26015" y="54984"/>
                  </a:cubicBezTo>
                  <a:lnTo>
                    <a:pt x="26015" y="54984"/>
                  </a:lnTo>
                  <a:cubicBezTo>
                    <a:pt x="26039" y="54734"/>
                    <a:pt x="26253" y="54543"/>
                    <a:pt x="26515" y="54543"/>
                  </a:cubicBezTo>
                  <a:lnTo>
                    <a:pt x="26515" y="54543"/>
                  </a:lnTo>
                  <a:cubicBezTo>
                    <a:pt x="26765" y="54555"/>
                    <a:pt x="26956" y="54769"/>
                    <a:pt x="26956" y="55031"/>
                  </a:cubicBezTo>
                  <a:lnTo>
                    <a:pt x="26956" y="55031"/>
                  </a:lnTo>
                  <a:cubicBezTo>
                    <a:pt x="26944" y="55281"/>
                    <a:pt x="26730" y="55472"/>
                    <a:pt x="26492" y="55472"/>
                  </a:cubicBezTo>
                  <a:lnTo>
                    <a:pt x="26492" y="55472"/>
                  </a:lnTo>
                  <a:cubicBezTo>
                    <a:pt x="26480" y="55496"/>
                    <a:pt x="26480" y="55472"/>
                    <a:pt x="26468" y="55472"/>
                  </a:cubicBezTo>
                  <a:close/>
                  <a:moveTo>
                    <a:pt x="28623" y="55043"/>
                  </a:moveTo>
                  <a:cubicBezTo>
                    <a:pt x="28611" y="54793"/>
                    <a:pt x="28813" y="54567"/>
                    <a:pt x="29075" y="54555"/>
                  </a:cubicBezTo>
                  <a:lnTo>
                    <a:pt x="29075" y="54555"/>
                  </a:lnTo>
                  <a:cubicBezTo>
                    <a:pt x="29325" y="54543"/>
                    <a:pt x="29551" y="54734"/>
                    <a:pt x="29563" y="54996"/>
                  </a:cubicBezTo>
                  <a:lnTo>
                    <a:pt x="29563" y="54996"/>
                  </a:lnTo>
                  <a:cubicBezTo>
                    <a:pt x="29575" y="55257"/>
                    <a:pt x="29385" y="55472"/>
                    <a:pt x="29111" y="55496"/>
                  </a:cubicBezTo>
                  <a:lnTo>
                    <a:pt x="29111" y="55496"/>
                  </a:lnTo>
                  <a:lnTo>
                    <a:pt x="29087" y="55496"/>
                  </a:lnTo>
                  <a:lnTo>
                    <a:pt x="29087" y="55496"/>
                  </a:lnTo>
                  <a:cubicBezTo>
                    <a:pt x="28849" y="55472"/>
                    <a:pt x="28635" y="55281"/>
                    <a:pt x="28623" y="55043"/>
                  </a:cubicBezTo>
                  <a:close/>
                  <a:moveTo>
                    <a:pt x="23848" y="55234"/>
                  </a:moveTo>
                  <a:cubicBezTo>
                    <a:pt x="23598" y="55210"/>
                    <a:pt x="23420" y="54972"/>
                    <a:pt x="23455" y="54722"/>
                  </a:cubicBezTo>
                  <a:lnTo>
                    <a:pt x="23455" y="54722"/>
                  </a:lnTo>
                  <a:cubicBezTo>
                    <a:pt x="23491" y="54460"/>
                    <a:pt x="23729" y="54281"/>
                    <a:pt x="23979" y="54317"/>
                  </a:cubicBezTo>
                  <a:lnTo>
                    <a:pt x="23979" y="54317"/>
                  </a:lnTo>
                  <a:cubicBezTo>
                    <a:pt x="24229" y="54341"/>
                    <a:pt x="24420" y="54579"/>
                    <a:pt x="24372" y="54841"/>
                  </a:cubicBezTo>
                  <a:lnTo>
                    <a:pt x="24372" y="54841"/>
                  </a:lnTo>
                  <a:cubicBezTo>
                    <a:pt x="24337" y="55055"/>
                    <a:pt x="24134" y="55234"/>
                    <a:pt x="23908" y="55234"/>
                  </a:cubicBezTo>
                  <a:lnTo>
                    <a:pt x="23908" y="55234"/>
                  </a:lnTo>
                  <a:close/>
                  <a:moveTo>
                    <a:pt x="31218" y="54841"/>
                  </a:moveTo>
                  <a:cubicBezTo>
                    <a:pt x="31183" y="54579"/>
                    <a:pt x="31349" y="54341"/>
                    <a:pt x="31599" y="54317"/>
                  </a:cubicBezTo>
                  <a:lnTo>
                    <a:pt x="31599" y="54317"/>
                  </a:lnTo>
                  <a:cubicBezTo>
                    <a:pt x="31849" y="54281"/>
                    <a:pt x="32088" y="54448"/>
                    <a:pt x="32123" y="54698"/>
                  </a:cubicBezTo>
                  <a:lnTo>
                    <a:pt x="32123" y="54698"/>
                  </a:lnTo>
                  <a:cubicBezTo>
                    <a:pt x="32147" y="54960"/>
                    <a:pt x="31992" y="55186"/>
                    <a:pt x="31730" y="55222"/>
                  </a:cubicBezTo>
                  <a:lnTo>
                    <a:pt x="31730" y="55222"/>
                  </a:lnTo>
                  <a:lnTo>
                    <a:pt x="31659" y="55222"/>
                  </a:lnTo>
                  <a:lnTo>
                    <a:pt x="31659" y="55222"/>
                  </a:lnTo>
                  <a:cubicBezTo>
                    <a:pt x="31456" y="55234"/>
                    <a:pt x="31242" y="55067"/>
                    <a:pt x="31218" y="54841"/>
                  </a:cubicBezTo>
                  <a:close/>
                  <a:moveTo>
                    <a:pt x="21241" y="54745"/>
                  </a:moveTo>
                  <a:cubicBezTo>
                    <a:pt x="20991" y="54686"/>
                    <a:pt x="20836" y="54436"/>
                    <a:pt x="20896" y="54186"/>
                  </a:cubicBezTo>
                  <a:lnTo>
                    <a:pt x="20896" y="54186"/>
                  </a:lnTo>
                  <a:cubicBezTo>
                    <a:pt x="20955" y="53924"/>
                    <a:pt x="21217" y="53781"/>
                    <a:pt x="21467" y="53841"/>
                  </a:cubicBezTo>
                  <a:lnTo>
                    <a:pt x="21467" y="53841"/>
                  </a:lnTo>
                  <a:cubicBezTo>
                    <a:pt x="21717" y="53900"/>
                    <a:pt x="21872" y="54150"/>
                    <a:pt x="21812" y="54400"/>
                  </a:cubicBezTo>
                  <a:lnTo>
                    <a:pt x="21812" y="54400"/>
                  </a:lnTo>
                  <a:cubicBezTo>
                    <a:pt x="21765" y="54615"/>
                    <a:pt x="21574" y="54757"/>
                    <a:pt x="21360" y="54757"/>
                  </a:cubicBezTo>
                  <a:lnTo>
                    <a:pt x="21360" y="54757"/>
                  </a:lnTo>
                  <a:cubicBezTo>
                    <a:pt x="21312" y="54745"/>
                    <a:pt x="21289" y="54745"/>
                    <a:pt x="21241" y="54745"/>
                  </a:cubicBezTo>
                  <a:close/>
                  <a:moveTo>
                    <a:pt x="33778" y="54388"/>
                  </a:moveTo>
                  <a:cubicBezTo>
                    <a:pt x="33719" y="54138"/>
                    <a:pt x="33862" y="53876"/>
                    <a:pt x="34112" y="53829"/>
                  </a:cubicBezTo>
                  <a:lnTo>
                    <a:pt x="34112" y="53829"/>
                  </a:lnTo>
                  <a:cubicBezTo>
                    <a:pt x="34374" y="53769"/>
                    <a:pt x="34624" y="53912"/>
                    <a:pt x="34683" y="54162"/>
                  </a:cubicBezTo>
                  <a:lnTo>
                    <a:pt x="34683" y="54162"/>
                  </a:lnTo>
                  <a:cubicBezTo>
                    <a:pt x="34743" y="54424"/>
                    <a:pt x="34588" y="54674"/>
                    <a:pt x="34338" y="54734"/>
                  </a:cubicBezTo>
                  <a:lnTo>
                    <a:pt x="34338" y="54734"/>
                  </a:lnTo>
                  <a:cubicBezTo>
                    <a:pt x="34290" y="54745"/>
                    <a:pt x="34266" y="54745"/>
                    <a:pt x="34231" y="54745"/>
                  </a:cubicBezTo>
                  <a:lnTo>
                    <a:pt x="34231" y="54745"/>
                  </a:lnTo>
                  <a:cubicBezTo>
                    <a:pt x="34016" y="54745"/>
                    <a:pt x="33814" y="54603"/>
                    <a:pt x="33778" y="54388"/>
                  </a:cubicBezTo>
                  <a:close/>
                  <a:moveTo>
                    <a:pt x="18717" y="54007"/>
                  </a:moveTo>
                  <a:cubicBezTo>
                    <a:pt x="18479" y="53912"/>
                    <a:pt x="18336" y="53662"/>
                    <a:pt x="18431" y="53412"/>
                  </a:cubicBezTo>
                  <a:lnTo>
                    <a:pt x="18431" y="53412"/>
                  </a:lnTo>
                  <a:cubicBezTo>
                    <a:pt x="18514" y="53174"/>
                    <a:pt x="18776" y="53031"/>
                    <a:pt x="19026" y="53126"/>
                  </a:cubicBezTo>
                  <a:lnTo>
                    <a:pt x="19026" y="53126"/>
                  </a:lnTo>
                  <a:cubicBezTo>
                    <a:pt x="19264" y="53210"/>
                    <a:pt x="19395" y="53483"/>
                    <a:pt x="19312" y="53722"/>
                  </a:cubicBezTo>
                  <a:lnTo>
                    <a:pt x="19312" y="53722"/>
                  </a:lnTo>
                  <a:cubicBezTo>
                    <a:pt x="19229" y="53912"/>
                    <a:pt x="19050" y="54031"/>
                    <a:pt x="18860" y="54031"/>
                  </a:cubicBezTo>
                  <a:lnTo>
                    <a:pt x="18860" y="54031"/>
                  </a:lnTo>
                  <a:cubicBezTo>
                    <a:pt x="18812" y="54019"/>
                    <a:pt x="18753" y="54019"/>
                    <a:pt x="18717" y="54007"/>
                  </a:cubicBezTo>
                  <a:close/>
                  <a:moveTo>
                    <a:pt x="36279" y="53710"/>
                  </a:moveTo>
                  <a:cubicBezTo>
                    <a:pt x="36183" y="53472"/>
                    <a:pt x="36314" y="53198"/>
                    <a:pt x="36552" y="53114"/>
                  </a:cubicBezTo>
                  <a:lnTo>
                    <a:pt x="36552" y="53114"/>
                  </a:lnTo>
                  <a:cubicBezTo>
                    <a:pt x="36790" y="53019"/>
                    <a:pt x="37064" y="53150"/>
                    <a:pt x="37148" y="53388"/>
                  </a:cubicBezTo>
                  <a:lnTo>
                    <a:pt x="37148" y="53388"/>
                  </a:lnTo>
                  <a:cubicBezTo>
                    <a:pt x="37243" y="53626"/>
                    <a:pt x="37112" y="53900"/>
                    <a:pt x="36874" y="53983"/>
                  </a:cubicBezTo>
                  <a:lnTo>
                    <a:pt x="36874" y="53983"/>
                  </a:lnTo>
                  <a:cubicBezTo>
                    <a:pt x="36826" y="53995"/>
                    <a:pt x="36767" y="54019"/>
                    <a:pt x="36719" y="54019"/>
                  </a:cubicBezTo>
                  <a:lnTo>
                    <a:pt x="36719" y="54019"/>
                  </a:lnTo>
                  <a:cubicBezTo>
                    <a:pt x="36529" y="54019"/>
                    <a:pt x="36350" y="53900"/>
                    <a:pt x="36279" y="53710"/>
                  </a:cubicBezTo>
                  <a:close/>
                  <a:moveTo>
                    <a:pt x="16252" y="53019"/>
                  </a:moveTo>
                  <a:lnTo>
                    <a:pt x="16252" y="53019"/>
                  </a:lnTo>
                  <a:lnTo>
                    <a:pt x="16252" y="53019"/>
                  </a:lnTo>
                  <a:cubicBezTo>
                    <a:pt x="16014" y="52912"/>
                    <a:pt x="15931" y="52638"/>
                    <a:pt x="16038" y="52412"/>
                  </a:cubicBezTo>
                  <a:lnTo>
                    <a:pt x="16038" y="52412"/>
                  </a:lnTo>
                  <a:cubicBezTo>
                    <a:pt x="16133" y="52174"/>
                    <a:pt x="16419" y="52078"/>
                    <a:pt x="16645" y="52186"/>
                  </a:cubicBezTo>
                  <a:lnTo>
                    <a:pt x="16645" y="52186"/>
                  </a:lnTo>
                  <a:cubicBezTo>
                    <a:pt x="16883" y="52293"/>
                    <a:pt x="16990" y="52579"/>
                    <a:pt x="16871" y="52793"/>
                  </a:cubicBezTo>
                  <a:lnTo>
                    <a:pt x="16871" y="52793"/>
                  </a:lnTo>
                  <a:cubicBezTo>
                    <a:pt x="16788" y="52960"/>
                    <a:pt x="16609" y="53067"/>
                    <a:pt x="16455" y="53067"/>
                  </a:cubicBezTo>
                  <a:lnTo>
                    <a:pt x="16455" y="53067"/>
                  </a:lnTo>
                  <a:cubicBezTo>
                    <a:pt x="16395" y="53067"/>
                    <a:pt x="16312" y="53055"/>
                    <a:pt x="16252" y="53019"/>
                  </a:cubicBezTo>
                  <a:close/>
                  <a:moveTo>
                    <a:pt x="38695" y="52769"/>
                  </a:moveTo>
                  <a:cubicBezTo>
                    <a:pt x="38600" y="52531"/>
                    <a:pt x="38695" y="52257"/>
                    <a:pt x="38922" y="52162"/>
                  </a:cubicBezTo>
                  <a:lnTo>
                    <a:pt x="38922" y="52162"/>
                  </a:lnTo>
                  <a:cubicBezTo>
                    <a:pt x="39160" y="52055"/>
                    <a:pt x="39434" y="52162"/>
                    <a:pt x="39529" y="52376"/>
                  </a:cubicBezTo>
                  <a:lnTo>
                    <a:pt x="39529" y="52376"/>
                  </a:lnTo>
                  <a:cubicBezTo>
                    <a:pt x="39636" y="52614"/>
                    <a:pt x="39529" y="52888"/>
                    <a:pt x="39315" y="52995"/>
                  </a:cubicBezTo>
                  <a:lnTo>
                    <a:pt x="39315" y="52995"/>
                  </a:lnTo>
                  <a:lnTo>
                    <a:pt x="39315" y="52995"/>
                  </a:lnTo>
                  <a:lnTo>
                    <a:pt x="39315" y="52995"/>
                  </a:lnTo>
                  <a:cubicBezTo>
                    <a:pt x="39255" y="53019"/>
                    <a:pt x="39172" y="53031"/>
                    <a:pt x="39112" y="53031"/>
                  </a:cubicBezTo>
                  <a:lnTo>
                    <a:pt x="39112" y="53031"/>
                  </a:lnTo>
                  <a:cubicBezTo>
                    <a:pt x="38957" y="53055"/>
                    <a:pt x="38791" y="52948"/>
                    <a:pt x="38695" y="52769"/>
                  </a:cubicBezTo>
                  <a:close/>
                  <a:moveTo>
                    <a:pt x="13907" y="51817"/>
                  </a:moveTo>
                  <a:cubicBezTo>
                    <a:pt x="13680" y="51686"/>
                    <a:pt x="13609" y="51400"/>
                    <a:pt x="13740" y="51174"/>
                  </a:cubicBezTo>
                  <a:lnTo>
                    <a:pt x="13740" y="51174"/>
                  </a:lnTo>
                  <a:cubicBezTo>
                    <a:pt x="13883" y="50947"/>
                    <a:pt x="14157" y="50876"/>
                    <a:pt x="14383" y="51007"/>
                  </a:cubicBezTo>
                  <a:lnTo>
                    <a:pt x="14383" y="51007"/>
                  </a:lnTo>
                  <a:cubicBezTo>
                    <a:pt x="14609" y="51150"/>
                    <a:pt x="14681" y="51424"/>
                    <a:pt x="14550" y="51650"/>
                  </a:cubicBezTo>
                  <a:lnTo>
                    <a:pt x="14550" y="51650"/>
                  </a:lnTo>
                  <a:cubicBezTo>
                    <a:pt x="14454" y="51805"/>
                    <a:pt x="14311" y="51888"/>
                    <a:pt x="14145" y="51888"/>
                  </a:cubicBezTo>
                  <a:lnTo>
                    <a:pt x="14145" y="51888"/>
                  </a:lnTo>
                  <a:cubicBezTo>
                    <a:pt x="14073" y="51876"/>
                    <a:pt x="13978" y="51840"/>
                    <a:pt x="13907" y="51817"/>
                  </a:cubicBezTo>
                  <a:close/>
                  <a:moveTo>
                    <a:pt x="41041" y="51626"/>
                  </a:moveTo>
                  <a:cubicBezTo>
                    <a:pt x="40898" y="51400"/>
                    <a:pt x="40993" y="51114"/>
                    <a:pt x="41196" y="50983"/>
                  </a:cubicBezTo>
                  <a:lnTo>
                    <a:pt x="41196" y="50983"/>
                  </a:lnTo>
                  <a:cubicBezTo>
                    <a:pt x="41422" y="50852"/>
                    <a:pt x="41708" y="50935"/>
                    <a:pt x="41839" y="51150"/>
                  </a:cubicBezTo>
                  <a:lnTo>
                    <a:pt x="41839" y="51150"/>
                  </a:lnTo>
                  <a:cubicBezTo>
                    <a:pt x="41970" y="51364"/>
                    <a:pt x="41886" y="51650"/>
                    <a:pt x="41672" y="51781"/>
                  </a:cubicBezTo>
                  <a:lnTo>
                    <a:pt x="41672" y="51781"/>
                  </a:lnTo>
                  <a:cubicBezTo>
                    <a:pt x="41601" y="51828"/>
                    <a:pt x="41529" y="51840"/>
                    <a:pt x="41434" y="51840"/>
                  </a:cubicBezTo>
                  <a:lnTo>
                    <a:pt x="41434" y="51840"/>
                  </a:lnTo>
                  <a:cubicBezTo>
                    <a:pt x="41279" y="51864"/>
                    <a:pt x="41124" y="51769"/>
                    <a:pt x="41041" y="51626"/>
                  </a:cubicBezTo>
                  <a:close/>
                  <a:moveTo>
                    <a:pt x="11692" y="50388"/>
                  </a:moveTo>
                  <a:cubicBezTo>
                    <a:pt x="11478" y="50233"/>
                    <a:pt x="11430" y="49935"/>
                    <a:pt x="11585" y="49733"/>
                  </a:cubicBezTo>
                  <a:lnTo>
                    <a:pt x="11585" y="49733"/>
                  </a:lnTo>
                  <a:cubicBezTo>
                    <a:pt x="11728" y="49519"/>
                    <a:pt x="12025" y="49483"/>
                    <a:pt x="12240" y="49626"/>
                  </a:cubicBezTo>
                  <a:lnTo>
                    <a:pt x="12240" y="49626"/>
                  </a:lnTo>
                  <a:cubicBezTo>
                    <a:pt x="12442" y="49781"/>
                    <a:pt x="12490" y="50054"/>
                    <a:pt x="12347" y="50281"/>
                  </a:cubicBezTo>
                  <a:lnTo>
                    <a:pt x="12347" y="50281"/>
                  </a:lnTo>
                  <a:cubicBezTo>
                    <a:pt x="12252" y="50412"/>
                    <a:pt x="12109" y="50471"/>
                    <a:pt x="11966" y="50471"/>
                  </a:cubicBezTo>
                  <a:lnTo>
                    <a:pt x="11966" y="50471"/>
                  </a:lnTo>
                  <a:cubicBezTo>
                    <a:pt x="11871" y="50459"/>
                    <a:pt x="11764" y="50435"/>
                    <a:pt x="11692" y="50388"/>
                  </a:cubicBezTo>
                  <a:close/>
                  <a:moveTo>
                    <a:pt x="43244" y="50257"/>
                  </a:moveTo>
                  <a:cubicBezTo>
                    <a:pt x="43089" y="50043"/>
                    <a:pt x="43137" y="49757"/>
                    <a:pt x="43339" y="49602"/>
                  </a:cubicBezTo>
                  <a:lnTo>
                    <a:pt x="43339" y="49602"/>
                  </a:lnTo>
                  <a:cubicBezTo>
                    <a:pt x="43553" y="49447"/>
                    <a:pt x="43851" y="49495"/>
                    <a:pt x="43994" y="49697"/>
                  </a:cubicBezTo>
                  <a:lnTo>
                    <a:pt x="43994" y="49697"/>
                  </a:lnTo>
                  <a:cubicBezTo>
                    <a:pt x="44149" y="49912"/>
                    <a:pt x="44101" y="50197"/>
                    <a:pt x="43899" y="50352"/>
                  </a:cubicBezTo>
                  <a:lnTo>
                    <a:pt x="43899" y="50352"/>
                  </a:lnTo>
                  <a:cubicBezTo>
                    <a:pt x="43803" y="50412"/>
                    <a:pt x="43720" y="50447"/>
                    <a:pt x="43625" y="50447"/>
                  </a:cubicBezTo>
                  <a:lnTo>
                    <a:pt x="43625" y="50447"/>
                  </a:lnTo>
                  <a:cubicBezTo>
                    <a:pt x="43482" y="50447"/>
                    <a:pt x="43327" y="50388"/>
                    <a:pt x="43244" y="50257"/>
                  </a:cubicBezTo>
                  <a:close/>
                  <a:moveTo>
                    <a:pt x="9609" y="48745"/>
                  </a:moveTo>
                  <a:cubicBezTo>
                    <a:pt x="9406" y="48590"/>
                    <a:pt x="9394" y="48292"/>
                    <a:pt x="9561" y="48090"/>
                  </a:cubicBezTo>
                  <a:lnTo>
                    <a:pt x="9561" y="48090"/>
                  </a:lnTo>
                  <a:cubicBezTo>
                    <a:pt x="9728" y="47899"/>
                    <a:pt x="10025" y="47887"/>
                    <a:pt x="10216" y="48054"/>
                  </a:cubicBezTo>
                  <a:lnTo>
                    <a:pt x="10216" y="48054"/>
                  </a:lnTo>
                  <a:cubicBezTo>
                    <a:pt x="10406" y="48209"/>
                    <a:pt x="10430" y="48507"/>
                    <a:pt x="10263" y="48709"/>
                  </a:cubicBezTo>
                  <a:lnTo>
                    <a:pt x="10263" y="48709"/>
                  </a:lnTo>
                  <a:cubicBezTo>
                    <a:pt x="10168" y="48804"/>
                    <a:pt x="10037" y="48864"/>
                    <a:pt x="9906" y="48864"/>
                  </a:cubicBezTo>
                  <a:lnTo>
                    <a:pt x="9906" y="48864"/>
                  </a:lnTo>
                  <a:cubicBezTo>
                    <a:pt x="9811" y="48852"/>
                    <a:pt x="9692" y="48828"/>
                    <a:pt x="9609" y="48745"/>
                  </a:cubicBezTo>
                  <a:close/>
                  <a:moveTo>
                    <a:pt x="45303" y="48673"/>
                  </a:moveTo>
                  <a:cubicBezTo>
                    <a:pt x="45149" y="48483"/>
                    <a:pt x="45161" y="48185"/>
                    <a:pt x="45351" y="48018"/>
                  </a:cubicBezTo>
                  <a:lnTo>
                    <a:pt x="45351" y="48018"/>
                  </a:lnTo>
                  <a:cubicBezTo>
                    <a:pt x="45542" y="47852"/>
                    <a:pt x="45839" y="47876"/>
                    <a:pt x="46006" y="48066"/>
                  </a:cubicBezTo>
                  <a:lnTo>
                    <a:pt x="46006" y="48066"/>
                  </a:lnTo>
                  <a:cubicBezTo>
                    <a:pt x="46173" y="48257"/>
                    <a:pt x="46161" y="48554"/>
                    <a:pt x="45958" y="48721"/>
                  </a:cubicBezTo>
                  <a:lnTo>
                    <a:pt x="45958" y="48721"/>
                  </a:lnTo>
                  <a:cubicBezTo>
                    <a:pt x="45875" y="48792"/>
                    <a:pt x="45768" y="48840"/>
                    <a:pt x="45661" y="48840"/>
                  </a:cubicBezTo>
                  <a:lnTo>
                    <a:pt x="45661" y="48840"/>
                  </a:lnTo>
                  <a:cubicBezTo>
                    <a:pt x="45530" y="48840"/>
                    <a:pt x="45399" y="48780"/>
                    <a:pt x="45303" y="48673"/>
                  </a:cubicBezTo>
                  <a:close/>
                  <a:moveTo>
                    <a:pt x="7704" y="46923"/>
                  </a:moveTo>
                  <a:cubicBezTo>
                    <a:pt x="7525" y="46744"/>
                    <a:pt x="7537" y="46447"/>
                    <a:pt x="7715" y="46268"/>
                  </a:cubicBezTo>
                  <a:lnTo>
                    <a:pt x="7715" y="46268"/>
                  </a:lnTo>
                  <a:cubicBezTo>
                    <a:pt x="7906" y="46090"/>
                    <a:pt x="8192" y="46102"/>
                    <a:pt x="8370" y="46280"/>
                  </a:cubicBezTo>
                  <a:lnTo>
                    <a:pt x="8370" y="46280"/>
                  </a:lnTo>
                  <a:cubicBezTo>
                    <a:pt x="8549" y="46459"/>
                    <a:pt x="8537" y="46756"/>
                    <a:pt x="8358" y="46935"/>
                  </a:cubicBezTo>
                  <a:lnTo>
                    <a:pt x="8358" y="46935"/>
                  </a:lnTo>
                  <a:cubicBezTo>
                    <a:pt x="8263" y="47018"/>
                    <a:pt x="8144" y="47066"/>
                    <a:pt x="8025" y="47066"/>
                  </a:cubicBezTo>
                  <a:lnTo>
                    <a:pt x="8025" y="47066"/>
                  </a:lnTo>
                  <a:cubicBezTo>
                    <a:pt x="7906" y="47066"/>
                    <a:pt x="7787" y="47018"/>
                    <a:pt x="7704" y="46923"/>
                  </a:cubicBezTo>
                  <a:close/>
                  <a:moveTo>
                    <a:pt x="47208" y="46923"/>
                  </a:moveTo>
                  <a:cubicBezTo>
                    <a:pt x="47018" y="46744"/>
                    <a:pt x="47018" y="46447"/>
                    <a:pt x="47197" y="46268"/>
                  </a:cubicBezTo>
                  <a:lnTo>
                    <a:pt x="47197" y="46268"/>
                  </a:lnTo>
                  <a:cubicBezTo>
                    <a:pt x="47375" y="46090"/>
                    <a:pt x="47673" y="46066"/>
                    <a:pt x="47851" y="46244"/>
                  </a:cubicBezTo>
                  <a:lnTo>
                    <a:pt x="47851" y="46244"/>
                  </a:lnTo>
                  <a:cubicBezTo>
                    <a:pt x="48042" y="46423"/>
                    <a:pt x="48042" y="46721"/>
                    <a:pt x="47863" y="46899"/>
                  </a:cubicBezTo>
                  <a:lnTo>
                    <a:pt x="47863" y="46899"/>
                  </a:lnTo>
                  <a:cubicBezTo>
                    <a:pt x="47780" y="46995"/>
                    <a:pt x="47661" y="47054"/>
                    <a:pt x="47530" y="47054"/>
                  </a:cubicBezTo>
                  <a:lnTo>
                    <a:pt x="47530" y="47054"/>
                  </a:lnTo>
                  <a:cubicBezTo>
                    <a:pt x="47423" y="47054"/>
                    <a:pt x="47304" y="47006"/>
                    <a:pt x="47208" y="46923"/>
                  </a:cubicBezTo>
                  <a:close/>
                  <a:moveTo>
                    <a:pt x="5977" y="44923"/>
                  </a:moveTo>
                  <a:cubicBezTo>
                    <a:pt x="5810" y="44720"/>
                    <a:pt x="5858" y="44435"/>
                    <a:pt x="6049" y="44268"/>
                  </a:cubicBezTo>
                  <a:lnTo>
                    <a:pt x="6049" y="44268"/>
                  </a:lnTo>
                  <a:cubicBezTo>
                    <a:pt x="6263" y="44101"/>
                    <a:pt x="6537" y="44149"/>
                    <a:pt x="6703" y="44339"/>
                  </a:cubicBezTo>
                  <a:lnTo>
                    <a:pt x="6703" y="44339"/>
                  </a:lnTo>
                  <a:cubicBezTo>
                    <a:pt x="6870" y="44554"/>
                    <a:pt x="6822" y="44840"/>
                    <a:pt x="6632" y="44994"/>
                  </a:cubicBezTo>
                  <a:lnTo>
                    <a:pt x="6632" y="44994"/>
                  </a:lnTo>
                  <a:cubicBezTo>
                    <a:pt x="6537" y="45078"/>
                    <a:pt x="6441" y="45101"/>
                    <a:pt x="6346" y="45101"/>
                  </a:cubicBezTo>
                  <a:lnTo>
                    <a:pt x="6346" y="45101"/>
                  </a:lnTo>
                  <a:cubicBezTo>
                    <a:pt x="6191" y="45101"/>
                    <a:pt x="6060" y="45042"/>
                    <a:pt x="5977" y="44923"/>
                  </a:cubicBezTo>
                  <a:close/>
                  <a:moveTo>
                    <a:pt x="48959" y="44982"/>
                  </a:moveTo>
                  <a:cubicBezTo>
                    <a:pt x="48744" y="44816"/>
                    <a:pt x="48721" y="44530"/>
                    <a:pt x="48875" y="44328"/>
                  </a:cubicBezTo>
                  <a:lnTo>
                    <a:pt x="48875" y="44328"/>
                  </a:lnTo>
                  <a:cubicBezTo>
                    <a:pt x="49042" y="44113"/>
                    <a:pt x="49328" y="44089"/>
                    <a:pt x="49530" y="44256"/>
                  </a:cubicBezTo>
                  <a:lnTo>
                    <a:pt x="49530" y="44256"/>
                  </a:lnTo>
                  <a:cubicBezTo>
                    <a:pt x="49733" y="44411"/>
                    <a:pt x="49768" y="44697"/>
                    <a:pt x="49614" y="44911"/>
                  </a:cubicBezTo>
                  <a:lnTo>
                    <a:pt x="49614" y="44911"/>
                  </a:lnTo>
                  <a:cubicBezTo>
                    <a:pt x="49518" y="45030"/>
                    <a:pt x="49387" y="45090"/>
                    <a:pt x="49233" y="45090"/>
                  </a:cubicBezTo>
                  <a:lnTo>
                    <a:pt x="49233" y="45090"/>
                  </a:lnTo>
                  <a:cubicBezTo>
                    <a:pt x="49137" y="45090"/>
                    <a:pt x="49030" y="45042"/>
                    <a:pt x="48959" y="44982"/>
                  </a:cubicBezTo>
                  <a:close/>
                  <a:moveTo>
                    <a:pt x="4429" y="42780"/>
                  </a:moveTo>
                  <a:cubicBezTo>
                    <a:pt x="4286" y="42565"/>
                    <a:pt x="4346" y="42268"/>
                    <a:pt x="4560" y="42137"/>
                  </a:cubicBezTo>
                  <a:lnTo>
                    <a:pt x="4560" y="42137"/>
                  </a:lnTo>
                  <a:cubicBezTo>
                    <a:pt x="4775" y="42006"/>
                    <a:pt x="5072" y="42065"/>
                    <a:pt x="5203" y="42268"/>
                  </a:cubicBezTo>
                  <a:lnTo>
                    <a:pt x="5203" y="42268"/>
                  </a:lnTo>
                  <a:cubicBezTo>
                    <a:pt x="5334" y="42482"/>
                    <a:pt x="5275" y="42780"/>
                    <a:pt x="5060" y="42911"/>
                  </a:cubicBezTo>
                  <a:lnTo>
                    <a:pt x="5060" y="42911"/>
                  </a:lnTo>
                  <a:cubicBezTo>
                    <a:pt x="4989" y="42958"/>
                    <a:pt x="4906" y="42982"/>
                    <a:pt x="4810" y="42982"/>
                  </a:cubicBezTo>
                  <a:lnTo>
                    <a:pt x="4810" y="42982"/>
                  </a:lnTo>
                  <a:cubicBezTo>
                    <a:pt x="4667" y="42982"/>
                    <a:pt x="4513" y="42911"/>
                    <a:pt x="4429" y="42780"/>
                  </a:cubicBezTo>
                  <a:close/>
                  <a:moveTo>
                    <a:pt x="50506" y="42899"/>
                  </a:moveTo>
                  <a:cubicBezTo>
                    <a:pt x="50280" y="42768"/>
                    <a:pt x="50221" y="42470"/>
                    <a:pt x="50364" y="42256"/>
                  </a:cubicBezTo>
                  <a:lnTo>
                    <a:pt x="50364" y="42256"/>
                  </a:lnTo>
                  <a:cubicBezTo>
                    <a:pt x="50506" y="42053"/>
                    <a:pt x="50804" y="41970"/>
                    <a:pt x="51007" y="42125"/>
                  </a:cubicBezTo>
                  <a:lnTo>
                    <a:pt x="51007" y="42125"/>
                  </a:lnTo>
                  <a:cubicBezTo>
                    <a:pt x="51221" y="42256"/>
                    <a:pt x="51292" y="42554"/>
                    <a:pt x="51138" y="42768"/>
                  </a:cubicBezTo>
                  <a:lnTo>
                    <a:pt x="51138" y="42768"/>
                  </a:lnTo>
                  <a:cubicBezTo>
                    <a:pt x="51054" y="42899"/>
                    <a:pt x="50899" y="42970"/>
                    <a:pt x="50757" y="42970"/>
                  </a:cubicBezTo>
                  <a:lnTo>
                    <a:pt x="50757" y="42970"/>
                  </a:lnTo>
                  <a:cubicBezTo>
                    <a:pt x="50661" y="42970"/>
                    <a:pt x="50578" y="42946"/>
                    <a:pt x="50506" y="42899"/>
                  </a:cubicBezTo>
                  <a:close/>
                  <a:moveTo>
                    <a:pt x="3096" y="40482"/>
                  </a:moveTo>
                  <a:cubicBezTo>
                    <a:pt x="2977" y="40268"/>
                    <a:pt x="3072" y="39982"/>
                    <a:pt x="3298" y="39863"/>
                  </a:cubicBezTo>
                  <a:lnTo>
                    <a:pt x="3298" y="39863"/>
                  </a:lnTo>
                  <a:cubicBezTo>
                    <a:pt x="3513" y="39744"/>
                    <a:pt x="3798" y="39839"/>
                    <a:pt x="3917" y="40053"/>
                  </a:cubicBezTo>
                  <a:lnTo>
                    <a:pt x="3917" y="40053"/>
                  </a:lnTo>
                  <a:cubicBezTo>
                    <a:pt x="4036" y="40279"/>
                    <a:pt x="3953" y="40565"/>
                    <a:pt x="3727" y="40684"/>
                  </a:cubicBezTo>
                  <a:lnTo>
                    <a:pt x="3727" y="40684"/>
                  </a:lnTo>
                  <a:cubicBezTo>
                    <a:pt x="3655" y="40708"/>
                    <a:pt x="3596" y="40732"/>
                    <a:pt x="3513" y="40732"/>
                  </a:cubicBezTo>
                  <a:lnTo>
                    <a:pt x="3513" y="40732"/>
                  </a:lnTo>
                  <a:cubicBezTo>
                    <a:pt x="3358" y="40744"/>
                    <a:pt x="3191" y="40649"/>
                    <a:pt x="3096" y="40482"/>
                  </a:cubicBezTo>
                  <a:close/>
                  <a:moveTo>
                    <a:pt x="51828" y="40660"/>
                  </a:moveTo>
                  <a:cubicBezTo>
                    <a:pt x="51602" y="40541"/>
                    <a:pt x="51519" y="40268"/>
                    <a:pt x="51638" y="40041"/>
                  </a:cubicBezTo>
                  <a:lnTo>
                    <a:pt x="51638" y="40041"/>
                  </a:lnTo>
                  <a:cubicBezTo>
                    <a:pt x="51757" y="39815"/>
                    <a:pt x="52030" y="39732"/>
                    <a:pt x="52257" y="39851"/>
                  </a:cubicBezTo>
                  <a:lnTo>
                    <a:pt x="52257" y="39851"/>
                  </a:lnTo>
                  <a:cubicBezTo>
                    <a:pt x="52483" y="39970"/>
                    <a:pt x="52566" y="40244"/>
                    <a:pt x="52447" y="40470"/>
                  </a:cubicBezTo>
                  <a:lnTo>
                    <a:pt x="52447" y="40470"/>
                  </a:lnTo>
                  <a:lnTo>
                    <a:pt x="52447" y="40470"/>
                  </a:lnTo>
                  <a:lnTo>
                    <a:pt x="52447" y="40470"/>
                  </a:lnTo>
                  <a:cubicBezTo>
                    <a:pt x="52364" y="40637"/>
                    <a:pt x="52197" y="40720"/>
                    <a:pt x="52030" y="40720"/>
                  </a:cubicBezTo>
                  <a:lnTo>
                    <a:pt x="52030" y="40720"/>
                  </a:lnTo>
                  <a:cubicBezTo>
                    <a:pt x="51971" y="40720"/>
                    <a:pt x="51900" y="40696"/>
                    <a:pt x="51828" y="40660"/>
                  </a:cubicBezTo>
                  <a:close/>
                  <a:moveTo>
                    <a:pt x="2000" y="38089"/>
                  </a:moveTo>
                  <a:lnTo>
                    <a:pt x="2000" y="38089"/>
                  </a:lnTo>
                  <a:lnTo>
                    <a:pt x="2000" y="38089"/>
                  </a:lnTo>
                  <a:cubicBezTo>
                    <a:pt x="1905" y="37851"/>
                    <a:pt x="2012" y="37589"/>
                    <a:pt x="2250" y="37481"/>
                  </a:cubicBezTo>
                  <a:lnTo>
                    <a:pt x="2250" y="37481"/>
                  </a:lnTo>
                  <a:cubicBezTo>
                    <a:pt x="2489" y="37386"/>
                    <a:pt x="2762" y="37493"/>
                    <a:pt x="2858" y="37731"/>
                  </a:cubicBezTo>
                  <a:lnTo>
                    <a:pt x="2858" y="37731"/>
                  </a:lnTo>
                  <a:cubicBezTo>
                    <a:pt x="2953" y="37970"/>
                    <a:pt x="2846" y="38243"/>
                    <a:pt x="2608" y="38351"/>
                  </a:cubicBezTo>
                  <a:lnTo>
                    <a:pt x="2608" y="38351"/>
                  </a:lnTo>
                  <a:cubicBezTo>
                    <a:pt x="2548" y="38374"/>
                    <a:pt x="2489" y="38374"/>
                    <a:pt x="2429" y="38374"/>
                  </a:cubicBezTo>
                  <a:lnTo>
                    <a:pt x="2429" y="38374"/>
                  </a:lnTo>
                  <a:cubicBezTo>
                    <a:pt x="2250" y="38386"/>
                    <a:pt x="2072" y="38267"/>
                    <a:pt x="2000" y="38089"/>
                  </a:cubicBezTo>
                  <a:close/>
                  <a:moveTo>
                    <a:pt x="52959" y="38327"/>
                  </a:moveTo>
                  <a:cubicBezTo>
                    <a:pt x="52721" y="38243"/>
                    <a:pt x="52602" y="37958"/>
                    <a:pt x="52709" y="37720"/>
                  </a:cubicBezTo>
                  <a:lnTo>
                    <a:pt x="52709" y="37720"/>
                  </a:lnTo>
                  <a:cubicBezTo>
                    <a:pt x="52792" y="37481"/>
                    <a:pt x="53078" y="37362"/>
                    <a:pt x="53316" y="37470"/>
                  </a:cubicBezTo>
                  <a:lnTo>
                    <a:pt x="53316" y="37470"/>
                  </a:lnTo>
                  <a:cubicBezTo>
                    <a:pt x="53554" y="37553"/>
                    <a:pt x="53674" y="37839"/>
                    <a:pt x="53566" y="38077"/>
                  </a:cubicBezTo>
                  <a:lnTo>
                    <a:pt x="53566" y="38077"/>
                  </a:lnTo>
                  <a:lnTo>
                    <a:pt x="53566" y="38077"/>
                  </a:lnTo>
                  <a:lnTo>
                    <a:pt x="53566" y="38077"/>
                  </a:lnTo>
                  <a:cubicBezTo>
                    <a:pt x="53495" y="38255"/>
                    <a:pt x="53316" y="38374"/>
                    <a:pt x="53138" y="38374"/>
                  </a:cubicBezTo>
                  <a:lnTo>
                    <a:pt x="53138" y="38374"/>
                  </a:lnTo>
                  <a:close/>
                  <a:moveTo>
                    <a:pt x="1131" y="35588"/>
                  </a:moveTo>
                  <a:lnTo>
                    <a:pt x="1131" y="35588"/>
                  </a:lnTo>
                  <a:lnTo>
                    <a:pt x="1131" y="35588"/>
                  </a:lnTo>
                  <a:cubicBezTo>
                    <a:pt x="1060" y="35338"/>
                    <a:pt x="1215" y="35088"/>
                    <a:pt x="1453" y="35005"/>
                  </a:cubicBezTo>
                  <a:lnTo>
                    <a:pt x="1453" y="35005"/>
                  </a:lnTo>
                  <a:cubicBezTo>
                    <a:pt x="1703" y="34934"/>
                    <a:pt x="1953" y="35088"/>
                    <a:pt x="2024" y="35326"/>
                  </a:cubicBezTo>
                  <a:lnTo>
                    <a:pt x="2024" y="35326"/>
                  </a:lnTo>
                  <a:cubicBezTo>
                    <a:pt x="2108" y="35576"/>
                    <a:pt x="1953" y="35826"/>
                    <a:pt x="1715" y="35898"/>
                  </a:cubicBezTo>
                  <a:lnTo>
                    <a:pt x="1715" y="35898"/>
                  </a:lnTo>
                  <a:cubicBezTo>
                    <a:pt x="1679" y="35922"/>
                    <a:pt x="1631" y="35922"/>
                    <a:pt x="1584" y="35922"/>
                  </a:cubicBezTo>
                  <a:lnTo>
                    <a:pt x="1584" y="35922"/>
                  </a:lnTo>
                  <a:cubicBezTo>
                    <a:pt x="1393" y="35934"/>
                    <a:pt x="1191" y="35803"/>
                    <a:pt x="1131" y="35588"/>
                  </a:cubicBezTo>
                  <a:close/>
                  <a:moveTo>
                    <a:pt x="53852" y="35886"/>
                  </a:moveTo>
                  <a:cubicBezTo>
                    <a:pt x="53602" y="35815"/>
                    <a:pt x="53459" y="35565"/>
                    <a:pt x="53543" y="35303"/>
                  </a:cubicBezTo>
                  <a:lnTo>
                    <a:pt x="53543" y="35303"/>
                  </a:lnTo>
                  <a:cubicBezTo>
                    <a:pt x="53614" y="35053"/>
                    <a:pt x="53864" y="34922"/>
                    <a:pt x="54114" y="34993"/>
                  </a:cubicBezTo>
                  <a:lnTo>
                    <a:pt x="54114" y="34993"/>
                  </a:lnTo>
                  <a:cubicBezTo>
                    <a:pt x="54376" y="35064"/>
                    <a:pt x="54507" y="35326"/>
                    <a:pt x="54436" y="35576"/>
                  </a:cubicBezTo>
                  <a:lnTo>
                    <a:pt x="54436" y="35576"/>
                  </a:lnTo>
                  <a:lnTo>
                    <a:pt x="54436" y="35576"/>
                  </a:lnTo>
                  <a:lnTo>
                    <a:pt x="54436" y="35576"/>
                  </a:lnTo>
                  <a:cubicBezTo>
                    <a:pt x="54376" y="35779"/>
                    <a:pt x="54174" y="35898"/>
                    <a:pt x="53983" y="35898"/>
                  </a:cubicBezTo>
                  <a:lnTo>
                    <a:pt x="53983" y="35898"/>
                  </a:lnTo>
                  <a:cubicBezTo>
                    <a:pt x="53935" y="35898"/>
                    <a:pt x="53900" y="35886"/>
                    <a:pt x="53852" y="35886"/>
                  </a:cubicBezTo>
                  <a:close/>
                  <a:moveTo>
                    <a:pt x="512" y="33029"/>
                  </a:moveTo>
                  <a:lnTo>
                    <a:pt x="512" y="33029"/>
                  </a:lnTo>
                  <a:lnTo>
                    <a:pt x="512" y="33029"/>
                  </a:lnTo>
                  <a:cubicBezTo>
                    <a:pt x="465" y="32778"/>
                    <a:pt x="631" y="32540"/>
                    <a:pt x="881" y="32481"/>
                  </a:cubicBezTo>
                  <a:lnTo>
                    <a:pt x="881" y="32481"/>
                  </a:lnTo>
                  <a:cubicBezTo>
                    <a:pt x="1131" y="32433"/>
                    <a:pt x="1369" y="32600"/>
                    <a:pt x="1429" y="32850"/>
                  </a:cubicBezTo>
                  <a:lnTo>
                    <a:pt x="1429" y="32850"/>
                  </a:lnTo>
                  <a:cubicBezTo>
                    <a:pt x="1477" y="33100"/>
                    <a:pt x="1310" y="33338"/>
                    <a:pt x="1060" y="33398"/>
                  </a:cubicBezTo>
                  <a:lnTo>
                    <a:pt x="1060" y="33398"/>
                  </a:lnTo>
                  <a:cubicBezTo>
                    <a:pt x="1036" y="33421"/>
                    <a:pt x="1000" y="33421"/>
                    <a:pt x="976" y="33421"/>
                  </a:cubicBezTo>
                  <a:lnTo>
                    <a:pt x="976" y="33421"/>
                  </a:lnTo>
                  <a:cubicBezTo>
                    <a:pt x="750" y="33398"/>
                    <a:pt x="560" y="33255"/>
                    <a:pt x="512" y="33029"/>
                  </a:cubicBezTo>
                  <a:close/>
                  <a:moveTo>
                    <a:pt x="54495" y="33374"/>
                  </a:moveTo>
                  <a:cubicBezTo>
                    <a:pt x="54233" y="33326"/>
                    <a:pt x="54078" y="33076"/>
                    <a:pt x="54114" y="32838"/>
                  </a:cubicBezTo>
                  <a:lnTo>
                    <a:pt x="54114" y="32838"/>
                  </a:lnTo>
                  <a:cubicBezTo>
                    <a:pt x="54162" y="32588"/>
                    <a:pt x="54412" y="32421"/>
                    <a:pt x="54650" y="32469"/>
                  </a:cubicBezTo>
                  <a:lnTo>
                    <a:pt x="54650" y="32469"/>
                  </a:lnTo>
                  <a:cubicBezTo>
                    <a:pt x="54912" y="32505"/>
                    <a:pt x="55067" y="32767"/>
                    <a:pt x="55031" y="33005"/>
                  </a:cubicBezTo>
                  <a:lnTo>
                    <a:pt x="55031" y="33005"/>
                  </a:lnTo>
                  <a:cubicBezTo>
                    <a:pt x="54983" y="33219"/>
                    <a:pt x="54793" y="33374"/>
                    <a:pt x="54567" y="33374"/>
                  </a:cubicBezTo>
                  <a:lnTo>
                    <a:pt x="54567" y="33374"/>
                  </a:lnTo>
                  <a:close/>
                  <a:moveTo>
                    <a:pt x="143" y="30409"/>
                  </a:moveTo>
                  <a:lnTo>
                    <a:pt x="143" y="30409"/>
                  </a:lnTo>
                  <a:lnTo>
                    <a:pt x="143" y="30409"/>
                  </a:lnTo>
                  <a:cubicBezTo>
                    <a:pt x="107" y="30159"/>
                    <a:pt x="298" y="29933"/>
                    <a:pt x="560" y="29909"/>
                  </a:cubicBezTo>
                  <a:lnTo>
                    <a:pt x="560" y="29909"/>
                  </a:lnTo>
                  <a:cubicBezTo>
                    <a:pt x="810" y="29873"/>
                    <a:pt x="1036" y="30064"/>
                    <a:pt x="1060" y="30326"/>
                  </a:cubicBezTo>
                  <a:lnTo>
                    <a:pt x="1060" y="30326"/>
                  </a:lnTo>
                  <a:cubicBezTo>
                    <a:pt x="1096" y="30576"/>
                    <a:pt x="905" y="30802"/>
                    <a:pt x="643" y="30826"/>
                  </a:cubicBezTo>
                  <a:lnTo>
                    <a:pt x="643" y="30826"/>
                  </a:lnTo>
                  <a:lnTo>
                    <a:pt x="607" y="30826"/>
                  </a:lnTo>
                  <a:lnTo>
                    <a:pt x="607" y="30826"/>
                  </a:lnTo>
                  <a:cubicBezTo>
                    <a:pt x="357" y="30838"/>
                    <a:pt x="167" y="30647"/>
                    <a:pt x="143" y="30409"/>
                  </a:cubicBezTo>
                  <a:close/>
                  <a:moveTo>
                    <a:pt x="54912" y="30802"/>
                  </a:moveTo>
                  <a:cubicBezTo>
                    <a:pt x="54650" y="30766"/>
                    <a:pt x="54459" y="30540"/>
                    <a:pt x="54495" y="30290"/>
                  </a:cubicBezTo>
                  <a:lnTo>
                    <a:pt x="54495" y="30290"/>
                  </a:lnTo>
                  <a:cubicBezTo>
                    <a:pt x="54519" y="30040"/>
                    <a:pt x="54745" y="29850"/>
                    <a:pt x="54995" y="29873"/>
                  </a:cubicBezTo>
                  <a:lnTo>
                    <a:pt x="54995" y="29873"/>
                  </a:lnTo>
                  <a:cubicBezTo>
                    <a:pt x="55257" y="29909"/>
                    <a:pt x="55448" y="30123"/>
                    <a:pt x="55412" y="30385"/>
                  </a:cubicBezTo>
                  <a:lnTo>
                    <a:pt x="55412" y="30385"/>
                  </a:lnTo>
                  <a:lnTo>
                    <a:pt x="55412" y="30385"/>
                  </a:lnTo>
                  <a:lnTo>
                    <a:pt x="55412" y="30385"/>
                  </a:lnTo>
                  <a:cubicBezTo>
                    <a:pt x="55388" y="30623"/>
                    <a:pt x="55186" y="30802"/>
                    <a:pt x="54959" y="30802"/>
                  </a:cubicBezTo>
                  <a:lnTo>
                    <a:pt x="54959" y="30802"/>
                  </a:lnTo>
                  <a:close/>
                  <a:moveTo>
                    <a:pt x="0" y="27778"/>
                  </a:moveTo>
                  <a:cubicBezTo>
                    <a:pt x="0" y="27528"/>
                    <a:pt x="214" y="27314"/>
                    <a:pt x="465" y="27314"/>
                  </a:cubicBezTo>
                  <a:lnTo>
                    <a:pt x="465" y="27314"/>
                  </a:lnTo>
                  <a:cubicBezTo>
                    <a:pt x="715" y="27314"/>
                    <a:pt x="929" y="27528"/>
                    <a:pt x="929" y="27778"/>
                  </a:cubicBezTo>
                  <a:lnTo>
                    <a:pt x="929" y="27778"/>
                  </a:lnTo>
                  <a:cubicBezTo>
                    <a:pt x="929" y="28028"/>
                    <a:pt x="715" y="28242"/>
                    <a:pt x="465" y="28242"/>
                  </a:cubicBezTo>
                  <a:lnTo>
                    <a:pt x="465" y="28242"/>
                  </a:lnTo>
                  <a:cubicBezTo>
                    <a:pt x="226" y="28242"/>
                    <a:pt x="24" y="28028"/>
                    <a:pt x="0" y="27778"/>
                  </a:cubicBezTo>
                  <a:close/>
                  <a:moveTo>
                    <a:pt x="54614" y="27742"/>
                  </a:moveTo>
                  <a:lnTo>
                    <a:pt x="54614" y="27718"/>
                  </a:lnTo>
                  <a:lnTo>
                    <a:pt x="54614" y="27718"/>
                  </a:lnTo>
                  <a:lnTo>
                    <a:pt x="54614" y="27683"/>
                  </a:lnTo>
                  <a:lnTo>
                    <a:pt x="54614" y="27683"/>
                  </a:lnTo>
                  <a:cubicBezTo>
                    <a:pt x="54614" y="27433"/>
                    <a:pt x="54817" y="27230"/>
                    <a:pt x="55067" y="27230"/>
                  </a:cubicBezTo>
                  <a:lnTo>
                    <a:pt x="55067" y="27230"/>
                  </a:lnTo>
                  <a:cubicBezTo>
                    <a:pt x="55329" y="27230"/>
                    <a:pt x="55531" y="27433"/>
                    <a:pt x="55531" y="27683"/>
                  </a:cubicBezTo>
                  <a:lnTo>
                    <a:pt x="55531" y="27683"/>
                  </a:lnTo>
                  <a:lnTo>
                    <a:pt x="55531" y="27718"/>
                  </a:lnTo>
                  <a:lnTo>
                    <a:pt x="55531" y="27718"/>
                  </a:lnTo>
                  <a:lnTo>
                    <a:pt x="55531" y="27742"/>
                  </a:lnTo>
                  <a:lnTo>
                    <a:pt x="55531" y="27742"/>
                  </a:lnTo>
                  <a:lnTo>
                    <a:pt x="55531" y="27742"/>
                  </a:lnTo>
                  <a:lnTo>
                    <a:pt x="55531" y="27742"/>
                  </a:lnTo>
                  <a:cubicBezTo>
                    <a:pt x="55531" y="28004"/>
                    <a:pt x="55329" y="28207"/>
                    <a:pt x="55067" y="28207"/>
                  </a:cubicBezTo>
                  <a:lnTo>
                    <a:pt x="55067" y="28207"/>
                  </a:lnTo>
                  <a:cubicBezTo>
                    <a:pt x="54817" y="28207"/>
                    <a:pt x="54614" y="28004"/>
                    <a:pt x="54614" y="27742"/>
                  </a:cubicBezTo>
                  <a:close/>
                  <a:moveTo>
                    <a:pt x="560" y="25647"/>
                  </a:moveTo>
                  <a:cubicBezTo>
                    <a:pt x="298" y="25623"/>
                    <a:pt x="107" y="25397"/>
                    <a:pt x="143" y="25147"/>
                  </a:cubicBezTo>
                  <a:lnTo>
                    <a:pt x="143" y="25147"/>
                  </a:lnTo>
                  <a:lnTo>
                    <a:pt x="143" y="25147"/>
                  </a:lnTo>
                  <a:lnTo>
                    <a:pt x="143" y="25147"/>
                  </a:lnTo>
                  <a:cubicBezTo>
                    <a:pt x="167" y="24897"/>
                    <a:pt x="393" y="24694"/>
                    <a:pt x="643" y="24730"/>
                  </a:cubicBezTo>
                  <a:lnTo>
                    <a:pt x="643" y="24730"/>
                  </a:lnTo>
                  <a:cubicBezTo>
                    <a:pt x="905" y="24754"/>
                    <a:pt x="1096" y="24980"/>
                    <a:pt x="1060" y="25230"/>
                  </a:cubicBezTo>
                  <a:lnTo>
                    <a:pt x="1060" y="25230"/>
                  </a:lnTo>
                  <a:cubicBezTo>
                    <a:pt x="1036" y="25468"/>
                    <a:pt x="834" y="25647"/>
                    <a:pt x="607" y="25647"/>
                  </a:cubicBezTo>
                  <a:lnTo>
                    <a:pt x="607" y="25647"/>
                  </a:lnTo>
                  <a:close/>
                  <a:moveTo>
                    <a:pt x="54471" y="25147"/>
                  </a:moveTo>
                  <a:cubicBezTo>
                    <a:pt x="54447" y="24897"/>
                    <a:pt x="54638" y="24670"/>
                    <a:pt x="54888" y="24635"/>
                  </a:cubicBezTo>
                  <a:lnTo>
                    <a:pt x="54888" y="24635"/>
                  </a:lnTo>
                  <a:cubicBezTo>
                    <a:pt x="55150" y="24611"/>
                    <a:pt x="55388" y="24801"/>
                    <a:pt x="55400" y="25051"/>
                  </a:cubicBezTo>
                  <a:lnTo>
                    <a:pt x="55400" y="25051"/>
                  </a:lnTo>
                  <a:cubicBezTo>
                    <a:pt x="55424" y="25301"/>
                    <a:pt x="55233" y="25528"/>
                    <a:pt x="54983" y="25563"/>
                  </a:cubicBezTo>
                  <a:lnTo>
                    <a:pt x="54983" y="25563"/>
                  </a:lnTo>
                  <a:lnTo>
                    <a:pt x="54936" y="25563"/>
                  </a:lnTo>
                  <a:lnTo>
                    <a:pt x="54936" y="25563"/>
                  </a:lnTo>
                  <a:cubicBezTo>
                    <a:pt x="54709" y="25563"/>
                    <a:pt x="54507" y="25385"/>
                    <a:pt x="54471" y="25147"/>
                  </a:cubicBezTo>
                  <a:close/>
                  <a:moveTo>
                    <a:pt x="869" y="23075"/>
                  </a:moveTo>
                  <a:cubicBezTo>
                    <a:pt x="619" y="23027"/>
                    <a:pt x="453" y="22777"/>
                    <a:pt x="500" y="22539"/>
                  </a:cubicBezTo>
                  <a:lnTo>
                    <a:pt x="500" y="22539"/>
                  </a:lnTo>
                  <a:lnTo>
                    <a:pt x="500" y="22539"/>
                  </a:lnTo>
                  <a:lnTo>
                    <a:pt x="500" y="22539"/>
                  </a:lnTo>
                  <a:cubicBezTo>
                    <a:pt x="536" y="22289"/>
                    <a:pt x="798" y="22122"/>
                    <a:pt x="1036" y="22170"/>
                  </a:cubicBezTo>
                  <a:lnTo>
                    <a:pt x="1036" y="22170"/>
                  </a:lnTo>
                  <a:cubicBezTo>
                    <a:pt x="1286" y="22218"/>
                    <a:pt x="1453" y="22468"/>
                    <a:pt x="1405" y="22718"/>
                  </a:cubicBezTo>
                  <a:lnTo>
                    <a:pt x="1405" y="22718"/>
                  </a:lnTo>
                  <a:cubicBezTo>
                    <a:pt x="1357" y="22944"/>
                    <a:pt x="1167" y="23087"/>
                    <a:pt x="941" y="23087"/>
                  </a:cubicBezTo>
                  <a:lnTo>
                    <a:pt x="941" y="23087"/>
                  </a:lnTo>
                  <a:cubicBezTo>
                    <a:pt x="929" y="23075"/>
                    <a:pt x="893" y="23075"/>
                    <a:pt x="869" y="23075"/>
                  </a:cubicBezTo>
                  <a:close/>
                  <a:moveTo>
                    <a:pt x="54114" y="22611"/>
                  </a:moveTo>
                  <a:lnTo>
                    <a:pt x="54114" y="22611"/>
                  </a:lnTo>
                  <a:cubicBezTo>
                    <a:pt x="54078" y="22361"/>
                    <a:pt x="54233" y="22122"/>
                    <a:pt x="54495" y="22063"/>
                  </a:cubicBezTo>
                  <a:lnTo>
                    <a:pt x="54495" y="22063"/>
                  </a:lnTo>
                  <a:cubicBezTo>
                    <a:pt x="54745" y="22015"/>
                    <a:pt x="54983" y="22182"/>
                    <a:pt x="55043" y="22432"/>
                  </a:cubicBezTo>
                  <a:lnTo>
                    <a:pt x="55043" y="22432"/>
                  </a:lnTo>
                  <a:cubicBezTo>
                    <a:pt x="55090" y="22682"/>
                    <a:pt x="54924" y="22932"/>
                    <a:pt x="54674" y="22980"/>
                  </a:cubicBezTo>
                  <a:lnTo>
                    <a:pt x="54674" y="22980"/>
                  </a:lnTo>
                  <a:cubicBezTo>
                    <a:pt x="54638" y="22980"/>
                    <a:pt x="54614" y="23003"/>
                    <a:pt x="54578" y="23003"/>
                  </a:cubicBezTo>
                  <a:lnTo>
                    <a:pt x="54578" y="23003"/>
                  </a:lnTo>
                  <a:cubicBezTo>
                    <a:pt x="54352" y="22980"/>
                    <a:pt x="54162" y="22837"/>
                    <a:pt x="54114" y="22611"/>
                  </a:cubicBezTo>
                  <a:close/>
                  <a:moveTo>
                    <a:pt x="1429" y="20527"/>
                  </a:moveTo>
                  <a:cubicBezTo>
                    <a:pt x="1179" y="20456"/>
                    <a:pt x="1048" y="20206"/>
                    <a:pt x="1119" y="19944"/>
                  </a:cubicBezTo>
                  <a:lnTo>
                    <a:pt x="1119" y="19944"/>
                  </a:lnTo>
                  <a:cubicBezTo>
                    <a:pt x="1203" y="19694"/>
                    <a:pt x="1453" y="19563"/>
                    <a:pt x="1703" y="19634"/>
                  </a:cubicBezTo>
                  <a:lnTo>
                    <a:pt x="1703" y="19634"/>
                  </a:lnTo>
                  <a:cubicBezTo>
                    <a:pt x="1953" y="19705"/>
                    <a:pt x="2096" y="19967"/>
                    <a:pt x="2012" y="20217"/>
                  </a:cubicBezTo>
                  <a:lnTo>
                    <a:pt x="2012" y="20217"/>
                  </a:lnTo>
                  <a:cubicBezTo>
                    <a:pt x="1953" y="20432"/>
                    <a:pt x="1762" y="20563"/>
                    <a:pt x="1572" y="20563"/>
                  </a:cubicBezTo>
                  <a:lnTo>
                    <a:pt x="1572" y="20563"/>
                  </a:lnTo>
                  <a:cubicBezTo>
                    <a:pt x="1524" y="20563"/>
                    <a:pt x="1477" y="20539"/>
                    <a:pt x="1429" y="20527"/>
                  </a:cubicBezTo>
                  <a:close/>
                  <a:moveTo>
                    <a:pt x="53507" y="20134"/>
                  </a:moveTo>
                  <a:cubicBezTo>
                    <a:pt x="53435" y="19872"/>
                    <a:pt x="53578" y="19622"/>
                    <a:pt x="53816" y="19551"/>
                  </a:cubicBezTo>
                  <a:lnTo>
                    <a:pt x="53816" y="19551"/>
                  </a:lnTo>
                  <a:cubicBezTo>
                    <a:pt x="54078" y="19467"/>
                    <a:pt x="54328" y="19622"/>
                    <a:pt x="54400" y="19860"/>
                  </a:cubicBezTo>
                  <a:lnTo>
                    <a:pt x="54400" y="19860"/>
                  </a:lnTo>
                  <a:cubicBezTo>
                    <a:pt x="54471" y="20110"/>
                    <a:pt x="54328" y="20360"/>
                    <a:pt x="54090" y="20444"/>
                  </a:cubicBezTo>
                  <a:lnTo>
                    <a:pt x="54090" y="20444"/>
                  </a:lnTo>
                  <a:cubicBezTo>
                    <a:pt x="54043" y="20456"/>
                    <a:pt x="53995" y="20456"/>
                    <a:pt x="53959" y="20456"/>
                  </a:cubicBezTo>
                  <a:lnTo>
                    <a:pt x="53959" y="20456"/>
                  </a:lnTo>
                  <a:cubicBezTo>
                    <a:pt x="53757" y="20467"/>
                    <a:pt x="53566" y="20336"/>
                    <a:pt x="53507" y="20134"/>
                  </a:cubicBezTo>
                  <a:close/>
                  <a:moveTo>
                    <a:pt x="2239" y="18062"/>
                  </a:moveTo>
                  <a:cubicBezTo>
                    <a:pt x="2000" y="17967"/>
                    <a:pt x="1881" y="17705"/>
                    <a:pt x="1989" y="17467"/>
                  </a:cubicBezTo>
                  <a:lnTo>
                    <a:pt x="1989" y="17467"/>
                  </a:lnTo>
                  <a:cubicBezTo>
                    <a:pt x="2072" y="17229"/>
                    <a:pt x="2358" y="17110"/>
                    <a:pt x="2596" y="17193"/>
                  </a:cubicBezTo>
                  <a:lnTo>
                    <a:pt x="2596" y="17193"/>
                  </a:lnTo>
                  <a:cubicBezTo>
                    <a:pt x="2834" y="17288"/>
                    <a:pt x="2953" y="17562"/>
                    <a:pt x="2846" y="17800"/>
                  </a:cubicBezTo>
                  <a:lnTo>
                    <a:pt x="2846" y="17800"/>
                  </a:lnTo>
                  <a:cubicBezTo>
                    <a:pt x="2774" y="17979"/>
                    <a:pt x="2596" y="18098"/>
                    <a:pt x="2417" y="18098"/>
                  </a:cubicBezTo>
                  <a:lnTo>
                    <a:pt x="2417" y="18098"/>
                  </a:lnTo>
                  <a:cubicBezTo>
                    <a:pt x="2358" y="18086"/>
                    <a:pt x="2298" y="18086"/>
                    <a:pt x="2239" y="18062"/>
                  </a:cubicBezTo>
                  <a:close/>
                  <a:moveTo>
                    <a:pt x="52673" y="17717"/>
                  </a:moveTo>
                  <a:cubicBezTo>
                    <a:pt x="52590" y="17479"/>
                    <a:pt x="52685" y="17205"/>
                    <a:pt x="52923" y="17110"/>
                  </a:cubicBezTo>
                  <a:lnTo>
                    <a:pt x="52923" y="17110"/>
                  </a:lnTo>
                  <a:cubicBezTo>
                    <a:pt x="53162" y="17003"/>
                    <a:pt x="53435" y="17122"/>
                    <a:pt x="53543" y="17360"/>
                  </a:cubicBezTo>
                  <a:lnTo>
                    <a:pt x="53543" y="17360"/>
                  </a:lnTo>
                  <a:cubicBezTo>
                    <a:pt x="53626" y="17598"/>
                    <a:pt x="53519" y="17860"/>
                    <a:pt x="53281" y="17967"/>
                  </a:cubicBezTo>
                  <a:lnTo>
                    <a:pt x="53281" y="17967"/>
                  </a:lnTo>
                  <a:cubicBezTo>
                    <a:pt x="53221" y="18003"/>
                    <a:pt x="53162" y="18003"/>
                    <a:pt x="53102" y="18003"/>
                  </a:cubicBezTo>
                  <a:lnTo>
                    <a:pt x="53102" y="18003"/>
                  </a:lnTo>
                  <a:cubicBezTo>
                    <a:pt x="52912" y="18015"/>
                    <a:pt x="52745" y="17896"/>
                    <a:pt x="52673" y="17717"/>
                  </a:cubicBezTo>
                  <a:close/>
                  <a:moveTo>
                    <a:pt x="3274" y="15681"/>
                  </a:moveTo>
                  <a:cubicBezTo>
                    <a:pt x="3060" y="15562"/>
                    <a:pt x="2965" y="15276"/>
                    <a:pt x="3072" y="15050"/>
                  </a:cubicBezTo>
                  <a:lnTo>
                    <a:pt x="3072" y="15050"/>
                  </a:lnTo>
                  <a:lnTo>
                    <a:pt x="3072" y="15050"/>
                  </a:lnTo>
                  <a:lnTo>
                    <a:pt x="3072" y="15050"/>
                  </a:lnTo>
                  <a:cubicBezTo>
                    <a:pt x="3191" y="14824"/>
                    <a:pt x="3477" y="14741"/>
                    <a:pt x="3691" y="14860"/>
                  </a:cubicBezTo>
                  <a:lnTo>
                    <a:pt x="3691" y="14860"/>
                  </a:lnTo>
                  <a:cubicBezTo>
                    <a:pt x="3917" y="14979"/>
                    <a:pt x="4013" y="15264"/>
                    <a:pt x="3894" y="15479"/>
                  </a:cubicBezTo>
                  <a:lnTo>
                    <a:pt x="3894" y="15479"/>
                  </a:lnTo>
                  <a:cubicBezTo>
                    <a:pt x="3798" y="15645"/>
                    <a:pt x="3655" y="15741"/>
                    <a:pt x="3477" y="15741"/>
                  </a:cubicBezTo>
                  <a:lnTo>
                    <a:pt x="3477" y="15741"/>
                  </a:lnTo>
                  <a:cubicBezTo>
                    <a:pt x="3417" y="15741"/>
                    <a:pt x="3334" y="15717"/>
                    <a:pt x="3274" y="15681"/>
                  </a:cubicBezTo>
                  <a:close/>
                  <a:moveTo>
                    <a:pt x="51602" y="15395"/>
                  </a:moveTo>
                  <a:cubicBezTo>
                    <a:pt x="51483" y="15169"/>
                    <a:pt x="51578" y="14883"/>
                    <a:pt x="51792" y="14764"/>
                  </a:cubicBezTo>
                  <a:lnTo>
                    <a:pt x="51792" y="14764"/>
                  </a:lnTo>
                  <a:cubicBezTo>
                    <a:pt x="52019" y="14645"/>
                    <a:pt x="52304" y="14741"/>
                    <a:pt x="52423" y="14967"/>
                  </a:cubicBezTo>
                  <a:lnTo>
                    <a:pt x="52423" y="14967"/>
                  </a:lnTo>
                  <a:lnTo>
                    <a:pt x="52423" y="14967"/>
                  </a:lnTo>
                  <a:lnTo>
                    <a:pt x="52423" y="14967"/>
                  </a:lnTo>
                  <a:cubicBezTo>
                    <a:pt x="52542" y="15193"/>
                    <a:pt x="52447" y="15467"/>
                    <a:pt x="52233" y="15586"/>
                  </a:cubicBezTo>
                  <a:lnTo>
                    <a:pt x="52233" y="15586"/>
                  </a:lnTo>
                  <a:cubicBezTo>
                    <a:pt x="52150" y="15622"/>
                    <a:pt x="52078" y="15634"/>
                    <a:pt x="52019" y="15634"/>
                  </a:cubicBezTo>
                  <a:lnTo>
                    <a:pt x="52019" y="15634"/>
                  </a:lnTo>
                  <a:cubicBezTo>
                    <a:pt x="51852" y="15645"/>
                    <a:pt x="51697" y="15562"/>
                    <a:pt x="51602" y="15395"/>
                  </a:cubicBezTo>
                  <a:close/>
                  <a:moveTo>
                    <a:pt x="4548" y="13419"/>
                  </a:moveTo>
                  <a:cubicBezTo>
                    <a:pt x="4322" y="13276"/>
                    <a:pt x="4263" y="12978"/>
                    <a:pt x="4394" y="12776"/>
                  </a:cubicBezTo>
                  <a:lnTo>
                    <a:pt x="4394" y="12776"/>
                  </a:lnTo>
                  <a:cubicBezTo>
                    <a:pt x="4525" y="12562"/>
                    <a:pt x="4822" y="12490"/>
                    <a:pt x="5037" y="12645"/>
                  </a:cubicBezTo>
                  <a:lnTo>
                    <a:pt x="5037" y="12645"/>
                  </a:lnTo>
                  <a:cubicBezTo>
                    <a:pt x="5239" y="12776"/>
                    <a:pt x="5322" y="13074"/>
                    <a:pt x="5167" y="13276"/>
                  </a:cubicBezTo>
                  <a:lnTo>
                    <a:pt x="5167" y="13276"/>
                  </a:lnTo>
                  <a:cubicBezTo>
                    <a:pt x="5084" y="13419"/>
                    <a:pt x="4929" y="13490"/>
                    <a:pt x="4786" y="13490"/>
                  </a:cubicBezTo>
                  <a:lnTo>
                    <a:pt x="4786" y="13490"/>
                  </a:lnTo>
                  <a:cubicBezTo>
                    <a:pt x="4703" y="13479"/>
                    <a:pt x="4620" y="13455"/>
                    <a:pt x="4548" y="13419"/>
                  </a:cubicBezTo>
                  <a:close/>
                  <a:moveTo>
                    <a:pt x="50328" y="13193"/>
                  </a:moveTo>
                  <a:lnTo>
                    <a:pt x="50328" y="13193"/>
                  </a:lnTo>
                  <a:cubicBezTo>
                    <a:pt x="50185" y="12967"/>
                    <a:pt x="50245" y="12681"/>
                    <a:pt x="50459" y="12550"/>
                  </a:cubicBezTo>
                  <a:lnTo>
                    <a:pt x="50459" y="12550"/>
                  </a:lnTo>
                  <a:cubicBezTo>
                    <a:pt x="50685" y="12419"/>
                    <a:pt x="50971" y="12478"/>
                    <a:pt x="51102" y="12681"/>
                  </a:cubicBezTo>
                  <a:lnTo>
                    <a:pt x="51102" y="12681"/>
                  </a:lnTo>
                  <a:cubicBezTo>
                    <a:pt x="51233" y="12895"/>
                    <a:pt x="51173" y="13193"/>
                    <a:pt x="50959" y="13324"/>
                  </a:cubicBezTo>
                  <a:lnTo>
                    <a:pt x="50959" y="13324"/>
                  </a:lnTo>
                  <a:cubicBezTo>
                    <a:pt x="50887" y="13371"/>
                    <a:pt x="50804" y="13395"/>
                    <a:pt x="50709" y="13395"/>
                  </a:cubicBezTo>
                  <a:lnTo>
                    <a:pt x="50709" y="13395"/>
                  </a:lnTo>
                  <a:cubicBezTo>
                    <a:pt x="50566" y="13395"/>
                    <a:pt x="50411" y="13324"/>
                    <a:pt x="50328" y="13193"/>
                  </a:cubicBezTo>
                  <a:close/>
                  <a:moveTo>
                    <a:pt x="6001" y="11276"/>
                  </a:moveTo>
                  <a:cubicBezTo>
                    <a:pt x="5799" y="11109"/>
                    <a:pt x="5763" y="10823"/>
                    <a:pt x="5929" y="10621"/>
                  </a:cubicBezTo>
                  <a:lnTo>
                    <a:pt x="5929" y="10621"/>
                  </a:lnTo>
                  <a:cubicBezTo>
                    <a:pt x="6096" y="10407"/>
                    <a:pt x="6370" y="10383"/>
                    <a:pt x="6584" y="10538"/>
                  </a:cubicBezTo>
                  <a:lnTo>
                    <a:pt x="6584" y="10538"/>
                  </a:lnTo>
                  <a:cubicBezTo>
                    <a:pt x="6787" y="10704"/>
                    <a:pt x="6822" y="10990"/>
                    <a:pt x="6656" y="11193"/>
                  </a:cubicBezTo>
                  <a:lnTo>
                    <a:pt x="6656" y="11193"/>
                  </a:lnTo>
                  <a:cubicBezTo>
                    <a:pt x="6572" y="11323"/>
                    <a:pt x="6430" y="11371"/>
                    <a:pt x="6287" y="11371"/>
                  </a:cubicBezTo>
                  <a:lnTo>
                    <a:pt x="6287" y="11371"/>
                  </a:lnTo>
                  <a:cubicBezTo>
                    <a:pt x="6191" y="11359"/>
                    <a:pt x="6096" y="11335"/>
                    <a:pt x="6001" y="11276"/>
                  </a:cubicBezTo>
                  <a:close/>
                  <a:moveTo>
                    <a:pt x="48840" y="11121"/>
                  </a:moveTo>
                  <a:cubicBezTo>
                    <a:pt x="48673" y="10919"/>
                    <a:pt x="48721" y="10633"/>
                    <a:pt x="48911" y="10466"/>
                  </a:cubicBezTo>
                  <a:lnTo>
                    <a:pt x="48911" y="10466"/>
                  </a:lnTo>
                  <a:cubicBezTo>
                    <a:pt x="49125" y="10300"/>
                    <a:pt x="49399" y="10347"/>
                    <a:pt x="49566" y="10538"/>
                  </a:cubicBezTo>
                  <a:lnTo>
                    <a:pt x="49566" y="10538"/>
                  </a:lnTo>
                  <a:cubicBezTo>
                    <a:pt x="49733" y="10740"/>
                    <a:pt x="49685" y="11038"/>
                    <a:pt x="49494" y="11193"/>
                  </a:cubicBezTo>
                  <a:lnTo>
                    <a:pt x="49494" y="11193"/>
                  </a:lnTo>
                  <a:cubicBezTo>
                    <a:pt x="49399" y="11276"/>
                    <a:pt x="49304" y="11300"/>
                    <a:pt x="49209" y="11300"/>
                  </a:cubicBezTo>
                  <a:lnTo>
                    <a:pt x="49209" y="11300"/>
                  </a:lnTo>
                  <a:cubicBezTo>
                    <a:pt x="49054" y="11288"/>
                    <a:pt x="48923" y="11228"/>
                    <a:pt x="48840" y="11121"/>
                  </a:cubicBezTo>
                  <a:close/>
                  <a:moveTo>
                    <a:pt x="7668" y="9276"/>
                  </a:moveTo>
                  <a:cubicBezTo>
                    <a:pt x="7477" y="9097"/>
                    <a:pt x="7477" y="8799"/>
                    <a:pt x="7656" y="8621"/>
                  </a:cubicBezTo>
                  <a:lnTo>
                    <a:pt x="7656" y="8621"/>
                  </a:lnTo>
                  <a:cubicBezTo>
                    <a:pt x="7834" y="8430"/>
                    <a:pt x="8132" y="8430"/>
                    <a:pt x="8311" y="8609"/>
                  </a:cubicBezTo>
                  <a:lnTo>
                    <a:pt x="8311" y="8609"/>
                  </a:lnTo>
                  <a:cubicBezTo>
                    <a:pt x="8501" y="8787"/>
                    <a:pt x="8501" y="9085"/>
                    <a:pt x="8323" y="9264"/>
                  </a:cubicBezTo>
                  <a:lnTo>
                    <a:pt x="8323" y="9264"/>
                  </a:lnTo>
                  <a:cubicBezTo>
                    <a:pt x="8239" y="9347"/>
                    <a:pt x="8120" y="9407"/>
                    <a:pt x="8001" y="9407"/>
                  </a:cubicBezTo>
                  <a:lnTo>
                    <a:pt x="8001" y="9407"/>
                  </a:lnTo>
                  <a:cubicBezTo>
                    <a:pt x="7882" y="9395"/>
                    <a:pt x="7763" y="9347"/>
                    <a:pt x="7668" y="9276"/>
                  </a:cubicBezTo>
                  <a:close/>
                  <a:moveTo>
                    <a:pt x="47149" y="9192"/>
                  </a:moveTo>
                  <a:cubicBezTo>
                    <a:pt x="46970" y="9014"/>
                    <a:pt x="46994" y="8716"/>
                    <a:pt x="47173" y="8537"/>
                  </a:cubicBezTo>
                  <a:lnTo>
                    <a:pt x="47173" y="8537"/>
                  </a:lnTo>
                  <a:cubicBezTo>
                    <a:pt x="47363" y="8359"/>
                    <a:pt x="47649" y="8359"/>
                    <a:pt x="47828" y="8549"/>
                  </a:cubicBezTo>
                  <a:lnTo>
                    <a:pt x="47828" y="8549"/>
                  </a:lnTo>
                  <a:cubicBezTo>
                    <a:pt x="48006" y="8740"/>
                    <a:pt x="47982" y="9026"/>
                    <a:pt x="47804" y="9204"/>
                  </a:cubicBezTo>
                  <a:lnTo>
                    <a:pt x="47804" y="9204"/>
                  </a:lnTo>
                  <a:cubicBezTo>
                    <a:pt x="47720" y="9288"/>
                    <a:pt x="47601" y="9335"/>
                    <a:pt x="47482" y="9335"/>
                  </a:cubicBezTo>
                  <a:lnTo>
                    <a:pt x="47482" y="9335"/>
                  </a:lnTo>
                  <a:cubicBezTo>
                    <a:pt x="47375" y="9335"/>
                    <a:pt x="47244" y="9288"/>
                    <a:pt x="47149" y="9192"/>
                  </a:cubicBezTo>
                  <a:close/>
                  <a:moveTo>
                    <a:pt x="9513" y="7442"/>
                  </a:moveTo>
                  <a:cubicBezTo>
                    <a:pt x="9347" y="7252"/>
                    <a:pt x="9370" y="6954"/>
                    <a:pt x="9561" y="6787"/>
                  </a:cubicBezTo>
                  <a:lnTo>
                    <a:pt x="9561" y="6787"/>
                  </a:lnTo>
                  <a:cubicBezTo>
                    <a:pt x="9751" y="6632"/>
                    <a:pt x="10049" y="6644"/>
                    <a:pt x="10216" y="6835"/>
                  </a:cubicBezTo>
                  <a:lnTo>
                    <a:pt x="10216" y="6835"/>
                  </a:lnTo>
                  <a:cubicBezTo>
                    <a:pt x="10382" y="7025"/>
                    <a:pt x="10359" y="7323"/>
                    <a:pt x="10168" y="7490"/>
                  </a:cubicBezTo>
                  <a:lnTo>
                    <a:pt x="10168" y="7490"/>
                  </a:lnTo>
                  <a:cubicBezTo>
                    <a:pt x="10085" y="7561"/>
                    <a:pt x="9978" y="7609"/>
                    <a:pt x="9870" y="7609"/>
                  </a:cubicBezTo>
                  <a:lnTo>
                    <a:pt x="9870" y="7609"/>
                  </a:lnTo>
                  <a:cubicBezTo>
                    <a:pt x="9739" y="7609"/>
                    <a:pt x="9609" y="7549"/>
                    <a:pt x="9513" y="7442"/>
                  </a:cubicBezTo>
                  <a:close/>
                  <a:moveTo>
                    <a:pt x="45303" y="7430"/>
                  </a:moveTo>
                  <a:cubicBezTo>
                    <a:pt x="45113" y="7263"/>
                    <a:pt x="45089" y="6966"/>
                    <a:pt x="45268" y="6775"/>
                  </a:cubicBezTo>
                  <a:lnTo>
                    <a:pt x="45268" y="6775"/>
                  </a:lnTo>
                  <a:cubicBezTo>
                    <a:pt x="45423" y="6585"/>
                    <a:pt x="45720" y="6549"/>
                    <a:pt x="45923" y="6728"/>
                  </a:cubicBezTo>
                  <a:lnTo>
                    <a:pt x="45923" y="6728"/>
                  </a:lnTo>
                  <a:cubicBezTo>
                    <a:pt x="46113" y="6894"/>
                    <a:pt x="46125" y="7192"/>
                    <a:pt x="45958" y="7383"/>
                  </a:cubicBezTo>
                  <a:lnTo>
                    <a:pt x="45958" y="7383"/>
                  </a:lnTo>
                  <a:cubicBezTo>
                    <a:pt x="45875" y="7490"/>
                    <a:pt x="45744" y="7549"/>
                    <a:pt x="45601" y="7549"/>
                  </a:cubicBezTo>
                  <a:lnTo>
                    <a:pt x="45601" y="7549"/>
                  </a:lnTo>
                  <a:cubicBezTo>
                    <a:pt x="45506" y="7549"/>
                    <a:pt x="45399" y="7502"/>
                    <a:pt x="45303" y="7430"/>
                  </a:cubicBezTo>
                  <a:close/>
                  <a:moveTo>
                    <a:pt x="11525" y="5799"/>
                  </a:moveTo>
                  <a:cubicBezTo>
                    <a:pt x="11371" y="5585"/>
                    <a:pt x="11418" y="5299"/>
                    <a:pt x="11633" y="5144"/>
                  </a:cubicBezTo>
                  <a:lnTo>
                    <a:pt x="11633" y="5144"/>
                  </a:lnTo>
                  <a:lnTo>
                    <a:pt x="11633" y="5144"/>
                  </a:lnTo>
                  <a:lnTo>
                    <a:pt x="11633" y="5144"/>
                  </a:lnTo>
                  <a:cubicBezTo>
                    <a:pt x="11835" y="4989"/>
                    <a:pt x="12121" y="5037"/>
                    <a:pt x="12287" y="5239"/>
                  </a:cubicBezTo>
                  <a:lnTo>
                    <a:pt x="12287" y="5239"/>
                  </a:lnTo>
                  <a:cubicBezTo>
                    <a:pt x="12430" y="5454"/>
                    <a:pt x="12395" y="5739"/>
                    <a:pt x="12180" y="5894"/>
                  </a:cubicBezTo>
                  <a:lnTo>
                    <a:pt x="12180" y="5894"/>
                  </a:lnTo>
                  <a:cubicBezTo>
                    <a:pt x="12109" y="5954"/>
                    <a:pt x="12002" y="5989"/>
                    <a:pt x="11918" y="5989"/>
                  </a:cubicBezTo>
                  <a:lnTo>
                    <a:pt x="11918" y="5989"/>
                  </a:lnTo>
                  <a:cubicBezTo>
                    <a:pt x="11764" y="5989"/>
                    <a:pt x="11609" y="5930"/>
                    <a:pt x="11525" y="5799"/>
                  </a:cubicBezTo>
                  <a:close/>
                  <a:moveTo>
                    <a:pt x="43303" y="5859"/>
                  </a:moveTo>
                  <a:cubicBezTo>
                    <a:pt x="43089" y="5704"/>
                    <a:pt x="43041" y="5406"/>
                    <a:pt x="43196" y="5204"/>
                  </a:cubicBezTo>
                  <a:lnTo>
                    <a:pt x="43196" y="5204"/>
                  </a:lnTo>
                  <a:cubicBezTo>
                    <a:pt x="43339" y="4989"/>
                    <a:pt x="43625" y="4942"/>
                    <a:pt x="43851" y="5097"/>
                  </a:cubicBezTo>
                  <a:lnTo>
                    <a:pt x="43851" y="5097"/>
                  </a:lnTo>
                  <a:cubicBezTo>
                    <a:pt x="44065" y="5239"/>
                    <a:pt x="44101" y="5525"/>
                    <a:pt x="43958" y="5751"/>
                  </a:cubicBezTo>
                  <a:lnTo>
                    <a:pt x="43958" y="5751"/>
                  </a:lnTo>
                  <a:cubicBezTo>
                    <a:pt x="43863" y="5882"/>
                    <a:pt x="43720" y="5942"/>
                    <a:pt x="43577" y="5942"/>
                  </a:cubicBezTo>
                  <a:lnTo>
                    <a:pt x="43577" y="5942"/>
                  </a:lnTo>
                  <a:cubicBezTo>
                    <a:pt x="43482" y="5942"/>
                    <a:pt x="43375" y="5918"/>
                    <a:pt x="43303" y="5859"/>
                  </a:cubicBezTo>
                  <a:close/>
                  <a:moveTo>
                    <a:pt x="13680" y="4346"/>
                  </a:moveTo>
                  <a:cubicBezTo>
                    <a:pt x="13549" y="4132"/>
                    <a:pt x="13621" y="3846"/>
                    <a:pt x="13847" y="3715"/>
                  </a:cubicBezTo>
                  <a:lnTo>
                    <a:pt x="13847" y="3715"/>
                  </a:lnTo>
                  <a:cubicBezTo>
                    <a:pt x="14073" y="3584"/>
                    <a:pt x="14347" y="3668"/>
                    <a:pt x="14490" y="3882"/>
                  </a:cubicBezTo>
                  <a:lnTo>
                    <a:pt x="14490" y="3882"/>
                  </a:lnTo>
                  <a:cubicBezTo>
                    <a:pt x="14621" y="4096"/>
                    <a:pt x="14526" y="4382"/>
                    <a:pt x="14323" y="4513"/>
                  </a:cubicBezTo>
                  <a:lnTo>
                    <a:pt x="14323" y="4513"/>
                  </a:lnTo>
                  <a:cubicBezTo>
                    <a:pt x="14252" y="4561"/>
                    <a:pt x="14169" y="4573"/>
                    <a:pt x="14085" y="4573"/>
                  </a:cubicBezTo>
                  <a:lnTo>
                    <a:pt x="14085" y="4573"/>
                  </a:lnTo>
                  <a:cubicBezTo>
                    <a:pt x="13930" y="4585"/>
                    <a:pt x="13776" y="4501"/>
                    <a:pt x="13680" y="4346"/>
                  </a:cubicBezTo>
                  <a:close/>
                  <a:moveTo>
                    <a:pt x="41136" y="4489"/>
                  </a:moveTo>
                  <a:cubicBezTo>
                    <a:pt x="40922" y="4346"/>
                    <a:pt x="40839" y="4073"/>
                    <a:pt x="40981" y="3846"/>
                  </a:cubicBezTo>
                  <a:lnTo>
                    <a:pt x="40981" y="3846"/>
                  </a:lnTo>
                  <a:cubicBezTo>
                    <a:pt x="41112" y="3620"/>
                    <a:pt x="41398" y="3549"/>
                    <a:pt x="41601" y="3680"/>
                  </a:cubicBezTo>
                  <a:lnTo>
                    <a:pt x="41601" y="3680"/>
                  </a:lnTo>
                  <a:cubicBezTo>
                    <a:pt x="41827" y="3811"/>
                    <a:pt x="41898" y="4096"/>
                    <a:pt x="41767" y="4323"/>
                  </a:cubicBezTo>
                  <a:lnTo>
                    <a:pt x="41767" y="4323"/>
                  </a:lnTo>
                  <a:cubicBezTo>
                    <a:pt x="41684" y="4465"/>
                    <a:pt x="41529" y="4561"/>
                    <a:pt x="41362" y="4561"/>
                  </a:cubicBezTo>
                  <a:lnTo>
                    <a:pt x="41362" y="4561"/>
                  </a:lnTo>
                  <a:cubicBezTo>
                    <a:pt x="41303" y="4549"/>
                    <a:pt x="41232" y="4513"/>
                    <a:pt x="41136" y="4489"/>
                  </a:cubicBezTo>
                  <a:close/>
                  <a:moveTo>
                    <a:pt x="15978" y="3120"/>
                  </a:moveTo>
                  <a:cubicBezTo>
                    <a:pt x="15871" y="2882"/>
                    <a:pt x="15978" y="2608"/>
                    <a:pt x="16193" y="2501"/>
                  </a:cubicBezTo>
                  <a:lnTo>
                    <a:pt x="16193" y="2501"/>
                  </a:lnTo>
                  <a:cubicBezTo>
                    <a:pt x="16431" y="2406"/>
                    <a:pt x="16705" y="2501"/>
                    <a:pt x="16812" y="2727"/>
                  </a:cubicBezTo>
                  <a:lnTo>
                    <a:pt x="16812" y="2727"/>
                  </a:lnTo>
                  <a:cubicBezTo>
                    <a:pt x="16907" y="2953"/>
                    <a:pt x="16812" y="3239"/>
                    <a:pt x="16586" y="3334"/>
                  </a:cubicBezTo>
                  <a:lnTo>
                    <a:pt x="16586" y="3334"/>
                  </a:lnTo>
                  <a:cubicBezTo>
                    <a:pt x="16526" y="3370"/>
                    <a:pt x="16455" y="3382"/>
                    <a:pt x="16395" y="3382"/>
                  </a:cubicBezTo>
                  <a:lnTo>
                    <a:pt x="16395" y="3382"/>
                  </a:lnTo>
                  <a:cubicBezTo>
                    <a:pt x="16216" y="3394"/>
                    <a:pt x="16050" y="3299"/>
                    <a:pt x="15978" y="3120"/>
                  </a:cubicBezTo>
                  <a:close/>
                  <a:moveTo>
                    <a:pt x="38874" y="3311"/>
                  </a:moveTo>
                  <a:cubicBezTo>
                    <a:pt x="38636" y="3203"/>
                    <a:pt x="38541" y="2918"/>
                    <a:pt x="38636" y="2703"/>
                  </a:cubicBezTo>
                  <a:lnTo>
                    <a:pt x="38636" y="2703"/>
                  </a:lnTo>
                  <a:cubicBezTo>
                    <a:pt x="38743" y="2465"/>
                    <a:pt x="39029" y="2358"/>
                    <a:pt x="39255" y="2477"/>
                  </a:cubicBezTo>
                  <a:lnTo>
                    <a:pt x="39255" y="2477"/>
                  </a:lnTo>
                  <a:lnTo>
                    <a:pt x="39255" y="2477"/>
                  </a:lnTo>
                  <a:lnTo>
                    <a:pt x="39255" y="2477"/>
                  </a:lnTo>
                  <a:cubicBezTo>
                    <a:pt x="39493" y="2584"/>
                    <a:pt x="39588" y="2858"/>
                    <a:pt x="39493" y="3084"/>
                  </a:cubicBezTo>
                  <a:lnTo>
                    <a:pt x="39493" y="3084"/>
                  </a:lnTo>
                  <a:cubicBezTo>
                    <a:pt x="39410" y="3251"/>
                    <a:pt x="39231" y="3358"/>
                    <a:pt x="39076" y="3358"/>
                  </a:cubicBezTo>
                  <a:lnTo>
                    <a:pt x="39076" y="3358"/>
                  </a:lnTo>
                  <a:cubicBezTo>
                    <a:pt x="39017" y="3358"/>
                    <a:pt x="38934" y="3334"/>
                    <a:pt x="38874" y="3311"/>
                  </a:cubicBezTo>
                  <a:close/>
                  <a:moveTo>
                    <a:pt x="18372" y="2108"/>
                  </a:moveTo>
                  <a:cubicBezTo>
                    <a:pt x="18276" y="1870"/>
                    <a:pt x="18419" y="1596"/>
                    <a:pt x="18657" y="1513"/>
                  </a:cubicBezTo>
                  <a:lnTo>
                    <a:pt x="18657" y="1513"/>
                  </a:lnTo>
                  <a:lnTo>
                    <a:pt x="18657" y="1513"/>
                  </a:lnTo>
                  <a:lnTo>
                    <a:pt x="18657" y="1513"/>
                  </a:lnTo>
                  <a:cubicBezTo>
                    <a:pt x="18895" y="1417"/>
                    <a:pt x="19157" y="1548"/>
                    <a:pt x="19253" y="1787"/>
                  </a:cubicBezTo>
                  <a:lnTo>
                    <a:pt x="19253" y="1787"/>
                  </a:lnTo>
                  <a:cubicBezTo>
                    <a:pt x="19336" y="2025"/>
                    <a:pt x="19205" y="2299"/>
                    <a:pt x="18967" y="2382"/>
                  </a:cubicBezTo>
                  <a:lnTo>
                    <a:pt x="18967" y="2382"/>
                  </a:lnTo>
                  <a:cubicBezTo>
                    <a:pt x="18919" y="2406"/>
                    <a:pt x="18860" y="2418"/>
                    <a:pt x="18812" y="2418"/>
                  </a:cubicBezTo>
                  <a:lnTo>
                    <a:pt x="18812" y="2418"/>
                  </a:lnTo>
                  <a:cubicBezTo>
                    <a:pt x="18610" y="2418"/>
                    <a:pt x="18431" y="2299"/>
                    <a:pt x="18372" y="2108"/>
                  </a:cubicBezTo>
                  <a:close/>
                  <a:moveTo>
                    <a:pt x="36517" y="2370"/>
                  </a:moveTo>
                  <a:lnTo>
                    <a:pt x="36517" y="2370"/>
                  </a:lnTo>
                  <a:cubicBezTo>
                    <a:pt x="36279" y="2287"/>
                    <a:pt x="36136" y="2025"/>
                    <a:pt x="36219" y="1775"/>
                  </a:cubicBezTo>
                  <a:lnTo>
                    <a:pt x="36219" y="1775"/>
                  </a:lnTo>
                  <a:cubicBezTo>
                    <a:pt x="36302" y="1537"/>
                    <a:pt x="36576" y="1406"/>
                    <a:pt x="36814" y="1501"/>
                  </a:cubicBezTo>
                  <a:lnTo>
                    <a:pt x="36814" y="1501"/>
                  </a:lnTo>
                  <a:cubicBezTo>
                    <a:pt x="37052" y="1584"/>
                    <a:pt x="37183" y="1834"/>
                    <a:pt x="37088" y="2096"/>
                  </a:cubicBezTo>
                  <a:lnTo>
                    <a:pt x="37088" y="2096"/>
                  </a:lnTo>
                  <a:cubicBezTo>
                    <a:pt x="37017" y="2287"/>
                    <a:pt x="36838" y="2406"/>
                    <a:pt x="36648" y="2406"/>
                  </a:cubicBezTo>
                  <a:lnTo>
                    <a:pt x="36648" y="2406"/>
                  </a:lnTo>
                  <a:cubicBezTo>
                    <a:pt x="36600" y="2394"/>
                    <a:pt x="36552" y="2394"/>
                    <a:pt x="36517" y="2370"/>
                  </a:cubicBezTo>
                  <a:close/>
                  <a:moveTo>
                    <a:pt x="20836" y="1334"/>
                  </a:moveTo>
                  <a:cubicBezTo>
                    <a:pt x="20777" y="1072"/>
                    <a:pt x="20931" y="822"/>
                    <a:pt x="21181" y="763"/>
                  </a:cubicBezTo>
                  <a:lnTo>
                    <a:pt x="21181" y="763"/>
                  </a:lnTo>
                  <a:cubicBezTo>
                    <a:pt x="21431" y="703"/>
                    <a:pt x="21693" y="858"/>
                    <a:pt x="21753" y="1108"/>
                  </a:cubicBezTo>
                  <a:lnTo>
                    <a:pt x="21753" y="1108"/>
                  </a:lnTo>
                  <a:cubicBezTo>
                    <a:pt x="21812" y="1358"/>
                    <a:pt x="21658" y="1608"/>
                    <a:pt x="21408" y="1668"/>
                  </a:cubicBezTo>
                  <a:lnTo>
                    <a:pt x="21408" y="1668"/>
                  </a:lnTo>
                  <a:cubicBezTo>
                    <a:pt x="21372" y="1691"/>
                    <a:pt x="21336" y="1691"/>
                    <a:pt x="21300" y="1691"/>
                  </a:cubicBezTo>
                  <a:lnTo>
                    <a:pt x="21300" y="1691"/>
                  </a:lnTo>
                  <a:cubicBezTo>
                    <a:pt x="21074" y="1691"/>
                    <a:pt x="20896" y="1537"/>
                    <a:pt x="20836" y="1334"/>
                  </a:cubicBezTo>
                  <a:close/>
                  <a:moveTo>
                    <a:pt x="34052" y="1656"/>
                  </a:moveTo>
                  <a:cubicBezTo>
                    <a:pt x="33802" y="1596"/>
                    <a:pt x="33659" y="1346"/>
                    <a:pt x="33719" y="1096"/>
                  </a:cubicBezTo>
                  <a:lnTo>
                    <a:pt x="33719" y="1096"/>
                  </a:lnTo>
                  <a:cubicBezTo>
                    <a:pt x="33778" y="834"/>
                    <a:pt x="34028" y="691"/>
                    <a:pt x="34278" y="751"/>
                  </a:cubicBezTo>
                  <a:lnTo>
                    <a:pt x="34278" y="751"/>
                  </a:lnTo>
                  <a:lnTo>
                    <a:pt x="34278" y="751"/>
                  </a:lnTo>
                  <a:lnTo>
                    <a:pt x="34278" y="751"/>
                  </a:lnTo>
                  <a:cubicBezTo>
                    <a:pt x="34528" y="810"/>
                    <a:pt x="34683" y="1060"/>
                    <a:pt x="34624" y="1310"/>
                  </a:cubicBezTo>
                  <a:lnTo>
                    <a:pt x="34624" y="1310"/>
                  </a:lnTo>
                  <a:cubicBezTo>
                    <a:pt x="34576" y="1525"/>
                    <a:pt x="34385" y="1668"/>
                    <a:pt x="34171" y="1668"/>
                  </a:cubicBezTo>
                  <a:lnTo>
                    <a:pt x="34171" y="1668"/>
                  </a:lnTo>
                  <a:cubicBezTo>
                    <a:pt x="34135" y="1668"/>
                    <a:pt x="34088" y="1656"/>
                    <a:pt x="34052" y="1656"/>
                  </a:cubicBezTo>
                  <a:close/>
                  <a:moveTo>
                    <a:pt x="23384" y="798"/>
                  </a:moveTo>
                  <a:cubicBezTo>
                    <a:pt x="23360" y="536"/>
                    <a:pt x="23527" y="298"/>
                    <a:pt x="23777" y="275"/>
                  </a:cubicBezTo>
                  <a:lnTo>
                    <a:pt x="23777" y="275"/>
                  </a:lnTo>
                  <a:cubicBezTo>
                    <a:pt x="24027" y="239"/>
                    <a:pt x="24265" y="405"/>
                    <a:pt x="24289" y="655"/>
                  </a:cubicBezTo>
                  <a:lnTo>
                    <a:pt x="24289" y="655"/>
                  </a:lnTo>
                  <a:cubicBezTo>
                    <a:pt x="24337" y="917"/>
                    <a:pt x="24158" y="1156"/>
                    <a:pt x="23908" y="1179"/>
                  </a:cubicBezTo>
                  <a:lnTo>
                    <a:pt x="23908" y="1179"/>
                  </a:lnTo>
                  <a:lnTo>
                    <a:pt x="23836" y="1179"/>
                  </a:lnTo>
                  <a:lnTo>
                    <a:pt x="23836" y="1179"/>
                  </a:lnTo>
                  <a:cubicBezTo>
                    <a:pt x="23610" y="1203"/>
                    <a:pt x="23420" y="1036"/>
                    <a:pt x="23384" y="798"/>
                  </a:cubicBezTo>
                  <a:close/>
                  <a:moveTo>
                    <a:pt x="31540" y="1179"/>
                  </a:moveTo>
                  <a:lnTo>
                    <a:pt x="31540" y="1179"/>
                  </a:lnTo>
                  <a:cubicBezTo>
                    <a:pt x="31290" y="1156"/>
                    <a:pt x="31111" y="917"/>
                    <a:pt x="31135" y="655"/>
                  </a:cubicBezTo>
                  <a:lnTo>
                    <a:pt x="31135" y="655"/>
                  </a:lnTo>
                  <a:cubicBezTo>
                    <a:pt x="31171" y="405"/>
                    <a:pt x="31409" y="227"/>
                    <a:pt x="31659" y="263"/>
                  </a:cubicBezTo>
                  <a:lnTo>
                    <a:pt x="31659" y="263"/>
                  </a:lnTo>
                  <a:lnTo>
                    <a:pt x="31659" y="263"/>
                  </a:lnTo>
                  <a:lnTo>
                    <a:pt x="31659" y="263"/>
                  </a:lnTo>
                  <a:cubicBezTo>
                    <a:pt x="31909" y="286"/>
                    <a:pt x="32088" y="525"/>
                    <a:pt x="32052" y="775"/>
                  </a:cubicBezTo>
                  <a:lnTo>
                    <a:pt x="32052" y="775"/>
                  </a:lnTo>
                  <a:cubicBezTo>
                    <a:pt x="32016" y="1025"/>
                    <a:pt x="31814" y="1179"/>
                    <a:pt x="31587" y="1179"/>
                  </a:cubicBezTo>
                  <a:lnTo>
                    <a:pt x="31587" y="1179"/>
                  </a:lnTo>
                  <a:close/>
                  <a:moveTo>
                    <a:pt x="25956" y="513"/>
                  </a:moveTo>
                  <a:cubicBezTo>
                    <a:pt x="25944" y="263"/>
                    <a:pt x="26158" y="36"/>
                    <a:pt x="26408" y="24"/>
                  </a:cubicBezTo>
                  <a:lnTo>
                    <a:pt x="26408" y="24"/>
                  </a:lnTo>
                  <a:cubicBezTo>
                    <a:pt x="26658" y="1"/>
                    <a:pt x="26884" y="203"/>
                    <a:pt x="26896" y="465"/>
                  </a:cubicBezTo>
                  <a:lnTo>
                    <a:pt x="26896" y="465"/>
                  </a:lnTo>
                  <a:cubicBezTo>
                    <a:pt x="26908" y="715"/>
                    <a:pt x="26718" y="941"/>
                    <a:pt x="26456" y="953"/>
                  </a:cubicBezTo>
                  <a:lnTo>
                    <a:pt x="26456" y="953"/>
                  </a:lnTo>
                  <a:lnTo>
                    <a:pt x="26420" y="953"/>
                  </a:lnTo>
                  <a:lnTo>
                    <a:pt x="26420" y="953"/>
                  </a:lnTo>
                  <a:cubicBezTo>
                    <a:pt x="26182" y="941"/>
                    <a:pt x="25980" y="751"/>
                    <a:pt x="25956" y="513"/>
                  </a:cubicBezTo>
                  <a:close/>
                  <a:moveTo>
                    <a:pt x="29016" y="941"/>
                  </a:moveTo>
                  <a:cubicBezTo>
                    <a:pt x="28754" y="929"/>
                    <a:pt x="28563" y="715"/>
                    <a:pt x="28563" y="453"/>
                  </a:cubicBezTo>
                  <a:lnTo>
                    <a:pt x="28563" y="453"/>
                  </a:lnTo>
                  <a:cubicBezTo>
                    <a:pt x="28575" y="203"/>
                    <a:pt x="28789" y="1"/>
                    <a:pt x="29051" y="1"/>
                  </a:cubicBezTo>
                  <a:lnTo>
                    <a:pt x="29051" y="1"/>
                  </a:lnTo>
                  <a:cubicBezTo>
                    <a:pt x="29313" y="24"/>
                    <a:pt x="29516" y="227"/>
                    <a:pt x="29504" y="501"/>
                  </a:cubicBezTo>
                  <a:lnTo>
                    <a:pt x="29504" y="501"/>
                  </a:lnTo>
                  <a:cubicBezTo>
                    <a:pt x="29492" y="751"/>
                    <a:pt x="29278" y="941"/>
                    <a:pt x="29040" y="941"/>
                  </a:cubicBezTo>
                  <a:lnTo>
                    <a:pt x="29040" y="941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8"/>
            <p:cNvSpPr/>
            <p:nvPr/>
          </p:nvSpPr>
          <p:spPr>
            <a:xfrm>
              <a:off x="2433405" y="-1345568"/>
              <a:ext cx="1903536" cy="1903130"/>
            </a:xfrm>
            <a:custGeom>
              <a:avLst/>
              <a:gdLst/>
              <a:ahLst/>
              <a:cxnLst/>
              <a:rect l="l" t="t" r="r" b="b"/>
              <a:pathLst>
                <a:path w="61045" h="61032" extrusionOk="0">
                  <a:moveTo>
                    <a:pt x="30778" y="60651"/>
                  </a:moveTo>
                  <a:cubicBezTo>
                    <a:pt x="30778" y="60425"/>
                    <a:pt x="30945" y="60246"/>
                    <a:pt x="31171" y="60234"/>
                  </a:cubicBezTo>
                  <a:lnTo>
                    <a:pt x="31171" y="60234"/>
                  </a:lnTo>
                  <a:cubicBezTo>
                    <a:pt x="31398" y="60234"/>
                    <a:pt x="31576" y="60389"/>
                    <a:pt x="31588" y="60615"/>
                  </a:cubicBezTo>
                  <a:lnTo>
                    <a:pt x="31588" y="60615"/>
                  </a:lnTo>
                  <a:cubicBezTo>
                    <a:pt x="31588" y="60841"/>
                    <a:pt x="31409" y="61020"/>
                    <a:pt x="31195" y="61032"/>
                  </a:cubicBezTo>
                  <a:lnTo>
                    <a:pt x="31195" y="61032"/>
                  </a:lnTo>
                  <a:lnTo>
                    <a:pt x="31195" y="61032"/>
                  </a:lnTo>
                  <a:lnTo>
                    <a:pt x="31195" y="61032"/>
                  </a:lnTo>
                  <a:lnTo>
                    <a:pt x="31183" y="61032"/>
                  </a:lnTo>
                  <a:lnTo>
                    <a:pt x="31183" y="61032"/>
                  </a:lnTo>
                  <a:cubicBezTo>
                    <a:pt x="30957" y="61032"/>
                    <a:pt x="30778" y="60865"/>
                    <a:pt x="30778" y="60651"/>
                  </a:cubicBezTo>
                  <a:close/>
                  <a:moveTo>
                    <a:pt x="28564" y="60984"/>
                  </a:moveTo>
                  <a:cubicBezTo>
                    <a:pt x="28338" y="60972"/>
                    <a:pt x="28183" y="60782"/>
                    <a:pt x="28195" y="60556"/>
                  </a:cubicBezTo>
                  <a:lnTo>
                    <a:pt x="28195" y="60556"/>
                  </a:lnTo>
                  <a:cubicBezTo>
                    <a:pt x="28207" y="60329"/>
                    <a:pt x="28397" y="60175"/>
                    <a:pt x="28623" y="60186"/>
                  </a:cubicBezTo>
                  <a:lnTo>
                    <a:pt x="28623" y="60186"/>
                  </a:lnTo>
                  <a:cubicBezTo>
                    <a:pt x="28850" y="60198"/>
                    <a:pt x="29016" y="60389"/>
                    <a:pt x="28992" y="60603"/>
                  </a:cubicBezTo>
                  <a:lnTo>
                    <a:pt x="28992" y="60603"/>
                  </a:lnTo>
                  <a:cubicBezTo>
                    <a:pt x="28981" y="60806"/>
                    <a:pt x="28802" y="60972"/>
                    <a:pt x="28600" y="60972"/>
                  </a:cubicBezTo>
                  <a:lnTo>
                    <a:pt x="28600" y="60972"/>
                  </a:lnTo>
                  <a:cubicBezTo>
                    <a:pt x="28576" y="60984"/>
                    <a:pt x="28564" y="60984"/>
                    <a:pt x="28564" y="60984"/>
                  </a:cubicBezTo>
                  <a:close/>
                  <a:moveTo>
                    <a:pt x="33362" y="60508"/>
                  </a:moveTo>
                  <a:cubicBezTo>
                    <a:pt x="33326" y="60294"/>
                    <a:pt x="33493" y="60091"/>
                    <a:pt x="33719" y="60067"/>
                  </a:cubicBezTo>
                  <a:lnTo>
                    <a:pt x="33719" y="60067"/>
                  </a:lnTo>
                  <a:cubicBezTo>
                    <a:pt x="33934" y="60032"/>
                    <a:pt x="34136" y="60198"/>
                    <a:pt x="34160" y="60425"/>
                  </a:cubicBezTo>
                  <a:lnTo>
                    <a:pt x="34160" y="60425"/>
                  </a:lnTo>
                  <a:cubicBezTo>
                    <a:pt x="34195" y="60651"/>
                    <a:pt x="34029" y="60841"/>
                    <a:pt x="33803" y="60865"/>
                  </a:cubicBezTo>
                  <a:lnTo>
                    <a:pt x="33803" y="60865"/>
                  </a:lnTo>
                  <a:lnTo>
                    <a:pt x="33755" y="60865"/>
                  </a:lnTo>
                  <a:lnTo>
                    <a:pt x="33755" y="60865"/>
                  </a:lnTo>
                  <a:cubicBezTo>
                    <a:pt x="33564" y="60865"/>
                    <a:pt x="33386" y="60722"/>
                    <a:pt x="33362" y="60508"/>
                  </a:cubicBezTo>
                  <a:close/>
                  <a:moveTo>
                    <a:pt x="25944" y="60710"/>
                  </a:moveTo>
                  <a:lnTo>
                    <a:pt x="25944" y="60710"/>
                  </a:lnTo>
                  <a:lnTo>
                    <a:pt x="25944" y="60710"/>
                  </a:lnTo>
                  <a:cubicBezTo>
                    <a:pt x="25718" y="60675"/>
                    <a:pt x="25575" y="60472"/>
                    <a:pt x="25599" y="60246"/>
                  </a:cubicBezTo>
                  <a:lnTo>
                    <a:pt x="25599" y="60246"/>
                  </a:lnTo>
                  <a:cubicBezTo>
                    <a:pt x="25635" y="60020"/>
                    <a:pt x="25837" y="59877"/>
                    <a:pt x="26064" y="59901"/>
                  </a:cubicBezTo>
                  <a:lnTo>
                    <a:pt x="26064" y="59901"/>
                  </a:lnTo>
                  <a:cubicBezTo>
                    <a:pt x="26290" y="59936"/>
                    <a:pt x="26433" y="60139"/>
                    <a:pt x="26409" y="60365"/>
                  </a:cubicBezTo>
                  <a:lnTo>
                    <a:pt x="26409" y="60365"/>
                  </a:lnTo>
                  <a:cubicBezTo>
                    <a:pt x="26373" y="60556"/>
                    <a:pt x="26194" y="60710"/>
                    <a:pt x="26004" y="60710"/>
                  </a:cubicBezTo>
                  <a:lnTo>
                    <a:pt x="26004" y="60710"/>
                  </a:lnTo>
                  <a:close/>
                  <a:moveTo>
                    <a:pt x="35934" y="60151"/>
                  </a:moveTo>
                  <a:cubicBezTo>
                    <a:pt x="35886" y="59936"/>
                    <a:pt x="36041" y="59722"/>
                    <a:pt x="36243" y="59675"/>
                  </a:cubicBezTo>
                  <a:lnTo>
                    <a:pt x="36243" y="59675"/>
                  </a:lnTo>
                  <a:cubicBezTo>
                    <a:pt x="36470" y="59639"/>
                    <a:pt x="36672" y="59782"/>
                    <a:pt x="36720" y="59984"/>
                  </a:cubicBezTo>
                  <a:lnTo>
                    <a:pt x="36720" y="59984"/>
                  </a:lnTo>
                  <a:cubicBezTo>
                    <a:pt x="36767" y="60210"/>
                    <a:pt x="36612" y="60425"/>
                    <a:pt x="36410" y="60460"/>
                  </a:cubicBezTo>
                  <a:lnTo>
                    <a:pt x="36410" y="60460"/>
                  </a:lnTo>
                  <a:lnTo>
                    <a:pt x="36339" y="60460"/>
                  </a:lnTo>
                  <a:lnTo>
                    <a:pt x="36339" y="60460"/>
                  </a:lnTo>
                  <a:cubicBezTo>
                    <a:pt x="36136" y="60484"/>
                    <a:pt x="35981" y="60353"/>
                    <a:pt x="35934" y="60151"/>
                  </a:cubicBezTo>
                  <a:close/>
                  <a:moveTo>
                    <a:pt x="23373" y="60198"/>
                  </a:moveTo>
                  <a:cubicBezTo>
                    <a:pt x="23158" y="60151"/>
                    <a:pt x="23027" y="59936"/>
                    <a:pt x="23075" y="59722"/>
                  </a:cubicBezTo>
                  <a:lnTo>
                    <a:pt x="23075" y="59722"/>
                  </a:lnTo>
                  <a:cubicBezTo>
                    <a:pt x="23123" y="59496"/>
                    <a:pt x="23337" y="59365"/>
                    <a:pt x="23551" y="59424"/>
                  </a:cubicBezTo>
                  <a:lnTo>
                    <a:pt x="23551" y="59424"/>
                  </a:lnTo>
                  <a:cubicBezTo>
                    <a:pt x="23766" y="59472"/>
                    <a:pt x="23897" y="59698"/>
                    <a:pt x="23849" y="59913"/>
                  </a:cubicBezTo>
                  <a:lnTo>
                    <a:pt x="23849" y="59913"/>
                  </a:lnTo>
                  <a:cubicBezTo>
                    <a:pt x="23801" y="60091"/>
                    <a:pt x="23635" y="60234"/>
                    <a:pt x="23468" y="60234"/>
                  </a:cubicBezTo>
                  <a:lnTo>
                    <a:pt x="23468" y="60234"/>
                  </a:lnTo>
                  <a:cubicBezTo>
                    <a:pt x="23444" y="60210"/>
                    <a:pt x="23397" y="60210"/>
                    <a:pt x="23373" y="60198"/>
                  </a:cubicBezTo>
                  <a:close/>
                  <a:moveTo>
                    <a:pt x="38458" y="59591"/>
                  </a:moveTo>
                  <a:cubicBezTo>
                    <a:pt x="38398" y="59377"/>
                    <a:pt x="38517" y="59151"/>
                    <a:pt x="38732" y="59103"/>
                  </a:cubicBezTo>
                  <a:lnTo>
                    <a:pt x="38732" y="59103"/>
                  </a:lnTo>
                  <a:cubicBezTo>
                    <a:pt x="38934" y="59032"/>
                    <a:pt x="39160" y="59163"/>
                    <a:pt x="39220" y="59365"/>
                  </a:cubicBezTo>
                  <a:lnTo>
                    <a:pt x="39220" y="59365"/>
                  </a:lnTo>
                  <a:cubicBezTo>
                    <a:pt x="39279" y="59579"/>
                    <a:pt x="39160" y="59794"/>
                    <a:pt x="38958" y="59853"/>
                  </a:cubicBezTo>
                  <a:lnTo>
                    <a:pt x="38958" y="59853"/>
                  </a:lnTo>
                  <a:cubicBezTo>
                    <a:pt x="38922" y="59865"/>
                    <a:pt x="38875" y="59865"/>
                    <a:pt x="38851" y="59865"/>
                  </a:cubicBezTo>
                  <a:lnTo>
                    <a:pt x="38851" y="59865"/>
                  </a:lnTo>
                  <a:cubicBezTo>
                    <a:pt x="38672" y="59877"/>
                    <a:pt x="38506" y="59770"/>
                    <a:pt x="38458" y="59591"/>
                  </a:cubicBezTo>
                  <a:close/>
                  <a:moveTo>
                    <a:pt x="20860" y="59484"/>
                  </a:moveTo>
                  <a:cubicBezTo>
                    <a:pt x="20646" y="59413"/>
                    <a:pt x="20527" y="59186"/>
                    <a:pt x="20599" y="58972"/>
                  </a:cubicBezTo>
                  <a:lnTo>
                    <a:pt x="20599" y="58972"/>
                  </a:lnTo>
                  <a:cubicBezTo>
                    <a:pt x="20682" y="58770"/>
                    <a:pt x="20896" y="58651"/>
                    <a:pt x="21111" y="58722"/>
                  </a:cubicBezTo>
                  <a:lnTo>
                    <a:pt x="21111" y="58722"/>
                  </a:lnTo>
                  <a:cubicBezTo>
                    <a:pt x="21313" y="58793"/>
                    <a:pt x="21432" y="59020"/>
                    <a:pt x="21361" y="59234"/>
                  </a:cubicBezTo>
                  <a:lnTo>
                    <a:pt x="21361" y="59234"/>
                  </a:lnTo>
                  <a:cubicBezTo>
                    <a:pt x="21301" y="59389"/>
                    <a:pt x="21158" y="59496"/>
                    <a:pt x="20980" y="59496"/>
                  </a:cubicBezTo>
                  <a:lnTo>
                    <a:pt x="20980" y="59496"/>
                  </a:lnTo>
                  <a:cubicBezTo>
                    <a:pt x="20932" y="59496"/>
                    <a:pt x="20896" y="59496"/>
                    <a:pt x="20860" y="59484"/>
                  </a:cubicBezTo>
                  <a:close/>
                  <a:moveTo>
                    <a:pt x="40934" y="58805"/>
                  </a:moveTo>
                  <a:cubicBezTo>
                    <a:pt x="40863" y="58591"/>
                    <a:pt x="40958" y="58365"/>
                    <a:pt x="41173" y="58281"/>
                  </a:cubicBezTo>
                  <a:lnTo>
                    <a:pt x="41173" y="58281"/>
                  </a:lnTo>
                  <a:cubicBezTo>
                    <a:pt x="41375" y="58210"/>
                    <a:pt x="41613" y="58305"/>
                    <a:pt x="41696" y="58520"/>
                  </a:cubicBezTo>
                  <a:lnTo>
                    <a:pt x="41696" y="58520"/>
                  </a:lnTo>
                  <a:cubicBezTo>
                    <a:pt x="41768" y="58722"/>
                    <a:pt x="41661" y="58948"/>
                    <a:pt x="41458" y="59032"/>
                  </a:cubicBezTo>
                  <a:lnTo>
                    <a:pt x="41458" y="59032"/>
                  </a:lnTo>
                  <a:cubicBezTo>
                    <a:pt x="41411" y="59055"/>
                    <a:pt x="41363" y="59067"/>
                    <a:pt x="41304" y="59067"/>
                  </a:cubicBezTo>
                  <a:lnTo>
                    <a:pt x="41304" y="59067"/>
                  </a:lnTo>
                  <a:cubicBezTo>
                    <a:pt x="41137" y="59055"/>
                    <a:pt x="40994" y="58960"/>
                    <a:pt x="40934" y="58805"/>
                  </a:cubicBezTo>
                  <a:close/>
                  <a:moveTo>
                    <a:pt x="18396" y="58543"/>
                  </a:moveTo>
                  <a:cubicBezTo>
                    <a:pt x="18193" y="58460"/>
                    <a:pt x="18098" y="58222"/>
                    <a:pt x="18193" y="58008"/>
                  </a:cubicBezTo>
                  <a:lnTo>
                    <a:pt x="18193" y="58008"/>
                  </a:lnTo>
                  <a:cubicBezTo>
                    <a:pt x="18277" y="57805"/>
                    <a:pt x="18515" y="57710"/>
                    <a:pt x="18717" y="57805"/>
                  </a:cubicBezTo>
                  <a:lnTo>
                    <a:pt x="18717" y="57805"/>
                  </a:lnTo>
                  <a:cubicBezTo>
                    <a:pt x="18920" y="57889"/>
                    <a:pt x="19015" y="58127"/>
                    <a:pt x="18920" y="58329"/>
                  </a:cubicBezTo>
                  <a:lnTo>
                    <a:pt x="18920" y="58329"/>
                  </a:lnTo>
                  <a:cubicBezTo>
                    <a:pt x="18848" y="58472"/>
                    <a:pt x="18717" y="58555"/>
                    <a:pt x="18551" y="58555"/>
                  </a:cubicBezTo>
                  <a:lnTo>
                    <a:pt x="18551" y="58555"/>
                  </a:lnTo>
                  <a:cubicBezTo>
                    <a:pt x="18503" y="58579"/>
                    <a:pt x="18444" y="58567"/>
                    <a:pt x="18396" y="58543"/>
                  </a:cubicBezTo>
                  <a:close/>
                  <a:moveTo>
                    <a:pt x="43316" y="57793"/>
                  </a:moveTo>
                  <a:cubicBezTo>
                    <a:pt x="43232" y="57591"/>
                    <a:pt x="43304" y="57353"/>
                    <a:pt x="43494" y="57258"/>
                  </a:cubicBezTo>
                  <a:lnTo>
                    <a:pt x="43494" y="57258"/>
                  </a:lnTo>
                  <a:cubicBezTo>
                    <a:pt x="43685" y="57162"/>
                    <a:pt x="43935" y="57234"/>
                    <a:pt x="44030" y="57448"/>
                  </a:cubicBezTo>
                  <a:lnTo>
                    <a:pt x="44030" y="57448"/>
                  </a:lnTo>
                  <a:cubicBezTo>
                    <a:pt x="44137" y="57639"/>
                    <a:pt x="44042" y="57877"/>
                    <a:pt x="43851" y="57984"/>
                  </a:cubicBezTo>
                  <a:lnTo>
                    <a:pt x="43851" y="57984"/>
                  </a:lnTo>
                  <a:cubicBezTo>
                    <a:pt x="43792" y="58008"/>
                    <a:pt x="43732" y="58031"/>
                    <a:pt x="43673" y="58031"/>
                  </a:cubicBezTo>
                  <a:lnTo>
                    <a:pt x="43673" y="58031"/>
                  </a:lnTo>
                  <a:cubicBezTo>
                    <a:pt x="43518" y="58031"/>
                    <a:pt x="43387" y="57936"/>
                    <a:pt x="43316" y="57793"/>
                  </a:cubicBezTo>
                  <a:close/>
                  <a:moveTo>
                    <a:pt x="16038" y="57400"/>
                  </a:moveTo>
                  <a:cubicBezTo>
                    <a:pt x="15836" y="57293"/>
                    <a:pt x="15765" y="57055"/>
                    <a:pt x="15872" y="56853"/>
                  </a:cubicBezTo>
                  <a:lnTo>
                    <a:pt x="15872" y="56853"/>
                  </a:lnTo>
                  <a:cubicBezTo>
                    <a:pt x="15979" y="56650"/>
                    <a:pt x="16229" y="56579"/>
                    <a:pt x="16419" y="56686"/>
                  </a:cubicBezTo>
                  <a:lnTo>
                    <a:pt x="16419" y="56686"/>
                  </a:lnTo>
                  <a:cubicBezTo>
                    <a:pt x="16610" y="56793"/>
                    <a:pt x="16693" y="57031"/>
                    <a:pt x="16586" y="57222"/>
                  </a:cubicBezTo>
                  <a:lnTo>
                    <a:pt x="16586" y="57222"/>
                  </a:lnTo>
                  <a:cubicBezTo>
                    <a:pt x="16515" y="57353"/>
                    <a:pt x="16372" y="57436"/>
                    <a:pt x="16229" y="57436"/>
                  </a:cubicBezTo>
                  <a:lnTo>
                    <a:pt x="16229" y="57436"/>
                  </a:lnTo>
                  <a:cubicBezTo>
                    <a:pt x="16158" y="57448"/>
                    <a:pt x="16098" y="57436"/>
                    <a:pt x="16038" y="57400"/>
                  </a:cubicBezTo>
                  <a:close/>
                  <a:moveTo>
                    <a:pt x="45602" y="56603"/>
                  </a:moveTo>
                  <a:cubicBezTo>
                    <a:pt x="45483" y="56400"/>
                    <a:pt x="45566" y="56162"/>
                    <a:pt x="45745" y="56043"/>
                  </a:cubicBezTo>
                  <a:lnTo>
                    <a:pt x="45745" y="56043"/>
                  </a:lnTo>
                  <a:cubicBezTo>
                    <a:pt x="45935" y="55924"/>
                    <a:pt x="46173" y="56007"/>
                    <a:pt x="46292" y="56186"/>
                  </a:cubicBezTo>
                  <a:lnTo>
                    <a:pt x="46292" y="56186"/>
                  </a:lnTo>
                  <a:cubicBezTo>
                    <a:pt x="46411" y="56376"/>
                    <a:pt x="46340" y="56615"/>
                    <a:pt x="46161" y="56734"/>
                  </a:cubicBezTo>
                  <a:lnTo>
                    <a:pt x="46161" y="56734"/>
                  </a:lnTo>
                  <a:lnTo>
                    <a:pt x="46161" y="56734"/>
                  </a:lnTo>
                  <a:lnTo>
                    <a:pt x="46161" y="56734"/>
                  </a:lnTo>
                  <a:cubicBezTo>
                    <a:pt x="46102" y="56769"/>
                    <a:pt x="46018" y="56793"/>
                    <a:pt x="45947" y="56793"/>
                  </a:cubicBezTo>
                  <a:lnTo>
                    <a:pt x="45947" y="56793"/>
                  </a:lnTo>
                  <a:cubicBezTo>
                    <a:pt x="45816" y="56793"/>
                    <a:pt x="45685" y="56722"/>
                    <a:pt x="45602" y="56603"/>
                  </a:cubicBezTo>
                  <a:close/>
                  <a:moveTo>
                    <a:pt x="13788" y="56043"/>
                  </a:moveTo>
                  <a:cubicBezTo>
                    <a:pt x="13610" y="55924"/>
                    <a:pt x="13550" y="55674"/>
                    <a:pt x="13669" y="55495"/>
                  </a:cubicBezTo>
                  <a:lnTo>
                    <a:pt x="13669" y="55495"/>
                  </a:lnTo>
                  <a:cubicBezTo>
                    <a:pt x="13788" y="55305"/>
                    <a:pt x="14038" y="55257"/>
                    <a:pt x="14217" y="55376"/>
                  </a:cubicBezTo>
                  <a:lnTo>
                    <a:pt x="14217" y="55376"/>
                  </a:lnTo>
                  <a:cubicBezTo>
                    <a:pt x="14395" y="55495"/>
                    <a:pt x="14455" y="55745"/>
                    <a:pt x="14336" y="55924"/>
                  </a:cubicBezTo>
                  <a:lnTo>
                    <a:pt x="14336" y="55924"/>
                  </a:lnTo>
                  <a:cubicBezTo>
                    <a:pt x="14264" y="56043"/>
                    <a:pt x="14133" y="56103"/>
                    <a:pt x="14014" y="56103"/>
                  </a:cubicBezTo>
                  <a:lnTo>
                    <a:pt x="14014" y="56103"/>
                  </a:lnTo>
                  <a:cubicBezTo>
                    <a:pt x="13919" y="56126"/>
                    <a:pt x="13848" y="56091"/>
                    <a:pt x="13788" y="56043"/>
                  </a:cubicBezTo>
                  <a:close/>
                  <a:moveTo>
                    <a:pt x="47792" y="55198"/>
                  </a:moveTo>
                  <a:cubicBezTo>
                    <a:pt x="47661" y="55019"/>
                    <a:pt x="47709" y="54769"/>
                    <a:pt x="47888" y="54638"/>
                  </a:cubicBezTo>
                  <a:lnTo>
                    <a:pt x="47888" y="54638"/>
                  </a:lnTo>
                  <a:cubicBezTo>
                    <a:pt x="48066" y="54495"/>
                    <a:pt x="48316" y="54543"/>
                    <a:pt x="48447" y="54722"/>
                  </a:cubicBezTo>
                  <a:lnTo>
                    <a:pt x="48447" y="54722"/>
                  </a:lnTo>
                  <a:cubicBezTo>
                    <a:pt x="48578" y="54900"/>
                    <a:pt x="48543" y="55150"/>
                    <a:pt x="48364" y="55293"/>
                  </a:cubicBezTo>
                  <a:lnTo>
                    <a:pt x="48364" y="55293"/>
                  </a:lnTo>
                  <a:lnTo>
                    <a:pt x="48364" y="55293"/>
                  </a:lnTo>
                  <a:lnTo>
                    <a:pt x="48364" y="55293"/>
                  </a:lnTo>
                  <a:cubicBezTo>
                    <a:pt x="48281" y="55329"/>
                    <a:pt x="48209" y="55364"/>
                    <a:pt x="48126" y="55364"/>
                  </a:cubicBezTo>
                  <a:lnTo>
                    <a:pt x="48126" y="55364"/>
                  </a:lnTo>
                  <a:cubicBezTo>
                    <a:pt x="48007" y="55364"/>
                    <a:pt x="47864" y="55305"/>
                    <a:pt x="47792" y="55198"/>
                  </a:cubicBezTo>
                  <a:close/>
                  <a:moveTo>
                    <a:pt x="11645" y="54519"/>
                  </a:moveTo>
                  <a:cubicBezTo>
                    <a:pt x="11466" y="54376"/>
                    <a:pt x="11431" y="54126"/>
                    <a:pt x="11574" y="53948"/>
                  </a:cubicBezTo>
                  <a:lnTo>
                    <a:pt x="11574" y="53948"/>
                  </a:lnTo>
                  <a:cubicBezTo>
                    <a:pt x="11705" y="53769"/>
                    <a:pt x="11955" y="53745"/>
                    <a:pt x="12133" y="53888"/>
                  </a:cubicBezTo>
                  <a:lnTo>
                    <a:pt x="12133" y="53888"/>
                  </a:lnTo>
                  <a:cubicBezTo>
                    <a:pt x="12312" y="54019"/>
                    <a:pt x="12348" y="54281"/>
                    <a:pt x="12205" y="54460"/>
                  </a:cubicBezTo>
                  <a:lnTo>
                    <a:pt x="12205" y="54460"/>
                  </a:lnTo>
                  <a:cubicBezTo>
                    <a:pt x="12133" y="54555"/>
                    <a:pt x="12014" y="54602"/>
                    <a:pt x="11895" y="54602"/>
                  </a:cubicBezTo>
                  <a:lnTo>
                    <a:pt x="11895" y="54602"/>
                  </a:lnTo>
                  <a:cubicBezTo>
                    <a:pt x="11812" y="54602"/>
                    <a:pt x="11716" y="54579"/>
                    <a:pt x="11645" y="54519"/>
                  </a:cubicBezTo>
                  <a:close/>
                  <a:moveTo>
                    <a:pt x="49852" y="53626"/>
                  </a:moveTo>
                  <a:cubicBezTo>
                    <a:pt x="49697" y="53459"/>
                    <a:pt x="49733" y="53209"/>
                    <a:pt x="49888" y="53055"/>
                  </a:cubicBezTo>
                  <a:lnTo>
                    <a:pt x="49888" y="53055"/>
                  </a:lnTo>
                  <a:cubicBezTo>
                    <a:pt x="50055" y="52912"/>
                    <a:pt x="50305" y="52936"/>
                    <a:pt x="50459" y="53102"/>
                  </a:cubicBezTo>
                  <a:lnTo>
                    <a:pt x="50459" y="53102"/>
                  </a:lnTo>
                  <a:cubicBezTo>
                    <a:pt x="50602" y="53269"/>
                    <a:pt x="50578" y="53519"/>
                    <a:pt x="50412" y="53662"/>
                  </a:cubicBezTo>
                  <a:lnTo>
                    <a:pt x="50412" y="53662"/>
                  </a:lnTo>
                  <a:cubicBezTo>
                    <a:pt x="50340" y="53721"/>
                    <a:pt x="50245" y="53757"/>
                    <a:pt x="50162" y="53757"/>
                  </a:cubicBezTo>
                  <a:lnTo>
                    <a:pt x="50162" y="53757"/>
                  </a:lnTo>
                  <a:cubicBezTo>
                    <a:pt x="50043" y="53757"/>
                    <a:pt x="49924" y="53709"/>
                    <a:pt x="49852" y="53626"/>
                  </a:cubicBezTo>
                  <a:close/>
                  <a:moveTo>
                    <a:pt x="9669" y="52805"/>
                  </a:moveTo>
                  <a:lnTo>
                    <a:pt x="9669" y="52805"/>
                  </a:lnTo>
                  <a:lnTo>
                    <a:pt x="9669" y="52805"/>
                  </a:lnTo>
                  <a:cubicBezTo>
                    <a:pt x="9502" y="52650"/>
                    <a:pt x="9502" y="52400"/>
                    <a:pt x="9645" y="52233"/>
                  </a:cubicBezTo>
                  <a:lnTo>
                    <a:pt x="9645" y="52233"/>
                  </a:lnTo>
                  <a:cubicBezTo>
                    <a:pt x="9800" y="52078"/>
                    <a:pt x="10050" y="52078"/>
                    <a:pt x="10216" y="52221"/>
                  </a:cubicBezTo>
                  <a:lnTo>
                    <a:pt x="10216" y="52221"/>
                  </a:lnTo>
                  <a:cubicBezTo>
                    <a:pt x="10383" y="52376"/>
                    <a:pt x="10383" y="52626"/>
                    <a:pt x="10228" y="52793"/>
                  </a:cubicBezTo>
                  <a:lnTo>
                    <a:pt x="10228" y="52793"/>
                  </a:lnTo>
                  <a:cubicBezTo>
                    <a:pt x="10157" y="52876"/>
                    <a:pt x="10038" y="52912"/>
                    <a:pt x="9931" y="52912"/>
                  </a:cubicBezTo>
                  <a:lnTo>
                    <a:pt x="9931" y="52912"/>
                  </a:lnTo>
                  <a:cubicBezTo>
                    <a:pt x="9823" y="52912"/>
                    <a:pt x="9740" y="52876"/>
                    <a:pt x="9669" y="52805"/>
                  </a:cubicBezTo>
                  <a:close/>
                  <a:moveTo>
                    <a:pt x="51769" y="51864"/>
                  </a:moveTo>
                  <a:cubicBezTo>
                    <a:pt x="51602" y="51721"/>
                    <a:pt x="51602" y="51447"/>
                    <a:pt x="51769" y="51304"/>
                  </a:cubicBezTo>
                  <a:lnTo>
                    <a:pt x="51769" y="51304"/>
                  </a:lnTo>
                  <a:cubicBezTo>
                    <a:pt x="51912" y="51138"/>
                    <a:pt x="52186" y="51138"/>
                    <a:pt x="52329" y="51304"/>
                  </a:cubicBezTo>
                  <a:lnTo>
                    <a:pt x="52329" y="51304"/>
                  </a:lnTo>
                  <a:cubicBezTo>
                    <a:pt x="52495" y="51447"/>
                    <a:pt x="52495" y="51697"/>
                    <a:pt x="52329" y="51864"/>
                  </a:cubicBezTo>
                  <a:lnTo>
                    <a:pt x="52329" y="51864"/>
                  </a:lnTo>
                  <a:cubicBezTo>
                    <a:pt x="52257" y="51935"/>
                    <a:pt x="52150" y="51983"/>
                    <a:pt x="52055" y="51983"/>
                  </a:cubicBezTo>
                  <a:lnTo>
                    <a:pt x="52055" y="51983"/>
                  </a:lnTo>
                  <a:cubicBezTo>
                    <a:pt x="51948" y="51983"/>
                    <a:pt x="51841" y="51959"/>
                    <a:pt x="51769" y="51864"/>
                  </a:cubicBezTo>
                  <a:close/>
                  <a:moveTo>
                    <a:pt x="7823" y="50923"/>
                  </a:moveTo>
                  <a:cubicBezTo>
                    <a:pt x="7668" y="50769"/>
                    <a:pt x="7680" y="50507"/>
                    <a:pt x="7847" y="50364"/>
                  </a:cubicBezTo>
                  <a:lnTo>
                    <a:pt x="7847" y="50364"/>
                  </a:lnTo>
                  <a:cubicBezTo>
                    <a:pt x="8014" y="50209"/>
                    <a:pt x="8264" y="50233"/>
                    <a:pt x="8418" y="50388"/>
                  </a:cubicBezTo>
                  <a:lnTo>
                    <a:pt x="8418" y="50388"/>
                  </a:lnTo>
                  <a:cubicBezTo>
                    <a:pt x="8561" y="50554"/>
                    <a:pt x="8549" y="50804"/>
                    <a:pt x="8383" y="50959"/>
                  </a:cubicBezTo>
                  <a:lnTo>
                    <a:pt x="8383" y="50959"/>
                  </a:lnTo>
                  <a:cubicBezTo>
                    <a:pt x="8311" y="51031"/>
                    <a:pt x="8204" y="51066"/>
                    <a:pt x="8121" y="51066"/>
                  </a:cubicBezTo>
                  <a:lnTo>
                    <a:pt x="8121" y="51066"/>
                  </a:lnTo>
                  <a:cubicBezTo>
                    <a:pt x="8014" y="51066"/>
                    <a:pt x="7895" y="51019"/>
                    <a:pt x="7823" y="50923"/>
                  </a:cubicBezTo>
                  <a:close/>
                  <a:moveTo>
                    <a:pt x="53519" y="49959"/>
                  </a:moveTo>
                  <a:cubicBezTo>
                    <a:pt x="53365" y="49828"/>
                    <a:pt x="53329" y="49578"/>
                    <a:pt x="53460" y="49399"/>
                  </a:cubicBezTo>
                  <a:lnTo>
                    <a:pt x="53460" y="49399"/>
                  </a:lnTo>
                  <a:cubicBezTo>
                    <a:pt x="53603" y="49233"/>
                    <a:pt x="53853" y="49197"/>
                    <a:pt x="54031" y="49340"/>
                  </a:cubicBezTo>
                  <a:lnTo>
                    <a:pt x="54031" y="49340"/>
                  </a:lnTo>
                  <a:cubicBezTo>
                    <a:pt x="54198" y="49471"/>
                    <a:pt x="54222" y="49721"/>
                    <a:pt x="54091" y="49899"/>
                  </a:cubicBezTo>
                  <a:lnTo>
                    <a:pt x="54091" y="49899"/>
                  </a:lnTo>
                  <a:cubicBezTo>
                    <a:pt x="54019" y="49995"/>
                    <a:pt x="53900" y="50054"/>
                    <a:pt x="53781" y="50054"/>
                  </a:cubicBezTo>
                  <a:lnTo>
                    <a:pt x="53781" y="50054"/>
                  </a:lnTo>
                  <a:cubicBezTo>
                    <a:pt x="53686" y="50066"/>
                    <a:pt x="53603" y="50030"/>
                    <a:pt x="53519" y="49959"/>
                  </a:cubicBezTo>
                  <a:close/>
                  <a:moveTo>
                    <a:pt x="6156" y="48899"/>
                  </a:moveTo>
                  <a:cubicBezTo>
                    <a:pt x="6013" y="48721"/>
                    <a:pt x="6049" y="48471"/>
                    <a:pt x="6228" y="48340"/>
                  </a:cubicBezTo>
                  <a:lnTo>
                    <a:pt x="6228" y="48340"/>
                  </a:lnTo>
                  <a:cubicBezTo>
                    <a:pt x="6406" y="48197"/>
                    <a:pt x="6656" y="48233"/>
                    <a:pt x="6787" y="48411"/>
                  </a:cubicBezTo>
                  <a:lnTo>
                    <a:pt x="6787" y="48411"/>
                  </a:lnTo>
                  <a:cubicBezTo>
                    <a:pt x="6930" y="48590"/>
                    <a:pt x="6894" y="48840"/>
                    <a:pt x="6716" y="48983"/>
                  </a:cubicBezTo>
                  <a:lnTo>
                    <a:pt x="6716" y="48983"/>
                  </a:lnTo>
                  <a:cubicBezTo>
                    <a:pt x="6644" y="49042"/>
                    <a:pt x="6549" y="49066"/>
                    <a:pt x="6478" y="49066"/>
                  </a:cubicBezTo>
                  <a:lnTo>
                    <a:pt x="6478" y="49066"/>
                  </a:lnTo>
                  <a:cubicBezTo>
                    <a:pt x="6347" y="49066"/>
                    <a:pt x="6228" y="49007"/>
                    <a:pt x="6156" y="48899"/>
                  </a:cubicBezTo>
                  <a:close/>
                  <a:moveTo>
                    <a:pt x="55103" y="47923"/>
                  </a:moveTo>
                  <a:cubicBezTo>
                    <a:pt x="54924" y="47792"/>
                    <a:pt x="54865" y="47554"/>
                    <a:pt x="54996" y="47375"/>
                  </a:cubicBezTo>
                  <a:lnTo>
                    <a:pt x="54996" y="47375"/>
                  </a:lnTo>
                  <a:cubicBezTo>
                    <a:pt x="55115" y="47197"/>
                    <a:pt x="55365" y="47137"/>
                    <a:pt x="55543" y="47268"/>
                  </a:cubicBezTo>
                  <a:lnTo>
                    <a:pt x="55543" y="47268"/>
                  </a:lnTo>
                  <a:cubicBezTo>
                    <a:pt x="55722" y="47399"/>
                    <a:pt x="55770" y="47637"/>
                    <a:pt x="55651" y="47816"/>
                  </a:cubicBezTo>
                  <a:lnTo>
                    <a:pt x="55651" y="47816"/>
                  </a:lnTo>
                  <a:cubicBezTo>
                    <a:pt x="55579" y="47935"/>
                    <a:pt x="55448" y="47994"/>
                    <a:pt x="55329" y="47994"/>
                  </a:cubicBezTo>
                  <a:lnTo>
                    <a:pt x="55329" y="47994"/>
                  </a:lnTo>
                  <a:cubicBezTo>
                    <a:pt x="55246" y="47994"/>
                    <a:pt x="55174" y="47971"/>
                    <a:pt x="55103" y="47923"/>
                  </a:cubicBezTo>
                  <a:close/>
                  <a:moveTo>
                    <a:pt x="4668" y="46744"/>
                  </a:moveTo>
                  <a:cubicBezTo>
                    <a:pt x="4549" y="46554"/>
                    <a:pt x="4608" y="46316"/>
                    <a:pt x="4787" y="46197"/>
                  </a:cubicBezTo>
                  <a:lnTo>
                    <a:pt x="4787" y="46197"/>
                  </a:lnTo>
                  <a:cubicBezTo>
                    <a:pt x="4978" y="46078"/>
                    <a:pt x="5216" y="46137"/>
                    <a:pt x="5335" y="46328"/>
                  </a:cubicBezTo>
                  <a:lnTo>
                    <a:pt x="5335" y="46328"/>
                  </a:lnTo>
                  <a:cubicBezTo>
                    <a:pt x="5454" y="46518"/>
                    <a:pt x="5394" y="46756"/>
                    <a:pt x="5216" y="46875"/>
                  </a:cubicBezTo>
                  <a:lnTo>
                    <a:pt x="5216" y="46875"/>
                  </a:lnTo>
                  <a:cubicBezTo>
                    <a:pt x="5144" y="46923"/>
                    <a:pt x="5085" y="46935"/>
                    <a:pt x="5001" y="46935"/>
                  </a:cubicBezTo>
                  <a:lnTo>
                    <a:pt x="5001" y="46935"/>
                  </a:lnTo>
                  <a:cubicBezTo>
                    <a:pt x="4858" y="46935"/>
                    <a:pt x="4739" y="46863"/>
                    <a:pt x="4668" y="46744"/>
                  </a:cubicBezTo>
                  <a:close/>
                  <a:moveTo>
                    <a:pt x="56520" y="45744"/>
                  </a:moveTo>
                  <a:cubicBezTo>
                    <a:pt x="56317" y="45649"/>
                    <a:pt x="56258" y="45387"/>
                    <a:pt x="56365" y="45197"/>
                  </a:cubicBezTo>
                  <a:lnTo>
                    <a:pt x="56365" y="45197"/>
                  </a:lnTo>
                  <a:cubicBezTo>
                    <a:pt x="56472" y="45006"/>
                    <a:pt x="56722" y="44947"/>
                    <a:pt x="56913" y="45054"/>
                  </a:cubicBezTo>
                  <a:lnTo>
                    <a:pt x="56913" y="45054"/>
                  </a:lnTo>
                  <a:cubicBezTo>
                    <a:pt x="57115" y="45149"/>
                    <a:pt x="57175" y="45411"/>
                    <a:pt x="57067" y="45601"/>
                  </a:cubicBezTo>
                  <a:lnTo>
                    <a:pt x="57067" y="45601"/>
                  </a:lnTo>
                  <a:lnTo>
                    <a:pt x="57067" y="45601"/>
                  </a:lnTo>
                  <a:lnTo>
                    <a:pt x="57067" y="45601"/>
                  </a:lnTo>
                  <a:cubicBezTo>
                    <a:pt x="56996" y="45732"/>
                    <a:pt x="56853" y="45804"/>
                    <a:pt x="56710" y="45804"/>
                  </a:cubicBezTo>
                  <a:lnTo>
                    <a:pt x="56710" y="45804"/>
                  </a:lnTo>
                  <a:cubicBezTo>
                    <a:pt x="56651" y="45792"/>
                    <a:pt x="56579" y="45780"/>
                    <a:pt x="56520" y="45744"/>
                  </a:cubicBezTo>
                  <a:close/>
                  <a:moveTo>
                    <a:pt x="3358" y="44470"/>
                  </a:moveTo>
                  <a:cubicBezTo>
                    <a:pt x="3251" y="44268"/>
                    <a:pt x="3323" y="44030"/>
                    <a:pt x="3537" y="43934"/>
                  </a:cubicBezTo>
                  <a:lnTo>
                    <a:pt x="3537" y="43934"/>
                  </a:lnTo>
                  <a:cubicBezTo>
                    <a:pt x="3727" y="43827"/>
                    <a:pt x="3966" y="43899"/>
                    <a:pt x="4073" y="44113"/>
                  </a:cubicBezTo>
                  <a:lnTo>
                    <a:pt x="4073" y="44113"/>
                  </a:lnTo>
                  <a:cubicBezTo>
                    <a:pt x="4168" y="44304"/>
                    <a:pt x="4096" y="44542"/>
                    <a:pt x="3894" y="44649"/>
                  </a:cubicBezTo>
                  <a:lnTo>
                    <a:pt x="3894" y="44649"/>
                  </a:lnTo>
                  <a:cubicBezTo>
                    <a:pt x="3835" y="44673"/>
                    <a:pt x="3775" y="44685"/>
                    <a:pt x="3715" y="44685"/>
                  </a:cubicBezTo>
                  <a:lnTo>
                    <a:pt x="3715" y="44685"/>
                  </a:lnTo>
                  <a:cubicBezTo>
                    <a:pt x="3561" y="44673"/>
                    <a:pt x="3430" y="44601"/>
                    <a:pt x="3358" y="44470"/>
                  </a:cubicBezTo>
                  <a:close/>
                  <a:moveTo>
                    <a:pt x="57722" y="43458"/>
                  </a:moveTo>
                  <a:cubicBezTo>
                    <a:pt x="57532" y="43363"/>
                    <a:pt x="57436" y="43125"/>
                    <a:pt x="57532" y="42922"/>
                  </a:cubicBezTo>
                  <a:lnTo>
                    <a:pt x="57532" y="42922"/>
                  </a:lnTo>
                  <a:cubicBezTo>
                    <a:pt x="57615" y="42708"/>
                    <a:pt x="57853" y="42637"/>
                    <a:pt x="58068" y="42720"/>
                  </a:cubicBezTo>
                  <a:lnTo>
                    <a:pt x="58068" y="42720"/>
                  </a:lnTo>
                  <a:cubicBezTo>
                    <a:pt x="58258" y="42815"/>
                    <a:pt x="58341" y="43053"/>
                    <a:pt x="58258" y="43256"/>
                  </a:cubicBezTo>
                  <a:lnTo>
                    <a:pt x="58258" y="43256"/>
                  </a:lnTo>
                  <a:lnTo>
                    <a:pt x="58258" y="43256"/>
                  </a:lnTo>
                  <a:lnTo>
                    <a:pt x="58258" y="43256"/>
                  </a:lnTo>
                  <a:cubicBezTo>
                    <a:pt x="58187" y="43411"/>
                    <a:pt x="58044" y="43494"/>
                    <a:pt x="57889" y="43494"/>
                  </a:cubicBezTo>
                  <a:lnTo>
                    <a:pt x="57889" y="43494"/>
                  </a:lnTo>
                  <a:cubicBezTo>
                    <a:pt x="57841" y="43482"/>
                    <a:pt x="57782" y="43470"/>
                    <a:pt x="57722" y="43458"/>
                  </a:cubicBezTo>
                  <a:close/>
                  <a:moveTo>
                    <a:pt x="2251" y="42089"/>
                  </a:moveTo>
                  <a:cubicBezTo>
                    <a:pt x="2168" y="41875"/>
                    <a:pt x="2263" y="41637"/>
                    <a:pt x="2477" y="41565"/>
                  </a:cubicBezTo>
                  <a:lnTo>
                    <a:pt x="2477" y="41565"/>
                  </a:lnTo>
                  <a:cubicBezTo>
                    <a:pt x="2680" y="41470"/>
                    <a:pt x="2906" y="41577"/>
                    <a:pt x="3001" y="41791"/>
                  </a:cubicBezTo>
                  <a:lnTo>
                    <a:pt x="3001" y="41791"/>
                  </a:lnTo>
                  <a:cubicBezTo>
                    <a:pt x="3084" y="41994"/>
                    <a:pt x="2977" y="42232"/>
                    <a:pt x="2775" y="42315"/>
                  </a:cubicBezTo>
                  <a:lnTo>
                    <a:pt x="2775" y="42315"/>
                  </a:lnTo>
                  <a:cubicBezTo>
                    <a:pt x="2727" y="42327"/>
                    <a:pt x="2668" y="42339"/>
                    <a:pt x="2620" y="42339"/>
                  </a:cubicBezTo>
                  <a:lnTo>
                    <a:pt x="2620" y="42339"/>
                  </a:lnTo>
                  <a:cubicBezTo>
                    <a:pt x="2477" y="42327"/>
                    <a:pt x="2322" y="42232"/>
                    <a:pt x="2251" y="42089"/>
                  </a:cubicBezTo>
                  <a:close/>
                  <a:moveTo>
                    <a:pt x="58746" y="41053"/>
                  </a:moveTo>
                  <a:cubicBezTo>
                    <a:pt x="58544" y="40982"/>
                    <a:pt x="58437" y="40756"/>
                    <a:pt x="58508" y="40553"/>
                  </a:cubicBezTo>
                  <a:lnTo>
                    <a:pt x="58508" y="40553"/>
                  </a:lnTo>
                  <a:cubicBezTo>
                    <a:pt x="58579" y="40339"/>
                    <a:pt x="58818" y="40244"/>
                    <a:pt x="59020" y="40315"/>
                  </a:cubicBezTo>
                  <a:lnTo>
                    <a:pt x="59020" y="40315"/>
                  </a:lnTo>
                  <a:cubicBezTo>
                    <a:pt x="59222" y="40386"/>
                    <a:pt x="59330" y="40625"/>
                    <a:pt x="59258" y="40815"/>
                  </a:cubicBezTo>
                  <a:lnTo>
                    <a:pt x="59258" y="40815"/>
                  </a:lnTo>
                  <a:lnTo>
                    <a:pt x="59258" y="40815"/>
                  </a:lnTo>
                  <a:lnTo>
                    <a:pt x="59258" y="40815"/>
                  </a:lnTo>
                  <a:cubicBezTo>
                    <a:pt x="59199" y="40982"/>
                    <a:pt x="59044" y="41089"/>
                    <a:pt x="58877" y="41089"/>
                  </a:cubicBezTo>
                  <a:lnTo>
                    <a:pt x="58877" y="41089"/>
                  </a:lnTo>
                  <a:cubicBezTo>
                    <a:pt x="58841" y="41089"/>
                    <a:pt x="58782" y="41077"/>
                    <a:pt x="58746" y="41053"/>
                  </a:cubicBezTo>
                  <a:close/>
                  <a:moveTo>
                    <a:pt x="1370" y="39613"/>
                  </a:moveTo>
                  <a:cubicBezTo>
                    <a:pt x="1310" y="39410"/>
                    <a:pt x="1418" y="39184"/>
                    <a:pt x="1644" y="39112"/>
                  </a:cubicBezTo>
                  <a:lnTo>
                    <a:pt x="1644" y="39112"/>
                  </a:lnTo>
                  <a:cubicBezTo>
                    <a:pt x="1846" y="39053"/>
                    <a:pt x="2072" y="39148"/>
                    <a:pt x="2144" y="39374"/>
                  </a:cubicBezTo>
                  <a:lnTo>
                    <a:pt x="2144" y="39374"/>
                  </a:lnTo>
                  <a:cubicBezTo>
                    <a:pt x="2203" y="39589"/>
                    <a:pt x="2108" y="39803"/>
                    <a:pt x="1882" y="39886"/>
                  </a:cubicBezTo>
                  <a:lnTo>
                    <a:pt x="1882" y="39886"/>
                  </a:lnTo>
                  <a:cubicBezTo>
                    <a:pt x="1834" y="39898"/>
                    <a:pt x="1810" y="39898"/>
                    <a:pt x="1763" y="39898"/>
                  </a:cubicBezTo>
                  <a:lnTo>
                    <a:pt x="1763" y="39898"/>
                  </a:lnTo>
                  <a:cubicBezTo>
                    <a:pt x="1584" y="39886"/>
                    <a:pt x="1418" y="39779"/>
                    <a:pt x="1370" y="39613"/>
                  </a:cubicBezTo>
                  <a:close/>
                  <a:moveTo>
                    <a:pt x="59532" y="38600"/>
                  </a:moveTo>
                  <a:cubicBezTo>
                    <a:pt x="59330" y="38541"/>
                    <a:pt x="59199" y="38339"/>
                    <a:pt x="59258" y="38112"/>
                  </a:cubicBezTo>
                  <a:lnTo>
                    <a:pt x="59258" y="38112"/>
                  </a:lnTo>
                  <a:cubicBezTo>
                    <a:pt x="59318" y="37898"/>
                    <a:pt x="59532" y="37767"/>
                    <a:pt x="59746" y="37827"/>
                  </a:cubicBezTo>
                  <a:lnTo>
                    <a:pt x="59746" y="37827"/>
                  </a:lnTo>
                  <a:cubicBezTo>
                    <a:pt x="59949" y="37886"/>
                    <a:pt x="60092" y="38100"/>
                    <a:pt x="60032" y="38315"/>
                  </a:cubicBezTo>
                  <a:lnTo>
                    <a:pt x="60032" y="38315"/>
                  </a:lnTo>
                  <a:cubicBezTo>
                    <a:pt x="59984" y="38493"/>
                    <a:pt x="59818" y="38612"/>
                    <a:pt x="59639" y="38612"/>
                  </a:cubicBezTo>
                  <a:lnTo>
                    <a:pt x="59639" y="38612"/>
                  </a:lnTo>
                  <a:cubicBezTo>
                    <a:pt x="59615" y="38612"/>
                    <a:pt x="59580" y="38600"/>
                    <a:pt x="59532" y="38600"/>
                  </a:cubicBezTo>
                  <a:close/>
                  <a:moveTo>
                    <a:pt x="691" y="37065"/>
                  </a:moveTo>
                  <a:cubicBezTo>
                    <a:pt x="644" y="36862"/>
                    <a:pt x="775" y="36636"/>
                    <a:pt x="1001" y="36588"/>
                  </a:cubicBezTo>
                  <a:lnTo>
                    <a:pt x="1001" y="36588"/>
                  </a:lnTo>
                  <a:cubicBezTo>
                    <a:pt x="1215" y="36553"/>
                    <a:pt x="1429" y="36684"/>
                    <a:pt x="1477" y="36910"/>
                  </a:cubicBezTo>
                  <a:lnTo>
                    <a:pt x="1477" y="36910"/>
                  </a:lnTo>
                  <a:cubicBezTo>
                    <a:pt x="1525" y="37124"/>
                    <a:pt x="1394" y="37338"/>
                    <a:pt x="1179" y="37386"/>
                  </a:cubicBezTo>
                  <a:lnTo>
                    <a:pt x="1179" y="37386"/>
                  </a:lnTo>
                  <a:cubicBezTo>
                    <a:pt x="1156" y="37398"/>
                    <a:pt x="1120" y="37398"/>
                    <a:pt x="1096" y="37398"/>
                  </a:cubicBezTo>
                  <a:lnTo>
                    <a:pt x="1096" y="37398"/>
                  </a:lnTo>
                  <a:cubicBezTo>
                    <a:pt x="894" y="37386"/>
                    <a:pt x="739" y="37267"/>
                    <a:pt x="691" y="37065"/>
                  </a:cubicBezTo>
                  <a:close/>
                  <a:moveTo>
                    <a:pt x="60127" y="36076"/>
                  </a:moveTo>
                  <a:cubicBezTo>
                    <a:pt x="59913" y="36041"/>
                    <a:pt x="59758" y="35838"/>
                    <a:pt x="59806" y="35612"/>
                  </a:cubicBezTo>
                  <a:lnTo>
                    <a:pt x="59806" y="35612"/>
                  </a:lnTo>
                  <a:cubicBezTo>
                    <a:pt x="59830" y="35386"/>
                    <a:pt x="60044" y="35243"/>
                    <a:pt x="60270" y="35279"/>
                  </a:cubicBezTo>
                  <a:lnTo>
                    <a:pt x="60270" y="35279"/>
                  </a:lnTo>
                  <a:cubicBezTo>
                    <a:pt x="60484" y="35326"/>
                    <a:pt x="60627" y="35541"/>
                    <a:pt x="60592" y="35743"/>
                  </a:cubicBezTo>
                  <a:lnTo>
                    <a:pt x="60592" y="35743"/>
                  </a:lnTo>
                  <a:lnTo>
                    <a:pt x="60592" y="35743"/>
                  </a:lnTo>
                  <a:lnTo>
                    <a:pt x="60592" y="35743"/>
                  </a:lnTo>
                  <a:cubicBezTo>
                    <a:pt x="60568" y="35933"/>
                    <a:pt x="60389" y="36076"/>
                    <a:pt x="60211" y="36076"/>
                  </a:cubicBezTo>
                  <a:lnTo>
                    <a:pt x="60211" y="36076"/>
                  </a:lnTo>
                  <a:close/>
                  <a:moveTo>
                    <a:pt x="239" y="34481"/>
                  </a:moveTo>
                  <a:lnTo>
                    <a:pt x="239" y="34481"/>
                  </a:lnTo>
                  <a:lnTo>
                    <a:pt x="239" y="34481"/>
                  </a:lnTo>
                  <a:cubicBezTo>
                    <a:pt x="215" y="34255"/>
                    <a:pt x="382" y="34064"/>
                    <a:pt x="584" y="34028"/>
                  </a:cubicBezTo>
                  <a:lnTo>
                    <a:pt x="584" y="34028"/>
                  </a:lnTo>
                  <a:cubicBezTo>
                    <a:pt x="810" y="34005"/>
                    <a:pt x="1001" y="34171"/>
                    <a:pt x="1037" y="34374"/>
                  </a:cubicBezTo>
                  <a:lnTo>
                    <a:pt x="1037" y="34374"/>
                  </a:lnTo>
                  <a:cubicBezTo>
                    <a:pt x="1060" y="34600"/>
                    <a:pt x="894" y="34790"/>
                    <a:pt x="691" y="34826"/>
                  </a:cubicBezTo>
                  <a:lnTo>
                    <a:pt x="691" y="34826"/>
                  </a:lnTo>
                  <a:lnTo>
                    <a:pt x="644" y="34826"/>
                  </a:lnTo>
                  <a:lnTo>
                    <a:pt x="644" y="34826"/>
                  </a:lnTo>
                  <a:cubicBezTo>
                    <a:pt x="453" y="34838"/>
                    <a:pt x="275" y="34683"/>
                    <a:pt x="239" y="34481"/>
                  </a:cubicBezTo>
                  <a:close/>
                  <a:moveTo>
                    <a:pt x="60484" y="33517"/>
                  </a:moveTo>
                  <a:cubicBezTo>
                    <a:pt x="60270" y="33493"/>
                    <a:pt x="60103" y="33302"/>
                    <a:pt x="60115" y="33076"/>
                  </a:cubicBezTo>
                  <a:lnTo>
                    <a:pt x="60115" y="33076"/>
                  </a:lnTo>
                  <a:cubicBezTo>
                    <a:pt x="60127" y="32862"/>
                    <a:pt x="60330" y="32695"/>
                    <a:pt x="60544" y="32707"/>
                  </a:cubicBezTo>
                  <a:lnTo>
                    <a:pt x="60544" y="32707"/>
                  </a:lnTo>
                  <a:cubicBezTo>
                    <a:pt x="60770" y="32719"/>
                    <a:pt x="60937" y="32921"/>
                    <a:pt x="60925" y="33136"/>
                  </a:cubicBezTo>
                  <a:lnTo>
                    <a:pt x="60925" y="33136"/>
                  </a:lnTo>
                  <a:cubicBezTo>
                    <a:pt x="60901" y="33350"/>
                    <a:pt x="60723" y="33517"/>
                    <a:pt x="60520" y="33517"/>
                  </a:cubicBezTo>
                  <a:lnTo>
                    <a:pt x="60520" y="33517"/>
                  </a:lnTo>
                  <a:close/>
                  <a:moveTo>
                    <a:pt x="25" y="31873"/>
                  </a:moveTo>
                  <a:cubicBezTo>
                    <a:pt x="1" y="31647"/>
                    <a:pt x="179" y="31457"/>
                    <a:pt x="406" y="31457"/>
                  </a:cubicBezTo>
                  <a:lnTo>
                    <a:pt x="406" y="31457"/>
                  </a:lnTo>
                  <a:cubicBezTo>
                    <a:pt x="632" y="31445"/>
                    <a:pt x="810" y="31623"/>
                    <a:pt x="822" y="31850"/>
                  </a:cubicBezTo>
                  <a:lnTo>
                    <a:pt x="822" y="31850"/>
                  </a:lnTo>
                  <a:cubicBezTo>
                    <a:pt x="834" y="32064"/>
                    <a:pt x="656" y="32266"/>
                    <a:pt x="441" y="32266"/>
                  </a:cubicBezTo>
                  <a:lnTo>
                    <a:pt x="441" y="32266"/>
                  </a:lnTo>
                  <a:lnTo>
                    <a:pt x="417" y="32266"/>
                  </a:lnTo>
                  <a:lnTo>
                    <a:pt x="417" y="32266"/>
                  </a:lnTo>
                  <a:cubicBezTo>
                    <a:pt x="215" y="32243"/>
                    <a:pt x="36" y="32088"/>
                    <a:pt x="25" y="31873"/>
                  </a:cubicBezTo>
                  <a:close/>
                  <a:moveTo>
                    <a:pt x="60234" y="30516"/>
                  </a:moveTo>
                  <a:lnTo>
                    <a:pt x="60234" y="30516"/>
                  </a:lnTo>
                  <a:lnTo>
                    <a:pt x="60234" y="30492"/>
                  </a:lnTo>
                  <a:lnTo>
                    <a:pt x="60234" y="30492"/>
                  </a:lnTo>
                  <a:lnTo>
                    <a:pt x="60234" y="30445"/>
                  </a:lnTo>
                  <a:lnTo>
                    <a:pt x="60234" y="30445"/>
                  </a:lnTo>
                  <a:cubicBezTo>
                    <a:pt x="60234" y="30219"/>
                    <a:pt x="60413" y="30040"/>
                    <a:pt x="60639" y="30040"/>
                  </a:cubicBezTo>
                  <a:lnTo>
                    <a:pt x="60639" y="30040"/>
                  </a:lnTo>
                  <a:cubicBezTo>
                    <a:pt x="60865" y="30040"/>
                    <a:pt x="61044" y="30219"/>
                    <a:pt x="61044" y="30445"/>
                  </a:cubicBezTo>
                  <a:lnTo>
                    <a:pt x="61044" y="30445"/>
                  </a:lnTo>
                  <a:lnTo>
                    <a:pt x="61044" y="30480"/>
                  </a:lnTo>
                  <a:lnTo>
                    <a:pt x="61044" y="30480"/>
                  </a:lnTo>
                  <a:lnTo>
                    <a:pt x="61044" y="30504"/>
                  </a:lnTo>
                  <a:lnTo>
                    <a:pt x="61044" y="30504"/>
                  </a:lnTo>
                  <a:cubicBezTo>
                    <a:pt x="61044" y="30730"/>
                    <a:pt x="60865" y="30909"/>
                    <a:pt x="60639" y="30909"/>
                  </a:cubicBezTo>
                  <a:lnTo>
                    <a:pt x="60639" y="30909"/>
                  </a:lnTo>
                  <a:cubicBezTo>
                    <a:pt x="60413" y="30921"/>
                    <a:pt x="60234" y="30742"/>
                    <a:pt x="60234" y="30516"/>
                  </a:cubicBezTo>
                  <a:close/>
                  <a:moveTo>
                    <a:pt x="406" y="29659"/>
                  </a:moveTo>
                  <a:cubicBezTo>
                    <a:pt x="179" y="29647"/>
                    <a:pt x="25" y="29468"/>
                    <a:pt x="25" y="29242"/>
                  </a:cubicBezTo>
                  <a:lnTo>
                    <a:pt x="25" y="29242"/>
                  </a:lnTo>
                  <a:cubicBezTo>
                    <a:pt x="36" y="29016"/>
                    <a:pt x="215" y="28861"/>
                    <a:pt x="441" y="28861"/>
                  </a:cubicBezTo>
                  <a:lnTo>
                    <a:pt x="441" y="28861"/>
                  </a:lnTo>
                  <a:cubicBezTo>
                    <a:pt x="656" y="28873"/>
                    <a:pt x="822" y="29052"/>
                    <a:pt x="822" y="29266"/>
                  </a:cubicBezTo>
                  <a:lnTo>
                    <a:pt x="822" y="29266"/>
                  </a:lnTo>
                  <a:cubicBezTo>
                    <a:pt x="810" y="29480"/>
                    <a:pt x="632" y="29659"/>
                    <a:pt x="417" y="29659"/>
                  </a:cubicBezTo>
                  <a:lnTo>
                    <a:pt x="417" y="29659"/>
                  </a:lnTo>
                  <a:close/>
                  <a:moveTo>
                    <a:pt x="60115" y="27897"/>
                  </a:moveTo>
                  <a:cubicBezTo>
                    <a:pt x="60103" y="27682"/>
                    <a:pt x="60270" y="27480"/>
                    <a:pt x="60484" y="27468"/>
                  </a:cubicBezTo>
                  <a:lnTo>
                    <a:pt x="60484" y="27468"/>
                  </a:lnTo>
                  <a:cubicBezTo>
                    <a:pt x="60711" y="27456"/>
                    <a:pt x="60901" y="27623"/>
                    <a:pt x="60925" y="27837"/>
                  </a:cubicBezTo>
                  <a:lnTo>
                    <a:pt x="60925" y="27837"/>
                  </a:lnTo>
                  <a:cubicBezTo>
                    <a:pt x="60937" y="28063"/>
                    <a:pt x="60770" y="28254"/>
                    <a:pt x="60544" y="28278"/>
                  </a:cubicBezTo>
                  <a:lnTo>
                    <a:pt x="60544" y="28278"/>
                  </a:lnTo>
                  <a:lnTo>
                    <a:pt x="60520" y="28278"/>
                  </a:lnTo>
                  <a:lnTo>
                    <a:pt x="60520" y="28278"/>
                  </a:lnTo>
                  <a:cubicBezTo>
                    <a:pt x="60306" y="28254"/>
                    <a:pt x="60127" y="28111"/>
                    <a:pt x="60115" y="27897"/>
                  </a:cubicBezTo>
                  <a:close/>
                  <a:moveTo>
                    <a:pt x="584" y="27075"/>
                  </a:moveTo>
                  <a:cubicBezTo>
                    <a:pt x="358" y="27040"/>
                    <a:pt x="215" y="26849"/>
                    <a:pt x="239" y="26623"/>
                  </a:cubicBezTo>
                  <a:lnTo>
                    <a:pt x="239" y="26623"/>
                  </a:lnTo>
                  <a:cubicBezTo>
                    <a:pt x="275" y="26397"/>
                    <a:pt x="477" y="26254"/>
                    <a:pt x="691" y="26278"/>
                  </a:cubicBezTo>
                  <a:lnTo>
                    <a:pt x="691" y="26278"/>
                  </a:lnTo>
                  <a:cubicBezTo>
                    <a:pt x="918" y="26313"/>
                    <a:pt x="1060" y="26516"/>
                    <a:pt x="1037" y="26730"/>
                  </a:cubicBezTo>
                  <a:lnTo>
                    <a:pt x="1037" y="26730"/>
                  </a:lnTo>
                  <a:cubicBezTo>
                    <a:pt x="1001" y="26932"/>
                    <a:pt x="834" y="27087"/>
                    <a:pt x="632" y="27087"/>
                  </a:cubicBezTo>
                  <a:lnTo>
                    <a:pt x="632" y="27087"/>
                  </a:lnTo>
                  <a:cubicBezTo>
                    <a:pt x="620" y="27087"/>
                    <a:pt x="596" y="27087"/>
                    <a:pt x="584" y="27075"/>
                  </a:cubicBezTo>
                  <a:close/>
                  <a:moveTo>
                    <a:pt x="59794" y="25361"/>
                  </a:moveTo>
                  <a:cubicBezTo>
                    <a:pt x="59746" y="25135"/>
                    <a:pt x="59889" y="24920"/>
                    <a:pt x="60115" y="24896"/>
                  </a:cubicBezTo>
                  <a:lnTo>
                    <a:pt x="60115" y="24896"/>
                  </a:lnTo>
                  <a:cubicBezTo>
                    <a:pt x="60342" y="24873"/>
                    <a:pt x="60544" y="25004"/>
                    <a:pt x="60580" y="25218"/>
                  </a:cubicBezTo>
                  <a:lnTo>
                    <a:pt x="60580" y="25218"/>
                  </a:lnTo>
                  <a:cubicBezTo>
                    <a:pt x="60627" y="25444"/>
                    <a:pt x="60473" y="25658"/>
                    <a:pt x="60246" y="25682"/>
                  </a:cubicBezTo>
                  <a:lnTo>
                    <a:pt x="60246" y="25682"/>
                  </a:lnTo>
                  <a:cubicBezTo>
                    <a:pt x="60223" y="25682"/>
                    <a:pt x="60211" y="25694"/>
                    <a:pt x="60175" y="25694"/>
                  </a:cubicBezTo>
                  <a:lnTo>
                    <a:pt x="60175" y="25694"/>
                  </a:lnTo>
                  <a:cubicBezTo>
                    <a:pt x="59984" y="25694"/>
                    <a:pt x="59818" y="25563"/>
                    <a:pt x="59794" y="25361"/>
                  </a:cubicBezTo>
                  <a:close/>
                  <a:moveTo>
                    <a:pt x="989" y="24527"/>
                  </a:moveTo>
                  <a:cubicBezTo>
                    <a:pt x="775" y="24480"/>
                    <a:pt x="632" y="24265"/>
                    <a:pt x="679" y="24051"/>
                  </a:cubicBezTo>
                  <a:lnTo>
                    <a:pt x="679" y="24051"/>
                  </a:lnTo>
                  <a:lnTo>
                    <a:pt x="679" y="24051"/>
                  </a:lnTo>
                  <a:lnTo>
                    <a:pt x="679" y="24051"/>
                  </a:lnTo>
                  <a:cubicBezTo>
                    <a:pt x="715" y="23837"/>
                    <a:pt x="929" y="23694"/>
                    <a:pt x="1156" y="23730"/>
                  </a:cubicBezTo>
                  <a:lnTo>
                    <a:pt x="1156" y="23730"/>
                  </a:lnTo>
                  <a:cubicBezTo>
                    <a:pt x="1358" y="23777"/>
                    <a:pt x="1513" y="24003"/>
                    <a:pt x="1465" y="24206"/>
                  </a:cubicBezTo>
                  <a:lnTo>
                    <a:pt x="1465" y="24206"/>
                  </a:lnTo>
                  <a:cubicBezTo>
                    <a:pt x="1418" y="24408"/>
                    <a:pt x="1251" y="24527"/>
                    <a:pt x="1072" y="24527"/>
                  </a:cubicBezTo>
                  <a:lnTo>
                    <a:pt x="1072" y="24527"/>
                  </a:lnTo>
                  <a:close/>
                  <a:moveTo>
                    <a:pt x="59234" y="22872"/>
                  </a:moveTo>
                  <a:cubicBezTo>
                    <a:pt x="59175" y="22658"/>
                    <a:pt x="59318" y="22444"/>
                    <a:pt x="59520" y="22384"/>
                  </a:cubicBezTo>
                  <a:lnTo>
                    <a:pt x="59520" y="22384"/>
                  </a:lnTo>
                  <a:cubicBezTo>
                    <a:pt x="59734" y="22325"/>
                    <a:pt x="59961" y="22456"/>
                    <a:pt x="60008" y="22658"/>
                  </a:cubicBezTo>
                  <a:lnTo>
                    <a:pt x="60008" y="22658"/>
                  </a:lnTo>
                  <a:cubicBezTo>
                    <a:pt x="60080" y="22872"/>
                    <a:pt x="59937" y="23099"/>
                    <a:pt x="59734" y="23158"/>
                  </a:cubicBezTo>
                  <a:lnTo>
                    <a:pt x="59734" y="23158"/>
                  </a:lnTo>
                  <a:cubicBezTo>
                    <a:pt x="59699" y="23170"/>
                    <a:pt x="59651" y="23170"/>
                    <a:pt x="59627" y="23170"/>
                  </a:cubicBezTo>
                  <a:lnTo>
                    <a:pt x="59627" y="23170"/>
                  </a:lnTo>
                  <a:cubicBezTo>
                    <a:pt x="59449" y="23170"/>
                    <a:pt x="59282" y="23051"/>
                    <a:pt x="59234" y="22872"/>
                  </a:cubicBezTo>
                  <a:close/>
                  <a:moveTo>
                    <a:pt x="1608" y="22003"/>
                  </a:moveTo>
                  <a:cubicBezTo>
                    <a:pt x="1406" y="21944"/>
                    <a:pt x="1287" y="21706"/>
                    <a:pt x="1346" y="21503"/>
                  </a:cubicBezTo>
                  <a:lnTo>
                    <a:pt x="1346" y="21503"/>
                  </a:lnTo>
                  <a:cubicBezTo>
                    <a:pt x="1418" y="21289"/>
                    <a:pt x="1644" y="21170"/>
                    <a:pt x="1858" y="21229"/>
                  </a:cubicBezTo>
                  <a:lnTo>
                    <a:pt x="1858" y="21229"/>
                  </a:lnTo>
                  <a:cubicBezTo>
                    <a:pt x="2061" y="21289"/>
                    <a:pt x="2180" y="21527"/>
                    <a:pt x="2120" y="21741"/>
                  </a:cubicBezTo>
                  <a:lnTo>
                    <a:pt x="2120" y="21741"/>
                  </a:lnTo>
                  <a:cubicBezTo>
                    <a:pt x="2061" y="21920"/>
                    <a:pt x="1906" y="22027"/>
                    <a:pt x="1739" y="22027"/>
                  </a:cubicBezTo>
                  <a:lnTo>
                    <a:pt x="1739" y="22027"/>
                  </a:lnTo>
                  <a:cubicBezTo>
                    <a:pt x="1691" y="22027"/>
                    <a:pt x="1656" y="22003"/>
                    <a:pt x="1608" y="22003"/>
                  </a:cubicBezTo>
                  <a:close/>
                  <a:moveTo>
                    <a:pt x="58484" y="20432"/>
                  </a:moveTo>
                  <a:cubicBezTo>
                    <a:pt x="58401" y="20217"/>
                    <a:pt x="58508" y="20003"/>
                    <a:pt x="58722" y="19920"/>
                  </a:cubicBezTo>
                  <a:lnTo>
                    <a:pt x="58722" y="19920"/>
                  </a:lnTo>
                  <a:cubicBezTo>
                    <a:pt x="58925" y="19848"/>
                    <a:pt x="59151" y="19955"/>
                    <a:pt x="59222" y="20158"/>
                  </a:cubicBezTo>
                  <a:lnTo>
                    <a:pt x="59222" y="20158"/>
                  </a:lnTo>
                  <a:cubicBezTo>
                    <a:pt x="59294" y="20372"/>
                    <a:pt x="59199" y="20598"/>
                    <a:pt x="58984" y="20670"/>
                  </a:cubicBezTo>
                  <a:lnTo>
                    <a:pt x="58984" y="20670"/>
                  </a:lnTo>
                  <a:cubicBezTo>
                    <a:pt x="58937" y="20682"/>
                    <a:pt x="58901" y="20694"/>
                    <a:pt x="58853" y="20694"/>
                  </a:cubicBezTo>
                  <a:lnTo>
                    <a:pt x="58853" y="20694"/>
                  </a:lnTo>
                  <a:cubicBezTo>
                    <a:pt x="58687" y="20694"/>
                    <a:pt x="58544" y="20598"/>
                    <a:pt x="58484" y="20432"/>
                  </a:cubicBezTo>
                  <a:close/>
                  <a:moveTo>
                    <a:pt x="2442" y="19551"/>
                  </a:moveTo>
                  <a:cubicBezTo>
                    <a:pt x="2239" y="19467"/>
                    <a:pt x="2144" y="19241"/>
                    <a:pt x="2227" y="19027"/>
                  </a:cubicBezTo>
                  <a:lnTo>
                    <a:pt x="2227" y="19027"/>
                  </a:lnTo>
                  <a:cubicBezTo>
                    <a:pt x="2311" y="18824"/>
                    <a:pt x="2537" y="18729"/>
                    <a:pt x="2739" y="18812"/>
                  </a:cubicBezTo>
                  <a:lnTo>
                    <a:pt x="2739" y="18812"/>
                  </a:lnTo>
                  <a:cubicBezTo>
                    <a:pt x="2953" y="18896"/>
                    <a:pt x="3037" y="19122"/>
                    <a:pt x="2965" y="19324"/>
                  </a:cubicBezTo>
                  <a:lnTo>
                    <a:pt x="2965" y="19324"/>
                  </a:lnTo>
                  <a:cubicBezTo>
                    <a:pt x="2906" y="19479"/>
                    <a:pt x="2763" y="19586"/>
                    <a:pt x="2596" y="19586"/>
                  </a:cubicBezTo>
                  <a:lnTo>
                    <a:pt x="2596" y="19586"/>
                  </a:lnTo>
                  <a:cubicBezTo>
                    <a:pt x="2549" y="19586"/>
                    <a:pt x="2501" y="19562"/>
                    <a:pt x="2442" y="19551"/>
                  </a:cubicBezTo>
                  <a:close/>
                  <a:moveTo>
                    <a:pt x="57496" y="18062"/>
                  </a:moveTo>
                  <a:lnTo>
                    <a:pt x="57496" y="18062"/>
                  </a:lnTo>
                  <a:cubicBezTo>
                    <a:pt x="57413" y="17860"/>
                    <a:pt x="57496" y="17622"/>
                    <a:pt x="57687" y="17526"/>
                  </a:cubicBezTo>
                  <a:lnTo>
                    <a:pt x="57687" y="17526"/>
                  </a:lnTo>
                  <a:cubicBezTo>
                    <a:pt x="57901" y="17443"/>
                    <a:pt x="58139" y="17526"/>
                    <a:pt x="58222" y="17729"/>
                  </a:cubicBezTo>
                  <a:lnTo>
                    <a:pt x="58222" y="17729"/>
                  </a:lnTo>
                  <a:cubicBezTo>
                    <a:pt x="58318" y="17919"/>
                    <a:pt x="58222" y="18158"/>
                    <a:pt x="58032" y="18265"/>
                  </a:cubicBezTo>
                  <a:lnTo>
                    <a:pt x="58032" y="18265"/>
                  </a:lnTo>
                  <a:cubicBezTo>
                    <a:pt x="57972" y="18288"/>
                    <a:pt x="57925" y="18288"/>
                    <a:pt x="57865" y="18288"/>
                  </a:cubicBezTo>
                  <a:lnTo>
                    <a:pt x="57865" y="18288"/>
                  </a:lnTo>
                  <a:cubicBezTo>
                    <a:pt x="57722" y="18300"/>
                    <a:pt x="57567" y="18217"/>
                    <a:pt x="57496" y="18062"/>
                  </a:cubicBezTo>
                  <a:close/>
                  <a:moveTo>
                    <a:pt x="3501" y="17169"/>
                  </a:moveTo>
                  <a:cubicBezTo>
                    <a:pt x="3311" y="17074"/>
                    <a:pt x="3239" y="16824"/>
                    <a:pt x="3323" y="16634"/>
                  </a:cubicBezTo>
                  <a:lnTo>
                    <a:pt x="3323" y="16634"/>
                  </a:lnTo>
                  <a:lnTo>
                    <a:pt x="3323" y="16634"/>
                  </a:lnTo>
                  <a:lnTo>
                    <a:pt x="3323" y="16634"/>
                  </a:lnTo>
                  <a:cubicBezTo>
                    <a:pt x="3430" y="16443"/>
                    <a:pt x="3668" y="16372"/>
                    <a:pt x="3858" y="16455"/>
                  </a:cubicBezTo>
                  <a:lnTo>
                    <a:pt x="3858" y="16455"/>
                  </a:lnTo>
                  <a:cubicBezTo>
                    <a:pt x="4049" y="16562"/>
                    <a:pt x="4132" y="16800"/>
                    <a:pt x="4037" y="16991"/>
                  </a:cubicBezTo>
                  <a:lnTo>
                    <a:pt x="4037" y="16991"/>
                  </a:lnTo>
                  <a:cubicBezTo>
                    <a:pt x="3966" y="17134"/>
                    <a:pt x="3835" y="17217"/>
                    <a:pt x="3680" y="17217"/>
                  </a:cubicBezTo>
                  <a:lnTo>
                    <a:pt x="3680" y="17217"/>
                  </a:lnTo>
                  <a:cubicBezTo>
                    <a:pt x="3620" y="17217"/>
                    <a:pt x="3561" y="17205"/>
                    <a:pt x="3501" y="17169"/>
                  </a:cubicBezTo>
                  <a:close/>
                  <a:moveTo>
                    <a:pt x="56341" y="15788"/>
                  </a:moveTo>
                  <a:lnTo>
                    <a:pt x="56341" y="15788"/>
                  </a:lnTo>
                  <a:cubicBezTo>
                    <a:pt x="56234" y="15598"/>
                    <a:pt x="56293" y="15360"/>
                    <a:pt x="56484" y="15240"/>
                  </a:cubicBezTo>
                  <a:lnTo>
                    <a:pt x="56484" y="15240"/>
                  </a:lnTo>
                  <a:cubicBezTo>
                    <a:pt x="56674" y="15133"/>
                    <a:pt x="56925" y="15193"/>
                    <a:pt x="57032" y="15383"/>
                  </a:cubicBezTo>
                  <a:lnTo>
                    <a:pt x="57032" y="15383"/>
                  </a:lnTo>
                  <a:lnTo>
                    <a:pt x="57032" y="15383"/>
                  </a:lnTo>
                  <a:lnTo>
                    <a:pt x="57032" y="15383"/>
                  </a:lnTo>
                  <a:cubicBezTo>
                    <a:pt x="57139" y="15586"/>
                    <a:pt x="57079" y="15812"/>
                    <a:pt x="56889" y="15931"/>
                  </a:cubicBezTo>
                  <a:lnTo>
                    <a:pt x="56889" y="15931"/>
                  </a:lnTo>
                  <a:cubicBezTo>
                    <a:pt x="56829" y="15967"/>
                    <a:pt x="56758" y="15979"/>
                    <a:pt x="56698" y="15979"/>
                  </a:cubicBezTo>
                  <a:lnTo>
                    <a:pt x="56698" y="15979"/>
                  </a:lnTo>
                  <a:cubicBezTo>
                    <a:pt x="56544" y="15991"/>
                    <a:pt x="56413" y="15919"/>
                    <a:pt x="56341" y="15788"/>
                  </a:cubicBezTo>
                  <a:close/>
                  <a:moveTo>
                    <a:pt x="4751" y="14907"/>
                  </a:moveTo>
                  <a:cubicBezTo>
                    <a:pt x="4561" y="14788"/>
                    <a:pt x="4501" y="14538"/>
                    <a:pt x="4620" y="14359"/>
                  </a:cubicBezTo>
                  <a:lnTo>
                    <a:pt x="4620" y="14359"/>
                  </a:lnTo>
                  <a:cubicBezTo>
                    <a:pt x="4739" y="14169"/>
                    <a:pt x="4989" y="14109"/>
                    <a:pt x="5168" y="14228"/>
                  </a:cubicBezTo>
                  <a:lnTo>
                    <a:pt x="5168" y="14228"/>
                  </a:lnTo>
                  <a:cubicBezTo>
                    <a:pt x="5359" y="14348"/>
                    <a:pt x="5406" y="14598"/>
                    <a:pt x="5299" y="14776"/>
                  </a:cubicBezTo>
                  <a:lnTo>
                    <a:pt x="5299" y="14776"/>
                  </a:lnTo>
                  <a:cubicBezTo>
                    <a:pt x="5228" y="14895"/>
                    <a:pt x="5097" y="14967"/>
                    <a:pt x="4966" y="14967"/>
                  </a:cubicBezTo>
                  <a:lnTo>
                    <a:pt x="4966" y="14967"/>
                  </a:lnTo>
                  <a:cubicBezTo>
                    <a:pt x="4882" y="14967"/>
                    <a:pt x="4811" y="14943"/>
                    <a:pt x="4751" y="14907"/>
                  </a:cubicBezTo>
                  <a:close/>
                  <a:moveTo>
                    <a:pt x="54972" y="13633"/>
                  </a:moveTo>
                  <a:cubicBezTo>
                    <a:pt x="54853" y="13455"/>
                    <a:pt x="54889" y="13193"/>
                    <a:pt x="55067" y="13074"/>
                  </a:cubicBezTo>
                  <a:lnTo>
                    <a:pt x="55067" y="13074"/>
                  </a:lnTo>
                  <a:cubicBezTo>
                    <a:pt x="55246" y="12943"/>
                    <a:pt x="55508" y="13002"/>
                    <a:pt x="55639" y="13181"/>
                  </a:cubicBezTo>
                  <a:lnTo>
                    <a:pt x="55639" y="13181"/>
                  </a:lnTo>
                  <a:cubicBezTo>
                    <a:pt x="55758" y="13359"/>
                    <a:pt x="55710" y="13609"/>
                    <a:pt x="55531" y="13728"/>
                  </a:cubicBezTo>
                  <a:lnTo>
                    <a:pt x="55531" y="13728"/>
                  </a:lnTo>
                  <a:cubicBezTo>
                    <a:pt x="55460" y="13776"/>
                    <a:pt x="55389" y="13812"/>
                    <a:pt x="55305" y="13812"/>
                  </a:cubicBezTo>
                  <a:lnTo>
                    <a:pt x="55305" y="13812"/>
                  </a:lnTo>
                  <a:cubicBezTo>
                    <a:pt x="55174" y="13812"/>
                    <a:pt x="55043" y="13752"/>
                    <a:pt x="54972" y="13633"/>
                  </a:cubicBezTo>
                  <a:close/>
                  <a:moveTo>
                    <a:pt x="6192" y="12752"/>
                  </a:moveTo>
                  <a:cubicBezTo>
                    <a:pt x="6013" y="12621"/>
                    <a:pt x="5990" y="12359"/>
                    <a:pt x="6121" y="12181"/>
                  </a:cubicBezTo>
                  <a:lnTo>
                    <a:pt x="6121" y="12181"/>
                  </a:lnTo>
                  <a:lnTo>
                    <a:pt x="6121" y="12181"/>
                  </a:lnTo>
                  <a:lnTo>
                    <a:pt x="6121" y="12181"/>
                  </a:lnTo>
                  <a:cubicBezTo>
                    <a:pt x="6252" y="12002"/>
                    <a:pt x="6513" y="11978"/>
                    <a:pt x="6692" y="12109"/>
                  </a:cubicBezTo>
                  <a:lnTo>
                    <a:pt x="6692" y="12109"/>
                  </a:lnTo>
                  <a:cubicBezTo>
                    <a:pt x="6871" y="12240"/>
                    <a:pt x="6894" y="12502"/>
                    <a:pt x="6763" y="12681"/>
                  </a:cubicBezTo>
                  <a:lnTo>
                    <a:pt x="6763" y="12681"/>
                  </a:lnTo>
                  <a:cubicBezTo>
                    <a:pt x="6692" y="12776"/>
                    <a:pt x="6573" y="12835"/>
                    <a:pt x="6430" y="12835"/>
                  </a:cubicBezTo>
                  <a:lnTo>
                    <a:pt x="6430" y="12835"/>
                  </a:lnTo>
                  <a:cubicBezTo>
                    <a:pt x="6347" y="12824"/>
                    <a:pt x="6252" y="12812"/>
                    <a:pt x="6192" y="12752"/>
                  </a:cubicBezTo>
                  <a:close/>
                  <a:moveTo>
                    <a:pt x="53424" y="11585"/>
                  </a:moveTo>
                  <a:cubicBezTo>
                    <a:pt x="53269" y="11430"/>
                    <a:pt x="53305" y="11169"/>
                    <a:pt x="53460" y="11026"/>
                  </a:cubicBezTo>
                  <a:lnTo>
                    <a:pt x="53460" y="11026"/>
                  </a:lnTo>
                  <a:cubicBezTo>
                    <a:pt x="53626" y="10895"/>
                    <a:pt x="53900" y="10907"/>
                    <a:pt x="54031" y="11085"/>
                  </a:cubicBezTo>
                  <a:lnTo>
                    <a:pt x="54031" y="11085"/>
                  </a:lnTo>
                  <a:cubicBezTo>
                    <a:pt x="54162" y="11252"/>
                    <a:pt x="54150" y="11502"/>
                    <a:pt x="53984" y="11645"/>
                  </a:cubicBezTo>
                  <a:lnTo>
                    <a:pt x="53984" y="11645"/>
                  </a:lnTo>
                  <a:cubicBezTo>
                    <a:pt x="53912" y="11716"/>
                    <a:pt x="53817" y="11740"/>
                    <a:pt x="53734" y="11740"/>
                  </a:cubicBezTo>
                  <a:lnTo>
                    <a:pt x="53734" y="11740"/>
                  </a:lnTo>
                  <a:cubicBezTo>
                    <a:pt x="53615" y="11740"/>
                    <a:pt x="53507" y="11692"/>
                    <a:pt x="53424" y="11585"/>
                  </a:cubicBezTo>
                  <a:close/>
                  <a:moveTo>
                    <a:pt x="7799" y="10728"/>
                  </a:moveTo>
                  <a:cubicBezTo>
                    <a:pt x="7645" y="10573"/>
                    <a:pt x="7621" y="10323"/>
                    <a:pt x="7776" y="10157"/>
                  </a:cubicBezTo>
                  <a:lnTo>
                    <a:pt x="7776" y="10157"/>
                  </a:lnTo>
                  <a:cubicBezTo>
                    <a:pt x="7918" y="10002"/>
                    <a:pt x="8180" y="9978"/>
                    <a:pt x="8335" y="10133"/>
                  </a:cubicBezTo>
                  <a:lnTo>
                    <a:pt x="8335" y="10133"/>
                  </a:lnTo>
                  <a:cubicBezTo>
                    <a:pt x="8502" y="10276"/>
                    <a:pt x="8514" y="10538"/>
                    <a:pt x="8371" y="10692"/>
                  </a:cubicBezTo>
                  <a:lnTo>
                    <a:pt x="8371" y="10692"/>
                  </a:lnTo>
                  <a:cubicBezTo>
                    <a:pt x="8299" y="10788"/>
                    <a:pt x="8180" y="10835"/>
                    <a:pt x="8073" y="10835"/>
                  </a:cubicBezTo>
                  <a:lnTo>
                    <a:pt x="8073" y="10835"/>
                  </a:lnTo>
                  <a:cubicBezTo>
                    <a:pt x="7978" y="10835"/>
                    <a:pt x="7883" y="10799"/>
                    <a:pt x="7799" y="10728"/>
                  </a:cubicBezTo>
                  <a:close/>
                  <a:moveTo>
                    <a:pt x="51710" y="9704"/>
                  </a:moveTo>
                  <a:lnTo>
                    <a:pt x="51710" y="9704"/>
                  </a:lnTo>
                  <a:cubicBezTo>
                    <a:pt x="51555" y="9537"/>
                    <a:pt x="51555" y="9287"/>
                    <a:pt x="51710" y="9133"/>
                  </a:cubicBezTo>
                  <a:lnTo>
                    <a:pt x="51710" y="9133"/>
                  </a:lnTo>
                  <a:cubicBezTo>
                    <a:pt x="51876" y="8990"/>
                    <a:pt x="52126" y="8990"/>
                    <a:pt x="52269" y="9133"/>
                  </a:cubicBezTo>
                  <a:lnTo>
                    <a:pt x="52269" y="9133"/>
                  </a:lnTo>
                  <a:lnTo>
                    <a:pt x="52269" y="9133"/>
                  </a:lnTo>
                  <a:lnTo>
                    <a:pt x="52269" y="9133"/>
                  </a:lnTo>
                  <a:cubicBezTo>
                    <a:pt x="52424" y="9299"/>
                    <a:pt x="52424" y="9549"/>
                    <a:pt x="52269" y="9704"/>
                  </a:cubicBezTo>
                  <a:lnTo>
                    <a:pt x="52269" y="9704"/>
                  </a:lnTo>
                  <a:cubicBezTo>
                    <a:pt x="52198" y="9776"/>
                    <a:pt x="52091" y="9823"/>
                    <a:pt x="51995" y="9823"/>
                  </a:cubicBezTo>
                  <a:lnTo>
                    <a:pt x="51995" y="9823"/>
                  </a:lnTo>
                  <a:cubicBezTo>
                    <a:pt x="51900" y="9823"/>
                    <a:pt x="51793" y="9776"/>
                    <a:pt x="51710" y="9704"/>
                  </a:cubicBezTo>
                  <a:close/>
                  <a:moveTo>
                    <a:pt x="9585" y="8847"/>
                  </a:moveTo>
                  <a:cubicBezTo>
                    <a:pt x="9442" y="8692"/>
                    <a:pt x="9442" y="8430"/>
                    <a:pt x="9609" y="8287"/>
                  </a:cubicBezTo>
                  <a:lnTo>
                    <a:pt x="9609" y="8287"/>
                  </a:lnTo>
                  <a:cubicBezTo>
                    <a:pt x="9764" y="8132"/>
                    <a:pt x="10026" y="8132"/>
                    <a:pt x="10169" y="8299"/>
                  </a:cubicBezTo>
                  <a:lnTo>
                    <a:pt x="10169" y="8299"/>
                  </a:lnTo>
                  <a:cubicBezTo>
                    <a:pt x="10323" y="8466"/>
                    <a:pt x="10323" y="8716"/>
                    <a:pt x="10157" y="8871"/>
                  </a:cubicBezTo>
                  <a:lnTo>
                    <a:pt x="10157" y="8871"/>
                  </a:lnTo>
                  <a:cubicBezTo>
                    <a:pt x="10085" y="8942"/>
                    <a:pt x="9978" y="8966"/>
                    <a:pt x="9883" y="8966"/>
                  </a:cubicBezTo>
                  <a:lnTo>
                    <a:pt x="9883" y="8966"/>
                  </a:lnTo>
                  <a:cubicBezTo>
                    <a:pt x="9788" y="8966"/>
                    <a:pt x="9681" y="8930"/>
                    <a:pt x="9585" y="8847"/>
                  </a:cubicBezTo>
                  <a:close/>
                  <a:moveTo>
                    <a:pt x="49852" y="7942"/>
                  </a:moveTo>
                  <a:cubicBezTo>
                    <a:pt x="49686" y="7799"/>
                    <a:pt x="49650" y="7549"/>
                    <a:pt x="49805" y="7382"/>
                  </a:cubicBezTo>
                  <a:lnTo>
                    <a:pt x="49805" y="7382"/>
                  </a:lnTo>
                  <a:cubicBezTo>
                    <a:pt x="49947" y="7216"/>
                    <a:pt x="50209" y="7180"/>
                    <a:pt x="50364" y="7335"/>
                  </a:cubicBezTo>
                  <a:lnTo>
                    <a:pt x="50364" y="7335"/>
                  </a:lnTo>
                  <a:cubicBezTo>
                    <a:pt x="50531" y="7478"/>
                    <a:pt x="50567" y="7740"/>
                    <a:pt x="50412" y="7894"/>
                  </a:cubicBezTo>
                  <a:lnTo>
                    <a:pt x="50412" y="7894"/>
                  </a:lnTo>
                  <a:cubicBezTo>
                    <a:pt x="50340" y="7990"/>
                    <a:pt x="50221" y="8037"/>
                    <a:pt x="50114" y="8037"/>
                  </a:cubicBezTo>
                  <a:lnTo>
                    <a:pt x="50114" y="8037"/>
                  </a:lnTo>
                  <a:cubicBezTo>
                    <a:pt x="50007" y="8049"/>
                    <a:pt x="49924" y="8013"/>
                    <a:pt x="49852" y="7942"/>
                  </a:cubicBezTo>
                  <a:close/>
                  <a:moveTo>
                    <a:pt x="11538" y="7120"/>
                  </a:moveTo>
                  <a:cubicBezTo>
                    <a:pt x="11407" y="6954"/>
                    <a:pt x="11431" y="6692"/>
                    <a:pt x="11609" y="6561"/>
                  </a:cubicBezTo>
                  <a:lnTo>
                    <a:pt x="11609" y="6561"/>
                  </a:lnTo>
                  <a:lnTo>
                    <a:pt x="11609" y="6561"/>
                  </a:lnTo>
                  <a:lnTo>
                    <a:pt x="11609" y="6561"/>
                  </a:lnTo>
                  <a:cubicBezTo>
                    <a:pt x="11776" y="6430"/>
                    <a:pt x="12050" y="6454"/>
                    <a:pt x="12181" y="6632"/>
                  </a:cubicBezTo>
                  <a:lnTo>
                    <a:pt x="12181" y="6632"/>
                  </a:lnTo>
                  <a:cubicBezTo>
                    <a:pt x="12312" y="6811"/>
                    <a:pt x="12288" y="7061"/>
                    <a:pt x="12121" y="7204"/>
                  </a:cubicBezTo>
                  <a:lnTo>
                    <a:pt x="12121" y="7204"/>
                  </a:lnTo>
                  <a:cubicBezTo>
                    <a:pt x="12050" y="7263"/>
                    <a:pt x="11955" y="7287"/>
                    <a:pt x="11871" y="7287"/>
                  </a:cubicBezTo>
                  <a:lnTo>
                    <a:pt x="11871" y="7287"/>
                  </a:lnTo>
                  <a:cubicBezTo>
                    <a:pt x="11728" y="7275"/>
                    <a:pt x="11609" y="7228"/>
                    <a:pt x="11538" y="7120"/>
                  </a:cubicBezTo>
                  <a:close/>
                  <a:moveTo>
                    <a:pt x="47840" y="6370"/>
                  </a:moveTo>
                  <a:cubicBezTo>
                    <a:pt x="47661" y="6227"/>
                    <a:pt x="47614" y="5977"/>
                    <a:pt x="47745" y="5799"/>
                  </a:cubicBezTo>
                  <a:lnTo>
                    <a:pt x="47745" y="5799"/>
                  </a:lnTo>
                  <a:cubicBezTo>
                    <a:pt x="47888" y="5620"/>
                    <a:pt x="48138" y="5573"/>
                    <a:pt x="48316" y="5715"/>
                  </a:cubicBezTo>
                  <a:lnTo>
                    <a:pt x="48316" y="5715"/>
                  </a:lnTo>
                  <a:lnTo>
                    <a:pt x="48316" y="5715"/>
                  </a:lnTo>
                  <a:lnTo>
                    <a:pt x="48316" y="5715"/>
                  </a:lnTo>
                  <a:cubicBezTo>
                    <a:pt x="48495" y="5846"/>
                    <a:pt x="48543" y="6096"/>
                    <a:pt x="48400" y="6275"/>
                  </a:cubicBezTo>
                  <a:lnTo>
                    <a:pt x="48400" y="6275"/>
                  </a:lnTo>
                  <a:cubicBezTo>
                    <a:pt x="48328" y="6382"/>
                    <a:pt x="48197" y="6442"/>
                    <a:pt x="48078" y="6442"/>
                  </a:cubicBezTo>
                  <a:lnTo>
                    <a:pt x="48078" y="6442"/>
                  </a:lnTo>
                  <a:cubicBezTo>
                    <a:pt x="47983" y="6442"/>
                    <a:pt x="47900" y="6406"/>
                    <a:pt x="47840" y="6370"/>
                  </a:cubicBezTo>
                  <a:close/>
                  <a:moveTo>
                    <a:pt x="13610" y="5573"/>
                  </a:moveTo>
                  <a:cubicBezTo>
                    <a:pt x="13491" y="5394"/>
                    <a:pt x="13538" y="5144"/>
                    <a:pt x="13729" y="5025"/>
                  </a:cubicBezTo>
                  <a:lnTo>
                    <a:pt x="13729" y="5025"/>
                  </a:lnTo>
                  <a:cubicBezTo>
                    <a:pt x="13907" y="4906"/>
                    <a:pt x="14157" y="4953"/>
                    <a:pt x="14276" y="5144"/>
                  </a:cubicBezTo>
                  <a:lnTo>
                    <a:pt x="14276" y="5144"/>
                  </a:lnTo>
                  <a:cubicBezTo>
                    <a:pt x="14395" y="5323"/>
                    <a:pt x="14348" y="5573"/>
                    <a:pt x="14157" y="5692"/>
                  </a:cubicBezTo>
                  <a:lnTo>
                    <a:pt x="14157" y="5692"/>
                  </a:lnTo>
                  <a:cubicBezTo>
                    <a:pt x="14086" y="5739"/>
                    <a:pt x="14014" y="5775"/>
                    <a:pt x="13931" y="5775"/>
                  </a:cubicBezTo>
                  <a:lnTo>
                    <a:pt x="13931" y="5775"/>
                  </a:lnTo>
                  <a:cubicBezTo>
                    <a:pt x="13812" y="5775"/>
                    <a:pt x="13681" y="5692"/>
                    <a:pt x="13610" y="5573"/>
                  </a:cubicBezTo>
                  <a:close/>
                  <a:moveTo>
                    <a:pt x="45697" y="4965"/>
                  </a:moveTo>
                  <a:cubicBezTo>
                    <a:pt x="45506" y="4870"/>
                    <a:pt x="45447" y="4608"/>
                    <a:pt x="45566" y="4418"/>
                  </a:cubicBezTo>
                  <a:lnTo>
                    <a:pt x="45566" y="4418"/>
                  </a:lnTo>
                  <a:cubicBezTo>
                    <a:pt x="45685" y="4227"/>
                    <a:pt x="45923" y="4168"/>
                    <a:pt x="46114" y="4287"/>
                  </a:cubicBezTo>
                  <a:lnTo>
                    <a:pt x="46114" y="4287"/>
                  </a:lnTo>
                  <a:lnTo>
                    <a:pt x="46114" y="4287"/>
                  </a:lnTo>
                  <a:lnTo>
                    <a:pt x="46114" y="4287"/>
                  </a:lnTo>
                  <a:cubicBezTo>
                    <a:pt x="46304" y="4406"/>
                    <a:pt x="46364" y="4644"/>
                    <a:pt x="46245" y="4834"/>
                  </a:cubicBezTo>
                  <a:lnTo>
                    <a:pt x="46245" y="4834"/>
                  </a:lnTo>
                  <a:cubicBezTo>
                    <a:pt x="46173" y="4953"/>
                    <a:pt x="46042" y="5025"/>
                    <a:pt x="45911" y="5025"/>
                  </a:cubicBezTo>
                  <a:lnTo>
                    <a:pt x="45911" y="5025"/>
                  </a:lnTo>
                  <a:cubicBezTo>
                    <a:pt x="45828" y="5025"/>
                    <a:pt x="45756" y="5013"/>
                    <a:pt x="45697" y="4965"/>
                  </a:cubicBezTo>
                  <a:close/>
                  <a:moveTo>
                    <a:pt x="15812" y="4227"/>
                  </a:moveTo>
                  <a:cubicBezTo>
                    <a:pt x="15705" y="4025"/>
                    <a:pt x="15777" y="3799"/>
                    <a:pt x="15979" y="3680"/>
                  </a:cubicBezTo>
                  <a:lnTo>
                    <a:pt x="15979" y="3680"/>
                  </a:lnTo>
                  <a:cubicBezTo>
                    <a:pt x="16169" y="3572"/>
                    <a:pt x="16408" y="3644"/>
                    <a:pt x="16515" y="3834"/>
                  </a:cubicBezTo>
                  <a:lnTo>
                    <a:pt x="16515" y="3834"/>
                  </a:lnTo>
                  <a:cubicBezTo>
                    <a:pt x="16610" y="4037"/>
                    <a:pt x="16539" y="4275"/>
                    <a:pt x="16348" y="4394"/>
                  </a:cubicBezTo>
                  <a:lnTo>
                    <a:pt x="16348" y="4394"/>
                  </a:lnTo>
                  <a:cubicBezTo>
                    <a:pt x="16288" y="4418"/>
                    <a:pt x="16217" y="4430"/>
                    <a:pt x="16158" y="4430"/>
                  </a:cubicBezTo>
                  <a:lnTo>
                    <a:pt x="16158" y="4430"/>
                  </a:lnTo>
                  <a:cubicBezTo>
                    <a:pt x="16038" y="4430"/>
                    <a:pt x="15884" y="4358"/>
                    <a:pt x="15812" y="4227"/>
                  </a:cubicBezTo>
                  <a:close/>
                  <a:moveTo>
                    <a:pt x="43447" y="3763"/>
                  </a:moveTo>
                  <a:cubicBezTo>
                    <a:pt x="43256" y="3656"/>
                    <a:pt x="43161" y="3418"/>
                    <a:pt x="43256" y="3227"/>
                  </a:cubicBezTo>
                  <a:lnTo>
                    <a:pt x="43256" y="3227"/>
                  </a:lnTo>
                  <a:cubicBezTo>
                    <a:pt x="43339" y="3037"/>
                    <a:pt x="43578" y="2941"/>
                    <a:pt x="43792" y="3037"/>
                  </a:cubicBezTo>
                  <a:lnTo>
                    <a:pt x="43792" y="3037"/>
                  </a:lnTo>
                  <a:cubicBezTo>
                    <a:pt x="43982" y="3120"/>
                    <a:pt x="44078" y="3370"/>
                    <a:pt x="43982" y="3572"/>
                  </a:cubicBezTo>
                  <a:lnTo>
                    <a:pt x="43982" y="3572"/>
                  </a:lnTo>
                  <a:cubicBezTo>
                    <a:pt x="43911" y="3715"/>
                    <a:pt x="43780" y="3787"/>
                    <a:pt x="43625" y="3787"/>
                  </a:cubicBezTo>
                  <a:lnTo>
                    <a:pt x="43625" y="3787"/>
                  </a:lnTo>
                  <a:cubicBezTo>
                    <a:pt x="43554" y="3787"/>
                    <a:pt x="43494" y="3775"/>
                    <a:pt x="43447" y="3763"/>
                  </a:cubicBezTo>
                  <a:close/>
                  <a:moveTo>
                    <a:pt x="18134" y="3060"/>
                  </a:moveTo>
                  <a:cubicBezTo>
                    <a:pt x="18039" y="2858"/>
                    <a:pt x="18134" y="2620"/>
                    <a:pt x="18336" y="2525"/>
                  </a:cubicBezTo>
                  <a:lnTo>
                    <a:pt x="18336" y="2525"/>
                  </a:lnTo>
                  <a:lnTo>
                    <a:pt x="18336" y="2525"/>
                  </a:lnTo>
                  <a:lnTo>
                    <a:pt x="18336" y="2525"/>
                  </a:lnTo>
                  <a:cubicBezTo>
                    <a:pt x="18551" y="2441"/>
                    <a:pt x="18789" y="2525"/>
                    <a:pt x="18872" y="2739"/>
                  </a:cubicBezTo>
                  <a:lnTo>
                    <a:pt x="18872" y="2739"/>
                  </a:lnTo>
                  <a:cubicBezTo>
                    <a:pt x="18967" y="2941"/>
                    <a:pt x="18872" y="3179"/>
                    <a:pt x="18670" y="3275"/>
                  </a:cubicBezTo>
                  <a:lnTo>
                    <a:pt x="18670" y="3275"/>
                  </a:lnTo>
                  <a:cubicBezTo>
                    <a:pt x="18622" y="3287"/>
                    <a:pt x="18563" y="3299"/>
                    <a:pt x="18503" y="3299"/>
                  </a:cubicBezTo>
                  <a:lnTo>
                    <a:pt x="18503" y="3299"/>
                  </a:lnTo>
                  <a:cubicBezTo>
                    <a:pt x="18336" y="3299"/>
                    <a:pt x="18193" y="3215"/>
                    <a:pt x="18134" y="3060"/>
                  </a:cubicBezTo>
                  <a:close/>
                  <a:moveTo>
                    <a:pt x="41101" y="2739"/>
                  </a:moveTo>
                  <a:cubicBezTo>
                    <a:pt x="40887" y="2656"/>
                    <a:pt x="40780" y="2417"/>
                    <a:pt x="40863" y="2215"/>
                  </a:cubicBezTo>
                  <a:lnTo>
                    <a:pt x="40863" y="2215"/>
                  </a:lnTo>
                  <a:cubicBezTo>
                    <a:pt x="40934" y="2013"/>
                    <a:pt x="41173" y="1906"/>
                    <a:pt x="41375" y="1989"/>
                  </a:cubicBezTo>
                  <a:lnTo>
                    <a:pt x="41375" y="1989"/>
                  </a:lnTo>
                  <a:cubicBezTo>
                    <a:pt x="41589" y="2060"/>
                    <a:pt x="41696" y="2310"/>
                    <a:pt x="41613" y="2513"/>
                  </a:cubicBezTo>
                  <a:lnTo>
                    <a:pt x="41613" y="2513"/>
                  </a:lnTo>
                  <a:cubicBezTo>
                    <a:pt x="41554" y="2679"/>
                    <a:pt x="41411" y="2763"/>
                    <a:pt x="41244" y="2763"/>
                  </a:cubicBezTo>
                  <a:lnTo>
                    <a:pt x="41244" y="2763"/>
                  </a:lnTo>
                  <a:cubicBezTo>
                    <a:pt x="41184" y="2763"/>
                    <a:pt x="41137" y="2751"/>
                    <a:pt x="41101" y="2739"/>
                  </a:cubicBezTo>
                  <a:close/>
                  <a:moveTo>
                    <a:pt x="20527" y="2096"/>
                  </a:moveTo>
                  <a:cubicBezTo>
                    <a:pt x="20456" y="1894"/>
                    <a:pt x="20575" y="1667"/>
                    <a:pt x="20777" y="1596"/>
                  </a:cubicBezTo>
                  <a:lnTo>
                    <a:pt x="20777" y="1596"/>
                  </a:lnTo>
                  <a:lnTo>
                    <a:pt x="20777" y="1596"/>
                  </a:lnTo>
                  <a:lnTo>
                    <a:pt x="20777" y="1596"/>
                  </a:lnTo>
                  <a:cubicBezTo>
                    <a:pt x="20991" y="1513"/>
                    <a:pt x="21218" y="1632"/>
                    <a:pt x="21289" y="1846"/>
                  </a:cubicBezTo>
                  <a:lnTo>
                    <a:pt x="21289" y="1846"/>
                  </a:lnTo>
                  <a:cubicBezTo>
                    <a:pt x="21361" y="2048"/>
                    <a:pt x="21241" y="2275"/>
                    <a:pt x="21039" y="2346"/>
                  </a:cubicBezTo>
                  <a:lnTo>
                    <a:pt x="21039" y="2346"/>
                  </a:lnTo>
                  <a:cubicBezTo>
                    <a:pt x="20991" y="2358"/>
                    <a:pt x="20944" y="2358"/>
                    <a:pt x="20896" y="2358"/>
                  </a:cubicBezTo>
                  <a:lnTo>
                    <a:pt x="20896" y="2358"/>
                  </a:lnTo>
                  <a:cubicBezTo>
                    <a:pt x="20753" y="2358"/>
                    <a:pt x="20587" y="2263"/>
                    <a:pt x="20527" y="2096"/>
                  </a:cubicBezTo>
                  <a:close/>
                  <a:moveTo>
                    <a:pt x="38672" y="1929"/>
                  </a:moveTo>
                  <a:lnTo>
                    <a:pt x="38672" y="1929"/>
                  </a:lnTo>
                  <a:cubicBezTo>
                    <a:pt x="38458" y="1870"/>
                    <a:pt x="38327" y="1644"/>
                    <a:pt x="38398" y="1441"/>
                  </a:cubicBezTo>
                  <a:lnTo>
                    <a:pt x="38398" y="1441"/>
                  </a:lnTo>
                  <a:cubicBezTo>
                    <a:pt x="38470" y="1227"/>
                    <a:pt x="38684" y="1096"/>
                    <a:pt x="38898" y="1155"/>
                  </a:cubicBezTo>
                  <a:lnTo>
                    <a:pt x="38898" y="1155"/>
                  </a:lnTo>
                  <a:lnTo>
                    <a:pt x="38898" y="1155"/>
                  </a:lnTo>
                  <a:lnTo>
                    <a:pt x="38898" y="1155"/>
                  </a:lnTo>
                  <a:cubicBezTo>
                    <a:pt x="39101" y="1215"/>
                    <a:pt x="39232" y="1441"/>
                    <a:pt x="39160" y="1644"/>
                  </a:cubicBezTo>
                  <a:lnTo>
                    <a:pt x="39160" y="1644"/>
                  </a:lnTo>
                  <a:cubicBezTo>
                    <a:pt x="39113" y="1822"/>
                    <a:pt x="38958" y="1941"/>
                    <a:pt x="38779" y="1941"/>
                  </a:cubicBezTo>
                  <a:lnTo>
                    <a:pt x="38779" y="1941"/>
                  </a:lnTo>
                  <a:cubicBezTo>
                    <a:pt x="38744" y="1941"/>
                    <a:pt x="38696" y="1941"/>
                    <a:pt x="38672" y="1929"/>
                  </a:cubicBezTo>
                  <a:close/>
                  <a:moveTo>
                    <a:pt x="23016" y="1334"/>
                  </a:moveTo>
                  <a:cubicBezTo>
                    <a:pt x="22968" y="1132"/>
                    <a:pt x="23087" y="905"/>
                    <a:pt x="23313" y="846"/>
                  </a:cubicBezTo>
                  <a:lnTo>
                    <a:pt x="23313" y="846"/>
                  </a:lnTo>
                  <a:cubicBezTo>
                    <a:pt x="23539" y="798"/>
                    <a:pt x="23742" y="917"/>
                    <a:pt x="23801" y="1144"/>
                  </a:cubicBezTo>
                  <a:lnTo>
                    <a:pt x="23801" y="1144"/>
                  </a:lnTo>
                  <a:cubicBezTo>
                    <a:pt x="23849" y="1370"/>
                    <a:pt x="23730" y="1572"/>
                    <a:pt x="23504" y="1632"/>
                  </a:cubicBezTo>
                  <a:lnTo>
                    <a:pt x="23504" y="1632"/>
                  </a:lnTo>
                  <a:cubicBezTo>
                    <a:pt x="23480" y="1644"/>
                    <a:pt x="23444" y="1644"/>
                    <a:pt x="23420" y="1644"/>
                  </a:cubicBezTo>
                  <a:lnTo>
                    <a:pt x="23420" y="1644"/>
                  </a:lnTo>
                  <a:cubicBezTo>
                    <a:pt x="23218" y="1644"/>
                    <a:pt x="23063" y="1525"/>
                    <a:pt x="23016" y="1334"/>
                  </a:cubicBezTo>
                  <a:close/>
                  <a:moveTo>
                    <a:pt x="36184" y="1334"/>
                  </a:moveTo>
                  <a:cubicBezTo>
                    <a:pt x="35958" y="1286"/>
                    <a:pt x="35827" y="1084"/>
                    <a:pt x="35874" y="858"/>
                  </a:cubicBezTo>
                  <a:lnTo>
                    <a:pt x="35874" y="858"/>
                  </a:lnTo>
                  <a:cubicBezTo>
                    <a:pt x="35922" y="632"/>
                    <a:pt x="36124" y="501"/>
                    <a:pt x="36351" y="548"/>
                  </a:cubicBezTo>
                  <a:lnTo>
                    <a:pt x="36351" y="548"/>
                  </a:lnTo>
                  <a:cubicBezTo>
                    <a:pt x="36565" y="596"/>
                    <a:pt x="36708" y="798"/>
                    <a:pt x="36660" y="1024"/>
                  </a:cubicBezTo>
                  <a:lnTo>
                    <a:pt x="36660" y="1024"/>
                  </a:lnTo>
                  <a:cubicBezTo>
                    <a:pt x="36636" y="1215"/>
                    <a:pt x="36458" y="1346"/>
                    <a:pt x="36279" y="1346"/>
                  </a:cubicBezTo>
                  <a:lnTo>
                    <a:pt x="36279" y="1346"/>
                  </a:lnTo>
                  <a:cubicBezTo>
                    <a:pt x="36231" y="1346"/>
                    <a:pt x="36220" y="1346"/>
                    <a:pt x="36184" y="1334"/>
                  </a:cubicBezTo>
                  <a:close/>
                  <a:moveTo>
                    <a:pt x="25540" y="798"/>
                  </a:moveTo>
                  <a:cubicBezTo>
                    <a:pt x="25516" y="572"/>
                    <a:pt x="25659" y="382"/>
                    <a:pt x="25885" y="334"/>
                  </a:cubicBezTo>
                  <a:lnTo>
                    <a:pt x="25885" y="334"/>
                  </a:lnTo>
                  <a:cubicBezTo>
                    <a:pt x="26111" y="310"/>
                    <a:pt x="26314" y="453"/>
                    <a:pt x="26349" y="679"/>
                  </a:cubicBezTo>
                  <a:lnTo>
                    <a:pt x="26349" y="679"/>
                  </a:lnTo>
                  <a:cubicBezTo>
                    <a:pt x="26373" y="905"/>
                    <a:pt x="26230" y="1096"/>
                    <a:pt x="26016" y="1144"/>
                  </a:cubicBezTo>
                  <a:lnTo>
                    <a:pt x="26016" y="1144"/>
                  </a:lnTo>
                  <a:lnTo>
                    <a:pt x="25956" y="1144"/>
                  </a:lnTo>
                  <a:lnTo>
                    <a:pt x="25956" y="1144"/>
                  </a:lnTo>
                  <a:cubicBezTo>
                    <a:pt x="25754" y="1144"/>
                    <a:pt x="25575" y="1013"/>
                    <a:pt x="25540" y="798"/>
                  </a:cubicBezTo>
                  <a:close/>
                  <a:moveTo>
                    <a:pt x="33660" y="965"/>
                  </a:moveTo>
                  <a:lnTo>
                    <a:pt x="33660" y="965"/>
                  </a:lnTo>
                  <a:cubicBezTo>
                    <a:pt x="33433" y="929"/>
                    <a:pt x="33267" y="739"/>
                    <a:pt x="33303" y="512"/>
                  </a:cubicBezTo>
                  <a:lnTo>
                    <a:pt x="33303" y="512"/>
                  </a:lnTo>
                  <a:cubicBezTo>
                    <a:pt x="33326" y="298"/>
                    <a:pt x="33517" y="131"/>
                    <a:pt x="33743" y="155"/>
                  </a:cubicBezTo>
                  <a:lnTo>
                    <a:pt x="33743" y="155"/>
                  </a:lnTo>
                  <a:cubicBezTo>
                    <a:pt x="33969" y="191"/>
                    <a:pt x="34112" y="382"/>
                    <a:pt x="34100" y="608"/>
                  </a:cubicBezTo>
                  <a:lnTo>
                    <a:pt x="34100" y="608"/>
                  </a:lnTo>
                  <a:cubicBezTo>
                    <a:pt x="34088" y="810"/>
                    <a:pt x="33910" y="965"/>
                    <a:pt x="33695" y="965"/>
                  </a:cubicBezTo>
                  <a:lnTo>
                    <a:pt x="33695" y="965"/>
                  </a:lnTo>
                  <a:close/>
                  <a:moveTo>
                    <a:pt x="28123" y="489"/>
                  </a:moveTo>
                  <a:cubicBezTo>
                    <a:pt x="28099" y="262"/>
                    <a:pt x="28266" y="72"/>
                    <a:pt x="28492" y="60"/>
                  </a:cubicBezTo>
                  <a:lnTo>
                    <a:pt x="28492" y="60"/>
                  </a:lnTo>
                  <a:lnTo>
                    <a:pt x="28492" y="60"/>
                  </a:lnTo>
                  <a:lnTo>
                    <a:pt x="28492" y="60"/>
                  </a:lnTo>
                  <a:cubicBezTo>
                    <a:pt x="28719" y="36"/>
                    <a:pt x="28909" y="203"/>
                    <a:pt x="28921" y="429"/>
                  </a:cubicBezTo>
                  <a:lnTo>
                    <a:pt x="28921" y="429"/>
                  </a:lnTo>
                  <a:cubicBezTo>
                    <a:pt x="28933" y="655"/>
                    <a:pt x="28778" y="846"/>
                    <a:pt x="28552" y="858"/>
                  </a:cubicBezTo>
                  <a:lnTo>
                    <a:pt x="28552" y="858"/>
                  </a:lnTo>
                  <a:lnTo>
                    <a:pt x="28516" y="858"/>
                  </a:lnTo>
                  <a:lnTo>
                    <a:pt x="28516" y="858"/>
                  </a:lnTo>
                  <a:cubicBezTo>
                    <a:pt x="28314" y="870"/>
                    <a:pt x="28135" y="715"/>
                    <a:pt x="28123" y="489"/>
                  </a:cubicBezTo>
                  <a:close/>
                  <a:moveTo>
                    <a:pt x="31100" y="810"/>
                  </a:moveTo>
                  <a:cubicBezTo>
                    <a:pt x="30874" y="810"/>
                    <a:pt x="30695" y="620"/>
                    <a:pt x="30707" y="393"/>
                  </a:cubicBezTo>
                  <a:lnTo>
                    <a:pt x="30707" y="393"/>
                  </a:lnTo>
                  <a:cubicBezTo>
                    <a:pt x="30707" y="179"/>
                    <a:pt x="30897" y="1"/>
                    <a:pt x="31112" y="12"/>
                  </a:cubicBezTo>
                  <a:lnTo>
                    <a:pt x="31112" y="12"/>
                  </a:lnTo>
                  <a:cubicBezTo>
                    <a:pt x="31338" y="12"/>
                    <a:pt x="31517" y="203"/>
                    <a:pt x="31493" y="417"/>
                  </a:cubicBezTo>
                  <a:lnTo>
                    <a:pt x="31493" y="417"/>
                  </a:lnTo>
                  <a:cubicBezTo>
                    <a:pt x="31517" y="632"/>
                    <a:pt x="31338" y="810"/>
                    <a:pt x="31100" y="810"/>
                  </a:cubicBezTo>
                  <a:lnTo>
                    <a:pt x="31100" y="810"/>
                  </a:lnTo>
                  <a:cubicBezTo>
                    <a:pt x="31112" y="810"/>
                    <a:pt x="31112" y="810"/>
                    <a:pt x="31100" y="810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8"/>
            <p:cNvSpPr/>
            <p:nvPr/>
          </p:nvSpPr>
          <p:spPr>
            <a:xfrm>
              <a:off x="2347283" y="-1431690"/>
              <a:ext cx="2075788" cy="2075757"/>
            </a:xfrm>
            <a:custGeom>
              <a:avLst/>
              <a:gdLst/>
              <a:ahLst/>
              <a:cxnLst/>
              <a:rect l="l" t="t" r="r" b="b"/>
              <a:pathLst>
                <a:path w="66569" h="66568" extrusionOk="0">
                  <a:moveTo>
                    <a:pt x="33290" y="66568"/>
                  </a:moveTo>
                  <a:cubicBezTo>
                    <a:pt x="33100" y="66568"/>
                    <a:pt x="32945" y="66413"/>
                    <a:pt x="32945" y="66223"/>
                  </a:cubicBezTo>
                  <a:lnTo>
                    <a:pt x="32945" y="66223"/>
                  </a:lnTo>
                  <a:cubicBezTo>
                    <a:pt x="32945" y="66032"/>
                    <a:pt x="33100" y="65877"/>
                    <a:pt x="33290" y="65877"/>
                  </a:cubicBezTo>
                  <a:lnTo>
                    <a:pt x="33290" y="65877"/>
                  </a:lnTo>
                  <a:cubicBezTo>
                    <a:pt x="33481" y="65877"/>
                    <a:pt x="33636" y="66032"/>
                    <a:pt x="33636" y="66223"/>
                  </a:cubicBezTo>
                  <a:lnTo>
                    <a:pt x="33636" y="66223"/>
                  </a:lnTo>
                  <a:cubicBezTo>
                    <a:pt x="33636" y="66413"/>
                    <a:pt x="33481" y="66568"/>
                    <a:pt x="33290" y="66568"/>
                  </a:cubicBezTo>
                  <a:lnTo>
                    <a:pt x="33290" y="66568"/>
                  </a:lnTo>
                  <a:close/>
                  <a:moveTo>
                    <a:pt x="30683" y="66461"/>
                  </a:moveTo>
                  <a:lnTo>
                    <a:pt x="30683" y="66461"/>
                  </a:lnTo>
                  <a:lnTo>
                    <a:pt x="30683" y="66461"/>
                  </a:lnTo>
                  <a:cubicBezTo>
                    <a:pt x="30492" y="66449"/>
                    <a:pt x="30361" y="66282"/>
                    <a:pt x="30373" y="66104"/>
                  </a:cubicBezTo>
                  <a:lnTo>
                    <a:pt x="30373" y="66104"/>
                  </a:lnTo>
                  <a:cubicBezTo>
                    <a:pt x="30385" y="65925"/>
                    <a:pt x="30552" y="65770"/>
                    <a:pt x="30731" y="65794"/>
                  </a:cubicBezTo>
                  <a:lnTo>
                    <a:pt x="30731" y="65794"/>
                  </a:lnTo>
                  <a:cubicBezTo>
                    <a:pt x="30921" y="65806"/>
                    <a:pt x="31064" y="65973"/>
                    <a:pt x="31040" y="66151"/>
                  </a:cubicBezTo>
                  <a:lnTo>
                    <a:pt x="31040" y="66151"/>
                  </a:lnTo>
                  <a:cubicBezTo>
                    <a:pt x="31028" y="66330"/>
                    <a:pt x="30885" y="66461"/>
                    <a:pt x="30719" y="66461"/>
                  </a:cubicBezTo>
                  <a:lnTo>
                    <a:pt x="30719" y="66461"/>
                  </a:lnTo>
                  <a:close/>
                  <a:moveTo>
                    <a:pt x="35541" y="66151"/>
                  </a:moveTo>
                  <a:cubicBezTo>
                    <a:pt x="35529" y="65973"/>
                    <a:pt x="35660" y="65806"/>
                    <a:pt x="35850" y="65794"/>
                  </a:cubicBezTo>
                  <a:lnTo>
                    <a:pt x="35850" y="65794"/>
                  </a:lnTo>
                  <a:cubicBezTo>
                    <a:pt x="36029" y="65770"/>
                    <a:pt x="36195" y="65901"/>
                    <a:pt x="36207" y="66104"/>
                  </a:cubicBezTo>
                  <a:lnTo>
                    <a:pt x="36207" y="66104"/>
                  </a:lnTo>
                  <a:cubicBezTo>
                    <a:pt x="36219" y="66294"/>
                    <a:pt x="36088" y="66437"/>
                    <a:pt x="35898" y="66461"/>
                  </a:cubicBezTo>
                  <a:lnTo>
                    <a:pt x="35898" y="66461"/>
                  </a:lnTo>
                  <a:lnTo>
                    <a:pt x="35862" y="66461"/>
                  </a:lnTo>
                  <a:lnTo>
                    <a:pt x="35862" y="66461"/>
                  </a:lnTo>
                  <a:cubicBezTo>
                    <a:pt x="35707" y="66461"/>
                    <a:pt x="35553" y="66330"/>
                    <a:pt x="35541" y="66151"/>
                  </a:cubicBezTo>
                  <a:close/>
                  <a:moveTo>
                    <a:pt x="28099" y="66163"/>
                  </a:moveTo>
                  <a:cubicBezTo>
                    <a:pt x="27909" y="66127"/>
                    <a:pt x="27790" y="65949"/>
                    <a:pt x="27813" y="65770"/>
                  </a:cubicBezTo>
                  <a:lnTo>
                    <a:pt x="27813" y="65770"/>
                  </a:lnTo>
                  <a:cubicBezTo>
                    <a:pt x="27849" y="65592"/>
                    <a:pt x="28028" y="65461"/>
                    <a:pt x="28206" y="65496"/>
                  </a:cubicBezTo>
                  <a:lnTo>
                    <a:pt x="28206" y="65496"/>
                  </a:lnTo>
                  <a:cubicBezTo>
                    <a:pt x="28385" y="65520"/>
                    <a:pt x="28516" y="65687"/>
                    <a:pt x="28480" y="65877"/>
                  </a:cubicBezTo>
                  <a:lnTo>
                    <a:pt x="28480" y="65877"/>
                  </a:lnTo>
                  <a:cubicBezTo>
                    <a:pt x="28456" y="66044"/>
                    <a:pt x="28325" y="66163"/>
                    <a:pt x="28159" y="66163"/>
                  </a:cubicBezTo>
                  <a:lnTo>
                    <a:pt x="28159" y="66163"/>
                  </a:lnTo>
                  <a:close/>
                  <a:moveTo>
                    <a:pt x="38112" y="65877"/>
                  </a:moveTo>
                  <a:cubicBezTo>
                    <a:pt x="38089" y="65699"/>
                    <a:pt x="38208" y="65520"/>
                    <a:pt x="38398" y="65496"/>
                  </a:cubicBezTo>
                  <a:lnTo>
                    <a:pt x="38398" y="65496"/>
                  </a:lnTo>
                  <a:cubicBezTo>
                    <a:pt x="38577" y="65461"/>
                    <a:pt x="38755" y="65580"/>
                    <a:pt x="38779" y="65770"/>
                  </a:cubicBezTo>
                  <a:lnTo>
                    <a:pt x="38779" y="65770"/>
                  </a:lnTo>
                  <a:cubicBezTo>
                    <a:pt x="38815" y="65949"/>
                    <a:pt x="38696" y="66127"/>
                    <a:pt x="38505" y="66163"/>
                  </a:cubicBezTo>
                  <a:lnTo>
                    <a:pt x="38505" y="66163"/>
                  </a:lnTo>
                  <a:lnTo>
                    <a:pt x="38446" y="66163"/>
                  </a:lnTo>
                  <a:lnTo>
                    <a:pt x="38446" y="66163"/>
                  </a:lnTo>
                  <a:cubicBezTo>
                    <a:pt x="38279" y="66163"/>
                    <a:pt x="38148" y="66044"/>
                    <a:pt x="38112" y="65877"/>
                  </a:cubicBezTo>
                  <a:close/>
                  <a:moveTo>
                    <a:pt x="25527" y="65651"/>
                  </a:moveTo>
                  <a:cubicBezTo>
                    <a:pt x="25349" y="65615"/>
                    <a:pt x="25230" y="65437"/>
                    <a:pt x="25266" y="65258"/>
                  </a:cubicBezTo>
                  <a:lnTo>
                    <a:pt x="25266" y="65258"/>
                  </a:lnTo>
                  <a:cubicBezTo>
                    <a:pt x="25313" y="65080"/>
                    <a:pt x="25492" y="64961"/>
                    <a:pt x="25670" y="64996"/>
                  </a:cubicBezTo>
                  <a:lnTo>
                    <a:pt x="25670" y="64996"/>
                  </a:lnTo>
                  <a:cubicBezTo>
                    <a:pt x="25849" y="65044"/>
                    <a:pt x="25968" y="65223"/>
                    <a:pt x="25920" y="65401"/>
                  </a:cubicBezTo>
                  <a:lnTo>
                    <a:pt x="25920" y="65401"/>
                  </a:lnTo>
                  <a:cubicBezTo>
                    <a:pt x="25897" y="65556"/>
                    <a:pt x="25742" y="65651"/>
                    <a:pt x="25599" y="65651"/>
                  </a:cubicBezTo>
                  <a:lnTo>
                    <a:pt x="25599" y="65651"/>
                  </a:lnTo>
                  <a:cubicBezTo>
                    <a:pt x="25587" y="65675"/>
                    <a:pt x="25551" y="65651"/>
                    <a:pt x="25527" y="65651"/>
                  </a:cubicBezTo>
                  <a:close/>
                  <a:moveTo>
                    <a:pt x="40660" y="65401"/>
                  </a:moveTo>
                  <a:cubicBezTo>
                    <a:pt x="40613" y="65223"/>
                    <a:pt x="40732" y="65044"/>
                    <a:pt x="40910" y="64996"/>
                  </a:cubicBezTo>
                  <a:lnTo>
                    <a:pt x="40910" y="64996"/>
                  </a:lnTo>
                  <a:cubicBezTo>
                    <a:pt x="41089" y="64961"/>
                    <a:pt x="41268" y="65080"/>
                    <a:pt x="41315" y="65258"/>
                  </a:cubicBezTo>
                  <a:lnTo>
                    <a:pt x="41315" y="65258"/>
                  </a:lnTo>
                  <a:cubicBezTo>
                    <a:pt x="41363" y="65437"/>
                    <a:pt x="41244" y="65615"/>
                    <a:pt x="41065" y="65651"/>
                  </a:cubicBezTo>
                  <a:lnTo>
                    <a:pt x="41065" y="65651"/>
                  </a:lnTo>
                  <a:cubicBezTo>
                    <a:pt x="41029" y="65675"/>
                    <a:pt x="41018" y="65675"/>
                    <a:pt x="40982" y="65675"/>
                  </a:cubicBezTo>
                  <a:lnTo>
                    <a:pt x="40982" y="65675"/>
                  </a:lnTo>
                  <a:cubicBezTo>
                    <a:pt x="40839" y="65651"/>
                    <a:pt x="40684" y="65556"/>
                    <a:pt x="40660" y="65401"/>
                  </a:cubicBezTo>
                  <a:close/>
                  <a:moveTo>
                    <a:pt x="23003" y="64961"/>
                  </a:moveTo>
                  <a:cubicBezTo>
                    <a:pt x="22825" y="64901"/>
                    <a:pt x="22741" y="64699"/>
                    <a:pt x="22789" y="64520"/>
                  </a:cubicBezTo>
                  <a:lnTo>
                    <a:pt x="22789" y="64520"/>
                  </a:lnTo>
                  <a:cubicBezTo>
                    <a:pt x="22849" y="64342"/>
                    <a:pt x="23039" y="64258"/>
                    <a:pt x="23218" y="64318"/>
                  </a:cubicBezTo>
                  <a:lnTo>
                    <a:pt x="23218" y="64318"/>
                  </a:lnTo>
                  <a:cubicBezTo>
                    <a:pt x="23396" y="64377"/>
                    <a:pt x="23480" y="64568"/>
                    <a:pt x="23444" y="64746"/>
                  </a:cubicBezTo>
                  <a:lnTo>
                    <a:pt x="23444" y="64746"/>
                  </a:lnTo>
                  <a:cubicBezTo>
                    <a:pt x="23396" y="64901"/>
                    <a:pt x="23265" y="64984"/>
                    <a:pt x="23111" y="64984"/>
                  </a:cubicBezTo>
                  <a:lnTo>
                    <a:pt x="23111" y="64984"/>
                  </a:lnTo>
                  <a:cubicBezTo>
                    <a:pt x="23087" y="64973"/>
                    <a:pt x="23051" y="64961"/>
                    <a:pt x="23003" y="64961"/>
                  </a:cubicBezTo>
                  <a:close/>
                  <a:moveTo>
                    <a:pt x="43161" y="64723"/>
                  </a:moveTo>
                  <a:cubicBezTo>
                    <a:pt x="43101" y="64544"/>
                    <a:pt x="43208" y="64342"/>
                    <a:pt x="43387" y="64282"/>
                  </a:cubicBezTo>
                  <a:lnTo>
                    <a:pt x="43387" y="64282"/>
                  </a:lnTo>
                  <a:cubicBezTo>
                    <a:pt x="43565" y="64222"/>
                    <a:pt x="43756" y="64330"/>
                    <a:pt x="43815" y="64496"/>
                  </a:cubicBezTo>
                  <a:lnTo>
                    <a:pt x="43815" y="64496"/>
                  </a:lnTo>
                  <a:cubicBezTo>
                    <a:pt x="43875" y="64675"/>
                    <a:pt x="43768" y="64865"/>
                    <a:pt x="43589" y="64925"/>
                  </a:cubicBezTo>
                  <a:lnTo>
                    <a:pt x="43589" y="64925"/>
                  </a:lnTo>
                  <a:lnTo>
                    <a:pt x="43589" y="64925"/>
                  </a:lnTo>
                  <a:lnTo>
                    <a:pt x="43589" y="64925"/>
                  </a:lnTo>
                  <a:cubicBezTo>
                    <a:pt x="43565" y="64937"/>
                    <a:pt x="43518" y="64937"/>
                    <a:pt x="43482" y="64937"/>
                  </a:cubicBezTo>
                  <a:lnTo>
                    <a:pt x="43482" y="64937"/>
                  </a:lnTo>
                  <a:cubicBezTo>
                    <a:pt x="43339" y="64961"/>
                    <a:pt x="43208" y="64865"/>
                    <a:pt x="43161" y="64723"/>
                  </a:cubicBezTo>
                  <a:close/>
                  <a:moveTo>
                    <a:pt x="20563" y="64044"/>
                  </a:moveTo>
                  <a:cubicBezTo>
                    <a:pt x="20408" y="63972"/>
                    <a:pt x="20313" y="63782"/>
                    <a:pt x="20384" y="63603"/>
                  </a:cubicBezTo>
                  <a:lnTo>
                    <a:pt x="20384" y="63603"/>
                  </a:lnTo>
                  <a:cubicBezTo>
                    <a:pt x="20467" y="63425"/>
                    <a:pt x="20658" y="63353"/>
                    <a:pt x="20836" y="63425"/>
                  </a:cubicBezTo>
                  <a:lnTo>
                    <a:pt x="20836" y="63425"/>
                  </a:lnTo>
                  <a:cubicBezTo>
                    <a:pt x="21015" y="63496"/>
                    <a:pt x="21086" y="63687"/>
                    <a:pt x="21015" y="63853"/>
                  </a:cubicBezTo>
                  <a:lnTo>
                    <a:pt x="21015" y="63853"/>
                  </a:lnTo>
                  <a:cubicBezTo>
                    <a:pt x="20955" y="63984"/>
                    <a:pt x="20836" y="64068"/>
                    <a:pt x="20705" y="64068"/>
                  </a:cubicBezTo>
                  <a:lnTo>
                    <a:pt x="20705" y="64068"/>
                  </a:lnTo>
                  <a:cubicBezTo>
                    <a:pt x="20646" y="64080"/>
                    <a:pt x="20598" y="64068"/>
                    <a:pt x="20563" y="64044"/>
                  </a:cubicBezTo>
                  <a:close/>
                  <a:moveTo>
                    <a:pt x="45590" y="63853"/>
                  </a:moveTo>
                  <a:cubicBezTo>
                    <a:pt x="45506" y="63687"/>
                    <a:pt x="45601" y="63484"/>
                    <a:pt x="45768" y="63413"/>
                  </a:cubicBezTo>
                  <a:lnTo>
                    <a:pt x="45768" y="63413"/>
                  </a:lnTo>
                  <a:cubicBezTo>
                    <a:pt x="45947" y="63329"/>
                    <a:pt x="46137" y="63425"/>
                    <a:pt x="46209" y="63591"/>
                  </a:cubicBezTo>
                  <a:lnTo>
                    <a:pt x="46209" y="63591"/>
                  </a:lnTo>
                  <a:cubicBezTo>
                    <a:pt x="46280" y="63746"/>
                    <a:pt x="46197" y="63961"/>
                    <a:pt x="46030" y="64032"/>
                  </a:cubicBezTo>
                  <a:lnTo>
                    <a:pt x="46030" y="64032"/>
                  </a:lnTo>
                  <a:cubicBezTo>
                    <a:pt x="45982" y="64044"/>
                    <a:pt x="45947" y="64068"/>
                    <a:pt x="45899" y="64068"/>
                  </a:cubicBezTo>
                  <a:lnTo>
                    <a:pt x="45899" y="64068"/>
                  </a:lnTo>
                  <a:cubicBezTo>
                    <a:pt x="45768" y="64068"/>
                    <a:pt x="45649" y="63972"/>
                    <a:pt x="45590" y="63853"/>
                  </a:cubicBezTo>
                  <a:close/>
                  <a:moveTo>
                    <a:pt x="18181" y="62948"/>
                  </a:moveTo>
                  <a:lnTo>
                    <a:pt x="18181" y="62948"/>
                  </a:lnTo>
                  <a:lnTo>
                    <a:pt x="18181" y="62948"/>
                  </a:lnTo>
                  <a:cubicBezTo>
                    <a:pt x="18027" y="62853"/>
                    <a:pt x="17943" y="62663"/>
                    <a:pt x="18038" y="62496"/>
                  </a:cubicBezTo>
                  <a:lnTo>
                    <a:pt x="18038" y="62496"/>
                  </a:lnTo>
                  <a:cubicBezTo>
                    <a:pt x="18122" y="62341"/>
                    <a:pt x="18324" y="62258"/>
                    <a:pt x="18479" y="62353"/>
                  </a:cubicBezTo>
                  <a:lnTo>
                    <a:pt x="18479" y="62353"/>
                  </a:lnTo>
                  <a:cubicBezTo>
                    <a:pt x="18646" y="62437"/>
                    <a:pt x="18717" y="62639"/>
                    <a:pt x="18634" y="62794"/>
                  </a:cubicBezTo>
                  <a:lnTo>
                    <a:pt x="18634" y="62794"/>
                  </a:lnTo>
                  <a:cubicBezTo>
                    <a:pt x="18574" y="62913"/>
                    <a:pt x="18455" y="62972"/>
                    <a:pt x="18336" y="62972"/>
                  </a:cubicBezTo>
                  <a:lnTo>
                    <a:pt x="18336" y="62972"/>
                  </a:lnTo>
                  <a:cubicBezTo>
                    <a:pt x="18288" y="62996"/>
                    <a:pt x="18229" y="62972"/>
                    <a:pt x="18181" y="62948"/>
                  </a:cubicBezTo>
                  <a:close/>
                  <a:moveTo>
                    <a:pt x="47935" y="62782"/>
                  </a:moveTo>
                  <a:cubicBezTo>
                    <a:pt x="47852" y="62615"/>
                    <a:pt x="47923" y="62413"/>
                    <a:pt x="48090" y="62341"/>
                  </a:cubicBezTo>
                  <a:lnTo>
                    <a:pt x="48090" y="62341"/>
                  </a:lnTo>
                  <a:cubicBezTo>
                    <a:pt x="48245" y="62246"/>
                    <a:pt x="48459" y="62317"/>
                    <a:pt x="48530" y="62484"/>
                  </a:cubicBezTo>
                  <a:lnTo>
                    <a:pt x="48530" y="62484"/>
                  </a:lnTo>
                  <a:cubicBezTo>
                    <a:pt x="48626" y="62651"/>
                    <a:pt x="48542" y="62853"/>
                    <a:pt x="48387" y="62937"/>
                  </a:cubicBezTo>
                  <a:lnTo>
                    <a:pt x="48387" y="62937"/>
                  </a:lnTo>
                  <a:lnTo>
                    <a:pt x="48387" y="62937"/>
                  </a:lnTo>
                  <a:lnTo>
                    <a:pt x="48387" y="62937"/>
                  </a:lnTo>
                  <a:cubicBezTo>
                    <a:pt x="48340" y="62960"/>
                    <a:pt x="48280" y="62960"/>
                    <a:pt x="48233" y="62960"/>
                  </a:cubicBezTo>
                  <a:lnTo>
                    <a:pt x="48233" y="62960"/>
                  </a:lnTo>
                  <a:cubicBezTo>
                    <a:pt x="48114" y="62972"/>
                    <a:pt x="47995" y="62901"/>
                    <a:pt x="47935" y="62782"/>
                  </a:cubicBezTo>
                  <a:close/>
                  <a:moveTo>
                    <a:pt x="15907" y="61686"/>
                  </a:moveTo>
                  <a:lnTo>
                    <a:pt x="15907" y="61686"/>
                  </a:lnTo>
                  <a:lnTo>
                    <a:pt x="15907" y="61686"/>
                  </a:lnTo>
                  <a:cubicBezTo>
                    <a:pt x="15741" y="61591"/>
                    <a:pt x="15705" y="61365"/>
                    <a:pt x="15800" y="61222"/>
                  </a:cubicBezTo>
                  <a:lnTo>
                    <a:pt x="15800" y="61222"/>
                  </a:lnTo>
                  <a:cubicBezTo>
                    <a:pt x="15895" y="61055"/>
                    <a:pt x="16098" y="61008"/>
                    <a:pt x="16264" y="61115"/>
                  </a:cubicBezTo>
                  <a:lnTo>
                    <a:pt x="16264" y="61115"/>
                  </a:lnTo>
                  <a:cubicBezTo>
                    <a:pt x="16431" y="61222"/>
                    <a:pt x="16479" y="61424"/>
                    <a:pt x="16372" y="61579"/>
                  </a:cubicBezTo>
                  <a:lnTo>
                    <a:pt x="16372" y="61579"/>
                  </a:lnTo>
                  <a:cubicBezTo>
                    <a:pt x="16312" y="61686"/>
                    <a:pt x="16193" y="61734"/>
                    <a:pt x="16086" y="61734"/>
                  </a:cubicBezTo>
                  <a:lnTo>
                    <a:pt x="16086" y="61734"/>
                  </a:lnTo>
                  <a:cubicBezTo>
                    <a:pt x="16026" y="61722"/>
                    <a:pt x="15967" y="61710"/>
                    <a:pt x="15907" y="61686"/>
                  </a:cubicBezTo>
                  <a:close/>
                  <a:moveTo>
                    <a:pt x="50209" y="61544"/>
                  </a:moveTo>
                  <a:cubicBezTo>
                    <a:pt x="50114" y="61389"/>
                    <a:pt x="50173" y="61174"/>
                    <a:pt x="50316" y="61091"/>
                  </a:cubicBezTo>
                  <a:lnTo>
                    <a:pt x="50316" y="61091"/>
                  </a:lnTo>
                  <a:cubicBezTo>
                    <a:pt x="50483" y="60996"/>
                    <a:pt x="50685" y="61043"/>
                    <a:pt x="50781" y="61186"/>
                  </a:cubicBezTo>
                  <a:lnTo>
                    <a:pt x="50781" y="61186"/>
                  </a:lnTo>
                  <a:cubicBezTo>
                    <a:pt x="50864" y="61353"/>
                    <a:pt x="50828" y="61567"/>
                    <a:pt x="50673" y="61651"/>
                  </a:cubicBezTo>
                  <a:lnTo>
                    <a:pt x="50673" y="61651"/>
                  </a:lnTo>
                  <a:cubicBezTo>
                    <a:pt x="50614" y="61686"/>
                    <a:pt x="50554" y="61698"/>
                    <a:pt x="50495" y="61698"/>
                  </a:cubicBezTo>
                  <a:lnTo>
                    <a:pt x="50495" y="61698"/>
                  </a:lnTo>
                  <a:cubicBezTo>
                    <a:pt x="50376" y="61710"/>
                    <a:pt x="50269" y="61651"/>
                    <a:pt x="50209" y="61544"/>
                  </a:cubicBezTo>
                  <a:close/>
                  <a:moveTo>
                    <a:pt x="13740" y="60222"/>
                  </a:moveTo>
                  <a:cubicBezTo>
                    <a:pt x="13586" y="60115"/>
                    <a:pt x="13562" y="59900"/>
                    <a:pt x="13657" y="59746"/>
                  </a:cubicBezTo>
                  <a:lnTo>
                    <a:pt x="13657" y="59746"/>
                  </a:lnTo>
                  <a:cubicBezTo>
                    <a:pt x="13764" y="59603"/>
                    <a:pt x="13978" y="59567"/>
                    <a:pt x="14133" y="59674"/>
                  </a:cubicBezTo>
                  <a:lnTo>
                    <a:pt x="14133" y="59674"/>
                  </a:lnTo>
                  <a:cubicBezTo>
                    <a:pt x="14288" y="59781"/>
                    <a:pt x="14312" y="59996"/>
                    <a:pt x="14217" y="60151"/>
                  </a:cubicBezTo>
                  <a:lnTo>
                    <a:pt x="14217" y="60151"/>
                  </a:lnTo>
                  <a:cubicBezTo>
                    <a:pt x="14157" y="60234"/>
                    <a:pt x="14050" y="60281"/>
                    <a:pt x="13943" y="60281"/>
                  </a:cubicBezTo>
                  <a:lnTo>
                    <a:pt x="13943" y="60281"/>
                  </a:lnTo>
                  <a:cubicBezTo>
                    <a:pt x="13859" y="60281"/>
                    <a:pt x="13800" y="60270"/>
                    <a:pt x="13740" y="60222"/>
                  </a:cubicBezTo>
                  <a:close/>
                  <a:moveTo>
                    <a:pt x="52376" y="60139"/>
                  </a:moveTo>
                  <a:cubicBezTo>
                    <a:pt x="52269" y="59984"/>
                    <a:pt x="52293" y="59781"/>
                    <a:pt x="52448" y="59662"/>
                  </a:cubicBezTo>
                  <a:lnTo>
                    <a:pt x="52448" y="59662"/>
                  </a:lnTo>
                  <a:cubicBezTo>
                    <a:pt x="52590" y="59543"/>
                    <a:pt x="52805" y="59579"/>
                    <a:pt x="52924" y="59734"/>
                  </a:cubicBezTo>
                  <a:lnTo>
                    <a:pt x="52924" y="59734"/>
                  </a:lnTo>
                  <a:cubicBezTo>
                    <a:pt x="53031" y="59877"/>
                    <a:pt x="52995" y="60091"/>
                    <a:pt x="52852" y="60210"/>
                  </a:cubicBezTo>
                  <a:lnTo>
                    <a:pt x="52852" y="60210"/>
                  </a:lnTo>
                  <a:lnTo>
                    <a:pt x="52852" y="60210"/>
                  </a:lnTo>
                  <a:lnTo>
                    <a:pt x="52852" y="60210"/>
                  </a:lnTo>
                  <a:cubicBezTo>
                    <a:pt x="52793" y="60258"/>
                    <a:pt x="52709" y="60270"/>
                    <a:pt x="52650" y="60270"/>
                  </a:cubicBezTo>
                  <a:lnTo>
                    <a:pt x="52650" y="60270"/>
                  </a:lnTo>
                  <a:cubicBezTo>
                    <a:pt x="52531" y="60270"/>
                    <a:pt x="52436" y="60222"/>
                    <a:pt x="52376" y="60139"/>
                  </a:cubicBezTo>
                  <a:close/>
                  <a:moveTo>
                    <a:pt x="11681" y="58603"/>
                  </a:moveTo>
                  <a:lnTo>
                    <a:pt x="11681" y="58603"/>
                  </a:lnTo>
                  <a:lnTo>
                    <a:pt x="11681" y="58603"/>
                  </a:lnTo>
                  <a:cubicBezTo>
                    <a:pt x="11538" y="58484"/>
                    <a:pt x="11514" y="58269"/>
                    <a:pt x="11633" y="58126"/>
                  </a:cubicBezTo>
                  <a:lnTo>
                    <a:pt x="11633" y="58126"/>
                  </a:lnTo>
                  <a:cubicBezTo>
                    <a:pt x="11752" y="57972"/>
                    <a:pt x="11966" y="57960"/>
                    <a:pt x="12109" y="58091"/>
                  </a:cubicBezTo>
                  <a:lnTo>
                    <a:pt x="12109" y="58091"/>
                  </a:lnTo>
                  <a:cubicBezTo>
                    <a:pt x="12252" y="58210"/>
                    <a:pt x="12276" y="58424"/>
                    <a:pt x="12145" y="58567"/>
                  </a:cubicBezTo>
                  <a:lnTo>
                    <a:pt x="12145" y="58567"/>
                  </a:lnTo>
                  <a:cubicBezTo>
                    <a:pt x="12073" y="58650"/>
                    <a:pt x="11978" y="58686"/>
                    <a:pt x="11895" y="58686"/>
                  </a:cubicBezTo>
                  <a:lnTo>
                    <a:pt x="11895" y="58686"/>
                  </a:lnTo>
                  <a:cubicBezTo>
                    <a:pt x="11811" y="58686"/>
                    <a:pt x="11740" y="58662"/>
                    <a:pt x="11681" y="58603"/>
                  </a:cubicBezTo>
                  <a:close/>
                  <a:moveTo>
                    <a:pt x="54412" y="58555"/>
                  </a:moveTo>
                  <a:cubicBezTo>
                    <a:pt x="54293" y="58424"/>
                    <a:pt x="54305" y="58198"/>
                    <a:pt x="54460" y="58079"/>
                  </a:cubicBezTo>
                  <a:lnTo>
                    <a:pt x="54460" y="58079"/>
                  </a:lnTo>
                  <a:cubicBezTo>
                    <a:pt x="54591" y="57960"/>
                    <a:pt x="54817" y="57972"/>
                    <a:pt x="54936" y="58115"/>
                  </a:cubicBezTo>
                  <a:lnTo>
                    <a:pt x="54936" y="58115"/>
                  </a:lnTo>
                  <a:cubicBezTo>
                    <a:pt x="55055" y="58257"/>
                    <a:pt x="55031" y="58472"/>
                    <a:pt x="54900" y="58591"/>
                  </a:cubicBezTo>
                  <a:lnTo>
                    <a:pt x="54900" y="58591"/>
                  </a:lnTo>
                  <a:lnTo>
                    <a:pt x="54900" y="58591"/>
                  </a:lnTo>
                  <a:lnTo>
                    <a:pt x="54900" y="58591"/>
                  </a:lnTo>
                  <a:cubicBezTo>
                    <a:pt x="54841" y="58650"/>
                    <a:pt x="54757" y="58662"/>
                    <a:pt x="54674" y="58662"/>
                  </a:cubicBezTo>
                  <a:lnTo>
                    <a:pt x="54674" y="58662"/>
                  </a:lnTo>
                  <a:cubicBezTo>
                    <a:pt x="54579" y="58674"/>
                    <a:pt x="54483" y="58627"/>
                    <a:pt x="54412" y="58555"/>
                  </a:cubicBezTo>
                  <a:close/>
                  <a:moveTo>
                    <a:pt x="9764" y="56829"/>
                  </a:moveTo>
                  <a:lnTo>
                    <a:pt x="9764" y="56829"/>
                  </a:lnTo>
                  <a:lnTo>
                    <a:pt x="9764" y="56829"/>
                  </a:lnTo>
                  <a:cubicBezTo>
                    <a:pt x="9633" y="56698"/>
                    <a:pt x="9633" y="56483"/>
                    <a:pt x="9764" y="56352"/>
                  </a:cubicBezTo>
                  <a:lnTo>
                    <a:pt x="9764" y="56352"/>
                  </a:lnTo>
                  <a:cubicBezTo>
                    <a:pt x="9895" y="56221"/>
                    <a:pt x="10109" y="56221"/>
                    <a:pt x="10240" y="56352"/>
                  </a:cubicBezTo>
                  <a:lnTo>
                    <a:pt x="10240" y="56352"/>
                  </a:lnTo>
                  <a:cubicBezTo>
                    <a:pt x="10371" y="56483"/>
                    <a:pt x="10371" y="56698"/>
                    <a:pt x="10240" y="56829"/>
                  </a:cubicBezTo>
                  <a:lnTo>
                    <a:pt x="10240" y="56829"/>
                  </a:lnTo>
                  <a:cubicBezTo>
                    <a:pt x="10180" y="56888"/>
                    <a:pt x="10085" y="56936"/>
                    <a:pt x="10002" y="56936"/>
                  </a:cubicBezTo>
                  <a:lnTo>
                    <a:pt x="10002" y="56936"/>
                  </a:lnTo>
                  <a:cubicBezTo>
                    <a:pt x="9906" y="56936"/>
                    <a:pt x="9823" y="56900"/>
                    <a:pt x="9764" y="56829"/>
                  </a:cubicBezTo>
                  <a:close/>
                  <a:moveTo>
                    <a:pt x="56329" y="56817"/>
                  </a:moveTo>
                  <a:cubicBezTo>
                    <a:pt x="56198" y="56686"/>
                    <a:pt x="56198" y="56471"/>
                    <a:pt x="56329" y="56341"/>
                  </a:cubicBezTo>
                  <a:lnTo>
                    <a:pt x="56329" y="56341"/>
                  </a:lnTo>
                  <a:cubicBezTo>
                    <a:pt x="56460" y="56210"/>
                    <a:pt x="56674" y="56210"/>
                    <a:pt x="56805" y="56341"/>
                  </a:cubicBezTo>
                  <a:lnTo>
                    <a:pt x="56805" y="56341"/>
                  </a:lnTo>
                  <a:cubicBezTo>
                    <a:pt x="56936" y="56471"/>
                    <a:pt x="56936" y="56686"/>
                    <a:pt x="56805" y="56817"/>
                  </a:cubicBezTo>
                  <a:lnTo>
                    <a:pt x="56805" y="56817"/>
                  </a:lnTo>
                  <a:cubicBezTo>
                    <a:pt x="56734" y="56876"/>
                    <a:pt x="56662" y="56924"/>
                    <a:pt x="56567" y="56924"/>
                  </a:cubicBezTo>
                  <a:lnTo>
                    <a:pt x="56567" y="56924"/>
                  </a:lnTo>
                  <a:cubicBezTo>
                    <a:pt x="56484" y="56924"/>
                    <a:pt x="56400" y="56876"/>
                    <a:pt x="56329" y="56817"/>
                  </a:cubicBezTo>
                  <a:close/>
                  <a:moveTo>
                    <a:pt x="7990" y="54912"/>
                  </a:moveTo>
                  <a:cubicBezTo>
                    <a:pt x="7871" y="54757"/>
                    <a:pt x="7882" y="54555"/>
                    <a:pt x="8025" y="54436"/>
                  </a:cubicBezTo>
                  <a:lnTo>
                    <a:pt x="8025" y="54436"/>
                  </a:lnTo>
                  <a:cubicBezTo>
                    <a:pt x="8156" y="54316"/>
                    <a:pt x="8382" y="54328"/>
                    <a:pt x="8502" y="54459"/>
                  </a:cubicBezTo>
                  <a:lnTo>
                    <a:pt x="8502" y="54459"/>
                  </a:lnTo>
                  <a:cubicBezTo>
                    <a:pt x="8621" y="54614"/>
                    <a:pt x="8597" y="54817"/>
                    <a:pt x="8466" y="54936"/>
                  </a:cubicBezTo>
                  <a:lnTo>
                    <a:pt x="8466" y="54936"/>
                  </a:lnTo>
                  <a:cubicBezTo>
                    <a:pt x="8406" y="54995"/>
                    <a:pt x="8323" y="55019"/>
                    <a:pt x="8240" y="55019"/>
                  </a:cubicBezTo>
                  <a:lnTo>
                    <a:pt x="8240" y="55019"/>
                  </a:lnTo>
                  <a:cubicBezTo>
                    <a:pt x="8156" y="55031"/>
                    <a:pt x="8049" y="54995"/>
                    <a:pt x="7990" y="54912"/>
                  </a:cubicBezTo>
                  <a:close/>
                  <a:moveTo>
                    <a:pt x="58103" y="54936"/>
                  </a:moveTo>
                  <a:cubicBezTo>
                    <a:pt x="57972" y="54817"/>
                    <a:pt x="57936" y="54614"/>
                    <a:pt x="58067" y="54459"/>
                  </a:cubicBezTo>
                  <a:lnTo>
                    <a:pt x="58067" y="54459"/>
                  </a:lnTo>
                  <a:cubicBezTo>
                    <a:pt x="58186" y="54328"/>
                    <a:pt x="58401" y="54305"/>
                    <a:pt x="58544" y="54436"/>
                  </a:cubicBezTo>
                  <a:lnTo>
                    <a:pt x="58544" y="54436"/>
                  </a:lnTo>
                  <a:cubicBezTo>
                    <a:pt x="58698" y="54555"/>
                    <a:pt x="58710" y="54757"/>
                    <a:pt x="58591" y="54912"/>
                  </a:cubicBezTo>
                  <a:lnTo>
                    <a:pt x="58591" y="54912"/>
                  </a:lnTo>
                  <a:lnTo>
                    <a:pt x="58591" y="54912"/>
                  </a:lnTo>
                  <a:lnTo>
                    <a:pt x="58591" y="54912"/>
                  </a:lnTo>
                  <a:cubicBezTo>
                    <a:pt x="58520" y="54983"/>
                    <a:pt x="58424" y="55031"/>
                    <a:pt x="58341" y="55031"/>
                  </a:cubicBezTo>
                  <a:lnTo>
                    <a:pt x="58341" y="55031"/>
                  </a:lnTo>
                  <a:cubicBezTo>
                    <a:pt x="58246" y="55019"/>
                    <a:pt x="58174" y="54983"/>
                    <a:pt x="58103" y="54936"/>
                  </a:cubicBezTo>
                  <a:close/>
                  <a:moveTo>
                    <a:pt x="6370" y="52876"/>
                  </a:moveTo>
                  <a:cubicBezTo>
                    <a:pt x="6263" y="52721"/>
                    <a:pt x="6299" y="52519"/>
                    <a:pt x="6442" y="52400"/>
                  </a:cubicBezTo>
                  <a:lnTo>
                    <a:pt x="6442" y="52400"/>
                  </a:lnTo>
                  <a:cubicBezTo>
                    <a:pt x="6597" y="52292"/>
                    <a:pt x="6799" y="52316"/>
                    <a:pt x="6918" y="52471"/>
                  </a:cubicBezTo>
                  <a:lnTo>
                    <a:pt x="6918" y="52471"/>
                  </a:lnTo>
                  <a:cubicBezTo>
                    <a:pt x="7025" y="52614"/>
                    <a:pt x="6989" y="52828"/>
                    <a:pt x="6847" y="52947"/>
                  </a:cubicBezTo>
                  <a:lnTo>
                    <a:pt x="6847" y="52947"/>
                  </a:lnTo>
                  <a:cubicBezTo>
                    <a:pt x="6787" y="52995"/>
                    <a:pt x="6716" y="53007"/>
                    <a:pt x="6656" y="53007"/>
                  </a:cubicBezTo>
                  <a:lnTo>
                    <a:pt x="6656" y="53007"/>
                  </a:lnTo>
                  <a:cubicBezTo>
                    <a:pt x="6537" y="53007"/>
                    <a:pt x="6430" y="52959"/>
                    <a:pt x="6370" y="52876"/>
                  </a:cubicBezTo>
                  <a:close/>
                  <a:moveTo>
                    <a:pt x="59722" y="52912"/>
                  </a:moveTo>
                  <a:cubicBezTo>
                    <a:pt x="59579" y="52816"/>
                    <a:pt x="59544" y="52590"/>
                    <a:pt x="59651" y="52435"/>
                  </a:cubicBezTo>
                  <a:lnTo>
                    <a:pt x="59651" y="52435"/>
                  </a:lnTo>
                  <a:cubicBezTo>
                    <a:pt x="59758" y="52292"/>
                    <a:pt x="59960" y="52257"/>
                    <a:pt x="60127" y="52364"/>
                  </a:cubicBezTo>
                  <a:lnTo>
                    <a:pt x="60127" y="52364"/>
                  </a:lnTo>
                  <a:cubicBezTo>
                    <a:pt x="60270" y="52471"/>
                    <a:pt x="60306" y="52673"/>
                    <a:pt x="60198" y="52840"/>
                  </a:cubicBezTo>
                  <a:lnTo>
                    <a:pt x="60198" y="52840"/>
                  </a:lnTo>
                  <a:cubicBezTo>
                    <a:pt x="60139" y="52935"/>
                    <a:pt x="60032" y="52971"/>
                    <a:pt x="59937" y="52971"/>
                  </a:cubicBezTo>
                  <a:lnTo>
                    <a:pt x="59937" y="52971"/>
                  </a:lnTo>
                  <a:cubicBezTo>
                    <a:pt x="59853" y="52995"/>
                    <a:pt x="59794" y="52959"/>
                    <a:pt x="59722" y="52912"/>
                  </a:cubicBezTo>
                  <a:close/>
                  <a:moveTo>
                    <a:pt x="4906" y="50697"/>
                  </a:moveTo>
                  <a:cubicBezTo>
                    <a:pt x="4811" y="50530"/>
                    <a:pt x="4870" y="50328"/>
                    <a:pt x="5013" y="50233"/>
                  </a:cubicBezTo>
                  <a:lnTo>
                    <a:pt x="5013" y="50233"/>
                  </a:lnTo>
                  <a:cubicBezTo>
                    <a:pt x="5180" y="50149"/>
                    <a:pt x="5382" y="50197"/>
                    <a:pt x="5477" y="50340"/>
                  </a:cubicBezTo>
                  <a:lnTo>
                    <a:pt x="5477" y="50340"/>
                  </a:lnTo>
                  <a:cubicBezTo>
                    <a:pt x="5585" y="50506"/>
                    <a:pt x="5525" y="50709"/>
                    <a:pt x="5370" y="50804"/>
                  </a:cubicBezTo>
                  <a:lnTo>
                    <a:pt x="5370" y="50804"/>
                  </a:lnTo>
                  <a:cubicBezTo>
                    <a:pt x="5311" y="50828"/>
                    <a:pt x="5251" y="50840"/>
                    <a:pt x="5192" y="50840"/>
                  </a:cubicBezTo>
                  <a:lnTo>
                    <a:pt x="5192" y="50840"/>
                  </a:lnTo>
                  <a:cubicBezTo>
                    <a:pt x="5084" y="50864"/>
                    <a:pt x="4965" y="50804"/>
                    <a:pt x="4906" y="50697"/>
                  </a:cubicBezTo>
                  <a:close/>
                  <a:moveTo>
                    <a:pt x="61199" y="50792"/>
                  </a:moveTo>
                  <a:cubicBezTo>
                    <a:pt x="61032" y="50697"/>
                    <a:pt x="60984" y="50483"/>
                    <a:pt x="61091" y="50328"/>
                  </a:cubicBezTo>
                  <a:lnTo>
                    <a:pt x="61091" y="50328"/>
                  </a:lnTo>
                  <a:cubicBezTo>
                    <a:pt x="61199" y="50161"/>
                    <a:pt x="61401" y="50114"/>
                    <a:pt x="61556" y="50221"/>
                  </a:cubicBezTo>
                  <a:lnTo>
                    <a:pt x="61556" y="50221"/>
                  </a:lnTo>
                  <a:cubicBezTo>
                    <a:pt x="61722" y="50328"/>
                    <a:pt x="61758" y="50530"/>
                    <a:pt x="61663" y="50685"/>
                  </a:cubicBezTo>
                  <a:lnTo>
                    <a:pt x="61663" y="50685"/>
                  </a:lnTo>
                  <a:cubicBezTo>
                    <a:pt x="61603" y="50792"/>
                    <a:pt x="61484" y="50852"/>
                    <a:pt x="61377" y="50852"/>
                  </a:cubicBezTo>
                  <a:lnTo>
                    <a:pt x="61377" y="50852"/>
                  </a:lnTo>
                  <a:cubicBezTo>
                    <a:pt x="61306" y="50828"/>
                    <a:pt x="61246" y="50816"/>
                    <a:pt x="61199" y="50792"/>
                  </a:cubicBezTo>
                  <a:close/>
                  <a:moveTo>
                    <a:pt x="3632" y="48423"/>
                  </a:moveTo>
                  <a:lnTo>
                    <a:pt x="3632" y="48423"/>
                  </a:lnTo>
                  <a:lnTo>
                    <a:pt x="3632" y="48423"/>
                  </a:lnTo>
                  <a:cubicBezTo>
                    <a:pt x="3537" y="48256"/>
                    <a:pt x="3620" y="48042"/>
                    <a:pt x="3775" y="47970"/>
                  </a:cubicBezTo>
                  <a:lnTo>
                    <a:pt x="3775" y="47970"/>
                  </a:lnTo>
                  <a:cubicBezTo>
                    <a:pt x="3941" y="47887"/>
                    <a:pt x="4156" y="47959"/>
                    <a:pt x="4239" y="48125"/>
                  </a:cubicBezTo>
                  <a:lnTo>
                    <a:pt x="4239" y="48125"/>
                  </a:lnTo>
                  <a:cubicBezTo>
                    <a:pt x="4334" y="48280"/>
                    <a:pt x="4251" y="48494"/>
                    <a:pt x="4096" y="48566"/>
                  </a:cubicBezTo>
                  <a:lnTo>
                    <a:pt x="4096" y="48566"/>
                  </a:lnTo>
                  <a:cubicBezTo>
                    <a:pt x="4049" y="48601"/>
                    <a:pt x="3989" y="48601"/>
                    <a:pt x="3941" y="48601"/>
                  </a:cubicBezTo>
                  <a:lnTo>
                    <a:pt x="3941" y="48601"/>
                  </a:lnTo>
                  <a:cubicBezTo>
                    <a:pt x="3810" y="48601"/>
                    <a:pt x="3691" y="48542"/>
                    <a:pt x="3632" y="48423"/>
                  </a:cubicBezTo>
                  <a:close/>
                  <a:moveTo>
                    <a:pt x="62473" y="48542"/>
                  </a:moveTo>
                  <a:cubicBezTo>
                    <a:pt x="62318" y="48447"/>
                    <a:pt x="62234" y="48256"/>
                    <a:pt x="62330" y="48090"/>
                  </a:cubicBezTo>
                  <a:lnTo>
                    <a:pt x="62330" y="48090"/>
                  </a:lnTo>
                  <a:cubicBezTo>
                    <a:pt x="62413" y="47923"/>
                    <a:pt x="62615" y="47851"/>
                    <a:pt x="62770" y="47947"/>
                  </a:cubicBezTo>
                  <a:lnTo>
                    <a:pt x="62770" y="47947"/>
                  </a:lnTo>
                  <a:cubicBezTo>
                    <a:pt x="62937" y="48030"/>
                    <a:pt x="62996" y="48220"/>
                    <a:pt x="62925" y="48387"/>
                  </a:cubicBezTo>
                  <a:lnTo>
                    <a:pt x="62925" y="48387"/>
                  </a:lnTo>
                  <a:cubicBezTo>
                    <a:pt x="62865" y="48506"/>
                    <a:pt x="62746" y="48566"/>
                    <a:pt x="62627" y="48566"/>
                  </a:cubicBezTo>
                  <a:lnTo>
                    <a:pt x="62627" y="48566"/>
                  </a:lnTo>
                  <a:cubicBezTo>
                    <a:pt x="62580" y="48566"/>
                    <a:pt x="62520" y="48566"/>
                    <a:pt x="62473" y="48542"/>
                  </a:cubicBezTo>
                  <a:close/>
                  <a:moveTo>
                    <a:pt x="2525" y="46054"/>
                  </a:moveTo>
                  <a:cubicBezTo>
                    <a:pt x="2453" y="45887"/>
                    <a:pt x="2548" y="45684"/>
                    <a:pt x="2703" y="45601"/>
                  </a:cubicBezTo>
                  <a:lnTo>
                    <a:pt x="2703" y="45601"/>
                  </a:lnTo>
                  <a:cubicBezTo>
                    <a:pt x="2870" y="45530"/>
                    <a:pt x="3084" y="45625"/>
                    <a:pt x="3156" y="45780"/>
                  </a:cubicBezTo>
                  <a:lnTo>
                    <a:pt x="3156" y="45780"/>
                  </a:lnTo>
                  <a:cubicBezTo>
                    <a:pt x="3227" y="45958"/>
                    <a:pt x="3144" y="46161"/>
                    <a:pt x="2977" y="46232"/>
                  </a:cubicBezTo>
                  <a:lnTo>
                    <a:pt x="2977" y="46232"/>
                  </a:lnTo>
                  <a:cubicBezTo>
                    <a:pt x="2929" y="46244"/>
                    <a:pt x="2882" y="46256"/>
                    <a:pt x="2846" y="46256"/>
                  </a:cubicBezTo>
                  <a:lnTo>
                    <a:pt x="2846" y="46256"/>
                  </a:lnTo>
                  <a:cubicBezTo>
                    <a:pt x="2703" y="46256"/>
                    <a:pt x="2584" y="46173"/>
                    <a:pt x="2525" y="46054"/>
                  </a:cubicBezTo>
                  <a:close/>
                  <a:moveTo>
                    <a:pt x="63592" y="46196"/>
                  </a:moveTo>
                  <a:cubicBezTo>
                    <a:pt x="63413" y="46125"/>
                    <a:pt x="63342" y="45934"/>
                    <a:pt x="63413" y="45756"/>
                  </a:cubicBezTo>
                  <a:lnTo>
                    <a:pt x="63413" y="45756"/>
                  </a:lnTo>
                  <a:cubicBezTo>
                    <a:pt x="63485" y="45577"/>
                    <a:pt x="63687" y="45506"/>
                    <a:pt x="63866" y="45577"/>
                  </a:cubicBezTo>
                  <a:lnTo>
                    <a:pt x="63866" y="45577"/>
                  </a:lnTo>
                  <a:cubicBezTo>
                    <a:pt x="64020" y="45649"/>
                    <a:pt x="64116" y="45839"/>
                    <a:pt x="64044" y="46018"/>
                  </a:cubicBezTo>
                  <a:lnTo>
                    <a:pt x="64044" y="46018"/>
                  </a:lnTo>
                  <a:lnTo>
                    <a:pt x="64044" y="46018"/>
                  </a:lnTo>
                  <a:lnTo>
                    <a:pt x="64044" y="46018"/>
                  </a:lnTo>
                  <a:cubicBezTo>
                    <a:pt x="63985" y="46161"/>
                    <a:pt x="63866" y="46232"/>
                    <a:pt x="63723" y="46232"/>
                  </a:cubicBezTo>
                  <a:lnTo>
                    <a:pt x="63723" y="46232"/>
                  </a:lnTo>
                  <a:cubicBezTo>
                    <a:pt x="63663" y="46232"/>
                    <a:pt x="63639" y="46220"/>
                    <a:pt x="63592" y="46196"/>
                  </a:cubicBezTo>
                  <a:close/>
                  <a:moveTo>
                    <a:pt x="1620" y="43601"/>
                  </a:moveTo>
                  <a:cubicBezTo>
                    <a:pt x="1560" y="43422"/>
                    <a:pt x="1667" y="43220"/>
                    <a:pt x="1846" y="43160"/>
                  </a:cubicBezTo>
                  <a:lnTo>
                    <a:pt x="1846" y="43160"/>
                  </a:lnTo>
                  <a:cubicBezTo>
                    <a:pt x="2025" y="43101"/>
                    <a:pt x="2215" y="43208"/>
                    <a:pt x="2275" y="43387"/>
                  </a:cubicBezTo>
                  <a:lnTo>
                    <a:pt x="2275" y="43387"/>
                  </a:lnTo>
                  <a:cubicBezTo>
                    <a:pt x="2334" y="43565"/>
                    <a:pt x="2239" y="43756"/>
                    <a:pt x="2048" y="43815"/>
                  </a:cubicBezTo>
                  <a:lnTo>
                    <a:pt x="2048" y="43815"/>
                  </a:lnTo>
                  <a:cubicBezTo>
                    <a:pt x="2025" y="43839"/>
                    <a:pt x="1977" y="43839"/>
                    <a:pt x="1953" y="43839"/>
                  </a:cubicBezTo>
                  <a:lnTo>
                    <a:pt x="1953" y="43839"/>
                  </a:lnTo>
                  <a:cubicBezTo>
                    <a:pt x="1810" y="43839"/>
                    <a:pt x="1679" y="43744"/>
                    <a:pt x="1620" y="43601"/>
                  </a:cubicBezTo>
                  <a:close/>
                  <a:moveTo>
                    <a:pt x="64520" y="43779"/>
                  </a:moveTo>
                  <a:cubicBezTo>
                    <a:pt x="64342" y="43720"/>
                    <a:pt x="64247" y="43518"/>
                    <a:pt x="64306" y="43339"/>
                  </a:cubicBezTo>
                  <a:lnTo>
                    <a:pt x="64306" y="43339"/>
                  </a:lnTo>
                  <a:cubicBezTo>
                    <a:pt x="64366" y="43160"/>
                    <a:pt x="64556" y="43077"/>
                    <a:pt x="64735" y="43125"/>
                  </a:cubicBezTo>
                  <a:lnTo>
                    <a:pt x="64735" y="43125"/>
                  </a:lnTo>
                  <a:cubicBezTo>
                    <a:pt x="64913" y="43184"/>
                    <a:pt x="65009" y="43375"/>
                    <a:pt x="64949" y="43553"/>
                  </a:cubicBezTo>
                  <a:lnTo>
                    <a:pt x="64949" y="43553"/>
                  </a:lnTo>
                  <a:lnTo>
                    <a:pt x="64949" y="43553"/>
                  </a:lnTo>
                  <a:lnTo>
                    <a:pt x="64949" y="43553"/>
                  </a:lnTo>
                  <a:cubicBezTo>
                    <a:pt x="64901" y="43696"/>
                    <a:pt x="64770" y="43791"/>
                    <a:pt x="64640" y="43791"/>
                  </a:cubicBezTo>
                  <a:lnTo>
                    <a:pt x="64640" y="43791"/>
                  </a:lnTo>
                  <a:cubicBezTo>
                    <a:pt x="64580" y="43791"/>
                    <a:pt x="64544" y="43791"/>
                    <a:pt x="64520" y="43779"/>
                  </a:cubicBezTo>
                  <a:close/>
                  <a:moveTo>
                    <a:pt x="917" y="41077"/>
                  </a:moveTo>
                  <a:cubicBezTo>
                    <a:pt x="882" y="40898"/>
                    <a:pt x="1001" y="40720"/>
                    <a:pt x="1179" y="40684"/>
                  </a:cubicBezTo>
                  <a:lnTo>
                    <a:pt x="1179" y="40684"/>
                  </a:lnTo>
                  <a:cubicBezTo>
                    <a:pt x="1358" y="40636"/>
                    <a:pt x="1536" y="40755"/>
                    <a:pt x="1572" y="40934"/>
                  </a:cubicBezTo>
                  <a:lnTo>
                    <a:pt x="1572" y="40934"/>
                  </a:lnTo>
                  <a:cubicBezTo>
                    <a:pt x="1620" y="41112"/>
                    <a:pt x="1501" y="41291"/>
                    <a:pt x="1322" y="41339"/>
                  </a:cubicBezTo>
                  <a:lnTo>
                    <a:pt x="1322" y="41339"/>
                  </a:lnTo>
                  <a:cubicBezTo>
                    <a:pt x="1298" y="41339"/>
                    <a:pt x="1263" y="41351"/>
                    <a:pt x="1251" y="41351"/>
                  </a:cubicBezTo>
                  <a:lnTo>
                    <a:pt x="1251" y="41351"/>
                  </a:lnTo>
                  <a:cubicBezTo>
                    <a:pt x="1096" y="41351"/>
                    <a:pt x="953" y="41243"/>
                    <a:pt x="917" y="41077"/>
                  </a:cubicBezTo>
                  <a:close/>
                  <a:moveTo>
                    <a:pt x="65235" y="41303"/>
                  </a:moveTo>
                  <a:cubicBezTo>
                    <a:pt x="65056" y="41255"/>
                    <a:pt x="64937" y="41077"/>
                    <a:pt x="64973" y="40898"/>
                  </a:cubicBezTo>
                  <a:lnTo>
                    <a:pt x="64973" y="40898"/>
                  </a:lnTo>
                  <a:cubicBezTo>
                    <a:pt x="65021" y="40720"/>
                    <a:pt x="65199" y="40600"/>
                    <a:pt x="65378" y="40648"/>
                  </a:cubicBezTo>
                  <a:lnTo>
                    <a:pt x="65378" y="40648"/>
                  </a:lnTo>
                  <a:cubicBezTo>
                    <a:pt x="65556" y="40696"/>
                    <a:pt x="65675" y="40874"/>
                    <a:pt x="65628" y="41053"/>
                  </a:cubicBezTo>
                  <a:lnTo>
                    <a:pt x="65628" y="41053"/>
                  </a:lnTo>
                  <a:cubicBezTo>
                    <a:pt x="65604" y="41196"/>
                    <a:pt x="65449" y="41303"/>
                    <a:pt x="65306" y="41303"/>
                  </a:cubicBezTo>
                  <a:lnTo>
                    <a:pt x="65306" y="41303"/>
                  </a:lnTo>
                  <a:close/>
                  <a:moveTo>
                    <a:pt x="405" y="38517"/>
                  </a:moveTo>
                  <a:lnTo>
                    <a:pt x="405" y="38517"/>
                  </a:lnTo>
                  <a:lnTo>
                    <a:pt x="405" y="38517"/>
                  </a:lnTo>
                  <a:cubicBezTo>
                    <a:pt x="370" y="38338"/>
                    <a:pt x="501" y="38160"/>
                    <a:pt x="679" y="38136"/>
                  </a:cubicBezTo>
                  <a:lnTo>
                    <a:pt x="679" y="38136"/>
                  </a:lnTo>
                  <a:cubicBezTo>
                    <a:pt x="858" y="38112"/>
                    <a:pt x="1048" y="38219"/>
                    <a:pt x="1072" y="38422"/>
                  </a:cubicBezTo>
                  <a:lnTo>
                    <a:pt x="1072" y="38422"/>
                  </a:lnTo>
                  <a:cubicBezTo>
                    <a:pt x="1096" y="38600"/>
                    <a:pt x="965" y="38779"/>
                    <a:pt x="786" y="38803"/>
                  </a:cubicBezTo>
                  <a:lnTo>
                    <a:pt x="786" y="38803"/>
                  </a:lnTo>
                  <a:lnTo>
                    <a:pt x="739" y="38803"/>
                  </a:lnTo>
                  <a:lnTo>
                    <a:pt x="739" y="38803"/>
                  </a:lnTo>
                  <a:cubicBezTo>
                    <a:pt x="584" y="38803"/>
                    <a:pt x="429" y="38684"/>
                    <a:pt x="405" y="38517"/>
                  </a:cubicBezTo>
                  <a:close/>
                  <a:moveTo>
                    <a:pt x="65771" y="38779"/>
                  </a:moveTo>
                  <a:cubicBezTo>
                    <a:pt x="65592" y="38743"/>
                    <a:pt x="65449" y="38565"/>
                    <a:pt x="65485" y="38386"/>
                  </a:cubicBezTo>
                  <a:lnTo>
                    <a:pt x="65485" y="38386"/>
                  </a:lnTo>
                  <a:cubicBezTo>
                    <a:pt x="65509" y="38207"/>
                    <a:pt x="65687" y="38076"/>
                    <a:pt x="65866" y="38112"/>
                  </a:cubicBezTo>
                  <a:lnTo>
                    <a:pt x="65866" y="38112"/>
                  </a:lnTo>
                  <a:cubicBezTo>
                    <a:pt x="66044" y="38136"/>
                    <a:pt x="66187" y="38303"/>
                    <a:pt x="66152" y="38493"/>
                  </a:cubicBezTo>
                  <a:lnTo>
                    <a:pt x="66152" y="38493"/>
                  </a:lnTo>
                  <a:cubicBezTo>
                    <a:pt x="66128" y="38660"/>
                    <a:pt x="65985" y="38779"/>
                    <a:pt x="65830" y="38779"/>
                  </a:cubicBezTo>
                  <a:lnTo>
                    <a:pt x="65830" y="38779"/>
                  </a:lnTo>
                  <a:close/>
                  <a:moveTo>
                    <a:pt x="108" y="35933"/>
                  </a:moveTo>
                  <a:lnTo>
                    <a:pt x="108" y="35933"/>
                  </a:lnTo>
                  <a:lnTo>
                    <a:pt x="108" y="35933"/>
                  </a:lnTo>
                  <a:cubicBezTo>
                    <a:pt x="84" y="35743"/>
                    <a:pt x="227" y="35576"/>
                    <a:pt x="417" y="35576"/>
                  </a:cubicBezTo>
                  <a:lnTo>
                    <a:pt x="417" y="35576"/>
                  </a:lnTo>
                  <a:cubicBezTo>
                    <a:pt x="596" y="35564"/>
                    <a:pt x="762" y="35695"/>
                    <a:pt x="774" y="35886"/>
                  </a:cubicBezTo>
                  <a:lnTo>
                    <a:pt x="774" y="35886"/>
                  </a:lnTo>
                  <a:cubicBezTo>
                    <a:pt x="786" y="36076"/>
                    <a:pt x="655" y="36243"/>
                    <a:pt x="465" y="36243"/>
                  </a:cubicBezTo>
                  <a:lnTo>
                    <a:pt x="465" y="36243"/>
                  </a:lnTo>
                  <a:lnTo>
                    <a:pt x="429" y="36243"/>
                  </a:lnTo>
                  <a:lnTo>
                    <a:pt x="429" y="36243"/>
                  </a:lnTo>
                  <a:cubicBezTo>
                    <a:pt x="262" y="36243"/>
                    <a:pt x="120" y="36112"/>
                    <a:pt x="108" y="35933"/>
                  </a:cubicBezTo>
                  <a:close/>
                  <a:moveTo>
                    <a:pt x="66092" y="36195"/>
                  </a:moveTo>
                  <a:cubicBezTo>
                    <a:pt x="65902" y="36183"/>
                    <a:pt x="65771" y="36017"/>
                    <a:pt x="65783" y="35838"/>
                  </a:cubicBezTo>
                  <a:lnTo>
                    <a:pt x="65783" y="35838"/>
                  </a:lnTo>
                  <a:cubicBezTo>
                    <a:pt x="65794" y="35648"/>
                    <a:pt x="65961" y="35517"/>
                    <a:pt x="66140" y="35528"/>
                  </a:cubicBezTo>
                  <a:lnTo>
                    <a:pt x="66140" y="35528"/>
                  </a:lnTo>
                  <a:cubicBezTo>
                    <a:pt x="66330" y="35540"/>
                    <a:pt x="66473" y="35707"/>
                    <a:pt x="66449" y="35886"/>
                  </a:cubicBezTo>
                  <a:lnTo>
                    <a:pt x="66449" y="35886"/>
                  </a:lnTo>
                  <a:cubicBezTo>
                    <a:pt x="66437" y="36064"/>
                    <a:pt x="66294" y="36195"/>
                    <a:pt x="66116" y="36195"/>
                  </a:cubicBezTo>
                  <a:lnTo>
                    <a:pt x="66116" y="36195"/>
                  </a:lnTo>
                  <a:close/>
                  <a:moveTo>
                    <a:pt x="0" y="33326"/>
                  </a:moveTo>
                  <a:cubicBezTo>
                    <a:pt x="0" y="33135"/>
                    <a:pt x="143" y="32981"/>
                    <a:pt x="346" y="32981"/>
                  </a:cubicBezTo>
                  <a:lnTo>
                    <a:pt x="346" y="32981"/>
                  </a:lnTo>
                  <a:cubicBezTo>
                    <a:pt x="536" y="32981"/>
                    <a:pt x="679" y="33135"/>
                    <a:pt x="679" y="33314"/>
                  </a:cubicBezTo>
                  <a:lnTo>
                    <a:pt x="679" y="33314"/>
                  </a:lnTo>
                  <a:cubicBezTo>
                    <a:pt x="679" y="33504"/>
                    <a:pt x="536" y="33659"/>
                    <a:pt x="346" y="33659"/>
                  </a:cubicBezTo>
                  <a:lnTo>
                    <a:pt x="346" y="33659"/>
                  </a:lnTo>
                  <a:cubicBezTo>
                    <a:pt x="143" y="33659"/>
                    <a:pt x="0" y="33504"/>
                    <a:pt x="0" y="33326"/>
                  </a:cubicBezTo>
                  <a:close/>
                  <a:moveTo>
                    <a:pt x="65890" y="33278"/>
                  </a:moveTo>
                  <a:lnTo>
                    <a:pt x="65890" y="33242"/>
                  </a:lnTo>
                  <a:lnTo>
                    <a:pt x="65890" y="33242"/>
                  </a:lnTo>
                  <a:lnTo>
                    <a:pt x="65890" y="33195"/>
                  </a:lnTo>
                  <a:lnTo>
                    <a:pt x="65890" y="33195"/>
                  </a:lnTo>
                  <a:cubicBezTo>
                    <a:pt x="65890" y="33004"/>
                    <a:pt x="66033" y="32850"/>
                    <a:pt x="66223" y="32850"/>
                  </a:cubicBezTo>
                  <a:lnTo>
                    <a:pt x="66223" y="32850"/>
                  </a:lnTo>
                  <a:cubicBezTo>
                    <a:pt x="66425" y="32850"/>
                    <a:pt x="66568" y="33004"/>
                    <a:pt x="66568" y="33195"/>
                  </a:cubicBezTo>
                  <a:lnTo>
                    <a:pt x="66568" y="33195"/>
                  </a:lnTo>
                  <a:lnTo>
                    <a:pt x="66568" y="33242"/>
                  </a:lnTo>
                  <a:lnTo>
                    <a:pt x="66568" y="33242"/>
                  </a:lnTo>
                  <a:lnTo>
                    <a:pt x="66568" y="33278"/>
                  </a:lnTo>
                  <a:lnTo>
                    <a:pt x="66568" y="33278"/>
                  </a:lnTo>
                  <a:cubicBezTo>
                    <a:pt x="66568" y="33481"/>
                    <a:pt x="66425" y="33623"/>
                    <a:pt x="66223" y="33623"/>
                  </a:cubicBezTo>
                  <a:lnTo>
                    <a:pt x="66223" y="33623"/>
                  </a:lnTo>
                  <a:cubicBezTo>
                    <a:pt x="66033" y="33623"/>
                    <a:pt x="65890" y="33457"/>
                    <a:pt x="65890" y="33278"/>
                  </a:cubicBezTo>
                  <a:close/>
                  <a:moveTo>
                    <a:pt x="405" y="31076"/>
                  </a:moveTo>
                  <a:cubicBezTo>
                    <a:pt x="227" y="31064"/>
                    <a:pt x="72" y="30897"/>
                    <a:pt x="84" y="30730"/>
                  </a:cubicBezTo>
                  <a:lnTo>
                    <a:pt x="84" y="30730"/>
                  </a:lnTo>
                  <a:lnTo>
                    <a:pt x="84" y="30730"/>
                  </a:lnTo>
                  <a:lnTo>
                    <a:pt x="84" y="30730"/>
                  </a:lnTo>
                  <a:cubicBezTo>
                    <a:pt x="108" y="30528"/>
                    <a:pt x="262" y="30397"/>
                    <a:pt x="453" y="30409"/>
                  </a:cubicBezTo>
                  <a:lnTo>
                    <a:pt x="453" y="30409"/>
                  </a:lnTo>
                  <a:cubicBezTo>
                    <a:pt x="643" y="30433"/>
                    <a:pt x="774" y="30587"/>
                    <a:pt x="762" y="30766"/>
                  </a:cubicBezTo>
                  <a:lnTo>
                    <a:pt x="762" y="30766"/>
                  </a:lnTo>
                  <a:cubicBezTo>
                    <a:pt x="751" y="30945"/>
                    <a:pt x="596" y="31087"/>
                    <a:pt x="429" y="31087"/>
                  </a:cubicBezTo>
                  <a:lnTo>
                    <a:pt x="429" y="31087"/>
                  </a:lnTo>
                  <a:close/>
                  <a:moveTo>
                    <a:pt x="65783" y="30647"/>
                  </a:moveTo>
                  <a:cubicBezTo>
                    <a:pt x="65771" y="30456"/>
                    <a:pt x="65902" y="30290"/>
                    <a:pt x="66092" y="30278"/>
                  </a:cubicBezTo>
                  <a:lnTo>
                    <a:pt x="66092" y="30278"/>
                  </a:lnTo>
                  <a:cubicBezTo>
                    <a:pt x="66283" y="30266"/>
                    <a:pt x="66437" y="30397"/>
                    <a:pt x="66449" y="30587"/>
                  </a:cubicBezTo>
                  <a:lnTo>
                    <a:pt x="66449" y="30587"/>
                  </a:lnTo>
                  <a:lnTo>
                    <a:pt x="66449" y="30587"/>
                  </a:lnTo>
                  <a:lnTo>
                    <a:pt x="66449" y="30587"/>
                  </a:lnTo>
                  <a:cubicBezTo>
                    <a:pt x="66461" y="30766"/>
                    <a:pt x="66330" y="30933"/>
                    <a:pt x="66140" y="30945"/>
                  </a:cubicBezTo>
                  <a:lnTo>
                    <a:pt x="66140" y="30945"/>
                  </a:lnTo>
                  <a:lnTo>
                    <a:pt x="66104" y="30945"/>
                  </a:lnTo>
                  <a:lnTo>
                    <a:pt x="66104" y="30945"/>
                  </a:lnTo>
                  <a:cubicBezTo>
                    <a:pt x="65925" y="30956"/>
                    <a:pt x="65783" y="30825"/>
                    <a:pt x="65783" y="30647"/>
                  </a:cubicBezTo>
                  <a:close/>
                  <a:moveTo>
                    <a:pt x="679" y="28504"/>
                  </a:moveTo>
                  <a:cubicBezTo>
                    <a:pt x="501" y="28480"/>
                    <a:pt x="370" y="28301"/>
                    <a:pt x="405" y="28123"/>
                  </a:cubicBezTo>
                  <a:lnTo>
                    <a:pt x="405" y="28123"/>
                  </a:lnTo>
                  <a:cubicBezTo>
                    <a:pt x="429" y="27944"/>
                    <a:pt x="608" y="27813"/>
                    <a:pt x="786" y="27837"/>
                  </a:cubicBezTo>
                  <a:lnTo>
                    <a:pt x="786" y="27837"/>
                  </a:lnTo>
                  <a:cubicBezTo>
                    <a:pt x="965" y="27861"/>
                    <a:pt x="1096" y="28028"/>
                    <a:pt x="1072" y="28218"/>
                  </a:cubicBezTo>
                  <a:lnTo>
                    <a:pt x="1072" y="28218"/>
                  </a:lnTo>
                  <a:cubicBezTo>
                    <a:pt x="1036" y="28385"/>
                    <a:pt x="905" y="28504"/>
                    <a:pt x="739" y="28504"/>
                  </a:cubicBezTo>
                  <a:lnTo>
                    <a:pt x="739" y="28504"/>
                  </a:lnTo>
                  <a:close/>
                  <a:moveTo>
                    <a:pt x="65473" y="28099"/>
                  </a:moveTo>
                  <a:cubicBezTo>
                    <a:pt x="65437" y="27920"/>
                    <a:pt x="65556" y="27742"/>
                    <a:pt x="65747" y="27718"/>
                  </a:cubicBezTo>
                  <a:lnTo>
                    <a:pt x="65747" y="27718"/>
                  </a:lnTo>
                  <a:cubicBezTo>
                    <a:pt x="65949" y="27682"/>
                    <a:pt x="66116" y="27801"/>
                    <a:pt x="66140" y="28004"/>
                  </a:cubicBezTo>
                  <a:lnTo>
                    <a:pt x="66140" y="28004"/>
                  </a:lnTo>
                  <a:cubicBezTo>
                    <a:pt x="66164" y="28182"/>
                    <a:pt x="66044" y="28361"/>
                    <a:pt x="65854" y="28385"/>
                  </a:cubicBezTo>
                  <a:lnTo>
                    <a:pt x="65854" y="28385"/>
                  </a:lnTo>
                  <a:lnTo>
                    <a:pt x="65794" y="28385"/>
                  </a:lnTo>
                  <a:lnTo>
                    <a:pt x="65794" y="28385"/>
                  </a:lnTo>
                  <a:cubicBezTo>
                    <a:pt x="65652" y="28385"/>
                    <a:pt x="65497" y="28266"/>
                    <a:pt x="65473" y="28099"/>
                  </a:cubicBezTo>
                  <a:close/>
                  <a:moveTo>
                    <a:pt x="1143" y="25968"/>
                  </a:moveTo>
                  <a:cubicBezTo>
                    <a:pt x="965" y="25920"/>
                    <a:pt x="846" y="25742"/>
                    <a:pt x="893" y="25563"/>
                  </a:cubicBezTo>
                  <a:lnTo>
                    <a:pt x="893" y="25563"/>
                  </a:lnTo>
                  <a:lnTo>
                    <a:pt x="893" y="25563"/>
                  </a:lnTo>
                  <a:lnTo>
                    <a:pt x="893" y="25563"/>
                  </a:lnTo>
                  <a:cubicBezTo>
                    <a:pt x="941" y="25384"/>
                    <a:pt x="1120" y="25265"/>
                    <a:pt x="1298" y="25313"/>
                  </a:cubicBezTo>
                  <a:lnTo>
                    <a:pt x="1298" y="25313"/>
                  </a:lnTo>
                  <a:cubicBezTo>
                    <a:pt x="1477" y="25349"/>
                    <a:pt x="1596" y="25527"/>
                    <a:pt x="1548" y="25706"/>
                  </a:cubicBezTo>
                  <a:lnTo>
                    <a:pt x="1548" y="25706"/>
                  </a:lnTo>
                  <a:cubicBezTo>
                    <a:pt x="1513" y="25861"/>
                    <a:pt x="1370" y="25968"/>
                    <a:pt x="1215" y="25968"/>
                  </a:cubicBezTo>
                  <a:lnTo>
                    <a:pt x="1215" y="25968"/>
                  </a:lnTo>
                  <a:cubicBezTo>
                    <a:pt x="1203" y="25980"/>
                    <a:pt x="1179" y="25980"/>
                    <a:pt x="1143" y="25968"/>
                  </a:cubicBezTo>
                  <a:close/>
                  <a:moveTo>
                    <a:pt x="64961" y="25599"/>
                  </a:moveTo>
                  <a:cubicBezTo>
                    <a:pt x="64913" y="25432"/>
                    <a:pt x="65032" y="25230"/>
                    <a:pt x="65211" y="25182"/>
                  </a:cubicBezTo>
                  <a:lnTo>
                    <a:pt x="65211" y="25182"/>
                  </a:lnTo>
                  <a:cubicBezTo>
                    <a:pt x="65390" y="25146"/>
                    <a:pt x="65568" y="25265"/>
                    <a:pt x="65616" y="25444"/>
                  </a:cubicBezTo>
                  <a:lnTo>
                    <a:pt x="65616" y="25444"/>
                  </a:lnTo>
                  <a:cubicBezTo>
                    <a:pt x="65663" y="25622"/>
                    <a:pt x="65544" y="25801"/>
                    <a:pt x="65366" y="25837"/>
                  </a:cubicBezTo>
                  <a:lnTo>
                    <a:pt x="65366" y="25837"/>
                  </a:lnTo>
                  <a:cubicBezTo>
                    <a:pt x="65330" y="25861"/>
                    <a:pt x="65306" y="25861"/>
                    <a:pt x="65294" y="25861"/>
                  </a:cubicBezTo>
                  <a:lnTo>
                    <a:pt x="65294" y="25861"/>
                  </a:lnTo>
                  <a:cubicBezTo>
                    <a:pt x="65140" y="25861"/>
                    <a:pt x="65009" y="25753"/>
                    <a:pt x="64961" y="25599"/>
                  </a:cubicBezTo>
                  <a:close/>
                  <a:moveTo>
                    <a:pt x="1810" y="23456"/>
                  </a:moveTo>
                  <a:cubicBezTo>
                    <a:pt x="1632" y="23396"/>
                    <a:pt x="1548" y="23205"/>
                    <a:pt x="1596" y="23027"/>
                  </a:cubicBezTo>
                  <a:lnTo>
                    <a:pt x="1596" y="23027"/>
                  </a:lnTo>
                  <a:lnTo>
                    <a:pt x="1596" y="23027"/>
                  </a:lnTo>
                  <a:lnTo>
                    <a:pt x="1596" y="23027"/>
                  </a:lnTo>
                  <a:cubicBezTo>
                    <a:pt x="1655" y="22848"/>
                    <a:pt x="1846" y="22765"/>
                    <a:pt x="2025" y="22801"/>
                  </a:cubicBezTo>
                  <a:lnTo>
                    <a:pt x="2025" y="22801"/>
                  </a:lnTo>
                  <a:cubicBezTo>
                    <a:pt x="2203" y="22860"/>
                    <a:pt x="2286" y="23063"/>
                    <a:pt x="2251" y="23241"/>
                  </a:cubicBezTo>
                  <a:lnTo>
                    <a:pt x="2251" y="23241"/>
                  </a:lnTo>
                  <a:cubicBezTo>
                    <a:pt x="2203" y="23384"/>
                    <a:pt x="2072" y="23479"/>
                    <a:pt x="1917" y="23479"/>
                  </a:cubicBezTo>
                  <a:lnTo>
                    <a:pt x="1917" y="23479"/>
                  </a:lnTo>
                  <a:cubicBezTo>
                    <a:pt x="1894" y="23479"/>
                    <a:pt x="1858" y="23479"/>
                    <a:pt x="1810" y="23456"/>
                  </a:cubicBezTo>
                  <a:close/>
                  <a:moveTo>
                    <a:pt x="64259" y="23134"/>
                  </a:moveTo>
                  <a:lnTo>
                    <a:pt x="64259" y="23134"/>
                  </a:lnTo>
                  <a:cubicBezTo>
                    <a:pt x="64199" y="22955"/>
                    <a:pt x="64306" y="22765"/>
                    <a:pt x="64473" y="22705"/>
                  </a:cubicBezTo>
                  <a:lnTo>
                    <a:pt x="64473" y="22705"/>
                  </a:lnTo>
                  <a:cubicBezTo>
                    <a:pt x="64651" y="22646"/>
                    <a:pt x="64842" y="22741"/>
                    <a:pt x="64901" y="22908"/>
                  </a:cubicBezTo>
                  <a:lnTo>
                    <a:pt x="64901" y="22908"/>
                  </a:lnTo>
                  <a:cubicBezTo>
                    <a:pt x="64961" y="23086"/>
                    <a:pt x="64878" y="23277"/>
                    <a:pt x="64699" y="23336"/>
                  </a:cubicBezTo>
                  <a:lnTo>
                    <a:pt x="64699" y="23336"/>
                  </a:lnTo>
                  <a:cubicBezTo>
                    <a:pt x="64663" y="23360"/>
                    <a:pt x="64616" y="23360"/>
                    <a:pt x="64592" y="23360"/>
                  </a:cubicBezTo>
                  <a:lnTo>
                    <a:pt x="64592" y="23360"/>
                  </a:lnTo>
                  <a:cubicBezTo>
                    <a:pt x="64437" y="23372"/>
                    <a:pt x="64306" y="23277"/>
                    <a:pt x="64259" y="23134"/>
                  </a:cubicBezTo>
                  <a:close/>
                  <a:moveTo>
                    <a:pt x="2691" y="21015"/>
                  </a:moveTo>
                  <a:cubicBezTo>
                    <a:pt x="2537" y="20943"/>
                    <a:pt x="2441" y="20753"/>
                    <a:pt x="2513" y="20574"/>
                  </a:cubicBezTo>
                  <a:lnTo>
                    <a:pt x="2513" y="20574"/>
                  </a:lnTo>
                  <a:cubicBezTo>
                    <a:pt x="2584" y="20408"/>
                    <a:pt x="2787" y="20324"/>
                    <a:pt x="2965" y="20396"/>
                  </a:cubicBezTo>
                  <a:lnTo>
                    <a:pt x="2965" y="20396"/>
                  </a:lnTo>
                  <a:cubicBezTo>
                    <a:pt x="3144" y="20467"/>
                    <a:pt x="3215" y="20658"/>
                    <a:pt x="3144" y="20836"/>
                  </a:cubicBezTo>
                  <a:lnTo>
                    <a:pt x="3144" y="20836"/>
                  </a:lnTo>
                  <a:cubicBezTo>
                    <a:pt x="3084" y="20979"/>
                    <a:pt x="2965" y="21050"/>
                    <a:pt x="2834" y="21050"/>
                  </a:cubicBezTo>
                  <a:lnTo>
                    <a:pt x="2834" y="21050"/>
                  </a:lnTo>
                  <a:cubicBezTo>
                    <a:pt x="2763" y="21050"/>
                    <a:pt x="2739" y="21050"/>
                    <a:pt x="2691" y="21015"/>
                  </a:cubicBezTo>
                  <a:close/>
                  <a:moveTo>
                    <a:pt x="63366" y="20741"/>
                  </a:moveTo>
                  <a:lnTo>
                    <a:pt x="63366" y="20741"/>
                  </a:lnTo>
                  <a:cubicBezTo>
                    <a:pt x="63294" y="20574"/>
                    <a:pt x="63389" y="20360"/>
                    <a:pt x="63544" y="20288"/>
                  </a:cubicBezTo>
                  <a:lnTo>
                    <a:pt x="63544" y="20288"/>
                  </a:lnTo>
                  <a:cubicBezTo>
                    <a:pt x="63723" y="20217"/>
                    <a:pt x="63925" y="20300"/>
                    <a:pt x="63997" y="20467"/>
                  </a:cubicBezTo>
                  <a:lnTo>
                    <a:pt x="63997" y="20467"/>
                  </a:lnTo>
                  <a:lnTo>
                    <a:pt x="63997" y="20467"/>
                  </a:lnTo>
                  <a:lnTo>
                    <a:pt x="63997" y="20467"/>
                  </a:lnTo>
                  <a:cubicBezTo>
                    <a:pt x="64068" y="20634"/>
                    <a:pt x="63985" y="20836"/>
                    <a:pt x="63818" y="20920"/>
                  </a:cubicBezTo>
                  <a:lnTo>
                    <a:pt x="63818" y="20920"/>
                  </a:lnTo>
                  <a:cubicBezTo>
                    <a:pt x="63770" y="20931"/>
                    <a:pt x="63723" y="20943"/>
                    <a:pt x="63687" y="20943"/>
                  </a:cubicBezTo>
                  <a:lnTo>
                    <a:pt x="63687" y="20943"/>
                  </a:lnTo>
                  <a:cubicBezTo>
                    <a:pt x="63568" y="20943"/>
                    <a:pt x="63425" y="20872"/>
                    <a:pt x="63366" y="20741"/>
                  </a:cubicBezTo>
                  <a:close/>
                  <a:moveTo>
                    <a:pt x="3751" y="18669"/>
                  </a:moveTo>
                  <a:cubicBezTo>
                    <a:pt x="3584" y="18574"/>
                    <a:pt x="3513" y="18383"/>
                    <a:pt x="3596" y="18217"/>
                  </a:cubicBezTo>
                  <a:lnTo>
                    <a:pt x="3596" y="18217"/>
                  </a:lnTo>
                  <a:cubicBezTo>
                    <a:pt x="3691" y="18062"/>
                    <a:pt x="3882" y="17979"/>
                    <a:pt x="4049" y="18074"/>
                  </a:cubicBezTo>
                  <a:lnTo>
                    <a:pt x="4049" y="18074"/>
                  </a:lnTo>
                  <a:cubicBezTo>
                    <a:pt x="4215" y="18157"/>
                    <a:pt x="4287" y="18360"/>
                    <a:pt x="4191" y="18514"/>
                  </a:cubicBezTo>
                  <a:lnTo>
                    <a:pt x="4191" y="18514"/>
                  </a:lnTo>
                  <a:cubicBezTo>
                    <a:pt x="4132" y="18645"/>
                    <a:pt x="4013" y="18693"/>
                    <a:pt x="3894" y="18693"/>
                  </a:cubicBezTo>
                  <a:lnTo>
                    <a:pt x="3894" y="18693"/>
                  </a:lnTo>
                  <a:cubicBezTo>
                    <a:pt x="3858" y="18693"/>
                    <a:pt x="3799" y="18693"/>
                    <a:pt x="3751" y="18669"/>
                  </a:cubicBezTo>
                  <a:close/>
                  <a:moveTo>
                    <a:pt x="62294" y="18419"/>
                  </a:moveTo>
                  <a:cubicBezTo>
                    <a:pt x="62211" y="18253"/>
                    <a:pt x="62282" y="18038"/>
                    <a:pt x="62449" y="17955"/>
                  </a:cubicBezTo>
                  <a:lnTo>
                    <a:pt x="62449" y="17955"/>
                  </a:lnTo>
                  <a:cubicBezTo>
                    <a:pt x="62615" y="17860"/>
                    <a:pt x="62818" y="17943"/>
                    <a:pt x="62913" y="18098"/>
                  </a:cubicBezTo>
                  <a:lnTo>
                    <a:pt x="62913" y="18098"/>
                  </a:lnTo>
                  <a:lnTo>
                    <a:pt x="62913" y="18098"/>
                  </a:lnTo>
                  <a:lnTo>
                    <a:pt x="62913" y="18098"/>
                  </a:lnTo>
                  <a:cubicBezTo>
                    <a:pt x="62996" y="18264"/>
                    <a:pt x="62925" y="18479"/>
                    <a:pt x="62758" y="18550"/>
                  </a:cubicBezTo>
                  <a:lnTo>
                    <a:pt x="62758" y="18550"/>
                  </a:lnTo>
                  <a:cubicBezTo>
                    <a:pt x="62711" y="18574"/>
                    <a:pt x="62651" y="18574"/>
                    <a:pt x="62615" y="18574"/>
                  </a:cubicBezTo>
                  <a:lnTo>
                    <a:pt x="62615" y="18574"/>
                  </a:lnTo>
                  <a:cubicBezTo>
                    <a:pt x="62473" y="18598"/>
                    <a:pt x="62354" y="18538"/>
                    <a:pt x="62294" y="18419"/>
                  </a:cubicBezTo>
                  <a:close/>
                  <a:moveTo>
                    <a:pt x="4989" y="16395"/>
                  </a:moveTo>
                  <a:cubicBezTo>
                    <a:pt x="4823" y="16288"/>
                    <a:pt x="4775" y="16074"/>
                    <a:pt x="4882" y="15931"/>
                  </a:cubicBezTo>
                  <a:lnTo>
                    <a:pt x="4882" y="15931"/>
                  </a:lnTo>
                  <a:cubicBezTo>
                    <a:pt x="4989" y="15764"/>
                    <a:pt x="5192" y="15716"/>
                    <a:pt x="5346" y="15824"/>
                  </a:cubicBezTo>
                  <a:lnTo>
                    <a:pt x="5346" y="15824"/>
                  </a:lnTo>
                  <a:cubicBezTo>
                    <a:pt x="5501" y="15919"/>
                    <a:pt x="5549" y="16133"/>
                    <a:pt x="5442" y="16288"/>
                  </a:cubicBezTo>
                  <a:lnTo>
                    <a:pt x="5442" y="16288"/>
                  </a:lnTo>
                  <a:cubicBezTo>
                    <a:pt x="5382" y="16395"/>
                    <a:pt x="5263" y="16455"/>
                    <a:pt x="5168" y="16455"/>
                  </a:cubicBezTo>
                  <a:lnTo>
                    <a:pt x="5168" y="16455"/>
                  </a:lnTo>
                  <a:cubicBezTo>
                    <a:pt x="5108" y="16431"/>
                    <a:pt x="5049" y="16419"/>
                    <a:pt x="4989" y="16395"/>
                  </a:cubicBezTo>
                  <a:close/>
                  <a:moveTo>
                    <a:pt x="61044" y="16181"/>
                  </a:moveTo>
                  <a:cubicBezTo>
                    <a:pt x="60949" y="16014"/>
                    <a:pt x="61008" y="15812"/>
                    <a:pt x="61151" y="15716"/>
                  </a:cubicBezTo>
                  <a:lnTo>
                    <a:pt x="61151" y="15716"/>
                  </a:lnTo>
                  <a:cubicBezTo>
                    <a:pt x="61318" y="15621"/>
                    <a:pt x="61520" y="15681"/>
                    <a:pt x="61615" y="15824"/>
                  </a:cubicBezTo>
                  <a:lnTo>
                    <a:pt x="61615" y="15824"/>
                  </a:lnTo>
                  <a:lnTo>
                    <a:pt x="61615" y="15824"/>
                  </a:lnTo>
                  <a:lnTo>
                    <a:pt x="61615" y="15824"/>
                  </a:lnTo>
                  <a:cubicBezTo>
                    <a:pt x="61699" y="15990"/>
                    <a:pt x="61663" y="16193"/>
                    <a:pt x="61508" y="16288"/>
                  </a:cubicBezTo>
                  <a:lnTo>
                    <a:pt x="61508" y="16288"/>
                  </a:lnTo>
                  <a:cubicBezTo>
                    <a:pt x="61449" y="16312"/>
                    <a:pt x="61389" y="16336"/>
                    <a:pt x="61330" y="16336"/>
                  </a:cubicBezTo>
                  <a:lnTo>
                    <a:pt x="61330" y="16336"/>
                  </a:lnTo>
                  <a:cubicBezTo>
                    <a:pt x="61211" y="16348"/>
                    <a:pt x="61103" y="16288"/>
                    <a:pt x="61044" y="16181"/>
                  </a:cubicBezTo>
                  <a:close/>
                  <a:moveTo>
                    <a:pt x="6394" y="14228"/>
                  </a:moveTo>
                  <a:cubicBezTo>
                    <a:pt x="6251" y="14133"/>
                    <a:pt x="6216" y="13919"/>
                    <a:pt x="6323" y="13752"/>
                  </a:cubicBezTo>
                  <a:lnTo>
                    <a:pt x="6323" y="13752"/>
                  </a:lnTo>
                  <a:cubicBezTo>
                    <a:pt x="6430" y="13609"/>
                    <a:pt x="6656" y="13561"/>
                    <a:pt x="6799" y="13681"/>
                  </a:cubicBezTo>
                  <a:lnTo>
                    <a:pt x="6799" y="13681"/>
                  </a:lnTo>
                  <a:cubicBezTo>
                    <a:pt x="6954" y="13788"/>
                    <a:pt x="6978" y="13990"/>
                    <a:pt x="6870" y="14157"/>
                  </a:cubicBezTo>
                  <a:lnTo>
                    <a:pt x="6870" y="14157"/>
                  </a:lnTo>
                  <a:cubicBezTo>
                    <a:pt x="6799" y="14252"/>
                    <a:pt x="6716" y="14288"/>
                    <a:pt x="6608" y="14288"/>
                  </a:cubicBezTo>
                  <a:lnTo>
                    <a:pt x="6608" y="14288"/>
                  </a:lnTo>
                  <a:cubicBezTo>
                    <a:pt x="6537" y="14288"/>
                    <a:pt x="6454" y="14276"/>
                    <a:pt x="6394" y="14228"/>
                  </a:cubicBezTo>
                  <a:close/>
                  <a:moveTo>
                    <a:pt x="59615" y="14073"/>
                  </a:moveTo>
                  <a:cubicBezTo>
                    <a:pt x="59520" y="13919"/>
                    <a:pt x="59544" y="13716"/>
                    <a:pt x="59698" y="13597"/>
                  </a:cubicBezTo>
                  <a:lnTo>
                    <a:pt x="59698" y="13597"/>
                  </a:lnTo>
                  <a:cubicBezTo>
                    <a:pt x="59841" y="13490"/>
                    <a:pt x="60056" y="13514"/>
                    <a:pt x="60175" y="13669"/>
                  </a:cubicBezTo>
                  <a:lnTo>
                    <a:pt x="60175" y="13669"/>
                  </a:lnTo>
                  <a:cubicBezTo>
                    <a:pt x="60282" y="13811"/>
                    <a:pt x="60246" y="14026"/>
                    <a:pt x="60091" y="14145"/>
                  </a:cubicBezTo>
                  <a:lnTo>
                    <a:pt x="60091" y="14145"/>
                  </a:lnTo>
                  <a:cubicBezTo>
                    <a:pt x="60032" y="14192"/>
                    <a:pt x="59960" y="14204"/>
                    <a:pt x="59901" y="14204"/>
                  </a:cubicBezTo>
                  <a:lnTo>
                    <a:pt x="59901" y="14204"/>
                  </a:lnTo>
                  <a:cubicBezTo>
                    <a:pt x="59782" y="14204"/>
                    <a:pt x="59675" y="14157"/>
                    <a:pt x="59615" y="14073"/>
                  </a:cubicBezTo>
                  <a:close/>
                  <a:moveTo>
                    <a:pt x="7978" y="12180"/>
                  </a:moveTo>
                  <a:cubicBezTo>
                    <a:pt x="7823" y="12061"/>
                    <a:pt x="7811" y="11847"/>
                    <a:pt x="7942" y="11704"/>
                  </a:cubicBezTo>
                  <a:lnTo>
                    <a:pt x="7942" y="11704"/>
                  </a:lnTo>
                  <a:cubicBezTo>
                    <a:pt x="8061" y="11573"/>
                    <a:pt x="8275" y="11537"/>
                    <a:pt x="8418" y="11668"/>
                  </a:cubicBezTo>
                  <a:lnTo>
                    <a:pt x="8418" y="11668"/>
                  </a:lnTo>
                  <a:cubicBezTo>
                    <a:pt x="8573" y="11799"/>
                    <a:pt x="8585" y="12002"/>
                    <a:pt x="8466" y="12145"/>
                  </a:cubicBezTo>
                  <a:lnTo>
                    <a:pt x="8466" y="12145"/>
                  </a:lnTo>
                  <a:cubicBezTo>
                    <a:pt x="8394" y="12228"/>
                    <a:pt x="8299" y="12264"/>
                    <a:pt x="8216" y="12264"/>
                  </a:cubicBezTo>
                  <a:lnTo>
                    <a:pt x="8216" y="12264"/>
                  </a:lnTo>
                  <a:cubicBezTo>
                    <a:pt x="8121" y="12252"/>
                    <a:pt x="8049" y="12240"/>
                    <a:pt x="7978" y="12180"/>
                  </a:cubicBezTo>
                  <a:close/>
                  <a:moveTo>
                    <a:pt x="58032" y="12061"/>
                  </a:moveTo>
                  <a:cubicBezTo>
                    <a:pt x="57912" y="11930"/>
                    <a:pt x="57924" y="11704"/>
                    <a:pt x="58055" y="11585"/>
                  </a:cubicBezTo>
                  <a:lnTo>
                    <a:pt x="58055" y="11585"/>
                  </a:lnTo>
                  <a:cubicBezTo>
                    <a:pt x="58198" y="11466"/>
                    <a:pt x="58413" y="11478"/>
                    <a:pt x="58532" y="11609"/>
                  </a:cubicBezTo>
                  <a:lnTo>
                    <a:pt x="58532" y="11609"/>
                  </a:lnTo>
                  <a:lnTo>
                    <a:pt x="58532" y="11609"/>
                  </a:lnTo>
                  <a:lnTo>
                    <a:pt x="58532" y="11609"/>
                  </a:lnTo>
                  <a:cubicBezTo>
                    <a:pt x="58651" y="11752"/>
                    <a:pt x="58639" y="11966"/>
                    <a:pt x="58508" y="12085"/>
                  </a:cubicBezTo>
                  <a:lnTo>
                    <a:pt x="58508" y="12085"/>
                  </a:lnTo>
                  <a:cubicBezTo>
                    <a:pt x="58448" y="12145"/>
                    <a:pt x="58353" y="12180"/>
                    <a:pt x="58282" y="12180"/>
                  </a:cubicBezTo>
                  <a:lnTo>
                    <a:pt x="58282" y="12180"/>
                  </a:lnTo>
                  <a:cubicBezTo>
                    <a:pt x="58186" y="12180"/>
                    <a:pt x="58091" y="12133"/>
                    <a:pt x="58032" y="12061"/>
                  </a:cubicBezTo>
                  <a:close/>
                  <a:moveTo>
                    <a:pt x="9716" y="10263"/>
                  </a:moveTo>
                  <a:cubicBezTo>
                    <a:pt x="9585" y="10132"/>
                    <a:pt x="9585" y="9918"/>
                    <a:pt x="9716" y="9787"/>
                  </a:cubicBezTo>
                  <a:lnTo>
                    <a:pt x="9716" y="9787"/>
                  </a:lnTo>
                  <a:cubicBezTo>
                    <a:pt x="9847" y="9656"/>
                    <a:pt x="10061" y="9656"/>
                    <a:pt x="10192" y="9787"/>
                  </a:cubicBezTo>
                  <a:lnTo>
                    <a:pt x="10192" y="9787"/>
                  </a:lnTo>
                  <a:cubicBezTo>
                    <a:pt x="10323" y="9918"/>
                    <a:pt x="10323" y="10132"/>
                    <a:pt x="10192" y="10263"/>
                  </a:cubicBezTo>
                  <a:lnTo>
                    <a:pt x="10192" y="10263"/>
                  </a:lnTo>
                  <a:cubicBezTo>
                    <a:pt x="10133" y="10323"/>
                    <a:pt x="10049" y="10359"/>
                    <a:pt x="9954" y="10359"/>
                  </a:cubicBezTo>
                  <a:lnTo>
                    <a:pt x="9954" y="10359"/>
                  </a:lnTo>
                  <a:cubicBezTo>
                    <a:pt x="9871" y="10359"/>
                    <a:pt x="9776" y="10323"/>
                    <a:pt x="9716" y="10263"/>
                  </a:cubicBezTo>
                  <a:close/>
                  <a:moveTo>
                    <a:pt x="56281" y="10180"/>
                  </a:moveTo>
                  <a:lnTo>
                    <a:pt x="56281" y="10180"/>
                  </a:lnTo>
                  <a:cubicBezTo>
                    <a:pt x="56150" y="10049"/>
                    <a:pt x="56150" y="9847"/>
                    <a:pt x="56281" y="9716"/>
                  </a:cubicBezTo>
                  <a:lnTo>
                    <a:pt x="56281" y="9716"/>
                  </a:lnTo>
                  <a:cubicBezTo>
                    <a:pt x="56424" y="9573"/>
                    <a:pt x="56627" y="9573"/>
                    <a:pt x="56758" y="9716"/>
                  </a:cubicBezTo>
                  <a:lnTo>
                    <a:pt x="56758" y="9716"/>
                  </a:lnTo>
                  <a:cubicBezTo>
                    <a:pt x="56900" y="9847"/>
                    <a:pt x="56900" y="10049"/>
                    <a:pt x="56758" y="10180"/>
                  </a:cubicBezTo>
                  <a:lnTo>
                    <a:pt x="56758" y="10180"/>
                  </a:lnTo>
                  <a:cubicBezTo>
                    <a:pt x="56698" y="10263"/>
                    <a:pt x="56615" y="10287"/>
                    <a:pt x="56519" y="10287"/>
                  </a:cubicBezTo>
                  <a:lnTo>
                    <a:pt x="56519" y="10287"/>
                  </a:lnTo>
                  <a:cubicBezTo>
                    <a:pt x="56436" y="10275"/>
                    <a:pt x="56341" y="10240"/>
                    <a:pt x="56281" y="10180"/>
                  </a:cubicBezTo>
                  <a:close/>
                  <a:moveTo>
                    <a:pt x="11597" y="8489"/>
                  </a:moveTo>
                  <a:cubicBezTo>
                    <a:pt x="11478" y="8335"/>
                    <a:pt x="11490" y="8132"/>
                    <a:pt x="11621" y="8013"/>
                  </a:cubicBezTo>
                  <a:lnTo>
                    <a:pt x="11621" y="8013"/>
                  </a:lnTo>
                  <a:cubicBezTo>
                    <a:pt x="11764" y="7894"/>
                    <a:pt x="11978" y="7906"/>
                    <a:pt x="12097" y="8037"/>
                  </a:cubicBezTo>
                  <a:lnTo>
                    <a:pt x="12097" y="8037"/>
                  </a:lnTo>
                  <a:cubicBezTo>
                    <a:pt x="12216" y="8180"/>
                    <a:pt x="12204" y="8394"/>
                    <a:pt x="12073" y="8513"/>
                  </a:cubicBezTo>
                  <a:lnTo>
                    <a:pt x="12073" y="8513"/>
                  </a:lnTo>
                  <a:cubicBezTo>
                    <a:pt x="12014" y="8573"/>
                    <a:pt x="11919" y="8597"/>
                    <a:pt x="11847" y="8597"/>
                  </a:cubicBezTo>
                  <a:lnTo>
                    <a:pt x="11847" y="8597"/>
                  </a:lnTo>
                  <a:cubicBezTo>
                    <a:pt x="11752" y="8597"/>
                    <a:pt x="11657" y="8561"/>
                    <a:pt x="11597" y="8489"/>
                  </a:cubicBezTo>
                  <a:close/>
                  <a:moveTo>
                    <a:pt x="54400" y="8442"/>
                  </a:moveTo>
                  <a:cubicBezTo>
                    <a:pt x="54245" y="8323"/>
                    <a:pt x="54233" y="8120"/>
                    <a:pt x="54353" y="7966"/>
                  </a:cubicBezTo>
                  <a:lnTo>
                    <a:pt x="54353" y="7966"/>
                  </a:lnTo>
                  <a:cubicBezTo>
                    <a:pt x="54472" y="7823"/>
                    <a:pt x="54674" y="7799"/>
                    <a:pt x="54829" y="7930"/>
                  </a:cubicBezTo>
                  <a:lnTo>
                    <a:pt x="54829" y="7930"/>
                  </a:lnTo>
                  <a:cubicBezTo>
                    <a:pt x="54972" y="8049"/>
                    <a:pt x="54995" y="8251"/>
                    <a:pt x="54876" y="8394"/>
                  </a:cubicBezTo>
                  <a:lnTo>
                    <a:pt x="54876" y="8394"/>
                  </a:lnTo>
                  <a:cubicBezTo>
                    <a:pt x="54793" y="8477"/>
                    <a:pt x="54710" y="8525"/>
                    <a:pt x="54614" y="8525"/>
                  </a:cubicBezTo>
                  <a:lnTo>
                    <a:pt x="54614" y="8525"/>
                  </a:lnTo>
                  <a:cubicBezTo>
                    <a:pt x="54543" y="8537"/>
                    <a:pt x="54472" y="8501"/>
                    <a:pt x="54400" y="8442"/>
                  </a:cubicBezTo>
                  <a:close/>
                  <a:moveTo>
                    <a:pt x="13597" y="6846"/>
                  </a:moveTo>
                  <a:cubicBezTo>
                    <a:pt x="13502" y="6703"/>
                    <a:pt x="13526" y="6489"/>
                    <a:pt x="13681" y="6370"/>
                  </a:cubicBezTo>
                  <a:lnTo>
                    <a:pt x="13681" y="6370"/>
                  </a:lnTo>
                  <a:cubicBezTo>
                    <a:pt x="13824" y="6251"/>
                    <a:pt x="14038" y="6299"/>
                    <a:pt x="14157" y="6453"/>
                  </a:cubicBezTo>
                  <a:lnTo>
                    <a:pt x="14157" y="6453"/>
                  </a:lnTo>
                  <a:cubicBezTo>
                    <a:pt x="14252" y="6596"/>
                    <a:pt x="14228" y="6811"/>
                    <a:pt x="14074" y="6930"/>
                  </a:cubicBezTo>
                  <a:lnTo>
                    <a:pt x="14074" y="6930"/>
                  </a:lnTo>
                  <a:cubicBezTo>
                    <a:pt x="14014" y="6965"/>
                    <a:pt x="13943" y="6989"/>
                    <a:pt x="13883" y="6989"/>
                  </a:cubicBezTo>
                  <a:lnTo>
                    <a:pt x="13883" y="6989"/>
                  </a:lnTo>
                  <a:cubicBezTo>
                    <a:pt x="13764" y="7001"/>
                    <a:pt x="13681" y="6942"/>
                    <a:pt x="13597" y="6846"/>
                  </a:cubicBezTo>
                  <a:close/>
                  <a:moveTo>
                    <a:pt x="52388" y="6870"/>
                  </a:moveTo>
                  <a:cubicBezTo>
                    <a:pt x="52233" y="6763"/>
                    <a:pt x="52197" y="6537"/>
                    <a:pt x="52317" y="6394"/>
                  </a:cubicBezTo>
                  <a:lnTo>
                    <a:pt x="52317" y="6394"/>
                  </a:lnTo>
                  <a:cubicBezTo>
                    <a:pt x="52412" y="6239"/>
                    <a:pt x="52626" y="6215"/>
                    <a:pt x="52793" y="6311"/>
                  </a:cubicBezTo>
                  <a:lnTo>
                    <a:pt x="52793" y="6311"/>
                  </a:lnTo>
                  <a:cubicBezTo>
                    <a:pt x="52936" y="6418"/>
                    <a:pt x="52983" y="6644"/>
                    <a:pt x="52864" y="6787"/>
                  </a:cubicBezTo>
                  <a:lnTo>
                    <a:pt x="52864" y="6787"/>
                  </a:lnTo>
                  <a:cubicBezTo>
                    <a:pt x="52793" y="6882"/>
                    <a:pt x="52698" y="6930"/>
                    <a:pt x="52590" y="6930"/>
                  </a:cubicBezTo>
                  <a:lnTo>
                    <a:pt x="52590" y="6930"/>
                  </a:lnTo>
                  <a:cubicBezTo>
                    <a:pt x="52519" y="6930"/>
                    <a:pt x="52448" y="6906"/>
                    <a:pt x="52388" y="6870"/>
                  </a:cubicBezTo>
                  <a:close/>
                  <a:moveTo>
                    <a:pt x="15729" y="5394"/>
                  </a:moveTo>
                  <a:cubicBezTo>
                    <a:pt x="15621" y="5227"/>
                    <a:pt x="15681" y="5025"/>
                    <a:pt x="15836" y="4929"/>
                  </a:cubicBezTo>
                  <a:lnTo>
                    <a:pt x="15836" y="4929"/>
                  </a:lnTo>
                  <a:lnTo>
                    <a:pt x="15836" y="4929"/>
                  </a:lnTo>
                  <a:lnTo>
                    <a:pt x="15836" y="4929"/>
                  </a:lnTo>
                  <a:cubicBezTo>
                    <a:pt x="16002" y="4846"/>
                    <a:pt x="16205" y="4882"/>
                    <a:pt x="16300" y="5037"/>
                  </a:cubicBezTo>
                  <a:lnTo>
                    <a:pt x="16300" y="5037"/>
                  </a:lnTo>
                  <a:cubicBezTo>
                    <a:pt x="16395" y="5203"/>
                    <a:pt x="16336" y="5406"/>
                    <a:pt x="16193" y="5501"/>
                  </a:cubicBezTo>
                  <a:lnTo>
                    <a:pt x="16193" y="5501"/>
                  </a:lnTo>
                  <a:cubicBezTo>
                    <a:pt x="16133" y="5525"/>
                    <a:pt x="16074" y="5549"/>
                    <a:pt x="16014" y="5549"/>
                  </a:cubicBezTo>
                  <a:lnTo>
                    <a:pt x="16014" y="5549"/>
                  </a:lnTo>
                  <a:cubicBezTo>
                    <a:pt x="15907" y="5560"/>
                    <a:pt x="15800" y="5501"/>
                    <a:pt x="15729" y="5394"/>
                  </a:cubicBezTo>
                  <a:close/>
                  <a:moveTo>
                    <a:pt x="50257" y="5453"/>
                  </a:moveTo>
                  <a:lnTo>
                    <a:pt x="50257" y="5453"/>
                  </a:lnTo>
                  <a:cubicBezTo>
                    <a:pt x="50090" y="5358"/>
                    <a:pt x="50054" y="5144"/>
                    <a:pt x="50150" y="4989"/>
                  </a:cubicBezTo>
                  <a:lnTo>
                    <a:pt x="50150" y="4989"/>
                  </a:lnTo>
                  <a:cubicBezTo>
                    <a:pt x="50245" y="4822"/>
                    <a:pt x="50447" y="4787"/>
                    <a:pt x="50614" y="4870"/>
                  </a:cubicBezTo>
                  <a:lnTo>
                    <a:pt x="50614" y="4870"/>
                  </a:lnTo>
                  <a:lnTo>
                    <a:pt x="50614" y="4870"/>
                  </a:lnTo>
                  <a:lnTo>
                    <a:pt x="50614" y="4870"/>
                  </a:lnTo>
                  <a:cubicBezTo>
                    <a:pt x="50781" y="4965"/>
                    <a:pt x="50828" y="5168"/>
                    <a:pt x="50721" y="5334"/>
                  </a:cubicBezTo>
                  <a:lnTo>
                    <a:pt x="50721" y="5334"/>
                  </a:lnTo>
                  <a:cubicBezTo>
                    <a:pt x="50662" y="5441"/>
                    <a:pt x="50543" y="5501"/>
                    <a:pt x="50423" y="5501"/>
                  </a:cubicBezTo>
                  <a:lnTo>
                    <a:pt x="50423" y="5501"/>
                  </a:lnTo>
                  <a:cubicBezTo>
                    <a:pt x="50376" y="5501"/>
                    <a:pt x="50316" y="5477"/>
                    <a:pt x="50257" y="5453"/>
                  </a:cubicBezTo>
                  <a:close/>
                  <a:moveTo>
                    <a:pt x="17979" y="4096"/>
                  </a:moveTo>
                  <a:cubicBezTo>
                    <a:pt x="17884" y="3929"/>
                    <a:pt x="17967" y="3727"/>
                    <a:pt x="18122" y="3655"/>
                  </a:cubicBezTo>
                  <a:lnTo>
                    <a:pt x="18122" y="3655"/>
                  </a:lnTo>
                  <a:cubicBezTo>
                    <a:pt x="18288" y="3560"/>
                    <a:pt x="18503" y="3632"/>
                    <a:pt x="18574" y="3798"/>
                  </a:cubicBezTo>
                  <a:lnTo>
                    <a:pt x="18574" y="3798"/>
                  </a:lnTo>
                  <a:cubicBezTo>
                    <a:pt x="18658" y="3965"/>
                    <a:pt x="18586" y="4167"/>
                    <a:pt x="18419" y="4251"/>
                  </a:cubicBezTo>
                  <a:lnTo>
                    <a:pt x="18419" y="4251"/>
                  </a:lnTo>
                  <a:cubicBezTo>
                    <a:pt x="18384" y="4275"/>
                    <a:pt x="18324" y="4275"/>
                    <a:pt x="18277" y="4275"/>
                  </a:cubicBezTo>
                  <a:lnTo>
                    <a:pt x="18277" y="4275"/>
                  </a:lnTo>
                  <a:cubicBezTo>
                    <a:pt x="18158" y="4287"/>
                    <a:pt x="18038" y="4215"/>
                    <a:pt x="17979" y="4096"/>
                  </a:cubicBezTo>
                  <a:close/>
                  <a:moveTo>
                    <a:pt x="48030" y="4203"/>
                  </a:moveTo>
                  <a:cubicBezTo>
                    <a:pt x="47864" y="4108"/>
                    <a:pt x="47792" y="3917"/>
                    <a:pt x="47876" y="3763"/>
                  </a:cubicBezTo>
                  <a:lnTo>
                    <a:pt x="47876" y="3763"/>
                  </a:lnTo>
                  <a:cubicBezTo>
                    <a:pt x="47971" y="3596"/>
                    <a:pt x="48161" y="3513"/>
                    <a:pt x="48328" y="3608"/>
                  </a:cubicBezTo>
                  <a:lnTo>
                    <a:pt x="48328" y="3608"/>
                  </a:lnTo>
                  <a:lnTo>
                    <a:pt x="48328" y="3608"/>
                  </a:lnTo>
                  <a:lnTo>
                    <a:pt x="48328" y="3608"/>
                  </a:lnTo>
                  <a:cubicBezTo>
                    <a:pt x="48483" y="3703"/>
                    <a:pt x="48566" y="3894"/>
                    <a:pt x="48471" y="4060"/>
                  </a:cubicBezTo>
                  <a:lnTo>
                    <a:pt x="48471" y="4060"/>
                  </a:lnTo>
                  <a:cubicBezTo>
                    <a:pt x="48411" y="4179"/>
                    <a:pt x="48292" y="4227"/>
                    <a:pt x="48173" y="4227"/>
                  </a:cubicBezTo>
                  <a:lnTo>
                    <a:pt x="48173" y="4227"/>
                  </a:lnTo>
                  <a:cubicBezTo>
                    <a:pt x="48126" y="4227"/>
                    <a:pt x="48066" y="4215"/>
                    <a:pt x="48030" y="4203"/>
                  </a:cubicBezTo>
                  <a:close/>
                  <a:moveTo>
                    <a:pt x="20301" y="3001"/>
                  </a:moveTo>
                  <a:cubicBezTo>
                    <a:pt x="20229" y="2822"/>
                    <a:pt x="20313" y="2620"/>
                    <a:pt x="20479" y="2548"/>
                  </a:cubicBezTo>
                  <a:lnTo>
                    <a:pt x="20479" y="2548"/>
                  </a:lnTo>
                  <a:cubicBezTo>
                    <a:pt x="20646" y="2477"/>
                    <a:pt x="20848" y="2572"/>
                    <a:pt x="20920" y="2727"/>
                  </a:cubicBezTo>
                  <a:lnTo>
                    <a:pt x="20920" y="2727"/>
                  </a:lnTo>
                  <a:cubicBezTo>
                    <a:pt x="21003" y="2893"/>
                    <a:pt x="20908" y="3096"/>
                    <a:pt x="20741" y="3179"/>
                  </a:cubicBezTo>
                  <a:lnTo>
                    <a:pt x="20741" y="3179"/>
                  </a:lnTo>
                  <a:cubicBezTo>
                    <a:pt x="20705" y="3191"/>
                    <a:pt x="20658" y="3203"/>
                    <a:pt x="20610" y="3203"/>
                  </a:cubicBezTo>
                  <a:lnTo>
                    <a:pt x="20610" y="3203"/>
                  </a:lnTo>
                  <a:cubicBezTo>
                    <a:pt x="20491" y="3203"/>
                    <a:pt x="20360" y="3120"/>
                    <a:pt x="20301" y="3001"/>
                  </a:cubicBezTo>
                  <a:close/>
                  <a:moveTo>
                    <a:pt x="45709" y="3132"/>
                  </a:moveTo>
                  <a:cubicBezTo>
                    <a:pt x="45530" y="3060"/>
                    <a:pt x="45447" y="2858"/>
                    <a:pt x="45530" y="2679"/>
                  </a:cubicBezTo>
                  <a:lnTo>
                    <a:pt x="45530" y="2679"/>
                  </a:lnTo>
                  <a:cubicBezTo>
                    <a:pt x="45601" y="2501"/>
                    <a:pt x="45792" y="2429"/>
                    <a:pt x="45971" y="2501"/>
                  </a:cubicBezTo>
                  <a:lnTo>
                    <a:pt x="45971" y="2501"/>
                  </a:lnTo>
                  <a:cubicBezTo>
                    <a:pt x="46137" y="2584"/>
                    <a:pt x="46221" y="2774"/>
                    <a:pt x="46149" y="2953"/>
                  </a:cubicBezTo>
                  <a:lnTo>
                    <a:pt x="46149" y="2953"/>
                  </a:lnTo>
                  <a:cubicBezTo>
                    <a:pt x="46090" y="3084"/>
                    <a:pt x="45971" y="3155"/>
                    <a:pt x="45840" y="3155"/>
                  </a:cubicBezTo>
                  <a:lnTo>
                    <a:pt x="45840" y="3155"/>
                  </a:lnTo>
                  <a:cubicBezTo>
                    <a:pt x="45780" y="3167"/>
                    <a:pt x="45732" y="3144"/>
                    <a:pt x="45709" y="3132"/>
                  </a:cubicBezTo>
                  <a:close/>
                  <a:moveTo>
                    <a:pt x="22730" y="2060"/>
                  </a:moveTo>
                  <a:cubicBezTo>
                    <a:pt x="22670" y="1881"/>
                    <a:pt x="22765" y="1691"/>
                    <a:pt x="22944" y="1643"/>
                  </a:cubicBezTo>
                  <a:lnTo>
                    <a:pt x="22944" y="1643"/>
                  </a:lnTo>
                  <a:cubicBezTo>
                    <a:pt x="23122" y="1584"/>
                    <a:pt x="23325" y="1667"/>
                    <a:pt x="23384" y="1846"/>
                  </a:cubicBezTo>
                  <a:lnTo>
                    <a:pt x="23384" y="1846"/>
                  </a:lnTo>
                  <a:cubicBezTo>
                    <a:pt x="23444" y="2024"/>
                    <a:pt x="23337" y="2227"/>
                    <a:pt x="23158" y="2286"/>
                  </a:cubicBezTo>
                  <a:lnTo>
                    <a:pt x="23158" y="2286"/>
                  </a:lnTo>
                  <a:cubicBezTo>
                    <a:pt x="23122" y="2298"/>
                    <a:pt x="23087" y="2298"/>
                    <a:pt x="23051" y="2298"/>
                  </a:cubicBezTo>
                  <a:lnTo>
                    <a:pt x="23051" y="2298"/>
                  </a:lnTo>
                  <a:cubicBezTo>
                    <a:pt x="22908" y="2298"/>
                    <a:pt x="22765" y="2203"/>
                    <a:pt x="22730" y="2060"/>
                  </a:cubicBezTo>
                  <a:close/>
                  <a:moveTo>
                    <a:pt x="43292" y="2251"/>
                  </a:moveTo>
                  <a:lnTo>
                    <a:pt x="43292" y="2251"/>
                  </a:lnTo>
                  <a:cubicBezTo>
                    <a:pt x="43113" y="2191"/>
                    <a:pt x="43030" y="2001"/>
                    <a:pt x="43065" y="1834"/>
                  </a:cubicBezTo>
                  <a:lnTo>
                    <a:pt x="43065" y="1834"/>
                  </a:lnTo>
                  <a:cubicBezTo>
                    <a:pt x="43125" y="1655"/>
                    <a:pt x="43327" y="1572"/>
                    <a:pt x="43506" y="1608"/>
                  </a:cubicBezTo>
                  <a:lnTo>
                    <a:pt x="43506" y="1608"/>
                  </a:lnTo>
                  <a:cubicBezTo>
                    <a:pt x="43685" y="1667"/>
                    <a:pt x="43768" y="1870"/>
                    <a:pt x="43720" y="2048"/>
                  </a:cubicBezTo>
                  <a:lnTo>
                    <a:pt x="43720" y="2048"/>
                  </a:lnTo>
                  <a:cubicBezTo>
                    <a:pt x="43685" y="2191"/>
                    <a:pt x="43542" y="2286"/>
                    <a:pt x="43399" y="2286"/>
                  </a:cubicBezTo>
                  <a:lnTo>
                    <a:pt x="43399" y="2286"/>
                  </a:lnTo>
                  <a:cubicBezTo>
                    <a:pt x="43363" y="2274"/>
                    <a:pt x="43327" y="2251"/>
                    <a:pt x="43292" y="2251"/>
                  </a:cubicBezTo>
                  <a:close/>
                  <a:moveTo>
                    <a:pt x="25194" y="1346"/>
                  </a:moveTo>
                  <a:cubicBezTo>
                    <a:pt x="25146" y="1167"/>
                    <a:pt x="25266" y="988"/>
                    <a:pt x="25444" y="941"/>
                  </a:cubicBezTo>
                  <a:lnTo>
                    <a:pt x="25444" y="941"/>
                  </a:lnTo>
                  <a:lnTo>
                    <a:pt x="25444" y="941"/>
                  </a:lnTo>
                  <a:lnTo>
                    <a:pt x="25444" y="941"/>
                  </a:lnTo>
                  <a:cubicBezTo>
                    <a:pt x="25623" y="893"/>
                    <a:pt x="25801" y="1012"/>
                    <a:pt x="25849" y="1191"/>
                  </a:cubicBezTo>
                  <a:lnTo>
                    <a:pt x="25849" y="1191"/>
                  </a:lnTo>
                  <a:cubicBezTo>
                    <a:pt x="25897" y="1369"/>
                    <a:pt x="25778" y="1548"/>
                    <a:pt x="25599" y="1596"/>
                  </a:cubicBezTo>
                  <a:lnTo>
                    <a:pt x="25599" y="1596"/>
                  </a:lnTo>
                  <a:cubicBezTo>
                    <a:pt x="25563" y="1596"/>
                    <a:pt x="25551" y="1608"/>
                    <a:pt x="25527" y="1608"/>
                  </a:cubicBezTo>
                  <a:lnTo>
                    <a:pt x="25527" y="1608"/>
                  </a:lnTo>
                  <a:cubicBezTo>
                    <a:pt x="25373" y="1596"/>
                    <a:pt x="25242" y="1489"/>
                    <a:pt x="25194" y="1346"/>
                  </a:cubicBezTo>
                  <a:close/>
                  <a:moveTo>
                    <a:pt x="40827" y="1548"/>
                  </a:moveTo>
                  <a:cubicBezTo>
                    <a:pt x="40648" y="1512"/>
                    <a:pt x="40529" y="1334"/>
                    <a:pt x="40565" y="1155"/>
                  </a:cubicBezTo>
                  <a:lnTo>
                    <a:pt x="40565" y="1155"/>
                  </a:lnTo>
                  <a:cubicBezTo>
                    <a:pt x="40613" y="977"/>
                    <a:pt x="40791" y="858"/>
                    <a:pt x="40970" y="893"/>
                  </a:cubicBezTo>
                  <a:lnTo>
                    <a:pt x="40970" y="893"/>
                  </a:lnTo>
                  <a:cubicBezTo>
                    <a:pt x="41148" y="941"/>
                    <a:pt x="41268" y="1119"/>
                    <a:pt x="41220" y="1298"/>
                  </a:cubicBezTo>
                  <a:lnTo>
                    <a:pt x="41220" y="1298"/>
                  </a:lnTo>
                  <a:cubicBezTo>
                    <a:pt x="41196" y="1453"/>
                    <a:pt x="41041" y="1572"/>
                    <a:pt x="40898" y="1572"/>
                  </a:cubicBezTo>
                  <a:lnTo>
                    <a:pt x="40898" y="1572"/>
                  </a:lnTo>
                  <a:cubicBezTo>
                    <a:pt x="40887" y="1572"/>
                    <a:pt x="40851" y="1572"/>
                    <a:pt x="40827" y="1548"/>
                  </a:cubicBezTo>
                  <a:close/>
                  <a:moveTo>
                    <a:pt x="27730" y="810"/>
                  </a:moveTo>
                  <a:cubicBezTo>
                    <a:pt x="27694" y="631"/>
                    <a:pt x="27813" y="453"/>
                    <a:pt x="28004" y="417"/>
                  </a:cubicBezTo>
                  <a:lnTo>
                    <a:pt x="28004" y="417"/>
                  </a:lnTo>
                  <a:cubicBezTo>
                    <a:pt x="28183" y="393"/>
                    <a:pt x="28361" y="512"/>
                    <a:pt x="28397" y="703"/>
                  </a:cubicBezTo>
                  <a:lnTo>
                    <a:pt x="28397" y="703"/>
                  </a:lnTo>
                  <a:cubicBezTo>
                    <a:pt x="28421" y="893"/>
                    <a:pt x="28302" y="1060"/>
                    <a:pt x="28111" y="1096"/>
                  </a:cubicBezTo>
                  <a:lnTo>
                    <a:pt x="28111" y="1096"/>
                  </a:lnTo>
                  <a:lnTo>
                    <a:pt x="28052" y="1096"/>
                  </a:lnTo>
                  <a:lnTo>
                    <a:pt x="28052" y="1096"/>
                  </a:lnTo>
                  <a:cubicBezTo>
                    <a:pt x="27909" y="1096"/>
                    <a:pt x="27754" y="977"/>
                    <a:pt x="27730" y="810"/>
                  </a:cubicBezTo>
                  <a:close/>
                  <a:moveTo>
                    <a:pt x="38303" y="1060"/>
                  </a:moveTo>
                  <a:cubicBezTo>
                    <a:pt x="38124" y="1036"/>
                    <a:pt x="37993" y="869"/>
                    <a:pt x="38029" y="679"/>
                  </a:cubicBezTo>
                  <a:lnTo>
                    <a:pt x="38029" y="679"/>
                  </a:lnTo>
                  <a:cubicBezTo>
                    <a:pt x="38053" y="500"/>
                    <a:pt x="38220" y="357"/>
                    <a:pt x="38410" y="393"/>
                  </a:cubicBezTo>
                  <a:lnTo>
                    <a:pt x="38410" y="393"/>
                  </a:lnTo>
                  <a:cubicBezTo>
                    <a:pt x="38589" y="417"/>
                    <a:pt x="38720" y="584"/>
                    <a:pt x="38696" y="774"/>
                  </a:cubicBezTo>
                  <a:lnTo>
                    <a:pt x="38696" y="774"/>
                  </a:lnTo>
                  <a:cubicBezTo>
                    <a:pt x="38660" y="941"/>
                    <a:pt x="38529" y="1060"/>
                    <a:pt x="38362" y="1060"/>
                  </a:cubicBezTo>
                  <a:lnTo>
                    <a:pt x="38362" y="1060"/>
                  </a:lnTo>
                  <a:cubicBezTo>
                    <a:pt x="38351" y="1084"/>
                    <a:pt x="38339" y="1060"/>
                    <a:pt x="38303" y="1060"/>
                  </a:cubicBezTo>
                  <a:close/>
                  <a:moveTo>
                    <a:pt x="30302" y="465"/>
                  </a:moveTo>
                  <a:cubicBezTo>
                    <a:pt x="30290" y="286"/>
                    <a:pt x="30421" y="119"/>
                    <a:pt x="30611" y="107"/>
                  </a:cubicBezTo>
                  <a:lnTo>
                    <a:pt x="30611" y="107"/>
                  </a:lnTo>
                  <a:cubicBezTo>
                    <a:pt x="30790" y="96"/>
                    <a:pt x="30957" y="226"/>
                    <a:pt x="30969" y="429"/>
                  </a:cubicBezTo>
                  <a:lnTo>
                    <a:pt x="30969" y="429"/>
                  </a:lnTo>
                  <a:cubicBezTo>
                    <a:pt x="30981" y="596"/>
                    <a:pt x="30850" y="762"/>
                    <a:pt x="30659" y="774"/>
                  </a:cubicBezTo>
                  <a:lnTo>
                    <a:pt x="30659" y="774"/>
                  </a:lnTo>
                  <a:lnTo>
                    <a:pt x="30623" y="774"/>
                  </a:lnTo>
                  <a:lnTo>
                    <a:pt x="30623" y="774"/>
                  </a:lnTo>
                  <a:cubicBezTo>
                    <a:pt x="30469" y="774"/>
                    <a:pt x="30314" y="643"/>
                    <a:pt x="30302" y="465"/>
                  </a:cubicBezTo>
                  <a:close/>
                  <a:moveTo>
                    <a:pt x="35779" y="774"/>
                  </a:moveTo>
                  <a:cubicBezTo>
                    <a:pt x="35588" y="762"/>
                    <a:pt x="35445" y="596"/>
                    <a:pt x="35469" y="429"/>
                  </a:cubicBezTo>
                  <a:lnTo>
                    <a:pt x="35469" y="429"/>
                  </a:lnTo>
                  <a:cubicBezTo>
                    <a:pt x="35481" y="226"/>
                    <a:pt x="35648" y="96"/>
                    <a:pt x="35826" y="107"/>
                  </a:cubicBezTo>
                  <a:lnTo>
                    <a:pt x="35826" y="107"/>
                  </a:lnTo>
                  <a:cubicBezTo>
                    <a:pt x="36017" y="131"/>
                    <a:pt x="36148" y="286"/>
                    <a:pt x="36136" y="465"/>
                  </a:cubicBezTo>
                  <a:lnTo>
                    <a:pt x="36136" y="465"/>
                  </a:lnTo>
                  <a:cubicBezTo>
                    <a:pt x="36124" y="643"/>
                    <a:pt x="35969" y="774"/>
                    <a:pt x="35803" y="774"/>
                  </a:cubicBezTo>
                  <a:lnTo>
                    <a:pt x="35803" y="774"/>
                  </a:lnTo>
                  <a:close/>
                  <a:moveTo>
                    <a:pt x="32874" y="346"/>
                  </a:moveTo>
                  <a:cubicBezTo>
                    <a:pt x="32874" y="155"/>
                    <a:pt x="33028" y="0"/>
                    <a:pt x="33219" y="0"/>
                  </a:cubicBezTo>
                  <a:lnTo>
                    <a:pt x="33219" y="0"/>
                  </a:lnTo>
                  <a:cubicBezTo>
                    <a:pt x="33398" y="0"/>
                    <a:pt x="33564" y="155"/>
                    <a:pt x="33564" y="346"/>
                  </a:cubicBezTo>
                  <a:lnTo>
                    <a:pt x="33564" y="346"/>
                  </a:lnTo>
                  <a:cubicBezTo>
                    <a:pt x="33564" y="536"/>
                    <a:pt x="33409" y="691"/>
                    <a:pt x="33219" y="691"/>
                  </a:cubicBezTo>
                  <a:lnTo>
                    <a:pt x="33219" y="691"/>
                  </a:lnTo>
                  <a:cubicBezTo>
                    <a:pt x="33028" y="679"/>
                    <a:pt x="32874" y="524"/>
                    <a:pt x="32874" y="346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8"/>
            <p:cNvSpPr/>
            <p:nvPr/>
          </p:nvSpPr>
          <p:spPr>
            <a:xfrm>
              <a:off x="2261910" y="-1517468"/>
              <a:ext cx="2246169" cy="2247323"/>
            </a:xfrm>
            <a:custGeom>
              <a:avLst/>
              <a:gdLst/>
              <a:ahLst/>
              <a:cxnLst/>
              <a:rect l="l" t="t" r="r" b="b"/>
              <a:pathLst>
                <a:path w="72033" h="72070" extrusionOk="0">
                  <a:moveTo>
                    <a:pt x="35385" y="72069"/>
                  </a:moveTo>
                  <a:cubicBezTo>
                    <a:pt x="35243" y="72069"/>
                    <a:pt x="35123" y="71926"/>
                    <a:pt x="35123" y="71784"/>
                  </a:cubicBezTo>
                  <a:lnTo>
                    <a:pt x="35123" y="71784"/>
                  </a:lnTo>
                  <a:cubicBezTo>
                    <a:pt x="35123" y="71629"/>
                    <a:pt x="35254" y="71522"/>
                    <a:pt x="35409" y="71522"/>
                  </a:cubicBezTo>
                  <a:lnTo>
                    <a:pt x="35409" y="71522"/>
                  </a:lnTo>
                  <a:cubicBezTo>
                    <a:pt x="35552" y="71522"/>
                    <a:pt x="35671" y="71653"/>
                    <a:pt x="35671" y="71795"/>
                  </a:cubicBezTo>
                  <a:lnTo>
                    <a:pt x="35671" y="71795"/>
                  </a:lnTo>
                  <a:cubicBezTo>
                    <a:pt x="35659" y="71950"/>
                    <a:pt x="35540" y="72069"/>
                    <a:pt x="35385" y="72069"/>
                  </a:cubicBezTo>
                  <a:lnTo>
                    <a:pt x="35385" y="72069"/>
                  </a:lnTo>
                  <a:close/>
                  <a:moveTo>
                    <a:pt x="37695" y="71760"/>
                  </a:moveTo>
                  <a:cubicBezTo>
                    <a:pt x="37683" y="71605"/>
                    <a:pt x="37802" y="71474"/>
                    <a:pt x="37945" y="71474"/>
                  </a:cubicBezTo>
                  <a:lnTo>
                    <a:pt x="37945" y="71474"/>
                  </a:lnTo>
                  <a:cubicBezTo>
                    <a:pt x="38100" y="71462"/>
                    <a:pt x="38231" y="71581"/>
                    <a:pt x="38243" y="71724"/>
                  </a:cubicBezTo>
                  <a:lnTo>
                    <a:pt x="38243" y="71724"/>
                  </a:lnTo>
                  <a:cubicBezTo>
                    <a:pt x="38267" y="71867"/>
                    <a:pt x="38148" y="72010"/>
                    <a:pt x="37993" y="72010"/>
                  </a:cubicBezTo>
                  <a:lnTo>
                    <a:pt x="37993" y="72010"/>
                  </a:lnTo>
                  <a:lnTo>
                    <a:pt x="37981" y="72010"/>
                  </a:lnTo>
                  <a:lnTo>
                    <a:pt x="37981" y="72010"/>
                  </a:lnTo>
                  <a:cubicBezTo>
                    <a:pt x="37826" y="72022"/>
                    <a:pt x="37707" y="71903"/>
                    <a:pt x="37695" y="71760"/>
                  </a:cubicBezTo>
                  <a:close/>
                  <a:moveTo>
                    <a:pt x="32790" y="71926"/>
                  </a:moveTo>
                  <a:lnTo>
                    <a:pt x="32790" y="71926"/>
                  </a:lnTo>
                  <a:lnTo>
                    <a:pt x="32790" y="71926"/>
                  </a:lnTo>
                  <a:cubicBezTo>
                    <a:pt x="32635" y="71915"/>
                    <a:pt x="32516" y="71784"/>
                    <a:pt x="32528" y="71629"/>
                  </a:cubicBezTo>
                  <a:lnTo>
                    <a:pt x="32528" y="71629"/>
                  </a:lnTo>
                  <a:cubicBezTo>
                    <a:pt x="32552" y="71486"/>
                    <a:pt x="32683" y="71367"/>
                    <a:pt x="32826" y="71379"/>
                  </a:cubicBezTo>
                  <a:lnTo>
                    <a:pt x="32826" y="71379"/>
                  </a:lnTo>
                  <a:cubicBezTo>
                    <a:pt x="32980" y="71391"/>
                    <a:pt x="33099" y="71534"/>
                    <a:pt x="33088" y="71676"/>
                  </a:cubicBezTo>
                  <a:lnTo>
                    <a:pt x="33088" y="71676"/>
                  </a:lnTo>
                  <a:cubicBezTo>
                    <a:pt x="33064" y="71819"/>
                    <a:pt x="32945" y="71926"/>
                    <a:pt x="32814" y="71926"/>
                  </a:cubicBezTo>
                  <a:lnTo>
                    <a:pt x="32814" y="71926"/>
                  </a:lnTo>
                  <a:close/>
                  <a:moveTo>
                    <a:pt x="40267" y="71545"/>
                  </a:moveTo>
                  <a:cubicBezTo>
                    <a:pt x="40255" y="71403"/>
                    <a:pt x="40362" y="71260"/>
                    <a:pt x="40505" y="71236"/>
                  </a:cubicBezTo>
                  <a:lnTo>
                    <a:pt x="40505" y="71236"/>
                  </a:lnTo>
                  <a:cubicBezTo>
                    <a:pt x="40660" y="71224"/>
                    <a:pt x="40791" y="71319"/>
                    <a:pt x="40827" y="71474"/>
                  </a:cubicBezTo>
                  <a:lnTo>
                    <a:pt x="40827" y="71474"/>
                  </a:lnTo>
                  <a:cubicBezTo>
                    <a:pt x="40838" y="71617"/>
                    <a:pt x="40731" y="71760"/>
                    <a:pt x="40588" y="71784"/>
                  </a:cubicBezTo>
                  <a:lnTo>
                    <a:pt x="40588" y="71784"/>
                  </a:lnTo>
                  <a:lnTo>
                    <a:pt x="40553" y="71784"/>
                  </a:lnTo>
                  <a:lnTo>
                    <a:pt x="40553" y="71784"/>
                  </a:lnTo>
                  <a:cubicBezTo>
                    <a:pt x="40410" y="71784"/>
                    <a:pt x="40291" y="71676"/>
                    <a:pt x="40267" y="71545"/>
                  </a:cubicBezTo>
                  <a:close/>
                  <a:moveTo>
                    <a:pt x="30206" y="71605"/>
                  </a:moveTo>
                  <a:cubicBezTo>
                    <a:pt x="30063" y="71581"/>
                    <a:pt x="29956" y="71438"/>
                    <a:pt x="29992" y="71295"/>
                  </a:cubicBezTo>
                  <a:lnTo>
                    <a:pt x="29992" y="71295"/>
                  </a:lnTo>
                  <a:cubicBezTo>
                    <a:pt x="30016" y="71141"/>
                    <a:pt x="30147" y="71045"/>
                    <a:pt x="30301" y="71069"/>
                  </a:cubicBezTo>
                  <a:lnTo>
                    <a:pt x="30301" y="71069"/>
                  </a:lnTo>
                  <a:cubicBezTo>
                    <a:pt x="30444" y="71105"/>
                    <a:pt x="30551" y="71236"/>
                    <a:pt x="30528" y="71379"/>
                  </a:cubicBezTo>
                  <a:lnTo>
                    <a:pt x="30528" y="71379"/>
                  </a:lnTo>
                  <a:cubicBezTo>
                    <a:pt x="30504" y="71522"/>
                    <a:pt x="30385" y="71605"/>
                    <a:pt x="30254" y="71605"/>
                  </a:cubicBezTo>
                  <a:lnTo>
                    <a:pt x="30254" y="71605"/>
                  </a:lnTo>
                  <a:close/>
                  <a:moveTo>
                    <a:pt x="42815" y="71141"/>
                  </a:moveTo>
                  <a:cubicBezTo>
                    <a:pt x="42791" y="70998"/>
                    <a:pt x="42874" y="70843"/>
                    <a:pt x="43029" y="70819"/>
                  </a:cubicBezTo>
                  <a:lnTo>
                    <a:pt x="43029" y="70819"/>
                  </a:lnTo>
                  <a:cubicBezTo>
                    <a:pt x="43172" y="70783"/>
                    <a:pt x="43327" y="70891"/>
                    <a:pt x="43351" y="71022"/>
                  </a:cubicBezTo>
                  <a:lnTo>
                    <a:pt x="43351" y="71022"/>
                  </a:lnTo>
                  <a:cubicBezTo>
                    <a:pt x="43386" y="71176"/>
                    <a:pt x="43279" y="71319"/>
                    <a:pt x="43148" y="71355"/>
                  </a:cubicBezTo>
                  <a:lnTo>
                    <a:pt x="43148" y="71355"/>
                  </a:lnTo>
                  <a:lnTo>
                    <a:pt x="43148" y="71355"/>
                  </a:lnTo>
                  <a:lnTo>
                    <a:pt x="43148" y="71355"/>
                  </a:lnTo>
                  <a:lnTo>
                    <a:pt x="43101" y="71355"/>
                  </a:lnTo>
                  <a:lnTo>
                    <a:pt x="43101" y="71355"/>
                  </a:lnTo>
                  <a:cubicBezTo>
                    <a:pt x="42970" y="71367"/>
                    <a:pt x="42851" y="71283"/>
                    <a:pt x="42815" y="71141"/>
                  </a:cubicBezTo>
                  <a:close/>
                  <a:moveTo>
                    <a:pt x="27670" y="71105"/>
                  </a:moveTo>
                  <a:lnTo>
                    <a:pt x="27670" y="71105"/>
                  </a:lnTo>
                  <a:lnTo>
                    <a:pt x="27670" y="71105"/>
                  </a:lnTo>
                  <a:cubicBezTo>
                    <a:pt x="27515" y="71069"/>
                    <a:pt x="27432" y="70926"/>
                    <a:pt x="27456" y="70772"/>
                  </a:cubicBezTo>
                  <a:lnTo>
                    <a:pt x="27456" y="70772"/>
                  </a:lnTo>
                  <a:cubicBezTo>
                    <a:pt x="27492" y="70629"/>
                    <a:pt x="27634" y="70533"/>
                    <a:pt x="27789" y="70557"/>
                  </a:cubicBezTo>
                  <a:lnTo>
                    <a:pt x="27789" y="70557"/>
                  </a:lnTo>
                  <a:cubicBezTo>
                    <a:pt x="27932" y="70593"/>
                    <a:pt x="28027" y="70736"/>
                    <a:pt x="27992" y="70891"/>
                  </a:cubicBezTo>
                  <a:lnTo>
                    <a:pt x="27992" y="70891"/>
                  </a:lnTo>
                  <a:cubicBezTo>
                    <a:pt x="27968" y="71022"/>
                    <a:pt x="27849" y="71105"/>
                    <a:pt x="27730" y="71105"/>
                  </a:cubicBezTo>
                  <a:lnTo>
                    <a:pt x="27730" y="71105"/>
                  </a:lnTo>
                  <a:close/>
                  <a:moveTo>
                    <a:pt x="45327" y="70569"/>
                  </a:moveTo>
                  <a:cubicBezTo>
                    <a:pt x="45291" y="70414"/>
                    <a:pt x="45375" y="70271"/>
                    <a:pt x="45530" y="70224"/>
                  </a:cubicBezTo>
                  <a:lnTo>
                    <a:pt x="45530" y="70224"/>
                  </a:lnTo>
                  <a:cubicBezTo>
                    <a:pt x="45672" y="70176"/>
                    <a:pt x="45827" y="70271"/>
                    <a:pt x="45863" y="70414"/>
                  </a:cubicBezTo>
                  <a:lnTo>
                    <a:pt x="45863" y="70414"/>
                  </a:lnTo>
                  <a:cubicBezTo>
                    <a:pt x="45911" y="70569"/>
                    <a:pt x="45827" y="70712"/>
                    <a:pt x="45672" y="70760"/>
                  </a:cubicBezTo>
                  <a:lnTo>
                    <a:pt x="45672" y="70760"/>
                  </a:lnTo>
                  <a:cubicBezTo>
                    <a:pt x="45649" y="70772"/>
                    <a:pt x="45625" y="70772"/>
                    <a:pt x="45601" y="70772"/>
                  </a:cubicBezTo>
                  <a:lnTo>
                    <a:pt x="45601" y="70772"/>
                  </a:lnTo>
                  <a:cubicBezTo>
                    <a:pt x="45482" y="70772"/>
                    <a:pt x="45375" y="70700"/>
                    <a:pt x="45327" y="70569"/>
                  </a:cubicBezTo>
                  <a:close/>
                  <a:moveTo>
                    <a:pt x="25146" y="70402"/>
                  </a:moveTo>
                  <a:cubicBezTo>
                    <a:pt x="25003" y="70355"/>
                    <a:pt x="24932" y="70212"/>
                    <a:pt x="24967" y="70057"/>
                  </a:cubicBezTo>
                  <a:lnTo>
                    <a:pt x="24967" y="70057"/>
                  </a:lnTo>
                  <a:cubicBezTo>
                    <a:pt x="25015" y="69914"/>
                    <a:pt x="25170" y="69831"/>
                    <a:pt x="25313" y="69879"/>
                  </a:cubicBezTo>
                  <a:lnTo>
                    <a:pt x="25313" y="69879"/>
                  </a:lnTo>
                  <a:cubicBezTo>
                    <a:pt x="25468" y="69926"/>
                    <a:pt x="25539" y="70069"/>
                    <a:pt x="25491" y="70224"/>
                  </a:cubicBezTo>
                  <a:lnTo>
                    <a:pt x="25491" y="70224"/>
                  </a:lnTo>
                  <a:cubicBezTo>
                    <a:pt x="25468" y="70343"/>
                    <a:pt x="25348" y="70414"/>
                    <a:pt x="25229" y="70414"/>
                  </a:cubicBezTo>
                  <a:lnTo>
                    <a:pt x="25229" y="70414"/>
                  </a:lnTo>
                  <a:cubicBezTo>
                    <a:pt x="25206" y="70414"/>
                    <a:pt x="25182" y="70414"/>
                    <a:pt x="25146" y="70402"/>
                  </a:cubicBezTo>
                  <a:close/>
                  <a:moveTo>
                    <a:pt x="47804" y="69807"/>
                  </a:moveTo>
                  <a:cubicBezTo>
                    <a:pt x="47756" y="69652"/>
                    <a:pt x="47827" y="69509"/>
                    <a:pt x="47970" y="69450"/>
                  </a:cubicBezTo>
                  <a:lnTo>
                    <a:pt x="47970" y="69450"/>
                  </a:lnTo>
                  <a:cubicBezTo>
                    <a:pt x="48113" y="69402"/>
                    <a:pt x="48268" y="69462"/>
                    <a:pt x="48328" y="69617"/>
                  </a:cubicBezTo>
                  <a:lnTo>
                    <a:pt x="48328" y="69617"/>
                  </a:lnTo>
                  <a:cubicBezTo>
                    <a:pt x="48363" y="69760"/>
                    <a:pt x="48292" y="69914"/>
                    <a:pt x="48161" y="69974"/>
                  </a:cubicBezTo>
                  <a:lnTo>
                    <a:pt x="48161" y="69974"/>
                  </a:lnTo>
                  <a:lnTo>
                    <a:pt x="48161" y="69974"/>
                  </a:lnTo>
                  <a:lnTo>
                    <a:pt x="48161" y="69974"/>
                  </a:lnTo>
                  <a:cubicBezTo>
                    <a:pt x="48125" y="69986"/>
                    <a:pt x="48101" y="69986"/>
                    <a:pt x="48066" y="69986"/>
                  </a:cubicBezTo>
                  <a:lnTo>
                    <a:pt x="48066" y="69986"/>
                  </a:lnTo>
                  <a:cubicBezTo>
                    <a:pt x="47947" y="69998"/>
                    <a:pt x="47851" y="69926"/>
                    <a:pt x="47804" y="69807"/>
                  </a:cubicBezTo>
                  <a:close/>
                  <a:moveTo>
                    <a:pt x="22693" y="69533"/>
                  </a:moveTo>
                  <a:cubicBezTo>
                    <a:pt x="22562" y="69474"/>
                    <a:pt x="22491" y="69331"/>
                    <a:pt x="22550" y="69176"/>
                  </a:cubicBezTo>
                  <a:lnTo>
                    <a:pt x="22550" y="69176"/>
                  </a:lnTo>
                  <a:cubicBezTo>
                    <a:pt x="22610" y="69045"/>
                    <a:pt x="22753" y="68974"/>
                    <a:pt x="22908" y="69033"/>
                  </a:cubicBezTo>
                  <a:lnTo>
                    <a:pt x="22908" y="69033"/>
                  </a:lnTo>
                  <a:cubicBezTo>
                    <a:pt x="23039" y="69093"/>
                    <a:pt x="23110" y="69236"/>
                    <a:pt x="23051" y="69390"/>
                  </a:cubicBezTo>
                  <a:lnTo>
                    <a:pt x="23051" y="69390"/>
                  </a:lnTo>
                  <a:cubicBezTo>
                    <a:pt x="23015" y="69498"/>
                    <a:pt x="22908" y="69569"/>
                    <a:pt x="22801" y="69569"/>
                  </a:cubicBezTo>
                  <a:lnTo>
                    <a:pt x="22801" y="69569"/>
                  </a:lnTo>
                  <a:cubicBezTo>
                    <a:pt x="22765" y="69557"/>
                    <a:pt x="22729" y="69533"/>
                    <a:pt x="22693" y="69533"/>
                  </a:cubicBezTo>
                  <a:close/>
                  <a:moveTo>
                    <a:pt x="50209" y="68867"/>
                  </a:moveTo>
                  <a:cubicBezTo>
                    <a:pt x="50149" y="68736"/>
                    <a:pt x="50209" y="68569"/>
                    <a:pt x="50352" y="68509"/>
                  </a:cubicBezTo>
                  <a:lnTo>
                    <a:pt x="50352" y="68509"/>
                  </a:lnTo>
                  <a:cubicBezTo>
                    <a:pt x="50483" y="68450"/>
                    <a:pt x="50649" y="68509"/>
                    <a:pt x="50709" y="68640"/>
                  </a:cubicBezTo>
                  <a:lnTo>
                    <a:pt x="50709" y="68640"/>
                  </a:lnTo>
                  <a:cubicBezTo>
                    <a:pt x="50768" y="68783"/>
                    <a:pt x="50709" y="68938"/>
                    <a:pt x="50566" y="68998"/>
                  </a:cubicBezTo>
                  <a:lnTo>
                    <a:pt x="50566" y="68998"/>
                  </a:lnTo>
                  <a:cubicBezTo>
                    <a:pt x="50542" y="69021"/>
                    <a:pt x="50494" y="69033"/>
                    <a:pt x="50471" y="69033"/>
                  </a:cubicBezTo>
                  <a:lnTo>
                    <a:pt x="50471" y="69033"/>
                  </a:lnTo>
                  <a:cubicBezTo>
                    <a:pt x="50352" y="69033"/>
                    <a:pt x="50256" y="68974"/>
                    <a:pt x="50209" y="68867"/>
                  </a:cubicBezTo>
                  <a:close/>
                  <a:moveTo>
                    <a:pt x="20312" y="68486"/>
                  </a:moveTo>
                  <a:cubicBezTo>
                    <a:pt x="20181" y="68402"/>
                    <a:pt x="20122" y="68247"/>
                    <a:pt x="20181" y="68105"/>
                  </a:cubicBezTo>
                  <a:lnTo>
                    <a:pt x="20181" y="68105"/>
                  </a:lnTo>
                  <a:cubicBezTo>
                    <a:pt x="20241" y="67974"/>
                    <a:pt x="20419" y="67914"/>
                    <a:pt x="20550" y="67974"/>
                  </a:cubicBezTo>
                  <a:lnTo>
                    <a:pt x="20550" y="67974"/>
                  </a:lnTo>
                  <a:cubicBezTo>
                    <a:pt x="20681" y="68033"/>
                    <a:pt x="20741" y="68200"/>
                    <a:pt x="20681" y="68343"/>
                  </a:cubicBezTo>
                  <a:lnTo>
                    <a:pt x="20681" y="68343"/>
                  </a:lnTo>
                  <a:cubicBezTo>
                    <a:pt x="20645" y="68450"/>
                    <a:pt x="20538" y="68497"/>
                    <a:pt x="20431" y="68497"/>
                  </a:cubicBezTo>
                  <a:lnTo>
                    <a:pt x="20431" y="68497"/>
                  </a:lnTo>
                  <a:cubicBezTo>
                    <a:pt x="20384" y="68509"/>
                    <a:pt x="20360" y="68497"/>
                    <a:pt x="20312" y="68486"/>
                  </a:cubicBezTo>
                  <a:close/>
                  <a:moveTo>
                    <a:pt x="52530" y="67771"/>
                  </a:moveTo>
                  <a:cubicBezTo>
                    <a:pt x="52459" y="67628"/>
                    <a:pt x="52519" y="67474"/>
                    <a:pt x="52638" y="67390"/>
                  </a:cubicBezTo>
                  <a:lnTo>
                    <a:pt x="52638" y="67390"/>
                  </a:lnTo>
                  <a:cubicBezTo>
                    <a:pt x="52780" y="67319"/>
                    <a:pt x="52935" y="67378"/>
                    <a:pt x="53007" y="67509"/>
                  </a:cubicBezTo>
                  <a:lnTo>
                    <a:pt x="53007" y="67509"/>
                  </a:lnTo>
                  <a:cubicBezTo>
                    <a:pt x="53090" y="67652"/>
                    <a:pt x="53030" y="67807"/>
                    <a:pt x="52900" y="67890"/>
                  </a:cubicBezTo>
                  <a:lnTo>
                    <a:pt x="52900" y="67890"/>
                  </a:lnTo>
                  <a:lnTo>
                    <a:pt x="52900" y="67890"/>
                  </a:lnTo>
                  <a:lnTo>
                    <a:pt x="52900" y="67890"/>
                  </a:lnTo>
                  <a:cubicBezTo>
                    <a:pt x="52852" y="67902"/>
                    <a:pt x="52804" y="67914"/>
                    <a:pt x="52757" y="67914"/>
                  </a:cubicBezTo>
                  <a:lnTo>
                    <a:pt x="52757" y="67914"/>
                  </a:lnTo>
                  <a:cubicBezTo>
                    <a:pt x="52685" y="67902"/>
                    <a:pt x="52578" y="67855"/>
                    <a:pt x="52530" y="67771"/>
                  </a:cubicBezTo>
                  <a:close/>
                  <a:moveTo>
                    <a:pt x="18026" y="67259"/>
                  </a:moveTo>
                  <a:cubicBezTo>
                    <a:pt x="17883" y="67188"/>
                    <a:pt x="17848" y="67021"/>
                    <a:pt x="17919" y="66890"/>
                  </a:cubicBezTo>
                  <a:lnTo>
                    <a:pt x="17919" y="66890"/>
                  </a:lnTo>
                  <a:cubicBezTo>
                    <a:pt x="17990" y="66759"/>
                    <a:pt x="18157" y="66712"/>
                    <a:pt x="18288" y="66783"/>
                  </a:cubicBezTo>
                  <a:lnTo>
                    <a:pt x="18288" y="66783"/>
                  </a:lnTo>
                  <a:cubicBezTo>
                    <a:pt x="18419" y="66854"/>
                    <a:pt x="18467" y="67021"/>
                    <a:pt x="18395" y="67152"/>
                  </a:cubicBezTo>
                  <a:lnTo>
                    <a:pt x="18395" y="67152"/>
                  </a:lnTo>
                  <a:cubicBezTo>
                    <a:pt x="18348" y="67247"/>
                    <a:pt x="18240" y="67295"/>
                    <a:pt x="18157" y="67295"/>
                  </a:cubicBezTo>
                  <a:lnTo>
                    <a:pt x="18157" y="67295"/>
                  </a:lnTo>
                  <a:cubicBezTo>
                    <a:pt x="18098" y="67307"/>
                    <a:pt x="18050" y="67295"/>
                    <a:pt x="18026" y="67259"/>
                  </a:cubicBezTo>
                  <a:close/>
                  <a:moveTo>
                    <a:pt x="54781" y="66485"/>
                  </a:moveTo>
                  <a:cubicBezTo>
                    <a:pt x="54709" y="66354"/>
                    <a:pt x="54733" y="66188"/>
                    <a:pt x="54876" y="66116"/>
                  </a:cubicBezTo>
                  <a:lnTo>
                    <a:pt x="54876" y="66116"/>
                  </a:lnTo>
                  <a:cubicBezTo>
                    <a:pt x="55007" y="66045"/>
                    <a:pt x="55174" y="66069"/>
                    <a:pt x="55245" y="66200"/>
                  </a:cubicBezTo>
                  <a:lnTo>
                    <a:pt x="55245" y="66200"/>
                  </a:lnTo>
                  <a:cubicBezTo>
                    <a:pt x="55328" y="66342"/>
                    <a:pt x="55293" y="66497"/>
                    <a:pt x="55150" y="66569"/>
                  </a:cubicBezTo>
                  <a:lnTo>
                    <a:pt x="55150" y="66569"/>
                  </a:lnTo>
                  <a:lnTo>
                    <a:pt x="55150" y="66569"/>
                  </a:lnTo>
                  <a:lnTo>
                    <a:pt x="55150" y="66569"/>
                  </a:lnTo>
                  <a:cubicBezTo>
                    <a:pt x="55114" y="66604"/>
                    <a:pt x="55066" y="66616"/>
                    <a:pt x="55007" y="66616"/>
                  </a:cubicBezTo>
                  <a:lnTo>
                    <a:pt x="55007" y="66616"/>
                  </a:lnTo>
                  <a:cubicBezTo>
                    <a:pt x="54912" y="66616"/>
                    <a:pt x="54828" y="66581"/>
                    <a:pt x="54781" y="66485"/>
                  </a:cubicBezTo>
                  <a:close/>
                  <a:moveTo>
                    <a:pt x="15800" y="65878"/>
                  </a:moveTo>
                  <a:cubicBezTo>
                    <a:pt x="15681" y="65783"/>
                    <a:pt x="15645" y="65628"/>
                    <a:pt x="15728" y="65485"/>
                  </a:cubicBezTo>
                  <a:lnTo>
                    <a:pt x="15728" y="65485"/>
                  </a:lnTo>
                  <a:cubicBezTo>
                    <a:pt x="15823" y="65366"/>
                    <a:pt x="15978" y="65342"/>
                    <a:pt x="16121" y="65414"/>
                  </a:cubicBezTo>
                  <a:lnTo>
                    <a:pt x="16121" y="65414"/>
                  </a:lnTo>
                  <a:cubicBezTo>
                    <a:pt x="16240" y="65509"/>
                    <a:pt x="16276" y="65664"/>
                    <a:pt x="16193" y="65807"/>
                  </a:cubicBezTo>
                  <a:lnTo>
                    <a:pt x="16193" y="65807"/>
                  </a:lnTo>
                  <a:cubicBezTo>
                    <a:pt x="16133" y="65878"/>
                    <a:pt x="16062" y="65926"/>
                    <a:pt x="15966" y="65926"/>
                  </a:cubicBezTo>
                  <a:lnTo>
                    <a:pt x="15966" y="65926"/>
                  </a:lnTo>
                  <a:cubicBezTo>
                    <a:pt x="15907" y="65926"/>
                    <a:pt x="15847" y="65902"/>
                    <a:pt x="15800" y="65878"/>
                  </a:cubicBezTo>
                  <a:close/>
                  <a:moveTo>
                    <a:pt x="56924" y="65057"/>
                  </a:moveTo>
                  <a:cubicBezTo>
                    <a:pt x="56840" y="64937"/>
                    <a:pt x="56864" y="64759"/>
                    <a:pt x="56983" y="64676"/>
                  </a:cubicBezTo>
                  <a:lnTo>
                    <a:pt x="56983" y="64676"/>
                  </a:lnTo>
                  <a:cubicBezTo>
                    <a:pt x="57102" y="64580"/>
                    <a:pt x="57281" y="64616"/>
                    <a:pt x="57376" y="64735"/>
                  </a:cubicBezTo>
                  <a:lnTo>
                    <a:pt x="57376" y="64735"/>
                  </a:lnTo>
                  <a:cubicBezTo>
                    <a:pt x="57460" y="64854"/>
                    <a:pt x="57436" y="65033"/>
                    <a:pt x="57317" y="65116"/>
                  </a:cubicBezTo>
                  <a:lnTo>
                    <a:pt x="57317" y="65116"/>
                  </a:lnTo>
                  <a:lnTo>
                    <a:pt x="57317" y="65116"/>
                  </a:lnTo>
                  <a:lnTo>
                    <a:pt x="57317" y="65116"/>
                  </a:lnTo>
                  <a:cubicBezTo>
                    <a:pt x="57269" y="65152"/>
                    <a:pt x="57210" y="65176"/>
                    <a:pt x="57150" y="65176"/>
                  </a:cubicBezTo>
                  <a:lnTo>
                    <a:pt x="57150" y="65176"/>
                  </a:lnTo>
                  <a:cubicBezTo>
                    <a:pt x="57055" y="65164"/>
                    <a:pt x="56971" y="65128"/>
                    <a:pt x="56924" y="65057"/>
                  </a:cubicBezTo>
                  <a:close/>
                  <a:moveTo>
                    <a:pt x="13704" y="64342"/>
                  </a:moveTo>
                  <a:cubicBezTo>
                    <a:pt x="13585" y="64259"/>
                    <a:pt x="13573" y="64080"/>
                    <a:pt x="13657" y="63961"/>
                  </a:cubicBezTo>
                  <a:lnTo>
                    <a:pt x="13657" y="63961"/>
                  </a:lnTo>
                  <a:cubicBezTo>
                    <a:pt x="13752" y="63842"/>
                    <a:pt x="13930" y="63818"/>
                    <a:pt x="14049" y="63914"/>
                  </a:cubicBezTo>
                  <a:lnTo>
                    <a:pt x="14049" y="63914"/>
                  </a:lnTo>
                  <a:cubicBezTo>
                    <a:pt x="14168" y="63997"/>
                    <a:pt x="14180" y="64175"/>
                    <a:pt x="14097" y="64295"/>
                  </a:cubicBezTo>
                  <a:lnTo>
                    <a:pt x="14097" y="64295"/>
                  </a:lnTo>
                  <a:cubicBezTo>
                    <a:pt x="14038" y="64378"/>
                    <a:pt x="13954" y="64402"/>
                    <a:pt x="13883" y="64402"/>
                  </a:cubicBezTo>
                  <a:lnTo>
                    <a:pt x="13883" y="64402"/>
                  </a:lnTo>
                  <a:cubicBezTo>
                    <a:pt x="13823" y="64402"/>
                    <a:pt x="13764" y="64378"/>
                    <a:pt x="13704" y="64342"/>
                  </a:cubicBezTo>
                  <a:close/>
                  <a:moveTo>
                    <a:pt x="58960" y="63461"/>
                  </a:moveTo>
                  <a:cubicBezTo>
                    <a:pt x="58865" y="63342"/>
                    <a:pt x="58876" y="63175"/>
                    <a:pt x="58996" y="63080"/>
                  </a:cubicBezTo>
                  <a:lnTo>
                    <a:pt x="58996" y="63080"/>
                  </a:lnTo>
                  <a:cubicBezTo>
                    <a:pt x="59115" y="62973"/>
                    <a:pt x="59281" y="62985"/>
                    <a:pt x="59377" y="63104"/>
                  </a:cubicBezTo>
                  <a:lnTo>
                    <a:pt x="59377" y="63104"/>
                  </a:lnTo>
                  <a:cubicBezTo>
                    <a:pt x="59484" y="63223"/>
                    <a:pt x="59472" y="63390"/>
                    <a:pt x="59353" y="63497"/>
                  </a:cubicBezTo>
                  <a:lnTo>
                    <a:pt x="59353" y="63497"/>
                  </a:lnTo>
                  <a:lnTo>
                    <a:pt x="59353" y="63497"/>
                  </a:lnTo>
                  <a:lnTo>
                    <a:pt x="59353" y="63497"/>
                  </a:lnTo>
                  <a:cubicBezTo>
                    <a:pt x="59305" y="63544"/>
                    <a:pt x="59234" y="63556"/>
                    <a:pt x="59174" y="63556"/>
                  </a:cubicBezTo>
                  <a:lnTo>
                    <a:pt x="59174" y="63556"/>
                  </a:lnTo>
                  <a:cubicBezTo>
                    <a:pt x="59103" y="63568"/>
                    <a:pt x="59007" y="63521"/>
                    <a:pt x="58960" y="63461"/>
                  </a:cubicBezTo>
                  <a:close/>
                  <a:moveTo>
                    <a:pt x="11728" y="62663"/>
                  </a:moveTo>
                  <a:lnTo>
                    <a:pt x="11728" y="62663"/>
                  </a:lnTo>
                  <a:lnTo>
                    <a:pt x="11728" y="62663"/>
                  </a:lnTo>
                  <a:cubicBezTo>
                    <a:pt x="11621" y="62556"/>
                    <a:pt x="11609" y="62390"/>
                    <a:pt x="11716" y="62270"/>
                  </a:cubicBezTo>
                  <a:lnTo>
                    <a:pt x="11716" y="62270"/>
                  </a:lnTo>
                  <a:cubicBezTo>
                    <a:pt x="11823" y="62151"/>
                    <a:pt x="11978" y="62151"/>
                    <a:pt x="12097" y="62259"/>
                  </a:cubicBezTo>
                  <a:lnTo>
                    <a:pt x="12097" y="62259"/>
                  </a:lnTo>
                  <a:cubicBezTo>
                    <a:pt x="12204" y="62366"/>
                    <a:pt x="12216" y="62532"/>
                    <a:pt x="12109" y="62651"/>
                  </a:cubicBezTo>
                  <a:lnTo>
                    <a:pt x="12109" y="62651"/>
                  </a:lnTo>
                  <a:cubicBezTo>
                    <a:pt x="12049" y="62711"/>
                    <a:pt x="11978" y="62735"/>
                    <a:pt x="11906" y="62735"/>
                  </a:cubicBezTo>
                  <a:lnTo>
                    <a:pt x="11906" y="62735"/>
                  </a:lnTo>
                  <a:cubicBezTo>
                    <a:pt x="11847" y="62723"/>
                    <a:pt x="11775" y="62711"/>
                    <a:pt x="11728" y="62663"/>
                  </a:cubicBezTo>
                  <a:close/>
                  <a:moveTo>
                    <a:pt x="60889" y="61735"/>
                  </a:moveTo>
                  <a:cubicBezTo>
                    <a:pt x="60781" y="61639"/>
                    <a:pt x="60781" y="61461"/>
                    <a:pt x="60889" y="61354"/>
                  </a:cubicBezTo>
                  <a:lnTo>
                    <a:pt x="60889" y="61354"/>
                  </a:lnTo>
                  <a:cubicBezTo>
                    <a:pt x="60984" y="61247"/>
                    <a:pt x="61162" y="61247"/>
                    <a:pt x="61270" y="61354"/>
                  </a:cubicBezTo>
                  <a:lnTo>
                    <a:pt x="61270" y="61354"/>
                  </a:lnTo>
                  <a:cubicBezTo>
                    <a:pt x="61377" y="61461"/>
                    <a:pt x="61377" y="61639"/>
                    <a:pt x="61270" y="61735"/>
                  </a:cubicBezTo>
                  <a:lnTo>
                    <a:pt x="61270" y="61735"/>
                  </a:lnTo>
                  <a:lnTo>
                    <a:pt x="61270" y="61735"/>
                  </a:lnTo>
                  <a:lnTo>
                    <a:pt x="61270" y="61735"/>
                  </a:lnTo>
                  <a:cubicBezTo>
                    <a:pt x="61210" y="61782"/>
                    <a:pt x="61151" y="61818"/>
                    <a:pt x="61079" y="61818"/>
                  </a:cubicBezTo>
                  <a:lnTo>
                    <a:pt x="61079" y="61818"/>
                  </a:lnTo>
                  <a:cubicBezTo>
                    <a:pt x="61008" y="61830"/>
                    <a:pt x="60924" y="61794"/>
                    <a:pt x="60889" y="61735"/>
                  </a:cubicBezTo>
                  <a:close/>
                  <a:moveTo>
                    <a:pt x="9870" y="60830"/>
                  </a:moveTo>
                  <a:lnTo>
                    <a:pt x="9870" y="60830"/>
                  </a:lnTo>
                  <a:lnTo>
                    <a:pt x="9870" y="60830"/>
                  </a:lnTo>
                  <a:cubicBezTo>
                    <a:pt x="9763" y="60723"/>
                    <a:pt x="9763" y="60544"/>
                    <a:pt x="9882" y="60449"/>
                  </a:cubicBezTo>
                  <a:lnTo>
                    <a:pt x="9882" y="60449"/>
                  </a:lnTo>
                  <a:cubicBezTo>
                    <a:pt x="9989" y="60342"/>
                    <a:pt x="10168" y="60342"/>
                    <a:pt x="10263" y="60461"/>
                  </a:cubicBezTo>
                  <a:lnTo>
                    <a:pt x="10263" y="60461"/>
                  </a:lnTo>
                  <a:cubicBezTo>
                    <a:pt x="10370" y="60568"/>
                    <a:pt x="10370" y="60746"/>
                    <a:pt x="10251" y="60842"/>
                  </a:cubicBezTo>
                  <a:lnTo>
                    <a:pt x="10251" y="60842"/>
                  </a:lnTo>
                  <a:cubicBezTo>
                    <a:pt x="10192" y="60889"/>
                    <a:pt x="10132" y="60925"/>
                    <a:pt x="10061" y="60925"/>
                  </a:cubicBezTo>
                  <a:lnTo>
                    <a:pt x="10061" y="60925"/>
                  </a:lnTo>
                  <a:cubicBezTo>
                    <a:pt x="10001" y="60925"/>
                    <a:pt x="9930" y="60889"/>
                    <a:pt x="9870" y="60830"/>
                  </a:cubicBezTo>
                  <a:close/>
                  <a:moveTo>
                    <a:pt x="62675" y="59877"/>
                  </a:moveTo>
                  <a:cubicBezTo>
                    <a:pt x="62555" y="59770"/>
                    <a:pt x="62555" y="59615"/>
                    <a:pt x="62639" y="59496"/>
                  </a:cubicBezTo>
                  <a:lnTo>
                    <a:pt x="62639" y="59496"/>
                  </a:lnTo>
                  <a:cubicBezTo>
                    <a:pt x="62746" y="59377"/>
                    <a:pt x="62913" y="59377"/>
                    <a:pt x="63032" y="59461"/>
                  </a:cubicBezTo>
                  <a:lnTo>
                    <a:pt x="63032" y="59461"/>
                  </a:lnTo>
                  <a:cubicBezTo>
                    <a:pt x="63151" y="59568"/>
                    <a:pt x="63151" y="59734"/>
                    <a:pt x="63056" y="59854"/>
                  </a:cubicBezTo>
                  <a:lnTo>
                    <a:pt x="63056" y="59854"/>
                  </a:lnTo>
                  <a:cubicBezTo>
                    <a:pt x="62996" y="59913"/>
                    <a:pt x="62925" y="59937"/>
                    <a:pt x="62853" y="59937"/>
                  </a:cubicBezTo>
                  <a:lnTo>
                    <a:pt x="62853" y="59937"/>
                  </a:lnTo>
                  <a:cubicBezTo>
                    <a:pt x="62794" y="59949"/>
                    <a:pt x="62710" y="59925"/>
                    <a:pt x="62675" y="59877"/>
                  </a:cubicBezTo>
                  <a:close/>
                  <a:moveTo>
                    <a:pt x="8144" y="58877"/>
                  </a:moveTo>
                  <a:lnTo>
                    <a:pt x="8144" y="58877"/>
                  </a:lnTo>
                  <a:lnTo>
                    <a:pt x="8144" y="58877"/>
                  </a:lnTo>
                  <a:cubicBezTo>
                    <a:pt x="8049" y="58758"/>
                    <a:pt x="8061" y="58603"/>
                    <a:pt x="8180" y="58496"/>
                  </a:cubicBezTo>
                  <a:lnTo>
                    <a:pt x="8180" y="58496"/>
                  </a:lnTo>
                  <a:cubicBezTo>
                    <a:pt x="8299" y="58401"/>
                    <a:pt x="8477" y="58425"/>
                    <a:pt x="8573" y="58520"/>
                  </a:cubicBezTo>
                  <a:lnTo>
                    <a:pt x="8573" y="58520"/>
                  </a:lnTo>
                  <a:cubicBezTo>
                    <a:pt x="8656" y="58639"/>
                    <a:pt x="8644" y="58818"/>
                    <a:pt x="8525" y="58913"/>
                  </a:cubicBezTo>
                  <a:lnTo>
                    <a:pt x="8525" y="58913"/>
                  </a:lnTo>
                  <a:cubicBezTo>
                    <a:pt x="8477" y="58961"/>
                    <a:pt x="8418" y="58972"/>
                    <a:pt x="8346" y="58972"/>
                  </a:cubicBezTo>
                  <a:lnTo>
                    <a:pt x="8346" y="58972"/>
                  </a:lnTo>
                  <a:cubicBezTo>
                    <a:pt x="8275" y="58984"/>
                    <a:pt x="8203" y="58961"/>
                    <a:pt x="8144" y="58877"/>
                  </a:cubicBezTo>
                  <a:close/>
                  <a:moveTo>
                    <a:pt x="64318" y="57901"/>
                  </a:moveTo>
                  <a:cubicBezTo>
                    <a:pt x="64199" y="57806"/>
                    <a:pt x="64175" y="57627"/>
                    <a:pt x="64282" y="57508"/>
                  </a:cubicBezTo>
                  <a:lnTo>
                    <a:pt x="64282" y="57508"/>
                  </a:lnTo>
                  <a:cubicBezTo>
                    <a:pt x="64365" y="57389"/>
                    <a:pt x="64544" y="57365"/>
                    <a:pt x="64663" y="57472"/>
                  </a:cubicBezTo>
                  <a:lnTo>
                    <a:pt x="64663" y="57472"/>
                  </a:lnTo>
                  <a:cubicBezTo>
                    <a:pt x="64782" y="57556"/>
                    <a:pt x="64818" y="57734"/>
                    <a:pt x="64711" y="57853"/>
                  </a:cubicBezTo>
                  <a:lnTo>
                    <a:pt x="64711" y="57853"/>
                  </a:lnTo>
                  <a:cubicBezTo>
                    <a:pt x="64651" y="57925"/>
                    <a:pt x="64580" y="57960"/>
                    <a:pt x="64484" y="57960"/>
                  </a:cubicBezTo>
                  <a:lnTo>
                    <a:pt x="64484" y="57960"/>
                  </a:lnTo>
                  <a:cubicBezTo>
                    <a:pt x="64425" y="57949"/>
                    <a:pt x="64365" y="57925"/>
                    <a:pt x="64318" y="57901"/>
                  </a:cubicBezTo>
                  <a:close/>
                  <a:moveTo>
                    <a:pt x="6572" y="56817"/>
                  </a:moveTo>
                  <a:lnTo>
                    <a:pt x="6572" y="56817"/>
                  </a:lnTo>
                  <a:lnTo>
                    <a:pt x="6572" y="56817"/>
                  </a:lnTo>
                  <a:cubicBezTo>
                    <a:pt x="6489" y="56698"/>
                    <a:pt x="6513" y="56520"/>
                    <a:pt x="6632" y="56425"/>
                  </a:cubicBezTo>
                  <a:lnTo>
                    <a:pt x="6632" y="56425"/>
                  </a:lnTo>
                  <a:cubicBezTo>
                    <a:pt x="6751" y="56341"/>
                    <a:pt x="6929" y="56365"/>
                    <a:pt x="7025" y="56484"/>
                  </a:cubicBezTo>
                  <a:lnTo>
                    <a:pt x="7025" y="56484"/>
                  </a:lnTo>
                  <a:cubicBezTo>
                    <a:pt x="7108" y="56603"/>
                    <a:pt x="7084" y="56782"/>
                    <a:pt x="6953" y="56877"/>
                  </a:cubicBezTo>
                  <a:lnTo>
                    <a:pt x="6953" y="56877"/>
                  </a:lnTo>
                  <a:cubicBezTo>
                    <a:pt x="6906" y="56901"/>
                    <a:pt x="6846" y="56913"/>
                    <a:pt x="6787" y="56913"/>
                  </a:cubicBezTo>
                  <a:lnTo>
                    <a:pt x="6787" y="56913"/>
                  </a:lnTo>
                  <a:cubicBezTo>
                    <a:pt x="6715" y="56936"/>
                    <a:pt x="6620" y="56889"/>
                    <a:pt x="6572" y="56817"/>
                  </a:cubicBezTo>
                  <a:close/>
                  <a:moveTo>
                    <a:pt x="65830" y="55805"/>
                  </a:moveTo>
                  <a:cubicBezTo>
                    <a:pt x="65687" y="55710"/>
                    <a:pt x="65663" y="55543"/>
                    <a:pt x="65746" y="55412"/>
                  </a:cubicBezTo>
                  <a:lnTo>
                    <a:pt x="65746" y="55412"/>
                  </a:lnTo>
                  <a:cubicBezTo>
                    <a:pt x="65842" y="55282"/>
                    <a:pt x="66008" y="55246"/>
                    <a:pt x="66127" y="55341"/>
                  </a:cubicBezTo>
                  <a:lnTo>
                    <a:pt x="66127" y="55341"/>
                  </a:lnTo>
                  <a:cubicBezTo>
                    <a:pt x="66258" y="55424"/>
                    <a:pt x="66282" y="55591"/>
                    <a:pt x="66199" y="55710"/>
                  </a:cubicBezTo>
                  <a:lnTo>
                    <a:pt x="66199" y="55710"/>
                  </a:lnTo>
                  <a:lnTo>
                    <a:pt x="66199" y="55710"/>
                  </a:lnTo>
                  <a:lnTo>
                    <a:pt x="66199" y="55710"/>
                  </a:lnTo>
                  <a:cubicBezTo>
                    <a:pt x="66151" y="55782"/>
                    <a:pt x="66068" y="55829"/>
                    <a:pt x="65973" y="55829"/>
                  </a:cubicBezTo>
                  <a:lnTo>
                    <a:pt x="65973" y="55829"/>
                  </a:lnTo>
                  <a:cubicBezTo>
                    <a:pt x="65925" y="55841"/>
                    <a:pt x="65865" y="55829"/>
                    <a:pt x="65830" y="55805"/>
                  </a:cubicBezTo>
                  <a:close/>
                  <a:moveTo>
                    <a:pt x="5144" y="54639"/>
                  </a:moveTo>
                  <a:lnTo>
                    <a:pt x="5144" y="54639"/>
                  </a:lnTo>
                  <a:lnTo>
                    <a:pt x="5144" y="54639"/>
                  </a:lnTo>
                  <a:cubicBezTo>
                    <a:pt x="5072" y="54508"/>
                    <a:pt x="5120" y="54341"/>
                    <a:pt x="5239" y="54269"/>
                  </a:cubicBezTo>
                  <a:lnTo>
                    <a:pt x="5239" y="54269"/>
                  </a:lnTo>
                  <a:cubicBezTo>
                    <a:pt x="5370" y="54198"/>
                    <a:pt x="5536" y="54234"/>
                    <a:pt x="5608" y="54353"/>
                  </a:cubicBezTo>
                  <a:lnTo>
                    <a:pt x="5608" y="54353"/>
                  </a:lnTo>
                  <a:cubicBezTo>
                    <a:pt x="5679" y="54496"/>
                    <a:pt x="5644" y="54650"/>
                    <a:pt x="5525" y="54734"/>
                  </a:cubicBezTo>
                  <a:lnTo>
                    <a:pt x="5525" y="54734"/>
                  </a:lnTo>
                  <a:cubicBezTo>
                    <a:pt x="5477" y="54758"/>
                    <a:pt x="5429" y="54770"/>
                    <a:pt x="5370" y="54770"/>
                  </a:cubicBezTo>
                  <a:lnTo>
                    <a:pt x="5370" y="54770"/>
                  </a:lnTo>
                  <a:cubicBezTo>
                    <a:pt x="5286" y="54770"/>
                    <a:pt x="5191" y="54734"/>
                    <a:pt x="5144" y="54639"/>
                  </a:cubicBezTo>
                  <a:close/>
                  <a:moveTo>
                    <a:pt x="67175" y="53603"/>
                  </a:moveTo>
                  <a:cubicBezTo>
                    <a:pt x="67044" y="53519"/>
                    <a:pt x="66997" y="53365"/>
                    <a:pt x="67080" y="53222"/>
                  </a:cubicBezTo>
                  <a:lnTo>
                    <a:pt x="67080" y="53222"/>
                  </a:lnTo>
                  <a:cubicBezTo>
                    <a:pt x="67151" y="53091"/>
                    <a:pt x="67318" y="53043"/>
                    <a:pt x="67449" y="53127"/>
                  </a:cubicBezTo>
                  <a:lnTo>
                    <a:pt x="67449" y="53127"/>
                  </a:lnTo>
                  <a:cubicBezTo>
                    <a:pt x="67580" y="53198"/>
                    <a:pt x="67628" y="53365"/>
                    <a:pt x="67556" y="53496"/>
                  </a:cubicBezTo>
                  <a:lnTo>
                    <a:pt x="67556" y="53496"/>
                  </a:lnTo>
                  <a:cubicBezTo>
                    <a:pt x="67508" y="53579"/>
                    <a:pt x="67401" y="53627"/>
                    <a:pt x="67318" y="53627"/>
                  </a:cubicBezTo>
                  <a:lnTo>
                    <a:pt x="67318" y="53627"/>
                  </a:lnTo>
                  <a:cubicBezTo>
                    <a:pt x="67270" y="53627"/>
                    <a:pt x="67223" y="53615"/>
                    <a:pt x="67175" y="53603"/>
                  </a:cubicBezTo>
                  <a:close/>
                  <a:moveTo>
                    <a:pt x="3881" y="52365"/>
                  </a:moveTo>
                  <a:cubicBezTo>
                    <a:pt x="3810" y="52222"/>
                    <a:pt x="3870" y="52067"/>
                    <a:pt x="4001" y="51984"/>
                  </a:cubicBezTo>
                  <a:lnTo>
                    <a:pt x="4001" y="51984"/>
                  </a:lnTo>
                  <a:cubicBezTo>
                    <a:pt x="4132" y="51912"/>
                    <a:pt x="4298" y="51972"/>
                    <a:pt x="4370" y="52103"/>
                  </a:cubicBezTo>
                  <a:lnTo>
                    <a:pt x="4370" y="52103"/>
                  </a:lnTo>
                  <a:cubicBezTo>
                    <a:pt x="4453" y="52245"/>
                    <a:pt x="4393" y="52400"/>
                    <a:pt x="4251" y="52484"/>
                  </a:cubicBezTo>
                  <a:lnTo>
                    <a:pt x="4251" y="52484"/>
                  </a:lnTo>
                  <a:cubicBezTo>
                    <a:pt x="4215" y="52495"/>
                    <a:pt x="4167" y="52507"/>
                    <a:pt x="4132" y="52507"/>
                  </a:cubicBezTo>
                  <a:lnTo>
                    <a:pt x="4132" y="52507"/>
                  </a:lnTo>
                  <a:cubicBezTo>
                    <a:pt x="4036" y="52519"/>
                    <a:pt x="3929" y="52460"/>
                    <a:pt x="3881" y="52365"/>
                  </a:cubicBezTo>
                  <a:close/>
                  <a:moveTo>
                    <a:pt x="68366" y="51305"/>
                  </a:moveTo>
                  <a:cubicBezTo>
                    <a:pt x="68235" y="51245"/>
                    <a:pt x="68175" y="51079"/>
                    <a:pt x="68235" y="50948"/>
                  </a:cubicBezTo>
                  <a:lnTo>
                    <a:pt x="68235" y="50948"/>
                  </a:lnTo>
                  <a:cubicBezTo>
                    <a:pt x="68294" y="50817"/>
                    <a:pt x="68461" y="50757"/>
                    <a:pt x="68592" y="50817"/>
                  </a:cubicBezTo>
                  <a:lnTo>
                    <a:pt x="68592" y="50817"/>
                  </a:lnTo>
                  <a:cubicBezTo>
                    <a:pt x="68723" y="50876"/>
                    <a:pt x="68782" y="51031"/>
                    <a:pt x="68723" y="51186"/>
                  </a:cubicBezTo>
                  <a:lnTo>
                    <a:pt x="68723" y="51186"/>
                  </a:lnTo>
                  <a:cubicBezTo>
                    <a:pt x="68687" y="51293"/>
                    <a:pt x="68580" y="51352"/>
                    <a:pt x="68473" y="51352"/>
                  </a:cubicBezTo>
                  <a:lnTo>
                    <a:pt x="68473" y="51352"/>
                  </a:lnTo>
                  <a:cubicBezTo>
                    <a:pt x="68449" y="51317"/>
                    <a:pt x="68401" y="51317"/>
                    <a:pt x="68366" y="51305"/>
                  </a:cubicBezTo>
                  <a:close/>
                  <a:moveTo>
                    <a:pt x="2786" y="50007"/>
                  </a:moveTo>
                  <a:lnTo>
                    <a:pt x="2786" y="50007"/>
                  </a:lnTo>
                  <a:lnTo>
                    <a:pt x="2786" y="50007"/>
                  </a:lnTo>
                  <a:cubicBezTo>
                    <a:pt x="2727" y="49876"/>
                    <a:pt x="2798" y="49709"/>
                    <a:pt x="2929" y="49650"/>
                  </a:cubicBezTo>
                  <a:lnTo>
                    <a:pt x="2929" y="49650"/>
                  </a:lnTo>
                  <a:cubicBezTo>
                    <a:pt x="3060" y="49590"/>
                    <a:pt x="3227" y="49674"/>
                    <a:pt x="3286" y="49805"/>
                  </a:cubicBezTo>
                  <a:lnTo>
                    <a:pt x="3286" y="49805"/>
                  </a:lnTo>
                  <a:cubicBezTo>
                    <a:pt x="3346" y="49936"/>
                    <a:pt x="3286" y="50102"/>
                    <a:pt x="3143" y="50162"/>
                  </a:cubicBezTo>
                  <a:lnTo>
                    <a:pt x="3143" y="50162"/>
                  </a:lnTo>
                  <a:cubicBezTo>
                    <a:pt x="3108" y="50174"/>
                    <a:pt x="3060" y="50174"/>
                    <a:pt x="3036" y="50174"/>
                  </a:cubicBezTo>
                  <a:lnTo>
                    <a:pt x="3036" y="50174"/>
                  </a:lnTo>
                  <a:cubicBezTo>
                    <a:pt x="2929" y="50174"/>
                    <a:pt x="2822" y="50114"/>
                    <a:pt x="2786" y="50007"/>
                  </a:cubicBezTo>
                  <a:close/>
                  <a:moveTo>
                    <a:pt x="69378" y="48924"/>
                  </a:moveTo>
                  <a:cubicBezTo>
                    <a:pt x="69247" y="48864"/>
                    <a:pt x="69175" y="48721"/>
                    <a:pt x="69223" y="48566"/>
                  </a:cubicBezTo>
                  <a:lnTo>
                    <a:pt x="69223" y="48566"/>
                  </a:lnTo>
                  <a:cubicBezTo>
                    <a:pt x="69259" y="48424"/>
                    <a:pt x="69425" y="48364"/>
                    <a:pt x="69580" y="48400"/>
                  </a:cubicBezTo>
                  <a:lnTo>
                    <a:pt x="69580" y="48400"/>
                  </a:lnTo>
                  <a:cubicBezTo>
                    <a:pt x="69711" y="48459"/>
                    <a:pt x="69783" y="48614"/>
                    <a:pt x="69735" y="48757"/>
                  </a:cubicBezTo>
                  <a:lnTo>
                    <a:pt x="69735" y="48757"/>
                  </a:lnTo>
                  <a:cubicBezTo>
                    <a:pt x="69699" y="48864"/>
                    <a:pt x="69592" y="48936"/>
                    <a:pt x="69485" y="48936"/>
                  </a:cubicBezTo>
                  <a:lnTo>
                    <a:pt x="69485" y="48936"/>
                  </a:lnTo>
                  <a:cubicBezTo>
                    <a:pt x="69437" y="48936"/>
                    <a:pt x="69413" y="48936"/>
                    <a:pt x="69378" y="48924"/>
                  </a:cubicBezTo>
                  <a:close/>
                  <a:moveTo>
                    <a:pt x="1869" y="47578"/>
                  </a:moveTo>
                  <a:cubicBezTo>
                    <a:pt x="1834" y="47435"/>
                    <a:pt x="1905" y="47281"/>
                    <a:pt x="2036" y="47245"/>
                  </a:cubicBezTo>
                  <a:lnTo>
                    <a:pt x="2036" y="47245"/>
                  </a:lnTo>
                  <a:cubicBezTo>
                    <a:pt x="2191" y="47197"/>
                    <a:pt x="2334" y="47269"/>
                    <a:pt x="2381" y="47412"/>
                  </a:cubicBezTo>
                  <a:lnTo>
                    <a:pt x="2381" y="47412"/>
                  </a:lnTo>
                  <a:cubicBezTo>
                    <a:pt x="2429" y="47554"/>
                    <a:pt x="2346" y="47709"/>
                    <a:pt x="2215" y="47745"/>
                  </a:cubicBezTo>
                  <a:lnTo>
                    <a:pt x="2215" y="47745"/>
                  </a:lnTo>
                  <a:cubicBezTo>
                    <a:pt x="2191" y="47769"/>
                    <a:pt x="2155" y="47769"/>
                    <a:pt x="2131" y="47769"/>
                  </a:cubicBezTo>
                  <a:lnTo>
                    <a:pt x="2131" y="47769"/>
                  </a:lnTo>
                  <a:cubicBezTo>
                    <a:pt x="2012" y="47757"/>
                    <a:pt x="1905" y="47685"/>
                    <a:pt x="1869" y="47578"/>
                  </a:cubicBezTo>
                  <a:close/>
                  <a:moveTo>
                    <a:pt x="70235" y="46483"/>
                  </a:moveTo>
                  <a:cubicBezTo>
                    <a:pt x="70080" y="46435"/>
                    <a:pt x="70009" y="46292"/>
                    <a:pt x="70056" y="46138"/>
                  </a:cubicBezTo>
                  <a:lnTo>
                    <a:pt x="70056" y="46138"/>
                  </a:lnTo>
                  <a:cubicBezTo>
                    <a:pt x="70092" y="45995"/>
                    <a:pt x="70247" y="45923"/>
                    <a:pt x="70390" y="45959"/>
                  </a:cubicBezTo>
                  <a:lnTo>
                    <a:pt x="70390" y="45959"/>
                  </a:lnTo>
                  <a:cubicBezTo>
                    <a:pt x="70545" y="46007"/>
                    <a:pt x="70616" y="46149"/>
                    <a:pt x="70568" y="46304"/>
                  </a:cubicBezTo>
                  <a:lnTo>
                    <a:pt x="70568" y="46304"/>
                  </a:lnTo>
                  <a:cubicBezTo>
                    <a:pt x="70545" y="46423"/>
                    <a:pt x="70426" y="46495"/>
                    <a:pt x="70306" y="46495"/>
                  </a:cubicBezTo>
                  <a:lnTo>
                    <a:pt x="70306" y="46495"/>
                  </a:lnTo>
                  <a:cubicBezTo>
                    <a:pt x="70271" y="46495"/>
                    <a:pt x="70247" y="46495"/>
                    <a:pt x="70235" y="46483"/>
                  </a:cubicBezTo>
                  <a:close/>
                  <a:moveTo>
                    <a:pt x="1131" y="45078"/>
                  </a:moveTo>
                  <a:cubicBezTo>
                    <a:pt x="1095" y="44935"/>
                    <a:pt x="1179" y="44780"/>
                    <a:pt x="1322" y="44756"/>
                  </a:cubicBezTo>
                  <a:lnTo>
                    <a:pt x="1322" y="44756"/>
                  </a:lnTo>
                  <a:cubicBezTo>
                    <a:pt x="1476" y="44709"/>
                    <a:pt x="1619" y="44804"/>
                    <a:pt x="1655" y="44947"/>
                  </a:cubicBezTo>
                  <a:lnTo>
                    <a:pt x="1655" y="44947"/>
                  </a:lnTo>
                  <a:cubicBezTo>
                    <a:pt x="1691" y="45102"/>
                    <a:pt x="1607" y="45245"/>
                    <a:pt x="1453" y="45280"/>
                  </a:cubicBezTo>
                  <a:lnTo>
                    <a:pt x="1453" y="45280"/>
                  </a:lnTo>
                  <a:cubicBezTo>
                    <a:pt x="1429" y="45280"/>
                    <a:pt x="1417" y="45292"/>
                    <a:pt x="1381" y="45292"/>
                  </a:cubicBezTo>
                  <a:lnTo>
                    <a:pt x="1381" y="45292"/>
                  </a:lnTo>
                  <a:cubicBezTo>
                    <a:pt x="1262" y="45292"/>
                    <a:pt x="1155" y="45221"/>
                    <a:pt x="1131" y="45078"/>
                  </a:cubicBezTo>
                  <a:close/>
                  <a:moveTo>
                    <a:pt x="70890" y="43983"/>
                  </a:moveTo>
                  <a:cubicBezTo>
                    <a:pt x="70735" y="43947"/>
                    <a:pt x="70652" y="43804"/>
                    <a:pt x="70676" y="43649"/>
                  </a:cubicBezTo>
                  <a:lnTo>
                    <a:pt x="70676" y="43649"/>
                  </a:lnTo>
                  <a:cubicBezTo>
                    <a:pt x="70711" y="43506"/>
                    <a:pt x="70854" y="43411"/>
                    <a:pt x="71009" y="43447"/>
                  </a:cubicBezTo>
                  <a:lnTo>
                    <a:pt x="71009" y="43447"/>
                  </a:lnTo>
                  <a:cubicBezTo>
                    <a:pt x="71152" y="43471"/>
                    <a:pt x="71247" y="43625"/>
                    <a:pt x="71211" y="43768"/>
                  </a:cubicBezTo>
                  <a:lnTo>
                    <a:pt x="71211" y="43768"/>
                  </a:lnTo>
                  <a:lnTo>
                    <a:pt x="71211" y="43768"/>
                  </a:lnTo>
                  <a:lnTo>
                    <a:pt x="71211" y="43768"/>
                  </a:lnTo>
                  <a:cubicBezTo>
                    <a:pt x="71188" y="43911"/>
                    <a:pt x="71080" y="43983"/>
                    <a:pt x="70949" y="43983"/>
                  </a:cubicBezTo>
                  <a:lnTo>
                    <a:pt x="70949" y="43983"/>
                  </a:lnTo>
                  <a:cubicBezTo>
                    <a:pt x="70926" y="43994"/>
                    <a:pt x="70902" y="43994"/>
                    <a:pt x="70890" y="43983"/>
                  </a:cubicBezTo>
                  <a:close/>
                  <a:moveTo>
                    <a:pt x="560" y="42554"/>
                  </a:moveTo>
                  <a:cubicBezTo>
                    <a:pt x="536" y="42399"/>
                    <a:pt x="643" y="42256"/>
                    <a:pt x="786" y="42244"/>
                  </a:cubicBezTo>
                  <a:lnTo>
                    <a:pt x="786" y="42244"/>
                  </a:lnTo>
                  <a:cubicBezTo>
                    <a:pt x="941" y="42208"/>
                    <a:pt x="1084" y="42316"/>
                    <a:pt x="1095" y="42459"/>
                  </a:cubicBezTo>
                  <a:lnTo>
                    <a:pt x="1095" y="42459"/>
                  </a:lnTo>
                  <a:cubicBezTo>
                    <a:pt x="1131" y="42613"/>
                    <a:pt x="1024" y="42756"/>
                    <a:pt x="881" y="42780"/>
                  </a:cubicBezTo>
                  <a:lnTo>
                    <a:pt x="881" y="42780"/>
                  </a:lnTo>
                  <a:lnTo>
                    <a:pt x="833" y="42780"/>
                  </a:lnTo>
                  <a:lnTo>
                    <a:pt x="833" y="42780"/>
                  </a:lnTo>
                  <a:cubicBezTo>
                    <a:pt x="703" y="42780"/>
                    <a:pt x="595" y="42685"/>
                    <a:pt x="560" y="42554"/>
                  </a:cubicBezTo>
                  <a:close/>
                  <a:moveTo>
                    <a:pt x="71378" y="41458"/>
                  </a:moveTo>
                  <a:cubicBezTo>
                    <a:pt x="71223" y="41423"/>
                    <a:pt x="71128" y="41292"/>
                    <a:pt x="71140" y="41137"/>
                  </a:cubicBezTo>
                  <a:lnTo>
                    <a:pt x="71140" y="41137"/>
                  </a:lnTo>
                  <a:cubicBezTo>
                    <a:pt x="71164" y="40994"/>
                    <a:pt x="71307" y="40887"/>
                    <a:pt x="71449" y="40899"/>
                  </a:cubicBezTo>
                  <a:lnTo>
                    <a:pt x="71449" y="40899"/>
                  </a:lnTo>
                  <a:cubicBezTo>
                    <a:pt x="71604" y="40923"/>
                    <a:pt x="71699" y="41065"/>
                    <a:pt x="71688" y="41220"/>
                  </a:cubicBezTo>
                  <a:lnTo>
                    <a:pt x="71688" y="41220"/>
                  </a:lnTo>
                  <a:cubicBezTo>
                    <a:pt x="71676" y="41351"/>
                    <a:pt x="71557" y="41458"/>
                    <a:pt x="71426" y="41458"/>
                  </a:cubicBezTo>
                  <a:lnTo>
                    <a:pt x="71426" y="41458"/>
                  </a:lnTo>
                  <a:close/>
                  <a:moveTo>
                    <a:pt x="191" y="39982"/>
                  </a:moveTo>
                  <a:cubicBezTo>
                    <a:pt x="179" y="39827"/>
                    <a:pt x="286" y="39696"/>
                    <a:pt x="429" y="39684"/>
                  </a:cubicBezTo>
                  <a:lnTo>
                    <a:pt x="429" y="39684"/>
                  </a:lnTo>
                  <a:cubicBezTo>
                    <a:pt x="583" y="39661"/>
                    <a:pt x="714" y="39768"/>
                    <a:pt x="726" y="39922"/>
                  </a:cubicBezTo>
                  <a:lnTo>
                    <a:pt x="726" y="39922"/>
                  </a:lnTo>
                  <a:cubicBezTo>
                    <a:pt x="738" y="40065"/>
                    <a:pt x="643" y="40196"/>
                    <a:pt x="488" y="40220"/>
                  </a:cubicBezTo>
                  <a:lnTo>
                    <a:pt x="488" y="40220"/>
                  </a:lnTo>
                  <a:lnTo>
                    <a:pt x="464" y="40220"/>
                  </a:lnTo>
                  <a:lnTo>
                    <a:pt x="464" y="40220"/>
                  </a:lnTo>
                  <a:cubicBezTo>
                    <a:pt x="322" y="40220"/>
                    <a:pt x="202" y="40113"/>
                    <a:pt x="191" y="39982"/>
                  </a:cubicBezTo>
                  <a:close/>
                  <a:moveTo>
                    <a:pt x="71664" y="38887"/>
                  </a:moveTo>
                  <a:cubicBezTo>
                    <a:pt x="71509" y="38875"/>
                    <a:pt x="71390" y="38744"/>
                    <a:pt x="71402" y="38589"/>
                  </a:cubicBezTo>
                  <a:lnTo>
                    <a:pt x="71402" y="38589"/>
                  </a:lnTo>
                  <a:cubicBezTo>
                    <a:pt x="71426" y="38446"/>
                    <a:pt x="71557" y="38327"/>
                    <a:pt x="71699" y="38339"/>
                  </a:cubicBezTo>
                  <a:lnTo>
                    <a:pt x="71699" y="38339"/>
                  </a:lnTo>
                  <a:cubicBezTo>
                    <a:pt x="71854" y="38351"/>
                    <a:pt x="71973" y="38470"/>
                    <a:pt x="71961" y="38637"/>
                  </a:cubicBezTo>
                  <a:lnTo>
                    <a:pt x="71961" y="38637"/>
                  </a:lnTo>
                  <a:cubicBezTo>
                    <a:pt x="71950" y="38791"/>
                    <a:pt x="71819" y="38887"/>
                    <a:pt x="71688" y="38887"/>
                  </a:cubicBezTo>
                  <a:lnTo>
                    <a:pt x="71688" y="38887"/>
                  </a:lnTo>
                  <a:close/>
                  <a:moveTo>
                    <a:pt x="0" y="37375"/>
                  </a:moveTo>
                  <a:cubicBezTo>
                    <a:pt x="0" y="37220"/>
                    <a:pt x="119" y="37089"/>
                    <a:pt x="262" y="37089"/>
                  </a:cubicBezTo>
                  <a:lnTo>
                    <a:pt x="262" y="37089"/>
                  </a:lnTo>
                  <a:cubicBezTo>
                    <a:pt x="417" y="37089"/>
                    <a:pt x="548" y="37208"/>
                    <a:pt x="548" y="37363"/>
                  </a:cubicBezTo>
                  <a:lnTo>
                    <a:pt x="548" y="37363"/>
                  </a:lnTo>
                  <a:cubicBezTo>
                    <a:pt x="548" y="37506"/>
                    <a:pt x="429" y="37637"/>
                    <a:pt x="286" y="37637"/>
                  </a:cubicBezTo>
                  <a:lnTo>
                    <a:pt x="286" y="37637"/>
                  </a:lnTo>
                  <a:lnTo>
                    <a:pt x="274" y="37637"/>
                  </a:lnTo>
                  <a:lnTo>
                    <a:pt x="274" y="37637"/>
                  </a:lnTo>
                  <a:cubicBezTo>
                    <a:pt x="131" y="37637"/>
                    <a:pt x="12" y="37517"/>
                    <a:pt x="0" y="37375"/>
                  </a:cubicBezTo>
                  <a:close/>
                  <a:moveTo>
                    <a:pt x="71497" y="36029"/>
                  </a:moveTo>
                  <a:lnTo>
                    <a:pt x="71497" y="35993"/>
                  </a:lnTo>
                  <a:lnTo>
                    <a:pt x="71497" y="35993"/>
                  </a:lnTo>
                  <a:lnTo>
                    <a:pt x="71497" y="35946"/>
                  </a:lnTo>
                  <a:lnTo>
                    <a:pt x="71497" y="35946"/>
                  </a:lnTo>
                  <a:cubicBezTo>
                    <a:pt x="71497" y="35791"/>
                    <a:pt x="71616" y="35672"/>
                    <a:pt x="71759" y="35672"/>
                  </a:cubicBezTo>
                  <a:lnTo>
                    <a:pt x="71759" y="35672"/>
                  </a:lnTo>
                  <a:cubicBezTo>
                    <a:pt x="71914" y="35672"/>
                    <a:pt x="72033" y="35791"/>
                    <a:pt x="72033" y="35946"/>
                  </a:cubicBezTo>
                  <a:lnTo>
                    <a:pt x="72033" y="35946"/>
                  </a:lnTo>
                  <a:lnTo>
                    <a:pt x="72033" y="35993"/>
                  </a:lnTo>
                  <a:lnTo>
                    <a:pt x="72033" y="35993"/>
                  </a:lnTo>
                  <a:lnTo>
                    <a:pt x="72033" y="36029"/>
                  </a:lnTo>
                  <a:lnTo>
                    <a:pt x="72033" y="36029"/>
                  </a:lnTo>
                  <a:cubicBezTo>
                    <a:pt x="72033" y="36184"/>
                    <a:pt x="71914" y="36303"/>
                    <a:pt x="71759" y="36303"/>
                  </a:cubicBezTo>
                  <a:lnTo>
                    <a:pt x="71759" y="36303"/>
                  </a:lnTo>
                  <a:cubicBezTo>
                    <a:pt x="71628" y="36303"/>
                    <a:pt x="71497" y="36184"/>
                    <a:pt x="71497" y="36029"/>
                  </a:cubicBezTo>
                  <a:close/>
                  <a:moveTo>
                    <a:pt x="262" y="35065"/>
                  </a:moveTo>
                  <a:cubicBezTo>
                    <a:pt x="119" y="35065"/>
                    <a:pt x="0" y="34934"/>
                    <a:pt x="0" y="34779"/>
                  </a:cubicBezTo>
                  <a:lnTo>
                    <a:pt x="0" y="34779"/>
                  </a:lnTo>
                  <a:cubicBezTo>
                    <a:pt x="0" y="34636"/>
                    <a:pt x="131" y="34517"/>
                    <a:pt x="286" y="34517"/>
                  </a:cubicBezTo>
                  <a:lnTo>
                    <a:pt x="286" y="34517"/>
                  </a:lnTo>
                  <a:cubicBezTo>
                    <a:pt x="429" y="34517"/>
                    <a:pt x="548" y="34648"/>
                    <a:pt x="548" y="34803"/>
                  </a:cubicBezTo>
                  <a:lnTo>
                    <a:pt x="548" y="34803"/>
                  </a:lnTo>
                  <a:cubicBezTo>
                    <a:pt x="536" y="34946"/>
                    <a:pt x="417" y="35065"/>
                    <a:pt x="262" y="35065"/>
                  </a:cubicBezTo>
                  <a:lnTo>
                    <a:pt x="262" y="35065"/>
                  </a:lnTo>
                  <a:close/>
                  <a:moveTo>
                    <a:pt x="71402" y="33386"/>
                  </a:moveTo>
                  <a:lnTo>
                    <a:pt x="71402" y="33386"/>
                  </a:lnTo>
                  <a:cubicBezTo>
                    <a:pt x="71390" y="33231"/>
                    <a:pt x="71509" y="33100"/>
                    <a:pt x="71664" y="33088"/>
                  </a:cubicBezTo>
                  <a:lnTo>
                    <a:pt x="71664" y="33088"/>
                  </a:lnTo>
                  <a:cubicBezTo>
                    <a:pt x="71807" y="33076"/>
                    <a:pt x="71950" y="33195"/>
                    <a:pt x="71961" y="33338"/>
                  </a:cubicBezTo>
                  <a:lnTo>
                    <a:pt x="71961" y="33338"/>
                  </a:lnTo>
                  <a:cubicBezTo>
                    <a:pt x="71973" y="33493"/>
                    <a:pt x="71854" y="33624"/>
                    <a:pt x="71699" y="33636"/>
                  </a:cubicBezTo>
                  <a:lnTo>
                    <a:pt x="71699" y="33636"/>
                  </a:lnTo>
                  <a:lnTo>
                    <a:pt x="71688" y="33636"/>
                  </a:lnTo>
                  <a:lnTo>
                    <a:pt x="71688" y="33636"/>
                  </a:lnTo>
                  <a:cubicBezTo>
                    <a:pt x="71545" y="33636"/>
                    <a:pt x="71426" y="33529"/>
                    <a:pt x="71402" y="33386"/>
                  </a:cubicBezTo>
                  <a:close/>
                  <a:moveTo>
                    <a:pt x="429" y="32481"/>
                  </a:moveTo>
                  <a:cubicBezTo>
                    <a:pt x="286" y="32457"/>
                    <a:pt x="179" y="32326"/>
                    <a:pt x="191" y="32183"/>
                  </a:cubicBezTo>
                  <a:lnTo>
                    <a:pt x="191" y="32183"/>
                  </a:lnTo>
                  <a:cubicBezTo>
                    <a:pt x="202" y="32029"/>
                    <a:pt x="345" y="31922"/>
                    <a:pt x="488" y="31945"/>
                  </a:cubicBezTo>
                  <a:lnTo>
                    <a:pt x="488" y="31945"/>
                  </a:lnTo>
                  <a:cubicBezTo>
                    <a:pt x="643" y="31957"/>
                    <a:pt x="738" y="32088"/>
                    <a:pt x="726" y="32243"/>
                  </a:cubicBezTo>
                  <a:lnTo>
                    <a:pt x="726" y="32243"/>
                  </a:lnTo>
                  <a:cubicBezTo>
                    <a:pt x="714" y="32386"/>
                    <a:pt x="595" y="32493"/>
                    <a:pt x="464" y="32493"/>
                  </a:cubicBezTo>
                  <a:lnTo>
                    <a:pt x="464" y="32493"/>
                  </a:lnTo>
                  <a:cubicBezTo>
                    <a:pt x="441" y="32493"/>
                    <a:pt x="429" y="32493"/>
                    <a:pt x="429" y="32481"/>
                  </a:cubicBezTo>
                  <a:close/>
                  <a:moveTo>
                    <a:pt x="71128" y="30838"/>
                  </a:moveTo>
                  <a:lnTo>
                    <a:pt x="71128" y="30838"/>
                  </a:lnTo>
                  <a:cubicBezTo>
                    <a:pt x="71092" y="30695"/>
                    <a:pt x="71199" y="30552"/>
                    <a:pt x="71366" y="30528"/>
                  </a:cubicBezTo>
                  <a:lnTo>
                    <a:pt x="71366" y="30528"/>
                  </a:lnTo>
                  <a:cubicBezTo>
                    <a:pt x="71509" y="30517"/>
                    <a:pt x="71640" y="30612"/>
                    <a:pt x="71676" y="30767"/>
                  </a:cubicBezTo>
                  <a:lnTo>
                    <a:pt x="71676" y="30767"/>
                  </a:lnTo>
                  <a:cubicBezTo>
                    <a:pt x="71688" y="30909"/>
                    <a:pt x="71580" y="31052"/>
                    <a:pt x="71438" y="31076"/>
                  </a:cubicBezTo>
                  <a:lnTo>
                    <a:pt x="71438" y="31076"/>
                  </a:lnTo>
                  <a:lnTo>
                    <a:pt x="71390" y="31076"/>
                  </a:lnTo>
                  <a:lnTo>
                    <a:pt x="71390" y="31076"/>
                  </a:lnTo>
                  <a:cubicBezTo>
                    <a:pt x="71259" y="31076"/>
                    <a:pt x="71140" y="30969"/>
                    <a:pt x="71128" y="30838"/>
                  </a:cubicBezTo>
                  <a:close/>
                  <a:moveTo>
                    <a:pt x="774" y="29933"/>
                  </a:moveTo>
                  <a:cubicBezTo>
                    <a:pt x="619" y="29909"/>
                    <a:pt x="524" y="29766"/>
                    <a:pt x="548" y="29624"/>
                  </a:cubicBezTo>
                  <a:lnTo>
                    <a:pt x="548" y="29624"/>
                  </a:lnTo>
                  <a:cubicBezTo>
                    <a:pt x="583" y="29469"/>
                    <a:pt x="714" y="29374"/>
                    <a:pt x="857" y="29397"/>
                  </a:cubicBezTo>
                  <a:lnTo>
                    <a:pt x="857" y="29397"/>
                  </a:lnTo>
                  <a:cubicBezTo>
                    <a:pt x="1012" y="29421"/>
                    <a:pt x="1119" y="29564"/>
                    <a:pt x="1084" y="29707"/>
                  </a:cubicBezTo>
                  <a:lnTo>
                    <a:pt x="1084" y="29707"/>
                  </a:lnTo>
                  <a:cubicBezTo>
                    <a:pt x="1060" y="29838"/>
                    <a:pt x="953" y="29933"/>
                    <a:pt x="822" y="29933"/>
                  </a:cubicBezTo>
                  <a:lnTo>
                    <a:pt x="822" y="29933"/>
                  </a:lnTo>
                  <a:close/>
                  <a:moveTo>
                    <a:pt x="70664" y="28326"/>
                  </a:moveTo>
                  <a:cubicBezTo>
                    <a:pt x="70628" y="28171"/>
                    <a:pt x="70723" y="28028"/>
                    <a:pt x="70866" y="27992"/>
                  </a:cubicBezTo>
                  <a:lnTo>
                    <a:pt x="70866" y="27992"/>
                  </a:lnTo>
                  <a:cubicBezTo>
                    <a:pt x="71021" y="27969"/>
                    <a:pt x="71164" y="28052"/>
                    <a:pt x="71199" y="28207"/>
                  </a:cubicBezTo>
                  <a:lnTo>
                    <a:pt x="71199" y="28207"/>
                  </a:lnTo>
                  <a:cubicBezTo>
                    <a:pt x="71235" y="28350"/>
                    <a:pt x="71140" y="28504"/>
                    <a:pt x="70985" y="28528"/>
                  </a:cubicBezTo>
                  <a:lnTo>
                    <a:pt x="70985" y="28528"/>
                  </a:lnTo>
                  <a:lnTo>
                    <a:pt x="70926" y="28528"/>
                  </a:lnTo>
                  <a:lnTo>
                    <a:pt x="70926" y="28528"/>
                  </a:lnTo>
                  <a:cubicBezTo>
                    <a:pt x="70807" y="28528"/>
                    <a:pt x="70687" y="28445"/>
                    <a:pt x="70664" y="28326"/>
                  </a:cubicBezTo>
                  <a:close/>
                  <a:moveTo>
                    <a:pt x="1298" y="27397"/>
                  </a:moveTo>
                  <a:cubicBezTo>
                    <a:pt x="1143" y="27361"/>
                    <a:pt x="1060" y="27207"/>
                    <a:pt x="1095" y="27076"/>
                  </a:cubicBezTo>
                  <a:lnTo>
                    <a:pt x="1095" y="27076"/>
                  </a:lnTo>
                  <a:cubicBezTo>
                    <a:pt x="1131" y="26921"/>
                    <a:pt x="1298" y="26838"/>
                    <a:pt x="1429" y="26885"/>
                  </a:cubicBezTo>
                  <a:lnTo>
                    <a:pt x="1429" y="26885"/>
                  </a:lnTo>
                  <a:cubicBezTo>
                    <a:pt x="1572" y="26921"/>
                    <a:pt x="1667" y="27076"/>
                    <a:pt x="1619" y="27207"/>
                  </a:cubicBezTo>
                  <a:lnTo>
                    <a:pt x="1619" y="27207"/>
                  </a:lnTo>
                  <a:cubicBezTo>
                    <a:pt x="1595" y="27326"/>
                    <a:pt x="1476" y="27421"/>
                    <a:pt x="1357" y="27421"/>
                  </a:cubicBezTo>
                  <a:lnTo>
                    <a:pt x="1357" y="27421"/>
                  </a:lnTo>
                  <a:cubicBezTo>
                    <a:pt x="1357" y="27397"/>
                    <a:pt x="1322" y="27397"/>
                    <a:pt x="1298" y="27397"/>
                  </a:cubicBezTo>
                  <a:close/>
                  <a:moveTo>
                    <a:pt x="70021" y="25837"/>
                  </a:moveTo>
                  <a:lnTo>
                    <a:pt x="70021" y="25837"/>
                  </a:lnTo>
                  <a:cubicBezTo>
                    <a:pt x="69973" y="25695"/>
                    <a:pt x="70068" y="25540"/>
                    <a:pt x="70199" y="25492"/>
                  </a:cubicBezTo>
                  <a:lnTo>
                    <a:pt x="70199" y="25492"/>
                  </a:lnTo>
                  <a:cubicBezTo>
                    <a:pt x="70354" y="25456"/>
                    <a:pt x="70497" y="25540"/>
                    <a:pt x="70545" y="25671"/>
                  </a:cubicBezTo>
                  <a:lnTo>
                    <a:pt x="70545" y="25671"/>
                  </a:lnTo>
                  <a:cubicBezTo>
                    <a:pt x="70592" y="25826"/>
                    <a:pt x="70497" y="25968"/>
                    <a:pt x="70366" y="26016"/>
                  </a:cubicBezTo>
                  <a:lnTo>
                    <a:pt x="70366" y="26016"/>
                  </a:lnTo>
                  <a:cubicBezTo>
                    <a:pt x="70330" y="26028"/>
                    <a:pt x="70318" y="26028"/>
                    <a:pt x="70295" y="26028"/>
                  </a:cubicBezTo>
                  <a:lnTo>
                    <a:pt x="70295" y="26028"/>
                  </a:lnTo>
                  <a:cubicBezTo>
                    <a:pt x="70152" y="26028"/>
                    <a:pt x="70056" y="25956"/>
                    <a:pt x="70021" y="25837"/>
                  </a:cubicBezTo>
                  <a:close/>
                  <a:moveTo>
                    <a:pt x="2012" y="24921"/>
                  </a:moveTo>
                  <a:cubicBezTo>
                    <a:pt x="1857" y="24873"/>
                    <a:pt x="1786" y="24706"/>
                    <a:pt x="1834" y="24575"/>
                  </a:cubicBezTo>
                  <a:lnTo>
                    <a:pt x="1834" y="24575"/>
                  </a:lnTo>
                  <a:cubicBezTo>
                    <a:pt x="1869" y="24421"/>
                    <a:pt x="2036" y="24349"/>
                    <a:pt x="2167" y="24397"/>
                  </a:cubicBezTo>
                  <a:lnTo>
                    <a:pt x="2167" y="24397"/>
                  </a:lnTo>
                  <a:cubicBezTo>
                    <a:pt x="2322" y="24444"/>
                    <a:pt x="2393" y="24599"/>
                    <a:pt x="2346" y="24742"/>
                  </a:cubicBezTo>
                  <a:lnTo>
                    <a:pt x="2346" y="24742"/>
                  </a:lnTo>
                  <a:cubicBezTo>
                    <a:pt x="2310" y="24861"/>
                    <a:pt x="2203" y="24933"/>
                    <a:pt x="2096" y="24933"/>
                  </a:cubicBezTo>
                  <a:lnTo>
                    <a:pt x="2096" y="24933"/>
                  </a:lnTo>
                  <a:cubicBezTo>
                    <a:pt x="2072" y="24933"/>
                    <a:pt x="2036" y="24933"/>
                    <a:pt x="2012" y="24921"/>
                  </a:cubicBezTo>
                  <a:close/>
                  <a:moveTo>
                    <a:pt x="69187" y="23409"/>
                  </a:moveTo>
                  <a:lnTo>
                    <a:pt x="69187" y="23409"/>
                  </a:lnTo>
                  <a:cubicBezTo>
                    <a:pt x="69128" y="23278"/>
                    <a:pt x="69199" y="23111"/>
                    <a:pt x="69354" y="23051"/>
                  </a:cubicBezTo>
                  <a:lnTo>
                    <a:pt x="69354" y="23051"/>
                  </a:lnTo>
                  <a:cubicBezTo>
                    <a:pt x="69497" y="22992"/>
                    <a:pt x="69652" y="23075"/>
                    <a:pt x="69711" y="23218"/>
                  </a:cubicBezTo>
                  <a:lnTo>
                    <a:pt x="69711" y="23218"/>
                  </a:lnTo>
                  <a:lnTo>
                    <a:pt x="69711" y="23218"/>
                  </a:lnTo>
                  <a:lnTo>
                    <a:pt x="69711" y="23218"/>
                  </a:lnTo>
                  <a:cubicBezTo>
                    <a:pt x="69771" y="23373"/>
                    <a:pt x="69699" y="23516"/>
                    <a:pt x="69544" y="23575"/>
                  </a:cubicBezTo>
                  <a:lnTo>
                    <a:pt x="69544" y="23575"/>
                  </a:lnTo>
                  <a:cubicBezTo>
                    <a:pt x="69521" y="23587"/>
                    <a:pt x="69485" y="23587"/>
                    <a:pt x="69461" y="23587"/>
                  </a:cubicBezTo>
                  <a:lnTo>
                    <a:pt x="69461" y="23587"/>
                  </a:lnTo>
                  <a:cubicBezTo>
                    <a:pt x="69342" y="23587"/>
                    <a:pt x="69235" y="23528"/>
                    <a:pt x="69187" y="23409"/>
                  </a:cubicBezTo>
                  <a:close/>
                  <a:moveTo>
                    <a:pt x="2905" y="22492"/>
                  </a:moveTo>
                  <a:cubicBezTo>
                    <a:pt x="2762" y="22432"/>
                    <a:pt x="2691" y="22266"/>
                    <a:pt x="2750" y="22135"/>
                  </a:cubicBezTo>
                  <a:lnTo>
                    <a:pt x="2750" y="22135"/>
                  </a:lnTo>
                  <a:lnTo>
                    <a:pt x="2750" y="22135"/>
                  </a:lnTo>
                  <a:lnTo>
                    <a:pt x="2750" y="22135"/>
                  </a:lnTo>
                  <a:cubicBezTo>
                    <a:pt x="2810" y="22004"/>
                    <a:pt x="2977" y="21920"/>
                    <a:pt x="3108" y="21980"/>
                  </a:cubicBezTo>
                  <a:lnTo>
                    <a:pt x="3108" y="21980"/>
                  </a:lnTo>
                  <a:cubicBezTo>
                    <a:pt x="3250" y="22039"/>
                    <a:pt x="3322" y="22206"/>
                    <a:pt x="3262" y="22337"/>
                  </a:cubicBezTo>
                  <a:lnTo>
                    <a:pt x="3262" y="22337"/>
                  </a:lnTo>
                  <a:cubicBezTo>
                    <a:pt x="3215" y="22444"/>
                    <a:pt x="3108" y="22504"/>
                    <a:pt x="3000" y="22504"/>
                  </a:cubicBezTo>
                  <a:lnTo>
                    <a:pt x="3000" y="22504"/>
                  </a:lnTo>
                  <a:cubicBezTo>
                    <a:pt x="2977" y="22516"/>
                    <a:pt x="2941" y="22504"/>
                    <a:pt x="2905" y="22492"/>
                  </a:cubicBezTo>
                  <a:close/>
                  <a:moveTo>
                    <a:pt x="68187" y="21063"/>
                  </a:moveTo>
                  <a:cubicBezTo>
                    <a:pt x="68128" y="20932"/>
                    <a:pt x="68187" y="20765"/>
                    <a:pt x="68330" y="20706"/>
                  </a:cubicBezTo>
                  <a:lnTo>
                    <a:pt x="68330" y="20706"/>
                  </a:lnTo>
                  <a:cubicBezTo>
                    <a:pt x="68461" y="20646"/>
                    <a:pt x="68628" y="20706"/>
                    <a:pt x="68687" y="20837"/>
                  </a:cubicBezTo>
                  <a:lnTo>
                    <a:pt x="68687" y="20837"/>
                  </a:lnTo>
                  <a:cubicBezTo>
                    <a:pt x="68747" y="20968"/>
                    <a:pt x="68687" y="21134"/>
                    <a:pt x="68544" y="21194"/>
                  </a:cubicBezTo>
                  <a:lnTo>
                    <a:pt x="68544" y="21194"/>
                  </a:lnTo>
                  <a:cubicBezTo>
                    <a:pt x="68521" y="21206"/>
                    <a:pt x="68473" y="21230"/>
                    <a:pt x="68425" y="21230"/>
                  </a:cubicBezTo>
                  <a:lnTo>
                    <a:pt x="68425" y="21230"/>
                  </a:lnTo>
                  <a:cubicBezTo>
                    <a:pt x="68342" y="21230"/>
                    <a:pt x="68247" y="21170"/>
                    <a:pt x="68187" y="21063"/>
                  </a:cubicBezTo>
                  <a:close/>
                  <a:moveTo>
                    <a:pt x="3977" y="20134"/>
                  </a:moveTo>
                  <a:cubicBezTo>
                    <a:pt x="3834" y="20063"/>
                    <a:pt x="3774" y="19896"/>
                    <a:pt x="3858" y="19765"/>
                  </a:cubicBezTo>
                  <a:lnTo>
                    <a:pt x="3858" y="19765"/>
                  </a:lnTo>
                  <a:cubicBezTo>
                    <a:pt x="3929" y="19634"/>
                    <a:pt x="4096" y="19575"/>
                    <a:pt x="4227" y="19646"/>
                  </a:cubicBezTo>
                  <a:lnTo>
                    <a:pt x="4227" y="19646"/>
                  </a:lnTo>
                  <a:cubicBezTo>
                    <a:pt x="4358" y="19718"/>
                    <a:pt x="4417" y="19884"/>
                    <a:pt x="4346" y="20015"/>
                  </a:cubicBezTo>
                  <a:lnTo>
                    <a:pt x="4346" y="20015"/>
                  </a:lnTo>
                  <a:cubicBezTo>
                    <a:pt x="4298" y="20111"/>
                    <a:pt x="4191" y="20170"/>
                    <a:pt x="4108" y="20170"/>
                  </a:cubicBezTo>
                  <a:lnTo>
                    <a:pt x="4108" y="20170"/>
                  </a:lnTo>
                  <a:cubicBezTo>
                    <a:pt x="4048" y="20170"/>
                    <a:pt x="4001" y="20158"/>
                    <a:pt x="3977" y="20134"/>
                  </a:cubicBezTo>
                  <a:close/>
                  <a:moveTo>
                    <a:pt x="67032" y="18789"/>
                  </a:moveTo>
                  <a:cubicBezTo>
                    <a:pt x="66961" y="18646"/>
                    <a:pt x="66997" y="18491"/>
                    <a:pt x="67139" y="18408"/>
                  </a:cubicBezTo>
                  <a:lnTo>
                    <a:pt x="67139" y="18408"/>
                  </a:lnTo>
                  <a:cubicBezTo>
                    <a:pt x="67270" y="18337"/>
                    <a:pt x="67437" y="18384"/>
                    <a:pt x="67508" y="18515"/>
                  </a:cubicBezTo>
                  <a:lnTo>
                    <a:pt x="67508" y="18515"/>
                  </a:lnTo>
                  <a:cubicBezTo>
                    <a:pt x="67580" y="18646"/>
                    <a:pt x="67532" y="18813"/>
                    <a:pt x="67401" y="18884"/>
                  </a:cubicBezTo>
                  <a:lnTo>
                    <a:pt x="67401" y="18884"/>
                  </a:lnTo>
                  <a:cubicBezTo>
                    <a:pt x="67354" y="18920"/>
                    <a:pt x="67318" y="18920"/>
                    <a:pt x="67270" y="18920"/>
                  </a:cubicBezTo>
                  <a:lnTo>
                    <a:pt x="67270" y="18920"/>
                  </a:lnTo>
                  <a:cubicBezTo>
                    <a:pt x="67175" y="18920"/>
                    <a:pt x="67092" y="18872"/>
                    <a:pt x="67032" y="18789"/>
                  </a:cubicBezTo>
                  <a:close/>
                  <a:moveTo>
                    <a:pt x="5203" y="17860"/>
                  </a:moveTo>
                  <a:cubicBezTo>
                    <a:pt x="5072" y="17789"/>
                    <a:pt x="5024" y="17610"/>
                    <a:pt x="5120" y="17491"/>
                  </a:cubicBezTo>
                  <a:lnTo>
                    <a:pt x="5120" y="17491"/>
                  </a:lnTo>
                  <a:lnTo>
                    <a:pt x="5120" y="17491"/>
                  </a:lnTo>
                  <a:lnTo>
                    <a:pt x="5120" y="17491"/>
                  </a:lnTo>
                  <a:cubicBezTo>
                    <a:pt x="5191" y="17360"/>
                    <a:pt x="5370" y="17324"/>
                    <a:pt x="5489" y="17396"/>
                  </a:cubicBezTo>
                  <a:lnTo>
                    <a:pt x="5489" y="17396"/>
                  </a:lnTo>
                  <a:cubicBezTo>
                    <a:pt x="5632" y="17479"/>
                    <a:pt x="5656" y="17658"/>
                    <a:pt x="5584" y="17777"/>
                  </a:cubicBezTo>
                  <a:lnTo>
                    <a:pt x="5584" y="17777"/>
                  </a:lnTo>
                  <a:cubicBezTo>
                    <a:pt x="5536" y="17860"/>
                    <a:pt x="5429" y="17908"/>
                    <a:pt x="5346" y="17908"/>
                  </a:cubicBezTo>
                  <a:lnTo>
                    <a:pt x="5346" y="17908"/>
                  </a:lnTo>
                  <a:cubicBezTo>
                    <a:pt x="5298" y="17908"/>
                    <a:pt x="5251" y="17896"/>
                    <a:pt x="5203" y="17860"/>
                  </a:cubicBezTo>
                  <a:close/>
                  <a:moveTo>
                    <a:pt x="65711" y="16598"/>
                  </a:moveTo>
                  <a:cubicBezTo>
                    <a:pt x="65615" y="16467"/>
                    <a:pt x="65663" y="16301"/>
                    <a:pt x="65782" y="16229"/>
                  </a:cubicBezTo>
                  <a:lnTo>
                    <a:pt x="65782" y="16229"/>
                  </a:lnTo>
                  <a:cubicBezTo>
                    <a:pt x="65913" y="16134"/>
                    <a:pt x="66080" y="16181"/>
                    <a:pt x="66151" y="16301"/>
                  </a:cubicBezTo>
                  <a:lnTo>
                    <a:pt x="66151" y="16301"/>
                  </a:lnTo>
                  <a:lnTo>
                    <a:pt x="66151" y="16301"/>
                  </a:lnTo>
                  <a:lnTo>
                    <a:pt x="66151" y="16301"/>
                  </a:lnTo>
                  <a:cubicBezTo>
                    <a:pt x="66246" y="16432"/>
                    <a:pt x="66199" y="16598"/>
                    <a:pt x="66080" y="16670"/>
                  </a:cubicBezTo>
                  <a:lnTo>
                    <a:pt x="66080" y="16670"/>
                  </a:lnTo>
                  <a:cubicBezTo>
                    <a:pt x="66032" y="16705"/>
                    <a:pt x="65973" y="16717"/>
                    <a:pt x="65925" y="16717"/>
                  </a:cubicBezTo>
                  <a:lnTo>
                    <a:pt x="65925" y="16717"/>
                  </a:lnTo>
                  <a:cubicBezTo>
                    <a:pt x="65854" y="16717"/>
                    <a:pt x="65770" y="16670"/>
                    <a:pt x="65711" y="16598"/>
                  </a:cubicBezTo>
                  <a:close/>
                  <a:moveTo>
                    <a:pt x="6596" y="15693"/>
                  </a:moveTo>
                  <a:cubicBezTo>
                    <a:pt x="6477" y="15598"/>
                    <a:pt x="6441" y="15443"/>
                    <a:pt x="6537" y="15300"/>
                  </a:cubicBezTo>
                  <a:lnTo>
                    <a:pt x="6537" y="15300"/>
                  </a:lnTo>
                  <a:cubicBezTo>
                    <a:pt x="6620" y="15181"/>
                    <a:pt x="6787" y="15158"/>
                    <a:pt x="6918" y="15241"/>
                  </a:cubicBezTo>
                  <a:lnTo>
                    <a:pt x="6918" y="15241"/>
                  </a:lnTo>
                  <a:cubicBezTo>
                    <a:pt x="7037" y="15336"/>
                    <a:pt x="7072" y="15491"/>
                    <a:pt x="6977" y="15634"/>
                  </a:cubicBezTo>
                  <a:lnTo>
                    <a:pt x="6977" y="15634"/>
                  </a:lnTo>
                  <a:cubicBezTo>
                    <a:pt x="6929" y="15705"/>
                    <a:pt x="6846" y="15753"/>
                    <a:pt x="6751" y="15753"/>
                  </a:cubicBezTo>
                  <a:lnTo>
                    <a:pt x="6751" y="15753"/>
                  </a:lnTo>
                  <a:cubicBezTo>
                    <a:pt x="6691" y="15753"/>
                    <a:pt x="6632" y="15729"/>
                    <a:pt x="6596" y="15693"/>
                  </a:cubicBezTo>
                  <a:close/>
                  <a:moveTo>
                    <a:pt x="64222" y="14503"/>
                  </a:moveTo>
                  <a:lnTo>
                    <a:pt x="64222" y="14503"/>
                  </a:lnTo>
                  <a:cubicBezTo>
                    <a:pt x="64127" y="14384"/>
                    <a:pt x="64139" y="14205"/>
                    <a:pt x="64258" y="14110"/>
                  </a:cubicBezTo>
                  <a:lnTo>
                    <a:pt x="64258" y="14110"/>
                  </a:lnTo>
                  <a:cubicBezTo>
                    <a:pt x="64377" y="14026"/>
                    <a:pt x="64556" y="14038"/>
                    <a:pt x="64651" y="14157"/>
                  </a:cubicBezTo>
                  <a:lnTo>
                    <a:pt x="64651" y="14157"/>
                  </a:lnTo>
                  <a:cubicBezTo>
                    <a:pt x="64734" y="14276"/>
                    <a:pt x="64722" y="14455"/>
                    <a:pt x="64603" y="14538"/>
                  </a:cubicBezTo>
                  <a:lnTo>
                    <a:pt x="64603" y="14538"/>
                  </a:lnTo>
                  <a:cubicBezTo>
                    <a:pt x="64556" y="14574"/>
                    <a:pt x="64496" y="14598"/>
                    <a:pt x="64437" y="14598"/>
                  </a:cubicBezTo>
                  <a:lnTo>
                    <a:pt x="64437" y="14598"/>
                  </a:lnTo>
                  <a:cubicBezTo>
                    <a:pt x="64365" y="14622"/>
                    <a:pt x="64282" y="14574"/>
                    <a:pt x="64222" y="14503"/>
                  </a:cubicBezTo>
                  <a:close/>
                  <a:moveTo>
                    <a:pt x="8144" y="13622"/>
                  </a:moveTo>
                  <a:cubicBezTo>
                    <a:pt x="8025" y="13526"/>
                    <a:pt x="8001" y="13348"/>
                    <a:pt x="8096" y="13229"/>
                  </a:cubicBezTo>
                  <a:lnTo>
                    <a:pt x="8096" y="13229"/>
                  </a:lnTo>
                  <a:cubicBezTo>
                    <a:pt x="8180" y="13110"/>
                    <a:pt x="8358" y="13098"/>
                    <a:pt x="8477" y="13193"/>
                  </a:cubicBezTo>
                  <a:lnTo>
                    <a:pt x="8477" y="13193"/>
                  </a:lnTo>
                  <a:cubicBezTo>
                    <a:pt x="8596" y="13276"/>
                    <a:pt x="8620" y="13455"/>
                    <a:pt x="8513" y="13574"/>
                  </a:cubicBezTo>
                  <a:lnTo>
                    <a:pt x="8513" y="13574"/>
                  </a:lnTo>
                  <a:cubicBezTo>
                    <a:pt x="8453" y="13634"/>
                    <a:pt x="8382" y="13681"/>
                    <a:pt x="8299" y="13681"/>
                  </a:cubicBezTo>
                  <a:lnTo>
                    <a:pt x="8299" y="13681"/>
                  </a:lnTo>
                  <a:cubicBezTo>
                    <a:pt x="8263" y="13681"/>
                    <a:pt x="8180" y="13669"/>
                    <a:pt x="8144" y="13622"/>
                  </a:cubicBezTo>
                  <a:close/>
                  <a:moveTo>
                    <a:pt x="62591" y="12514"/>
                  </a:moveTo>
                  <a:cubicBezTo>
                    <a:pt x="62496" y="12395"/>
                    <a:pt x="62508" y="12241"/>
                    <a:pt x="62627" y="12133"/>
                  </a:cubicBezTo>
                  <a:lnTo>
                    <a:pt x="62627" y="12133"/>
                  </a:lnTo>
                  <a:cubicBezTo>
                    <a:pt x="62734" y="12026"/>
                    <a:pt x="62913" y="12038"/>
                    <a:pt x="63008" y="12157"/>
                  </a:cubicBezTo>
                  <a:lnTo>
                    <a:pt x="63008" y="12157"/>
                  </a:lnTo>
                  <a:cubicBezTo>
                    <a:pt x="63115" y="12276"/>
                    <a:pt x="63103" y="12443"/>
                    <a:pt x="62984" y="12550"/>
                  </a:cubicBezTo>
                  <a:lnTo>
                    <a:pt x="62984" y="12550"/>
                  </a:lnTo>
                  <a:cubicBezTo>
                    <a:pt x="62925" y="12598"/>
                    <a:pt x="62865" y="12622"/>
                    <a:pt x="62806" y="12622"/>
                  </a:cubicBezTo>
                  <a:lnTo>
                    <a:pt x="62806" y="12622"/>
                  </a:lnTo>
                  <a:cubicBezTo>
                    <a:pt x="62734" y="12622"/>
                    <a:pt x="62651" y="12598"/>
                    <a:pt x="62591" y="12514"/>
                  </a:cubicBezTo>
                  <a:close/>
                  <a:moveTo>
                    <a:pt x="9835" y="11669"/>
                  </a:moveTo>
                  <a:cubicBezTo>
                    <a:pt x="9727" y="11574"/>
                    <a:pt x="9716" y="11395"/>
                    <a:pt x="9823" y="11288"/>
                  </a:cubicBezTo>
                  <a:lnTo>
                    <a:pt x="9823" y="11288"/>
                  </a:lnTo>
                  <a:cubicBezTo>
                    <a:pt x="9930" y="11181"/>
                    <a:pt x="10108" y="11169"/>
                    <a:pt x="10204" y="11264"/>
                  </a:cubicBezTo>
                  <a:lnTo>
                    <a:pt x="10204" y="11264"/>
                  </a:lnTo>
                  <a:cubicBezTo>
                    <a:pt x="10311" y="11371"/>
                    <a:pt x="10323" y="11550"/>
                    <a:pt x="10228" y="11657"/>
                  </a:cubicBezTo>
                  <a:lnTo>
                    <a:pt x="10228" y="11657"/>
                  </a:lnTo>
                  <a:cubicBezTo>
                    <a:pt x="10168" y="11717"/>
                    <a:pt x="10085" y="11740"/>
                    <a:pt x="10025" y="11740"/>
                  </a:cubicBezTo>
                  <a:lnTo>
                    <a:pt x="10025" y="11740"/>
                  </a:lnTo>
                  <a:cubicBezTo>
                    <a:pt x="9954" y="11740"/>
                    <a:pt x="9882" y="11729"/>
                    <a:pt x="9835" y="11669"/>
                  </a:cubicBezTo>
                  <a:close/>
                  <a:moveTo>
                    <a:pt x="60829" y="10681"/>
                  </a:moveTo>
                  <a:cubicBezTo>
                    <a:pt x="60722" y="10574"/>
                    <a:pt x="60722" y="10395"/>
                    <a:pt x="60829" y="10288"/>
                  </a:cubicBezTo>
                  <a:lnTo>
                    <a:pt x="60829" y="10288"/>
                  </a:lnTo>
                  <a:cubicBezTo>
                    <a:pt x="60924" y="10181"/>
                    <a:pt x="61103" y="10181"/>
                    <a:pt x="61210" y="10288"/>
                  </a:cubicBezTo>
                  <a:lnTo>
                    <a:pt x="61210" y="10288"/>
                  </a:lnTo>
                  <a:cubicBezTo>
                    <a:pt x="61317" y="10395"/>
                    <a:pt x="61317" y="10574"/>
                    <a:pt x="61210" y="10681"/>
                  </a:cubicBezTo>
                  <a:lnTo>
                    <a:pt x="61210" y="10681"/>
                  </a:lnTo>
                  <a:cubicBezTo>
                    <a:pt x="61151" y="10728"/>
                    <a:pt x="61091" y="10764"/>
                    <a:pt x="61020" y="10764"/>
                  </a:cubicBezTo>
                  <a:lnTo>
                    <a:pt x="61020" y="10764"/>
                  </a:lnTo>
                  <a:cubicBezTo>
                    <a:pt x="60960" y="10752"/>
                    <a:pt x="60889" y="10717"/>
                    <a:pt x="60829" y="10681"/>
                  </a:cubicBezTo>
                  <a:close/>
                  <a:moveTo>
                    <a:pt x="11656" y="9835"/>
                  </a:moveTo>
                  <a:cubicBezTo>
                    <a:pt x="11549" y="9740"/>
                    <a:pt x="11561" y="9562"/>
                    <a:pt x="11668" y="9454"/>
                  </a:cubicBezTo>
                  <a:lnTo>
                    <a:pt x="11668" y="9454"/>
                  </a:lnTo>
                  <a:cubicBezTo>
                    <a:pt x="11775" y="9347"/>
                    <a:pt x="11954" y="9359"/>
                    <a:pt x="12049" y="9466"/>
                  </a:cubicBezTo>
                  <a:lnTo>
                    <a:pt x="12049" y="9466"/>
                  </a:lnTo>
                  <a:cubicBezTo>
                    <a:pt x="12156" y="9585"/>
                    <a:pt x="12144" y="9752"/>
                    <a:pt x="12037" y="9859"/>
                  </a:cubicBezTo>
                  <a:lnTo>
                    <a:pt x="12037" y="9859"/>
                  </a:lnTo>
                  <a:cubicBezTo>
                    <a:pt x="11990" y="9907"/>
                    <a:pt x="11918" y="9931"/>
                    <a:pt x="11859" y="9931"/>
                  </a:cubicBezTo>
                  <a:lnTo>
                    <a:pt x="11859" y="9931"/>
                  </a:lnTo>
                  <a:cubicBezTo>
                    <a:pt x="11787" y="9931"/>
                    <a:pt x="11716" y="9895"/>
                    <a:pt x="11656" y="9835"/>
                  </a:cubicBezTo>
                  <a:close/>
                  <a:moveTo>
                    <a:pt x="58936" y="8942"/>
                  </a:moveTo>
                  <a:cubicBezTo>
                    <a:pt x="58817" y="8847"/>
                    <a:pt x="58805" y="8681"/>
                    <a:pt x="58900" y="8562"/>
                  </a:cubicBezTo>
                  <a:lnTo>
                    <a:pt x="58900" y="8562"/>
                  </a:lnTo>
                  <a:cubicBezTo>
                    <a:pt x="59007" y="8442"/>
                    <a:pt x="59174" y="8431"/>
                    <a:pt x="59293" y="8526"/>
                  </a:cubicBezTo>
                  <a:lnTo>
                    <a:pt x="59293" y="8526"/>
                  </a:lnTo>
                  <a:cubicBezTo>
                    <a:pt x="59412" y="8633"/>
                    <a:pt x="59424" y="8800"/>
                    <a:pt x="59317" y="8919"/>
                  </a:cubicBezTo>
                  <a:lnTo>
                    <a:pt x="59317" y="8919"/>
                  </a:lnTo>
                  <a:cubicBezTo>
                    <a:pt x="59257" y="8978"/>
                    <a:pt x="59186" y="9014"/>
                    <a:pt x="59115" y="9014"/>
                  </a:cubicBezTo>
                  <a:lnTo>
                    <a:pt x="59115" y="9014"/>
                  </a:lnTo>
                  <a:cubicBezTo>
                    <a:pt x="59055" y="9002"/>
                    <a:pt x="58996" y="8990"/>
                    <a:pt x="58936" y="8942"/>
                  </a:cubicBezTo>
                  <a:close/>
                  <a:moveTo>
                    <a:pt x="13597" y="8157"/>
                  </a:moveTo>
                  <a:cubicBezTo>
                    <a:pt x="13514" y="8038"/>
                    <a:pt x="13526" y="7859"/>
                    <a:pt x="13645" y="7776"/>
                  </a:cubicBezTo>
                  <a:lnTo>
                    <a:pt x="13645" y="7776"/>
                  </a:lnTo>
                  <a:lnTo>
                    <a:pt x="13645" y="7776"/>
                  </a:lnTo>
                  <a:lnTo>
                    <a:pt x="13645" y="7776"/>
                  </a:lnTo>
                  <a:cubicBezTo>
                    <a:pt x="13764" y="7680"/>
                    <a:pt x="13942" y="7692"/>
                    <a:pt x="14038" y="7811"/>
                  </a:cubicBezTo>
                  <a:lnTo>
                    <a:pt x="14038" y="7811"/>
                  </a:lnTo>
                  <a:cubicBezTo>
                    <a:pt x="14121" y="7930"/>
                    <a:pt x="14109" y="8109"/>
                    <a:pt x="13990" y="8204"/>
                  </a:cubicBezTo>
                  <a:lnTo>
                    <a:pt x="13990" y="8204"/>
                  </a:lnTo>
                  <a:cubicBezTo>
                    <a:pt x="13942" y="8252"/>
                    <a:pt x="13883" y="8264"/>
                    <a:pt x="13823" y="8264"/>
                  </a:cubicBezTo>
                  <a:lnTo>
                    <a:pt x="13823" y="8264"/>
                  </a:lnTo>
                  <a:cubicBezTo>
                    <a:pt x="13752" y="8264"/>
                    <a:pt x="13657" y="8228"/>
                    <a:pt x="13597" y="8157"/>
                  </a:cubicBezTo>
                  <a:close/>
                  <a:moveTo>
                    <a:pt x="56924" y="7359"/>
                  </a:moveTo>
                  <a:lnTo>
                    <a:pt x="56924" y="7359"/>
                  </a:lnTo>
                  <a:cubicBezTo>
                    <a:pt x="56805" y="7264"/>
                    <a:pt x="56781" y="7085"/>
                    <a:pt x="56864" y="6966"/>
                  </a:cubicBezTo>
                  <a:lnTo>
                    <a:pt x="56864" y="6966"/>
                  </a:lnTo>
                  <a:cubicBezTo>
                    <a:pt x="56960" y="6847"/>
                    <a:pt x="57114" y="6823"/>
                    <a:pt x="57257" y="6907"/>
                  </a:cubicBezTo>
                  <a:lnTo>
                    <a:pt x="57257" y="6907"/>
                  </a:lnTo>
                  <a:lnTo>
                    <a:pt x="57257" y="6907"/>
                  </a:lnTo>
                  <a:lnTo>
                    <a:pt x="57257" y="6907"/>
                  </a:lnTo>
                  <a:cubicBezTo>
                    <a:pt x="57376" y="7002"/>
                    <a:pt x="57400" y="7180"/>
                    <a:pt x="57317" y="7299"/>
                  </a:cubicBezTo>
                  <a:lnTo>
                    <a:pt x="57317" y="7299"/>
                  </a:lnTo>
                  <a:cubicBezTo>
                    <a:pt x="57269" y="7371"/>
                    <a:pt x="57174" y="7419"/>
                    <a:pt x="57091" y="7419"/>
                  </a:cubicBezTo>
                  <a:lnTo>
                    <a:pt x="57091" y="7419"/>
                  </a:lnTo>
                  <a:cubicBezTo>
                    <a:pt x="57031" y="7419"/>
                    <a:pt x="56971" y="7407"/>
                    <a:pt x="56924" y="7359"/>
                  </a:cubicBezTo>
                  <a:close/>
                  <a:moveTo>
                    <a:pt x="15669" y="6609"/>
                  </a:moveTo>
                  <a:cubicBezTo>
                    <a:pt x="15585" y="6490"/>
                    <a:pt x="15621" y="6311"/>
                    <a:pt x="15740" y="6228"/>
                  </a:cubicBezTo>
                  <a:lnTo>
                    <a:pt x="15740" y="6228"/>
                  </a:lnTo>
                  <a:cubicBezTo>
                    <a:pt x="15883" y="6133"/>
                    <a:pt x="16038" y="6168"/>
                    <a:pt x="16133" y="6299"/>
                  </a:cubicBezTo>
                  <a:lnTo>
                    <a:pt x="16133" y="6299"/>
                  </a:lnTo>
                  <a:cubicBezTo>
                    <a:pt x="16216" y="6418"/>
                    <a:pt x="16193" y="6597"/>
                    <a:pt x="16062" y="6680"/>
                  </a:cubicBezTo>
                  <a:lnTo>
                    <a:pt x="16062" y="6680"/>
                  </a:lnTo>
                  <a:cubicBezTo>
                    <a:pt x="16014" y="6716"/>
                    <a:pt x="15954" y="6728"/>
                    <a:pt x="15907" y="6728"/>
                  </a:cubicBezTo>
                  <a:lnTo>
                    <a:pt x="15907" y="6728"/>
                  </a:lnTo>
                  <a:cubicBezTo>
                    <a:pt x="15823" y="6728"/>
                    <a:pt x="15728" y="6680"/>
                    <a:pt x="15669" y="6609"/>
                  </a:cubicBezTo>
                  <a:close/>
                  <a:moveTo>
                    <a:pt x="54793" y="5930"/>
                  </a:moveTo>
                  <a:cubicBezTo>
                    <a:pt x="54662" y="5847"/>
                    <a:pt x="54638" y="5668"/>
                    <a:pt x="54709" y="5549"/>
                  </a:cubicBezTo>
                  <a:lnTo>
                    <a:pt x="54709" y="5549"/>
                  </a:lnTo>
                  <a:cubicBezTo>
                    <a:pt x="54781" y="5418"/>
                    <a:pt x="54959" y="5394"/>
                    <a:pt x="55078" y="5466"/>
                  </a:cubicBezTo>
                  <a:lnTo>
                    <a:pt x="55078" y="5466"/>
                  </a:lnTo>
                  <a:cubicBezTo>
                    <a:pt x="55209" y="5537"/>
                    <a:pt x="55245" y="5716"/>
                    <a:pt x="55174" y="5835"/>
                  </a:cubicBezTo>
                  <a:lnTo>
                    <a:pt x="55174" y="5835"/>
                  </a:lnTo>
                  <a:cubicBezTo>
                    <a:pt x="55126" y="5930"/>
                    <a:pt x="55031" y="5966"/>
                    <a:pt x="54947" y="5966"/>
                  </a:cubicBezTo>
                  <a:lnTo>
                    <a:pt x="54947" y="5966"/>
                  </a:lnTo>
                  <a:cubicBezTo>
                    <a:pt x="54900" y="5954"/>
                    <a:pt x="54840" y="5954"/>
                    <a:pt x="54793" y="5930"/>
                  </a:cubicBezTo>
                  <a:close/>
                  <a:moveTo>
                    <a:pt x="17848" y="5228"/>
                  </a:moveTo>
                  <a:cubicBezTo>
                    <a:pt x="17764" y="5097"/>
                    <a:pt x="17812" y="4930"/>
                    <a:pt x="17943" y="4859"/>
                  </a:cubicBezTo>
                  <a:lnTo>
                    <a:pt x="17943" y="4859"/>
                  </a:lnTo>
                  <a:cubicBezTo>
                    <a:pt x="18086" y="4775"/>
                    <a:pt x="18240" y="4823"/>
                    <a:pt x="18324" y="4954"/>
                  </a:cubicBezTo>
                  <a:lnTo>
                    <a:pt x="18324" y="4954"/>
                  </a:lnTo>
                  <a:cubicBezTo>
                    <a:pt x="18395" y="5097"/>
                    <a:pt x="18348" y="5252"/>
                    <a:pt x="18217" y="5335"/>
                  </a:cubicBezTo>
                  <a:lnTo>
                    <a:pt x="18217" y="5335"/>
                  </a:lnTo>
                  <a:cubicBezTo>
                    <a:pt x="18169" y="5359"/>
                    <a:pt x="18121" y="5359"/>
                    <a:pt x="18086" y="5359"/>
                  </a:cubicBezTo>
                  <a:lnTo>
                    <a:pt x="18086" y="5359"/>
                  </a:lnTo>
                  <a:cubicBezTo>
                    <a:pt x="17990" y="5359"/>
                    <a:pt x="17907" y="5323"/>
                    <a:pt x="17848" y="5228"/>
                  </a:cubicBezTo>
                  <a:close/>
                  <a:moveTo>
                    <a:pt x="52578" y="4644"/>
                  </a:moveTo>
                  <a:cubicBezTo>
                    <a:pt x="52447" y="4573"/>
                    <a:pt x="52399" y="4406"/>
                    <a:pt x="52459" y="4275"/>
                  </a:cubicBezTo>
                  <a:lnTo>
                    <a:pt x="52459" y="4275"/>
                  </a:lnTo>
                  <a:cubicBezTo>
                    <a:pt x="52530" y="4144"/>
                    <a:pt x="52697" y="4097"/>
                    <a:pt x="52828" y="4156"/>
                  </a:cubicBezTo>
                  <a:lnTo>
                    <a:pt x="52828" y="4156"/>
                  </a:lnTo>
                  <a:cubicBezTo>
                    <a:pt x="52971" y="4228"/>
                    <a:pt x="53007" y="4394"/>
                    <a:pt x="52947" y="4525"/>
                  </a:cubicBezTo>
                  <a:lnTo>
                    <a:pt x="52947" y="4525"/>
                  </a:lnTo>
                  <a:cubicBezTo>
                    <a:pt x="52911" y="4621"/>
                    <a:pt x="52804" y="4680"/>
                    <a:pt x="52709" y="4680"/>
                  </a:cubicBezTo>
                  <a:lnTo>
                    <a:pt x="52709" y="4680"/>
                  </a:lnTo>
                  <a:cubicBezTo>
                    <a:pt x="52673" y="4680"/>
                    <a:pt x="52626" y="4656"/>
                    <a:pt x="52578" y="4644"/>
                  </a:cubicBezTo>
                  <a:close/>
                  <a:moveTo>
                    <a:pt x="20122" y="3990"/>
                  </a:moveTo>
                  <a:cubicBezTo>
                    <a:pt x="20062" y="3859"/>
                    <a:pt x="20110" y="3692"/>
                    <a:pt x="20253" y="3620"/>
                  </a:cubicBezTo>
                  <a:lnTo>
                    <a:pt x="20253" y="3620"/>
                  </a:lnTo>
                  <a:cubicBezTo>
                    <a:pt x="20384" y="3549"/>
                    <a:pt x="20550" y="3609"/>
                    <a:pt x="20622" y="3739"/>
                  </a:cubicBezTo>
                  <a:lnTo>
                    <a:pt x="20622" y="3739"/>
                  </a:lnTo>
                  <a:cubicBezTo>
                    <a:pt x="20705" y="3870"/>
                    <a:pt x="20645" y="4037"/>
                    <a:pt x="20503" y="4109"/>
                  </a:cubicBezTo>
                  <a:lnTo>
                    <a:pt x="20503" y="4109"/>
                  </a:lnTo>
                  <a:cubicBezTo>
                    <a:pt x="20467" y="4132"/>
                    <a:pt x="20431" y="4144"/>
                    <a:pt x="20384" y="4144"/>
                  </a:cubicBezTo>
                  <a:lnTo>
                    <a:pt x="20384" y="4144"/>
                  </a:lnTo>
                  <a:cubicBezTo>
                    <a:pt x="20253" y="4144"/>
                    <a:pt x="20169" y="4085"/>
                    <a:pt x="20122" y="3990"/>
                  </a:cubicBezTo>
                  <a:close/>
                  <a:moveTo>
                    <a:pt x="50268" y="3525"/>
                  </a:moveTo>
                  <a:cubicBezTo>
                    <a:pt x="50137" y="3478"/>
                    <a:pt x="50078" y="3311"/>
                    <a:pt x="50137" y="3180"/>
                  </a:cubicBezTo>
                  <a:lnTo>
                    <a:pt x="50137" y="3180"/>
                  </a:lnTo>
                  <a:cubicBezTo>
                    <a:pt x="50197" y="3037"/>
                    <a:pt x="50363" y="2966"/>
                    <a:pt x="50494" y="3025"/>
                  </a:cubicBezTo>
                  <a:lnTo>
                    <a:pt x="50494" y="3025"/>
                  </a:lnTo>
                  <a:cubicBezTo>
                    <a:pt x="50625" y="3085"/>
                    <a:pt x="50709" y="3251"/>
                    <a:pt x="50625" y="3382"/>
                  </a:cubicBezTo>
                  <a:lnTo>
                    <a:pt x="50625" y="3382"/>
                  </a:lnTo>
                  <a:cubicBezTo>
                    <a:pt x="50590" y="3489"/>
                    <a:pt x="50483" y="3549"/>
                    <a:pt x="50375" y="3549"/>
                  </a:cubicBezTo>
                  <a:lnTo>
                    <a:pt x="50375" y="3549"/>
                  </a:lnTo>
                  <a:cubicBezTo>
                    <a:pt x="50352" y="3549"/>
                    <a:pt x="50304" y="3549"/>
                    <a:pt x="50268" y="3525"/>
                  </a:cubicBezTo>
                  <a:close/>
                  <a:moveTo>
                    <a:pt x="22467" y="2918"/>
                  </a:moveTo>
                  <a:cubicBezTo>
                    <a:pt x="22408" y="2787"/>
                    <a:pt x="22491" y="2620"/>
                    <a:pt x="22622" y="2561"/>
                  </a:cubicBezTo>
                  <a:lnTo>
                    <a:pt x="22622" y="2561"/>
                  </a:lnTo>
                  <a:cubicBezTo>
                    <a:pt x="22765" y="2501"/>
                    <a:pt x="22920" y="2585"/>
                    <a:pt x="22979" y="2716"/>
                  </a:cubicBezTo>
                  <a:lnTo>
                    <a:pt x="22979" y="2716"/>
                  </a:lnTo>
                  <a:cubicBezTo>
                    <a:pt x="23039" y="2847"/>
                    <a:pt x="22967" y="3013"/>
                    <a:pt x="22836" y="3073"/>
                  </a:cubicBezTo>
                  <a:lnTo>
                    <a:pt x="22836" y="3073"/>
                  </a:lnTo>
                  <a:cubicBezTo>
                    <a:pt x="22801" y="3085"/>
                    <a:pt x="22753" y="3085"/>
                    <a:pt x="22729" y="3085"/>
                  </a:cubicBezTo>
                  <a:lnTo>
                    <a:pt x="22729" y="3085"/>
                  </a:lnTo>
                  <a:cubicBezTo>
                    <a:pt x="22610" y="3097"/>
                    <a:pt x="22503" y="3037"/>
                    <a:pt x="22467" y="2918"/>
                  </a:cubicBezTo>
                  <a:close/>
                  <a:moveTo>
                    <a:pt x="47887" y="2573"/>
                  </a:moveTo>
                  <a:cubicBezTo>
                    <a:pt x="47744" y="2537"/>
                    <a:pt x="47673" y="2370"/>
                    <a:pt x="47732" y="2215"/>
                  </a:cubicBezTo>
                  <a:lnTo>
                    <a:pt x="47732" y="2215"/>
                  </a:lnTo>
                  <a:cubicBezTo>
                    <a:pt x="47768" y="2073"/>
                    <a:pt x="47935" y="2013"/>
                    <a:pt x="48089" y="2061"/>
                  </a:cubicBezTo>
                  <a:lnTo>
                    <a:pt x="48089" y="2061"/>
                  </a:lnTo>
                  <a:lnTo>
                    <a:pt x="48089" y="2061"/>
                  </a:lnTo>
                  <a:lnTo>
                    <a:pt x="48089" y="2061"/>
                  </a:lnTo>
                  <a:cubicBezTo>
                    <a:pt x="48232" y="2096"/>
                    <a:pt x="48316" y="2263"/>
                    <a:pt x="48244" y="2418"/>
                  </a:cubicBezTo>
                  <a:lnTo>
                    <a:pt x="48244" y="2418"/>
                  </a:lnTo>
                  <a:cubicBezTo>
                    <a:pt x="48208" y="2537"/>
                    <a:pt x="48101" y="2596"/>
                    <a:pt x="47994" y="2596"/>
                  </a:cubicBezTo>
                  <a:lnTo>
                    <a:pt x="47994" y="2596"/>
                  </a:lnTo>
                  <a:cubicBezTo>
                    <a:pt x="47947" y="2596"/>
                    <a:pt x="47923" y="2596"/>
                    <a:pt x="47887" y="2573"/>
                  </a:cubicBezTo>
                  <a:close/>
                  <a:moveTo>
                    <a:pt x="24884" y="2037"/>
                  </a:moveTo>
                  <a:cubicBezTo>
                    <a:pt x="24836" y="1894"/>
                    <a:pt x="24908" y="1739"/>
                    <a:pt x="25063" y="1704"/>
                  </a:cubicBezTo>
                  <a:lnTo>
                    <a:pt x="25063" y="1704"/>
                  </a:lnTo>
                  <a:cubicBezTo>
                    <a:pt x="25206" y="1656"/>
                    <a:pt x="25360" y="1727"/>
                    <a:pt x="25408" y="1882"/>
                  </a:cubicBezTo>
                  <a:lnTo>
                    <a:pt x="25408" y="1882"/>
                  </a:lnTo>
                  <a:cubicBezTo>
                    <a:pt x="25444" y="2025"/>
                    <a:pt x="25372" y="2180"/>
                    <a:pt x="25229" y="2215"/>
                  </a:cubicBezTo>
                  <a:lnTo>
                    <a:pt x="25229" y="2215"/>
                  </a:lnTo>
                  <a:cubicBezTo>
                    <a:pt x="25194" y="2239"/>
                    <a:pt x="25170" y="2239"/>
                    <a:pt x="25134" y="2239"/>
                  </a:cubicBezTo>
                  <a:lnTo>
                    <a:pt x="25134" y="2239"/>
                  </a:lnTo>
                  <a:cubicBezTo>
                    <a:pt x="25027" y="2215"/>
                    <a:pt x="24932" y="2144"/>
                    <a:pt x="24884" y="2037"/>
                  </a:cubicBezTo>
                  <a:close/>
                  <a:moveTo>
                    <a:pt x="45446" y="1823"/>
                  </a:moveTo>
                  <a:lnTo>
                    <a:pt x="45446" y="1823"/>
                  </a:lnTo>
                  <a:cubicBezTo>
                    <a:pt x="45303" y="1775"/>
                    <a:pt x="45208" y="1620"/>
                    <a:pt x="45256" y="1477"/>
                  </a:cubicBezTo>
                  <a:lnTo>
                    <a:pt x="45256" y="1477"/>
                  </a:lnTo>
                  <a:cubicBezTo>
                    <a:pt x="45303" y="1323"/>
                    <a:pt x="45446" y="1239"/>
                    <a:pt x="45601" y="1287"/>
                  </a:cubicBezTo>
                  <a:lnTo>
                    <a:pt x="45601" y="1287"/>
                  </a:lnTo>
                  <a:cubicBezTo>
                    <a:pt x="45744" y="1323"/>
                    <a:pt x="45839" y="1477"/>
                    <a:pt x="45791" y="1620"/>
                  </a:cubicBezTo>
                  <a:lnTo>
                    <a:pt x="45791" y="1620"/>
                  </a:lnTo>
                  <a:cubicBezTo>
                    <a:pt x="45768" y="1739"/>
                    <a:pt x="45649" y="1823"/>
                    <a:pt x="45530" y="1823"/>
                  </a:cubicBezTo>
                  <a:lnTo>
                    <a:pt x="45530" y="1823"/>
                  </a:lnTo>
                  <a:close/>
                  <a:moveTo>
                    <a:pt x="27373" y="1323"/>
                  </a:moveTo>
                  <a:cubicBezTo>
                    <a:pt x="27337" y="1180"/>
                    <a:pt x="27432" y="1025"/>
                    <a:pt x="27575" y="1001"/>
                  </a:cubicBezTo>
                  <a:lnTo>
                    <a:pt x="27575" y="1001"/>
                  </a:lnTo>
                  <a:cubicBezTo>
                    <a:pt x="27730" y="965"/>
                    <a:pt x="27873" y="1061"/>
                    <a:pt x="27908" y="1203"/>
                  </a:cubicBezTo>
                  <a:lnTo>
                    <a:pt x="27908" y="1203"/>
                  </a:lnTo>
                  <a:cubicBezTo>
                    <a:pt x="27932" y="1358"/>
                    <a:pt x="27849" y="1501"/>
                    <a:pt x="27694" y="1537"/>
                  </a:cubicBezTo>
                  <a:lnTo>
                    <a:pt x="27694" y="1537"/>
                  </a:lnTo>
                  <a:cubicBezTo>
                    <a:pt x="27670" y="1537"/>
                    <a:pt x="27646" y="1549"/>
                    <a:pt x="27634" y="1549"/>
                  </a:cubicBezTo>
                  <a:lnTo>
                    <a:pt x="27634" y="1549"/>
                  </a:lnTo>
                  <a:cubicBezTo>
                    <a:pt x="27515" y="1537"/>
                    <a:pt x="27396" y="1442"/>
                    <a:pt x="27373" y="1323"/>
                  </a:cubicBezTo>
                  <a:close/>
                  <a:moveTo>
                    <a:pt x="42946" y="1227"/>
                  </a:moveTo>
                  <a:lnTo>
                    <a:pt x="42946" y="1227"/>
                  </a:lnTo>
                  <a:cubicBezTo>
                    <a:pt x="42803" y="1192"/>
                    <a:pt x="42708" y="1049"/>
                    <a:pt x="42743" y="894"/>
                  </a:cubicBezTo>
                  <a:lnTo>
                    <a:pt x="42743" y="894"/>
                  </a:lnTo>
                  <a:cubicBezTo>
                    <a:pt x="42767" y="751"/>
                    <a:pt x="42922" y="644"/>
                    <a:pt x="43065" y="668"/>
                  </a:cubicBezTo>
                  <a:lnTo>
                    <a:pt x="43065" y="668"/>
                  </a:lnTo>
                  <a:cubicBezTo>
                    <a:pt x="43220" y="703"/>
                    <a:pt x="43327" y="846"/>
                    <a:pt x="43279" y="1001"/>
                  </a:cubicBezTo>
                  <a:lnTo>
                    <a:pt x="43279" y="1001"/>
                  </a:lnTo>
                  <a:cubicBezTo>
                    <a:pt x="43244" y="1132"/>
                    <a:pt x="43148" y="1227"/>
                    <a:pt x="43005" y="1227"/>
                  </a:cubicBezTo>
                  <a:lnTo>
                    <a:pt x="43005" y="1227"/>
                  </a:lnTo>
                  <a:close/>
                  <a:moveTo>
                    <a:pt x="29897" y="787"/>
                  </a:moveTo>
                  <a:cubicBezTo>
                    <a:pt x="29873" y="644"/>
                    <a:pt x="29968" y="489"/>
                    <a:pt x="30123" y="477"/>
                  </a:cubicBezTo>
                  <a:lnTo>
                    <a:pt x="30123" y="477"/>
                  </a:lnTo>
                  <a:lnTo>
                    <a:pt x="30123" y="477"/>
                  </a:lnTo>
                  <a:lnTo>
                    <a:pt x="30123" y="477"/>
                  </a:lnTo>
                  <a:cubicBezTo>
                    <a:pt x="30266" y="453"/>
                    <a:pt x="30421" y="549"/>
                    <a:pt x="30432" y="703"/>
                  </a:cubicBezTo>
                  <a:lnTo>
                    <a:pt x="30432" y="703"/>
                  </a:lnTo>
                  <a:cubicBezTo>
                    <a:pt x="30468" y="846"/>
                    <a:pt x="30361" y="1001"/>
                    <a:pt x="30206" y="1013"/>
                  </a:cubicBezTo>
                  <a:lnTo>
                    <a:pt x="30206" y="1013"/>
                  </a:lnTo>
                  <a:lnTo>
                    <a:pt x="30170" y="1013"/>
                  </a:lnTo>
                  <a:lnTo>
                    <a:pt x="30170" y="1013"/>
                  </a:lnTo>
                  <a:cubicBezTo>
                    <a:pt x="30028" y="1013"/>
                    <a:pt x="29909" y="930"/>
                    <a:pt x="29897" y="787"/>
                  </a:cubicBezTo>
                  <a:close/>
                  <a:moveTo>
                    <a:pt x="40422" y="822"/>
                  </a:moveTo>
                  <a:cubicBezTo>
                    <a:pt x="40267" y="811"/>
                    <a:pt x="40172" y="668"/>
                    <a:pt x="40184" y="513"/>
                  </a:cubicBezTo>
                  <a:lnTo>
                    <a:pt x="40184" y="513"/>
                  </a:lnTo>
                  <a:cubicBezTo>
                    <a:pt x="40196" y="358"/>
                    <a:pt x="40327" y="251"/>
                    <a:pt x="40493" y="275"/>
                  </a:cubicBezTo>
                  <a:lnTo>
                    <a:pt x="40493" y="275"/>
                  </a:lnTo>
                  <a:lnTo>
                    <a:pt x="40493" y="275"/>
                  </a:lnTo>
                  <a:lnTo>
                    <a:pt x="40493" y="275"/>
                  </a:lnTo>
                  <a:cubicBezTo>
                    <a:pt x="40648" y="287"/>
                    <a:pt x="40743" y="418"/>
                    <a:pt x="40731" y="584"/>
                  </a:cubicBezTo>
                  <a:lnTo>
                    <a:pt x="40731" y="584"/>
                  </a:lnTo>
                  <a:cubicBezTo>
                    <a:pt x="40719" y="715"/>
                    <a:pt x="40600" y="822"/>
                    <a:pt x="40469" y="822"/>
                  </a:cubicBezTo>
                  <a:lnTo>
                    <a:pt x="40469" y="822"/>
                  </a:lnTo>
                  <a:close/>
                  <a:moveTo>
                    <a:pt x="32456" y="453"/>
                  </a:moveTo>
                  <a:cubicBezTo>
                    <a:pt x="32445" y="299"/>
                    <a:pt x="32552" y="168"/>
                    <a:pt x="32707" y="156"/>
                  </a:cubicBezTo>
                  <a:lnTo>
                    <a:pt x="32707" y="156"/>
                  </a:lnTo>
                  <a:cubicBezTo>
                    <a:pt x="32861" y="132"/>
                    <a:pt x="32992" y="239"/>
                    <a:pt x="33004" y="406"/>
                  </a:cubicBezTo>
                  <a:lnTo>
                    <a:pt x="33004" y="406"/>
                  </a:lnTo>
                  <a:cubicBezTo>
                    <a:pt x="33028" y="549"/>
                    <a:pt x="32909" y="691"/>
                    <a:pt x="32754" y="703"/>
                  </a:cubicBezTo>
                  <a:lnTo>
                    <a:pt x="32754" y="703"/>
                  </a:lnTo>
                  <a:lnTo>
                    <a:pt x="32730" y="703"/>
                  </a:lnTo>
                  <a:lnTo>
                    <a:pt x="32730" y="703"/>
                  </a:lnTo>
                  <a:cubicBezTo>
                    <a:pt x="32587" y="703"/>
                    <a:pt x="32468" y="584"/>
                    <a:pt x="32456" y="453"/>
                  </a:cubicBezTo>
                  <a:close/>
                  <a:moveTo>
                    <a:pt x="37874" y="596"/>
                  </a:moveTo>
                  <a:lnTo>
                    <a:pt x="37874" y="596"/>
                  </a:lnTo>
                  <a:cubicBezTo>
                    <a:pt x="37731" y="584"/>
                    <a:pt x="37612" y="465"/>
                    <a:pt x="37624" y="310"/>
                  </a:cubicBezTo>
                  <a:lnTo>
                    <a:pt x="37624" y="310"/>
                  </a:lnTo>
                  <a:cubicBezTo>
                    <a:pt x="37636" y="168"/>
                    <a:pt x="37755" y="49"/>
                    <a:pt x="37910" y="60"/>
                  </a:cubicBezTo>
                  <a:lnTo>
                    <a:pt x="37910" y="60"/>
                  </a:lnTo>
                  <a:lnTo>
                    <a:pt x="37910" y="60"/>
                  </a:lnTo>
                  <a:lnTo>
                    <a:pt x="37910" y="60"/>
                  </a:lnTo>
                  <a:cubicBezTo>
                    <a:pt x="38052" y="72"/>
                    <a:pt x="38171" y="191"/>
                    <a:pt x="38160" y="358"/>
                  </a:cubicBezTo>
                  <a:lnTo>
                    <a:pt x="38160" y="358"/>
                  </a:lnTo>
                  <a:cubicBezTo>
                    <a:pt x="38160" y="513"/>
                    <a:pt x="38029" y="608"/>
                    <a:pt x="37898" y="608"/>
                  </a:cubicBezTo>
                  <a:lnTo>
                    <a:pt x="37898" y="608"/>
                  </a:lnTo>
                  <a:close/>
                  <a:moveTo>
                    <a:pt x="35028" y="287"/>
                  </a:moveTo>
                  <a:cubicBezTo>
                    <a:pt x="35028" y="132"/>
                    <a:pt x="35147" y="13"/>
                    <a:pt x="35302" y="1"/>
                  </a:cubicBezTo>
                  <a:lnTo>
                    <a:pt x="35302" y="1"/>
                  </a:lnTo>
                  <a:lnTo>
                    <a:pt x="35302" y="1"/>
                  </a:lnTo>
                  <a:lnTo>
                    <a:pt x="35302" y="1"/>
                  </a:lnTo>
                  <a:cubicBezTo>
                    <a:pt x="35445" y="1"/>
                    <a:pt x="35588" y="120"/>
                    <a:pt x="35588" y="275"/>
                  </a:cubicBezTo>
                  <a:lnTo>
                    <a:pt x="35588" y="275"/>
                  </a:lnTo>
                  <a:cubicBezTo>
                    <a:pt x="35588" y="418"/>
                    <a:pt x="35469" y="549"/>
                    <a:pt x="35314" y="549"/>
                  </a:cubicBezTo>
                  <a:lnTo>
                    <a:pt x="35314" y="549"/>
                  </a:lnTo>
                  <a:lnTo>
                    <a:pt x="35314" y="549"/>
                  </a:lnTo>
                  <a:lnTo>
                    <a:pt x="35314" y="549"/>
                  </a:lnTo>
                  <a:cubicBezTo>
                    <a:pt x="35147" y="549"/>
                    <a:pt x="35028" y="430"/>
                    <a:pt x="35028" y="287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8"/>
            <p:cNvSpPr/>
            <p:nvPr/>
          </p:nvSpPr>
          <p:spPr>
            <a:xfrm>
              <a:off x="2175009" y="-1603216"/>
              <a:ext cx="2419575" cy="2418452"/>
            </a:xfrm>
            <a:custGeom>
              <a:avLst/>
              <a:gdLst/>
              <a:ahLst/>
              <a:cxnLst/>
              <a:rect l="l" t="t" r="r" b="b"/>
              <a:pathLst>
                <a:path w="77594" h="77558" extrusionOk="0">
                  <a:moveTo>
                    <a:pt x="37518" y="77558"/>
                  </a:moveTo>
                  <a:cubicBezTo>
                    <a:pt x="37399" y="77558"/>
                    <a:pt x="37315" y="77451"/>
                    <a:pt x="37315" y="77343"/>
                  </a:cubicBezTo>
                  <a:lnTo>
                    <a:pt x="37315" y="77343"/>
                  </a:lnTo>
                  <a:cubicBezTo>
                    <a:pt x="37315" y="77224"/>
                    <a:pt x="37422" y="77141"/>
                    <a:pt x="37518" y="77141"/>
                  </a:cubicBezTo>
                  <a:lnTo>
                    <a:pt x="37518" y="77141"/>
                  </a:lnTo>
                  <a:cubicBezTo>
                    <a:pt x="37637" y="77141"/>
                    <a:pt x="37732" y="77236"/>
                    <a:pt x="37732" y="77355"/>
                  </a:cubicBezTo>
                  <a:lnTo>
                    <a:pt x="37732" y="77355"/>
                  </a:lnTo>
                  <a:cubicBezTo>
                    <a:pt x="37744" y="77462"/>
                    <a:pt x="37637" y="77558"/>
                    <a:pt x="37518" y="77558"/>
                  </a:cubicBezTo>
                  <a:lnTo>
                    <a:pt x="37518" y="77558"/>
                  </a:lnTo>
                  <a:cubicBezTo>
                    <a:pt x="37541" y="77558"/>
                    <a:pt x="37541" y="77558"/>
                    <a:pt x="37518" y="77558"/>
                  </a:cubicBezTo>
                  <a:close/>
                  <a:moveTo>
                    <a:pt x="39899" y="77343"/>
                  </a:moveTo>
                  <a:cubicBezTo>
                    <a:pt x="39899" y="77224"/>
                    <a:pt x="39994" y="77141"/>
                    <a:pt x="40113" y="77129"/>
                  </a:cubicBezTo>
                  <a:lnTo>
                    <a:pt x="40113" y="77129"/>
                  </a:lnTo>
                  <a:cubicBezTo>
                    <a:pt x="40232" y="77129"/>
                    <a:pt x="40316" y="77212"/>
                    <a:pt x="40316" y="77332"/>
                  </a:cubicBezTo>
                  <a:lnTo>
                    <a:pt x="40316" y="77332"/>
                  </a:lnTo>
                  <a:cubicBezTo>
                    <a:pt x="40316" y="77451"/>
                    <a:pt x="40232" y="77546"/>
                    <a:pt x="40113" y="77558"/>
                  </a:cubicBezTo>
                  <a:lnTo>
                    <a:pt x="40113" y="77558"/>
                  </a:lnTo>
                  <a:lnTo>
                    <a:pt x="40113" y="77558"/>
                  </a:lnTo>
                  <a:lnTo>
                    <a:pt x="40113" y="77558"/>
                  </a:lnTo>
                  <a:cubicBezTo>
                    <a:pt x="40006" y="77558"/>
                    <a:pt x="39899" y="77462"/>
                    <a:pt x="39899" y="77343"/>
                  </a:cubicBezTo>
                  <a:close/>
                  <a:moveTo>
                    <a:pt x="34946" y="77391"/>
                  </a:moveTo>
                  <a:cubicBezTo>
                    <a:pt x="34827" y="77379"/>
                    <a:pt x="34743" y="77272"/>
                    <a:pt x="34755" y="77165"/>
                  </a:cubicBezTo>
                  <a:lnTo>
                    <a:pt x="34755" y="77165"/>
                  </a:lnTo>
                  <a:cubicBezTo>
                    <a:pt x="34767" y="77046"/>
                    <a:pt x="34874" y="76974"/>
                    <a:pt x="34982" y="76974"/>
                  </a:cubicBezTo>
                  <a:lnTo>
                    <a:pt x="34982" y="76974"/>
                  </a:lnTo>
                  <a:cubicBezTo>
                    <a:pt x="35101" y="76986"/>
                    <a:pt x="35172" y="77093"/>
                    <a:pt x="35172" y="77201"/>
                  </a:cubicBezTo>
                  <a:lnTo>
                    <a:pt x="35172" y="77201"/>
                  </a:lnTo>
                  <a:cubicBezTo>
                    <a:pt x="35160" y="77296"/>
                    <a:pt x="35065" y="77391"/>
                    <a:pt x="34958" y="77391"/>
                  </a:cubicBezTo>
                  <a:lnTo>
                    <a:pt x="34958" y="77391"/>
                  </a:lnTo>
                  <a:close/>
                  <a:moveTo>
                    <a:pt x="42482" y="77201"/>
                  </a:moveTo>
                  <a:cubicBezTo>
                    <a:pt x="42459" y="77081"/>
                    <a:pt x="42554" y="76974"/>
                    <a:pt x="42673" y="76974"/>
                  </a:cubicBezTo>
                  <a:lnTo>
                    <a:pt x="42673" y="76974"/>
                  </a:lnTo>
                  <a:cubicBezTo>
                    <a:pt x="42792" y="76962"/>
                    <a:pt x="42899" y="77046"/>
                    <a:pt x="42911" y="77165"/>
                  </a:cubicBezTo>
                  <a:lnTo>
                    <a:pt x="42911" y="77165"/>
                  </a:lnTo>
                  <a:cubicBezTo>
                    <a:pt x="42923" y="77284"/>
                    <a:pt x="42840" y="77391"/>
                    <a:pt x="42721" y="77391"/>
                  </a:cubicBezTo>
                  <a:lnTo>
                    <a:pt x="42721" y="77391"/>
                  </a:lnTo>
                  <a:lnTo>
                    <a:pt x="42697" y="77391"/>
                  </a:lnTo>
                  <a:lnTo>
                    <a:pt x="42697" y="77391"/>
                  </a:lnTo>
                  <a:cubicBezTo>
                    <a:pt x="42578" y="77391"/>
                    <a:pt x="42494" y="77308"/>
                    <a:pt x="42482" y="77201"/>
                  </a:cubicBezTo>
                  <a:close/>
                  <a:moveTo>
                    <a:pt x="32374" y="77046"/>
                  </a:moveTo>
                  <a:cubicBezTo>
                    <a:pt x="32255" y="77034"/>
                    <a:pt x="32184" y="76915"/>
                    <a:pt x="32195" y="76808"/>
                  </a:cubicBezTo>
                  <a:lnTo>
                    <a:pt x="32195" y="76808"/>
                  </a:lnTo>
                  <a:cubicBezTo>
                    <a:pt x="32207" y="76689"/>
                    <a:pt x="32326" y="76617"/>
                    <a:pt x="32434" y="76653"/>
                  </a:cubicBezTo>
                  <a:lnTo>
                    <a:pt x="32434" y="76653"/>
                  </a:lnTo>
                  <a:cubicBezTo>
                    <a:pt x="32553" y="76665"/>
                    <a:pt x="32624" y="76784"/>
                    <a:pt x="32612" y="76891"/>
                  </a:cubicBezTo>
                  <a:lnTo>
                    <a:pt x="32612" y="76891"/>
                  </a:lnTo>
                  <a:cubicBezTo>
                    <a:pt x="32600" y="76986"/>
                    <a:pt x="32505" y="77058"/>
                    <a:pt x="32398" y="77058"/>
                  </a:cubicBezTo>
                  <a:lnTo>
                    <a:pt x="32398" y="77058"/>
                  </a:lnTo>
                  <a:cubicBezTo>
                    <a:pt x="32398" y="77046"/>
                    <a:pt x="32386" y="77046"/>
                    <a:pt x="32374" y="77046"/>
                  </a:cubicBezTo>
                  <a:close/>
                  <a:moveTo>
                    <a:pt x="45042" y="76867"/>
                  </a:moveTo>
                  <a:cubicBezTo>
                    <a:pt x="45019" y="76748"/>
                    <a:pt x="45102" y="76653"/>
                    <a:pt x="45197" y="76629"/>
                  </a:cubicBezTo>
                  <a:lnTo>
                    <a:pt x="45197" y="76629"/>
                  </a:lnTo>
                  <a:cubicBezTo>
                    <a:pt x="45316" y="76617"/>
                    <a:pt x="45423" y="76689"/>
                    <a:pt x="45435" y="76796"/>
                  </a:cubicBezTo>
                  <a:lnTo>
                    <a:pt x="45435" y="76796"/>
                  </a:lnTo>
                  <a:cubicBezTo>
                    <a:pt x="45459" y="76915"/>
                    <a:pt x="45376" y="77022"/>
                    <a:pt x="45257" y="77034"/>
                  </a:cubicBezTo>
                  <a:lnTo>
                    <a:pt x="45257" y="77034"/>
                  </a:lnTo>
                  <a:lnTo>
                    <a:pt x="45233" y="77034"/>
                  </a:lnTo>
                  <a:lnTo>
                    <a:pt x="45233" y="77034"/>
                  </a:lnTo>
                  <a:cubicBezTo>
                    <a:pt x="45138" y="77046"/>
                    <a:pt x="45054" y="76974"/>
                    <a:pt x="45042" y="76867"/>
                  </a:cubicBezTo>
                  <a:close/>
                  <a:moveTo>
                    <a:pt x="29826" y="76546"/>
                  </a:moveTo>
                  <a:lnTo>
                    <a:pt x="29826" y="76546"/>
                  </a:lnTo>
                  <a:lnTo>
                    <a:pt x="29826" y="76546"/>
                  </a:lnTo>
                  <a:cubicBezTo>
                    <a:pt x="29719" y="76510"/>
                    <a:pt x="29648" y="76403"/>
                    <a:pt x="29683" y="76296"/>
                  </a:cubicBezTo>
                  <a:lnTo>
                    <a:pt x="29683" y="76296"/>
                  </a:lnTo>
                  <a:cubicBezTo>
                    <a:pt x="29707" y="76189"/>
                    <a:pt x="29814" y="76117"/>
                    <a:pt x="29933" y="76141"/>
                  </a:cubicBezTo>
                  <a:lnTo>
                    <a:pt x="29933" y="76141"/>
                  </a:lnTo>
                  <a:cubicBezTo>
                    <a:pt x="30052" y="76165"/>
                    <a:pt x="30112" y="76272"/>
                    <a:pt x="30076" y="76391"/>
                  </a:cubicBezTo>
                  <a:lnTo>
                    <a:pt x="30076" y="76391"/>
                  </a:lnTo>
                  <a:cubicBezTo>
                    <a:pt x="30052" y="76486"/>
                    <a:pt x="29981" y="76558"/>
                    <a:pt x="29874" y="76558"/>
                  </a:cubicBezTo>
                  <a:lnTo>
                    <a:pt x="29874" y="76558"/>
                  </a:lnTo>
                  <a:cubicBezTo>
                    <a:pt x="29862" y="76546"/>
                    <a:pt x="29838" y="76546"/>
                    <a:pt x="29826" y="76546"/>
                  </a:cubicBezTo>
                  <a:close/>
                  <a:moveTo>
                    <a:pt x="47566" y="76367"/>
                  </a:moveTo>
                  <a:cubicBezTo>
                    <a:pt x="47543" y="76248"/>
                    <a:pt x="47614" y="76141"/>
                    <a:pt x="47721" y="76117"/>
                  </a:cubicBezTo>
                  <a:lnTo>
                    <a:pt x="47721" y="76117"/>
                  </a:lnTo>
                  <a:cubicBezTo>
                    <a:pt x="47816" y="76081"/>
                    <a:pt x="47936" y="76153"/>
                    <a:pt x="47971" y="76260"/>
                  </a:cubicBezTo>
                  <a:lnTo>
                    <a:pt x="47971" y="76260"/>
                  </a:lnTo>
                  <a:cubicBezTo>
                    <a:pt x="47995" y="76379"/>
                    <a:pt x="47924" y="76486"/>
                    <a:pt x="47816" y="76510"/>
                  </a:cubicBezTo>
                  <a:lnTo>
                    <a:pt x="47816" y="76510"/>
                  </a:lnTo>
                  <a:lnTo>
                    <a:pt x="47781" y="76510"/>
                  </a:lnTo>
                  <a:lnTo>
                    <a:pt x="47781" y="76510"/>
                  </a:lnTo>
                  <a:cubicBezTo>
                    <a:pt x="47674" y="76534"/>
                    <a:pt x="47578" y="76462"/>
                    <a:pt x="47566" y="76367"/>
                  </a:cubicBezTo>
                  <a:close/>
                  <a:moveTo>
                    <a:pt x="27326" y="75855"/>
                  </a:moveTo>
                  <a:cubicBezTo>
                    <a:pt x="27219" y="75831"/>
                    <a:pt x="27147" y="75712"/>
                    <a:pt x="27195" y="75593"/>
                  </a:cubicBezTo>
                  <a:lnTo>
                    <a:pt x="27195" y="75593"/>
                  </a:lnTo>
                  <a:cubicBezTo>
                    <a:pt x="27219" y="75474"/>
                    <a:pt x="27338" y="75415"/>
                    <a:pt x="27457" y="75450"/>
                  </a:cubicBezTo>
                  <a:lnTo>
                    <a:pt x="27457" y="75450"/>
                  </a:lnTo>
                  <a:cubicBezTo>
                    <a:pt x="27564" y="75486"/>
                    <a:pt x="27623" y="75605"/>
                    <a:pt x="27600" y="75724"/>
                  </a:cubicBezTo>
                  <a:lnTo>
                    <a:pt x="27600" y="75724"/>
                  </a:lnTo>
                  <a:cubicBezTo>
                    <a:pt x="27564" y="75808"/>
                    <a:pt x="27493" y="75867"/>
                    <a:pt x="27397" y="75867"/>
                  </a:cubicBezTo>
                  <a:lnTo>
                    <a:pt x="27397" y="75867"/>
                  </a:lnTo>
                  <a:cubicBezTo>
                    <a:pt x="27373" y="75855"/>
                    <a:pt x="27362" y="75855"/>
                    <a:pt x="27326" y="75855"/>
                  </a:cubicBezTo>
                  <a:close/>
                  <a:moveTo>
                    <a:pt x="50055" y="75700"/>
                  </a:moveTo>
                  <a:cubicBezTo>
                    <a:pt x="50019" y="75593"/>
                    <a:pt x="50079" y="75474"/>
                    <a:pt x="50186" y="75427"/>
                  </a:cubicBezTo>
                  <a:lnTo>
                    <a:pt x="50186" y="75427"/>
                  </a:lnTo>
                  <a:cubicBezTo>
                    <a:pt x="50293" y="75403"/>
                    <a:pt x="50412" y="75450"/>
                    <a:pt x="50460" y="75557"/>
                  </a:cubicBezTo>
                  <a:lnTo>
                    <a:pt x="50460" y="75557"/>
                  </a:lnTo>
                  <a:cubicBezTo>
                    <a:pt x="50483" y="75665"/>
                    <a:pt x="50424" y="75784"/>
                    <a:pt x="50317" y="75831"/>
                  </a:cubicBezTo>
                  <a:lnTo>
                    <a:pt x="50317" y="75831"/>
                  </a:lnTo>
                  <a:cubicBezTo>
                    <a:pt x="50305" y="75831"/>
                    <a:pt x="50281" y="75843"/>
                    <a:pt x="50257" y="75843"/>
                  </a:cubicBezTo>
                  <a:lnTo>
                    <a:pt x="50257" y="75843"/>
                  </a:lnTo>
                  <a:cubicBezTo>
                    <a:pt x="50162" y="75843"/>
                    <a:pt x="50079" y="75796"/>
                    <a:pt x="50055" y="75700"/>
                  </a:cubicBezTo>
                  <a:close/>
                  <a:moveTo>
                    <a:pt x="24885" y="75010"/>
                  </a:moveTo>
                  <a:cubicBezTo>
                    <a:pt x="24778" y="74962"/>
                    <a:pt x="24730" y="74843"/>
                    <a:pt x="24766" y="74748"/>
                  </a:cubicBezTo>
                  <a:lnTo>
                    <a:pt x="24766" y="74748"/>
                  </a:lnTo>
                  <a:cubicBezTo>
                    <a:pt x="24814" y="74641"/>
                    <a:pt x="24933" y="74581"/>
                    <a:pt x="25040" y="74617"/>
                  </a:cubicBezTo>
                  <a:lnTo>
                    <a:pt x="25040" y="74617"/>
                  </a:lnTo>
                  <a:cubicBezTo>
                    <a:pt x="25135" y="74665"/>
                    <a:pt x="25195" y="74784"/>
                    <a:pt x="25159" y="74891"/>
                  </a:cubicBezTo>
                  <a:lnTo>
                    <a:pt x="25159" y="74891"/>
                  </a:lnTo>
                  <a:cubicBezTo>
                    <a:pt x="25123" y="74974"/>
                    <a:pt x="25052" y="75022"/>
                    <a:pt x="24956" y="75022"/>
                  </a:cubicBezTo>
                  <a:lnTo>
                    <a:pt x="24956" y="75022"/>
                  </a:lnTo>
                  <a:cubicBezTo>
                    <a:pt x="24933" y="75022"/>
                    <a:pt x="24897" y="75010"/>
                    <a:pt x="24885" y="75010"/>
                  </a:cubicBezTo>
                  <a:close/>
                  <a:moveTo>
                    <a:pt x="52496" y="74879"/>
                  </a:moveTo>
                  <a:cubicBezTo>
                    <a:pt x="52448" y="74772"/>
                    <a:pt x="52508" y="74641"/>
                    <a:pt x="52615" y="74605"/>
                  </a:cubicBezTo>
                  <a:lnTo>
                    <a:pt x="52615" y="74605"/>
                  </a:lnTo>
                  <a:cubicBezTo>
                    <a:pt x="52722" y="74557"/>
                    <a:pt x="52841" y="74617"/>
                    <a:pt x="52877" y="74724"/>
                  </a:cubicBezTo>
                  <a:lnTo>
                    <a:pt x="52877" y="74724"/>
                  </a:lnTo>
                  <a:cubicBezTo>
                    <a:pt x="52924" y="74831"/>
                    <a:pt x="52865" y="74950"/>
                    <a:pt x="52758" y="74998"/>
                  </a:cubicBezTo>
                  <a:lnTo>
                    <a:pt x="52758" y="74998"/>
                  </a:lnTo>
                  <a:cubicBezTo>
                    <a:pt x="52734" y="75010"/>
                    <a:pt x="52722" y="75010"/>
                    <a:pt x="52686" y="75010"/>
                  </a:cubicBezTo>
                  <a:lnTo>
                    <a:pt x="52686" y="75010"/>
                  </a:lnTo>
                  <a:cubicBezTo>
                    <a:pt x="52603" y="75010"/>
                    <a:pt x="52519" y="74950"/>
                    <a:pt x="52496" y="74879"/>
                  </a:cubicBezTo>
                  <a:close/>
                  <a:moveTo>
                    <a:pt x="22492" y="73998"/>
                  </a:moveTo>
                  <a:cubicBezTo>
                    <a:pt x="22385" y="73950"/>
                    <a:pt x="22337" y="73819"/>
                    <a:pt x="22385" y="73712"/>
                  </a:cubicBezTo>
                  <a:lnTo>
                    <a:pt x="22385" y="73712"/>
                  </a:lnTo>
                  <a:cubicBezTo>
                    <a:pt x="22432" y="73605"/>
                    <a:pt x="22551" y="73569"/>
                    <a:pt x="22670" y="73605"/>
                  </a:cubicBezTo>
                  <a:lnTo>
                    <a:pt x="22670" y="73605"/>
                  </a:lnTo>
                  <a:cubicBezTo>
                    <a:pt x="22778" y="73652"/>
                    <a:pt x="22813" y="73783"/>
                    <a:pt x="22778" y="73891"/>
                  </a:cubicBezTo>
                  <a:lnTo>
                    <a:pt x="22778" y="73891"/>
                  </a:lnTo>
                  <a:cubicBezTo>
                    <a:pt x="22742" y="73974"/>
                    <a:pt x="22670" y="74010"/>
                    <a:pt x="22575" y="74010"/>
                  </a:cubicBezTo>
                  <a:lnTo>
                    <a:pt x="22575" y="74010"/>
                  </a:lnTo>
                  <a:cubicBezTo>
                    <a:pt x="22551" y="74010"/>
                    <a:pt x="22516" y="74010"/>
                    <a:pt x="22492" y="73998"/>
                  </a:cubicBezTo>
                  <a:close/>
                  <a:moveTo>
                    <a:pt x="54865" y="73879"/>
                  </a:moveTo>
                  <a:cubicBezTo>
                    <a:pt x="54817" y="73772"/>
                    <a:pt x="54865" y="73641"/>
                    <a:pt x="54960" y="73593"/>
                  </a:cubicBezTo>
                  <a:lnTo>
                    <a:pt x="54960" y="73593"/>
                  </a:lnTo>
                  <a:cubicBezTo>
                    <a:pt x="55067" y="73557"/>
                    <a:pt x="55186" y="73593"/>
                    <a:pt x="55246" y="73700"/>
                  </a:cubicBezTo>
                  <a:lnTo>
                    <a:pt x="55246" y="73700"/>
                  </a:lnTo>
                  <a:cubicBezTo>
                    <a:pt x="55294" y="73807"/>
                    <a:pt x="55246" y="73926"/>
                    <a:pt x="55139" y="73986"/>
                  </a:cubicBezTo>
                  <a:lnTo>
                    <a:pt x="55139" y="73986"/>
                  </a:lnTo>
                  <a:cubicBezTo>
                    <a:pt x="55115" y="73998"/>
                    <a:pt x="55079" y="73998"/>
                    <a:pt x="55055" y="73998"/>
                  </a:cubicBezTo>
                  <a:lnTo>
                    <a:pt x="55055" y="73998"/>
                  </a:lnTo>
                  <a:cubicBezTo>
                    <a:pt x="54984" y="73998"/>
                    <a:pt x="54901" y="73950"/>
                    <a:pt x="54865" y="73879"/>
                  </a:cubicBezTo>
                  <a:close/>
                  <a:moveTo>
                    <a:pt x="20170" y="72819"/>
                  </a:moveTo>
                  <a:lnTo>
                    <a:pt x="20170" y="72819"/>
                  </a:lnTo>
                  <a:lnTo>
                    <a:pt x="20170" y="72819"/>
                  </a:lnTo>
                  <a:cubicBezTo>
                    <a:pt x="20063" y="72760"/>
                    <a:pt x="20039" y="72640"/>
                    <a:pt x="20075" y="72545"/>
                  </a:cubicBezTo>
                  <a:lnTo>
                    <a:pt x="20075" y="72545"/>
                  </a:lnTo>
                  <a:cubicBezTo>
                    <a:pt x="20146" y="72438"/>
                    <a:pt x="20265" y="72402"/>
                    <a:pt x="20361" y="72450"/>
                  </a:cubicBezTo>
                  <a:lnTo>
                    <a:pt x="20361" y="72450"/>
                  </a:lnTo>
                  <a:cubicBezTo>
                    <a:pt x="20468" y="72510"/>
                    <a:pt x="20504" y="72629"/>
                    <a:pt x="20456" y="72736"/>
                  </a:cubicBezTo>
                  <a:lnTo>
                    <a:pt x="20456" y="72736"/>
                  </a:lnTo>
                  <a:cubicBezTo>
                    <a:pt x="20408" y="72807"/>
                    <a:pt x="20349" y="72843"/>
                    <a:pt x="20277" y="72843"/>
                  </a:cubicBezTo>
                  <a:lnTo>
                    <a:pt x="20277" y="72843"/>
                  </a:lnTo>
                  <a:cubicBezTo>
                    <a:pt x="20242" y="72855"/>
                    <a:pt x="20194" y="72843"/>
                    <a:pt x="20170" y="72819"/>
                  </a:cubicBezTo>
                  <a:close/>
                  <a:moveTo>
                    <a:pt x="57163" y="72724"/>
                  </a:moveTo>
                  <a:cubicBezTo>
                    <a:pt x="57103" y="72617"/>
                    <a:pt x="57151" y="72498"/>
                    <a:pt x="57258" y="72438"/>
                  </a:cubicBezTo>
                  <a:lnTo>
                    <a:pt x="57258" y="72438"/>
                  </a:lnTo>
                  <a:cubicBezTo>
                    <a:pt x="57365" y="72379"/>
                    <a:pt x="57496" y="72426"/>
                    <a:pt x="57544" y="72521"/>
                  </a:cubicBezTo>
                  <a:lnTo>
                    <a:pt x="57544" y="72521"/>
                  </a:lnTo>
                  <a:cubicBezTo>
                    <a:pt x="57603" y="72629"/>
                    <a:pt x="57556" y="72760"/>
                    <a:pt x="57449" y="72807"/>
                  </a:cubicBezTo>
                  <a:lnTo>
                    <a:pt x="57449" y="72807"/>
                  </a:lnTo>
                  <a:cubicBezTo>
                    <a:pt x="57425" y="72819"/>
                    <a:pt x="57377" y="72843"/>
                    <a:pt x="57341" y="72843"/>
                  </a:cubicBezTo>
                  <a:lnTo>
                    <a:pt x="57341" y="72843"/>
                  </a:lnTo>
                  <a:cubicBezTo>
                    <a:pt x="57270" y="72843"/>
                    <a:pt x="57211" y="72795"/>
                    <a:pt x="57163" y="72724"/>
                  </a:cubicBezTo>
                  <a:close/>
                  <a:moveTo>
                    <a:pt x="17932" y="71497"/>
                  </a:moveTo>
                  <a:cubicBezTo>
                    <a:pt x="17837" y="71438"/>
                    <a:pt x="17801" y="71307"/>
                    <a:pt x="17872" y="71200"/>
                  </a:cubicBezTo>
                  <a:lnTo>
                    <a:pt x="17872" y="71200"/>
                  </a:lnTo>
                  <a:cubicBezTo>
                    <a:pt x="17932" y="71093"/>
                    <a:pt x="18075" y="71069"/>
                    <a:pt x="18170" y="71140"/>
                  </a:cubicBezTo>
                  <a:lnTo>
                    <a:pt x="18170" y="71140"/>
                  </a:lnTo>
                  <a:cubicBezTo>
                    <a:pt x="18277" y="71200"/>
                    <a:pt x="18313" y="71331"/>
                    <a:pt x="18229" y="71438"/>
                  </a:cubicBezTo>
                  <a:lnTo>
                    <a:pt x="18229" y="71438"/>
                  </a:lnTo>
                  <a:cubicBezTo>
                    <a:pt x="18194" y="71497"/>
                    <a:pt x="18134" y="71545"/>
                    <a:pt x="18051" y="71545"/>
                  </a:cubicBezTo>
                  <a:lnTo>
                    <a:pt x="18051" y="71545"/>
                  </a:lnTo>
                  <a:cubicBezTo>
                    <a:pt x="18015" y="71533"/>
                    <a:pt x="17979" y="71509"/>
                    <a:pt x="17932" y="71497"/>
                  </a:cubicBezTo>
                  <a:close/>
                  <a:moveTo>
                    <a:pt x="59389" y="71426"/>
                  </a:moveTo>
                  <a:cubicBezTo>
                    <a:pt x="59330" y="71319"/>
                    <a:pt x="59354" y="71200"/>
                    <a:pt x="59449" y="71140"/>
                  </a:cubicBezTo>
                  <a:lnTo>
                    <a:pt x="59449" y="71140"/>
                  </a:lnTo>
                  <a:cubicBezTo>
                    <a:pt x="59532" y="71081"/>
                    <a:pt x="59663" y="71105"/>
                    <a:pt x="59747" y="71200"/>
                  </a:cubicBezTo>
                  <a:lnTo>
                    <a:pt x="59747" y="71200"/>
                  </a:lnTo>
                  <a:cubicBezTo>
                    <a:pt x="59806" y="71307"/>
                    <a:pt x="59770" y="71426"/>
                    <a:pt x="59687" y="71497"/>
                  </a:cubicBezTo>
                  <a:lnTo>
                    <a:pt x="59687" y="71497"/>
                  </a:lnTo>
                  <a:cubicBezTo>
                    <a:pt x="59651" y="71509"/>
                    <a:pt x="59604" y="71533"/>
                    <a:pt x="59580" y="71533"/>
                  </a:cubicBezTo>
                  <a:lnTo>
                    <a:pt x="59580" y="71533"/>
                  </a:lnTo>
                  <a:cubicBezTo>
                    <a:pt x="59508" y="71509"/>
                    <a:pt x="59425" y="71486"/>
                    <a:pt x="59389" y="71426"/>
                  </a:cubicBezTo>
                  <a:close/>
                  <a:moveTo>
                    <a:pt x="15812" y="70021"/>
                  </a:moveTo>
                  <a:cubicBezTo>
                    <a:pt x="15717" y="69950"/>
                    <a:pt x="15693" y="69831"/>
                    <a:pt x="15765" y="69723"/>
                  </a:cubicBezTo>
                  <a:lnTo>
                    <a:pt x="15765" y="69723"/>
                  </a:lnTo>
                  <a:cubicBezTo>
                    <a:pt x="15836" y="69640"/>
                    <a:pt x="15955" y="69604"/>
                    <a:pt x="16063" y="69688"/>
                  </a:cubicBezTo>
                  <a:lnTo>
                    <a:pt x="16063" y="69688"/>
                  </a:lnTo>
                  <a:cubicBezTo>
                    <a:pt x="16146" y="69759"/>
                    <a:pt x="16182" y="69878"/>
                    <a:pt x="16110" y="69985"/>
                  </a:cubicBezTo>
                  <a:lnTo>
                    <a:pt x="16110" y="69985"/>
                  </a:lnTo>
                  <a:cubicBezTo>
                    <a:pt x="16063" y="70045"/>
                    <a:pt x="16003" y="70069"/>
                    <a:pt x="15943" y="70069"/>
                  </a:cubicBezTo>
                  <a:lnTo>
                    <a:pt x="15943" y="70069"/>
                  </a:lnTo>
                  <a:cubicBezTo>
                    <a:pt x="15884" y="70069"/>
                    <a:pt x="15836" y="70057"/>
                    <a:pt x="15812" y="70021"/>
                  </a:cubicBezTo>
                  <a:close/>
                  <a:moveTo>
                    <a:pt x="61532" y="69962"/>
                  </a:moveTo>
                  <a:cubicBezTo>
                    <a:pt x="61449" y="69878"/>
                    <a:pt x="61485" y="69747"/>
                    <a:pt x="61568" y="69664"/>
                  </a:cubicBezTo>
                  <a:lnTo>
                    <a:pt x="61568" y="69664"/>
                  </a:lnTo>
                  <a:cubicBezTo>
                    <a:pt x="61663" y="69592"/>
                    <a:pt x="61794" y="69628"/>
                    <a:pt x="61866" y="69712"/>
                  </a:cubicBezTo>
                  <a:lnTo>
                    <a:pt x="61866" y="69712"/>
                  </a:lnTo>
                  <a:cubicBezTo>
                    <a:pt x="61949" y="69807"/>
                    <a:pt x="61913" y="69938"/>
                    <a:pt x="61830" y="70009"/>
                  </a:cubicBezTo>
                  <a:lnTo>
                    <a:pt x="61830" y="70009"/>
                  </a:lnTo>
                  <a:cubicBezTo>
                    <a:pt x="61794" y="70045"/>
                    <a:pt x="61747" y="70057"/>
                    <a:pt x="61711" y="70057"/>
                  </a:cubicBezTo>
                  <a:lnTo>
                    <a:pt x="61711" y="70057"/>
                  </a:lnTo>
                  <a:cubicBezTo>
                    <a:pt x="61628" y="70057"/>
                    <a:pt x="61556" y="70021"/>
                    <a:pt x="61532" y="69962"/>
                  </a:cubicBezTo>
                  <a:close/>
                  <a:moveTo>
                    <a:pt x="13765" y="68438"/>
                  </a:moveTo>
                  <a:lnTo>
                    <a:pt x="13765" y="68438"/>
                  </a:lnTo>
                  <a:lnTo>
                    <a:pt x="13765" y="68438"/>
                  </a:lnTo>
                  <a:cubicBezTo>
                    <a:pt x="13681" y="68354"/>
                    <a:pt x="13669" y="68223"/>
                    <a:pt x="13741" y="68140"/>
                  </a:cubicBezTo>
                  <a:lnTo>
                    <a:pt x="13741" y="68140"/>
                  </a:lnTo>
                  <a:cubicBezTo>
                    <a:pt x="13812" y="68045"/>
                    <a:pt x="13943" y="68033"/>
                    <a:pt x="14038" y="68104"/>
                  </a:cubicBezTo>
                  <a:lnTo>
                    <a:pt x="14038" y="68104"/>
                  </a:lnTo>
                  <a:cubicBezTo>
                    <a:pt x="14122" y="68176"/>
                    <a:pt x="14146" y="68319"/>
                    <a:pt x="14062" y="68402"/>
                  </a:cubicBezTo>
                  <a:lnTo>
                    <a:pt x="14062" y="68402"/>
                  </a:lnTo>
                  <a:cubicBezTo>
                    <a:pt x="14027" y="68449"/>
                    <a:pt x="13967" y="68473"/>
                    <a:pt x="13907" y="68473"/>
                  </a:cubicBezTo>
                  <a:lnTo>
                    <a:pt x="13907" y="68473"/>
                  </a:lnTo>
                  <a:cubicBezTo>
                    <a:pt x="13860" y="68473"/>
                    <a:pt x="13812" y="68461"/>
                    <a:pt x="13765" y="68438"/>
                  </a:cubicBezTo>
                  <a:close/>
                  <a:moveTo>
                    <a:pt x="63557" y="68390"/>
                  </a:moveTo>
                  <a:cubicBezTo>
                    <a:pt x="63473" y="68295"/>
                    <a:pt x="63497" y="68164"/>
                    <a:pt x="63580" y="68092"/>
                  </a:cubicBezTo>
                  <a:lnTo>
                    <a:pt x="63580" y="68092"/>
                  </a:lnTo>
                  <a:cubicBezTo>
                    <a:pt x="63676" y="68021"/>
                    <a:pt x="63807" y="68033"/>
                    <a:pt x="63878" y="68116"/>
                  </a:cubicBezTo>
                  <a:lnTo>
                    <a:pt x="63878" y="68116"/>
                  </a:lnTo>
                  <a:cubicBezTo>
                    <a:pt x="63949" y="68211"/>
                    <a:pt x="63938" y="68342"/>
                    <a:pt x="63854" y="68414"/>
                  </a:cubicBezTo>
                  <a:lnTo>
                    <a:pt x="63854" y="68414"/>
                  </a:lnTo>
                  <a:cubicBezTo>
                    <a:pt x="63807" y="68449"/>
                    <a:pt x="63759" y="68461"/>
                    <a:pt x="63711" y="68461"/>
                  </a:cubicBezTo>
                  <a:lnTo>
                    <a:pt x="63711" y="68461"/>
                  </a:lnTo>
                  <a:cubicBezTo>
                    <a:pt x="63652" y="68461"/>
                    <a:pt x="63592" y="68438"/>
                    <a:pt x="63557" y="68390"/>
                  </a:cubicBezTo>
                  <a:close/>
                  <a:moveTo>
                    <a:pt x="11848" y="66687"/>
                  </a:moveTo>
                  <a:cubicBezTo>
                    <a:pt x="11764" y="66616"/>
                    <a:pt x="11764" y="66485"/>
                    <a:pt x="11848" y="66390"/>
                  </a:cubicBezTo>
                  <a:lnTo>
                    <a:pt x="11848" y="66390"/>
                  </a:lnTo>
                  <a:cubicBezTo>
                    <a:pt x="11943" y="66306"/>
                    <a:pt x="12062" y="66306"/>
                    <a:pt x="12145" y="66390"/>
                  </a:cubicBezTo>
                  <a:lnTo>
                    <a:pt x="12145" y="66390"/>
                  </a:lnTo>
                  <a:cubicBezTo>
                    <a:pt x="12241" y="66473"/>
                    <a:pt x="12241" y="66604"/>
                    <a:pt x="12145" y="66687"/>
                  </a:cubicBezTo>
                  <a:lnTo>
                    <a:pt x="12145" y="66687"/>
                  </a:lnTo>
                  <a:cubicBezTo>
                    <a:pt x="12098" y="66735"/>
                    <a:pt x="12062" y="66747"/>
                    <a:pt x="12002" y="66747"/>
                  </a:cubicBezTo>
                  <a:lnTo>
                    <a:pt x="12002" y="66747"/>
                  </a:lnTo>
                  <a:cubicBezTo>
                    <a:pt x="11943" y="66747"/>
                    <a:pt x="11895" y="66723"/>
                    <a:pt x="11848" y="66687"/>
                  </a:cubicBezTo>
                  <a:close/>
                  <a:moveTo>
                    <a:pt x="65473" y="66664"/>
                  </a:moveTo>
                  <a:cubicBezTo>
                    <a:pt x="65402" y="66568"/>
                    <a:pt x="65402" y="66449"/>
                    <a:pt x="65473" y="66366"/>
                  </a:cubicBezTo>
                  <a:lnTo>
                    <a:pt x="65473" y="66366"/>
                  </a:lnTo>
                  <a:cubicBezTo>
                    <a:pt x="65557" y="66294"/>
                    <a:pt x="65700" y="66294"/>
                    <a:pt x="65771" y="66366"/>
                  </a:cubicBezTo>
                  <a:lnTo>
                    <a:pt x="65771" y="66366"/>
                  </a:lnTo>
                  <a:cubicBezTo>
                    <a:pt x="65843" y="66449"/>
                    <a:pt x="65843" y="66592"/>
                    <a:pt x="65771" y="66664"/>
                  </a:cubicBezTo>
                  <a:lnTo>
                    <a:pt x="65771" y="66664"/>
                  </a:lnTo>
                  <a:cubicBezTo>
                    <a:pt x="65723" y="66699"/>
                    <a:pt x="65676" y="66723"/>
                    <a:pt x="65616" y="66723"/>
                  </a:cubicBezTo>
                  <a:lnTo>
                    <a:pt x="65616" y="66723"/>
                  </a:lnTo>
                  <a:cubicBezTo>
                    <a:pt x="65557" y="66735"/>
                    <a:pt x="65521" y="66699"/>
                    <a:pt x="65473" y="66664"/>
                  </a:cubicBezTo>
                  <a:close/>
                  <a:moveTo>
                    <a:pt x="10050" y="64818"/>
                  </a:moveTo>
                  <a:cubicBezTo>
                    <a:pt x="9978" y="64723"/>
                    <a:pt x="9978" y="64592"/>
                    <a:pt x="10062" y="64520"/>
                  </a:cubicBezTo>
                  <a:lnTo>
                    <a:pt x="10062" y="64520"/>
                  </a:lnTo>
                  <a:cubicBezTo>
                    <a:pt x="10157" y="64449"/>
                    <a:pt x="10288" y="64449"/>
                    <a:pt x="10359" y="64532"/>
                  </a:cubicBezTo>
                  <a:lnTo>
                    <a:pt x="10359" y="64532"/>
                  </a:lnTo>
                  <a:cubicBezTo>
                    <a:pt x="10431" y="64628"/>
                    <a:pt x="10431" y="64759"/>
                    <a:pt x="10348" y="64830"/>
                  </a:cubicBezTo>
                  <a:lnTo>
                    <a:pt x="10348" y="64830"/>
                  </a:lnTo>
                  <a:cubicBezTo>
                    <a:pt x="10300" y="64866"/>
                    <a:pt x="10252" y="64890"/>
                    <a:pt x="10193" y="64890"/>
                  </a:cubicBezTo>
                  <a:lnTo>
                    <a:pt x="10193" y="64890"/>
                  </a:lnTo>
                  <a:cubicBezTo>
                    <a:pt x="10133" y="64890"/>
                    <a:pt x="10074" y="64878"/>
                    <a:pt x="10050" y="64818"/>
                  </a:cubicBezTo>
                  <a:close/>
                  <a:moveTo>
                    <a:pt x="67271" y="64818"/>
                  </a:moveTo>
                  <a:cubicBezTo>
                    <a:pt x="67188" y="64747"/>
                    <a:pt x="67188" y="64604"/>
                    <a:pt x="67259" y="64520"/>
                  </a:cubicBezTo>
                  <a:lnTo>
                    <a:pt x="67259" y="64520"/>
                  </a:lnTo>
                  <a:cubicBezTo>
                    <a:pt x="67331" y="64425"/>
                    <a:pt x="67474" y="64425"/>
                    <a:pt x="67557" y="64509"/>
                  </a:cubicBezTo>
                  <a:lnTo>
                    <a:pt x="67557" y="64509"/>
                  </a:lnTo>
                  <a:cubicBezTo>
                    <a:pt x="67640" y="64580"/>
                    <a:pt x="67640" y="64711"/>
                    <a:pt x="67569" y="64806"/>
                  </a:cubicBezTo>
                  <a:lnTo>
                    <a:pt x="67569" y="64806"/>
                  </a:lnTo>
                  <a:lnTo>
                    <a:pt x="67569" y="64806"/>
                  </a:lnTo>
                  <a:lnTo>
                    <a:pt x="67569" y="64806"/>
                  </a:lnTo>
                  <a:cubicBezTo>
                    <a:pt x="67521" y="64842"/>
                    <a:pt x="67462" y="64878"/>
                    <a:pt x="67426" y="64878"/>
                  </a:cubicBezTo>
                  <a:lnTo>
                    <a:pt x="67426" y="64878"/>
                  </a:lnTo>
                  <a:cubicBezTo>
                    <a:pt x="67367" y="64878"/>
                    <a:pt x="67319" y="64866"/>
                    <a:pt x="67271" y="64818"/>
                  </a:cubicBezTo>
                  <a:close/>
                  <a:moveTo>
                    <a:pt x="8371" y="62854"/>
                  </a:moveTo>
                  <a:cubicBezTo>
                    <a:pt x="8288" y="62758"/>
                    <a:pt x="8312" y="62627"/>
                    <a:pt x="8395" y="62556"/>
                  </a:cubicBezTo>
                  <a:lnTo>
                    <a:pt x="8395" y="62556"/>
                  </a:lnTo>
                  <a:cubicBezTo>
                    <a:pt x="8490" y="62484"/>
                    <a:pt x="8621" y="62496"/>
                    <a:pt x="8693" y="62580"/>
                  </a:cubicBezTo>
                  <a:lnTo>
                    <a:pt x="8693" y="62580"/>
                  </a:lnTo>
                  <a:cubicBezTo>
                    <a:pt x="8764" y="62675"/>
                    <a:pt x="8752" y="62806"/>
                    <a:pt x="8669" y="62877"/>
                  </a:cubicBezTo>
                  <a:lnTo>
                    <a:pt x="8669" y="62877"/>
                  </a:lnTo>
                  <a:cubicBezTo>
                    <a:pt x="8621" y="62913"/>
                    <a:pt x="8573" y="62925"/>
                    <a:pt x="8526" y="62925"/>
                  </a:cubicBezTo>
                  <a:lnTo>
                    <a:pt x="8526" y="62925"/>
                  </a:lnTo>
                  <a:cubicBezTo>
                    <a:pt x="8466" y="62925"/>
                    <a:pt x="8407" y="62901"/>
                    <a:pt x="8371" y="62854"/>
                  </a:cubicBezTo>
                  <a:close/>
                  <a:moveTo>
                    <a:pt x="68950" y="62865"/>
                  </a:moveTo>
                  <a:cubicBezTo>
                    <a:pt x="68867" y="62794"/>
                    <a:pt x="68855" y="62663"/>
                    <a:pt x="68926" y="62568"/>
                  </a:cubicBezTo>
                  <a:lnTo>
                    <a:pt x="68926" y="62568"/>
                  </a:lnTo>
                  <a:cubicBezTo>
                    <a:pt x="68998" y="62484"/>
                    <a:pt x="69129" y="62461"/>
                    <a:pt x="69224" y="62532"/>
                  </a:cubicBezTo>
                  <a:lnTo>
                    <a:pt x="69224" y="62532"/>
                  </a:lnTo>
                  <a:cubicBezTo>
                    <a:pt x="69307" y="62615"/>
                    <a:pt x="69331" y="62746"/>
                    <a:pt x="69248" y="62830"/>
                  </a:cubicBezTo>
                  <a:lnTo>
                    <a:pt x="69248" y="62830"/>
                  </a:lnTo>
                  <a:cubicBezTo>
                    <a:pt x="69212" y="62877"/>
                    <a:pt x="69152" y="62913"/>
                    <a:pt x="69093" y="62913"/>
                  </a:cubicBezTo>
                  <a:lnTo>
                    <a:pt x="69093" y="62913"/>
                  </a:lnTo>
                  <a:cubicBezTo>
                    <a:pt x="69045" y="62913"/>
                    <a:pt x="68986" y="62901"/>
                    <a:pt x="68950" y="62865"/>
                  </a:cubicBezTo>
                  <a:close/>
                  <a:moveTo>
                    <a:pt x="6835" y="60770"/>
                  </a:moveTo>
                  <a:cubicBezTo>
                    <a:pt x="6764" y="60675"/>
                    <a:pt x="6788" y="60544"/>
                    <a:pt x="6883" y="60472"/>
                  </a:cubicBezTo>
                  <a:lnTo>
                    <a:pt x="6883" y="60472"/>
                  </a:lnTo>
                  <a:cubicBezTo>
                    <a:pt x="6966" y="60413"/>
                    <a:pt x="7097" y="60425"/>
                    <a:pt x="7180" y="60532"/>
                  </a:cubicBezTo>
                  <a:lnTo>
                    <a:pt x="7180" y="60532"/>
                  </a:lnTo>
                  <a:cubicBezTo>
                    <a:pt x="7252" y="60615"/>
                    <a:pt x="7216" y="60758"/>
                    <a:pt x="7121" y="60829"/>
                  </a:cubicBezTo>
                  <a:lnTo>
                    <a:pt x="7121" y="60829"/>
                  </a:lnTo>
                  <a:cubicBezTo>
                    <a:pt x="7085" y="60853"/>
                    <a:pt x="7038" y="60853"/>
                    <a:pt x="7002" y="60853"/>
                  </a:cubicBezTo>
                  <a:lnTo>
                    <a:pt x="7002" y="60853"/>
                  </a:lnTo>
                  <a:cubicBezTo>
                    <a:pt x="6942" y="60853"/>
                    <a:pt x="6859" y="60829"/>
                    <a:pt x="6835" y="60770"/>
                  </a:cubicBezTo>
                  <a:close/>
                  <a:moveTo>
                    <a:pt x="70486" y="60794"/>
                  </a:moveTo>
                  <a:cubicBezTo>
                    <a:pt x="70403" y="60734"/>
                    <a:pt x="70367" y="60603"/>
                    <a:pt x="70426" y="60496"/>
                  </a:cubicBezTo>
                  <a:lnTo>
                    <a:pt x="70426" y="60496"/>
                  </a:lnTo>
                  <a:cubicBezTo>
                    <a:pt x="70498" y="60413"/>
                    <a:pt x="70617" y="60377"/>
                    <a:pt x="70724" y="60437"/>
                  </a:cubicBezTo>
                  <a:lnTo>
                    <a:pt x="70724" y="60437"/>
                  </a:lnTo>
                  <a:cubicBezTo>
                    <a:pt x="70819" y="60520"/>
                    <a:pt x="70843" y="60627"/>
                    <a:pt x="70784" y="60734"/>
                  </a:cubicBezTo>
                  <a:lnTo>
                    <a:pt x="70784" y="60734"/>
                  </a:lnTo>
                  <a:cubicBezTo>
                    <a:pt x="70736" y="60794"/>
                    <a:pt x="70676" y="60829"/>
                    <a:pt x="70605" y="60829"/>
                  </a:cubicBezTo>
                  <a:lnTo>
                    <a:pt x="70605" y="60829"/>
                  </a:lnTo>
                  <a:cubicBezTo>
                    <a:pt x="70581" y="60829"/>
                    <a:pt x="70534" y="60829"/>
                    <a:pt x="70486" y="60794"/>
                  </a:cubicBezTo>
                  <a:close/>
                  <a:moveTo>
                    <a:pt x="5430" y="58579"/>
                  </a:moveTo>
                  <a:cubicBezTo>
                    <a:pt x="5371" y="58472"/>
                    <a:pt x="5406" y="58341"/>
                    <a:pt x="5514" y="58293"/>
                  </a:cubicBezTo>
                  <a:lnTo>
                    <a:pt x="5514" y="58293"/>
                  </a:lnTo>
                  <a:cubicBezTo>
                    <a:pt x="5609" y="58234"/>
                    <a:pt x="5728" y="58270"/>
                    <a:pt x="5787" y="58377"/>
                  </a:cubicBezTo>
                  <a:lnTo>
                    <a:pt x="5787" y="58377"/>
                  </a:lnTo>
                  <a:cubicBezTo>
                    <a:pt x="5859" y="58472"/>
                    <a:pt x="5823" y="58591"/>
                    <a:pt x="5716" y="58651"/>
                  </a:cubicBezTo>
                  <a:lnTo>
                    <a:pt x="5716" y="58651"/>
                  </a:lnTo>
                  <a:cubicBezTo>
                    <a:pt x="5692" y="58674"/>
                    <a:pt x="5645" y="58686"/>
                    <a:pt x="5609" y="58686"/>
                  </a:cubicBezTo>
                  <a:lnTo>
                    <a:pt x="5609" y="58686"/>
                  </a:lnTo>
                  <a:cubicBezTo>
                    <a:pt x="5537" y="58686"/>
                    <a:pt x="5466" y="58651"/>
                    <a:pt x="5430" y="58579"/>
                  </a:cubicBezTo>
                  <a:close/>
                  <a:moveTo>
                    <a:pt x="71903" y="58627"/>
                  </a:moveTo>
                  <a:cubicBezTo>
                    <a:pt x="71796" y="58567"/>
                    <a:pt x="71772" y="58436"/>
                    <a:pt x="71831" y="58341"/>
                  </a:cubicBezTo>
                  <a:lnTo>
                    <a:pt x="71831" y="58341"/>
                  </a:lnTo>
                  <a:cubicBezTo>
                    <a:pt x="71891" y="58234"/>
                    <a:pt x="72022" y="58210"/>
                    <a:pt x="72105" y="58270"/>
                  </a:cubicBezTo>
                  <a:lnTo>
                    <a:pt x="72105" y="58270"/>
                  </a:lnTo>
                  <a:cubicBezTo>
                    <a:pt x="72212" y="58329"/>
                    <a:pt x="72248" y="58460"/>
                    <a:pt x="72189" y="58555"/>
                  </a:cubicBezTo>
                  <a:lnTo>
                    <a:pt x="72189" y="58555"/>
                  </a:lnTo>
                  <a:cubicBezTo>
                    <a:pt x="72141" y="58627"/>
                    <a:pt x="72081" y="58651"/>
                    <a:pt x="72010" y="58651"/>
                  </a:cubicBezTo>
                  <a:lnTo>
                    <a:pt x="72010" y="58651"/>
                  </a:lnTo>
                  <a:cubicBezTo>
                    <a:pt x="71962" y="58651"/>
                    <a:pt x="71927" y="58651"/>
                    <a:pt x="71903" y="58627"/>
                  </a:cubicBezTo>
                  <a:close/>
                  <a:moveTo>
                    <a:pt x="4180" y="56317"/>
                  </a:moveTo>
                  <a:lnTo>
                    <a:pt x="4180" y="56317"/>
                  </a:lnTo>
                  <a:lnTo>
                    <a:pt x="4180" y="56317"/>
                  </a:lnTo>
                  <a:cubicBezTo>
                    <a:pt x="4144" y="56210"/>
                    <a:pt x="4168" y="56091"/>
                    <a:pt x="4275" y="56031"/>
                  </a:cubicBezTo>
                  <a:lnTo>
                    <a:pt x="4275" y="56031"/>
                  </a:lnTo>
                  <a:cubicBezTo>
                    <a:pt x="4382" y="55996"/>
                    <a:pt x="4502" y="56019"/>
                    <a:pt x="4561" y="56127"/>
                  </a:cubicBezTo>
                  <a:lnTo>
                    <a:pt x="4561" y="56127"/>
                  </a:lnTo>
                  <a:cubicBezTo>
                    <a:pt x="4597" y="56234"/>
                    <a:pt x="4573" y="56353"/>
                    <a:pt x="4466" y="56412"/>
                  </a:cubicBezTo>
                  <a:lnTo>
                    <a:pt x="4466" y="56412"/>
                  </a:lnTo>
                  <a:cubicBezTo>
                    <a:pt x="4442" y="56424"/>
                    <a:pt x="4406" y="56436"/>
                    <a:pt x="4382" y="56436"/>
                  </a:cubicBezTo>
                  <a:lnTo>
                    <a:pt x="4382" y="56436"/>
                  </a:lnTo>
                  <a:cubicBezTo>
                    <a:pt x="4287" y="56424"/>
                    <a:pt x="4216" y="56377"/>
                    <a:pt x="4180" y="56317"/>
                  </a:cubicBezTo>
                  <a:close/>
                  <a:moveTo>
                    <a:pt x="73153" y="56377"/>
                  </a:moveTo>
                  <a:cubicBezTo>
                    <a:pt x="73046" y="56317"/>
                    <a:pt x="72998" y="56198"/>
                    <a:pt x="73058" y="56091"/>
                  </a:cubicBezTo>
                  <a:lnTo>
                    <a:pt x="73058" y="56091"/>
                  </a:lnTo>
                  <a:cubicBezTo>
                    <a:pt x="73105" y="55996"/>
                    <a:pt x="73248" y="55948"/>
                    <a:pt x="73343" y="56007"/>
                  </a:cubicBezTo>
                  <a:lnTo>
                    <a:pt x="73343" y="56007"/>
                  </a:lnTo>
                  <a:cubicBezTo>
                    <a:pt x="73451" y="56055"/>
                    <a:pt x="73498" y="56186"/>
                    <a:pt x="73439" y="56293"/>
                  </a:cubicBezTo>
                  <a:lnTo>
                    <a:pt x="73439" y="56293"/>
                  </a:lnTo>
                  <a:cubicBezTo>
                    <a:pt x="73403" y="56365"/>
                    <a:pt x="73332" y="56412"/>
                    <a:pt x="73248" y="56412"/>
                  </a:cubicBezTo>
                  <a:lnTo>
                    <a:pt x="73248" y="56412"/>
                  </a:lnTo>
                  <a:cubicBezTo>
                    <a:pt x="73213" y="56388"/>
                    <a:pt x="73177" y="56388"/>
                    <a:pt x="73153" y="56377"/>
                  </a:cubicBezTo>
                  <a:close/>
                  <a:moveTo>
                    <a:pt x="3085" y="53960"/>
                  </a:moveTo>
                  <a:cubicBezTo>
                    <a:pt x="3037" y="53864"/>
                    <a:pt x="3085" y="53745"/>
                    <a:pt x="3192" y="53686"/>
                  </a:cubicBezTo>
                  <a:lnTo>
                    <a:pt x="3192" y="53686"/>
                  </a:lnTo>
                  <a:cubicBezTo>
                    <a:pt x="3299" y="53638"/>
                    <a:pt x="3430" y="53686"/>
                    <a:pt x="3478" y="53781"/>
                  </a:cubicBezTo>
                  <a:lnTo>
                    <a:pt x="3478" y="53781"/>
                  </a:lnTo>
                  <a:cubicBezTo>
                    <a:pt x="3513" y="53888"/>
                    <a:pt x="3478" y="54007"/>
                    <a:pt x="3370" y="54067"/>
                  </a:cubicBezTo>
                  <a:lnTo>
                    <a:pt x="3370" y="54067"/>
                  </a:lnTo>
                  <a:cubicBezTo>
                    <a:pt x="3335" y="54079"/>
                    <a:pt x="3311" y="54079"/>
                    <a:pt x="3275" y="54079"/>
                  </a:cubicBezTo>
                  <a:lnTo>
                    <a:pt x="3275" y="54079"/>
                  </a:lnTo>
                  <a:cubicBezTo>
                    <a:pt x="3204" y="54091"/>
                    <a:pt x="3132" y="54043"/>
                    <a:pt x="3085" y="53960"/>
                  </a:cubicBezTo>
                  <a:close/>
                  <a:moveTo>
                    <a:pt x="74248" y="54043"/>
                  </a:moveTo>
                  <a:cubicBezTo>
                    <a:pt x="74153" y="53995"/>
                    <a:pt x="74094" y="53876"/>
                    <a:pt x="74153" y="53769"/>
                  </a:cubicBezTo>
                  <a:lnTo>
                    <a:pt x="74153" y="53769"/>
                  </a:lnTo>
                  <a:cubicBezTo>
                    <a:pt x="74189" y="53662"/>
                    <a:pt x="74308" y="53602"/>
                    <a:pt x="74415" y="53650"/>
                  </a:cubicBezTo>
                  <a:lnTo>
                    <a:pt x="74415" y="53650"/>
                  </a:lnTo>
                  <a:cubicBezTo>
                    <a:pt x="74522" y="53698"/>
                    <a:pt x="74570" y="53817"/>
                    <a:pt x="74522" y="53924"/>
                  </a:cubicBezTo>
                  <a:lnTo>
                    <a:pt x="74522" y="53924"/>
                  </a:lnTo>
                  <a:cubicBezTo>
                    <a:pt x="74486" y="53995"/>
                    <a:pt x="74415" y="54055"/>
                    <a:pt x="74332" y="54055"/>
                  </a:cubicBezTo>
                  <a:lnTo>
                    <a:pt x="74332" y="54055"/>
                  </a:lnTo>
                  <a:cubicBezTo>
                    <a:pt x="74308" y="54055"/>
                    <a:pt x="74284" y="54055"/>
                    <a:pt x="74248" y="54043"/>
                  </a:cubicBezTo>
                  <a:close/>
                  <a:moveTo>
                    <a:pt x="2156" y="51555"/>
                  </a:moveTo>
                  <a:cubicBezTo>
                    <a:pt x="2132" y="51435"/>
                    <a:pt x="2180" y="51316"/>
                    <a:pt x="2299" y="51281"/>
                  </a:cubicBezTo>
                  <a:lnTo>
                    <a:pt x="2299" y="51281"/>
                  </a:lnTo>
                  <a:cubicBezTo>
                    <a:pt x="2406" y="51257"/>
                    <a:pt x="2513" y="51305"/>
                    <a:pt x="2561" y="51424"/>
                  </a:cubicBezTo>
                  <a:lnTo>
                    <a:pt x="2561" y="51424"/>
                  </a:lnTo>
                  <a:cubicBezTo>
                    <a:pt x="2597" y="51519"/>
                    <a:pt x="2549" y="51638"/>
                    <a:pt x="2430" y="51686"/>
                  </a:cubicBezTo>
                  <a:lnTo>
                    <a:pt x="2430" y="51686"/>
                  </a:lnTo>
                  <a:cubicBezTo>
                    <a:pt x="2394" y="51697"/>
                    <a:pt x="2382" y="51697"/>
                    <a:pt x="2358" y="51697"/>
                  </a:cubicBezTo>
                  <a:lnTo>
                    <a:pt x="2358" y="51697"/>
                  </a:lnTo>
                  <a:cubicBezTo>
                    <a:pt x="2263" y="51686"/>
                    <a:pt x="2192" y="51638"/>
                    <a:pt x="2156" y="51555"/>
                  </a:cubicBezTo>
                  <a:close/>
                  <a:moveTo>
                    <a:pt x="75189" y="51638"/>
                  </a:moveTo>
                  <a:cubicBezTo>
                    <a:pt x="75082" y="51602"/>
                    <a:pt x="75034" y="51483"/>
                    <a:pt x="75058" y="51376"/>
                  </a:cubicBezTo>
                  <a:lnTo>
                    <a:pt x="75058" y="51376"/>
                  </a:lnTo>
                  <a:cubicBezTo>
                    <a:pt x="75106" y="51269"/>
                    <a:pt x="75225" y="51209"/>
                    <a:pt x="75320" y="51245"/>
                  </a:cubicBezTo>
                  <a:lnTo>
                    <a:pt x="75320" y="51245"/>
                  </a:lnTo>
                  <a:cubicBezTo>
                    <a:pt x="75427" y="51269"/>
                    <a:pt x="75487" y="51400"/>
                    <a:pt x="75463" y="51507"/>
                  </a:cubicBezTo>
                  <a:lnTo>
                    <a:pt x="75463" y="51507"/>
                  </a:lnTo>
                  <a:cubicBezTo>
                    <a:pt x="75427" y="51602"/>
                    <a:pt x="75356" y="51638"/>
                    <a:pt x="75260" y="51638"/>
                  </a:cubicBezTo>
                  <a:lnTo>
                    <a:pt x="75260" y="51638"/>
                  </a:lnTo>
                  <a:close/>
                  <a:moveTo>
                    <a:pt x="1382" y="49066"/>
                  </a:moveTo>
                  <a:lnTo>
                    <a:pt x="1382" y="49066"/>
                  </a:lnTo>
                  <a:lnTo>
                    <a:pt x="1382" y="49066"/>
                  </a:lnTo>
                  <a:cubicBezTo>
                    <a:pt x="1358" y="48947"/>
                    <a:pt x="1418" y="48840"/>
                    <a:pt x="1537" y="48816"/>
                  </a:cubicBezTo>
                  <a:lnTo>
                    <a:pt x="1537" y="48816"/>
                  </a:lnTo>
                  <a:cubicBezTo>
                    <a:pt x="1644" y="48780"/>
                    <a:pt x="1763" y="48840"/>
                    <a:pt x="1787" y="48959"/>
                  </a:cubicBezTo>
                  <a:lnTo>
                    <a:pt x="1787" y="48959"/>
                  </a:lnTo>
                  <a:cubicBezTo>
                    <a:pt x="1823" y="49078"/>
                    <a:pt x="1763" y="49185"/>
                    <a:pt x="1644" y="49221"/>
                  </a:cubicBezTo>
                  <a:lnTo>
                    <a:pt x="1644" y="49221"/>
                  </a:lnTo>
                  <a:cubicBezTo>
                    <a:pt x="1620" y="49221"/>
                    <a:pt x="1608" y="49233"/>
                    <a:pt x="1585" y="49233"/>
                  </a:cubicBezTo>
                  <a:lnTo>
                    <a:pt x="1585" y="49233"/>
                  </a:lnTo>
                  <a:cubicBezTo>
                    <a:pt x="1489" y="49233"/>
                    <a:pt x="1418" y="49173"/>
                    <a:pt x="1382" y="49066"/>
                  </a:cubicBezTo>
                  <a:close/>
                  <a:moveTo>
                    <a:pt x="75963" y="49173"/>
                  </a:moveTo>
                  <a:cubicBezTo>
                    <a:pt x="75856" y="49138"/>
                    <a:pt x="75784" y="49019"/>
                    <a:pt x="75820" y="48923"/>
                  </a:cubicBezTo>
                  <a:lnTo>
                    <a:pt x="75820" y="48923"/>
                  </a:lnTo>
                  <a:cubicBezTo>
                    <a:pt x="75844" y="48816"/>
                    <a:pt x="75963" y="48745"/>
                    <a:pt x="76070" y="48768"/>
                  </a:cubicBezTo>
                  <a:lnTo>
                    <a:pt x="76070" y="48768"/>
                  </a:lnTo>
                  <a:cubicBezTo>
                    <a:pt x="76177" y="48804"/>
                    <a:pt x="76249" y="48923"/>
                    <a:pt x="76213" y="49019"/>
                  </a:cubicBezTo>
                  <a:lnTo>
                    <a:pt x="76213" y="49019"/>
                  </a:lnTo>
                  <a:cubicBezTo>
                    <a:pt x="76189" y="49114"/>
                    <a:pt x="76118" y="49173"/>
                    <a:pt x="76010" y="49173"/>
                  </a:cubicBezTo>
                  <a:lnTo>
                    <a:pt x="76010" y="49173"/>
                  </a:lnTo>
                  <a:cubicBezTo>
                    <a:pt x="76010" y="49185"/>
                    <a:pt x="75975" y="49185"/>
                    <a:pt x="75963" y="49173"/>
                  </a:cubicBezTo>
                  <a:close/>
                  <a:moveTo>
                    <a:pt x="787" y="46554"/>
                  </a:moveTo>
                  <a:lnTo>
                    <a:pt x="787" y="46554"/>
                  </a:lnTo>
                  <a:lnTo>
                    <a:pt x="787" y="46554"/>
                  </a:lnTo>
                  <a:cubicBezTo>
                    <a:pt x="763" y="46435"/>
                    <a:pt x="834" y="46328"/>
                    <a:pt x="953" y="46304"/>
                  </a:cubicBezTo>
                  <a:lnTo>
                    <a:pt x="953" y="46304"/>
                  </a:lnTo>
                  <a:cubicBezTo>
                    <a:pt x="1073" y="46268"/>
                    <a:pt x="1180" y="46340"/>
                    <a:pt x="1204" y="46459"/>
                  </a:cubicBezTo>
                  <a:lnTo>
                    <a:pt x="1204" y="46459"/>
                  </a:lnTo>
                  <a:cubicBezTo>
                    <a:pt x="1239" y="46578"/>
                    <a:pt x="1168" y="46685"/>
                    <a:pt x="1049" y="46721"/>
                  </a:cubicBezTo>
                  <a:lnTo>
                    <a:pt x="1049" y="46721"/>
                  </a:lnTo>
                  <a:lnTo>
                    <a:pt x="1001" y="46721"/>
                  </a:lnTo>
                  <a:lnTo>
                    <a:pt x="1001" y="46721"/>
                  </a:lnTo>
                  <a:cubicBezTo>
                    <a:pt x="894" y="46721"/>
                    <a:pt x="811" y="46661"/>
                    <a:pt x="787" y="46554"/>
                  </a:cubicBezTo>
                  <a:close/>
                  <a:moveTo>
                    <a:pt x="76570" y="46673"/>
                  </a:moveTo>
                  <a:cubicBezTo>
                    <a:pt x="76451" y="46637"/>
                    <a:pt x="76380" y="46542"/>
                    <a:pt x="76415" y="46423"/>
                  </a:cubicBezTo>
                  <a:lnTo>
                    <a:pt x="76415" y="46423"/>
                  </a:lnTo>
                  <a:cubicBezTo>
                    <a:pt x="76427" y="46304"/>
                    <a:pt x="76546" y="46221"/>
                    <a:pt x="76665" y="46256"/>
                  </a:cubicBezTo>
                  <a:lnTo>
                    <a:pt x="76665" y="46256"/>
                  </a:lnTo>
                  <a:cubicBezTo>
                    <a:pt x="76784" y="46280"/>
                    <a:pt x="76856" y="46387"/>
                    <a:pt x="76832" y="46506"/>
                  </a:cubicBezTo>
                  <a:lnTo>
                    <a:pt x="76832" y="46506"/>
                  </a:lnTo>
                  <a:lnTo>
                    <a:pt x="76832" y="46506"/>
                  </a:lnTo>
                  <a:lnTo>
                    <a:pt x="76832" y="46506"/>
                  </a:lnTo>
                  <a:cubicBezTo>
                    <a:pt x="76820" y="46613"/>
                    <a:pt x="76725" y="46673"/>
                    <a:pt x="76618" y="46673"/>
                  </a:cubicBezTo>
                  <a:lnTo>
                    <a:pt x="76618" y="46673"/>
                  </a:lnTo>
                  <a:close/>
                  <a:moveTo>
                    <a:pt x="358" y="43994"/>
                  </a:moveTo>
                  <a:cubicBezTo>
                    <a:pt x="346" y="43875"/>
                    <a:pt x="418" y="43768"/>
                    <a:pt x="537" y="43756"/>
                  </a:cubicBezTo>
                  <a:lnTo>
                    <a:pt x="537" y="43756"/>
                  </a:lnTo>
                  <a:cubicBezTo>
                    <a:pt x="656" y="43744"/>
                    <a:pt x="763" y="43815"/>
                    <a:pt x="775" y="43935"/>
                  </a:cubicBezTo>
                  <a:lnTo>
                    <a:pt x="775" y="43935"/>
                  </a:lnTo>
                  <a:cubicBezTo>
                    <a:pt x="787" y="44054"/>
                    <a:pt x="715" y="44161"/>
                    <a:pt x="596" y="44173"/>
                  </a:cubicBezTo>
                  <a:lnTo>
                    <a:pt x="596" y="44173"/>
                  </a:lnTo>
                  <a:lnTo>
                    <a:pt x="572" y="44173"/>
                  </a:lnTo>
                  <a:lnTo>
                    <a:pt x="572" y="44173"/>
                  </a:lnTo>
                  <a:cubicBezTo>
                    <a:pt x="465" y="44185"/>
                    <a:pt x="370" y="44101"/>
                    <a:pt x="358" y="43994"/>
                  </a:cubicBezTo>
                  <a:close/>
                  <a:moveTo>
                    <a:pt x="77023" y="44125"/>
                  </a:moveTo>
                  <a:cubicBezTo>
                    <a:pt x="76903" y="44113"/>
                    <a:pt x="76832" y="44006"/>
                    <a:pt x="76844" y="43887"/>
                  </a:cubicBezTo>
                  <a:lnTo>
                    <a:pt x="76844" y="43887"/>
                  </a:lnTo>
                  <a:cubicBezTo>
                    <a:pt x="76856" y="43768"/>
                    <a:pt x="76963" y="43696"/>
                    <a:pt x="77082" y="43708"/>
                  </a:cubicBezTo>
                  <a:lnTo>
                    <a:pt x="77082" y="43708"/>
                  </a:lnTo>
                  <a:cubicBezTo>
                    <a:pt x="77201" y="43720"/>
                    <a:pt x="77273" y="43827"/>
                    <a:pt x="77261" y="43946"/>
                  </a:cubicBezTo>
                  <a:lnTo>
                    <a:pt x="77261" y="43946"/>
                  </a:lnTo>
                  <a:cubicBezTo>
                    <a:pt x="77249" y="44054"/>
                    <a:pt x="77153" y="44125"/>
                    <a:pt x="77046" y="44125"/>
                  </a:cubicBezTo>
                  <a:lnTo>
                    <a:pt x="77046" y="44125"/>
                  </a:lnTo>
                  <a:close/>
                  <a:moveTo>
                    <a:pt x="96" y="41422"/>
                  </a:moveTo>
                  <a:lnTo>
                    <a:pt x="96" y="41422"/>
                  </a:lnTo>
                  <a:lnTo>
                    <a:pt x="96" y="41422"/>
                  </a:lnTo>
                  <a:cubicBezTo>
                    <a:pt x="72" y="41303"/>
                    <a:pt x="168" y="41196"/>
                    <a:pt x="287" y="41196"/>
                  </a:cubicBezTo>
                  <a:lnTo>
                    <a:pt x="287" y="41196"/>
                  </a:lnTo>
                  <a:cubicBezTo>
                    <a:pt x="406" y="41184"/>
                    <a:pt x="489" y="41268"/>
                    <a:pt x="513" y="41387"/>
                  </a:cubicBezTo>
                  <a:lnTo>
                    <a:pt x="513" y="41387"/>
                  </a:lnTo>
                  <a:cubicBezTo>
                    <a:pt x="525" y="41506"/>
                    <a:pt x="430" y="41601"/>
                    <a:pt x="311" y="41613"/>
                  </a:cubicBezTo>
                  <a:lnTo>
                    <a:pt x="311" y="41613"/>
                  </a:lnTo>
                  <a:lnTo>
                    <a:pt x="299" y="41613"/>
                  </a:lnTo>
                  <a:lnTo>
                    <a:pt x="299" y="41613"/>
                  </a:lnTo>
                  <a:cubicBezTo>
                    <a:pt x="191" y="41613"/>
                    <a:pt x="108" y="41541"/>
                    <a:pt x="96" y="41422"/>
                  </a:cubicBezTo>
                  <a:close/>
                  <a:moveTo>
                    <a:pt x="77284" y="41565"/>
                  </a:moveTo>
                  <a:cubicBezTo>
                    <a:pt x="77165" y="41553"/>
                    <a:pt x="77082" y="41458"/>
                    <a:pt x="77094" y="41339"/>
                  </a:cubicBezTo>
                  <a:lnTo>
                    <a:pt x="77094" y="41339"/>
                  </a:lnTo>
                  <a:cubicBezTo>
                    <a:pt x="77106" y="41220"/>
                    <a:pt x="77201" y="41137"/>
                    <a:pt x="77320" y="41149"/>
                  </a:cubicBezTo>
                  <a:lnTo>
                    <a:pt x="77320" y="41149"/>
                  </a:lnTo>
                  <a:cubicBezTo>
                    <a:pt x="77439" y="41160"/>
                    <a:pt x="77523" y="41256"/>
                    <a:pt x="77511" y="41375"/>
                  </a:cubicBezTo>
                  <a:lnTo>
                    <a:pt x="77511" y="41375"/>
                  </a:lnTo>
                  <a:lnTo>
                    <a:pt x="77511" y="41375"/>
                  </a:lnTo>
                  <a:lnTo>
                    <a:pt x="77511" y="41375"/>
                  </a:lnTo>
                  <a:cubicBezTo>
                    <a:pt x="77499" y="41482"/>
                    <a:pt x="77404" y="41565"/>
                    <a:pt x="77284" y="41565"/>
                  </a:cubicBezTo>
                  <a:lnTo>
                    <a:pt x="77284" y="41565"/>
                  </a:lnTo>
                  <a:close/>
                  <a:moveTo>
                    <a:pt x="1" y="38827"/>
                  </a:moveTo>
                  <a:lnTo>
                    <a:pt x="1" y="38827"/>
                  </a:lnTo>
                  <a:lnTo>
                    <a:pt x="1" y="38827"/>
                  </a:lnTo>
                  <a:cubicBezTo>
                    <a:pt x="1" y="38708"/>
                    <a:pt x="96" y="38624"/>
                    <a:pt x="215" y="38624"/>
                  </a:cubicBezTo>
                  <a:lnTo>
                    <a:pt x="215" y="38624"/>
                  </a:lnTo>
                  <a:cubicBezTo>
                    <a:pt x="334" y="38624"/>
                    <a:pt x="418" y="38708"/>
                    <a:pt x="418" y="38827"/>
                  </a:cubicBezTo>
                  <a:lnTo>
                    <a:pt x="418" y="38827"/>
                  </a:lnTo>
                  <a:cubicBezTo>
                    <a:pt x="418" y="38946"/>
                    <a:pt x="334" y="39041"/>
                    <a:pt x="215" y="39041"/>
                  </a:cubicBezTo>
                  <a:lnTo>
                    <a:pt x="215" y="39041"/>
                  </a:lnTo>
                  <a:cubicBezTo>
                    <a:pt x="108" y="39041"/>
                    <a:pt x="1" y="38946"/>
                    <a:pt x="1" y="38827"/>
                  </a:cubicBezTo>
                  <a:close/>
                  <a:moveTo>
                    <a:pt x="77165" y="38779"/>
                  </a:moveTo>
                  <a:lnTo>
                    <a:pt x="77165" y="38743"/>
                  </a:lnTo>
                  <a:lnTo>
                    <a:pt x="77165" y="38743"/>
                  </a:lnTo>
                  <a:lnTo>
                    <a:pt x="77165" y="38696"/>
                  </a:lnTo>
                  <a:lnTo>
                    <a:pt x="77165" y="38696"/>
                  </a:lnTo>
                  <a:cubicBezTo>
                    <a:pt x="77165" y="38577"/>
                    <a:pt x="77261" y="38482"/>
                    <a:pt x="77380" y="38482"/>
                  </a:cubicBezTo>
                  <a:lnTo>
                    <a:pt x="77380" y="38482"/>
                  </a:lnTo>
                  <a:cubicBezTo>
                    <a:pt x="77499" y="38482"/>
                    <a:pt x="77594" y="38577"/>
                    <a:pt x="77594" y="38696"/>
                  </a:cubicBezTo>
                  <a:lnTo>
                    <a:pt x="77594" y="38696"/>
                  </a:lnTo>
                  <a:lnTo>
                    <a:pt x="77594" y="38696"/>
                  </a:lnTo>
                  <a:lnTo>
                    <a:pt x="77594" y="38696"/>
                  </a:lnTo>
                  <a:lnTo>
                    <a:pt x="77594" y="38743"/>
                  </a:lnTo>
                  <a:lnTo>
                    <a:pt x="77594" y="38743"/>
                  </a:lnTo>
                  <a:lnTo>
                    <a:pt x="77594" y="38779"/>
                  </a:lnTo>
                  <a:lnTo>
                    <a:pt x="77594" y="38779"/>
                  </a:lnTo>
                  <a:cubicBezTo>
                    <a:pt x="77594" y="38898"/>
                    <a:pt x="77499" y="38993"/>
                    <a:pt x="77380" y="38993"/>
                  </a:cubicBezTo>
                  <a:lnTo>
                    <a:pt x="77380" y="38993"/>
                  </a:lnTo>
                  <a:cubicBezTo>
                    <a:pt x="77273" y="38993"/>
                    <a:pt x="77165" y="38898"/>
                    <a:pt x="77165" y="38779"/>
                  </a:cubicBezTo>
                  <a:close/>
                  <a:moveTo>
                    <a:pt x="287" y="36457"/>
                  </a:moveTo>
                  <a:cubicBezTo>
                    <a:pt x="168" y="36446"/>
                    <a:pt x="72" y="36362"/>
                    <a:pt x="96" y="36243"/>
                  </a:cubicBezTo>
                  <a:lnTo>
                    <a:pt x="96" y="36243"/>
                  </a:lnTo>
                  <a:cubicBezTo>
                    <a:pt x="108" y="36124"/>
                    <a:pt x="191" y="36029"/>
                    <a:pt x="311" y="36041"/>
                  </a:cubicBezTo>
                  <a:lnTo>
                    <a:pt x="311" y="36041"/>
                  </a:lnTo>
                  <a:cubicBezTo>
                    <a:pt x="430" y="36065"/>
                    <a:pt x="525" y="36148"/>
                    <a:pt x="513" y="36267"/>
                  </a:cubicBezTo>
                  <a:lnTo>
                    <a:pt x="513" y="36267"/>
                  </a:lnTo>
                  <a:cubicBezTo>
                    <a:pt x="513" y="36374"/>
                    <a:pt x="406" y="36457"/>
                    <a:pt x="287" y="36457"/>
                  </a:cubicBezTo>
                  <a:lnTo>
                    <a:pt x="287" y="36457"/>
                  </a:lnTo>
                  <a:cubicBezTo>
                    <a:pt x="299" y="36457"/>
                    <a:pt x="287" y="36457"/>
                    <a:pt x="287" y="36457"/>
                  </a:cubicBezTo>
                  <a:close/>
                  <a:moveTo>
                    <a:pt x="77082" y="36136"/>
                  </a:moveTo>
                  <a:cubicBezTo>
                    <a:pt x="77070" y="36017"/>
                    <a:pt x="77153" y="35910"/>
                    <a:pt x="77273" y="35910"/>
                  </a:cubicBezTo>
                  <a:lnTo>
                    <a:pt x="77273" y="35910"/>
                  </a:lnTo>
                  <a:cubicBezTo>
                    <a:pt x="77392" y="35898"/>
                    <a:pt x="77499" y="35981"/>
                    <a:pt x="77499" y="36100"/>
                  </a:cubicBezTo>
                  <a:lnTo>
                    <a:pt x="77499" y="36100"/>
                  </a:lnTo>
                  <a:cubicBezTo>
                    <a:pt x="77511" y="36231"/>
                    <a:pt x="77427" y="36315"/>
                    <a:pt x="77308" y="36326"/>
                  </a:cubicBezTo>
                  <a:lnTo>
                    <a:pt x="77308" y="36326"/>
                  </a:lnTo>
                  <a:lnTo>
                    <a:pt x="77284" y="36326"/>
                  </a:lnTo>
                  <a:lnTo>
                    <a:pt x="77284" y="36326"/>
                  </a:lnTo>
                  <a:cubicBezTo>
                    <a:pt x="77189" y="36326"/>
                    <a:pt x="77094" y="36243"/>
                    <a:pt x="77082" y="36136"/>
                  </a:cubicBezTo>
                  <a:close/>
                  <a:moveTo>
                    <a:pt x="525" y="33898"/>
                  </a:moveTo>
                  <a:cubicBezTo>
                    <a:pt x="406" y="33886"/>
                    <a:pt x="334" y="33779"/>
                    <a:pt x="346" y="33659"/>
                  </a:cubicBezTo>
                  <a:lnTo>
                    <a:pt x="346" y="33659"/>
                  </a:lnTo>
                  <a:lnTo>
                    <a:pt x="346" y="33659"/>
                  </a:lnTo>
                  <a:lnTo>
                    <a:pt x="346" y="33659"/>
                  </a:lnTo>
                  <a:cubicBezTo>
                    <a:pt x="358" y="33540"/>
                    <a:pt x="465" y="33469"/>
                    <a:pt x="584" y="33481"/>
                  </a:cubicBezTo>
                  <a:lnTo>
                    <a:pt x="584" y="33481"/>
                  </a:lnTo>
                  <a:cubicBezTo>
                    <a:pt x="703" y="33505"/>
                    <a:pt x="775" y="33612"/>
                    <a:pt x="763" y="33719"/>
                  </a:cubicBezTo>
                  <a:lnTo>
                    <a:pt x="763" y="33719"/>
                  </a:lnTo>
                  <a:cubicBezTo>
                    <a:pt x="751" y="33826"/>
                    <a:pt x="656" y="33898"/>
                    <a:pt x="549" y="33898"/>
                  </a:cubicBezTo>
                  <a:lnTo>
                    <a:pt x="549" y="33898"/>
                  </a:lnTo>
                  <a:close/>
                  <a:moveTo>
                    <a:pt x="76832" y="33576"/>
                  </a:moveTo>
                  <a:lnTo>
                    <a:pt x="76832" y="33576"/>
                  </a:lnTo>
                  <a:cubicBezTo>
                    <a:pt x="76820" y="33457"/>
                    <a:pt x="76892" y="33350"/>
                    <a:pt x="77011" y="33338"/>
                  </a:cubicBezTo>
                  <a:lnTo>
                    <a:pt x="77011" y="33338"/>
                  </a:lnTo>
                  <a:cubicBezTo>
                    <a:pt x="77130" y="33326"/>
                    <a:pt x="77225" y="33398"/>
                    <a:pt x="77249" y="33517"/>
                  </a:cubicBezTo>
                  <a:lnTo>
                    <a:pt x="77249" y="33517"/>
                  </a:lnTo>
                  <a:cubicBezTo>
                    <a:pt x="77261" y="33636"/>
                    <a:pt x="77189" y="33743"/>
                    <a:pt x="77070" y="33755"/>
                  </a:cubicBezTo>
                  <a:lnTo>
                    <a:pt x="77070" y="33755"/>
                  </a:lnTo>
                  <a:lnTo>
                    <a:pt x="77034" y="33755"/>
                  </a:lnTo>
                  <a:lnTo>
                    <a:pt x="77034" y="33755"/>
                  </a:lnTo>
                  <a:cubicBezTo>
                    <a:pt x="76927" y="33767"/>
                    <a:pt x="76844" y="33695"/>
                    <a:pt x="76832" y="33576"/>
                  </a:cubicBezTo>
                  <a:close/>
                  <a:moveTo>
                    <a:pt x="930" y="31362"/>
                  </a:moveTo>
                  <a:cubicBezTo>
                    <a:pt x="811" y="31326"/>
                    <a:pt x="727" y="31219"/>
                    <a:pt x="763" y="31100"/>
                  </a:cubicBezTo>
                  <a:lnTo>
                    <a:pt x="763" y="31100"/>
                  </a:lnTo>
                  <a:cubicBezTo>
                    <a:pt x="775" y="30981"/>
                    <a:pt x="894" y="30909"/>
                    <a:pt x="1013" y="30945"/>
                  </a:cubicBezTo>
                  <a:lnTo>
                    <a:pt x="1013" y="30945"/>
                  </a:lnTo>
                  <a:cubicBezTo>
                    <a:pt x="1132" y="30969"/>
                    <a:pt x="1215" y="31076"/>
                    <a:pt x="1180" y="31195"/>
                  </a:cubicBezTo>
                  <a:lnTo>
                    <a:pt x="1180" y="31195"/>
                  </a:lnTo>
                  <a:cubicBezTo>
                    <a:pt x="1168" y="31302"/>
                    <a:pt x="1073" y="31362"/>
                    <a:pt x="965" y="31362"/>
                  </a:cubicBezTo>
                  <a:lnTo>
                    <a:pt x="965" y="31362"/>
                  </a:lnTo>
                  <a:close/>
                  <a:moveTo>
                    <a:pt x="76391" y="31064"/>
                  </a:moveTo>
                  <a:cubicBezTo>
                    <a:pt x="76368" y="30945"/>
                    <a:pt x="76439" y="30838"/>
                    <a:pt x="76558" y="30802"/>
                  </a:cubicBezTo>
                  <a:lnTo>
                    <a:pt x="76558" y="30802"/>
                  </a:lnTo>
                  <a:cubicBezTo>
                    <a:pt x="76677" y="30778"/>
                    <a:pt x="76784" y="30850"/>
                    <a:pt x="76808" y="30969"/>
                  </a:cubicBezTo>
                  <a:lnTo>
                    <a:pt x="76808" y="30969"/>
                  </a:lnTo>
                  <a:lnTo>
                    <a:pt x="76808" y="30969"/>
                  </a:lnTo>
                  <a:lnTo>
                    <a:pt x="76808" y="30969"/>
                  </a:lnTo>
                  <a:cubicBezTo>
                    <a:pt x="76844" y="31088"/>
                    <a:pt x="76772" y="31195"/>
                    <a:pt x="76653" y="31219"/>
                  </a:cubicBezTo>
                  <a:lnTo>
                    <a:pt x="76653" y="31219"/>
                  </a:lnTo>
                  <a:lnTo>
                    <a:pt x="76606" y="31219"/>
                  </a:lnTo>
                  <a:lnTo>
                    <a:pt x="76606" y="31219"/>
                  </a:lnTo>
                  <a:cubicBezTo>
                    <a:pt x="76499" y="31219"/>
                    <a:pt x="76415" y="31147"/>
                    <a:pt x="76391" y="31064"/>
                  </a:cubicBezTo>
                  <a:close/>
                  <a:moveTo>
                    <a:pt x="1501" y="28837"/>
                  </a:moveTo>
                  <a:cubicBezTo>
                    <a:pt x="1406" y="28814"/>
                    <a:pt x="1323" y="28695"/>
                    <a:pt x="1358" y="28587"/>
                  </a:cubicBezTo>
                  <a:lnTo>
                    <a:pt x="1358" y="28587"/>
                  </a:lnTo>
                  <a:cubicBezTo>
                    <a:pt x="1382" y="28480"/>
                    <a:pt x="1501" y="28409"/>
                    <a:pt x="1608" y="28445"/>
                  </a:cubicBezTo>
                  <a:lnTo>
                    <a:pt x="1608" y="28445"/>
                  </a:lnTo>
                  <a:cubicBezTo>
                    <a:pt x="1715" y="28468"/>
                    <a:pt x="1787" y="28587"/>
                    <a:pt x="1763" y="28695"/>
                  </a:cubicBezTo>
                  <a:lnTo>
                    <a:pt x="1763" y="28695"/>
                  </a:lnTo>
                  <a:cubicBezTo>
                    <a:pt x="1727" y="28778"/>
                    <a:pt x="1656" y="28837"/>
                    <a:pt x="1549" y="28837"/>
                  </a:cubicBezTo>
                  <a:lnTo>
                    <a:pt x="1549" y="28837"/>
                  </a:lnTo>
                  <a:close/>
                  <a:moveTo>
                    <a:pt x="75796" y="28564"/>
                  </a:moveTo>
                  <a:lnTo>
                    <a:pt x="75796" y="28564"/>
                  </a:lnTo>
                  <a:cubicBezTo>
                    <a:pt x="75772" y="28456"/>
                    <a:pt x="75832" y="28337"/>
                    <a:pt x="75951" y="28314"/>
                  </a:cubicBezTo>
                  <a:lnTo>
                    <a:pt x="75951" y="28314"/>
                  </a:lnTo>
                  <a:cubicBezTo>
                    <a:pt x="76058" y="28278"/>
                    <a:pt x="76177" y="28337"/>
                    <a:pt x="76201" y="28456"/>
                  </a:cubicBezTo>
                  <a:lnTo>
                    <a:pt x="76201" y="28456"/>
                  </a:lnTo>
                  <a:lnTo>
                    <a:pt x="76201" y="28456"/>
                  </a:lnTo>
                  <a:lnTo>
                    <a:pt x="76201" y="28456"/>
                  </a:lnTo>
                  <a:cubicBezTo>
                    <a:pt x="76237" y="28564"/>
                    <a:pt x="76177" y="28683"/>
                    <a:pt x="76058" y="28706"/>
                  </a:cubicBezTo>
                  <a:lnTo>
                    <a:pt x="76058" y="28706"/>
                  </a:lnTo>
                  <a:cubicBezTo>
                    <a:pt x="76034" y="28706"/>
                    <a:pt x="76010" y="28718"/>
                    <a:pt x="75999" y="28718"/>
                  </a:cubicBezTo>
                  <a:lnTo>
                    <a:pt x="75999" y="28718"/>
                  </a:lnTo>
                  <a:cubicBezTo>
                    <a:pt x="75903" y="28706"/>
                    <a:pt x="75820" y="28647"/>
                    <a:pt x="75796" y="28564"/>
                  </a:cubicBezTo>
                  <a:close/>
                  <a:moveTo>
                    <a:pt x="2251" y="26373"/>
                  </a:moveTo>
                  <a:cubicBezTo>
                    <a:pt x="2144" y="26325"/>
                    <a:pt x="2085" y="26206"/>
                    <a:pt x="2120" y="26099"/>
                  </a:cubicBezTo>
                  <a:lnTo>
                    <a:pt x="2120" y="26099"/>
                  </a:lnTo>
                  <a:cubicBezTo>
                    <a:pt x="2156" y="26004"/>
                    <a:pt x="2275" y="25944"/>
                    <a:pt x="2382" y="25968"/>
                  </a:cubicBezTo>
                  <a:lnTo>
                    <a:pt x="2382" y="25968"/>
                  </a:lnTo>
                  <a:cubicBezTo>
                    <a:pt x="2489" y="26004"/>
                    <a:pt x="2549" y="26123"/>
                    <a:pt x="2513" y="26242"/>
                  </a:cubicBezTo>
                  <a:lnTo>
                    <a:pt x="2513" y="26242"/>
                  </a:lnTo>
                  <a:cubicBezTo>
                    <a:pt x="2489" y="26325"/>
                    <a:pt x="2418" y="26373"/>
                    <a:pt x="2323" y="26373"/>
                  </a:cubicBezTo>
                  <a:lnTo>
                    <a:pt x="2323" y="26373"/>
                  </a:lnTo>
                  <a:cubicBezTo>
                    <a:pt x="2311" y="26385"/>
                    <a:pt x="2275" y="26385"/>
                    <a:pt x="2251" y="26373"/>
                  </a:cubicBezTo>
                  <a:close/>
                  <a:moveTo>
                    <a:pt x="75022" y="26123"/>
                  </a:moveTo>
                  <a:cubicBezTo>
                    <a:pt x="74987" y="26016"/>
                    <a:pt x="75046" y="25897"/>
                    <a:pt x="75165" y="25849"/>
                  </a:cubicBezTo>
                  <a:lnTo>
                    <a:pt x="75165" y="25849"/>
                  </a:lnTo>
                  <a:cubicBezTo>
                    <a:pt x="75260" y="25801"/>
                    <a:pt x="75379" y="25861"/>
                    <a:pt x="75427" y="25980"/>
                  </a:cubicBezTo>
                  <a:lnTo>
                    <a:pt x="75427" y="25980"/>
                  </a:lnTo>
                  <a:lnTo>
                    <a:pt x="75427" y="25980"/>
                  </a:lnTo>
                  <a:lnTo>
                    <a:pt x="75427" y="25980"/>
                  </a:lnTo>
                  <a:cubicBezTo>
                    <a:pt x="75475" y="26087"/>
                    <a:pt x="75415" y="26206"/>
                    <a:pt x="75296" y="26254"/>
                  </a:cubicBezTo>
                  <a:lnTo>
                    <a:pt x="75296" y="26254"/>
                  </a:lnTo>
                  <a:cubicBezTo>
                    <a:pt x="75284" y="26266"/>
                    <a:pt x="75248" y="26266"/>
                    <a:pt x="75225" y="26266"/>
                  </a:cubicBezTo>
                  <a:lnTo>
                    <a:pt x="75225" y="26266"/>
                  </a:lnTo>
                  <a:cubicBezTo>
                    <a:pt x="75141" y="26254"/>
                    <a:pt x="75058" y="26194"/>
                    <a:pt x="75022" y="26123"/>
                  </a:cubicBezTo>
                  <a:close/>
                  <a:moveTo>
                    <a:pt x="3168" y="23956"/>
                  </a:moveTo>
                  <a:cubicBezTo>
                    <a:pt x="3073" y="23920"/>
                    <a:pt x="3013" y="23801"/>
                    <a:pt x="3073" y="23694"/>
                  </a:cubicBezTo>
                  <a:lnTo>
                    <a:pt x="3073" y="23694"/>
                  </a:lnTo>
                  <a:lnTo>
                    <a:pt x="3073" y="23694"/>
                  </a:lnTo>
                  <a:lnTo>
                    <a:pt x="3073" y="23694"/>
                  </a:lnTo>
                  <a:cubicBezTo>
                    <a:pt x="3109" y="23587"/>
                    <a:pt x="3228" y="23527"/>
                    <a:pt x="3335" y="23575"/>
                  </a:cubicBezTo>
                  <a:lnTo>
                    <a:pt x="3335" y="23575"/>
                  </a:lnTo>
                  <a:cubicBezTo>
                    <a:pt x="3442" y="23623"/>
                    <a:pt x="3501" y="23742"/>
                    <a:pt x="3442" y="23837"/>
                  </a:cubicBezTo>
                  <a:lnTo>
                    <a:pt x="3442" y="23837"/>
                  </a:lnTo>
                  <a:cubicBezTo>
                    <a:pt x="3406" y="23920"/>
                    <a:pt x="3335" y="23980"/>
                    <a:pt x="3251" y="23980"/>
                  </a:cubicBezTo>
                  <a:lnTo>
                    <a:pt x="3251" y="23980"/>
                  </a:lnTo>
                  <a:cubicBezTo>
                    <a:pt x="3216" y="23980"/>
                    <a:pt x="3204" y="23980"/>
                    <a:pt x="3168" y="23956"/>
                  </a:cubicBezTo>
                  <a:close/>
                  <a:moveTo>
                    <a:pt x="74105" y="23718"/>
                  </a:moveTo>
                  <a:cubicBezTo>
                    <a:pt x="74058" y="23623"/>
                    <a:pt x="74105" y="23503"/>
                    <a:pt x="74213" y="23444"/>
                  </a:cubicBezTo>
                  <a:lnTo>
                    <a:pt x="74213" y="23444"/>
                  </a:lnTo>
                  <a:cubicBezTo>
                    <a:pt x="74308" y="23396"/>
                    <a:pt x="74451" y="23444"/>
                    <a:pt x="74475" y="23563"/>
                  </a:cubicBezTo>
                  <a:lnTo>
                    <a:pt x="74475" y="23563"/>
                  </a:lnTo>
                  <a:cubicBezTo>
                    <a:pt x="74522" y="23658"/>
                    <a:pt x="74475" y="23777"/>
                    <a:pt x="74367" y="23849"/>
                  </a:cubicBezTo>
                  <a:lnTo>
                    <a:pt x="74367" y="23849"/>
                  </a:lnTo>
                  <a:cubicBezTo>
                    <a:pt x="74344" y="23861"/>
                    <a:pt x="74308" y="23861"/>
                    <a:pt x="74284" y="23861"/>
                  </a:cubicBezTo>
                  <a:lnTo>
                    <a:pt x="74284" y="23861"/>
                  </a:lnTo>
                  <a:cubicBezTo>
                    <a:pt x="74225" y="23861"/>
                    <a:pt x="74129" y="23813"/>
                    <a:pt x="74105" y="23718"/>
                  </a:cubicBezTo>
                  <a:close/>
                  <a:moveTo>
                    <a:pt x="4240" y="21610"/>
                  </a:moveTo>
                  <a:cubicBezTo>
                    <a:pt x="4144" y="21563"/>
                    <a:pt x="4097" y="21432"/>
                    <a:pt x="4156" y="21325"/>
                  </a:cubicBezTo>
                  <a:lnTo>
                    <a:pt x="4156" y="21325"/>
                  </a:lnTo>
                  <a:lnTo>
                    <a:pt x="4156" y="21325"/>
                  </a:lnTo>
                  <a:lnTo>
                    <a:pt x="4156" y="21325"/>
                  </a:lnTo>
                  <a:cubicBezTo>
                    <a:pt x="4204" y="21217"/>
                    <a:pt x="4335" y="21182"/>
                    <a:pt x="4442" y="21241"/>
                  </a:cubicBezTo>
                  <a:lnTo>
                    <a:pt x="4442" y="21241"/>
                  </a:lnTo>
                  <a:cubicBezTo>
                    <a:pt x="4549" y="21277"/>
                    <a:pt x="4585" y="21420"/>
                    <a:pt x="4525" y="21515"/>
                  </a:cubicBezTo>
                  <a:lnTo>
                    <a:pt x="4525" y="21515"/>
                  </a:lnTo>
                  <a:cubicBezTo>
                    <a:pt x="4502" y="21598"/>
                    <a:pt x="4418" y="21634"/>
                    <a:pt x="4335" y="21634"/>
                  </a:cubicBezTo>
                  <a:lnTo>
                    <a:pt x="4335" y="21634"/>
                  </a:lnTo>
                  <a:cubicBezTo>
                    <a:pt x="4299" y="21622"/>
                    <a:pt x="4275" y="21622"/>
                    <a:pt x="4240" y="21610"/>
                  </a:cubicBezTo>
                  <a:close/>
                  <a:moveTo>
                    <a:pt x="73022" y="21396"/>
                  </a:moveTo>
                  <a:lnTo>
                    <a:pt x="73022" y="21396"/>
                  </a:lnTo>
                  <a:cubicBezTo>
                    <a:pt x="72962" y="21301"/>
                    <a:pt x="72998" y="21182"/>
                    <a:pt x="73105" y="21122"/>
                  </a:cubicBezTo>
                  <a:lnTo>
                    <a:pt x="73105" y="21122"/>
                  </a:lnTo>
                  <a:cubicBezTo>
                    <a:pt x="73213" y="21063"/>
                    <a:pt x="73332" y="21098"/>
                    <a:pt x="73391" y="21206"/>
                  </a:cubicBezTo>
                  <a:lnTo>
                    <a:pt x="73391" y="21206"/>
                  </a:lnTo>
                  <a:lnTo>
                    <a:pt x="73391" y="21206"/>
                  </a:lnTo>
                  <a:lnTo>
                    <a:pt x="73391" y="21206"/>
                  </a:lnTo>
                  <a:cubicBezTo>
                    <a:pt x="73451" y="21313"/>
                    <a:pt x="73403" y="21432"/>
                    <a:pt x="73296" y="21491"/>
                  </a:cubicBezTo>
                  <a:lnTo>
                    <a:pt x="73296" y="21491"/>
                  </a:lnTo>
                  <a:cubicBezTo>
                    <a:pt x="73272" y="21503"/>
                    <a:pt x="73236" y="21515"/>
                    <a:pt x="73213" y="21515"/>
                  </a:cubicBezTo>
                  <a:lnTo>
                    <a:pt x="73213" y="21515"/>
                  </a:lnTo>
                  <a:cubicBezTo>
                    <a:pt x="73141" y="21515"/>
                    <a:pt x="73058" y="21479"/>
                    <a:pt x="73022" y="21396"/>
                  </a:cubicBezTo>
                  <a:close/>
                  <a:moveTo>
                    <a:pt x="5466" y="19336"/>
                  </a:moveTo>
                  <a:cubicBezTo>
                    <a:pt x="5359" y="19277"/>
                    <a:pt x="5335" y="19134"/>
                    <a:pt x="5395" y="19051"/>
                  </a:cubicBezTo>
                  <a:lnTo>
                    <a:pt x="5395" y="19051"/>
                  </a:lnTo>
                  <a:cubicBezTo>
                    <a:pt x="5454" y="18943"/>
                    <a:pt x="5585" y="18920"/>
                    <a:pt x="5680" y="18979"/>
                  </a:cubicBezTo>
                  <a:lnTo>
                    <a:pt x="5680" y="18979"/>
                  </a:lnTo>
                  <a:cubicBezTo>
                    <a:pt x="5776" y="19039"/>
                    <a:pt x="5811" y="19170"/>
                    <a:pt x="5752" y="19277"/>
                  </a:cubicBezTo>
                  <a:lnTo>
                    <a:pt x="5752" y="19277"/>
                  </a:lnTo>
                  <a:cubicBezTo>
                    <a:pt x="5704" y="19336"/>
                    <a:pt x="5645" y="19372"/>
                    <a:pt x="5573" y="19372"/>
                  </a:cubicBezTo>
                  <a:lnTo>
                    <a:pt x="5573" y="19372"/>
                  </a:lnTo>
                  <a:cubicBezTo>
                    <a:pt x="5537" y="19360"/>
                    <a:pt x="5514" y="19360"/>
                    <a:pt x="5466" y="19336"/>
                  </a:cubicBezTo>
                  <a:close/>
                  <a:moveTo>
                    <a:pt x="71784" y="19170"/>
                  </a:moveTo>
                  <a:cubicBezTo>
                    <a:pt x="71724" y="19062"/>
                    <a:pt x="71748" y="18943"/>
                    <a:pt x="71855" y="18884"/>
                  </a:cubicBezTo>
                  <a:lnTo>
                    <a:pt x="71855" y="18884"/>
                  </a:lnTo>
                  <a:cubicBezTo>
                    <a:pt x="71962" y="18824"/>
                    <a:pt x="72081" y="18860"/>
                    <a:pt x="72141" y="18955"/>
                  </a:cubicBezTo>
                  <a:lnTo>
                    <a:pt x="72141" y="18955"/>
                  </a:lnTo>
                  <a:cubicBezTo>
                    <a:pt x="72200" y="19062"/>
                    <a:pt x="72165" y="19182"/>
                    <a:pt x="72070" y="19241"/>
                  </a:cubicBezTo>
                  <a:lnTo>
                    <a:pt x="72070" y="19241"/>
                  </a:lnTo>
                  <a:cubicBezTo>
                    <a:pt x="72034" y="19253"/>
                    <a:pt x="71986" y="19277"/>
                    <a:pt x="71962" y="19277"/>
                  </a:cubicBezTo>
                  <a:lnTo>
                    <a:pt x="71962" y="19277"/>
                  </a:lnTo>
                  <a:cubicBezTo>
                    <a:pt x="71903" y="19277"/>
                    <a:pt x="71831" y="19229"/>
                    <a:pt x="71784" y="19170"/>
                  </a:cubicBezTo>
                  <a:close/>
                  <a:moveTo>
                    <a:pt x="6847" y="17157"/>
                  </a:moveTo>
                  <a:cubicBezTo>
                    <a:pt x="6764" y="17098"/>
                    <a:pt x="6728" y="16967"/>
                    <a:pt x="6788" y="16872"/>
                  </a:cubicBezTo>
                  <a:lnTo>
                    <a:pt x="6788" y="16872"/>
                  </a:lnTo>
                  <a:cubicBezTo>
                    <a:pt x="6859" y="16788"/>
                    <a:pt x="6978" y="16753"/>
                    <a:pt x="7085" y="16824"/>
                  </a:cubicBezTo>
                  <a:lnTo>
                    <a:pt x="7085" y="16824"/>
                  </a:lnTo>
                  <a:cubicBezTo>
                    <a:pt x="7180" y="16896"/>
                    <a:pt x="7204" y="17015"/>
                    <a:pt x="7145" y="17122"/>
                  </a:cubicBezTo>
                  <a:lnTo>
                    <a:pt x="7145" y="17122"/>
                  </a:lnTo>
                  <a:cubicBezTo>
                    <a:pt x="7097" y="17169"/>
                    <a:pt x="7038" y="17205"/>
                    <a:pt x="6966" y="17205"/>
                  </a:cubicBezTo>
                  <a:lnTo>
                    <a:pt x="6966" y="17205"/>
                  </a:lnTo>
                  <a:cubicBezTo>
                    <a:pt x="6919" y="17193"/>
                    <a:pt x="6883" y="17193"/>
                    <a:pt x="6847" y="17157"/>
                  </a:cubicBezTo>
                  <a:close/>
                  <a:moveTo>
                    <a:pt x="70403" y="17015"/>
                  </a:moveTo>
                  <a:lnTo>
                    <a:pt x="70403" y="17015"/>
                  </a:lnTo>
                  <a:cubicBezTo>
                    <a:pt x="70343" y="16919"/>
                    <a:pt x="70355" y="16788"/>
                    <a:pt x="70462" y="16717"/>
                  </a:cubicBezTo>
                  <a:lnTo>
                    <a:pt x="70462" y="16717"/>
                  </a:lnTo>
                  <a:cubicBezTo>
                    <a:pt x="70546" y="16657"/>
                    <a:pt x="70676" y="16669"/>
                    <a:pt x="70760" y="16776"/>
                  </a:cubicBezTo>
                  <a:lnTo>
                    <a:pt x="70760" y="16776"/>
                  </a:lnTo>
                  <a:lnTo>
                    <a:pt x="70760" y="16776"/>
                  </a:lnTo>
                  <a:lnTo>
                    <a:pt x="70760" y="16776"/>
                  </a:lnTo>
                  <a:cubicBezTo>
                    <a:pt x="70819" y="16860"/>
                    <a:pt x="70796" y="16991"/>
                    <a:pt x="70700" y="17074"/>
                  </a:cubicBezTo>
                  <a:lnTo>
                    <a:pt x="70700" y="17074"/>
                  </a:lnTo>
                  <a:cubicBezTo>
                    <a:pt x="70665" y="17098"/>
                    <a:pt x="70617" y="17098"/>
                    <a:pt x="70581" y="17098"/>
                  </a:cubicBezTo>
                  <a:lnTo>
                    <a:pt x="70581" y="17098"/>
                  </a:lnTo>
                  <a:cubicBezTo>
                    <a:pt x="70498" y="17098"/>
                    <a:pt x="70438" y="17074"/>
                    <a:pt x="70403" y="17015"/>
                  </a:cubicBezTo>
                  <a:close/>
                  <a:moveTo>
                    <a:pt x="8371" y="15074"/>
                  </a:moveTo>
                  <a:cubicBezTo>
                    <a:pt x="8276" y="15002"/>
                    <a:pt x="8264" y="14871"/>
                    <a:pt x="8335" y="14776"/>
                  </a:cubicBezTo>
                  <a:lnTo>
                    <a:pt x="8335" y="14776"/>
                  </a:lnTo>
                  <a:lnTo>
                    <a:pt x="8335" y="14776"/>
                  </a:lnTo>
                  <a:lnTo>
                    <a:pt x="8335" y="14776"/>
                  </a:lnTo>
                  <a:cubicBezTo>
                    <a:pt x="8407" y="14693"/>
                    <a:pt x="8550" y="14669"/>
                    <a:pt x="8633" y="14752"/>
                  </a:cubicBezTo>
                  <a:lnTo>
                    <a:pt x="8633" y="14752"/>
                  </a:lnTo>
                  <a:cubicBezTo>
                    <a:pt x="8728" y="14824"/>
                    <a:pt x="8740" y="14955"/>
                    <a:pt x="8669" y="15050"/>
                  </a:cubicBezTo>
                  <a:lnTo>
                    <a:pt x="8669" y="15050"/>
                  </a:lnTo>
                  <a:cubicBezTo>
                    <a:pt x="8621" y="15110"/>
                    <a:pt x="8562" y="15121"/>
                    <a:pt x="8502" y="15121"/>
                  </a:cubicBezTo>
                  <a:lnTo>
                    <a:pt x="8502" y="15121"/>
                  </a:lnTo>
                  <a:cubicBezTo>
                    <a:pt x="8443" y="15121"/>
                    <a:pt x="8395" y="15110"/>
                    <a:pt x="8371" y="15074"/>
                  </a:cubicBezTo>
                  <a:close/>
                  <a:moveTo>
                    <a:pt x="68879" y="14955"/>
                  </a:moveTo>
                  <a:cubicBezTo>
                    <a:pt x="68807" y="14871"/>
                    <a:pt x="68819" y="14729"/>
                    <a:pt x="68914" y="14657"/>
                  </a:cubicBezTo>
                  <a:lnTo>
                    <a:pt x="68914" y="14657"/>
                  </a:lnTo>
                  <a:cubicBezTo>
                    <a:pt x="68998" y="14586"/>
                    <a:pt x="69129" y="14598"/>
                    <a:pt x="69212" y="14693"/>
                  </a:cubicBezTo>
                  <a:lnTo>
                    <a:pt x="69212" y="14693"/>
                  </a:lnTo>
                  <a:cubicBezTo>
                    <a:pt x="69283" y="14776"/>
                    <a:pt x="69272" y="14907"/>
                    <a:pt x="69176" y="14991"/>
                  </a:cubicBezTo>
                  <a:lnTo>
                    <a:pt x="69176" y="14991"/>
                  </a:lnTo>
                  <a:cubicBezTo>
                    <a:pt x="69129" y="15014"/>
                    <a:pt x="69093" y="15026"/>
                    <a:pt x="69045" y="15026"/>
                  </a:cubicBezTo>
                  <a:lnTo>
                    <a:pt x="69045" y="15026"/>
                  </a:lnTo>
                  <a:cubicBezTo>
                    <a:pt x="68986" y="15026"/>
                    <a:pt x="68914" y="15002"/>
                    <a:pt x="68879" y="14955"/>
                  </a:cubicBezTo>
                  <a:close/>
                  <a:moveTo>
                    <a:pt x="10014" y="13097"/>
                  </a:moveTo>
                  <a:cubicBezTo>
                    <a:pt x="9931" y="13026"/>
                    <a:pt x="9931" y="12883"/>
                    <a:pt x="10002" y="12800"/>
                  </a:cubicBezTo>
                  <a:lnTo>
                    <a:pt x="10002" y="12800"/>
                  </a:lnTo>
                  <a:lnTo>
                    <a:pt x="10002" y="12800"/>
                  </a:lnTo>
                  <a:lnTo>
                    <a:pt x="10002" y="12800"/>
                  </a:lnTo>
                  <a:cubicBezTo>
                    <a:pt x="10074" y="12705"/>
                    <a:pt x="10217" y="12705"/>
                    <a:pt x="10300" y="12788"/>
                  </a:cubicBezTo>
                  <a:lnTo>
                    <a:pt x="10300" y="12788"/>
                  </a:lnTo>
                  <a:cubicBezTo>
                    <a:pt x="10395" y="12859"/>
                    <a:pt x="10395" y="12990"/>
                    <a:pt x="10312" y="13086"/>
                  </a:cubicBezTo>
                  <a:lnTo>
                    <a:pt x="10312" y="13086"/>
                  </a:lnTo>
                  <a:cubicBezTo>
                    <a:pt x="10276" y="13121"/>
                    <a:pt x="10217" y="13157"/>
                    <a:pt x="10169" y="13157"/>
                  </a:cubicBezTo>
                  <a:lnTo>
                    <a:pt x="10169" y="13157"/>
                  </a:lnTo>
                  <a:cubicBezTo>
                    <a:pt x="10109" y="13145"/>
                    <a:pt x="10050" y="13133"/>
                    <a:pt x="10014" y="13097"/>
                  </a:cubicBezTo>
                  <a:close/>
                  <a:moveTo>
                    <a:pt x="67212" y="12990"/>
                  </a:moveTo>
                  <a:lnTo>
                    <a:pt x="67212" y="12990"/>
                  </a:lnTo>
                  <a:cubicBezTo>
                    <a:pt x="67140" y="12907"/>
                    <a:pt x="67140" y="12764"/>
                    <a:pt x="67224" y="12693"/>
                  </a:cubicBezTo>
                  <a:lnTo>
                    <a:pt x="67224" y="12693"/>
                  </a:lnTo>
                  <a:cubicBezTo>
                    <a:pt x="67319" y="12621"/>
                    <a:pt x="67450" y="12621"/>
                    <a:pt x="67521" y="12705"/>
                  </a:cubicBezTo>
                  <a:lnTo>
                    <a:pt x="67521" y="12705"/>
                  </a:lnTo>
                  <a:cubicBezTo>
                    <a:pt x="67605" y="12800"/>
                    <a:pt x="67605" y="12931"/>
                    <a:pt x="67509" y="13002"/>
                  </a:cubicBezTo>
                  <a:lnTo>
                    <a:pt x="67509" y="13002"/>
                  </a:lnTo>
                  <a:cubicBezTo>
                    <a:pt x="67462" y="13038"/>
                    <a:pt x="67426" y="13062"/>
                    <a:pt x="67378" y="13062"/>
                  </a:cubicBezTo>
                  <a:lnTo>
                    <a:pt x="67378" y="13062"/>
                  </a:lnTo>
                  <a:cubicBezTo>
                    <a:pt x="67319" y="13062"/>
                    <a:pt x="67259" y="13038"/>
                    <a:pt x="67212" y="12990"/>
                  </a:cubicBezTo>
                  <a:close/>
                  <a:moveTo>
                    <a:pt x="11788" y="11216"/>
                  </a:moveTo>
                  <a:cubicBezTo>
                    <a:pt x="11717" y="11133"/>
                    <a:pt x="11717" y="11002"/>
                    <a:pt x="11788" y="10919"/>
                  </a:cubicBezTo>
                  <a:lnTo>
                    <a:pt x="11788" y="10919"/>
                  </a:lnTo>
                  <a:cubicBezTo>
                    <a:pt x="11883" y="10847"/>
                    <a:pt x="12002" y="10847"/>
                    <a:pt x="12086" y="10919"/>
                  </a:cubicBezTo>
                  <a:lnTo>
                    <a:pt x="12086" y="10919"/>
                  </a:lnTo>
                  <a:cubicBezTo>
                    <a:pt x="12157" y="11014"/>
                    <a:pt x="12157" y="11133"/>
                    <a:pt x="12086" y="11216"/>
                  </a:cubicBezTo>
                  <a:lnTo>
                    <a:pt x="12086" y="11216"/>
                  </a:lnTo>
                  <a:cubicBezTo>
                    <a:pt x="12038" y="11264"/>
                    <a:pt x="12002" y="11276"/>
                    <a:pt x="11943" y="11276"/>
                  </a:cubicBezTo>
                  <a:lnTo>
                    <a:pt x="11943" y="11276"/>
                  </a:lnTo>
                  <a:cubicBezTo>
                    <a:pt x="11895" y="11300"/>
                    <a:pt x="11836" y="11264"/>
                    <a:pt x="11788" y="11216"/>
                  </a:cubicBezTo>
                  <a:close/>
                  <a:moveTo>
                    <a:pt x="65426" y="11157"/>
                  </a:moveTo>
                  <a:cubicBezTo>
                    <a:pt x="65342" y="11085"/>
                    <a:pt x="65342" y="10954"/>
                    <a:pt x="65426" y="10859"/>
                  </a:cubicBezTo>
                  <a:lnTo>
                    <a:pt x="65426" y="10859"/>
                  </a:lnTo>
                  <a:cubicBezTo>
                    <a:pt x="65497" y="10776"/>
                    <a:pt x="65640" y="10776"/>
                    <a:pt x="65723" y="10859"/>
                  </a:cubicBezTo>
                  <a:lnTo>
                    <a:pt x="65723" y="10859"/>
                  </a:lnTo>
                  <a:cubicBezTo>
                    <a:pt x="65819" y="10942"/>
                    <a:pt x="65819" y="11073"/>
                    <a:pt x="65735" y="11157"/>
                  </a:cubicBezTo>
                  <a:lnTo>
                    <a:pt x="65735" y="11157"/>
                  </a:lnTo>
                  <a:cubicBezTo>
                    <a:pt x="65700" y="11204"/>
                    <a:pt x="65640" y="11216"/>
                    <a:pt x="65593" y="11216"/>
                  </a:cubicBezTo>
                  <a:lnTo>
                    <a:pt x="65593" y="11216"/>
                  </a:lnTo>
                  <a:cubicBezTo>
                    <a:pt x="65521" y="11216"/>
                    <a:pt x="65473" y="11192"/>
                    <a:pt x="65426" y="11157"/>
                  </a:cubicBezTo>
                  <a:close/>
                  <a:moveTo>
                    <a:pt x="13693" y="9478"/>
                  </a:moveTo>
                  <a:cubicBezTo>
                    <a:pt x="13622" y="9395"/>
                    <a:pt x="13634" y="9264"/>
                    <a:pt x="13729" y="9180"/>
                  </a:cubicBezTo>
                  <a:lnTo>
                    <a:pt x="13729" y="9180"/>
                  </a:lnTo>
                  <a:cubicBezTo>
                    <a:pt x="13812" y="9109"/>
                    <a:pt x="13943" y="9121"/>
                    <a:pt x="14027" y="9216"/>
                  </a:cubicBezTo>
                  <a:lnTo>
                    <a:pt x="14027" y="9216"/>
                  </a:lnTo>
                  <a:cubicBezTo>
                    <a:pt x="14098" y="9299"/>
                    <a:pt x="14086" y="9430"/>
                    <a:pt x="13991" y="9514"/>
                  </a:cubicBezTo>
                  <a:lnTo>
                    <a:pt x="13991" y="9514"/>
                  </a:lnTo>
                  <a:cubicBezTo>
                    <a:pt x="13943" y="9537"/>
                    <a:pt x="13907" y="9561"/>
                    <a:pt x="13860" y="9561"/>
                  </a:cubicBezTo>
                  <a:lnTo>
                    <a:pt x="13860" y="9561"/>
                  </a:lnTo>
                  <a:cubicBezTo>
                    <a:pt x="13800" y="9561"/>
                    <a:pt x="13741" y="9537"/>
                    <a:pt x="13693" y="9478"/>
                  </a:cubicBezTo>
                  <a:close/>
                  <a:moveTo>
                    <a:pt x="63521" y="9430"/>
                  </a:moveTo>
                  <a:cubicBezTo>
                    <a:pt x="63437" y="9359"/>
                    <a:pt x="63414" y="9228"/>
                    <a:pt x="63497" y="9133"/>
                  </a:cubicBezTo>
                  <a:lnTo>
                    <a:pt x="63497" y="9133"/>
                  </a:lnTo>
                  <a:cubicBezTo>
                    <a:pt x="63568" y="9049"/>
                    <a:pt x="63699" y="9037"/>
                    <a:pt x="63795" y="9109"/>
                  </a:cubicBezTo>
                  <a:lnTo>
                    <a:pt x="63795" y="9109"/>
                  </a:lnTo>
                  <a:cubicBezTo>
                    <a:pt x="63878" y="9180"/>
                    <a:pt x="63890" y="9311"/>
                    <a:pt x="63818" y="9407"/>
                  </a:cubicBezTo>
                  <a:lnTo>
                    <a:pt x="63818" y="9407"/>
                  </a:lnTo>
                  <a:cubicBezTo>
                    <a:pt x="63771" y="9454"/>
                    <a:pt x="63711" y="9478"/>
                    <a:pt x="63652" y="9478"/>
                  </a:cubicBezTo>
                  <a:lnTo>
                    <a:pt x="63652" y="9478"/>
                  </a:lnTo>
                  <a:cubicBezTo>
                    <a:pt x="63616" y="9478"/>
                    <a:pt x="63568" y="9466"/>
                    <a:pt x="63521" y="9430"/>
                  </a:cubicBezTo>
                  <a:close/>
                  <a:moveTo>
                    <a:pt x="15705" y="7871"/>
                  </a:moveTo>
                  <a:cubicBezTo>
                    <a:pt x="15634" y="7787"/>
                    <a:pt x="15658" y="7644"/>
                    <a:pt x="15753" y="7573"/>
                  </a:cubicBezTo>
                  <a:lnTo>
                    <a:pt x="15753" y="7573"/>
                  </a:lnTo>
                  <a:cubicBezTo>
                    <a:pt x="15836" y="7502"/>
                    <a:pt x="15967" y="7525"/>
                    <a:pt x="16051" y="7621"/>
                  </a:cubicBezTo>
                  <a:lnTo>
                    <a:pt x="16051" y="7621"/>
                  </a:lnTo>
                  <a:cubicBezTo>
                    <a:pt x="16122" y="7716"/>
                    <a:pt x="16086" y="7847"/>
                    <a:pt x="16003" y="7918"/>
                  </a:cubicBezTo>
                  <a:lnTo>
                    <a:pt x="16003" y="7918"/>
                  </a:lnTo>
                  <a:cubicBezTo>
                    <a:pt x="15967" y="7942"/>
                    <a:pt x="15932" y="7966"/>
                    <a:pt x="15884" y="7966"/>
                  </a:cubicBezTo>
                  <a:lnTo>
                    <a:pt x="15884" y="7966"/>
                  </a:lnTo>
                  <a:cubicBezTo>
                    <a:pt x="15812" y="7966"/>
                    <a:pt x="15753" y="7930"/>
                    <a:pt x="15705" y="7871"/>
                  </a:cubicBezTo>
                  <a:close/>
                  <a:moveTo>
                    <a:pt x="61509" y="7847"/>
                  </a:moveTo>
                  <a:cubicBezTo>
                    <a:pt x="61425" y="7775"/>
                    <a:pt x="61390" y="7644"/>
                    <a:pt x="61473" y="7549"/>
                  </a:cubicBezTo>
                  <a:lnTo>
                    <a:pt x="61473" y="7549"/>
                  </a:lnTo>
                  <a:cubicBezTo>
                    <a:pt x="61544" y="7454"/>
                    <a:pt x="61663" y="7430"/>
                    <a:pt x="61771" y="7502"/>
                  </a:cubicBezTo>
                  <a:lnTo>
                    <a:pt x="61771" y="7502"/>
                  </a:lnTo>
                  <a:cubicBezTo>
                    <a:pt x="61854" y="7573"/>
                    <a:pt x="61890" y="7704"/>
                    <a:pt x="61806" y="7799"/>
                  </a:cubicBezTo>
                  <a:lnTo>
                    <a:pt x="61806" y="7799"/>
                  </a:lnTo>
                  <a:cubicBezTo>
                    <a:pt x="61771" y="7859"/>
                    <a:pt x="61711" y="7894"/>
                    <a:pt x="61652" y="7894"/>
                  </a:cubicBezTo>
                  <a:lnTo>
                    <a:pt x="61652" y="7894"/>
                  </a:lnTo>
                  <a:cubicBezTo>
                    <a:pt x="61592" y="7883"/>
                    <a:pt x="61544" y="7871"/>
                    <a:pt x="61509" y="7847"/>
                  </a:cubicBezTo>
                  <a:close/>
                  <a:moveTo>
                    <a:pt x="17813" y="6394"/>
                  </a:moveTo>
                  <a:cubicBezTo>
                    <a:pt x="17753" y="6299"/>
                    <a:pt x="17789" y="6180"/>
                    <a:pt x="17884" y="6120"/>
                  </a:cubicBezTo>
                  <a:lnTo>
                    <a:pt x="17884" y="6120"/>
                  </a:lnTo>
                  <a:cubicBezTo>
                    <a:pt x="17968" y="6061"/>
                    <a:pt x="18098" y="6085"/>
                    <a:pt x="18182" y="6180"/>
                  </a:cubicBezTo>
                  <a:lnTo>
                    <a:pt x="18182" y="6180"/>
                  </a:lnTo>
                  <a:cubicBezTo>
                    <a:pt x="18241" y="6275"/>
                    <a:pt x="18206" y="6394"/>
                    <a:pt x="18110" y="6478"/>
                  </a:cubicBezTo>
                  <a:lnTo>
                    <a:pt x="18110" y="6478"/>
                  </a:lnTo>
                  <a:cubicBezTo>
                    <a:pt x="18087" y="6501"/>
                    <a:pt x="18039" y="6501"/>
                    <a:pt x="17991" y="6501"/>
                  </a:cubicBezTo>
                  <a:lnTo>
                    <a:pt x="17991" y="6501"/>
                  </a:lnTo>
                  <a:cubicBezTo>
                    <a:pt x="17920" y="6489"/>
                    <a:pt x="17860" y="6454"/>
                    <a:pt x="17813" y="6394"/>
                  </a:cubicBezTo>
                  <a:close/>
                  <a:moveTo>
                    <a:pt x="59401" y="6394"/>
                  </a:moveTo>
                  <a:cubicBezTo>
                    <a:pt x="59294" y="6335"/>
                    <a:pt x="59270" y="6204"/>
                    <a:pt x="59342" y="6097"/>
                  </a:cubicBezTo>
                  <a:lnTo>
                    <a:pt x="59342" y="6097"/>
                  </a:lnTo>
                  <a:cubicBezTo>
                    <a:pt x="59401" y="6001"/>
                    <a:pt x="59532" y="5966"/>
                    <a:pt x="59639" y="6037"/>
                  </a:cubicBezTo>
                  <a:lnTo>
                    <a:pt x="59639" y="6037"/>
                  </a:lnTo>
                  <a:cubicBezTo>
                    <a:pt x="59723" y="6097"/>
                    <a:pt x="59770" y="6239"/>
                    <a:pt x="59699" y="6335"/>
                  </a:cubicBezTo>
                  <a:lnTo>
                    <a:pt x="59699" y="6335"/>
                  </a:lnTo>
                  <a:cubicBezTo>
                    <a:pt x="59651" y="6394"/>
                    <a:pt x="59592" y="6430"/>
                    <a:pt x="59520" y="6430"/>
                  </a:cubicBezTo>
                  <a:lnTo>
                    <a:pt x="59520" y="6430"/>
                  </a:lnTo>
                  <a:cubicBezTo>
                    <a:pt x="59473" y="6430"/>
                    <a:pt x="59425" y="6430"/>
                    <a:pt x="59401" y="6394"/>
                  </a:cubicBezTo>
                  <a:close/>
                  <a:moveTo>
                    <a:pt x="20015" y="5073"/>
                  </a:moveTo>
                  <a:cubicBezTo>
                    <a:pt x="19956" y="4965"/>
                    <a:pt x="20003" y="4846"/>
                    <a:pt x="20111" y="4787"/>
                  </a:cubicBezTo>
                  <a:lnTo>
                    <a:pt x="20111" y="4787"/>
                  </a:lnTo>
                  <a:lnTo>
                    <a:pt x="20111" y="4787"/>
                  </a:lnTo>
                  <a:lnTo>
                    <a:pt x="20111" y="4787"/>
                  </a:lnTo>
                  <a:cubicBezTo>
                    <a:pt x="20218" y="4739"/>
                    <a:pt x="20337" y="4775"/>
                    <a:pt x="20396" y="4882"/>
                  </a:cubicBezTo>
                  <a:lnTo>
                    <a:pt x="20396" y="4882"/>
                  </a:lnTo>
                  <a:cubicBezTo>
                    <a:pt x="20456" y="4989"/>
                    <a:pt x="20408" y="5108"/>
                    <a:pt x="20301" y="5168"/>
                  </a:cubicBezTo>
                  <a:lnTo>
                    <a:pt x="20301" y="5168"/>
                  </a:lnTo>
                  <a:cubicBezTo>
                    <a:pt x="20277" y="5180"/>
                    <a:pt x="20230" y="5192"/>
                    <a:pt x="20194" y="5192"/>
                  </a:cubicBezTo>
                  <a:lnTo>
                    <a:pt x="20194" y="5192"/>
                  </a:lnTo>
                  <a:cubicBezTo>
                    <a:pt x="20134" y="5180"/>
                    <a:pt x="20063" y="5132"/>
                    <a:pt x="20015" y="5073"/>
                  </a:cubicBezTo>
                  <a:close/>
                  <a:moveTo>
                    <a:pt x="57187" y="5085"/>
                  </a:moveTo>
                  <a:cubicBezTo>
                    <a:pt x="57080" y="5037"/>
                    <a:pt x="57044" y="4906"/>
                    <a:pt x="57091" y="4811"/>
                  </a:cubicBezTo>
                  <a:lnTo>
                    <a:pt x="57091" y="4811"/>
                  </a:lnTo>
                  <a:cubicBezTo>
                    <a:pt x="57151" y="4704"/>
                    <a:pt x="57270" y="4680"/>
                    <a:pt x="57377" y="4715"/>
                  </a:cubicBezTo>
                  <a:lnTo>
                    <a:pt x="57377" y="4715"/>
                  </a:lnTo>
                  <a:cubicBezTo>
                    <a:pt x="57484" y="4775"/>
                    <a:pt x="57508" y="4894"/>
                    <a:pt x="57472" y="5001"/>
                  </a:cubicBezTo>
                  <a:lnTo>
                    <a:pt x="57472" y="5001"/>
                  </a:lnTo>
                  <a:cubicBezTo>
                    <a:pt x="57425" y="5073"/>
                    <a:pt x="57365" y="5108"/>
                    <a:pt x="57270" y="5108"/>
                  </a:cubicBezTo>
                  <a:lnTo>
                    <a:pt x="57270" y="5108"/>
                  </a:lnTo>
                  <a:cubicBezTo>
                    <a:pt x="57258" y="5120"/>
                    <a:pt x="57211" y="5120"/>
                    <a:pt x="57187" y="5085"/>
                  </a:cubicBezTo>
                  <a:close/>
                  <a:moveTo>
                    <a:pt x="22313" y="3882"/>
                  </a:moveTo>
                  <a:cubicBezTo>
                    <a:pt x="22266" y="3775"/>
                    <a:pt x="22313" y="3656"/>
                    <a:pt x="22420" y="3596"/>
                  </a:cubicBezTo>
                  <a:lnTo>
                    <a:pt x="22420" y="3596"/>
                  </a:lnTo>
                  <a:lnTo>
                    <a:pt x="22420" y="3596"/>
                  </a:lnTo>
                  <a:lnTo>
                    <a:pt x="22420" y="3596"/>
                  </a:lnTo>
                  <a:cubicBezTo>
                    <a:pt x="22516" y="3561"/>
                    <a:pt x="22635" y="3596"/>
                    <a:pt x="22694" y="3703"/>
                  </a:cubicBezTo>
                  <a:lnTo>
                    <a:pt x="22694" y="3703"/>
                  </a:lnTo>
                  <a:cubicBezTo>
                    <a:pt x="22742" y="3811"/>
                    <a:pt x="22694" y="3930"/>
                    <a:pt x="22599" y="3989"/>
                  </a:cubicBezTo>
                  <a:lnTo>
                    <a:pt x="22599" y="3989"/>
                  </a:lnTo>
                  <a:cubicBezTo>
                    <a:pt x="22563" y="4001"/>
                    <a:pt x="22540" y="4001"/>
                    <a:pt x="22504" y="4001"/>
                  </a:cubicBezTo>
                  <a:lnTo>
                    <a:pt x="22504" y="4001"/>
                  </a:lnTo>
                  <a:cubicBezTo>
                    <a:pt x="22432" y="4013"/>
                    <a:pt x="22361" y="3977"/>
                    <a:pt x="22313" y="3882"/>
                  </a:cubicBezTo>
                  <a:close/>
                  <a:moveTo>
                    <a:pt x="54889" y="3942"/>
                  </a:moveTo>
                  <a:cubicBezTo>
                    <a:pt x="54782" y="3894"/>
                    <a:pt x="54746" y="3763"/>
                    <a:pt x="54782" y="3656"/>
                  </a:cubicBezTo>
                  <a:lnTo>
                    <a:pt x="54782" y="3656"/>
                  </a:lnTo>
                  <a:cubicBezTo>
                    <a:pt x="54829" y="3561"/>
                    <a:pt x="54960" y="3513"/>
                    <a:pt x="55067" y="3561"/>
                  </a:cubicBezTo>
                  <a:lnTo>
                    <a:pt x="55067" y="3561"/>
                  </a:lnTo>
                  <a:lnTo>
                    <a:pt x="55067" y="3561"/>
                  </a:lnTo>
                  <a:lnTo>
                    <a:pt x="55067" y="3561"/>
                  </a:lnTo>
                  <a:cubicBezTo>
                    <a:pt x="55175" y="3596"/>
                    <a:pt x="55222" y="3739"/>
                    <a:pt x="55175" y="3834"/>
                  </a:cubicBezTo>
                  <a:lnTo>
                    <a:pt x="55175" y="3834"/>
                  </a:lnTo>
                  <a:cubicBezTo>
                    <a:pt x="55139" y="3918"/>
                    <a:pt x="55067" y="3953"/>
                    <a:pt x="54984" y="3953"/>
                  </a:cubicBezTo>
                  <a:lnTo>
                    <a:pt x="54984" y="3953"/>
                  </a:lnTo>
                  <a:cubicBezTo>
                    <a:pt x="54948" y="3953"/>
                    <a:pt x="54925" y="3953"/>
                    <a:pt x="54889" y="3942"/>
                  </a:cubicBezTo>
                  <a:close/>
                  <a:moveTo>
                    <a:pt x="24683" y="2870"/>
                  </a:moveTo>
                  <a:cubicBezTo>
                    <a:pt x="24635" y="2763"/>
                    <a:pt x="24695" y="2632"/>
                    <a:pt x="24802" y="2608"/>
                  </a:cubicBezTo>
                  <a:lnTo>
                    <a:pt x="24802" y="2608"/>
                  </a:lnTo>
                  <a:lnTo>
                    <a:pt x="24802" y="2608"/>
                  </a:lnTo>
                  <a:lnTo>
                    <a:pt x="24802" y="2608"/>
                  </a:lnTo>
                  <a:cubicBezTo>
                    <a:pt x="24897" y="2560"/>
                    <a:pt x="25040" y="2620"/>
                    <a:pt x="25064" y="2727"/>
                  </a:cubicBezTo>
                  <a:lnTo>
                    <a:pt x="25064" y="2727"/>
                  </a:lnTo>
                  <a:cubicBezTo>
                    <a:pt x="25111" y="2822"/>
                    <a:pt x="25052" y="2965"/>
                    <a:pt x="24945" y="2989"/>
                  </a:cubicBezTo>
                  <a:lnTo>
                    <a:pt x="24945" y="2989"/>
                  </a:lnTo>
                  <a:cubicBezTo>
                    <a:pt x="24921" y="3001"/>
                    <a:pt x="24897" y="3001"/>
                    <a:pt x="24873" y="3001"/>
                  </a:cubicBezTo>
                  <a:lnTo>
                    <a:pt x="24873" y="3001"/>
                  </a:lnTo>
                  <a:cubicBezTo>
                    <a:pt x="24778" y="3001"/>
                    <a:pt x="24706" y="2941"/>
                    <a:pt x="24683" y="2870"/>
                  </a:cubicBezTo>
                  <a:close/>
                  <a:moveTo>
                    <a:pt x="52519" y="2941"/>
                  </a:moveTo>
                  <a:lnTo>
                    <a:pt x="52519" y="2941"/>
                  </a:lnTo>
                  <a:cubicBezTo>
                    <a:pt x="52424" y="2906"/>
                    <a:pt x="52365" y="2787"/>
                    <a:pt x="52400" y="2679"/>
                  </a:cubicBezTo>
                  <a:lnTo>
                    <a:pt x="52400" y="2679"/>
                  </a:lnTo>
                  <a:cubicBezTo>
                    <a:pt x="52448" y="2572"/>
                    <a:pt x="52567" y="2513"/>
                    <a:pt x="52674" y="2560"/>
                  </a:cubicBezTo>
                  <a:lnTo>
                    <a:pt x="52674" y="2560"/>
                  </a:lnTo>
                  <a:lnTo>
                    <a:pt x="52674" y="2560"/>
                  </a:lnTo>
                  <a:lnTo>
                    <a:pt x="52674" y="2560"/>
                  </a:lnTo>
                  <a:cubicBezTo>
                    <a:pt x="52781" y="2608"/>
                    <a:pt x="52841" y="2727"/>
                    <a:pt x="52793" y="2822"/>
                  </a:cubicBezTo>
                  <a:lnTo>
                    <a:pt x="52793" y="2822"/>
                  </a:lnTo>
                  <a:cubicBezTo>
                    <a:pt x="52758" y="2918"/>
                    <a:pt x="52686" y="2965"/>
                    <a:pt x="52603" y="2965"/>
                  </a:cubicBezTo>
                  <a:lnTo>
                    <a:pt x="52603" y="2965"/>
                  </a:lnTo>
                  <a:cubicBezTo>
                    <a:pt x="52579" y="2941"/>
                    <a:pt x="52555" y="2941"/>
                    <a:pt x="52519" y="2941"/>
                  </a:cubicBezTo>
                  <a:close/>
                  <a:moveTo>
                    <a:pt x="27100" y="2013"/>
                  </a:moveTo>
                  <a:cubicBezTo>
                    <a:pt x="27076" y="1894"/>
                    <a:pt x="27135" y="1787"/>
                    <a:pt x="27242" y="1739"/>
                  </a:cubicBezTo>
                  <a:lnTo>
                    <a:pt x="27242" y="1739"/>
                  </a:lnTo>
                  <a:cubicBezTo>
                    <a:pt x="27338" y="1715"/>
                    <a:pt x="27457" y="1775"/>
                    <a:pt x="27504" y="1870"/>
                  </a:cubicBezTo>
                  <a:lnTo>
                    <a:pt x="27504" y="1870"/>
                  </a:lnTo>
                  <a:cubicBezTo>
                    <a:pt x="27540" y="1977"/>
                    <a:pt x="27481" y="2096"/>
                    <a:pt x="27373" y="2144"/>
                  </a:cubicBezTo>
                  <a:lnTo>
                    <a:pt x="27373" y="2144"/>
                  </a:lnTo>
                  <a:cubicBezTo>
                    <a:pt x="27362" y="2156"/>
                    <a:pt x="27326" y="2156"/>
                    <a:pt x="27314" y="2156"/>
                  </a:cubicBezTo>
                  <a:lnTo>
                    <a:pt x="27314" y="2156"/>
                  </a:lnTo>
                  <a:cubicBezTo>
                    <a:pt x="27219" y="2156"/>
                    <a:pt x="27135" y="2096"/>
                    <a:pt x="27100" y="2013"/>
                  </a:cubicBezTo>
                  <a:close/>
                  <a:moveTo>
                    <a:pt x="50102" y="2096"/>
                  </a:moveTo>
                  <a:lnTo>
                    <a:pt x="50102" y="2096"/>
                  </a:lnTo>
                  <a:cubicBezTo>
                    <a:pt x="49995" y="2072"/>
                    <a:pt x="49924" y="1953"/>
                    <a:pt x="49960" y="1834"/>
                  </a:cubicBezTo>
                  <a:lnTo>
                    <a:pt x="49960" y="1834"/>
                  </a:lnTo>
                  <a:cubicBezTo>
                    <a:pt x="49995" y="1727"/>
                    <a:pt x="50114" y="1667"/>
                    <a:pt x="50233" y="1691"/>
                  </a:cubicBezTo>
                  <a:lnTo>
                    <a:pt x="50233" y="1691"/>
                  </a:lnTo>
                  <a:cubicBezTo>
                    <a:pt x="50341" y="1727"/>
                    <a:pt x="50412" y="1846"/>
                    <a:pt x="50364" y="1965"/>
                  </a:cubicBezTo>
                  <a:lnTo>
                    <a:pt x="50364" y="1965"/>
                  </a:lnTo>
                  <a:cubicBezTo>
                    <a:pt x="50341" y="2060"/>
                    <a:pt x="50257" y="2108"/>
                    <a:pt x="50174" y="2108"/>
                  </a:cubicBezTo>
                  <a:lnTo>
                    <a:pt x="50174" y="2108"/>
                  </a:lnTo>
                  <a:cubicBezTo>
                    <a:pt x="50138" y="2108"/>
                    <a:pt x="50126" y="2108"/>
                    <a:pt x="50102" y="2096"/>
                  </a:cubicBezTo>
                  <a:close/>
                  <a:moveTo>
                    <a:pt x="29588" y="1310"/>
                  </a:moveTo>
                  <a:cubicBezTo>
                    <a:pt x="29564" y="1191"/>
                    <a:pt x="29636" y="1084"/>
                    <a:pt x="29743" y="1060"/>
                  </a:cubicBezTo>
                  <a:lnTo>
                    <a:pt x="29743" y="1060"/>
                  </a:lnTo>
                  <a:cubicBezTo>
                    <a:pt x="29862" y="1025"/>
                    <a:pt x="29957" y="1096"/>
                    <a:pt x="29993" y="1203"/>
                  </a:cubicBezTo>
                  <a:lnTo>
                    <a:pt x="29993" y="1203"/>
                  </a:lnTo>
                  <a:cubicBezTo>
                    <a:pt x="30017" y="1322"/>
                    <a:pt x="29945" y="1429"/>
                    <a:pt x="29838" y="1453"/>
                  </a:cubicBezTo>
                  <a:lnTo>
                    <a:pt x="29838" y="1453"/>
                  </a:lnTo>
                  <a:lnTo>
                    <a:pt x="29802" y="1453"/>
                  </a:lnTo>
                  <a:lnTo>
                    <a:pt x="29802" y="1453"/>
                  </a:lnTo>
                  <a:cubicBezTo>
                    <a:pt x="29695" y="1477"/>
                    <a:pt x="29600" y="1394"/>
                    <a:pt x="29588" y="1310"/>
                  </a:cubicBezTo>
                  <a:close/>
                  <a:moveTo>
                    <a:pt x="47626" y="1429"/>
                  </a:moveTo>
                  <a:cubicBezTo>
                    <a:pt x="47507" y="1394"/>
                    <a:pt x="47447" y="1298"/>
                    <a:pt x="47459" y="1179"/>
                  </a:cubicBezTo>
                  <a:lnTo>
                    <a:pt x="47459" y="1179"/>
                  </a:lnTo>
                  <a:cubicBezTo>
                    <a:pt x="47495" y="1072"/>
                    <a:pt x="47602" y="1001"/>
                    <a:pt x="47721" y="1025"/>
                  </a:cubicBezTo>
                  <a:lnTo>
                    <a:pt x="47721" y="1025"/>
                  </a:lnTo>
                  <a:cubicBezTo>
                    <a:pt x="47828" y="1060"/>
                    <a:pt x="47900" y="1155"/>
                    <a:pt x="47864" y="1275"/>
                  </a:cubicBezTo>
                  <a:lnTo>
                    <a:pt x="47864" y="1275"/>
                  </a:lnTo>
                  <a:cubicBezTo>
                    <a:pt x="47840" y="1370"/>
                    <a:pt x="47757" y="1441"/>
                    <a:pt x="47662" y="1441"/>
                  </a:cubicBezTo>
                  <a:lnTo>
                    <a:pt x="47662" y="1441"/>
                  </a:lnTo>
                  <a:cubicBezTo>
                    <a:pt x="47662" y="1441"/>
                    <a:pt x="47638" y="1429"/>
                    <a:pt x="47626" y="1429"/>
                  </a:cubicBezTo>
                  <a:close/>
                  <a:moveTo>
                    <a:pt x="32100" y="774"/>
                  </a:moveTo>
                  <a:cubicBezTo>
                    <a:pt x="32088" y="655"/>
                    <a:pt x="32172" y="548"/>
                    <a:pt x="32279" y="536"/>
                  </a:cubicBezTo>
                  <a:lnTo>
                    <a:pt x="32279" y="536"/>
                  </a:lnTo>
                  <a:cubicBezTo>
                    <a:pt x="32398" y="524"/>
                    <a:pt x="32505" y="596"/>
                    <a:pt x="32517" y="703"/>
                  </a:cubicBezTo>
                  <a:lnTo>
                    <a:pt x="32517" y="703"/>
                  </a:lnTo>
                  <a:cubicBezTo>
                    <a:pt x="32541" y="822"/>
                    <a:pt x="32457" y="917"/>
                    <a:pt x="32338" y="941"/>
                  </a:cubicBezTo>
                  <a:lnTo>
                    <a:pt x="32338" y="941"/>
                  </a:lnTo>
                  <a:lnTo>
                    <a:pt x="32315" y="941"/>
                  </a:lnTo>
                  <a:lnTo>
                    <a:pt x="32315" y="941"/>
                  </a:lnTo>
                  <a:cubicBezTo>
                    <a:pt x="32207" y="953"/>
                    <a:pt x="32136" y="882"/>
                    <a:pt x="32100" y="774"/>
                  </a:cubicBezTo>
                  <a:close/>
                  <a:moveTo>
                    <a:pt x="45114" y="917"/>
                  </a:moveTo>
                  <a:cubicBezTo>
                    <a:pt x="44995" y="905"/>
                    <a:pt x="44923" y="786"/>
                    <a:pt x="44935" y="679"/>
                  </a:cubicBezTo>
                  <a:lnTo>
                    <a:pt x="44935" y="679"/>
                  </a:lnTo>
                  <a:cubicBezTo>
                    <a:pt x="44947" y="560"/>
                    <a:pt x="45066" y="489"/>
                    <a:pt x="45173" y="501"/>
                  </a:cubicBezTo>
                  <a:lnTo>
                    <a:pt x="45173" y="501"/>
                  </a:lnTo>
                  <a:cubicBezTo>
                    <a:pt x="45292" y="524"/>
                    <a:pt x="45364" y="644"/>
                    <a:pt x="45340" y="739"/>
                  </a:cubicBezTo>
                  <a:lnTo>
                    <a:pt x="45340" y="739"/>
                  </a:lnTo>
                  <a:cubicBezTo>
                    <a:pt x="45316" y="846"/>
                    <a:pt x="45233" y="917"/>
                    <a:pt x="45126" y="917"/>
                  </a:cubicBezTo>
                  <a:lnTo>
                    <a:pt x="45126" y="917"/>
                  </a:lnTo>
                  <a:cubicBezTo>
                    <a:pt x="45138" y="941"/>
                    <a:pt x="45126" y="941"/>
                    <a:pt x="45114" y="917"/>
                  </a:cubicBezTo>
                  <a:close/>
                  <a:moveTo>
                    <a:pt x="34660" y="417"/>
                  </a:moveTo>
                  <a:cubicBezTo>
                    <a:pt x="34648" y="298"/>
                    <a:pt x="34743" y="191"/>
                    <a:pt x="34862" y="191"/>
                  </a:cubicBezTo>
                  <a:lnTo>
                    <a:pt x="34862" y="191"/>
                  </a:lnTo>
                  <a:cubicBezTo>
                    <a:pt x="34982" y="179"/>
                    <a:pt x="35077" y="263"/>
                    <a:pt x="35101" y="382"/>
                  </a:cubicBezTo>
                  <a:lnTo>
                    <a:pt x="35101" y="382"/>
                  </a:lnTo>
                  <a:cubicBezTo>
                    <a:pt x="35113" y="501"/>
                    <a:pt x="35017" y="608"/>
                    <a:pt x="34898" y="608"/>
                  </a:cubicBezTo>
                  <a:lnTo>
                    <a:pt x="34898" y="608"/>
                  </a:lnTo>
                  <a:lnTo>
                    <a:pt x="34886" y="608"/>
                  </a:lnTo>
                  <a:lnTo>
                    <a:pt x="34886" y="608"/>
                  </a:lnTo>
                  <a:cubicBezTo>
                    <a:pt x="34767" y="608"/>
                    <a:pt x="34684" y="524"/>
                    <a:pt x="34660" y="417"/>
                  </a:cubicBezTo>
                  <a:close/>
                  <a:moveTo>
                    <a:pt x="42566" y="596"/>
                  </a:moveTo>
                  <a:lnTo>
                    <a:pt x="42566" y="596"/>
                  </a:lnTo>
                  <a:cubicBezTo>
                    <a:pt x="42447" y="584"/>
                    <a:pt x="42363" y="477"/>
                    <a:pt x="42375" y="370"/>
                  </a:cubicBezTo>
                  <a:lnTo>
                    <a:pt x="42375" y="370"/>
                  </a:lnTo>
                  <a:cubicBezTo>
                    <a:pt x="42387" y="251"/>
                    <a:pt x="42494" y="167"/>
                    <a:pt x="42602" y="179"/>
                  </a:cubicBezTo>
                  <a:lnTo>
                    <a:pt x="42602" y="179"/>
                  </a:lnTo>
                  <a:lnTo>
                    <a:pt x="42602" y="179"/>
                  </a:lnTo>
                  <a:lnTo>
                    <a:pt x="42602" y="179"/>
                  </a:lnTo>
                  <a:cubicBezTo>
                    <a:pt x="42721" y="191"/>
                    <a:pt x="42792" y="298"/>
                    <a:pt x="42792" y="405"/>
                  </a:cubicBezTo>
                  <a:lnTo>
                    <a:pt x="42792" y="405"/>
                  </a:lnTo>
                  <a:cubicBezTo>
                    <a:pt x="42780" y="501"/>
                    <a:pt x="42685" y="596"/>
                    <a:pt x="42578" y="596"/>
                  </a:cubicBezTo>
                  <a:lnTo>
                    <a:pt x="42578" y="596"/>
                  </a:lnTo>
                  <a:close/>
                  <a:moveTo>
                    <a:pt x="37220" y="239"/>
                  </a:moveTo>
                  <a:cubicBezTo>
                    <a:pt x="37220" y="120"/>
                    <a:pt x="37315" y="24"/>
                    <a:pt x="37434" y="12"/>
                  </a:cubicBezTo>
                  <a:lnTo>
                    <a:pt x="37434" y="12"/>
                  </a:lnTo>
                  <a:cubicBezTo>
                    <a:pt x="37553" y="12"/>
                    <a:pt x="37637" y="108"/>
                    <a:pt x="37660" y="227"/>
                  </a:cubicBezTo>
                  <a:lnTo>
                    <a:pt x="37660" y="227"/>
                  </a:lnTo>
                  <a:cubicBezTo>
                    <a:pt x="37660" y="346"/>
                    <a:pt x="37565" y="429"/>
                    <a:pt x="37446" y="441"/>
                  </a:cubicBezTo>
                  <a:lnTo>
                    <a:pt x="37446" y="441"/>
                  </a:lnTo>
                  <a:lnTo>
                    <a:pt x="37434" y="441"/>
                  </a:lnTo>
                  <a:lnTo>
                    <a:pt x="37434" y="441"/>
                  </a:lnTo>
                  <a:cubicBezTo>
                    <a:pt x="37327" y="429"/>
                    <a:pt x="37244" y="346"/>
                    <a:pt x="37220" y="239"/>
                  </a:cubicBezTo>
                  <a:close/>
                  <a:moveTo>
                    <a:pt x="40018" y="429"/>
                  </a:moveTo>
                  <a:cubicBezTo>
                    <a:pt x="39899" y="429"/>
                    <a:pt x="39815" y="322"/>
                    <a:pt x="39815" y="203"/>
                  </a:cubicBezTo>
                  <a:lnTo>
                    <a:pt x="39815" y="203"/>
                  </a:lnTo>
                  <a:cubicBezTo>
                    <a:pt x="39815" y="84"/>
                    <a:pt x="39923" y="1"/>
                    <a:pt x="40042" y="1"/>
                  </a:cubicBezTo>
                  <a:lnTo>
                    <a:pt x="40042" y="1"/>
                  </a:lnTo>
                  <a:lnTo>
                    <a:pt x="40042" y="1"/>
                  </a:lnTo>
                  <a:lnTo>
                    <a:pt x="40042" y="1"/>
                  </a:lnTo>
                  <a:cubicBezTo>
                    <a:pt x="40161" y="1"/>
                    <a:pt x="40244" y="108"/>
                    <a:pt x="40244" y="227"/>
                  </a:cubicBezTo>
                  <a:lnTo>
                    <a:pt x="40244" y="227"/>
                  </a:lnTo>
                  <a:cubicBezTo>
                    <a:pt x="40232" y="346"/>
                    <a:pt x="40137" y="429"/>
                    <a:pt x="40018" y="429"/>
                  </a:cubicBezTo>
                  <a:lnTo>
                    <a:pt x="40018" y="429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68"/>
            <p:cNvSpPr/>
            <p:nvPr/>
          </p:nvSpPr>
          <p:spPr>
            <a:xfrm>
              <a:off x="2089261" y="-1689712"/>
              <a:ext cx="2591484" cy="2591827"/>
            </a:xfrm>
            <a:custGeom>
              <a:avLst/>
              <a:gdLst/>
              <a:ahLst/>
              <a:cxnLst/>
              <a:rect l="l" t="t" r="r" b="b"/>
              <a:pathLst>
                <a:path w="83107" h="83118" extrusionOk="0">
                  <a:moveTo>
                    <a:pt x="41565" y="83118"/>
                  </a:moveTo>
                  <a:cubicBezTo>
                    <a:pt x="41494" y="83118"/>
                    <a:pt x="41422" y="83034"/>
                    <a:pt x="41422" y="82963"/>
                  </a:cubicBezTo>
                  <a:lnTo>
                    <a:pt x="41422" y="82963"/>
                  </a:lnTo>
                  <a:cubicBezTo>
                    <a:pt x="41422" y="82892"/>
                    <a:pt x="41494" y="82820"/>
                    <a:pt x="41565" y="82820"/>
                  </a:cubicBezTo>
                  <a:lnTo>
                    <a:pt x="41565" y="82820"/>
                  </a:lnTo>
                  <a:cubicBezTo>
                    <a:pt x="41637" y="82820"/>
                    <a:pt x="41720" y="82880"/>
                    <a:pt x="41720" y="82963"/>
                  </a:cubicBezTo>
                  <a:lnTo>
                    <a:pt x="41720" y="82963"/>
                  </a:lnTo>
                  <a:cubicBezTo>
                    <a:pt x="41720" y="83034"/>
                    <a:pt x="41661" y="83118"/>
                    <a:pt x="41565" y="83118"/>
                  </a:cubicBezTo>
                  <a:close/>
                  <a:moveTo>
                    <a:pt x="38958" y="83023"/>
                  </a:moveTo>
                  <a:cubicBezTo>
                    <a:pt x="38886" y="83023"/>
                    <a:pt x="38815" y="82951"/>
                    <a:pt x="38827" y="82880"/>
                  </a:cubicBezTo>
                  <a:lnTo>
                    <a:pt x="38827" y="82880"/>
                  </a:lnTo>
                  <a:cubicBezTo>
                    <a:pt x="38827" y="82796"/>
                    <a:pt x="38898" y="82725"/>
                    <a:pt x="38982" y="82737"/>
                  </a:cubicBezTo>
                  <a:lnTo>
                    <a:pt x="38982" y="82737"/>
                  </a:lnTo>
                  <a:cubicBezTo>
                    <a:pt x="39053" y="82737"/>
                    <a:pt x="39125" y="82820"/>
                    <a:pt x="39113" y="82892"/>
                  </a:cubicBezTo>
                  <a:lnTo>
                    <a:pt x="39113" y="82892"/>
                  </a:lnTo>
                  <a:cubicBezTo>
                    <a:pt x="39113" y="82963"/>
                    <a:pt x="39053" y="83023"/>
                    <a:pt x="38958" y="83023"/>
                  </a:cubicBezTo>
                  <a:lnTo>
                    <a:pt x="38958" y="83023"/>
                  </a:lnTo>
                  <a:cubicBezTo>
                    <a:pt x="38982" y="83023"/>
                    <a:pt x="38958" y="83023"/>
                    <a:pt x="38958" y="83023"/>
                  </a:cubicBezTo>
                  <a:close/>
                  <a:moveTo>
                    <a:pt x="44018" y="82892"/>
                  </a:moveTo>
                  <a:cubicBezTo>
                    <a:pt x="44018" y="82820"/>
                    <a:pt x="44078" y="82737"/>
                    <a:pt x="44161" y="82737"/>
                  </a:cubicBezTo>
                  <a:lnTo>
                    <a:pt x="44161" y="82737"/>
                  </a:lnTo>
                  <a:cubicBezTo>
                    <a:pt x="44232" y="82737"/>
                    <a:pt x="44304" y="82796"/>
                    <a:pt x="44304" y="82880"/>
                  </a:cubicBezTo>
                  <a:lnTo>
                    <a:pt x="44304" y="82880"/>
                  </a:lnTo>
                  <a:cubicBezTo>
                    <a:pt x="44304" y="82951"/>
                    <a:pt x="44244" y="83023"/>
                    <a:pt x="44173" y="83023"/>
                  </a:cubicBezTo>
                  <a:lnTo>
                    <a:pt x="44173" y="83023"/>
                  </a:lnTo>
                  <a:lnTo>
                    <a:pt x="44161" y="83023"/>
                  </a:lnTo>
                  <a:lnTo>
                    <a:pt x="44161" y="83023"/>
                  </a:lnTo>
                  <a:cubicBezTo>
                    <a:pt x="44101" y="83023"/>
                    <a:pt x="44042" y="82963"/>
                    <a:pt x="44018" y="82892"/>
                  </a:cubicBezTo>
                  <a:close/>
                  <a:moveTo>
                    <a:pt x="36374" y="82784"/>
                  </a:moveTo>
                  <a:cubicBezTo>
                    <a:pt x="36303" y="82773"/>
                    <a:pt x="36243" y="82701"/>
                    <a:pt x="36243" y="82618"/>
                  </a:cubicBezTo>
                  <a:lnTo>
                    <a:pt x="36243" y="82618"/>
                  </a:lnTo>
                  <a:cubicBezTo>
                    <a:pt x="36255" y="82546"/>
                    <a:pt x="36327" y="82487"/>
                    <a:pt x="36398" y="82487"/>
                  </a:cubicBezTo>
                  <a:lnTo>
                    <a:pt x="36398" y="82487"/>
                  </a:lnTo>
                  <a:cubicBezTo>
                    <a:pt x="36481" y="82499"/>
                    <a:pt x="36541" y="82582"/>
                    <a:pt x="36541" y="82653"/>
                  </a:cubicBezTo>
                  <a:lnTo>
                    <a:pt x="36541" y="82653"/>
                  </a:lnTo>
                  <a:cubicBezTo>
                    <a:pt x="36517" y="82725"/>
                    <a:pt x="36458" y="82784"/>
                    <a:pt x="36386" y="82784"/>
                  </a:cubicBezTo>
                  <a:lnTo>
                    <a:pt x="36386" y="82784"/>
                  </a:lnTo>
                  <a:close/>
                  <a:moveTo>
                    <a:pt x="46614" y="82653"/>
                  </a:moveTo>
                  <a:cubicBezTo>
                    <a:pt x="46602" y="82582"/>
                    <a:pt x="46661" y="82499"/>
                    <a:pt x="46745" y="82487"/>
                  </a:cubicBezTo>
                  <a:lnTo>
                    <a:pt x="46745" y="82487"/>
                  </a:lnTo>
                  <a:cubicBezTo>
                    <a:pt x="46828" y="82475"/>
                    <a:pt x="46899" y="82534"/>
                    <a:pt x="46911" y="82618"/>
                  </a:cubicBezTo>
                  <a:lnTo>
                    <a:pt x="46911" y="82618"/>
                  </a:lnTo>
                  <a:cubicBezTo>
                    <a:pt x="46923" y="82701"/>
                    <a:pt x="46864" y="82773"/>
                    <a:pt x="46780" y="82784"/>
                  </a:cubicBezTo>
                  <a:lnTo>
                    <a:pt x="46780" y="82784"/>
                  </a:lnTo>
                  <a:lnTo>
                    <a:pt x="46756" y="82784"/>
                  </a:lnTo>
                  <a:lnTo>
                    <a:pt x="46756" y="82784"/>
                  </a:lnTo>
                  <a:cubicBezTo>
                    <a:pt x="46685" y="82784"/>
                    <a:pt x="46626" y="82725"/>
                    <a:pt x="46614" y="82653"/>
                  </a:cubicBezTo>
                  <a:close/>
                  <a:moveTo>
                    <a:pt x="33779" y="82380"/>
                  </a:moveTo>
                  <a:cubicBezTo>
                    <a:pt x="33707" y="82368"/>
                    <a:pt x="33648" y="82296"/>
                    <a:pt x="33660" y="82225"/>
                  </a:cubicBezTo>
                  <a:lnTo>
                    <a:pt x="33660" y="82225"/>
                  </a:lnTo>
                  <a:cubicBezTo>
                    <a:pt x="33683" y="82141"/>
                    <a:pt x="33755" y="82082"/>
                    <a:pt x="33838" y="82106"/>
                  </a:cubicBezTo>
                  <a:lnTo>
                    <a:pt x="33838" y="82106"/>
                  </a:lnTo>
                  <a:cubicBezTo>
                    <a:pt x="33922" y="82118"/>
                    <a:pt x="33981" y="82189"/>
                    <a:pt x="33957" y="82284"/>
                  </a:cubicBezTo>
                  <a:lnTo>
                    <a:pt x="33957" y="82284"/>
                  </a:lnTo>
                  <a:cubicBezTo>
                    <a:pt x="33945" y="82356"/>
                    <a:pt x="33886" y="82403"/>
                    <a:pt x="33814" y="82403"/>
                  </a:cubicBezTo>
                  <a:lnTo>
                    <a:pt x="33814" y="82403"/>
                  </a:lnTo>
                  <a:cubicBezTo>
                    <a:pt x="33814" y="82380"/>
                    <a:pt x="33802" y="82380"/>
                    <a:pt x="33779" y="82380"/>
                  </a:cubicBezTo>
                  <a:close/>
                  <a:moveTo>
                    <a:pt x="49185" y="82261"/>
                  </a:moveTo>
                  <a:cubicBezTo>
                    <a:pt x="49173" y="82189"/>
                    <a:pt x="49221" y="82118"/>
                    <a:pt x="49304" y="82106"/>
                  </a:cubicBezTo>
                  <a:lnTo>
                    <a:pt x="49304" y="82106"/>
                  </a:lnTo>
                  <a:cubicBezTo>
                    <a:pt x="49376" y="82082"/>
                    <a:pt x="49471" y="82130"/>
                    <a:pt x="49483" y="82225"/>
                  </a:cubicBezTo>
                  <a:lnTo>
                    <a:pt x="49483" y="82225"/>
                  </a:lnTo>
                  <a:cubicBezTo>
                    <a:pt x="49495" y="82296"/>
                    <a:pt x="49435" y="82368"/>
                    <a:pt x="49364" y="82380"/>
                  </a:cubicBezTo>
                  <a:lnTo>
                    <a:pt x="49364" y="82380"/>
                  </a:lnTo>
                  <a:lnTo>
                    <a:pt x="49340" y="82380"/>
                  </a:lnTo>
                  <a:lnTo>
                    <a:pt x="49340" y="82380"/>
                  </a:lnTo>
                  <a:cubicBezTo>
                    <a:pt x="49257" y="82380"/>
                    <a:pt x="49197" y="82320"/>
                    <a:pt x="49185" y="82261"/>
                  </a:cubicBezTo>
                  <a:close/>
                  <a:moveTo>
                    <a:pt x="31243" y="81820"/>
                  </a:moveTo>
                  <a:cubicBezTo>
                    <a:pt x="31159" y="81808"/>
                    <a:pt x="31124" y="81713"/>
                    <a:pt x="31135" y="81641"/>
                  </a:cubicBezTo>
                  <a:lnTo>
                    <a:pt x="31135" y="81641"/>
                  </a:lnTo>
                  <a:cubicBezTo>
                    <a:pt x="31147" y="81570"/>
                    <a:pt x="31243" y="81510"/>
                    <a:pt x="31314" y="81534"/>
                  </a:cubicBezTo>
                  <a:lnTo>
                    <a:pt x="31314" y="81534"/>
                  </a:lnTo>
                  <a:cubicBezTo>
                    <a:pt x="31386" y="81546"/>
                    <a:pt x="31445" y="81641"/>
                    <a:pt x="31421" y="81713"/>
                  </a:cubicBezTo>
                  <a:lnTo>
                    <a:pt x="31421" y="81713"/>
                  </a:lnTo>
                  <a:cubicBezTo>
                    <a:pt x="31397" y="81772"/>
                    <a:pt x="31338" y="81820"/>
                    <a:pt x="31266" y="81820"/>
                  </a:cubicBezTo>
                  <a:lnTo>
                    <a:pt x="31266" y="81820"/>
                  </a:lnTo>
                  <a:close/>
                  <a:moveTo>
                    <a:pt x="51733" y="81701"/>
                  </a:moveTo>
                  <a:cubicBezTo>
                    <a:pt x="51721" y="81618"/>
                    <a:pt x="51757" y="81534"/>
                    <a:pt x="51840" y="81522"/>
                  </a:cubicBezTo>
                  <a:lnTo>
                    <a:pt x="51840" y="81522"/>
                  </a:lnTo>
                  <a:cubicBezTo>
                    <a:pt x="51912" y="81510"/>
                    <a:pt x="51995" y="81546"/>
                    <a:pt x="52019" y="81618"/>
                  </a:cubicBezTo>
                  <a:lnTo>
                    <a:pt x="52019" y="81618"/>
                  </a:lnTo>
                  <a:cubicBezTo>
                    <a:pt x="52031" y="81701"/>
                    <a:pt x="51983" y="81784"/>
                    <a:pt x="51912" y="81796"/>
                  </a:cubicBezTo>
                  <a:lnTo>
                    <a:pt x="51912" y="81796"/>
                  </a:lnTo>
                  <a:lnTo>
                    <a:pt x="51876" y="81796"/>
                  </a:lnTo>
                  <a:lnTo>
                    <a:pt x="51876" y="81796"/>
                  </a:lnTo>
                  <a:cubicBezTo>
                    <a:pt x="51805" y="81820"/>
                    <a:pt x="51745" y="81772"/>
                    <a:pt x="51733" y="81701"/>
                  </a:cubicBezTo>
                  <a:close/>
                  <a:moveTo>
                    <a:pt x="28742" y="81106"/>
                  </a:moveTo>
                  <a:cubicBezTo>
                    <a:pt x="28659" y="81070"/>
                    <a:pt x="28623" y="80998"/>
                    <a:pt x="28647" y="80927"/>
                  </a:cubicBezTo>
                  <a:lnTo>
                    <a:pt x="28647" y="80927"/>
                  </a:lnTo>
                  <a:cubicBezTo>
                    <a:pt x="28683" y="80856"/>
                    <a:pt x="28754" y="80808"/>
                    <a:pt x="28826" y="80832"/>
                  </a:cubicBezTo>
                  <a:lnTo>
                    <a:pt x="28826" y="80832"/>
                  </a:lnTo>
                  <a:cubicBezTo>
                    <a:pt x="28897" y="80868"/>
                    <a:pt x="28945" y="80939"/>
                    <a:pt x="28921" y="81010"/>
                  </a:cubicBezTo>
                  <a:lnTo>
                    <a:pt x="28921" y="81010"/>
                  </a:lnTo>
                  <a:cubicBezTo>
                    <a:pt x="28897" y="81070"/>
                    <a:pt x="28838" y="81118"/>
                    <a:pt x="28778" y="81118"/>
                  </a:cubicBezTo>
                  <a:lnTo>
                    <a:pt x="28778" y="81118"/>
                  </a:lnTo>
                  <a:cubicBezTo>
                    <a:pt x="28766" y="81106"/>
                    <a:pt x="28754" y="81106"/>
                    <a:pt x="28742" y="81106"/>
                  </a:cubicBezTo>
                  <a:close/>
                  <a:moveTo>
                    <a:pt x="54222" y="80987"/>
                  </a:moveTo>
                  <a:cubicBezTo>
                    <a:pt x="54186" y="80915"/>
                    <a:pt x="54234" y="80820"/>
                    <a:pt x="54305" y="80808"/>
                  </a:cubicBezTo>
                  <a:lnTo>
                    <a:pt x="54305" y="80808"/>
                  </a:lnTo>
                  <a:cubicBezTo>
                    <a:pt x="54376" y="80772"/>
                    <a:pt x="54472" y="80820"/>
                    <a:pt x="54484" y="80891"/>
                  </a:cubicBezTo>
                  <a:lnTo>
                    <a:pt x="54484" y="80891"/>
                  </a:lnTo>
                  <a:cubicBezTo>
                    <a:pt x="54519" y="80975"/>
                    <a:pt x="54472" y="81058"/>
                    <a:pt x="54400" y="81070"/>
                  </a:cubicBezTo>
                  <a:lnTo>
                    <a:pt x="54400" y="81070"/>
                  </a:lnTo>
                  <a:lnTo>
                    <a:pt x="54400" y="81070"/>
                  </a:lnTo>
                  <a:lnTo>
                    <a:pt x="54400" y="81070"/>
                  </a:lnTo>
                  <a:cubicBezTo>
                    <a:pt x="54376" y="81070"/>
                    <a:pt x="54365" y="81094"/>
                    <a:pt x="54353" y="81094"/>
                  </a:cubicBezTo>
                  <a:lnTo>
                    <a:pt x="54353" y="81094"/>
                  </a:lnTo>
                  <a:cubicBezTo>
                    <a:pt x="54305" y="81094"/>
                    <a:pt x="54246" y="81046"/>
                    <a:pt x="54222" y="80987"/>
                  </a:cubicBezTo>
                  <a:close/>
                  <a:moveTo>
                    <a:pt x="26278" y="80213"/>
                  </a:moveTo>
                  <a:cubicBezTo>
                    <a:pt x="26206" y="80177"/>
                    <a:pt x="26159" y="80094"/>
                    <a:pt x="26194" y="80010"/>
                  </a:cubicBezTo>
                  <a:lnTo>
                    <a:pt x="26194" y="80010"/>
                  </a:lnTo>
                  <a:cubicBezTo>
                    <a:pt x="26218" y="79939"/>
                    <a:pt x="26313" y="79891"/>
                    <a:pt x="26385" y="79939"/>
                  </a:cubicBezTo>
                  <a:lnTo>
                    <a:pt x="26385" y="79939"/>
                  </a:lnTo>
                  <a:cubicBezTo>
                    <a:pt x="26456" y="79975"/>
                    <a:pt x="26492" y="80058"/>
                    <a:pt x="26480" y="80129"/>
                  </a:cubicBezTo>
                  <a:lnTo>
                    <a:pt x="26480" y="80129"/>
                  </a:lnTo>
                  <a:cubicBezTo>
                    <a:pt x="26444" y="80201"/>
                    <a:pt x="26397" y="80225"/>
                    <a:pt x="26337" y="80225"/>
                  </a:cubicBezTo>
                  <a:lnTo>
                    <a:pt x="26337" y="80225"/>
                  </a:lnTo>
                  <a:cubicBezTo>
                    <a:pt x="26313" y="80225"/>
                    <a:pt x="26302" y="80225"/>
                    <a:pt x="26278" y="80213"/>
                  </a:cubicBezTo>
                  <a:close/>
                  <a:moveTo>
                    <a:pt x="56674" y="80117"/>
                  </a:moveTo>
                  <a:cubicBezTo>
                    <a:pt x="56639" y="80046"/>
                    <a:pt x="56686" y="79963"/>
                    <a:pt x="56758" y="79927"/>
                  </a:cubicBezTo>
                  <a:lnTo>
                    <a:pt x="56758" y="79927"/>
                  </a:lnTo>
                  <a:cubicBezTo>
                    <a:pt x="56841" y="79903"/>
                    <a:pt x="56924" y="79927"/>
                    <a:pt x="56960" y="79998"/>
                  </a:cubicBezTo>
                  <a:lnTo>
                    <a:pt x="56960" y="79998"/>
                  </a:lnTo>
                  <a:cubicBezTo>
                    <a:pt x="56984" y="80070"/>
                    <a:pt x="56936" y="80165"/>
                    <a:pt x="56865" y="80201"/>
                  </a:cubicBezTo>
                  <a:lnTo>
                    <a:pt x="56865" y="80201"/>
                  </a:lnTo>
                  <a:cubicBezTo>
                    <a:pt x="56853" y="80213"/>
                    <a:pt x="56841" y="80213"/>
                    <a:pt x="56805" y="80213"/>
                  </a:cubicBezTo>
                  <a:lnTo>
                    <a:pt x="56805" y="80213"/>
                  </a:lnTo>
                  <a:cubicBezTo>
                    <a:pt x="56746" y="80213"/>
                    <a:pt x="56698" y="80165"/>
                    <a:pt x="56674" y="80117"/>
                  </a:cubicBezTo>
                  <a:close/>
                  <a:moveTo>
                    <a:pt x="23873" y="79165"/>
                  </a:moveTo>
                  <a:cubicBezTo>
                    <a:pt x="23801" y="79141"/>
                    <a:pt x="23766" y="79046"/>
                    <a:pt x="23801" y="78974"/>
                  </a:cubicBezTo>
                  <a:lnTo>
                    <a:pt x="23801" y="78974"/>
                  </a:lnTo>
                  <a:cubicBezTo>
                    <a:pt x="23825" y="78903"/>
                    <a:pt x="23920" y="78867"/>
                    <a:pt x="23992" y="78903"/>
                  </a:cubicBezTo>
                  <a:lnTo>
                    <a:pt x="23992" y="78903"/>
                  </a:lnTo>
                  <a:cubicBezTo>
                    <a:pt x="24063" y="78927"/>
                    <a:pt x="24099" y="79022"/>
                    <a:pt x="24063" y="79093"/>
                  </a:cubicBezTo>
                  <a:lnTo>
                    <a:pt x="24063" y="79093"/>
                  </a:lnTo>
                  <a:cubicBezTo>
                    <a:pt x="24039" y="79153"/>
                    <a:pt x="23992" y="79177"/>
                    <a:pt x="23932" y="79177"/>
                  </a:cubicBezTo>
                  <a:lnTo>
                    <a:pt x="23932" y="79177"/>
                  </a:lnTo>
                  <a:cubicBezTo>
                    <a:pt x="23920" y="79189"/>
                    <a:pt x="23896" y="79189"/>
                    <a:pt x="23873" y="79165"/>
                  </a:cubicBezTo>
                  <a:close/>
                  <a:moveTo>
                    <a:pt x="59056" y="79093"/>
                  </a:moveTo>
                  <a:cubicBezTo>
                    <a:pt x="59020" y="79022"/>
                    <a:pt x="59056" y="78927"/>
                    <a:pt x="59127" y="78903"/>
                  </a:cubicBezTo>
                  <a:lnTo>
                    <a:pt x="59127" y="78903"/>
                  </a:lnTo>
                  <a:cubicBezTo>
                    <a:pt x="59199" y="78867"/>
                    <a:pt x="59294" y="78903"/>
                    <a:pt x="59318" y="78974"/>
                  </a:cubicBezTo>
                  <a:lnTo>
                    <a:pt x="59318" y="78974"/>
                  </a:lnTo>
                  <a:cubicBezTo>
                    <a:pt x="59353" y="79046"/>
                    <a:pt x="59318" y="79141"/>
                    <a:pt x="59246" y="79165"/>
                  </a:cubicBezTo>
                  <a:lnTo>
                    <a:pt x="59246" y="79165"/>
                  </a:lnTo>
                  <a:cubicBezTo>
                    <a:pt x="59234" y="79177"/>
                    <a:pt x="59199" y="79177"/>
                    <a:pt x="59187" y="79177"/>
                  </a:cubicBezTo>
                  <a:lnTo>
                    <a:pt x="59187" y="79177"/>
                  </a:lnTo>
                  <a:cubicBezTo>
                    <a:pt x="59139" y="79165"/>
                    <a:pt x="59079" y="79141"/>
                    <a:pt x="59056" y="79093"/>
                  </a:cubicBezTo>
                  <a:close/>
                  <a:moveTo>
                    <a:pt x="21551" y="77998"/>
                  </a:moveTo>
                  <a:lnTo>
                    <a:pt x="21551" y="77998"/>
                  </a:lnTo>
                  <a:lnTo>
                    <a:pt x="21551" y="77998"/>
                  </a:lnTo>
                  <a:cubicBezTo>
                    <a:pt x="21480" y="77950"/>
                    <a:pt x="21456" y="77855"/>
                    <a:pt x="21491" y="77796"/>
                  </a:cubicBezTo>
                  <a:lnTo>
                    <a:pt x="21491" y="77796"/>
                  </a:lnTo>
                  <a:cubicBezTo>
                    <a:pt x="21539" y="77724"/>
                    <a:pt x="21622" y="77712"/>
                    <a:pt x="21682" y="77736"/>
                  </a:cubicBezTo>
                  <a:lnTo>
                    <a:pt x="21682" y="77736"/>
                  </a:lnTo>
                  <a:cubicBezTo>
                    <a:pt x="21753" y="77784"/>
                    <a:pt x="21777" y="77879"/>
                    <a:pt x="21741" y="77939"/>
                  </a:cubicBezTo>
                  <a:lnTo>
                    <a:pt x="21741" y="77939"/>
                  </a:lnTo>
                  <a:cubicBezTo>
                    <a:pt x="21718" y="77974"/>
                    <a:pt x="21670" y="78010"/>
                    <a:pt x="21610" y="78010"/>
                  </a:cubicBezTo>
                  <a:lnTo>
                    <a:pt x="21610" y="78010"/>
                  </a:lnTo>
                  <a:cubicBezTo>
                    <a:pt x="21599" y="78010"/>
                    <a:pt x="21563" y="78010"/>
                    <a:pt x="21551" y="77998"/>
                  </a:cubicBezTo>
                  <a:close/>
                  <a:moveTo>
                    <a:pt x="61377" y="77915"/>
                  </a:moveTo>
                  <a:cubicBezTo>
                    <a:pt x="61330" y="77843"/>
                    <a:pt x="61365" y="77760"/>
                    <a:pt x="61437" y="77724"/>
                  </a:cubicBezTo>
                  <a:lnTo>
                    <a:pt x="61437" y="77724"/>
                  </a:lnTo>
                  <a:cubicBezTo>
                    <a:pt x="61508" y="77677"/>
                    <a:pt x="61604" y="77712"/>
                    <a:pt x="61627" y="77784"/>
                  </a:cubicBezTo>
                  <a:lnTo>
                    <a:pt x="61627" y="77784"/>
                  </a:lnTo>
                  <a:cubicBezTo>
                    <a:pt x="61675" y="77855"/>
                    <a:pt x="61639" y="77950"/>
                    <a:pt x="61568" y="77974"/>
                  </a:cubicBezTo>
                  <a:lnTo>
                    <a:pt x="61568" y="77974"/>
                  </a:lnTo>
                  <a:lnTo>
                    <a:pt x="61568" y="77974"/>
                  </a:lnTo>
                  <a:lnTo>
                    <a:pt x="61568" y="77974"/>
                  </a:lnTo>
                  <a:cubicBezTo>
                    <a:pt x="61544" y="77998"/>
                    <a:pt x="61520" y="77998"/>
                    <a:pt x="61496" y="77998"/>
                  </a:cubicBezTo>
                  <a:lnTo>
                    <a:pt x="61496" y="77998"/>
                  </a:lnTo>
                  <a:cubicBezTo>
                    <a:pt x="61449" y="77998"/>
                    <a:pt x="61401" y="77962"/>
                    <a:pt x="61377" y="77915"/>
                  </a:cubicBezTo>
                  <a:close/>
                  <a:moveTo>
                    <a:pt x="19301" y="76653"/>
                  </a:moveTo>
                  <a:lnTo>
                    <a:pt x="19301" y="76653"/>
                  </a:lnTo>
                  <a:lnTo>
                    <a:pt x="19301" y="76653"/>
                  </a:lnTo>
                  <a:cubicBezTo>
                    <a:pt x="19229" y="76605"/>
                    <a:pt x="19217" y="76522"/>
                    <a:pt x="19253" y="76450"/>
                  </a:cubicBezTo>
                  <a:lnTo>
                    <a:pt x="19253" y="76450"/>
                  </a:lnTo>
                  <a:cubicBezTo>
                    <a:pt x="19301" y="76367"/>
                    <a:pt x="19396" y="76355"/>
                    <a:pt x="19467" y="76403"/>
                  </a:cubicBezTo>
                  <a:lnTo>
                    <a:pt x="19467" y="76403"/>
                  </a:lnTo>
                  <a:cubicBezTo>
                    <a:pt x="19539" y="76450"/>
                    <a:pt x="19551" y="76534"/>
                    <a:pt x="19515" y="76605"/>
                  </a:cubicBezTo>
                  <a:lnTo>
                    <a:pt x="19515" y="76605"/>
                  </a:lnTo>
                  <a:cubicBezTo>
                    <a:pt x="19479" y="76653"/>
                    <a:pt x="19444" y="76688"/>
                    <a:pt x="19396" y="76688"/>
                  </a:cubicBezTo>
                  <a:lnTo>
                    <a:pt x="19396" y="76688"/>
                  </a:lnTo>
                  <a:cubicBezTo>
                    <a:pt x="19348" y="76688"/>
                    <a:pt x="19336" y="76665"/>
                    <a:pt x="19301" y="76653"/>
                  </a:cubicBezTo>
                  <a:close/>
                  <a:moveTo>
                    <a:pt x="63628" y="76593"/>
                  </a:moveTo>
                  <a:cubicBezTo>
                    <a:pt x="63580" y="76522"/>
                    <a:pt x="63592" y="76426"/>
                    <a:pt x="63663" y="76391"/>
                  </a:cubicBezTo>
                  <a:lnTo>
                    <a:pt x="63663" y="76391"/>
                  </a:lnTo>
                  <a:cubicBezTo>
                    <a:pt x="63747" y="76343"/>
                    <a:pt x="63830" y="76355"/>
                    <a:pt x="63878" y="76426"/>
                  </a:cubicBezTo>
                  <a:lnTo>
                    <a:pt x="63878" y="76426"/>
                  </a:lnTo>
                  <a:cubicBezTo>
                    <a:pt x="63925" y="76510"/>
                    <a:pt x="63901" y="76593"/>
                    <a:pt x="63830" y="76641"/>
                  </a:cubicBezTo>
                  <a:lnTo>
                    <a:pt x="63830" y="76641"/>
                  </a:lnTo>
                  <a:cubicBezTo>
                    <a:pt x="63806" y="76653"/>
                    <a:pt x="63794" y="76665"/>
                    <a:pt x="63759" y="76665"/>
                  </a:cubicBezTo>
                  <a:lnTo>
                    <a:pt x="63759" y="76665"/>
                  </a:lnTo>
                  <a:cubicBezTo>
                    <a:pt x="63699" y="76665"/>
                    <a:pt x="63640" y="76641"/>
                    <a:pt x="63628" y="76593"/>
                  </a:cubicBezTo>
                  <a:close/>
                  <a:moveTo>
                    <a:pt x="17146" y="75200"/>
                  </a:moveTo>
                  <a:lnTo>
                    <a:pt x="17146" y="75200"/>
                  </a:lnTo>
                  <a:lnTo>
                    <a:pt x="17146" y="75200"/>
                  </a:lnTo>
                  <a:cubicBezTo>
                    <a:pt x="17086" y="75153"/>
                    <a:pt x="17074" y="75057"/>
                    <a:pt x="17110" y="74986"/>
                  </a:cubicBezTo>
                  <a:lnTo>
                    <a:pt x="17110" y="74986"/>
                  </a:lnTo>
                  <a:cubicBezTo>
                    <a:pt x="17158" y="74926"/>
                    <a:pt x="17253" y="74914"/>
                    <a:pt x="17324" y="74962"/>
                  </a:cubicBezTo>
                  <a:lnTo>
                    <a:pt x="17324" y="74962"/>
                  </a:lnTo>
                  <a:cubicBezTo>
                    <a:pt x="17384" y="74998"/>
                    <a:pt x="17396" y="75093"/>
                    <a:pt x="17360" y="75164"/>
                  </a:cubicBezTo>
                  <a:lnTo>
                    <a:pt x="17360" y="75164"/>
                  </a:lnTo>
                  <a:cubicBezTo>
                    <a:pt x="17324" y="75212"/>
                    <a:pt x="17277" y="75224"/>
                    <a:pt x="17241" y="75224"/>
                  </a:cubicBezTo>
                  <a:lnTo>
                    <a:pt x="17241" y="75224"/>
                  </a:lnTo>
                  <a:cubicBezTo>
                    <a:pt x="17205" y="75212"/>
                    <a:pt x="17169" y="75212"/>
                    <a:pt x="17146" y="75200"/>
                  </a:cubicBezTo>
                  <a:close/>
                  <a:moveTo>
                    <a:pt x="65771" y="75153"/>
                  </a:moveTo>
                  <a:cubicBezTo>
                    <a:pt x="65723" y="75093"/>
                    <a:pt x="65735" y="74986"/>
                    <a:pt x="65795" y="74938"/>
                  </a:cubicBezTo>
                  <a:lnTo>
                    <a:pt x="65795" y="74938"/>
                  </a:lnTo>
                  <a:cubicBezTo>
                    <a:pt x="65854" y="74903"/>
                    <a:pt x="65949" y="74914"/>
                    <a:pt x="66009" y="74974"/>
                  </a:cubicBezTo>
                  <a:lnTo>
                    <a:pt x="66009" y="74974"/>
                  </a:lnTo>
                  <a:cubicBezTo>
                    <a:pt x="66045" y="75033"/>
                    <a:pt x="66033" y="75117"/>
                    <a:pt x="65973" y="75176"/>
                  </a:cubicBezTo>
                  <a:lnTo>
                    <a:pt x="65973" y="75176"/>
                  </a:lnTo>
                  <a:lnTo>
                    <a:pt x="65973" y="75176"/>
                  </a:lnTo>
                  <a:lnTo>
                    <a:pt x="65973" y="75176"/>
                  </a:lnTo>
                  <a:cubicBezTo>
                    <a:pt x="65949" y="75200"/>
                    <a:pt x="65914" y="75212"/>
                    <a:pt x="65890" y="75212"/>
                  </a:cubicBezTo>
                  <a:lnTo>
                    <a:pt x="65890" y="75212"/>
                  </a:lnTo>
                  <a:cubicBezTo>
                    <a:pt x="65842" y="75212"/>
                    <a:pt x="65795" y="75176"/>
                    <a:pt x="65771" y="75153"/>
                  </a:cubicBezTo>
                  <a:close/>
                  <a:moveTo>
                    <a:pt x="15074" y="73593"/>
                  </a:moveTo>
                  <a:cubicBezTo>
                    <a:pt x="15014" y="73545"/>
                    <a:pt x="15003" y="73438"/>
                    <a:pt x="15062" y="73379"/>
                  </a:cubicBezTo>
                  <a:lnTo>
                    <a:pt x="15062" y="73379"/>
                  </a:lnTo>
                  <a:cubicBezTo>
                    <a:pt x="15110" y="73319"/>
                    <a:pt x="15205" y="73307"/>
                    <a:pt x="15276" y="73367"/>
                  </a:cubicBezTo>
                  <a:lnTo>
                    <a:pt x="15276" y="73367"/>
                  </a:lnTo>
                  <a:cubicBezTo>
                    <a:pt x="15336" y="73414"/>
                    <a:pt x="15348" y="73509"/>
                    <a:pt x="15288" y="73569"/>
                  </a:cubicBezTo>
                  <a:lnTo>
                    <a:pt x="15288" y="73569"/>
                  </a:lnTo>
                  <a:cubicBezTo>
                    <a:pt x="15253" y="73605"/>
                    <a:pt x="15205" y="73617"/>
                    <a:pt x="15181" y="73617"/>
                  </a:cubicBezTo>
                  <a:lnTo>
                    <a:pt x="15181" y="73617"/>
                  </a:lnTo>
                  <a:cubicBezTo>
                    <a:pt x="15133" y="73617"/>
                    <a:pt x="15110" y="73605"/>
                    <a:pt x="15074" y="73593"/>
                  </a:cubicBezTo>
                  <a:close/>
                  <a:moveTo>
                    <a:pt x="67831" y="73557"/>
                  </a:moveTo>
                  <a:cubicBezTo>
                    <a:pt x="67795" y="73498"/>
                    <a:pt x="67795" y="73414"/>
                    <a:pt x="67854" y="73355"/>
                  </a:cubicBezTo>
                  <a:lnTo>
                    <a:pt x="67854" y="73355"/>
                  </a:lnTo>
                  <a:cubicBezTo>
                    <a:pt x="67914" y="73307"/>
                    <a:pt x="67997" y="73307"/>
                    <a:pt x="68057" y="73367"/>
                  </a:cubicBezTo>
                  <a:lnTo>
                    <a:pt x="68057" y="73367"/>
                  </a:lnTo>
                  <a:cubicBezTo>
                    <a:pt x="68104" y="73426"/>
                    <a:pt x="68104" y="73509"/>
                    <a:pt x="68045" y="73569"/>
                  </a:cubicBezTo>
                  <a:lnTo>
                    <a:pt x="68045" y="73569"/>
                  </a:lnTo>
                  <a:cubicBezTo>
                    <a:pt x="68009" y="73605"/>
                    <a:pt x="67985" y="73605"/>
                    <a:pt x="67962" y="73605"/>
                  </a:cubicBezTo>
                  <a:lnTo>
                    <a:pt x="67962" y="73605"/>
                  </a:lnTo>
                  <a:cubicBezTo>
                    <a:pt x="67890" y="73605"/>
                    <a:pt x="67866" y="73593"/>
                    <a:pt x="67831" y="73557"/>
                  </a:cubicBezTo>
                  <a:close/>
                  <a:moveTo>
                    <a:pt x="13121" y="71866"/>
                  </a:moveTo>
                  <a:cubicBezTo>
                    <a:pt x="13062" y="71795"/>
                    <a:pt x="13062" y="71712"/>
                    <a:pt x="13121" y="71652"/>
                  </a:cubicBezTo>
                  <a:lnTo>
                    <a:pt x="13121" y="71652"/>
                  </a:lnTo>
                  <a:cubicBezTo>
                    <a:pt x="13193" y="71593"/>
                    <a:pt x="13276" y="71593"/>
                    <a:pt x="13336" y="71640"/>
                  </a:cubicBezTo>
                  <a:lnTo>
                    <a:pt x="13336" y="71640"/>
                  </a:lnTo>
                  <a:cubicBezTo>
                    <a:pt x="13395" y="71700"/>
                    <a:pt x="13395" y="71783"/>
                    <a:pt x="13336" y="71843"/>
                  </a:cubicBezTo>
                  <a:lnTo>
                    <a:pt x="13336" y="71843"/>
                  </a:lnTo>
                  <a:cubicBezTo>
                    <a:pt x="13300" y="71878"/>
                    <a:pt x="13264" y="71890"/>
                    <a:pt x="13228" y="71890"/>
                  </a:cubicBezTo>
                  <a:lnTo>
                    <a:pt x="13228" y="71890"/>
                  </a:lnTo>
                  <a:cubicBezTo>
                    <a:pt x="13181" y="71902"/>
                    <a:pt x="13157" y="71890"/>
                    <a:pt x="13121" y="71866"/>
                  </a:cubicBezTo>
                  <a:close/>
                  <a:moveTo>
                    <a:pt x="69783" y="71843"/>
                  </a:moveTo>
                  <a:cubicBezTo>
                    <a:pt x="69724" y="71783"/>
                    <a:pt x="69736" y="71700"/>
                    <a:pt x="69783" y="71640"/>
                  </a:cubicBezTo>
                  <a:lnTo>
                    <a:pt x="69783" y="71640"/>
                  </a:lnTo>
                  <a:cubicBezTo>
                    <a:pt x="69843" y="71581"/>
                    <a:pt x="69938" y="71581"/>
                    <a:pt x="69997" y="71640"/>
                  </a:cubicBezTo>
                  <a:lnTo>
                    <a:pt x="69997" y="71640"/>
                  </a:lnTo>
                  <a:cubicBezTo>
                    <a:pt x="70057" y="71700"/>
                    <a:pt x="70033" y="71783"/>
                    <a:pt x="69974" y="71843"/>
                  </a:cubicBezTo>
                  <a:lnTo>
                    <a:pt x="69974" y="71843"/>
                  </a:lnTo>
                  <a:cubicBezTo>
                    <a:pt x="69950" y="71878"/>
                    <a:pt x="69914" y="71890"/>
                    <a:pt x="69878" y="71890"/>
                  </a:cubicBezTo>
                  <a:lnTo>
                    <a:pt x="69878" y="71890"/>
                  </a:lnTo>
                  <a:cubicBezTo>
                    <a:pt x="69855" y="71890"/>
                    <a:pt x="69819" y="71878"/>
                    <a:pt x="69783" y="71843"/>
                  </a:cubicBezTo>
                  <a:close/>
                  <a:moveTo>
                    <a:pt x="11276" y="70021"/>
                  </a:moveTo>
                  <a:cubicBezTo>
                    <a:pt x="11216" y="69961"/>
                    <a:pt x="11240" y="69866"/>
                    <a:pt x="11300" y="69807"/>
                  </a:cubicBezTo>
                  <a:lnTo>
                    <a:pt x="11300" y="69807"/>
                  </a:lnTo>
                  <a:cubicBezTo>
                    <a:pt x="11359" y="69747"/>
                    <a:pt x="11443" y="69759"/>
                    <a:pt x="11502" y="69819"/>
                  </a:cubicBezTo>
                  <a:lnTo>
                    <a:pt x="11502" y="69819"/>
                  </a:lnTo>
                  <a:cubicBezTo>
                    <a:pt x="11562" y="69878"/>
                    <a:pt x="11562" y="69973"/>
                    <a:pt x="11502" y="70033"/>
                  </a:cubicBezTo>
                  <a:lnTo>
                    <a:pt x="11502" y="70033"/>
                  </a:lnTo>
                  <a:cubicBezTo>
                    <a:pt x="11478" y="70057"/>
                    <a:pt x="11443" y="70069"/>
                    <a:pt x="11395" y="70069"/>
                  </a:cubicBezTo>
                  <a:lnTo>
                    <a:pt x="11395" y="70069"/>
                  </a:lnTo>
                  <a:cubicBezTo>
                    <a:pt x="11335" y="70057"/>
                    <a:pt x="11312" y="70045"/>
                    <a:pt x="11276" y="70021"/>
                  </a:cubicBezTo>
                  <a:close/>
                  <a:moveTo>
                    <a:pt x="71629" y="70021"/>
                  </a:moveTo>
                  <a:cubicBezTo>
                    <a:pt x="71569" y="69961"/>
                    <a:pt x="71569" y="69866"/>
                    <a:pt x="71629" y="69807"/>
                  </a:cubicBezTo>
                  <a:lnTo>
                    <a:pt x="71629" y="69807"/>
                  </a:lnTo>
                  <a:cubicBezTo>
                    <a:pt x="71688" y="69747"/>
                    <a:pt x="71783" y="69747"/>
                    <a:pt x="71843" y="69807"/>
                  </a:cubicBezTo>
                  <a:lnTo>
                    <a:pt x="71843" y="69807"/>
                  </a:lnTo>
                  <a:cubicBezTo>
                    <a:pt x="71902" y="69866"/>
                    <a:pt x="71902" y="69961"/>
                    <a:pt x="71855" y="70021"/>
                  </a:cubicBezTo>
                  <a:lnTo>
                    <a:pt x="71855" y="70021"/>
                  </a:lnTo>
                  <a:lnTo>
                    <a:pt x="71855" y="70021"/>
                  </a:lnTo>
                  <a:lnTo>
                    <a:pt x="71855" y="70021"/>
                  </a:lnTo>
                  <a:cubicBezTo>
                    <a:pt x="71819" y="70045"/>
                    <a:pt x="71783" y="70057"/>
                    <a:pt x="71748" y="70057"/>
                  </a:cubicBezTo>
                  <a:lnTo>
                    <a:pt x="71748" y="70057"/>
                  </a:lnTo>
                  <a:cubicBezTo>
                    <a:pt x="71688" y="70045"/>
                    <a:pt x="71664" y="70033"/>
                    <a:pt x="71629" y="70021"/>
                  </a:cubicBezTo>
                  <a:close/>
                  <a:moveTo>
                    <a:pt x="9549" y="68068"/>
                  </a:moveTo>
                  <a:cubicBezTo>
                    <a:pt x="9514" y="68009"/>
                    <a:pt x="9514" y="67914"/>
                    <a:pt x="9573" y="67854"/>
                  </a:cubicBezTo>
                  <a:lnTo>
                    <a:pt x="9573" y="67854"/>
                  </a:lnTo>
                  <a:cubicBezTo>
                    <a:pt x="9633" y="67806"/>
                    <a:pt x="9716" y="67806"/>
                    <a:pt x="9776" y="67866"/>
                  </a:cubicBezTo>
                  <a:lnTo>
                    <a:pt x="9776" y="67866"/>
                  </a:lnTo>
                  <a:cubicBezTo>
                    <a:pt x="9823" y="67925"/>
                    <a:pt x="9823" y="68021"/>
                    <a:pt x="9764" y="68080"/>
                  </a:cubicBezTo>
                  <a:lnTo>
                    <a:pt x="9764" y="68080"/>
                  </a:lnTo>
                  <a:cubicBezTo>
                    <a:pt x="9728" y="68104"/>
                    <a:pt x="9704" y="68104"/>
                    <a:pt x="9680" y="68104"/>
                  </a:cubicBezTo>
                  <a:lnTo>
                    <a:pt x="9680" y="68104"/>
                  </a:lnTo>
                  <a:cubicBezTo>
                    <a:pt x="9609" y="68116"/>
                    <a:pt x="9585" y="68092"/>
                    <a:pt x="9549" y="68068"/>
                  </a:cubicBezTo>
                  <a:close/>
                  <a:moveTo>
                    <a:pt x="73355" y="68068"/>
                  </a:moveTo>
                  <a:cubicBezTo>
                    <a:pt x="73296" y="68021"/>
                    <a:pt x="73284" y="67914"/>
                    <a:pt x="73343" y="67854"/>
                  </a:cubicBezTo>
                  <a:lnTo>
                    <a:pt x="73343" y="67854"/>
                  </a:lnTo>
                  <a:cubicBezTo>
                    <a:pt x="73391" y="67794"/>
                    <a:pt x="73486" y="67783"/>
                    <a:pt x="73546" y="67842"/>
                  </a:cubicBezTo>
                  <a:lnTo>
                    <a:pt x="73546" y="67842"/>
                  </a:lnTo>
                  <a:cubicBezTo>
                    <a:pt x="73617" y="67890"/>
                    <a:pt x="73629" y="67985"/>
                    <a:pt x="73569" y="68056"/>
                  </a:cubicBezTo>
                  <a:lnTo>
                    <a:pt x="73569" y="68056"/>
                  </a:lnTo>
                  <a:lnTo>
                    <a:pt x="73569" y="68056"/>
                  </a:lnTo>
                  <a:lnTo>
                    <a:pt x="73569" y="68056"/>
                  </a:lnTo>
                  <a:cubicBezTo>
                    <a:pt x="73534" y="68080"/>
                    <a:pt x="73486" y="68116"/>
                    <a:pt x="73450" y="68116"/>
                  </a:cubicBezTo>
                  <a:lnTo>
                    <a:pt x="73450" y="68116"/>
                  </a:lnTo>
                  <a:cubicBezTo>
                    <a:pt x="73415" y="68092"/>
                    <a:pt x="73391" y="68092"/>
                    <a:pt x="73355" y="68068"/>
                  </a:cubicBezTo>
                  <a:close/>
                  <a:moveTo>
                    <a:pt x="7942" y="65997"/>
                  </a:moveTo>
                  <a:cubicBezTo>
                    <a:pt x="7906" y="65937"/>
                    <a:pt x="7918" y="65854"/>
                    <a:pt x="7978" y="65794"/>
                  </a:cubicBezTo>
                  <a:lnTo>
                    <a:pt x="7978" y="65794"/>
                  </a:lnTo>
                  <a:cubicBezTo>
                    <a:pt x="8049" y="65747"/>
                    <a:pt x="8145" y="65759"/>
                    <a:pt x="8180" y="65818"/>
                  </a:cubicBezTo>
                  <a:lnTo>
                    <a:pt x="8180" y="65818"/>
                  </a:lnTo>
                  <a:cubicBezTo>
                    <a:pt x="8228" y="65878"/>
                    <a:pt x="8216" y="65973"/>
                    <a:pt x="8156" y="66032"/>
                  </a:cubicBezTo>
                  <a:lnTo>
                    <a:pt x="8156" y="66032"/>
                  </a:lnTo>
                  <a:cubicBezTo>
                    <a:pt x="8121" y="66044"/>
                    <a:pt x="8097" y="66056"/>
                    <a:pt x="8061" y="66056"/>
                  </a:cubicBezTo>
                  <a:lnTo>
                    <a:pt x="8061" y="66056"/>
                  </a:lnTo>
                  <a:cubicBezTo>
                    <a:pt x="8025" y="66056"/>
                    <a:pt x="7978" y="66044"/>
                    <a:pt x="7942" y="65997"/>
                  </a:cubicBezTo>
                  <a:close/>
                  <a:moveTo>
                    <a:pt x="74962" y="66009"/>
                  </a:moveTo>
                  <a:cubicBezTo>
                    <a:pt x="74903" y="65973"/>
                    <a:pt x="74891" y="65878"/>
                    <a:pt x="74939" y="65806"/>
                  </a:cubicBezTo>
                  <a:lnTo>
                    <a:pt x="74939" y="65806"/>
                  </a:lnTo>
                  <a:cubicBezTo>
                    <a:pt x="74974" y="65747"/>
                    <a:pt x="75070" y="65735"/>
                    <a:pt x="75141" y="65770"/>
                  </a:cubicBezTo>
                  <a:lnTo>
                    <a:pt x="75141" y="65770"/>
                  </a:lnTo>
                  <a:cubicBezTo>
                    <a:pt x="75201" y="65818"/>
                    <a:pt x="75212" y="65901"/>
                    <a:pt x="75177" y="65985"/>
                  </a:cubicBezTo>
                  <a:lnTo>
                    <a:pt x="75177" y="65985"/>
                  </a:lnTo>
                  <a:cubicBezTo>
                    <a:pt x="75141" y="66020"/>
                    <a:pt x="75105" y="66044"/>
                    <a:pt x="75058" y="66044"/>
                  </a:cubicBezTo>
                  <a:lnTo>
                    <a:pt x="75058" y="66044"/>
                  </a:lnTo>
                  <a:cubicBezTo>
                    <a:pt x="75022" y="66044"/>
                    <a:pt x="74998" y="66044"/>
                    <a:pt x="74962" y="66009"/>
                  </a:cubicBezTo>
                  <a:close/>
                  <a:moveTo>
                    <a:pt x="6478" y="63854"/>
                  </a:moveTo>
                  <a:cubicBezTo>
                    <a:pt x="6430" y="63782"/>
                    <a:pt x="6442" y="63687"/>
                    <a:pt x="6513" y="63651"/>
                  </a:cubicBezTo>
                  <a:lnTo>
                    <a:pt x="6513" y="63651"/>
                  </a:lnTo>
                  <a:cubicBezTo>
                    <a:pt x="6597" y="63603"/>
                    <a:pt x="6680" y="63615"/>
                    <a:pt x="6728" y="63687"/>
                  </a:cubicBezTo>
                  <a:lnTo>
                    <a:pt x="6728" y="63687"/>
                  </a:lnTo>
                  <a:cubicBezTo>
                    <a:pt x="6775" y="63758"/>
                    <a:pt x="6751" y="63854"/>
                    <a:pt x="6680" y="63901"/>
                  </a:cubicBezTo>
                  <a:lnTo>
                    <a:pt x="6680" y="63901"/>
                  </a:lnTo>
                  <a:cubicBezTo>
                    <a:pt x="6656" y="63913"/>
                    <a:pt x="6644" y="63925"/>
                    <a:pt x="6609" y="63925"/>
                  </a:cubicBezTo>
                  <a:lnTo>
                    <a:pt x="6609" y="63925"/>
                  </a:lnTo>
                  <a:cubicBezTo>
                    <a:pt x="6549" y="63913"/>
                    <a:pt x="6501" y="63889"/>
                    <a:pt x="6478" y="63854"/>
                  </a:cubicBezTo>
                  <a:close/>
                  <a:moveTo>
                    <a:pt x="76439" y="63865"/>
                  </a:moveTo>
                  <a:cubicBezTo>
                    <a:pt x="76367" y="63830"/>
                    <a:pt x="76344" y="63734"/>
                    <a:pt x="76391" y="63663"/>
                  </a:cubicBezTo>
                  <a:lnTo>
                    <a:pt x="76391" y="63663"/>
                  </a:lnTo>
                  <a:cubicBezTo>
                    <a:pt x="76439" y="63592"/>
                    <a:pt x="76522" y="63568"/>
                    <a:pt x="76605" y="63615"/>
                  </a:cubicBezTo>
                  <a:lnTo>
                    <a:pt x="76605" y="63615"/>
                  </a:lnTo>
                  <a:cubicBezTo>
                    <a:pt x="76677" y="63663"/>
                    <a:pt x="76689" y="63746"/>
                    <a:pt x="76641" y="63830"/>
                  </a:cubicBezTo>
                  <a:lnTo>
                    <a:pt x="76641" y="63830"/>
                  </a:lnTo>
                  <a:cubicBezTo>
                    <a:pt x="76617" y="63865"/>
                    <a:pt x="76570" y="63901"/>
                    <a:pt x="76522" y="63901"/>
                  </a:cubicBezTo>
                  <a:lnTo>
                    <a:pt x="76522" y="63901"/>
                  </a:lnTo>
                  <a:cubicBezTo>
                    <a:pt x="76486" y="63901"/>
                    <a:pt x="76451" y="63889"/>
                    <a:pt x="76439" y="63865"/>
                  </a:cubicBezTo>
                  <a:close/>
                  <a:moveTo>
                    <a:pt x="5144" y="61603"/>
                  </a:moveTo>
                  <a:cubicBezTo>
                    <a:pt x="5108" y="61532"/>
                    <a:pt x="5132" y="61448"/>
                    <a:pt x="5204" y="61413"/>
                  </a:cubicBezTo>
                  <a:lnTo>
                    <a:pt x="5204" y="61413"/>
                  </a:lnTo>
                  <a:cubicBezTo>
                    <a:pt x="5287" y="61365"/>
                    <a:pt x="5370" y="61401"/>
                    <a:pt x="5406" y="61472"/>
                  </a:cubicBezTo>
                  <a:lnTo>
                    <a:pt x="5406" y="61472"/>
                  </a:lnTo>
                  <a:cubicBezTo>
                    <a:pt x="5442" y="61544"/>
                    <a:pt x="5418" y="61639"/>
                    <a:pt x="5347" y="61663"/>
                  </a:cubicBezTo>
                  <a:lnTo>
                    <a:pt x="5347" y="61663"/>
                  </a:lnTo>
                  <a:cubicBezTo>
                    <a:pt x="5311" y="61687"/>
                    <a:pt x="5299" y="61687"/>
                    <a:pt x="5263" y="61687"/>
                  </a:cubicBezTo>
                  <a:lnTo>
                    <a:pt x="5263" y="61687"/>
                  </a:lnTo>
                  <a:cubicBezTo>
                    <a:pt x="5227" y="61687"/>
                    <a:pt x="5180" y="61651"/>
                    <a:pt x="5144" y="61603"/>
                  </a:cubicBezTo>
                  <a:close/>
                  <a:moveTo>
                    <a:pt x="77772" y="61639"/>
                  </a:moveTo>
                  <a:cubicBezTo>
                    <a:pt x="77701" y="61591"/>
                    <a:pt x="77677" y="61508"/>
                    <a:pt x="77713" y="61448"/>
                  </a:cubicBezTo>
                  <a:lnTo>
                    <a:pt x="77713" y="61448"/>
                  </a:lnTo>
                  <a:cubicBezTo>
                    <a:pt x="77760" y="61365"/>
                    <a:pt x="77856" y="61341"/>
                    <a:pt x="77915" y="61389"/>
                  </a:cubicBezTo>
                  <a:lnTo>
                    <a:pt x="77915" y="61389"/>
                  </a:lnTo>
                  <a:cubicBezTo>
                    <a:pt x="77987" y="61425"/>
                    <a:pt x="77998" y="61520"/>
                    <a:pt x="77975" y="61579"/>
                  </a:cubicBezTo>
                  <a:lnTo>
                    <a:pt x="77975" y="61579"/>
                  </a:lnTo>
                  <a:cubicBezTo>
                    <a:pt x="77939" y="61627"/>
                    <a:pt x="77891" y="61651"/>
                    <a:pt x="77832" y="61651"/>
                  </a:cubicBezTo>
                  <a:lnTo>
                    <a:pt x="77832" y="61651"/>
                  </a:lnTo>
                  <a:cubicBezTo>
                    <a:pt x="77820" y="61651"/>
                    <a:pt x="77796" y="61651"/>
                    <a:pt x="77772" y="61639"/>
                  </a:cubicBezTo>
                  <a:close/>
                  <a:moveTo>
                    <a:pt x="3954" y="59282"/>
                  </a:moveTo>
                  <a:lnTo>
                    <a:pt x="3954" y="59282"/>
                  </a:lnTo>
                  <a:lnTo>
                    <a:pt x="3954" y="59282"/>
                  </a:lnTo>
                  <a:cubicBezTo>
                    <a:pt x="3930" y="59210"/>
                    <a:pt x="3954" y="59127"/>
                    <a:pt x="4037" y="59091"/>
                  </a:cubicBezTo>
                  <a:lnTo>
                    <a:pt x="4037" y="59091"/>
                  </a:lnTo>
                  <a:cubicBezTo>
                    <a:pt x="4108" y="59067"/>
                    <a:pt x="4192" y="59091"/>
                    <a:pt x="4227" y="59162"/>
                  </a:cubicBezTo>
                  <a:lnTo>
                    <a:pt x="4227" y="59162"/>
                  </a:lnTo>
                  <a:cubicBezTo>
                    <a:pt x="4251" y="59246"/>
                    <a:pt x="4227" y="59329"/>
                    <a:pt x="4156" y="59365"/>
                  </a:cubicBezTo>
                  <a:lnTo>
                    <a:pt x="4156" y="59365"/>
                  </a:lnTo>
                  <a:cubicBezTo>
                    <a:pt x="4132" y="59377"/>
                    <a:pt x="4108" y="59377"/>
                    <a:pt x="4096" y="59377"/>
                  </a:cubicBezTo>
                  <a:lnTo>
                    <a:pt x="4096" y="59377"/>
                  </a:lnTo>
                  <a:cubicBezTo>
                    <a:pt x="4037" y="59377"/>
                    <a:pt x="3989" y="59329"/>
                    <a:pt x="3954" y="59282"/>
                  </a:cubicBezTo>
                  <a:close/>
                  <a:moveTo>
                    <a:pt x="78963" y="59329"/>
                  </a:moveTo>
                  <a:cubicBezTo>
                    <a:pt x="78891" y="59305"/>
                    <a:pt x="78868" y="59210"/>
                    <a:pt x="78891" y="59139"/>
                  </a:cubicBezTo>
                  <a:lnTo>
                    <a:pt x="78891" y="59139"/>
                  </a:lnTo>
                  <a:cubicBezTo>
                    <a:pt x="78927" y="59067"/>
                    <a:pt x="79011" y="59031"/>
                    <a:pt x="79082" y="59067"/>
                  </a:cubicBezTo>
                  <a:lnTo>
                    <a:pt x="79082" y="59067"/>
                  </a:lnTo>
                  <a:cubicBezTo>
                    <a:pt x="79165" y="59091"/>
                    <a:pt x="79189" y="59186"/>
                    <a:pt x="79165" y="59258"/>
                  </a:cubicBezTo>
                  <a:lnTo>
                    <a:pt x="79165" y="59258"/>
                  </a:lnTo>
                  <a:cubicBezTo>
                    <a:pt x="79130" y="59305"/>
                    <a:pt x="79082" y="59341"/>
                    <a:pt x="79022" y="59341"/>
                  </a:cubicBezTo>
                  <a:lnTo>
                    <a:pt x="79022" y="59341"/>
                  </a:lnTo>
                  <a:cubicBezTo>
                    <a:pt x="78999" y="59329"/>
                    <a:pt x="78987" y="59329"/>
                    <a:pt x="78963" y="59329"/>
                  </a:cubicBezTo>
                  <a:close/>
                  <a:moveTo>
                    <a:pt x="2918" y="56888"/>
                  </a:moveTo>
                  <a:cubicBezTo>
                    <a:pt x="2882" y="56817"/>
                    <a:pt x="2930" y="56722"/>
                    <a:pt x="3001" y="56698"/>
                  </a:cubicBezTo>
                  <a:lnTo>
                    <a:pt x="3001" y="56698"/>
                  </a:lnTo>
                  <a:cubicBezTo>
                    <a:pt x="3084" y="56662"/>
                    <a:pt x="3168" y="56710"/>
                    <a:pt x="3203" y="56781"/>
                  </a:cubicBezTo>
                  <a:lnTo>
                    <a:pt x="3203" y="56781"/>
                  </a:lnTo>
                  <a:cubicBezTo>
                    <a:pt x="3227" y="56853"/>
                    <a:pt x="3180" y="56948"/>
                    <a:pt x="3108" y="56972"/>
                  </a:cubicBezTo>
                  <a:lnTo>
                    <a:pt x="3108" y="56972"/>
                  </a:lnTo>
                  <a:cubicBezTo>
                    <a:pt x="3096" y="56996"/>
                    <a:pt x="3084" y="56996"/>
                    <a:pt x="3049" y="56996"/>
                  </a:cubicBezTo>
                  <a:lnTo>
                    <a:pt x="3049" y="56996"/>
                  </a:lnTo>
                  <a:cubicBezTo>
                    <a:pt x="3001" y="56972"/>
                    <a:pt x="2941" y="56948"/>
                    <a:pt x="2918" y="56888"/>
                  </a:cubicBezTo>
                  <a:close/>
                  <a:moveTo>
                    <a:pt x="80011" y="56936"/>
                  </a:moveTo>
                  <a:cubicBezTo>
                    <a:pt x="79939" y="56900"/>
                    <a:pt x="79903" y="56817"/>
                    <a:pt x="79915" y="56734"/>
                  </a:cubicBezTo>
                  <a:lnTo>
                    <a:pt x="79915" y="56734"/>
                  </a:lnTo>
                  <a:cubicBezTo>
                    <a:pt x="79951" y="56662"/>
                    <a:pt x="80034" y="56638"/>
                    <a:pt x="80118" y="56650"/>
                  </a:cubicBezTo>
                  <a:lnTo>
                    <a:pt x="80118" y="56650"/>
                  </a:lnTo>
                  <a:cubicBezTo>
                    <a:pt x="80189" y="56674"/>
                    <a:pt x="80213" y="56769"/>
                    <a:pt x="80201" y="56841"/>
                  </a:cubicBezTo>
                  <a:lnTo>
                    <a:pt x="80201" y="56841"/>
                  </a:lnTo>
                  <a:cubicBezTo>
                    <a:pt x="80177" y="56900"/>
                    <a:pt x="80130" y="56936"/>
                    <a:pt x="80070" y="56936"/>
                  </a:cubicBezTo>
                  <a:lnTo>
                    <a:pt x="80070" y="56936"/>
                  </a:lnTo>
                  <a:cubicBezTo>
                    <a:pt x="80034" y="56948"/>
                    <a:pt x="80023" y="56948"/>
                    <a:pt x="80011" y="56936"/>
                  </a:cubicBezTo>
                  <a:close/>
                  <a:moveTo>
                    <a:pt x="2037" y="54436"/>
                  </a:moveTo>
                  <a:cubicBezTo>
                    <a:pt x="2013" y="54352"/>
                    <a:pt x="2049" y="54269"/>
                    <a:pt x="2132" y="54257"/>
                  </a:cubicBezTo>
                  <a:lnTo>
                    <a:pt x="2132" y="54257"/>
                  </a:lnTo>
                  <a:cubicBezTo>
                    <a:pt x="2203" y="54221"/>
                    <a:pt x="2287" y="54269"/>
                    <a:pt x="2310" y="54340"/>
                  </a:cubicBezTo>
                  <a:lnTo>
                    <a:pt x="2310" y="54340"/>
                  </a:lnTo>
                  <a:cubicBezTo>
                    <a:pt x="2334" y="54412"/>
                    <a:pt x="2287" y="54507"/>
                    <a:pt x="2215" y="54519"/>
                  </a:cubicBezTo>
                  <a:lnTo>
                    <a:pt x="2215" y="54519"/>
                  </a:lnTo>
                  <a:cubicBezTo>
                    <a:pt x="2203" y="54519"/>
                    <a:pt x="2191" y="54543"/>
                    <a:pt x="2179" y="54543"/>
                  </a:cubicBezTo>
                  <a:lnTo>
                    <a:pt x="2179" y="54543"/>
                  </a:lnTo>
                  <a:cubicBezTo>
                    <a:pt x="2108" y="54531"/>
                    <a:pt x="2049" y="54507"/>
                    <a:pt x="2037" y="54436"/>
                  </a:cubicBezTo>
                  <a:close/>
                  <a:moveTo>
                    <a:pt x="80904" y="54495"/>
                  </a:moveTo>
                  <a:cubicBezTo>
                    <a:pt x="80832" y="54460"/>
                    <a:pt x="80785" y="54388"/>
                    <a:pt x="80808" y="54293"/>
                  </a:cubicBezTo>
                  <a:lnTo>
                    <a:pt x="80808" y="54293"/>
                  </a:lnTo>
                  <a:cubicBezTo>
                    <a:pt x="80844" y="54221"/>
                    <a:pt x="80916" y="54174"/>
                    <a:pt x="80987" y="54209"/>
                  </a:cubicBezTo>
                  <a:lnTo>
                    <a:pt x="80987" y="54209"/>
                  </a:lnTo>
                  <a:cubicBezTo>
                    <a:pt x="81070" y="54233"/>
                    <a:pt x="81106" y="54317"/>
                    <a:pt x="81082" y="54388"/>
                  </a:cubicBezTo>
                  <a:lnTo>
                    <a:pt x="81082" y="54388"/>
                  </a:lnTo>
                  <a:cubicBezTo>
                    <a:pt x="81070" y="54448"/>
                    <a:pt x="81011" y="54495"/>
                    <a:pt x="80951" y="54495"/>
                  </a:cubicBezTo>
                  <a:lnTo>
                    <a:pt x="80951" y="54495"/>
                  </a:lnTo>
                  <a:close/>
                  <a:moveTo>
                    <a:pt x="1310" y="51935"/>
                  </a:moveTo>
                  <a:cubicBezTo>
                    <a:pt x="1298" y="51852"/>
                    <a:pt x="1334" y="51769"/>
                    <a:pt x="1417" y="51757"/>
                  </a:cubicBezTo>
                  <a:lnTo>
                    <a:pt x="1417" y="51757"/>
                  </a:lnTo>
                  <a:cubicBezTo>
                    <a:pt x="1489" y="51733"/>
                    <a:pt x="1572" y="51781"/>
                    <a:pt x="1596" y="51852"/>
                  </a:cubicBezTo>
                  <a:lnTo>
                    <a:pt x="1596" y="51852"/>
                  </a:lnTo>
                  <a:cubicBezTo>
                    <a:pt x="1608" y="51935"/>
                    <a:pt x="1560" y="52019"/>
                    <a:pt x="1489" y="52043"/>
                  </a:cubicBezTo>
                  <a:lnTo>
                    <a:pt x="1489" y="52043"/>
                  </a:lnTo>
                  <a:lnTo>
                    <a:pt x="1453" y="52043"/>
                  </a:lnTo>
                  <a:lnTo>
                    <a:pt x="1453" y="52043"/>
                  </a:lnTo>
                  <a:cubicBezTo>
                    <a:pt x="1382" y="52054"/>
                    <a:pt x="1322" y="52007"/>
                    <a:pt x="1310" y="51935"/>
                  </a:cubicBezTo>
                  <a:close/>
                  <a:moveTo>
                    <a:pt x="81630" y="51995"/>
                  </a:moveTo>
                  <a:cubicBezTo>
                    <a:pt x="81558" y="51971"/>
                    <a:pt x="81499" y="51888"/>
                    <a:pt x="81523" y="51816"/>
                  </a:cubicBezTo>
                  <a:lnTo>
                    <a:pt x="81523" y="51816"/>
                  </a:lnTo>
                  <a:cubicBezTo>
                    <a:pt x="81547" y="51733"/>
                    <a:pt x="81630" y="51697"/>
                    <a:pt x="81701" y="51709"/>
                  </a:cubicBezTo>
                  <a:lnTo>
                    <a:pt x="81701" y="51709"/>
                  </a:lnTo>
                  <a:cubicBezTo>
                    <a:pt x="81785" y="51721"/>
                    <a:pt x="81820" y="51816"/>
                    <a:pt x="81808" y="51888"/>
                  </a:cubicBezTo>
                  <a:lnTo>
                    <a:pt x="81808" y="51888"/>
                  </a:lnTo>
                  <a:cubicBezTo>
                    <a:pt x="81797" y="51959"/>
                    <a:pt x="81737" y="52007"/>
                    <a:pt x="81666" y="52007"/>
                  </a:cubicBezTo>
                  <a:lnTo>
                    <a:pt x="81666" y="52007"/>
                  </a:lnTo>
                  <a:cubicBezTo>
                    <a:pt x="81642" y="52007"/>
                    <a:pt x="81642" y="51995"/>
                    <a:pt x="81630" y="51995"/>
                  </a:cubicBezTo>
                  <a:close/>
                  <a:moveTo>
                    <a:pt x="739" y="49387"/>
                  </a:moveTo>
                  <a:lnTo>
                    <a:pt x="739" y="49387"/>
                  </a:lnTo>
                  <a:lnTo>
                    <a:pt x="739" y="49387"/>
                  </a:lnTo>
                  <a:cubicBezTo>
                    <a:pt x="727" y="49316"/>
                    <a:pt x="775" y="49233"/>
                    <a:pt x="858" y="49221"/>
                  </a:cubicBezTo>
                  <a:lnTo>
                    <a:pt x="858" y="49221"/>
                  </a:lnTo>
                  <a:cubicBezTo>
                    <a:pt x="941" y="49209"/>
                    <a:pt x="1013" y="49256"/>
                    <a:pt x="1036" y="49340"/>
                  </a:cubicBezTo>
                  <a:lnTo>
                    <a:pt x="1036" y="49340"/>
                  </a:lnTo>
                  <a:cubicBezTo>
                    <a:pt x="1060" y="49411"/>
                    <a:pt x="1013" y="49495"/>
                    <a:pt x="917" y="49507"/>
                  </a:cubicBezTo>
                  <a:lnTo>
                    <a:pt x="917" y="49507"/>
                  </a:lnTo>
                  <a:lnTo>
                    <a:pt x="894" y="49507"/>
                  </a:lnTo>
                  <a:lnTo>
                    <a:pt x="894" y="49507"/>
                  </a:lnTo>
                  <a:cubicBezTo>
                    <a:pt x="822" y="49507"/>
                    <a:pt x="739" y="49459"/>
                    <a:pt x="739" y="49387"/>
                  </a:cubicBezTo>
                  <a:close/>
                  <a:moveTo>
                    <a:pt x="82201" y="49459"/>
                  </a:moveTo>
                  <a:cubicBezTo>
                    <a:pt x="82118" y="49447"/>
                    <a:pt x="82059" y="49376"/>
                    <a:pt x="82082" y="49292"/>
                  </a:cubicBezTo>
                  <a:lnTo>
                    <a:pt x="82082" y="49292"/>
                  </a:lnTo>
                  <a:cubicBezTo>
                    <a:pt x="82094" y="49221"/>
                    <a:pt x="82166" y="49161"/>
                    <a:pt x="82237" y="49173"/>
                  </a:cubicBezTo>
                  <a:lnTo>
                    <a:pt x="82237" y="49173"/>
                  </a:lnTo>
                  <a:cubicBezTo>
                    <a:pt x="82320" y="49197"/>
                    <a:pt x="82380" y="49268"/>
                    <a:pt x="82356" y="49340"/>
                  </a:cubicBezTo>
                  <a:lnTo>
                    <a:pt x="82356" y="49340"/>
                  </a:lnTo>
                  <a:cubicBezTo>
                    <a:pt x="82344" y="49411"/>
                    <a:pt x="82285" y="49459"/>
                    <a:pt x="82213" y="49459"/>
                  </a:cubicBezTo>
                  <a:lnTo>
                    <a:pt x="82213" y="49459"/>
                  </a:lnTo>
                  <a:close/>
                  <a:moveTo>
                    <a:pt x="322" y="46816"/>
                  </a:moveTo>
                  <a:cubicBezTo>
                    <a:pt x="310" y="46732"/>
                    <a:pt x="370" y="46661"/>
                    <a:pt x="465" y="46649"/>
                  </a:cubicBezTo>
                  <a:lnTo>
                    <a:pt x="465" y="46649"/>
                  </a:lnTo>
                  <a:cubicBezTo>
                    <a:pt x="536" y="46637"/>
                    <a:pt x="608" y="46697"/>
                    <a:pt x="620" y="46768"/>
                  </a:cubicBezTo>
                  <a:lnTo>
                    <a:pt x="620" y="46768"/>
                  </a:lnTo>
                  <a:cubicBezTo>
                    <a:pt x="644" y="46851"/>
                    <a:pt x="584" y="46911"/>
                    <a:pt x="501" y="46935"/>
                  </a:cubicBezTo>
                  <a:lnTo>
                    <a:pt x="501" y="46935"/>
                  </a:lnTo>
                  <a:lnTo>
                    <a:pt x="489" y="46935"/>
                  </a:lnTo>
                  <a:lnTo>
                    <a:pt x="489" y="46935"/>
                  </a:lnTo>
                  <a:cubicBezTo>
                    <a:pt x="405" y="46935"/>
                    <a:pt x="346" y="46887"/>
                    <a:pt x="322" y="46816"/>
                  </a:cubicBezTo>
                  <a:close/>
                  <a:moveTo>
                    <a:pt x="82618" y="46887"/>
                  </a:moveTo>
                  <a:cubicBezTo>
                    <a:pt x="82535" y="46875"/>
                    <a:pt x="82475" y="46792"/>
                    <a:pt x="82475" y="46720"/>
                  </a:cubicBezTo>
                  <a:lnTo>
                    <a:pt x="82475" y="46720"/>
                  </a:lnTo>
                  <a:cubicBezTo>
                    <a:pt x="82499" y="46649"/>
                    <a:pt x="82570" y="46589"/>
                    <a:pt x="82642" y="46589"/>
                  </a:cubicBezTo>
                  <a:lnTo>
                    <a:pt x="82642" y="46589"/>
                  </a:lnTo>
                  <a:cubicBezTo>
                    <a:pt x="82713" y="46601"/>
                    <a:pt x="82773" y="46673"/>
                    <a:pt x="82773" y="46756"/>
                  </a:cubicBezTo>
                  <a:lnTo>
                    <a:pt x="82773" y="46756"/>
                  </a:lnTo>
                  <a:lnTo>
                    <a:pt x="82773" y="46756"/>
                  </a:lnTo>
                  <a:lnTo>
                    <a:pt x="82773" y="46756"/>
                  </a:lnTo>
                  <a:cubicBezTo>
                    <a:pt x="82761" y="46828"/>
                    <a:pt x="82701" y="46887"/>
                    <a:pt x="82630" y="46887"/>
                  </a:cubicBezTo>
                  <a:lnTo>
                    <a:pt x="82630" y="46887"/>
                  </a:lnTo>
                  <a:close/>
                  <a:moveTo>
                    <a:pt x="84" y="44208"/>
                  </a:moveTo>
                  <a:cubicBezTo>
                    <a:pt x="84" y="44137"/>
                    <a:pt x="144" y="44053"/>
                    <a:pt x="227" y="44053"/>
                  </a:cubicBezTo>
                  <a:lnTo>
                    <a:pt x="227" y="44053"/>
                  </a:lnTo>
                  <a:cubicBezTo>
                    <a:pt x="298" y="44053"/>
                    <a:pt x="370" y="44113"/>
                    <a:pt x="370" y="44196"/>
                  </a:cubicBezTo>
                  <a:lnTo>
                    <a:pt x="370" y="44196"/>
                  </a:lnTo>
                  <a:cubicBezTo>
                    <a:pt x="370" y="44268"/>
                    <a:pt x="310" y="44339"/>
                    <a:pt x="239" y="44339"/>
                  </a:cubicBezTo>
                  <a:lnTo>
                    <a:pt x="239" y="44339"/>
                  </a:lnTo>
                  <a:lnTo>
                    <a:pt x="227" y="44339"/>
                  </a:lnTo>
                  <a:lnTo>
                    <a:pt x="227" y="44339"/>
                  </a:lnTo>
                  <a:cubicBezTo>
                    <a:pt x="144" y="44351"/>
                    <a:pt x="84" y="44292"/>
                    <a:pt x="84" y="44208"/>
                  </a:cubicBezTo>
                  <a:close/>
                  <a:moveTo>
                    <a:pt x="82868" y="44292"/>
                  </a:moveTo>
                  <a:cubicBezTo>
                    <a:pt x="82797" y="44292"/>
                    <a:pt x="82713" y="44220"/>
                    <a:pt x="82737" y="44149"/>
                  </a:cubicBezTo>
                  <a:lnTo>
                    <a:pt x="82737" y="44149"/>
                  </a:lnTo>
                  <a:cubicBezTo>
                    <a:pt x="82737" y="44077"/>
                    <a:pt x="82809" y="43994"/>
                    <a:pt x="82880" y="44018"/>
                  </a:cubicBezTo>
                  <a:lnTo>
                    <a:pt x="82880" y="44018"/>
                  </a:lnTo>
                  <a:cubicBezTo>
                    <a:pt x="82951" y="44018"/>
                    <a:pt x="83035" y="44089"/>
                    <a:pt x="83011" y="44161"/>
                  </a:cubicBezTo>
                  <a:lnTo>
                    <a:pt x="83011" y="44161"/>
                  </a:lnTo>
                  <a:lnTo>
                    <a:pt x="83011" y="44161"/>
                  </a:lnTo>
                  <a:lnTo>
                    <a:pt x="83011" y="44161"/>
                  </a:lnTo>
                  <a:cubicBezTo>
                    <a:pt x="83011" y="44232"/>
                    <a:pt x="82951" y="44292"/>
                    <a:pt x="82868" y="44292"/>
                  </a:cubicBezTo>
                  <a:lnTo>
                    <a:pt x="82868" y="44292"/>
                  </a:lnTo>
                  <a:close/>
                  <a:moveTo>
                    <a:pt x="1" y="41601"/>
                  </a:moveTo>
                  <a:lnTo>
                    <a:pt x="1" y="41601"/>
                  </a:lnTo>
                  <a:lnTo>
                    <a:pt x="1" y="41601"/>
                  </a:lnTo>
                  <a:cubicBezTo>
                    <a:pt x="1" y="41529"/>
                    <a:pt x="72" y="41458"/>
                    <a:pt x="144" y="41458"/>
                  </a:cubicBezTo>
                  <a:lnTo>
                    <a:pt x="144" y="41458"/>
                  </a:lnTo>
                  <a:cubicBezTo>
                    <a:pt x="227" y="41458"/>
                    <a:pt x="298" y="41517"/>
                    <a:pt x="298" y="41601"/>
                  </a:cubicBezTo>
                  <a:lnTo>
                    <a:pt x="298" y="41601"/>
                  </a:lnTo>
                  <a:cubicBezTo>
                    <a:pt x="298" y="41696"/>
                    <a:pt x="239" y="41756"/>
                    <a:pt x="144" y="41756"/>
                  </a:cubicBezTo>
                  <a:lnTo>
                    <a:pt x="144" y="41756"/>
                  </a:lnTo>
                  <a:cubicBezTo>
                    <a:pt x="60" y="41756"/>
                    <a:pt x="1" y="41672"/>
                    <a:pt x="1" y="41601"/>
                  </a:cubicBezTo>
                  <a:close/>
                  <a:moveTo>
                    <a:pt x="82809" y="41553"/>
                  </a:moveTo>
                  <a:lnTo>
                    <a:pt x="82809" y="41517"/>
                  </a:lnTo>
                  <a:lnTo>
                    <a:pt x="82809" y="41517"/>
                  </a:lnTo>
                  <a:lnTo>
                    <a:pt x="82809" y="41470"/>
                  </a:lnTo>
                  <a:lnTo>
                    <a:pt x="82809" y="41470"/>
                  </a:lnTo>
                  <a:cubicBezTo>
                    <a:pt x="82809" y="41398"/>
                    <a:pt x="82868" y="41315"/>
                    <a:pt x="82951" y="41315"/>
                  </a:cubicBezTo>
                  <a:lnTo>
                    <a:pt x="82951" y="41315"/>
                  </a:lnTo>
                  <a:cubicBezTo>
                    <a:pt x="83035" y="41315"/>
                    <a:pt x="83106" y="41398"/>
                    <a:pt x="83106" y="41470"/>
                  </a:cubicBezTo>
                  <a:lnTo>
                    <a:pt x="83106" y="41470"/>
                  </a:lnTo>
                  <a:cubicBezTo>
                    <a:pt x="83106" y="41482"/>
                    <a:pt x="83106" y="41494"/>
                    <a:pt x="83094" y="41517"/>
                  </a:cubicBezTo>
                  <a:lnTo>
                    <a:pt x="83094" y="41517"/>
                  </a:lnTo>
                  <a:cubicBezTo>
                    <a:pt x="83094" y="41529"/>
                    <a:pt x="83106" y="41541"/>
                    <a:pt x="83106" y="41553"/>
                  </a:cubicBezTo>
                  <a:lnTo>
                    <a:pt x="83106" y="41553"/>
                  </a:lnTo>
                  <a:cubicBezTo>
                    <a:pt x="83106" y="41637"/>
                    <a:pt x="83047" y="41708"/>
                    <a:pt x="82951" y="41708"/>
                  </a:cubicBezTo>
                  <a:lnTo>
                    <a:pt x="82951" y="41708"/>
                  </a:lnTo>
                  <a:cubicBezTo>
                    <a:pt x="82868" y="41708"/>
                    <a:pt x="82809" y="41637"/>
                    <a:pt x="82809" y="41553"/>
                  </a:cubicBezTo>
                  <a:close/>
                  <a:moveTo>
                    <a:pt x="227" y="39148"/>
                  </a:moveTo>
                  <a:cubicBezTo>
                    <a:pt x="132" y="39148"/>
                    <a:pt x="72" y="39077"/>
                    <a:pt x="84" y="39005"/>
                  </a:cubicBezTo>
                  <a:lnTo>
                    <a:pt x="84" y="39005"/>
                  </a:lnTo>
                  <a:cubicBezTo>
                    <a:pt x="84" y="38922"/>
                    <a:pt x="167" y="38850"/>
                    <a:pt x="239" y="38862"/>
                  </a:cubicBezTo>
                  <a:lnTo>
                    <a:pt x="239" y="38862"/>
                  </a:lnTo>
                  <a:cubicBezTo>
                    <a:pt x="322" y="38862"/>
                    <a:pt x="382" y="38934"/>
                    <a:pt x="370" y="39017"/>
                  </a:cubicBezTo>
                  <a:lnTo>
                    <a:pt x="370" y="39017"/>
                  </a:lnTo>
                  <a:cubicBezTo>
                    <a:pt x="370" y="39089"/>
                    <a:pt x="298" y="39148"/>
                    <a:pt x="227" y="39148"/>
                  </a:cubicBezTo>
                  <a:lnTo>
                    <a:pt x="227" y="39148"/>
                  </a:lnTo>
                  <a:close/>
                  <a:moveTo>
                    <a:pt x="82713" y="38874"/>
                  </a:moveTo>
                  <a:cubicBezTo>
                    <a:pt x="82713" y="38803"/>
                    <a:pt x="82773" y="38731"/>
                    <a:pt x="82856" y="38731"/>
                  </a:cubicBezTo>
                  <a:lnTo>
                    <a:pt x="82856" y="38731"/>
                  </a:lnTo>
                  <a:cubicBezTo>
                    <a:pt x="82928" y="38731"/>
                    <a:pt x="82999" y="38791"/>
                    <a:pt x="82999" y="38862"/>
                  </a:cubicBezTo>
                  <a:lnTo>
                    <a:pt x="82999" y="38862"/>
                  </a:lnTo>
                  <a:cubicBezTo>
                    <a:pt x="82999" y="38934"/>
                    <a:pt x="82940" y="39017"/>
                    <a:pt x="82868" y="39017"/>
                  </a:cubicBezTo>
                  <a:lnTo>
                    <a:pt x="82868" y="39017"/>
                  </a:lnTo>
                  <a:lnTo>
                    <a:pt x="82856" y="39017"/>
                  </a:lnTo>
                  <a:lnTo>
                    <a:pt x="82856" y="39017"/>
                  </a:lnTo>
                  <a:cubicBezTo>
                    <a:pt x="82797" y="39017"/>
                    <a:pt x="82737" y="38958"/>
                    <a:pt x="82713" y="38874"/>
                  </a:cubicBezTo>
                  <a:close/>
                  <a:moveTo>
                    <a:pt x="441" y="36553"/>
                  </a:moveTo>
                  <a:cubicBezTo>
                    <a:pt x="370" y="36541"/>
                    <a:pt x="310" y="36469"/>
                    <a:pt x="310" y="36398"/>
                  </a:cubicBezTo>
                  <a:lnTo>
                    <a:pt x="310" y="36398"/>
                  </a:lnTo>
                  <a:lnTo>
                    <a:pt x="310" y="36398"/>
                  </a:lnTo>
                  <a:lnTo>
                    <a:pt x="310" y="36398"/>
                  </a:lnTo>
                  <a:cubicBezTo>
                    <a:pt x="322" y="36326"/>
                    <a:pt x="405" y="36255"/>
                    <a:pt x="477" y="36255"/>
                  </a:cubicBezTo>
                  <a:lnTo>
                    <a:pt x="477" y="36255"/>
                  </a:lnTo>
                  <a:cubicBezTo>
                    <a:pt x="548" y="36279"/>
                    <a:pt x="608" y="36350"/>
                    <a:pt x="608" y="36422"/>
                  </a:cubicBezTo>
                  <a:lnTo>
                    <a:pt x="608" y="36422"/>
                  </a:lnTo>
                  <a:cubicBezTo>
                    <a:pt x="596" y="36493"/>
                    <a:pt x="536" y="36553"/>
                    <a:pt x="465" y="36553"/>
                  </a:cubicBezTo>
                  <a:lnTo>
                    <a:pt x="465" y="36553"/>
                  </a:lnTo>
                  <a:close/>
                  <a:moveTo>
                    <a:pt x="82475" y="36303"/>
                  </a:moveTo>
                  <a:cubicBezTo>
                    <a:pt x="82463" y="36231"/>
                    <a:pt x="82523" y="36160"/>
                    <a:pt x="82618" y="36136"/>
                  </a:cubicBezTo>
                  <a:lnTo>
                    <a:pt x="82618" y="36136"/>
                  </a:lnTo>
                  <a:cubicBezTo>
                    <a:pt x="82690" y="36124"/>
                    <a:pt x="82761" y="36183"/>
                    <a:pt x="82773" y="36279"/>
                  </a:cubicBezTo>
                  <a:lnTo>
                    <a:pt x="82773" y="36279"/>
                  </a:lnTo>
                  <a:cubicBezTo>
                    <a:pt x="82797" y="36350"/>
                    <a:pt x="82737" y="36422"/>
                    <a:pt x="82642" y="36433"/>
                  </a:cubicBezTo>
                  <a:lnTo>
                    <a:pt x="82642" y="36433"/>
                  </a:lnTo>
                  <a:lnTo>
                    <a:pt x="82630" y="36433"/>
                  </a:lnTo>
                  <a:lnTo>
                    <a:pt x="82630" y="36433"/>
                  </a:lnTo>
                  <a:cubicBezTo>
                    <a:pt x="82559" y="36422"/>
                    <a:pt x="82475" y="36374"/>
                    <a:pt x="82475" y="36303"/>
                  </a:cubicBezTo>
                  <a:close/>
                  <a:moveTo>
                    <a:pt x="834" y="33993"/>
                  </a:moveTo>
                  <a:cubicBezTo>
                    <a:pt x="763" y="33981"/>
                    <a:pt x="703" y="33909"/>
                    <a:pt x="715" y="33838"/>
                  </a:cubicBezTo>
                  <a:lnTo>
                    <a:pt x="715" y="33838"/>
                  </a:lnTo>
                  <a:cubicBezTo>
                    <a:pt x="727" y="33755"/>
                    <a:pt x="798" y="33695"/>
                    <a:pt x="882" y="33719"/>
                  </a:cubicBezTo>
                  <a:lnTo>
                    <a:pt x="882" y="33719"/>
                  </a:lnTo>
                  <a:cubicBezTo>
                    <a:pt x="953" y="33731"/>
                    <a:pt x="1013" y="33802"/>
                    <a:pt x="1001" y="33897"/>
                  </a:cubicBezTo>
                  <a:lnTo>
                    <a:pt x="1001" y="33897"/>
                  </a:lnTo>
                  <a:cubicBezTo>
                    <a:pt x="977" y="33969"/>
                    <a:pt x="917" y="34017"/>
                    <a:pt x="846" y="34017"/>
                  </a:cubicBezTo>
                  <a:lnTo>
                    <a:pt x="846" y="34017"/>
                  </a:lnTo>
                  <a:cubicBezTo>
                    <a:pt x="846" y="33993"/>
                    <a:pt x="846" y="33993"/>
                    <a:pt x="834" y="33993"/>
                  </a:cubicBezTo>
                  <a:close/>
                  <a:moveTo>
                    <a:pt x="82059" y="33743"/>
                  </a:moveTo>
                  <a:cubicBezTo>
                    <a:pt x="82047" y="33671"/>
                    <a:pt x="82106" y="33600"/>
                    <a:pt x="82178" y="33576"/>
                  </a:cubicBezTo>
                  <a:lnTo>
                    <a:pt x="82178" y="33576"/>
                  </a:lnTo>
                  <a:cubicBezTo>
                    <a:pt x="82261" y="33564"/>
                    <a:pt x="82332" y="33612"/>
                    <a:pt x="82356" y="33707"/>
                  </a:cubicBezTo>
                  <a:lnTo>
                    <a:pt x="82356" y="33707"/>
                  </a:lnTo>
                  <a:cubicBezTo>
                    <a:pt x="82380" y="33778"/>
                    <a:pt x="82320" y="33850"/>
                    <a:pt x="82237" y="33862"/>
                  </a:cubicBezTo>
                  <a:lnTo>
                    <a:pt x="82237" y="33862"/>
                  </a:lnTo>
                  <a:lnTo>
                    <a:pt x="82213" y="33862"/>
                  </a:lnTo>
                  <a:lnTo>
                    <a:pt x="82213" y="33862"/>
                  </a:lnTo>
                  <a:cubicBezTo>
                    <a:pt x="82154" y="33862"/>
                    <a:pt x="82082" y="33814"/>
                    <a:pt x="82059" y="33743"/>
                  </a:cubicBezTo>
                  <a:close/>
                  <a:moveTo>
                    <a:pt x="1382" y="31457"/>
                  </a:moveTo>
                  <a:cubicBezTo>
                    <a:pt x="1310" y="31433"/>
                    <a:pt x="1251" y="31350"/>
                    <a:pt x="1275" y="31278"/>
                  </a:cubicBezTo>
                  <a:lnTo>
                    <a:pt x="1275" y="31278"/>
                  </a:lnTo>
                  <a:cubicBezTo>
                    <a:pt x="1298" y="31195"/>
                    <a:pt x="1382" y="31135"/>
                    <a:pt x="1453" y="31171"/>
                  </a:cubicBezTo>
                  <a:lnTo>
                    <a:pt x="1453" y="31171"/>
                  </a:lnTo>
                  <a:cubicBezTo>
                    <a:pt x="1537" y="31183"/>
                    <a:pt x="1596" y="31278"/>
                    <a:pt x="1560" y="31350"/>
                  </a:cubicBezTo>
                  <a:lnTo>
                    <a:pt x="1560" y="31350"/>
                  </a:lnTo>
                  <a:cubicBezTo>
                    <a:pt x="1548" y="31409"/>
                    <a:pt x="1489" y="31457"/>
                    <a:pt x="1429" y="31457"/>
                  </a:cubicBezTo>
                  <a:lnTo>
                    <a:pt x="1429" y="31457"/>
                  </a:lnTo>
                  <a:close/>
                  <a:moveTo>
                    <a:pt x="81499" y="31219"/>
                  </a:moveTo>
                  <a:cubicBezTo>
                    <a:pt x="81487" y="31135"/>
                    <a:pt x="81523" y="31052"/>
                    <a:pt x="81606" y="31040"/>
                  </a:cubicBezTo>
                  <a:lnTo>
                    <a:pt x="81606" y="31040"/>
                  </a:lnTo>
                  <a:cubicBezTo>
                    <a:pt x="81678" y="31016"/>
                    <a:pt x="81761" y="31064"/>
                    <a:pt x="81785" y="31135"/>
                  </a:cubicBezTo>
                  <a:lnTo>
                    <a:pt x="81785" y="31135"/>
                  </a:lnTo>
                  <a:cubicBezTo>
                    <a:pt x="81797" y="31219"/>
                    <a:pt x="81749" y="31302"/>
                    <a:pt x="81678" y="31314"/>
                  </a:cubicBezTo>
                  <a:lnTo>
                    <a:pt x="81678" y="31314"/>
                  </a:lnTo>
                  <a:lnTo>
                    <a:pt x="81642" y="31314"/>
                  </a:lnTo>
                  <a:lnTo>
                    <a:pt x="81642" y="31314"/>
                  </a:lnTo>
                  <a:cubicBezTo>
                    <a:pt x="81570" y="31314"/>
                    <a:pt x="81511" y="31278"/>
                    <a:pt x="81499" y="31219"/>
                  </a:cubicBezTo>
                  <a:close/>
                  <a:moveTo>
                    <a:pt x="2096" y="28956"/>
                  </a:moveTo>
                  <a:cubicBezTo>
                    <a:pt x="2025" y="28921"/>
                    <a:pt x="1977" y="28849"/>
                    <a:pt x="2013" y="28778"/>
                  </a:cubicBezTo>
                  <a:lnTo>
                    <a:pt x="2013" y="28778"/>
                  </a:lnTo>
                  <a:cubicBezTo>
                    <a:pt x="2037" y="28706"/>
                    <a:pt x="2108" y="28659"/>
                    <a:pt x="2191" y="28683"/>
                  </a:cubicBezTo>
                  <a:lnTo>
                    <a:pt x="2191" y="28683"/>
                  </a:lnTo>
                  <a:cubicBezTo>
                    <a:pt x="2263" y="28718"/>
                    <a:pt x="2310" y="28790"/>
                    <a:pt x="2275" y="28861"/>
                  </a:cubicBezTo>
                  <a:lnTo>
                    <a:pt x="2275" y="28861"/>
                  </a:lnTo>
                  <a:cubicBezTo>
                    <a:pt x="2263" y="28921"/>
                    <a:pt x="2203" y="28968"/>
                    <a:pt x="2144" y="28968"/>
                  </a:cubicBezTo>
                  <a:lnTo>
                    <a:pt x="2144" y="28968"/>
                  </a:lnTo>
                  <a:cubicBezTo>
                    <a:pt x="2132" y="28956"/>
                    <a:pt x="2108" y="28956"/>
                    <a:pt x="2096" y="28956"/>
                  </a:cubicBezTo>
                  <a:close/>
                  <a:moveTo>
                    <a:pt x="80773" y="28730"/>
                  </a:moveTo>
                  <a:cubicBezTo>
                    <a:pt x="80737" y="28659"/>
                    <a:pt x="80785" y="28563"/>
                    <a:pt x="80856" y="28552"/>
                  </a:cubicBezTo>
                  <a:lnTo>
                    <a:pt x="80856" y="28552"/>
                  </a:lnTo>
                  <a:cubicBezTo>
                    <a:pt x="80927" y="28528"/>
                    <a:pt x="81023" y="28563"/>
                    <a:pt x="81046" y="28635"/>
                  </a:cubicBezTo>
                  <a:lnTo>
                    <a:pt x="81046" y="28635"/>
                  </a:lnTo>
                  <a:cubicBezTo>
                    <a:pt x="81082" y="28718"/>
                    <a:pt x="81035" y="28802"/>
                    <a:pt x="80963" y="28814"/>
                  </a:cubicBezTo>
                  <a:lnTo>
                    <a:pt x="80963" y="28814"/>
                  </a:lnTo>
                  <a:cubicBezTo>
                    <a:pt x="80951" y="28814"/>
                    <a:pt x="80927" y="28837"/>
                    <a:pt x="80916" y="28837"/>
                  </a:cubicBezTo>
                  <a:lnTo>
                    <a:pt x="80916" y="28837"/>
                  </a:lnTo>
                  <a:cubicBezTo>
                    <a:pt x="80856" y="28837"/>
                    <a:pt x="80796" y="28790"/>
                    <a:pt x="80773" y="28730"/>
                  </a:cubicBezTo>
                  <a:close/>
                  <a:moveTo>
                    <a:pt x="2977" y="26492"/>
                  </a:moveTo>
                  <a:cubicBezTo>
                    <a:pt x="2906" y="26468"/>
                    <a:pt x="2870" y="26373"/>
                    <a:pt x="2882" y="26301"/>
                  </a:cubicBezTo>
                  <a:lnTo>
                    <a:pt x="2882" y="26301"/>
                  </a:lnTo>
                  <a:cubicBezTo>
                    <a:pt x="2918" y="26230"/>
                    <a:pt x="3001" y="26194"/>
                    <a:pt x="3084" y="26218"/>
                  </a:cubicBezTo>
                  <a:lnTo>
                    <a:pt x="3084" y="26218"/>
                  </a:lnTo>
                  <a:cubicBezTo>
                    <a:pt x="3156" y="26242"/>
                    <a:pt x="3180" y="26337"/>
                    <a:pt x="3168" y="26408"/>
                  </a:cubicBezTo>
                  <a:lnTo>
                    <a:pt x="3168" y="26408"/>
                  </a:lnTo>
                  <a:cubicBezTo>
                    <a:pt x="3144" y="26468"/>
                    <a:pt x="3096" y="26492"/>
                    <a:pt x="3037" y="26492"/>
                  </a:cubicBezTo>
                  <a:lnTo>
                    <a:pt x="3037" y="26492"/>
                  </a:lnTo>
                  <a:close/>
                  <a:moveTo>
                    <a:pt x="79892" y="26289"/>
                  </a:moveTo>
                  <a:lnTo>
                    <a:pt x="79892" y="26289"/>
                  </a:lnTo>
                  <a:cubicBezTo>
                    <a:pt x="79856" y="26218"/>
                    <a:pt x="79903" y="26123"/>
                    <a:pt x="79975" y="26099"/>
                  </a:cubicBezTo>
                  <a:lnTo>
                    <a:pt x="79975" y="26099"/>
                  </a:lnTo>
                  <a:cubicBezTo>
                    <a:pt x="80058" y="26063"/>
                    <a:pt x="80142" y="26111"/>
                    <a:pt x="80177" y="26182"/>
                  </a:cubicBezTo>
                  <a:lnTo>
                    <a:pt x="80177" y="26182"/>
                  </a:lnTo>
                  <a:cubicBezTo>
                    <a:pt x="80201" y="26254"/>
                    <a:pt x="80154" y="26349"/>
                    <a:pt x="80082" y="26373"/>
                  </a:cubicBezTo>
                  <a:lnTo>
                    <a:pt x="80082" y="26373"/>
                  </a:lnTo>
                  <a:cubicBezTo>
                    <a:pt x="80070" y="26397"/>
                    <a:pt x="80058" y="26397"/>
                    <a:pt x="80023" y="26397"/>
                  </a:cubicBezTo>
                  <a:lnTo>
                    <a:pt x="80023" y="26397"/>
                  </a:lnTo>
                  <a:cubicBezTo>
                    <a:pt x="79963" y="26373"/>
                    <a:pt x="79915" y="26349"/>
                    <a:pt x="79892" y="26289"/>
                  </a:cubicBezTo>
                  <a:close/>
                  <a:moveTo>
                    <a:pt x="4001" y="24099"/>
                  </a:moveTo>
                  <a:cubicBezTo>
                    <a:pt x="3930" y="24075"/>
                    <a:pt x="3894" y="23980"/>
                    <a:pt x="3930" y="23908"/>
                  </a:cubicBezTo>
                  <a:lnTo>
                    <a:pt x="3930" y="23908"/>
                  </a:lnTo>
                  <a:lnTo>
                    <a:pt x="3930" y="23908"/>
                  </a:lnTo>
                  <a:lnTo>
                    <a:pt x="3930" y="23908"/>
                  </a:lnTo>
                  <a:cubicBezTo>
                    <a:pt x="3954" y="23837"/>
                    <a:pt x="4049" y="23801"/>
                    <a:pt x="4120" y="23837"/>
                  </a:cubicBezTo>
                  <a:lnTo>
                    <a:pt x="4120" y="23837"/>
                  </a:lnTo>
                  <a:cubicBezTo>
                    <a:pt x="4192" y="23861"/>
                    <a:pt x="4227" y="23956"/>
                    <a:pt x="4192" y="24027"/>
                  </a:cubicBezTo>
                  <a:lnTo>
                    <a:pt x="4192" y="24027"/>
                  </a:lnTo>
                  <a:cubicBezTo>
                    <a:pt x="4168" y="24087"/>
                    <a:pt x="4120" y="24111"/>
                    <a:pt x="4061" y="24111"/>
                  </a:cubicBezTo>
                  <a:lnTo>
                    <a:pt x="4061" y="24111"/>
                  </a:lnTo>
                  <a:cubicBezTo>
                    <a:pt x="4037" y="24111"/>
                    <a:pt x="4013" y="24111"/>
                    <a:pt x="4001" y="24099"/>
                  </a:cubicBezTo>
                  <a:close/>
                  <a:moveTo>
                    <a:pt x="78868" y="23920"/>
                  </a:moveTo>
                  <a:cubicBezTo>
                    <a:pt x="78832" y="23849"/>
                    <a:pt x="78868" y="23753"/>
                    <a:pt x="78939" y="23730"/>
                  </a:cubicBezTo>
                  <a:lnTo>
                    <a:pt x="78939" y="23730"/>
                  </a:lnTo>
                  <a:cubicBezTo>
                    <a:pt x="79011" y="23694"/>
                    <a:pt x="79106" y="23730"/>
                    <a:pt x="79130" y="23801"/>
                  </a:cubicBezTo>
                  <a:lnTo>
                    <a:pt x="79130" y="23801"/>
                  </a:lnTo>
                  <a:cubicBezTo>
                    <a:pt x="79165" y="23872"/>
                    <a:pt x="79130" y="23968"/>
                    <a:pt x="79058" y="23991"/>
                  </a:cubicBezTo>
                  <a:lnTo>
                    <a:pt x="79058" y="23991"/>
                  </a:lnTo>
                  <a:cubicBezTo>
                    <a:pt x="79046" y="24015"/>
                    <a:pt x="79011" y="24015"/>
                    <a:pt x="78999" y="24015"/>
                  </a:cubicBezTo>
                  <a:lnTo>
                    <a:pt x="78999" y="24015"/>
                  </a:lnTo>
                  <a:cubicBezTo>
                    <a:pt x="78939" y="23991"/>
                    <a:pt x="78880" y="23968"/>
                    <a:pt x="78868" y="23920"/>
                  </a:cubicBezTo>
                  <a:close/>
                  <a:moveTo>
                    <a:pt x="5168" y="21777"/>
                  </a:moveTo>
                  <a:cubicBezTo>
                    <a:pt x="5085" y="21729"/>
                    <a:pt x="5061" y="21646"/>
                    <a:pt x="5108" y="21586"/>
                  </a:cubicBezTo>
                  <a:lnTo>
                    <a:pt x="5108" y="21586"/>
                  </a:lnTo>
                  <a:cubicBezTo>
                    <a:pt x="5144" y="21515"/>
                    <a:pt x="5239" y="21479"/>
                    <a:pt x="5299" y="21527"/>
                  </a:cubicBezTo>
                  <a:lnTo>
                    <a:pt x="5299" y="21527"/>
                  </a:lnTo>
                  <a:cubicBezTo>
                    <a:pt x="5370" y="21575"/>
                    <a:pt x="5406" y="21658"/>
                    <a:pt x="5358" y="21717"/>
                  </a:cubicBezTo>
                  <a:lnTo>
                    <a:pt x="5358" y="21717"/>
                  </a:lnTo>
                  <a:cubicBezTo>
                    <a:pt x="5323" y="21765"/>
                    <a:pt x="5287" y="21789"/>
                    <a:pt x="5227" y="21789"/>
                  </a:cubicBezTo>
                  <a:lnTo>
                    <a:pt x="5227" y="21789"/>
                  </a:lnTo>
                  <a:cubicBezTo>
                    <a:pt x="5227" y="21789"/>
                    <a:pt x="5192" y="21777"/>
                    <a:pt x="5168" y="21777"/>
                  </a:cubicBezTo>
                  <a:close/>
                  <a:moveTo>
                    <a:pt x="77677" y="21610"/>
                  </a:moveTo>
                  <a:cubicBezTo>
                    <a:pt x="77629" y="21539"/>
                    <a:pt x="77653" y="21455"/>
                    <a:pt x="77737" y="21420"/>
                  </a:cubicBezTo>
                  <a:lnTo>
                    <a:pt x="77737" y="21420"/>
                  </a:lnTo>
                  <a:cubicBezTo>
                    <a:pt x="77808" y="21372"/>
                    <a:pt x="77891" y="21408"/>
                    <a:pt x="77927" y="21479"/>
                  </a:cubicBezTo>
                  <a:lnTo>
                    <a:pt x="77927" y="21479"/>
                  </a:lnTo>
                  <a:cubicBezTo>
                    <a:pt x="77975" y="21551"/>
                    <a:pt x="77939" y="21646"/>
                    <a:pt x="77868" y="21670"/>
                  </a:cubicBezTo>
                  <a:lnTo>
                    <a:pt x="77868" y="21670"/>
                  </a:lnTo>
                  <a:cubicBezTo>
                    <a:pt x="77832" y="21694"/>
                    <a:pt x="77820" y="21694"/>
                    <a:pt x="77796" y="21694"/>
                  </a:cubicBezTo>
                  <a:lnTo>
                    <a:pt x="77796" y="21694"/>
                  </a:lnTo>
                  <a:cubicBezTo>
                    <a:pt x="77748" y="21694"/>
                    <a:pt x="77701" y="21658"/>
                    <a:pt x="77677" y="21610"/>
                  </a:cubicBezTo>
                  <a:close/>
                  <a:moveTo>
                    <a:pt x="6490" y="19527"/>
                  </a:moveTo>
                  <a:cubicBezTo>
                    <a:pt x="6418" y="19491"/>
                    <a:pt x="6394" y="19396"/>
                    <a:pt x="6442" y="19324"/>
                  </a:cubicBezTo>
                  <a:lnTo>
                    <a:pt x="6442" y="19324"/>
                  </a:lnTo>
                  <a:cubicBezTo>
                    <a:pt x="6490" y="19253"/>
                    <a:pt x="6573" y="19229"/>
                    <a:pt x="6656" y="19277"/>
                  </a:cubicBezTo>
                  <a:lnTo>
                    <a:pt x="6656" y="19277"/>
                  </a:lnTo>
                  <a:cubicBezTo>
                    <a:pt x="6728" y="19324"/>
                    <a:pt x="6740" y="19408"/>
                    <a:pt x="6692" y="19491"/>
                  </a:cubicBezTo>
                  <a:lnTo>
                    <a:pt x="6692" y="19491"/>
                  </a:lnTo>
                  <a:cubicBezTo>
                    <a:pt x="6668" y="19527"/>
                    <a:pt x="6621" y="19562"/>
                    <a:pt x="6573" y="19562"/>
                  </a:cubicBezTo>
                  <a:lnTo>
                    <a:pt x="6573" y="19562"/>
                  </a:lnTo>
                  <a:cubicBezTo>
                    <a:pt x="6537" y="19550"/>
                    <a:pt x="6513" y="19550"/>
                    <a:pt x="6490" y="19527"/>
                  </a:cubicBezTo>
                  <a:close/>
                  <a:moveTo>
                    <a:pt x="76344" y="19396"/>
                  </a:moveTo>
                  <a:lnTo>
                    <a:pt x="76344" y="19396"/>
                  </a:lnTo>
                  <a:cubicBezTo>
                    <a:pt x="76308" y="19324"/>
                    <a:pt x="76320" y="19229"/>
                    <a:pt x="76391" y="19193"/>
                  </a:cubicBezTo>
                  <a:lnTo>
                    <a:pt x="76391" y="19193"/>
                  </a:lnTo>
                  <a:cubicBezTo>
                    <a:pt x="76463" y="19146"/>
                    <a:pt x="76558" y="19158"/>
                    <a:pt x="76605" y="19241"/>
                  </a:cubicBezTo>
                  <a:lnTo>
                    <a:pt x="76605" y="19241"/>
                  </a:lnTo>
                  <a:cubicBezTo>
                    <a:pt x="76641" y="19312"/>
                    <a:pt x="76629" y="19396"/>
                    <a:pt x="76558" y="19443"/>
                  </a:cubicBezTo>
                  <a:lnTo>
                    <a:pt x="76558" y="19443"/>
                  </a:lnTo>
                  <a:cubicBezTo>
                    <a:pt x="76522" y="19455"/>
                    <a:pt x="76510" y="19479"/>
                    <a:pt x="76486" y="19479"/>
                  </a:cubicBezTo>
                  <a:lnTo>
                    <a:pt x="76486" y="19479"/>
                  </a:lnTo>
                  <a:cubicBezTo>
                    <a:pt x="76427" y="19455"/>
                    <a:pt x="76379" y="19443"/>
                    <a:pt x="76344" y="19396"/>
                  </a:cubicBezTo>
                  <a:close/>
                  <a:moveTo>
                    <a:pt x="7942" y="17372"/>
                  </a:moveTo>
                  <a:cubicBezTo>
                    <a:pt x="7883" y="17324"/>
                    <a:pt x="7871" y="17241"/>
                    <a:pt x="7918" y="17169"/>
                  </a:cubicBezTo>
                  <a:lnTo>
                    <a:pt x="7918" y="17169"/>
                  </a:lnTo>
                  <a:lnTo>
                    <a:pt x="7918" y="17169"/>
                  </a:lnTo>
                  <a:lnTo>
                    <a:pt x="7918" y="17169"/>
                  </a:lnTo>
                  <a:cubicBezTo>
                    <a:pt x="7966" y="17110"/>
                    <a:pt x="8049" y="17098"/>
                    <a:pt x="8121" y="17133"/>
                  </a:cubicBezTo>
                  <a:lnTo>
                    <a:pt x="8121" y="17133"/>
                  </a:lnTo>
                  <a:cubicBezTo>
                    <a:pt x="8180" y="17181"/>
                    <a:pt x="8204" y="17264"/>
                    <a:pt x="8156" y="17348"/>
                  </a:cubicBezTo>
                  <a:lnTo>
                    <a:pt x="8156" y="17348"/>
                  </a:lnTo>
                  <a:cubicBezTo>
                    <a:pt x="8121" y="17395"/>
                    <a:pt x="8085" y="17407"/>
                    <a:pt x="8037" y="17407"/>
                  </a:cubicBezTo>
                  <a:lnTo>
                    <a:pt x="8037" y="17407"/>
                  </a:lnTo>
                  <a:cubicBezTo>
                    <a:pt x="7990" y="17407"/>
                    <a:pt x="7966" y="17395"/>
                    <a:pt x="7942" y="17372"/>
                  </a:cubicBezTo>
                  <a:close/>
                  <a:moveTo>
                    <a:pt x="74891" y="17253"/>
                  </a:moveTo>
                  <a:lnTo>
                    <a:pt x="74891" y="17253"/>
                  </a:lnTo>
                  <a:cubicBezTo>
                    <a:pt x="74843" y="17193"/>
                    <a:pt x="74855" y="17086"/>
                    <a:pt x="74915" y="17050"/>
                  </a:cubicBezTo>
                  <a:lnTo>
                    <a:pt x="74915" y="17050"/>
                  </a:lnTo>
                  <a:cubicBezTo>
                    <a:pt x="74998" y="17003"/>
                    <a:pt x="75081" y="17014"/>
                    <a:pt x="75129" y="17074"/>
                  </a:cubicBezTo>
                  <a:lnTo>
                    <a:pt x="75129" y="17074"/>
                  </a:lnTo>
                  <a:cubicBezTo>
                    <a:pt x="75177" y="17133"/>
                    <a:pt x="75165" y="17241"/>
                    <a:pt x="75105" y="17288"/>
                  </a:cubicBezTo>
                  <a:lnTo>
                    <a:pt x="75105" y="17288"/>
                  </a:lnTo>
                  <a:cubicBezTo>
                    <a:pt x="75070" y="17300"/>
                    <a:pt x="75034" y="17312"/>
                    <a:pt x="75010" y="17312"/>
                  </a:cubicBezTo>
                  <a:lnTo>
                    <a:pt x="75010" y="17312"/>
                  </a:lnTo>
                  <a:cubicBezTo>
                    <a:pt x="74962" y="17312"/>
                    <a:pt x="74915" y="17288"/>
                    <a:pt x="74891" y="17253"/>
                  </a:cubicBezTo>
                  <a:close/>
                  <a:moveTo>
                    <a:pt x="9526" y="15312"/>
                  </a:moveTo>
                  <a:cubicBezTo>
                    <a:pt x="9466" y="15264"/>
                    <a:pt x="9454" y="15157"/>
                    <a:pt x="9514" y="15098"/>
                  </a:cubicBezTo>
                  <a:lnTo>
                    <a:pt x="9514" y="15098"/>
                  </a:lnTo>
                  <a:cubicBezTo>
                    <a:pt x="9549" y="15038"/>
                    <a:pt x="9657" y="15026"/>
                    <a:pt x="9716" y="15086"/>
                  </a:cubicBezTo>
                  <a:lnTo>
                    <a:pt x="9716" y="15086"/>
                  </a:lnTo>
                  <a:cubicBezTo>
                    <a:pt x="9776" y="15133"/>
                    <a:pt x="9799" y="15228"/>
                    <a:pt x="9728" y="15288"/>
                  </a:cubicBezTo>
                  <a:lnTo>
                    <a:pt x="9728" y="15288"/>
                  </a:lnTo>
                  <a:cubicBezTo>
                    <a:pt x="9704" y="15324"/>
                    <a:pt x="9657" y="15348"/>
                    <a:pt x="9621" y="15348"/>
                  </a:cubicBezTo>
                  <a:lnTo>
                    <a:pt x="9621" y="15348"/>
                  </a:lnTo>
                  <a:cubicBezTo>
                    <a:pt x="9585" y="15348"/>
                    <a:pt x="9549" y="15336"/>
                    <a:pt x="9526" y="15312"/>
                  </a:cubicBezTo>
                  <a:close/>
                  <a:moveTo>
                    <a:pt x="73296" y="15217"/>
                  </a:moveTo>
                  <a:cubicBezTo>
                    <a:pt x="73248" y="15157"/>
                    <a:pt x="73248" y="15062"/>
                    <a:pt x="73307" y="15014"/>
                  </a:cubicBezTo>
                  <a:lnTo>
                    <a:pt x="73307" y="15014"/>
                  </a:lnTo>
                  <a:cubicBezTo>
                    <a:pt x="73367" y="14967"/>
                    <a:pt x="73462" y="14967"/>
                    <a:pt x="73522" y="15026"/>
                  </a:cubicBezTo>
                  <a:lnTo>
                    <a:pt x="73522" y="15026"/>
                  </a:lnTo>
                  <a:cubicBezTo>
                    <a:pt x="73569" y="15086"/>
                    <a:pt x="73569" y="15169"/>
                    <a:pt x="73510" y="15228"/>
                  </a:cubicBezTo>
                  <a:lnTo>
                    <a:pt x="73510" y="15228"/>
                  </a:lnTo>
                  <a:cubicBezTo>
                    <a:pt x="73474" y="15264"/>
                    <a:pt x="73450" y="15264"/>
                    <a:pt x="73415" y="15264"/>
                  </a:cubicBezTo>
                  <a:lnTo>
                    <a:pt x="73415" y="15264"/>
                  </a:lnTo>
                  <a:cubicBezTo>
                    <a:pt x="73367" y="15264"/>
                    <a:pt x="73331" y="15240"/>
                    <a:pt x="73296" y="15217"/>
                  </a:cubicBezTo>
                  <a:close/>
                  <a:moveTo>
                    <a:pt x="11240" y="13359"/>
                  </a:moveTo>
                  <a:cubicBezTo>
                    <a:pt x="11181" y="13300"/>
                    <a:pt x="11181" y="13204"/>
                    <a:pt x="11240" y="13145"/>
                  </a:cubicBezTo>
                  <a:lnTo>
                    <a:pt x="11240" y="13145"/>
                  </a:lnTo>
                  <a:lnTo>
                    <a:pt x="11240" y="13145"/>
                  </a:lnTo>
                  <a:lnTo>
                    <a:pt x="11240" y="13145"/>
                  </a:lnTo>
                  <a:cubicBezTo>
                    <a:pt x="11300" y="13085"/>
                    <a:pt x="11383" y="13085"/>
                    <a:pt x="11443" y="13145"/>
                  </a:cubicBezTo>
                  <a:lnTo>
                    <a:pt x="11443" y="13145"/>
                  </a:lnTo>
                  <a:cubicBezTo>
                    <a:pt x="11502" y="13204"/>
                    <a:pt x="11502" y="13300"/>
                    <a:pt x="11443" y="13359"/>
                  </a:cubicBezTo>
                  <a:lnTo>
                    <a:pt x="11443" y="13359"/>
                  </a:lnTo>
                  <a:cubicBezTo>
                    <a:pt x="11419" y="13383"/>
                    <a:pt x="11371" y="13395"/>
                    <a:pt x="11335" y="13395"/>
                  </a:cubicBezTo>
                  <a:lnTo>
                    <a:pt x="11335" y="13395"/>
                  </a:lnTo>
                  <a:cubicBezTo>
                    <a:pt x="11312" y="13383"/>
                    <a:pt x="11264" y="13383"/>
                    <a:pt x="11240" y="13359"/>
                  </a:cubicBezTo>
                  <a:close/>
                  <a:moveTo>
                    <a:pt x="71581" y="13264"/>
                  </a:moveTo>
                  <a:cubicBezTo>
                    <a:pt x="71521" y="13204"/>
                    <a:pt x="71545" y="13121"/>
                    <a:pt x="71605" y="13062"/>
                  </a:cubicBezTo>
                  <a:lnTo>
                    <a:pt x="71605" y="13062"/>
                  </a:lnTo>
                  <a:cubicBezTo>
                    <a:pt x="71664" y="13002"/>
                    <a:pt x="71748" y="13014"/>
                    <a:pt x="71807" y="13073"/>
                  </a:cubicBezTo>
                  <a:lnTo>
                    <a:pt x="71807" y="13073"/>
                  </a:lnTo>
                  <a:cubicBezTo>
                    <a:pt x="71867" y="13133"/>
                    <a:pt x="71855" y="13228"/>
                    <a:pt x="71795" y="13276"/>
                  </a:cubicBezTo>
                  <a:lnTo>
                    <a:pt x="71795" y="13276"/>
                  </a:lnTo>
                  <a:cubicBezTo>
                    <a:pt x="71760" y="13312"/>
                    <a:pt x="71736" y="13324"/>
                    <a:pt x="71688" y="13324"/>
                  </a:cubicBezTo>
                  <a:lnTo>
                    <a:pt x="71688" y="13324"/>
                  </a:lnTo>
                  <a:cubicBezTo>
                    <a:pt x="71641" y="13312"/>
                    <a:pt x="71617" y="13300"/>
                    <a:pt x="71581" y="13264"/>
                  </a:cubicBezTo>
                  <a:close/>
                  <a:moveTo>
                    <a:pt x="13062" y="11514"/>
                  </a:moveTo>
                  <a:cubicBezTo>
                    <a:pt x="13002" y="11454"/>
                    <a:pt x="13002" y="11359"/>
                    <a:pt x="13062" y="11299"/>
                  </a:cubicBezTo>
                  <a:lnTo>
                    <a:pt x="13062" y="11299"/>
                  </a:lnTo>
                  <a:cubicBezTo>
                    <a:pt x="13121" y="11240"/>
                    <a:pt x="13217" y="11240"/>
                    <a:pt x="13276" y="11299"/>
                  </a:cubicBezTo>
                  <a:lnTo>
                    <a:pt x="13276" y="11299"/>
                  </a:lnTo>
                  <a:cubicBezTo>
                    <a:pt x="13336" y="11359"/>
                    <a:pt x="13324" y="11454"/>
                    <a:pt x="13264" y="11514"/>
                  </a:cubicBezTo>
                  <a:lnTo>
                    <a:pt x="13264" y="11514"/>
                  </a:lnTo>
                  <a:cubicBezTo>
                    <a:pt x="13228" y="11538"/>
                    <a:pt x="13205" y="11561"/>
                    <a:pt x="13157" y="11561"/>
                  </a:cubicBezTo>
                  <a:lnTo>
                    <a:pt x="13157" y="11561"/>
                  </a:lnTo>
                  <a:cubicBezTo>
                    <a:pt x="13145" y="11549"/>
                    <a:pt x="13098" y="11538"/>
                    <a:pt x="13062" y="11514"/>
                  </a:cubicBezTo>
                  <a:close/>
                  <a:moveTo>
                    <a:pt x="69759" y="11442"/>
                  </a:moveTo>
                  <a:cubicBezTo>
                    <a:pt x="69700" y="11383"/>
                    <a:pt x="69700" y="11288"/>
                    <a:pt x="69747" y="11228"/>
                  </a:cubicBezTo>
                  <a:lnTo>
                    <a:pt x="69747" y="11228"/>
                  </a:lnTo>
                  <a:cubicBezTo>
                    <a:pt x="69807" y="11168"/>
                    <a:pt x="69890" y="11168"/>
                    <a:pt x="69950" y="11228"/>
                  </a:cubicBezTo>
                  <a:lnTo>
                    <a:pt x="69950" y="11228"/>
                  </a:lnTo>
                  <a:cubicBezTo>
                    <a:pt x="70009" y="11288"/>
                    <a:pt x="70009" y="11383"/>
                    <a:pt x="69950" y="11442"/>
                  </a:cubicBezTo>
                  <a:lnTo>
                    <a:pt x="69950" y="11442"/>
                  </a:lnTo>
                  <a:cubicBezTo>
                    <a:pt x="69926" y="11466"/>
                    <a:pt x="69878" y="11478"/>
                    <a:pt x="69843" y="11478"/>
                  </a:cubicBezTo>
                  <a:lnTo>
                    <a:pt x="69843" y="11478"/>
                  </a:lnTo>
                  <a:cubicBezTo>
                    <a:pt x="69819" y="11478"/>
                    <a:pt x="69771" y="11466"/>
                    <a:pt x="69759" y="11442"/>
                  </a:cubicBezTo>
                  <a:close/>
                  <a:moveTo>
                    <a:pt x="15014" y="9787"/>
                  </a:moveTo>
                  <a:cubicBezTo>
                    <a:pt x="14967" y="9728"/>
                    <a:pt x="14967" y="9633"/>
                    <a:pt x="15026" y="9573"/>
                  </a:cubicBezTo>
                  <a:lnTo>
                    <a:pt x="15026" y="9573"/>
                  </a:lnTo>
                  <a:cubicBezTo>
                    <a:pt x="15086" y="9525"/>
                    <a:pt x="15181" y="9525"/>
                    <a:pt x="15241" y="9597"/>
                  </a:cubicBezTo>
                  <a:lnTo>
                    <a:pt x="15241" y="9597"/>
                  </a:lnTo>
                  <a:cubicBezTo>
                    <a:pt x="15288" y="9656"/>
                    <a:pt x="15288" y="9740"/>
                    <a:pt x="15229" y="9799"/>
                  </a:cubicBezTo>
                  <a:lnTo>
                    <a:pt x="15229" y="9799"/>
                  </a:lnTo>
                  <a:cubicBezTo>
                    <a:pt x="15193" y="9823"/>
                    <a:pt x="15169" y="9823"/>
                    <a:pt x="15133" y="9823"/>
                  </a:cubicBezTo>
                  <a:lnTo>
                    <a:pt x="15133" y="9823"/>
                  </a:lnTo>
                  <a:cubicBezTo>
                    <a:pt x="15086" y="9823"/>
                    <a:pt x="15050" y="9811"/>
                    <a:pt x="15014" y="9787"/>
                  </a:cubicBezTo>
                  <a:close/>
                  <a:moveTo>
                    <a:pt x="67807" y="9728"/>
                  </a:moveTo>
                  <a:lnTo>
                    <a:pt x="67807" y="9728"/>
                  </a:lnTo>
                  <a:cubicBezTo>
                    <a:pt x="67747" y="9680"/>
                    <a:pt x="67735" y="9573"/>
                    <a:pt x="67795" y="9514"/>
                  </a:cubicBezTo>
                  <a:lnTo>
                    <a:pt x="67795" y="9514"/>
                  </a:lnTo>
                  <a:cubicBezTo>
                    <a:pt x="67831" y="9454"/>
                    <a:pt x="67938" y="9442"/>
                    <a:pt x="67997" y="9502"/>
                  </a:cubicBezTo>
                  <a:lnTo>
                    <a:pt x="67997" y="9502"/>
                  </a:lnTo>
                  <a:cubicBezTo>
                    <a:pt x="68057" y="9549"/>
                    <a:pt x="68069" y="9656"/>
                    <a:pt x="68009" y="9704"/>
                  </a:cubicBezTo>
                  <a:lnTo>
                    <a:pt x="68009" y="9704"/>
                  </a:lnTo>
                  <a:cubicBezTo>
                    <a:pt x="67985" y="9740"/>
                    <a:pt x="67938" y="9764"/>
                    <a:pt x="67890" y="9764"/>
                  </a:cubicBezTo>
                  <a:lnTo>
                    <a:pt x="67890" y="9764"/>
                  </a:lnTo>
                  <a:cubicBezTo>
                    <a:pt x="67866" y="9752"/>
                    <a:pt x="67831" y="9752"/>
                    <a:pt x="67807" y="9728"/>
                  </a:cubicBezTo>
                  <a:close/>
                  <a:moveTo>
                    <a:pt x="17050" y="8180"/>
                  </a:moveTo>
                  <a:cubicBezTo>
                    <a:pt x="17015" y="8120"/>
                    <a:pt x="17027" y="8013"/>
                    <a:pt x="17086" y="7966"/>
                  </a:cubicBezTo>
                  <a:lnTo>
                    <a:pt x="17086" y="7966"/>
                  </a:lnTo>
                  <a:cubicBezTo>
                    <a:pt x="17146" y="7918"/>
                    <a:pt x="17253" y="7942"/>
                    <a:pt x="17289" y="8001"/>
                  </a:cubicBezTo>
                  <a:lnTo>
                    <a:pt x="17289" y="8001"/>
                  </a:lnTo>
                  <a:cubicBezTo>
                    <a:pt x="17336" y="8073"/>
                    <a:pt x="17324" y="8156"/>
                    <a:pt x="17265" y="8204"/>
                  </a:cubicBezTo>
                  <a:lnTo>
                    <a:pt x="17265" y="8204"/>
                  </a:lnTo>
                  <a:cubicBezTo>
                    <a:pt x="17229" y="8216"/>
                    <a:pt x="17205" y="8240"/>
                    <a:pt x="17169" y="8240"/>
                  </a:cubicBezTo>
                  <a:lnTo>
                    <a:pt x="17169" y="8240"/>
                  </a:lnTo>
                  <a:cubicBezTo>
                    <a:pt x="17134" y="8240"/>
                    <a:pt x="17086" y="8204"/>
                    <a:pt x="17050" y="8180"/>
                  </a:cubicBezTo>
                  <a:close/>
                  <a:moveTo>
                    <a:pt x="65747" y="8144"/>
                  </a:moveTo>
                  <a:cubicBezTo>
                    <a:pt x="65687" y="8097"/>
                    <a:pt x="65676" y="8013"/>
                    <a:pt x="65723" y="7942"/>
                  </a:cubicBezTo>
                  <a:lnTo>
                    <a:pt x="65723" y="7942"/>
                  </a:lnTo>
                  <a:cubicBezTo>
                    <a:pt x="65771" y="7859"/>
                    <a:pt x="65854" y="7859"/>
                    <a:pt x="65926" y="7906"/>
                  </a:cubicBezTo>
                  <a:lnTo>
                    <a:pt x="65926" y="7906"/>
                  </a:lnTo>
                  <a:cubicBezTo>
                    <a:pt x="66009" y="7954"/>
                    <a:pt x="66009" y="8037"/>
                    <a:pt x="65961" y="8120"/>
                  </a:cubicBezTo>
                  <a:lnTo>
                    <a:pt x="65961" y="8120"/>
                  </a:lnTo>
                  <a:cubicBezTo>
                    <a:pt x="65926" y="8156"/>
                    <a:pt x="65890" y="8180"/>
                    <a:pt x="65842" y="8180"/>
                  </a:cubicBezTo>
                  <a:lnTo>
                    <a:pt x="65842" y="8180"/>
                  </a:lnTo>
                  <a:cubicBezTo>
                    <a:pt x="65806" y="8180"/>
                    <a:pt x="65783" y="8156"/>
                    <a:pt x="65747" y="8144"/>
                  </a:cubicBezTo>
                  <a:close/>
                  <a:moveTo>
                    <a:pt x="19194" y="6704"/>
                  </a:moveTo>
                  <a:cubicBezTo>
                    <a:pt x="19158" y="6632"/>
                    <a:pt x="19170" y="6537"/>
                    <a:pt x="19241" y="6489"/>
                  </a:cubicBezTo>
                  <a:lnTo>
                    <a:pt x="19241" y="6489"/>
                  </a:lnTo>
                  <a:cubicBezTo>
                    <a:pt x="19313" y="6454"/>
                    <a:pt x="19408" y="6466"/>
                    <a:pt x="19455" y="6537"/>
                  </a:cubicBezTo>
                  <a:lnTo>
                    <a:pt x="19455" y="6537"/>
                  </a:lnTo>
                  <a:cubicBezTo>
                    <a:pt x="19491" y="6620"/>
                    <a:pt x="19479" y="6704"/>
                    <a:pt x="19408" y="6751"/>
                  </a:cubicBezTo>
                  <a:lnTo>
                    <a:pt x="19408" y="6751"/>
                  </a:lnTo>
                  <a:cubicBezTo>
                    <a:pt x="19372" y="6763"/>
                    <a:pt x="19360" y="6775"/>
                    <a:pt x="19336" y="6775"/>
                  </a:cubicBezTo>
                  <a:lnTo>
                    <a:pt x="19336" y="6775"/>
                  </a:lnTo>
                  <a:cubicBezTo>
                    <a:pt x="19277" y="6763"/>
                    <a:pt x="19229" y="6751"/>
                    <a:pt x="19194" y="6704"/>
                  </a:cubicBezTo>
                  <a:close/>
                  <a:moveTo>
                    <a:pt x="63604" y="6692"/>
                  </a:moveTo>
                  <a:lnTo>
                    <a:pt x="63604" y="6692"/>
                  </a:lnTo>
                  <a:cubicBezTo>
                    <a:pt x="63532" y="6644"/>
                    <a:pt x="63520" y="6549"/>
                    <a:pt x="63568" y="6477"/>
                  </a:cubicBezTo>
                  <a:lnTo>
                    <a:pt x="63568" y="6477"/>
                  </a:lnTo>
                  <a:cubicBezTo>
                    <a:pt x="63604" y="6406"/>
                    <a:pt x="63699" y="6394"/>
                    <a:pt x="63771" y="6430"/>
                  </a:cubicBezTo>
                  <a:lnTo>
                    <a:pt x="63771" y="6430"/>
                  </a:lnTo>
                  <a:cubicBezTo>
                    <a:pt x="63842" y="6477"/>
                    <a:pt x="63866" y="6573"/>
                    <a:pt x="63818" y="6644"/>
                  </a:cubicBezTo>
                  <a:lnTo>
                    <a:pt x="63818" y="6644"/>
                  </a:lnTo>
                  <a:cubicBezTo>
                    <a:pt x="63782" y="6692"/>
                    <a:pt x="63747" y="6716"/>
                    <a:pt x="63699" y="6716"/>
                  </a:cubicBezTo>
                  <a:lnTo>
                    <a:pt x="63699" y="6716"/>
                  </a:lnTo>
                  <a:cubicBezTo>
                    <a:pt x="63651" y="6704"/>
                    <a:pt x="63640" y="6704"/>
                    <a:pt x="63604" y="6692"/>
                  </a:cubicBezTo>
                  <a:close/>
                  <a:moveTo>
                    <a:pt x="21432" y="5358"/>
                  </a:moveTo>
                  <a:cubicBezTo>
                    <a:pt x="21384" y="5287"/>
                    <a:pt x="21420" y="5203"/>
                    <a:pt x="21491" y="5168"/>
                  </a:cubicBezTo>
                  <a:lnTo>
                    <a:pt x="21491" y="5168"/>
                  </a:lnTo>
                  <a:cubicBezTo>
                    <a:pt x="21563" y="5120"/>
                    <a:pt x="21658" y="5156"/>
                    <a:pt x="21682" y="5227"/>
                  </a:cubicBezTo>
                  <a:lnTo>
                    <a:pt x="21682" y="5227"/>
                  </a:lnTo>
                  <a:cubicBezTo>
                    <a:pt x="21730" y="5299"/>
                    <a:pt x="21694" y="5394"/>
                    <a:pt x="21622" y="5418"/>
                  </a:cubicBezTo>
                  <a:lnTo>
                    <a:pt x="21622" y="5418"/>
                  </a:lnTo>
                  <a:cubicBezTo>
                    <a:pt x="21599" y="5442"/>
                    <a:pt x="21575" y="5442"/>
                    <a:pt x="21551" y="5442"/>
                  </a:cubicBezTo>
                  <a:lnTo>
                    <a:pt x="21551" y="5442"/>
                  </a:lnTo>
                  <a:cubicBezTo>
                    <a:pt x="21503" y="5442"/>
                    <a:pt x="21456" y="5406"/>
                    <a:pt x="21432" y="5358"/>
                  </a:cubicBezTo>
                  <a:close/>
                  <a:moveTo>
                    <a:pt x="61377" y="5358"/>
                  </a:moveTo>
                  <a:cubicBezTo>
                    <a:pt x="61306" y="5323"/>
                    <a:pt x="61270" y="5227"/>
                    <a:pt x="61318" y="5168"/>
                  </a:cubicBezTo>
                  <a:lnTo>
                    <a:pt x="61318" y="5168"/>
                  </a:lnTo>
                  <a:cubicBezTo>
                    <a:pt x="61365" y="5096"/>
                    <a:pt x="61449" y="5084"/>
                    <a:pt x="61508" y="5108"/>
                  </a:cubicBezTo>
                  <a:lnTo>
                    <a:pt x="61508" y="5108"/>
                  </a:lnTo>
                  <a:cubicBezTo>
                    <a:pt x="61580" y="5156"/>
                    <a:pt x="61615" y="5239"/>
                    <a:pt x="61568" y="5299"/>
                  </a:cubicBezTo>
                  <a:lnTo>
                    <a:pt x="61568" y="5299"/>
                  </a:lnTo>
                  <a:cubicBezTo>
                    <a:pt x="61544" y="5346"/>
                    <a:pt x="61496" y="5382"/>
                    <a:pt x="61437" y="5382"/>
                  </a:cubicBezTo>
                  <a:lnTo>
                    <a:pt x="61437" y="5382"/>
                  </a:lnTo>
                  <a:cubicBezTo>
                    <a:pt x="61425" y="5382"/>
                    <a:pt x="61389" y="5382"/>
                    <a:pt x="61377" y="5358"/>
                  </a:cubicBezTo>
                  <a:close/>
                  <a:moveTo>
                    <a:pt x="23742" y="4168"/>
                  </a:moveTo>
                  <a:cubicBezTo>
                    <a:pt x="23706" y="4096"/>
                    <a:pt x="23742" y="4013"/>
                    <a:pt x="23813" y="3977"/>
                  </a:cubicBezTo>
                  <a:lnTo>
                    <a:pt x="23813" y="3977"/>
                  </a:lnTo>
                  <a:cubicBezTo>
                    <a:pt x="23885" y="3953"/>
                    <a:pt x="23980" y="3977"/>
                    <a:pt x="24004" y="4049"/>
                  </a:cubicBezTo>
                  <a:lnTo>
                    <a:pt x="24004" y="4049"/>
                  </a:lnTo>
                  <a:cubicBezTo>
                    <a:pt x="24039" y="4132"/>
                    <a:pt x="24004" y="4215"/>
                    <a:pt x="23932" y="4251"/>
                  </a:cubicBezTo>
                  <a:lnTo>
                    <a:pt x="23932" y="4251"/>
                  </a:lnTo>
                  <a:cubicBezTo>
                    <a:pt x="23920" y="4263"/>
                    <a:pt x="23885" y="4263"/>
                    <a:pt x="23873" y="4263"/>
                  </a:cubicBezTo>
                  <a:lnTo>
                    <a:pt x="23873" y="4263"/>
                  </a:lnTo>
                  <a:cubicBezTo>
                    <a:pt x="23813" y="4263"/>
                    <a:pt x="23766" y="4215"/>
                    <a:pt x="23742" y="4168"/>
                  </a:cubicBezTo>
                  <a:close/>
                  <a:moveTo>
                    <a:pt x="59056" y="4191"/>
                  </a:moveTo>
                  <a:lnTo>
                    <a:pt x="59056" y="4191"/>
                  </a:lnTo>
                  <a:cubicBezTo>
                    <a:pt x="58984" y="4156"/>
                    <a:pt x="58948" y="4072"/>
                    <a:pt x="58984" y="3989"/>
                  </a:cubicBezTo>
                  <a:lnTo>
                    <a:pt x="58984" y="3989"/>
                  </a:lnTo>
                  <a:cubicBezTo>
                    <a:pt x="59008" y="3918"/>
                    <a:pt x="59103" y="3894"/>
                    <a:pt x="59175" y="3918"/>
                  </a:cubicBezTo>
                  <a:lnTo>
                    <a:pt x="59175" y="3918"/>
                  </a:lnTo>
                  <a:lnTo>
                    <a:pt x="59175" y="3918"/>
                  </a:lnTo>
                  <a:lnTo>
                    <a:pt x="59175" y="3918"/>
                  </a:lnTo>
                  <a:cubicBezTo>
                    <a:pt x="59246" y="3953"/>
                    <a:pt x="59282" y="4037"/>
                    <a:pt x="59246" y="4108"/>
                  </a:cubicBezTo>
                  <a:lnTo>
                    <a:pt x="59246" y="4108"/>
                  </a:lnTo>
                  <a:cubicBezTo>
                    <a:pt x="59222" y="4156"/>
                    <a:pt x="59175" y="4203"/>
                    <a:pt x="59115" y="4203"/>
                  </a:cubicBezTo>
                  <a:lnTo>
                    <a:pt x="59115" y="4203"/>
                  </a:lnTo>
                  <a:cubicBezTo>
                    <a:pt x="59103" y="4203"/>
                    <a:pt x="59079" y="4203"/>
                    <a:pt x="59056" y="4191"/>
                  </a:cubicBezTo>
                  <a:close/>
                  <a:moveTo>
                    <a:pt x="26123" y="3132"/>
                  </a:moveTo>
                  <a:cubicBezTo>
                    <a:pt x="26087" y="3060"/>
                    <a:pt x="26135" y="2965"/>
                    <a:pt x="26206" y="2941"/>
                  </a:cubicBezTo>
                  <a:lnTo>
                    <a:pt x="26206" y="2941"/>
                  </a:lnTo>
                  <a:cubicBezTo>
                    <a:pt x="26278" y="2906"/>
                    <a:pt x="26373" y="2941"/>
                    <a:pt x="26397" y="3013"/>
                  </a:cubicBezTo>
                  <a:lnTo>
                    <a:pt x="26397" y="3013"/>
                  </a:lnTo>
                  <a:cubicBezTo>
                    <a:pt x="26433" y="3084"/>
                    <a:pt x="26397" y="3179"/>
                    <a:pt x="26325" y="3203"/>
                  </a:cubicBezTo>
                  <a:lnTo>
                    <a:pt x="26325" y="3203"/>
                  </a:lnTo>
                  <a:cubicBezTo>
                    <a:pt x="26313" y="3203"/>
                    <a:pt x="26302" y="3215"/>
                    <a:pt x="26266" y="3215"/>
                  </a:cubicBezTo>
                  <a:lnTo>
                    <a:pt x="26266" y="3215"/>
                  </a:lnTo>
                  <a:cubicBezTo>
                    <a:pt x="26194" y="3215"/>
                    <a:pt x="26135" y="3191"/>
                    <a:pt x="26123" y="3132"/>
                  </a:cubicBezTo>
                  <a:close/>
                  <a:moveTo>
                    <a:pt x="56674" y="3156"/>
                  </a:moveTo>
                  <a:lnTo>
                    <a:pt x="56674" y="3156"/>
                  </a:lnTo>
                  <a:cubicBezTo>
                    <a:pt x="56603" y="3132"/>
                    <a:pt x="56555" y="3037"/>
                    <a:pt x="56579" y="2965"/>
                  </a:cubicBezTo>
                  <a:lnTo>
                    <a:pt x="56579" y="2965"/>
                  </a:lnTo>
                  <a:cubicBezTo>
                    <a:pt x="56615" y="2894"/>
                    <a:pt x="56698" y="2858"/>
                    <a:pt x="56782" y="2882"/>
                  </a:cubicBezTo>
                  <a:lnTo>
                    <a:pt x="56782" y="2882"/>
                  </a:lnTo>
                  <a:lnTo>
                    <a:pt x="56782" y="2882"/>
                  </a:lnTo>
                  <a:lnTo>
                    <a:pt x="56782" y="2882"/>
                  </a:lnTo>
                  <a:cubicBezTo>
                    <a:pt x="56853" y="2906"/>
                    <a:pt x="56877" y="3001"/>
                    <a:pt x="56865" y="3072"/>
                  </a:cubicBezTo>
                  <a:lnTo>
                    <a:pt x="56865" y="3072"/>
                  </a:lnTo>
                  <a:cubicBezTo>
                    <a:pt x="56841" y="3132"/>
                    <a:pt x="56793" y="3156"/>
                    <a:pt x="56734" y="3156"/>
                  </a:cubicBezTo>
                  <a:lnTo>
                    <a:pt x="56734" y="3156"/>
                  </a:lnTo>
                  <a:cubicBezTo>
                    <a:pt x="56722" y="3179"/>
                    <a:pt x="56686" y="3179"/>
                    <a:pt x="56674" y="3156"/>
                  </a:cubicBezTo>
                  <a:close/>
                  <a:moveTo>
                    <a:pt x="28564" y="2239"/>
                  </a:moveTo>
                  <a:cubicBezTo>
                    <a:pt x="28528" y="2167"/>
                    <a:pt x="28576" y="2072"/>
                    <a:pt x="28647" y="2048"/>
                  </a:cubicBezTo>
                  <a:lnTo>
                    <a:pt x="28647" y="2048"/>
                  </a:lnTo>
                  <a:cubicBezTo>
                    <a:pt x="28719" y="2013"/>
                    <a:pt x="28814" y="2060"/>
                    <a:pt x="28838" y="2132"/>
                  </a:cubicBezTo>
                  <a:lnTo>
                    <a:pt x="28838" y="2132"/>
                  </a:lnTo>
                  <a:cubicBezTo>
                    <a:pt x="28873" y="2203"/>
                    <a:pt x="28826" y="2298"/>
                    <a:pt x="28754" y="2310"/>
                  </a:cubicBezTo>
                  <a:lnTo>
                    <a:pt x="28754" y="2310"/>
                  </a:lnTo>
                  <a:lnTo>
                    <a:pt x="28707" y="2310"/>
                  </a:lnTo>
                  <a:lnTo>
                    <a:pt x="28707" y="2310"/>
                  </a:lnTo>
                  <a:cubicBezTo>
                    <a:pt x="28635" y="2322"/>
                    <a:pt x="28576" y="2298"/>
                    <a:pt x="28564" y="2239"/>
                  </a:cubicBezTo>
                  <a:close/>
                  <a:moveTo>
                    <a:pt x="54234" y="2286"/>
                  </a:moveTo>
                  <a:cubicBezTo>
                    <a:pt x="54162" y="2251"/>
                    <a:pt x="54115" y="2179"/>
                    <a:pt x="54138" y="2108"/>
                  </a:cubicBezTo>
                  <a:lnTo>
                    <a:pt x="54138" y="2108"/>
                  </a:lnTo>
                  <a:cubicBezTo>
                    <a:pt x="54174" y="2024"/>
                    <a:pt x="54246" y="1989"/>
                    <a:pt x="54341" y="2013"/>
                  </a:cubicBezTo>
                  <a:lnTo>
                    <a:pt x="54341" y="2013"/>
                  </a:lnTo>
                  <a:lnTo>
                    <a:pt x="54341" y="2013"/>
                  </a:lnTo>
                  <a:lnTo>
                    <a:pt x="54341" y="2013"/>
                  </a:lnTo>
                  <a:cubicBezTo>
                    <a:pt x="54412" y="2048"/>
                    <a:pt x="54460" y="2120"/>
                    <a:pt x="54424" y="2191"/>
                  </a:cubicBezTo>
                  <a:lnTo>
                    <a:pt x="54424" y="2191"/>
                  </a:lnTo>
                  <a:cubicBezTo>
                    <a:pt x="54412" y="2251"/>
                    <a:pt x="54353" y="2298"/>
                    <a:pt x="54293" y="2298"/>
                  </a:cubicBezTo>
                  <a:lnTo>
                    <a:pt x="54293" y="2298"/>
                  </a:lnTo>
                  <a:cubicBezTo>
                    <a:pt x="54257" y="2298"/>
                    <a:pt x="54246" y="2298"/>
                    <a:pt x="54234" y="2286"/>
                  </a:cubicBezTo>
                  <a:close/>
                  <a:moveTo>
                    <a:pt x="31040" y="1489"/>
                  </a:moveTo>
                  <a:cubicBezTo>
                    <a:pt x="31028" y="1417"/>
                    <a:pt x="31076" y="1334"/>
                    <a:pt x="31147" y="1310"/>
                  </a:cubicBezTo>
                  <a:lnTo>
                    <a:pt x="31147" y="1310"/>
                  </a:lnTo>
                  <a:cubicBezTo>
                    <a:pt x="31219" y="1298"/>
                    <a:pt x="31314" y="1346"/>
                    <a:pt x="31326" y="1417"/>
                  </a:cubicBezTo>
                  <a:lnTo>
                    <a:pt x="31326" y="1417"/>
                  </a:lnTo>
                  <a:cubicBezTo>
                    <a:pt x="31338" y="1489"/>
                    <a:pt x="31302" y="1584"/>
                    <a:pt x="31219" y="1596"/>
                  </a:cubicBezTo>
                  <a:lnTo>
                    <a:pt x="31219" y="1596"/>
                  </a:lnTo>
                  <a:lnTo>
                    <a:pt x="31195" y="1596"/>
                  </a:lnTo>
                  <a:lnTo>
                    <a:pt x="31195" y="1596"/>
                  </a:lnTo>
                  <a:cubicBezTo>
                    <a:pt x="31135" y="1608"/>
                    <a:pt x="31064" y="1572"/>
                    <a:pt x="31040" y="1489"/>
                  </a:cubicBezTo>
                  <a:close/>
                  <a:moveTo>
                    <a:pt x="51745" y="1572"/>
                  </a:moveTo>
                  <a:lnTo>
                    <a:pt x="51745" y="1572"/>
                  </a:lnTo>
                  <a:cubicBezTo>
                    <a:pt x="51674" y="1548"/>
                    <a:pt x="51614" y="1465"/>
                    <a:pt x="51638" y="1393"/>
                  </a:cubicBezTo>
                  <a:lnTo>
                    <a:pt x="51638" y="1393"/>
                  </a:lnTo>
                  <a:cubicBezTo>
                    <a:pt x="51662" y="1310"/>
                    <a:pt x="51745" y="1274"/>
                    <a:pt x="51817" y="1286"/>
                  </a:cubicBezTo>
                  <a:lnTo>
                    <a:pt x="51817" y="1286"/>
                  </a:lnTo>
                  <a:cubicBezTo>
                    <a:pt x="51900" y="1298"/>
                    <a:pt x="51960" y="1393"/>
                    <a:pt x="51924" y="1465"/>
                  </a:cubicBezTo>
                  <a:lnTo>
                    <a:pt x="51924" y="1465"/>
                  </a:lnTo>
                  <a:cubicBezTo>
                    <a:pt x="51912" y="1536"/>
                    <a:pt x="51852" y="1572"/>
                    <a:pt x="51793" y="1572"/>
                  </a:cubicBezTo>
                  <a:lnTo>
                    <a:pt x="51793" y="1572"/>
                  </a:lnTo>
                  <a:close/>
                  <a:moveTo>
                    <a:pt x="33588" y="917"/>
                  </a:moveTo>
                  <a:cubicBezTo>
                    <a:pt x="33576" y="834"/>
                    <a:pt x="33624" y="762"/>
                    <a:pt x="33707" y="751"/>
                  </a:cubicBezTo>
                  <a:lnTo>
                    <a:pt x="33707" y="751"/>
                  </a:lnTo>
                  <a:cubicBezTo>
                    <a:pt x="33779" y="739"/>
                    <a:pt x="33862" y="774"/>
                    <a:pt x="33874" y="870"/>
                  </a:cubicBezTo>
                  <a:lnTo>
                    <a:pt x="33874" y="870"/>
                  </a:lnTo>
                  <a:cubicBezTo>
                    <a:pt x="33886" y="941"/>
                    <a:pt x="33838" y="1012"/>
                    <a:pt x="33755" y="1036"/>
                  </a:cubicBezTo>
                  <a:lnTo>
                    <a:pt x="33755" y="1036"/>
                  </a:lnTo>
                  <a:lnTo>
                    <a:pt x="33719" y="1036"/>
                  </a:lnTo>
                  <a:lnTo>
                    <a:pt x="33719" y="1036"/>
                  </a:lnTo>
                  <a:cubicBezTo>
                    <a:pt x="33660" y="1036"/>
                    <a:pt x="33588" y="989"/>
                    <a:pt x="33588" y="917"/>
                  </a:cubicBezTo>
                  <a:close/>
                  <a:moveTo>
                    <a:pt x="49221" y="1012"/>
                  </a:moveTo>
                  <a:cubicBezTo>
                    <a:pt x="49138" y="1001"/>
                    <a:pt x="49078" y="929"/>
                    <a:pt x="49102" y="858"/>
                  </a:cubicBezTo>
                  <a:lnTo>
                    <a:pt x="49102" y="858"/>
                  </a:lnTo>
                  <a:cubicBezTo>
                    <a:pt x="49114" y="774"/>
                    <a:pt x="49185" y="715"/>
                    <a:pt x="49257" y="739"/>
                  </a:cubicBezTo>
                  <a:lnTo>
                    <a:pt x="49257" y="739"/>
                  </a:lnTo>
                  <a:cubicBezTo>
                    <a:pt x="49340" y="751"/>
                    <a:pt x="49400" y="822"/>
                    <a:pt x="49376" y="893"/>
                  </a:cubicBezTo>
                  <a:lnTo>
                    <a:pt x="49376" y="893"/>
                  </a:lnTo>
                  <a:cubicBezTo>
                    <a:pt x="49364" y="977"/>
                    <a:pt x="49304" y="1012"/>
                    <a:pt x="49233" y="1012"/>
                  </a:cubicBezTo>
                  <a:lnTo>
                    <a:pt x="49233" y="1012"/>
                  </a:lnTo>
                  <a:close/>
                  <a:moveTo>
                    <a:pt x="36148" y="500"/>
                  </a:moveTo>
                  <a:cubicBezTo>
                    <a:pt x="36136" y="417"/>
                    <a:pt x="36196" y="346"/>
                    <a:pt x="36279" y="334"/>
                  </a:cubicBezTo>
                  <a:lnTo>
                    <a:pt x="36279" y="334"/>
                  </a:lnTo>
                  <a:cubicBezTo>
                    <a:pt x="36362" y="322"/>
                    <a:pt x="36434" y="381"/>
                    <a:pt x="36446" y="465"/>
                  </a:cubicBezTo>
                  <a:lnTo>
                    <a:pt x="36446" y="465"/>
                  </a:lnTo>
                  <a:cubicBezTo>
                    <a:pt x="36458" y="536"/>
                    <a:pt x="36398" y="620"/>
                    <a:pt x="36315" y="631"/>
                  </a:cubicBezTo>
                  <a:lnTo>
                    <a:pt x="36315" y="631"/>
                  </a:lnTo>
                  <a:lnTo>
                    <a:pt x="36303" y="631"/>
                  </a:lnTo>
                  <a:lnTo>
                    <a:pt x="36303" y="631"/>
                  </a:lnTo>
                  <a:cubicBezTo>
                    <a:pt x="36219" y="631"/>
                    <a:pt x="36160" y="572"/>
                    <a:pt x="36148" y="500"/>
                  </a:cubicBezTo>
                  <a:close/>
                  <a:moveTo>
                    <a:pt x="46661" y="620"/>
                  </a:moveTo>
                  <a:cubicBezTo>
                    <a:pt x="46578" y="596"/>
                    <a:pt x="46518" y="524"/>
                    <a:pt x="46518" y="453"/>
                  </a:cubicBezTo>
                  <a:lnTo>
                    <a:pt x="46518" y="453"/>
                  </a:lnTo>
                  <a:cubicBezTo>
                    <a:pt x="46542" y="381"/>
                    <a:pt x="46614" y="322"/>
                    <a:pt x="46685" y="322"/>
                  </a:cubicBezTo>
                  <a:lnTo>
                    <a:pt x="46685" y="322"/>
                  </a:lnTo>
                  <a:cubicBezTo>
                    <a:pt x="46756" y="334"/>
                    <a:pt x="46816" y="405"/>
                    <a:pt x="46816" y="477"/>
                  </a:cubicBezTo>
                  <a:lnTo>
                    <a:pt x="46816" y="477"/>
                  </a:lnTo>
                  <a:cubicBezTo>
                    <a:pt x="46804" y="560"/>
                    <a:pt x="46745" y="620"/>
                    <a:pt x="46673" y="620"/>
                  </a:cubicBezTo>
                  <a:lnTo>
                    <a:pt x="46673" y="620"/>
                  </a:lnTo>
                  <a:close/>
                  <a:moveTo>
                    <a:pt x="38744" y="239"/>
                  </a:moveTo>
                  <a:cubicBezTo>
                    <a:pt x="38744" y="167"/>
                    <a:pt x="38803" y="96"/>
                    <a:pt x="38875" y="96"/>
                  </a:cubicBezTo>
                  <a:lnTo>
                    <a:pt x="38875" y="96"/>
                  </a:lnTo>
                  <a:lnTo>
                    <a:pt x="38875" y="96"/>
                  </a:lnTo>
                  <a:lnTo>
                    <a:pt x="38875" y="96"/>
                  </a:lnTo>
                  <a:cubicBezTo>
                    <a:pt x="38946" y="96"/>
                    <a:pt x="39017" y="155"/>
                    <a:pt x="39017" y="227"/>
                  </a:cubicBezTo>
                  <a:lnTo>
                    <a:pt x="39017" y="227"/>
                  </a:lnTo>
                  <a:cubicBezTo>
                    <a:pt x="39017" y="298"/>
                    <a:pt x="38958" y="381"/>
                    <a:pt x="38886" y="381"/>
                  </a:cubicBezTo>
                  <a:lnTo>
                    <a:pt x="38886" y="381"/>
                  </a:lnTo>
                  <a:lnTo>
                    <a:pt x="38875" y="381"/>
                  </a:lnTo>
                  <a:lnTo>
                    <a:pt x="38875" y="381"/>
                  </a:lnTo>
                  <a:cubicBezTo>
                    <a:pt x="38815" y="381"/>
                    <a:pt x="38744" y="322"/>
                    <a:pt x="38744" y="239"/>
                  </a:cubicBezTo>
                  <a:close/>
                  <a:moveTo>
                    <a:pt x="44078" y="381"/>
                  </a:moveTo>
                  <a:cubicBezTo>
                    <a:pt x="43994" y="381"/>
                    <a:pt x="43935" y="298"/>
                    <a:pt x="43947" y="227"/>
                  </a:cubicBezTo>
                  <a:lnTo>
                    <a:pt x="43947" y="227"/>
                  </a:lnTo>
                  <a:cubicBezTo>
                    <a:pt x="43947" y="155"/>
                    <a:pt x="44018" y="84"/>
                    <a:pt x="44101" y="96"/>
                  </a:cubicBezTo>
                  <a:lnTo>
                    <a:pt x="44101" y="96"/>
                  </a:lnTo>
                  <a:cubicBezTo>
                    <a:pt x="44185" y="96"/>
                    <a:pt x="44244" y="167"/>
                    <a:pt x="44232" y="239"/>
                  </a:cubicBezTo>
                  <a:lnTo>
                    <a:pt x="44232" y="239"/>
                  </a:lnTo>
                  <a:cubicBezTo>
                    <a:pt x="44232" y="322"/>
                    <a:pt x="44161" y="381"/>
                    <a:pt x="44078" y="381"/>
                  </a:cubicBezTo>
                  <a:lnTo>
                    <a:pt x="44078" y="381"/>
                  </a:lnTo>
                  <a:close/>
                  <a:moveTo>
                    <a:pt x="41339" y="155"/>
                  </a:moveTo>
                  <a:cubicBezTo>
                    <a:pt x="41339" y="84"/>
                    <a:pt x="41399" y="0"/>
                    <a:pt x="41494" y="0"/>
                  </a:cubicBezTo>
                  <a:lnTo>
                    <a:pt x="41494" y="0"/>
                  </a:lnTo>
                  <a:cubicBezTo>
                    <a:pt x="41577" y="0"/>
                    <a:pt x="41637" y="84"/>
                    <a:pt x="41637" y="155"/>
                  </a:cubicBezTo>
                  <a:lnTo>
                    <a:pt x="41637" y="155"/>
                  </a:lnTo>
                  <a:cubicBezTo>
                    <a:pt x="41637" y="227"/>
                    <a:pt x="41577" y="298"/>
                    <a:pt x="41494" y="298"/>
                  </a:cubicBezTo>
                  <a:lnTo>
                    <a:pt x="41494" y="298"/>
                  </a:lnTo>
                  <a:cubicBezTo>
                    <a:pt x="41399" y="298"/>
                    <a:pt x="41339" y="227"/>
                    <a:pt x="41339" y="155"/>
                  </a:cubicBezTo>
                  <a:close/>
                  <a:moveTo>
                    <a:pt x="41482" y="0"/>
                  </a:moveTo>
                  <a:cubicBezTo>
                    <a:pt x="41494" y="0"/>
                    <a:pt x="41494" y="0"/>
                    <a:pt x="41482" y="0"/>
                  </a:cubicBezTo>
                  <a:lnTo>
                    <a:pt x="41482" y="0"/>
                  </a:lnTo>
                  <a:lnTo>
                    <a:pt x="41482" y="0"/>
                  </a:ln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68"/>
            <p:cNvSpPr/>
            <p:nvPr/>
          </p:nvSpPr>
          <p:spPr>
            <a:xfrm>
              <a:off x="2003513" y="-1775459"/>
              <a:ext cx="2763362" cy="2763362"/>
            </a:xfrm>
            <a:custGeom>
              <a:avLst/>
              <a:gdLst/>
              <a:ahLst/>
              <a:cxnLst/>
              <a:rect l="l" t="t" r="r" b="b"/>
              <a:pathLst>
                <a:path w="88619" h="88619" extrusionOk="0">
                  <a:moveTo>
                    <a:pt x="43672" y="88618"/>
                  </a:moveTo>
                  <a:cubicBezTo>
                    <a:pt x="43637" y="88618"/>
                    <a:pt x="43589" y="88571"/>
                    <a:pt x="43601" y="88523"/>
                  </a:cubicBezTo>
                  <a:lnTo>
                    <a:pt x="43601" y="88523"/>
                  </a:lnTo>
                  <a:cubicBezTo>
                    <a:pt x="43601" y="88487"/>
                    <a:pt x="43637" y="88451"/>
                    <a:pt x="43696" y="88451"/>
                  </a:cubicBezTo>
                  <a:lnTo>
                    <a:pt x="43696" y="88451"/>
                  </a:lnTo>
                  <a:cubicBezTo>
                    <a:pt x="43732" y="88451"/>
                    <a:pt x="43780" y="88487"/>
                    <a:pt x="43780" y="88547"/>
                  </a:cubicBezTo>
                  <a:lnTo>
                    <a:pt x="43780" y="88547"/>
                  </a:lnTo>
                  <a:cubicBezTo>
                    <a:pt x="43756" y="88571"/>
                    <a:pt x="43720" y="88618"/>
                    <a:pt x="43672" y="88618"/>
                  </a:cubicBezTo>
                  <a:close/>
                  <a:moveTo>
                    <a:pt x="46197" y="88499"/>
                  </a:moveTo>
                  <a:cubicBezTo>
                    <a:pt x="46197" y="88451"/>
                    <a:pt x="46220" y="88404"/>
                    <a:pt x="46268" y="88404"/>
                  </a:cubicBezTo>
                  <a:lnTo>
                    <a:pt x="46268" y="88404"/>
                  </a:lnTo>
                  <a:cubicBezTo>
                    <a:pt x="46316" y="88404"/>
                    <a:pt x="46351" y="88440"/>
                    <a:pt x="46351" y="88487"/>
                  </a:cubicBezTo>
                  <a:lnTo>
                    <a:pt x="46351" y="88487"/>
                  </a:lnTo>
                  <a:cubicBezTo>
                    <a:pt x="46351" y="88523"/>
                    <a:pt x="46328" y="88571"/>
                    <a:pt x="46280" y="88571"/>
                  </a:cubicBezTo>
                  <a:lnTo>
                    <a:pt x="46280" y="88571"/>
                  </a:lnTo>
                  <a:lnTo>
                    <a:pt x="46280" y="88571"/>
                  </a:lnTo>
                  <a:lnTo>
                    <a:pt x="46280" y="88571"/>
                  </a:lnTo>
                  <a:cubicBezTo>
                    <a:pt x="46220" y="88571"/>
                    <a:pt x="46197" y="88547"/>
                    <a:pt x="46197" y="88499"/>
                  </a:cubicBezTo>
                  <a:close/>
                  <a:moveTo>
                    <a:pt x="41077" y="88499"/>
                  </a:moveTo>
                  <a:lnTo>
                    <a:pt x="41077" y="88499"/>
                  </a:lnTo>
                  <a:lnTo>
                    <a:pt x="41077" y="88499"/>
                  </a:lnTo>
                  <a:cubicBezTo>
                    <a:pt x="41029" y="88499"/>
                    <a:pt x="40994" y="88451"/>
                    <a:pt x="40994" y="88404"/>
                  </a:cubicBezTo>
                  <a:lnTo>
                    <a:pt x="40994" y="88404"/>
                  </a:lnTo>
                  <a:cubicBezTo>
                    <a:pt x="40994" y="88368"/>
                    <a:pt x="41041" y="88332"/>
                    <a:pt x="41089" y="88332"/>
                  </a:cubicBezTo>
                  <a:lnTo>
                    <a:pt x="41089" y="88332"/>
                  </a:lnTo>
                  <a:cubicBezTo>
                    <a:pt x="41136" y="88332"/>
                    <a:pt x="41160" y="88380"/>
                    <a:pt x="41160" y="88428"/>
                  </a:cubicBezTo>
                  <a:lnTo>
                    <a:pt x="41160" y="88428"/>
                  </a:lnTo>
                  <a:cubicBezTo>
                    <a:pt x="41160" y="88463"/>
                    <a:pt x="41136" y="88499"/>
                    <a:pt x="41077" y="88499"/>
                  </a:cubicBezTo>
                  <a:lnTo>
                    <a:pt x="41077" y="88499"/>
                  </a:lnTo>
                  <a:cubicBezTo>
                    <a:pt x="41089" y="88499"/>
                    <a:pt x="41089" y="88499"/>
                    <a:pt x="41077" y="88499"/>
                  </a:cubicBezTo>
                  <a:close/>
                  <a:moveTo>
                    <a:pt x="48780" y="88309"/>
                  </a:moveTo>
                  <a:cubicBezTo>
                    <a:pt x="48780" y="88261"/>
                    <a:pt x="48816" y="88213"/>
                    <a:pt x="48852" y="88213"/>
                  </a:cubicBezTo>
                  <a:lnTo>
                    <a:pt x="48852" y="88213"/>
                  </a:lnTo>
                  <a:cubicBezTo>
                    <a:pt x="48899" y="88213"/>
                    <a:pt x="48947" y="88249"/>
                    <a:pt x="48947" y="88285"/>
                  </a:cubicBezTo>
                  <a:lnTo>
                    <a:pt x="48947" y="88285"/>
                  </a:lnTo>
                  <a:cubicBezTo>
                    <a:pt x="48947" y="88332"/>
                    <a:pt x="48911" y="88380"/>
                    <a:pt x="48875" y="88380"/>
                  </a:cubicBezTo>
                  <a:lnTo>
                    <a:pt x="48875" y="88380"/>
                  </a:lnTo>
                  <a:lnTo>
                    <a:pt x="48852" y="88380"/>
                  </a:lnTo>
                  <a:lnTo>
                    <a:pt x="48852" y="88380"/>
                  </a:lnTo>
                  <a:cubicBezTo>
                    <a:pt x="48816" y="88392"/>
                    <a:pt x="48780" y="88344"/>
                    <a:pt x="48780" y="88309"/>
                  </a:cubicBezTo>
                  <a:close/>
                  <a:moveTo>
                    <a:pt x="38493" y="88249"/>
                  </a:moveTo>
                  <a:cubicBezTo>
                    <a:pt x="38457" y="88249"/>
                    <a:pt x="38422" y="88201"/>
                    <a:pt x="38422" y="88154"/>
                  </a:cubicBezTo>
                  <a:lnTo>
                    <a:pt x="38422" y="88154"/>
                  </a:lnTo>
                  <a:cubicBezTo>
                    <a:pt x="38422" y="88106"/>
                    <a:pt x="38469" y="88082"/>
                    <a:pt x="38517" y="88082"/>
                  </a:cubicBezTo>
                  <a:lnTo>
                    <a:pt x="38517" y="88082"/>
                  </a:lnTo>
                  <a:cubicBezTo>
                    <a:pt x="38553" y="88082"/>
                    <a:pt x="38588" y="88130"/>
                    <a:pt x="38588" y="88166"/>
                  </a:cubicBezTo>
                  <a:lnTo>
                    <a:pt x="38588" y="88166"/>
                  </a:lnTo>
                  <a:cubicBezTo>
                    <a:pt x="38577" y="88213"/>
                    <a:pt x="38541" y="88249"/>
                    <a:pt x="38493" y="88249"/>
                  </a:cubicBezTo>
                  <a:lnTo>
                    <a:pt x="38493" y="88249"/>
                  </a:lnTo>
                  <a:close/>
                  <a:moveTo>
                    <a:pt x="51352" y="87975"/>
                  </a:moveTo>
                  <a:cubicBezTo>
                    <a:pt x="51340" y="87928"/>
                    <a:pt x="51388" y="87892"/>
                    <a:pt x="51435" y="87892"/>
                  </a:cubicBezTo>
                  <a:lnTo>
                    <a:pt x="51435" y="87892"/>
                  </a:lnTo>
                  <a:cubicBezTo>
                    <a:pt x="51471" y="87868"/>
                    <a:pt x="51519" y="87916"/>
                    <a:pt x="51519" y="87963"/>
                  </a:cubicBezTo>
                  <a:lnTo>
                    <a:pt x="51519" y="87963"/>
                  </a:lnTo>
                  <a:cubicBezTo>
                    <a:pt x="51531" y="88011"/>
                    <a:pt x="51495" y="88047"/>
                    <a:pt x="51447" y="88047"/>
                  </a:cubicBezTo>
                  <a:lnTo>
                    <a:pt x="51447" y="88047"/>
                  </a:lnTo>
                  <a:lnTo>
                    <a:pt x="51435" y="88047"/>
                  </a:lnTo>
                  <a:lnTo>
                    <a:pt x="51435" y="88047"/>
                  </a:lnTo>
                  <a:cubicBezTo>
                    <a:pt x="51400" y="88047"/>
                    <a:pt x="51352" y="88023"/>
                    <a:pt x="51352" y="87975"/>
                  </a:cubicBezTo>
                  <a:close/>
                  <a:moveTo>
                    <a:pt x="35921" y="87832"/>
                  </a:moveTo>
                  <a:cubicBezTo>
                    <a:pt x="35874" y="87809"/>
                    <a:pt x="35850" y="87785"/>
                    <a:pt x="35862" y="87737"/>
                  </a:cubicBezTo>
                  <a:lnTo>
                    <a:pt x="35862" y="87737"/>
                  </a:lnTo>
                  <a:cubicBezTo>
                    <a:pt x="35874" y="87689"/>
                    <a:pt x="35910" y="87666"/>
                    <a:pt x="35969" y="87678"/>
                  </a:cubicBezTo>
                  <a:lnTo>
                    <a:pt x="35969" y="87678"/>
                  </a:lnTo>
                  <a:cubicBezTo>
                    <a:pt x="36017" y="87689"/>
                    <a:pt x="36041" y="87725"/>
                    <a:pt x="36029" y="87773"/>
                  </a:cubicBezTo>
                  <a:lnTo>
                    <a:pt x="36029" y="87773"/>
                  </a:lnTo>
                  <a:cubicBezTo>
                    <a:pt x="36017" y="87809"/>
                    <a:pt x="35981" y="87844"/>
                    <a:pt x="35933" y="87844"/>
                  </a:cubicBezTo>
                  <a:lnTo>
                    <a:pt x="35933" y="87844"/>
                  </a:lnTo>
                  <a:cubicBezTo>
                    <a:pt x="35933" y="87832"/>
                    <a:pt x="35921" y="87832"/>
                    <a:pt x="35921" y="87832"/>
                  </a:cubicBezTo>
                  <a:close/>
                  <a:moveTo>
                    <a:pt x="53900" y="87487"/>
                  </a:moveTo>
                  <a:cubicBezTo>
                    <a:pt x="53888" y="87439"/>
                    <a:pt x="53912" y="87392"/>
                    <a:pt x="53959" y="87380"/>
                  </a:cubicBezTo>
                  <a:lnTo>
                    <a:pt x="53959" y="87380"/>
                  </a:lnTo>
                  <a:cubicBezTo>
                    <a:pt x="54007" y="87368"/>
                    <a:pt x="54055" y="87392"/>
                    <a:pt x="54067" y="87439"/>
                  </a:cubicBezTo>
                  <a:lnTo>
                    <a:pt x="54067" y="87439"/>
                  </a:lnTo>
                  <a:cubicBezTo>
                    <a:pt x="54078" y="87487"/>
                    <a:pt x="54055" y="87535"/>
                    <a:pt x="54007" y="87547"/>
                  </a:cubicBezTo>
                  <a:lnTo>
                    <a:pt x="54007" y="87547"/>
                  </a:lnTo>
                  <a:lnTo>
                    <a:pt x="53995" y="87547"/>
                  </a:lnTo>
                  <a:lnTo>
                    <a:pt x="53995" y="87547"/>
                  </a:lnTo>
                  <a:cubicBezTo>
                    <a:pt x="53948" y="87558"/>
                    <a:pt x="53912" y="87535"/>
                    <a:pt x="53900" y="87487"/>
                  </a:cubicBezTo>
                  <a:close/>
                  <a:moveTo>
                    <a:pt x="33374" y="87261"/>
                  </a:moveTo>
                  <a:cubicBezTo>
                    <a:pt x="33338" y="87249"/>
                    <a:pt x="33302" y="87201"/>
                    <a:pt x="33314" y="87154"/>
                  </a:cubicBezTo>
                  <a:lnTo>
                    <a:pt x="33314" y="87154"/>
                  </a:lnTo>
                  <a:cubicBezTo>
                    <a:pt x="33338" y="87118"/>
                    <a:pt x="33374" y="87082"/>
                    <a:pt x="33421" y="87094"/>
                  </a:cubicBezTo>
                  <a:lnTo>
                    <a:pt x="33421" y="87094"/>
                  </a:lnTo>
                  <a:cubicBezTo>
                    <a:pt x="33469" y="87118"/>
                    <a:pt x="33493" y="87154"/>
                    <a:pt x="33481" y="87201"/>
                  </a:cubicBezTo>
                  <a:lnTo>
                    <a:pt x="33481" y="87201"/>
                  </a:lnTo>
                  <a:cubicBezTo>
                    <a:pt x="33469" y="87225"/>
                    <a:pt x="33433" y="87261"/>
                    <a:pt x="33409" y="87261"/>
                  </a:cubicBezTo>
                  <a:lnTo>
                    <a:pt x="33409" y="87261"/>
                  </a:lnTo>
                  <a:close/>
                  <a:moveTo>
                    <a:pt x="56412" y="86856"/>
                  </a:moveTo>
                  <a:cubicBezTo>
                    <a:pt x="56400" y="86820"/>
                    <a:pt x="56436" y="86773"/>
                    <a:pt x="56472" y="86761"/>
                  </a:cubicBezTo>
                  <a:lnTo>
                    <a:pt x="56472" y="86761"/>
                  </a:lnTo>
                  <a:cubicBezTo>
                    <a:pt x="56519" y="86737"/>
                    <a:pt x="56567" y="86773"/>
                    <a:pt x="56579" y="86820"/>
                  </a:cubicBezTo>
                  <a:lnTo>
                    <a:pt x="56579" y="86820"/>
                  </a:lnTo>
                  <a:cubicBezTo>
                    <a:pt x="56591" y="86856"/>
                    <a:pt x="56567" y="86904"/>
                    <a:pt x="56519" y="86916"/>
                  </a:cubicBezTo>
                  <a:lnTo>
                    <a:pt x="56519" y="86916"/>
                  </a:lnTo>
                  <a:lnTo>
                    <a:pt x="56519" y="86916"/>
                  </a:lnTo>
                  <a:lnTo>
                    <a:pt x="56519" y="86916"/>
                  </a:lnTo>
                  <a:lnTo>
                    <a:pt x="56495" y="86916"/>
                  </a:lnTo>
                  <a:lnTo>
                    <a:pt x="56495" y="86916"/>
                  </a:lnTo>
                  <a:cubicBezTo>
                    <a:pt x="56460" y="86916"/>
                    <a:pt x="56436" y="86892"/>
                    <a:pt x="56412" y="86856"/>
                  </a:cubicBezTo>
                  <a:close/>
                  <a:moveTo>
                    <a:pt x="30873" y="86546"/>
                  </a:moveTo>
                  <a:cubicBezTo>
                    <a:pt x="30837" y="86535"/>
                    <a:pt x="30802" y="86487"/>
                    <a:pt x="30814" y="86439"/>
                  </a:cubicBezTo>
                  <a:lnTo>
                    <a:pt x="30814" y="86439"/>
                  </a:lnTo>
                  <a:cubicBezTo>
                    <a:pt x="30837" y="86404"/>
                    <a:pt x="30873" y="86368"/>
                    <a:pt x="30921" y="86380"/>
                  </a:cubicBezTo>
                  <a:lnTo>
                    <a:pt x="30921" y="86380"/>
                  </a:lnTo>
                  <a:cubicBezTo>
                    <a:pt x="30968" y="86404"/>
                    <a:pt x="30992" y="86439"/>
                    <a:pt x="30968" y="86487"/>
                  </a:cubicBezTo>
                  <a:lnTo>
                    <a:pt x="30968" y="86487"/>
                  </a:lnTo>
                  <a:cubicBezTo>
                    <a:pt x="30957" y="86523"/>
                    <a:pt x="30921" y="86546"/>
                    <a:pt x="30897" y="86546"/>
                  </a:cubicBezTo>
                  <a:lnTo>
                    <a:pt x="30897" y="86546"/>
                  </a:lnTo>
                  <a:close/>
                  <a:moveTo>
                    <a:pt x="58901" y="86070"/>
                  </a:moveTo>
                  <a:cubicBezTo>
                    <a:pt x="58889" y="86023"/>
                    <a:pt x="58912" y="85987"/>
                    <a:pt x="58948" y="85963"/>
                  </a:cubicBezTo>
                  <a:lnTo>
                    <a:pt x="58948" y="85963"/>
                  </a:lnTo>
                  <a:cubicBezTo>
                    <a:pt x="58996" y="85951"/>
                    <a:pt x="59031" y="85987"/>
                    <a:pt x="59055" y="86011"/>
                  </a:cubicBezTo>
                  <a:lnTo>
                    <a:pt x="59055" y="86011"/>
                  </a:lnTo>
                  <a:cubicBezTo>
                    <a:pt x="59067" y="86058"/>
                    <a:pt x="59031" y="86106"/>
                    <a:pt x="59008" y="86118"/>
                  </a:cubicBezTo>
                  <a:lnTo>
                    <a:pt x="59008" y="86118"/>
                  </a:lnTo>
                  <a:lnTo>
                    <a:pt x="58972" y="86118"/>
                  </a:lnTo>
                  <a:lnTo>
                    <a:pt x="58972" y="86118"/>
                  </a:lnTo>
                  <a:cubicBezTo>
                    <a:pt x="58936" y="86130"/>
                    <a:pt x="58901" y="86106"/>
                    <a:pt x="58901" y="86070"/>
                  </a:cubicBezTo>
                  <a:close/>
                  <a:moveTo>
                    <a:pt x="28421" y="85689"/>
                  </a:moveTo>
                  <a:cubicBezTo>
                    <a:pt x="28373" y="85665"/>
                    <a:pt x="28361" y="85630"/>
                    <a:pt x="28373" y="85582"/>
                  </a:cubicBezTo>
                  <a:lnTo>
                    <a:pt x="28373" y="85582"/>
                  </a:lnTo>
                  <a:cubicBezTo>
                    <a:pt x="28397" y="85534"/>
                    <a:pt x="28444" y="85523"/>
                    <a:pt x="28480" y="85534"/>
                  </a:cubicBezTo>
                  <a:lnTo>
                    <a:pt x="28480" y="85534"/>
                  </a:lnTo>
                  <a:cubicBezTo>
                    <a:pt x="28528" y="85546"/>
                    <a:pt x="28540" y="85594"/>
                    <a:pt x="28528" y="85642"/>
                  </a:cubicBezTo>
                  <a:lnTo>
                    <a:pt x="28528" y="85642"/>
                  </a:lnTo>
                  <a:cubicBezTo>
                    <a:pt x="28516" y="85665"/>
                    <a:pt x="28480" y="85701"/>
                    <a:pt x="28456" y="85701"/>
                  </a:cubicBezTo>
                  <a:lnTo>
                    <a:pt x="28456" y="85701"/>
                  </a:lnTo>
                  <a:cubicBezTo>
                    <a:pt x="28432" y="85701"/>
                    <a:pt x="28432" y="85701"/>
                    <a:pt x="28421" y="85689"/>
                  </a:cubicBezTo>
                  <a:close/>
                  <a:moveTo>
                    <a:pt x="61317" y="85153"/>
                  </a:moveTo>
                  <a:cubicBezTo>
                    <a:pt x="61294" y="85106"/>
                    <a:pt x="61317" y="85058"/>
                    <a:pt x="61353" y="85046"/>
                  </a:cubicBezTo>
                  <a:lnTo>
                    <a:pt x="61353" y="85046"/>
                  </a:lnTo>
                  <a:cubicBezTo>
                    <a:pt x="61401" y="85034"/>
                    <a:pt x="61448" y="85046"/>
                    <a:pt x="61460" y="85094"/>
                  </a:cubicBezTo>
                  <a:lnTo>
                    <a:pt x="61460" y="85094"/>
                  </a:lnTo>
                  <a:cubicBezTo>
                    <a:pt x="61472" y="85130"/>
                    <a:pt x="61460" y="85177"/>
                    <a:pt x="61413" y="85189"/>
                  </a:cubicBezTo>
                  <a:lnTo>
                    <a:pt x="61413" y="85189"/>
                  </a:lnTo>
                  <a:lnTo>
                    <a:pt x="61413" y="85189"/>
                  </a:lnTo>
                  <a:lnTo>
                    <a:pt x="61413" y="85189"/>
                  </a:lnTo>
                  <a:lnTo>
                    <a:pt x="61389" y="85189"/>
                  </a:lnTo>
                  <a:lnTo>
                    <a:pt x="61389" y="85189"/>
                  </a:lnTo>
                  <a:cubicBezTo>
                    <a:pt x="61353" y="85189"/>
                    <a:pt x="61329" y="85177"/>
                    <a:pt x="61317" y="85153"/>
                  </a:cubicBezTo>
                  <a:close/>
                  <a:moveTo>
                    <a:pt x="26027" y="84689"/>
                  </a:moveTo>
                  <a:cubicBezTo>
                    <a:pt x="25980" y="84677"/>
                    <a:pt x="25968" y="84618"/>
                    <a:pt x="25980" y="84570"/>
                  </a:cubicBezTo>
                  <a:lnTo>
                    <a:pt x="25980" y="84570"/>
                  </a:lnTo>
                  <a:cubicBezTo>
                    <a:pt x="25992" y="84522"/>
                    <a:pt x="26051" y="84510"/>
                    <a:pt x="26087" y="84522"/>
                  </a:cubicBezTo>
                  <a:lnTo>
                    <a:pt x="26087" y="84522"/>
                  </a:lnTo>
                  <a:cubicBezTo>
                    <a:pt x="26135" y="84534"/>
                    <a:pt x="26146" y="84594"/>
                    <a:pt x="26135" y="84630"/>
                  </a:cubicBezTo>
                  <a:lnTo>
                    <a:pt x="26135" y="84630"/>
                  </a:lnTo>
                  <a:cubicBezTo>
                    <a:pt x="26111" y="84653"/>
                    <a:pt x="26087" y="84665"/>
                    <a:pt x="26051" y="84665"/>
                  </a:cubicBezTo>
                  <a:lnTo>
                    <a:pt x="26051" y="84665"/>
                  </a:lnTo>
                  <a:cubicBezTo>
                    <a:pt x="26039" y="84689"/>
                    <a:pt x="26027" y="84689"/>
                    <a:pt x="26027" y="84689"/>
                  </a:cubicBezTo>
                  <a:close/>
                  <a:moveTo>
                    <a:pt x="63675" y="84070"/>
                  </a:moveTo>
                  <a:cubicBezTo>
                    <a:pt x="63663" y="84034"/>
                    <a:pt x="63675" y="83987"/>
                    <a:pt x="63723" y="83975"/>
                  </a:cubicBezTo>
                  <a:lnTo>
                    <a:pt x="63723" y="83975"/>
                  </a:lnTo>
                  <a:cubicBezTo>
                    <a:pt x="63770" y="83963"/>
                    <a:pt x="63818" y="83975"/>
                    <a:pt x="63830" y="83999"/>
                  </a:cubicBezTo>
                  <a:lnTo>
                    <a:pt x="63830" y="83999"/>
                  </a:lnTo>
                  <a:cubicBezTo>
                    <a:pt x="63842" y="84046"/>
                    <a:pt x="63830" y="84094"/>
                    <a:pt x="63782" y="84106"/>
                  </a:cubicBezTo>
                  <a:lnTo>
                    <a:pt x="63782" y="84106"/>
                  </a:lnTo>
                  <a:lnTo>
                    <a:pt x="63782" y="84106"/>
                  </a:lnTo>
                  <a:lnTo>
                    <a:pt x="63782" y="84106"/>
                  </a:lnTo>
                  <a:cubicBezTo>
                    <a:pt x="63770" y="84118"/>
                    <a:pt x="63758" y="84118"/>
                    <a:pt x="63758" y="84118"/>
                  </a:cubicBezTo>
                  <a:lnTo>
                    <a:pt x="63758" y="84118"/>
                  </a:lnTo>
                  <a:cubicBezTo>
                    <a:pt x="63723" y="84118"/>
                    <a:pt x="63699" y="84106"/>
                    <a:pt x="63675" y="84070"/>
                  </a:cubicBezTo>
                  <a:close/>
                  <a:moveTo>
                    <a:pt x="23670" y="83546"/>
                  </a:moveTo>
                  <a:cubicBezTo>
                    <a:pt x="23634" y="83522"/>
                    <a:pt x="23610" y="83463"/>
                    <a:pt x="23646" y="83415"/>
                  </a:cubicBezTo>
                  <a:lnTo>
                    <a:pt x="23646" y="83415"/>
                  </a:lnTo>
                  <a:cubicBezTo>
                    <a:pt x="23658" y="83379"/>
                    <a:pt x="23718" y="83356"/>
                    <a:pt x="23753" y="83391"/>
                  </a:cubicBezTo>
                  <a:lnTo>
                    <a:pt x="23753" y="83391"/>
                  </a:lnTo>
                  <a:cubicBezTo>
                    <a:pt x="23789" y="83415"/>
                    <a:pt x="23813" y="83463"/>
                    <a:pt x="23777" y="83498"/>
                  </a:cubicBezTo>
                  <a:lnTo>
                    <a:pt x="23777" y="83498"/>
                  </a:lnTo>
                  <a:cubicBezTo>
                    <a:pt x="23765" y="83522"/>
                    <a:pt x="23729" y="83546"/>
                    <a:pt x="23706" y="83546"/>
                  </a:cubicBezTo>
                  <a:lnTo>
                    <a:pt x="23706" y="83546"/>
                  </a:lnTo>
                  <a:cubicBezTo>
                    <a:pt x="23706" y="83558"/>
                    <a:pt x="23694" y="83546"/>
                    <a:pt x="23670" y="83546"/>
                  </a:cubicBezTo>
                  <a:close/>
                  <a:moveTo>
                    <a:pt x="65973" y="82867"/>
                  </a:moveTo>
                  <a:cubicBezTo>
                    <a:pt x="65937" y="82820"/>
                    <a:pt x="65961" y="82784"/>
                    <a:pt x="65997" y="82748"/>
                  </a:cubicBezTo>
                  <a:lnTo>
                    <a:pt x="65997" y="82748"/>
                  </a:lnTo>
                  <a:cubicBezTo>
                    <a:pt x="66044" y="82725"/>
                    <a:pt x="66092" y="82736"/>
                    <a:pt x="66116" y="82784"/>
                  </a:cubicBezTo>
                  <a:lnTo>
                    <a:pt x="66116" y="82784"/>
                  </a:lnTo>
                  <a:cubicBezTo>
                    <a:pt x="66140" y="82820"/>
                    <a:pt x="66140" y="82867"/>
                    <a:pt x="66092" y="82903"/>
                  </a:cubicBezTo>
                  <a:lnTo>
                    <a:pt x="66092" y="82903"/>
                  </a:lnTo>
                  <a:cubicBezTo>
                    <a:pt x="66080" y="82903"/>
                    <a:pt x="66056" y="82915"/>
                    <a:pt x="66044" y="82915"/>
                  </a:cubicBezTo>
                  <a:lnTo>
                    <a:pt x="66044" y="82915"/>
                  </a:lnTo>
                  <a:cubicBezTo>
                    <a:pt x="66020" y="82915"/>
                    <a:pt x="65985" y="82903"/>
                    <a:pt x="65973" y="82867"/>
                  </a:cubicBezTo>
                  <a:close/>
                  <a:moveTo>
                    <a:pt x="21408" y="82260"/>
                  </a:moveTo>
                  <a:cubicBezTo>
                    <a:pt x="21372" y="82236"/>
                    <a:pt x="21372" y="82189"/>
                    <a:pt x="21384" y="82141"/>
                  </a:cubicBezTo>
                  <a:lnTo>
                    <a:pt x="21384" y="82141"/>
                  </a:lnTo>
                  <a:cubicBezTo>
                    <a:pt x="21408" y="82094"/>
                    <a:pt x="21455" y="82094"/>
                    <a:pt x="21503" y="82117"/>
                  </a:cubicBezTo>
                  <a:lnTo>
                    <a:pt x="21503" y="82117"/>
                  </a:lnTo>
                  <a:cubicBezTo>
                    <a:pt x="21551" y="82141"/>
                    <a:pt x="21551" y="82189"/>
                    <a:pt x="21527" y="82236"/>
                  </a:cubicBezTo>
                  <a:lnTo>
                    <a:pt x="21527" y="82236"/>
                  </a:lnTo>
                  <a:cubicBezTo>
                    <a:pt x="21515" y="82260"/>
                    <a:pt x="21491" y="82272"/>
                    <a:pt x="21455" y="82272"/>
                  </a:cubicBezTo>
                  <a:lnTo>
                    <a:pt x="21455" y="82272"/>
                  </a:lnTo>
                  <a:cubicBezTo>
                    <a:pt x="21443" y="82272"/>
                    <a:pt x="21432" y="82260"/>
                    <a:pt x="21408" y="82260"/>
                  </a:cubicBezTo>
                  <a:close/>
                  <a:moveTo>
                    <a:pt x="68187" y="81534"/>
                  </a:moveTo>
                  <a:cubicBezTo>
                    <a:pt x="68164" y="81486"/>
                    <a:pt x="68175" y="81439"/>
                    <a:pt x="68223" y="81415"/>
                  </a:cubicBezTo>
                  <a:lnTo>
                    <a:pt x="68223" y="81415"/>
                  </a:lnTo>
                  <a:cubicBezTo>
                    <a:pt x="68259" y="81379"/>
                    <a:pt x="68306" y="81391"/>
                    <a:pt x="68342" y="81439"/>
                  </a:cubicBezTo>
                  <a:lnTo>
                    <a:pt x="68342" y="81439"/>
                  </a:lnTo>
                  <a:cubicBezTo>
                    <a:pt x="68366" y="81486"/>
                    <a:pt x="68354" y="81534"/>
                    <a:pt x="68306" y="81558"/>
                  </a:cubicBezTo>
                  <a:lnTo>
                    <a:pt x="68306" y="81558"/>
                  </a:lnTo>
                  <a:cubicBezTo>
                    <a:pt x="68295" y="81570"/>
                    <a:pt x="68283" y="81570"/>
                    <a:pt x="68259" y="81570"/>
                  </a:cubicBezTo>
                  <a:lnTo>
                    <a:pt x="68259" y="81570"/>
                  </a:lnTo>
                  <a:cubicBezTo>
                    <a:pt x="68235" y="81582"/>
                    <a:pt x="68199" y="81558"/>
                    <a:pt x="68187" y="81534"/>
                  </a:cubicBezTo>
                  <a:close/>
                  <a:moveTo>
                    <a:pt x="19229" y="80843"/>
                  </a:moveTo>
                  <a:cubicBezTo>
                    <a:pt x="19181" y="80820"/>
                    <a:pt x="19181" y="80772"/>
                    <a:pt x="19217" y="80724"/>
                  </a:cubicBezTo>
                  <a:lnTo>
                    <a:pt x="19217" y="80724"/>
                  </a:lnTo>
                  <a:cubicBezTo>
                    <a:pt x="19241" y="80677"/>
                    <a:pt x="19288" y="80677"/>
                    <a:pt x="19324" y="80712"/>
                  </a:cubicBezTo>
                  <a:lnTo>
                    <a:pt x="19324" y="80712"/>
                  </a:lnTo>
                  <a:cubicBezTo>
                    <a:pt x="19372" y="80736"/>
                    <a:pt x="19372" y="80784"/>
                    <a:pt x="19360" y="80831"/>
                  </a:cubicBezTo>
                  <a:lnTo>
                    <a:pt x="19360" y="80831"/>
                  </a:lnTo>
                  <a:cubicBezTo>
                    <a:pt x="19348" y="80867"/>
                    <a:pt x="19312" y="80867"/>
                    <a:pt x="19288" y="80867"/>
                  </a:cubicBezTo>
                  <a:lnTo>
                    <a:pt x="19288" y="80867"/>
                  </a:lnTo>
                  <a:cubicBezTo>
                    <a:pt x="19253" y="80867"/>
                    <a:pt x="19241" y="80867"/>
                    <a:pt x="19229" y="80843"/>
                  </a:cubicBezTo>
                  <a:close/>
                  <a:moveTo>
                    <a:pt x="70331" y="80069"/>
                  </a:moveTo>
                  <a:cubicBezTo>
                    <a:pt x="70307" y="80034"/>
                    <a:pt x="70319" y="79986"/>
                    <a:pt x="70342" y="79950"/>
                  </a:cubicBezTo>
                  <a:lnTo>
                    <a:pt x="70342" y="79950"/>
                  </a:lnTo>
                  <a:cubicBezTo>
                    <a:pt x="70378" y="79927"/>
                    <a:pt x="70438" y="79938"/>
                    <a:pt x="70461" y="79974"/>
                  </a:cubicBezTo>
                  <a:lnTo>
                    <a:pt x="70461" y="79974"/>
                  </a:lnTo>
                  <a:cubicBezTo>
                    <a:pt x="70497" y="79998"/>
                    <a:pt x="70485" y="80058"/>
                    <a:pt x="70450" y="80093"/>
                  </a:cubicBezTo>
                  <a:lnTo>
                    <a:pt x="70450" y="80093"/>
                  </a:lnTo>
                  <a:lnTo>
                    <a:pt x="70450" y="80093"/>
                  </a:lnTo>
                  <a:lnTo>
                    <a:pt x="70450" y="80093"/>
                  </a:lnTo>
                  <a:cubicBezTo>
                    <a:pt x="70438" y="80105"/>
                    <a:pt x="70426" y="80105"/>
                    <a:pt x="70402" y="80105"/>
                  </a:cubicBezTo>
                  <a:lnTo>
                    <a:pt x="70402" y="80105"/>
                  </a:lnTo>
                  <a:cubicBezTo>
                    <a:pt x="70378" y="80105"/>
                    <a:pt x="70342" y="80093"/>
                    <a:pt x="70331" y="80069"/>
                  </a:cubicBezTo>
                  <a:close/>
                  <a:moveTo>
                    <a:pt x="17121" y="79319"/>
                  </a:moveTo>
                  <a:cubicBezTo>
                    <a:pt x="17098" y="79284"/>
                    <a:pt x="17086" y="79236"/>
                    <a:pt x="17110" y="79200"/>
                  </a:cubicBezTo>
                  <a:lnTo>
                    <a:pt x="17110" y="79200"/>
                  </a:lnTo>
                  <a:cubicBezTo>
                    <a:pt x="17145" y="79165"/>
                    <a:pt x="17181" y="79153"/>
                    <a:pt x="17229" y="79176"/>
                  </a:cubicBezTo>
                  <a:lnTo>
                    <a:pt x="17229" y="79176"/>
                  </a:lnTo>
                  <a:cubicBezTo>
                    <a:pt x="17264" y="79212"/>
                    <a:pt x="17276" y="79260"/>
                    <a:pt x="17241" y="79296"/>
                  </a:cubicBezTo>
                  <a:lnTo>
                    <a:pt x="17241" y="79296"/>
                  </a:lnTo>
                  <a:cubicBezTo>
                    <a:pt x="17229" y="79319"/>
                    <a:pt x="17205" y="79331"/>
                    <a:pt x="17169" y="79331"/>
                  </a:cubicBezTo>
                  <a:lnTo>
                    <a:pt x="17169" y="79331"/>
                  </a:lnTo>
                  <a:cubicBezTo>
                    <a:pt x="17157" y="79331"/>
                    <a:pt x="17145" y="79319"/>
                    <a:pt x="17121" y="79319"/>
                  </a:cubicBezTo>
                  <a:close/>
                  <a:moveTo>
                    <a:pt x="72390" y="78486"/>
                  </a:moveTo>
                  <a:cubicBezTo>
                    <a:pt x="72355" y="78450"/>
                    <a:pt x="72355" y="78391"/>
                    <a:pt x="72402" y="78367"/>
                  </a:cubicBezTo>
                  <a:lnTo>
                    <a:pt x="72402" y="78367"/>
                  </a:lnTo>
                  <a:cubicBezTo>
                    <a:pt x="72426" y="78331"/>
                    <a:pt x="72486" y="78331"/>
                    <a:pt x="72521" y="78379"/>
                  </a:cubicBezTo>
                  <a:lnTo>
                    <a:pt x="72521" y="78379"/>
                  </a:lnTo>
                  <a:cubicBezTo>
                    <a:pt x="72545" y="78403"/>
                    <a:pt x="72545" y="78462"/>
                    <a:pt x="72509" y="78498"/>
                  </a:cubicBezTo>
                  <a:lnTo>
                    <a:pt x="72509" y="78498"/>
                  </a:lnTo>
                  <a:cubicBezTo>
                    <a:pt x="72486" y="78510"/>
                    <a:pt x="72474" y="78510"/>
                    <a:pt x="72450" y="78510"/>
                  </a:cubicBezTo>
                  <a:lnTo>
                    <a:pt x="72450" y="78510"/>
                  </a:lnTo>
                  <a:cubicBezTo>
                    <a:pt x="72426" y="78510"/>
                    <a:pt x="72402" y="78498"/>
                    <a:pt x="72390" y="78486"/>
                  </a:cubicBezTo>
                  <a:close/>
                  <a:moveTo>
                    <a:pt x="15121" y="77653"/>
                  </a:moveTo>
                  <a:lnTo>
                    <a:pt x="15121" y="77653"/>
                  </a:lnTo>
                  <a:lnTo>
                    <a:pt x="15121" y="77653"/>
                  </a:lnTo>
                  <a:cubicBezTo>
                    <a:pt x="15086" y="77617"/>
                    <a:pt x="15074" y="77557"/>
                    <a:pt x="15097" y="77533"/>
                  </a:cubicBezTo>
                  <a:lnTo>
                    <a:pt x="15097" y="77533"/>
                  </a:lnTo>
                  <a:cubicBezTo>
                    <a:pt x="15133" y="77498"/>
                    <a:pt x="15193" y="77486"/>
                    <a:pt x="15216" y="77510"/>
                  </a:cubicBezTo>
                  <a:lnTo>
                    <a:pt x="15216" y="77510"/>
                  </a:lnTo>
                  <a:cubicBezTo>
                    <a:pt x="15252" y="77545"/>
                    <a:pt x="15252" y="77605"/>
                    <a:pt x="15240" y="77629"/>
                  </a:cubicBezTo>
                  <a:lnTo>
                    <a:pt x="15240" y="77629"/>
                  </a:lnTo>
                  <a:cubicBezTo>
                    <a:pt x="15216" y="77653"/>
                    <a:pt x="15193" y="77664"/>
                    <a:pt x="15181" y="77664"/>
                  </a:cubicBezTo>
                  <a:lnTo>
                    <a:pt x="15181" y="77664"/>
                  </a:lnTo>
                  <a:cubicBezTo>
                    <a:pt x="15157" y="77676"/>
                    <a:pt x="15133" y="77664"/>
                    <a:pt x="15121" y="77653"/>
                  </a:cubicBezTo>
                  <a:close/>
                  <a:moveTo>
                    <a:pt x="74331" y="76771"/>
                  </a:moveTo>
                  <a:cubicBezTo>
                    <a:pt x="74307" y="76736"/>
                    <a:pt x="74307" y="76676"/>
                    <a:pt x="74331" y="76652"/>
                  </a:cubicBezTo>
                  <a:lnTo>
                    <a:pt x="74331" y="76652"/>
                  </a:lnTo>
                  <a:cubicBezTo>
                    <a:pt x="74367" y="76617"/>
                    <a:pt x="74426" y="76617"/>
                    <a:pt x="74450" y="76652"/>
                  </a:cubicBezTo>
                  <a:lnTo>
                    <a:pt x="74450" y="76652"/>
                  </a:lnTo>
                  <a:cubicBezTo>
                    <a:pt x="74486" y="76676"/>
                    <a:pt x="74486" y="76736"/>
                    <a:pt x="74450" y="76771"/>
                  </a:cubicBezTo>
                  <a:lnTo>
                    <a:pt x="74450" y="76771"/>
                  </a:lnTo>
                  <a:lnTo>
                    <a:pt x="74450" y="76771"/>
                  </a:lnTo>
                  <a:lnTo>
                    <a:pt x="74450" y="76771"/>
                  </a:lnTo>
                  <a:cubicBezTo>
                    <a:pt x="74438" y="76783"/>
                    <a:pt x="74426" y="76795"/>
                    <a:pt x="74391" y="76795"/>
                  </a:cubicBezTo>
                  <a:lnTo>
                    <a:pt x="74391" y="76795"/>
                  </a:lnTo>
                  <a:cubicBezTo>
                    <a:pt x="74379" y="76795"/>
                    <a:pt x="74355" y="76783"/>
                    <a:pt x="74331" y="76771"/>
                  </a:cubicBezTo>
                  <a:close/>
                  <a:moveTo>
                    <a:pt x="13216" y="75878"/>
                  </a:moveTo>
                  <a:cubicBezTo>
                    <a:pt x="13181" y="75843"/>
                    <a:pt x="13181" y="75783"/>
                    <a:pt x="13216" y="75759"/>
                  </a:cubicBezTo>
                  <a:lnTo>
                    <a:pt x="13216" y="75759"/>
                  </a:lnTo>
                  <a:cubicBezTo>
                    <a:pt x="13240" y="75724"/>
                    <a:pt x="13300" y="75724"/>
                    <a:pt x="13335" y="75759"/>
                  </a:cubicBezTo>
                  <a:lnTo>
                    <a:pt x="13335" y="75759"/>
                  </a:lnTo>
                  <a:cubicBezTo>
                    <a:pt x="13359" y="75783"/>
                    <a:pt x="13359" y="75843"/>
                    <a:pt x="13335" y="75878"/>
                  </a:cubicBezTo>
                  <a:lnTo>
                    <a:pt x="13335" y="75878"/>
                  </a:lnTo>
                  <a:cubicBezTo>
                    <a:pt x="13311" y="75890"/>
                    <a:pt x="13288" y="75902"/>
                    <a:pt x="13276" y="75902"/>
                  </a:cubicBezTo>
                  <a:lnTo>
                    <a:pt x="13276" y="75902"/>
                  </a:lnTo>
                  <a:cubicBezTo>
                    <a:pt x="13252" y="75902"/>
                    <a:pt x="13228" y="75890"/>
                    <a:pt x="13216" y="75878"/>
                  </a:cubicBezTo>
                  <a:close/>
                  <a:moveTo>
                    <a:pt x="76200" y="74950"/>
                  </a:moveTo>
                  <a:cubicBezTo>
                    <a:pt x="76165" y="74926"/>
                    <a:pt x="76165" y="74866"/>
                    <a:pt x="76200" y="74831"/>
                  </a:cubicBezTo>
                  <a:lnTo>
                    <a:pt x="76200" y="74831"/>
                  </a:lnTo>
                  <a:cubicBezTo>
                    <a:pt x="76224" y="74807"/>
                    <a:pt x="76284" y="74807"/>
                    <a:pt x="76319" y="74831"/>
                  </a:cubicBezTo>
                  <a:lnTo>
                    <a:pt x="76319" y="74831"/>
                  </a:lnTo>
                  <a:cubicBezTo>
                    <a:pt x="76343" y="74866"/>
                    <a:pt x="76343" y="74926"/>
                    <a:pt x="76319" y="74950"/>
                  </a:cubicBezTo>
                  <a:lnTo>
                    <a:pt x="76319" y="74950"/>
                  </a:lnTo>
                  <a:cubicBezTo>
                    <a:pt x="76296" y="74974"/>
                    <a:pt x="76272" y="74986"/>
                    <a:pt x="76260" y="74986"/>
                  </a:cubicBezTo>
                  <a:lnTo>
                    <a:pt x="76260" y="74986"/>
                  </a:lnTo>
                  <a:cubicBezTo>
                    <a:pt x="76224" y="74974"/>
                    <a:pt x="76212" y="74974"/>
                    <a:pt x="76200" y="74950"/>
                  </a:cubicBezTo>
                  <a:close/>
                  <a:moveTo>
                    <a:pt x="11406" y="73997"/>
                  </a:moveTo>
                  <a:cubicBezTo>
                    <a:pt x="11383" y="73973"/>
                    <a:pt x="11383" y="73914"/>
                    <a:pt x="11430" y="73878"/>
                  </a:cubicBezTo>
                  <a:lnTo>
                    <a:pt x="11430" y="73878"/>
                  </a:lnTo>
                  <a:cubicBezTo>
                    <a:pt x="11454" y="73854"/>
                    <a:pt x="11514" y="73854"/>
                    <a:pt x="11549" y="73902"/>
                  </a:cubicBezTo>
                  <a:lnTo>
                    <a:pt x="11549" y="73902"/>
                  </a:lnTo>
                  <a:cubicBezTo>
                    <a:pt x="11573" y="73926"/>
                    <a:pt x="11573" y="73985"/>
                    <a:pt x="11549" y="74021"/>
                  </a:cubicBezTo>
                  <a:lnTo>
                    <a:pt x="11549" y="74021"/>
                  </a:lnTo>
                  <a:cubicBezTo>
                    <a:pt x="11526" y="74033"/>
                    <a:pt x="11514" y="74033"/>
                    <a:pt x="11490" y="74033"/>
                  </a:cubicBezTo>
                  <a:lnTo>
                    <a:pt x="11490" y="74033"/>
                  </a:lnTo>
                  <a:cubicBezTo>
                    <a:pt x="11454" y="74033"/>
                    <a:pt x="11430" y="74021"/>
                    <a:pt x="11406" y="73997"/>
                  </a:cubicBezTo>
                  <a:close/>
                  <a:moveTo>
                    <a:pt x="77939" y="73033"/>
                  </a:moveTo>
                  <a:cubicBezTo>
                    <a:pt x="77903" y="73009"/>
                    <a:pt x="77891" y="72950"/>
                    <a:pt x="77927" y="72914"/>
                  </a:cubicBezTo>
                  <a:lnTo>
                    <a:pt x="77927" y="72914"/>
                  </a:lnTo>
                  <a:cubicBezTo>
                    <a:pt x="77951" y="72890"/>
                    <a:pt x="78010" y="72866"/>
                    <a:pt x="78046" y="72902"/>
                  </a:cubicBezTo>
                  <a:lnTo>
                    <a:pt x="78046" y="72902"/>
                  </a:lnTo>
                  <a:cubicBezTo>
                    <a:pt x="78070" y="72926"/>
                    <a:pt x="78081" y="72985"/>
                    <a:pt x="78058" y="73021"/>
                  </a:cubicBezTo>
                  <a:lnTo>
                    <a:pt x="78058" y="73021"/>
                  </a:lnTo>
                  <a:cubicBezTo>
                    <a:pt x="78046" y="73033"/>
                    <a:pt x="78010" y="73045"/>
                    <a:pt x="77998" y="73045"/>
                  </a:cubicBezTo>
                  <a:lnTo>
                    <a:pt x="77998" y="73045"/>
                  </a:lnTo>
                  <a:cubicBezTo>
                    <a:pt x="77962" y="73045"/>
                    <a:pt x="77951" y="73033"/>
                    <a:pt x="77939" y="73033"/>
                  </a:cubicBezTo>
                  <a:close/>
                  <a:moveTo>
                    <a:pt x="9728" y="72021"/>
                  </a:moveTo>
                  <a:lnTo>
                    <a:pt x="9728" y="72021"/>
                  </a:lnTo>
                  <a:lnTo>
                    <a:pt x="9728" y="72021"/>
                  </a:lnTo>
                  <a:cubicBezTo>
                    <a:pt x="9704" y="71997"/>
                    <a:pt x="9704" y="71938"/>
                    <a:pt x="9740" y="71902"/>
                  </a:cubicBezTo>
                  <a:lnTo>
                    <a:pt x="9740" y="71902"/>
                  </a:lnTo>
                  <a:cubicBezTo>
                    <a:pt x="9775" y="71878"/>
                    <a:pt x="9835" y="71878"/>
                    <a:pt x="9859" y="71914"/>
                  </a:cubicBezTo>
                  <a:lnTo>
                    <a:pt x="9859" y="71914"/>
                  </a:lnTo>
                  <a:cubicBezTo>
                    <a:pt x="9894" y="71949"/>
                    <a:pt x="9894" y="72009"/>
                    <a:pt x="9847" y="72033"/>
                  </a:cubicBezTo>
                  <a:lnTo>
                    <a:pt x="9847" y="72033"/>
                  </a:lnTo>
                  <a:cubicBezTo>
                    <a:pt x="9835" y="72045"/>
                    <a:pt x="9823" y="72045"/>
                    <a:pt x="9799" y="72045"/>
                  </a:cubicBezTo>
                  <a:lnTo>
                    <a:pt x="9799" y="72045"/>
                  </a:lnTo>
                  <a:cubicBezTo>
                    <a:pt x="9775" y="72057"/>
                    <a:pt x="9740" y="72057"/>
                    <a:pt x="9728" y="72021"/>
                  </a:cubicBezTo>
                  <a:close/>
                  <a:moveTo>
                    <a:pt x="79558" y="71009"/>
                  </a:moveTo>
                  <a:cubicBezTo>
                    <a:pt x="79510" y="70985"/>
                    <a:pt x="79510" y="70937"/>
                    <a:pt x="79546" y="70890"/>
                  </a:cubicBezTo>
                  <a:lnTo>
                    <a:pt x="79546" y="70890"/>
                  </a:lnTo>
                  <a:cubicBezTo>
                    <a:pt x="79570" y="70866"/>
                    <a:pt x="79617" y="70842"/>
                    <a:pt x="79665" y="70878"/>
                  </a:cubicBezTo>
                  <a:lnTo>
                    <a:pt x="79665" y="70878"/>
                  </a:lnTo>
                  <a:cubicBezTo>
                    <a:pt x="79689" y="70902"/>
                    <a:pt x="79713" y="70949"/>
                    <a:pt x="79677" y="70997"/>
                  </a:cubicBezTo>
                  <a:lnTo>
                    <a:pt x="79677" y="70997"/>
                  </a:lnTo>
                  <a:cubicBezTo>
                    <a:pt x="79665" y="71009"/>
                    <a:pt x="79629" y="71021"/>
                    <a:pt x="79617" y="71021"/>
                  </a:cubicBezTo>
                  <a:lnTo>
                    <a:pt x="79617" y="71021"/>
                  </a:lnTo>
                  <a:cubicBezTo>
                    <a:pt x="79605" y="71021"/>
                    <a:pt x="79570" y="71009"/>
                    <a:pt x="79558" y="71009"/>
                  </a:cubicBezTo>
                  <a:close/>
                  <a:moveTo>
                    <a:pt x="8168" y="69949"/>
                  </a:moveTo>
                  <a:lnTo>
                    <a:pt x="8168" y="69949"/>
                  </a:lnTo>
                  <a:lnTo>
                    <a:pt x="8168" y="69949"/>
                  </a:lnTo>
                  <a:cubicBezTo>
                    <a:pt x="8132" y="69913"/>
                    <a:pt x="8156" y="69866"/>
                    <a:pt x="8180" y="69830"/>
                  </a:cubicBezTo>
                  <a:lnTo>
                    <a:pt x="8180" y="69830"/>
                  </a:lnTo>
                  <a:cubicBezTo>
                    <a:pt x="8216" y="69806"/>
                    <a:pt x="8275" y="69818"/>
                    <a:pt x="8299" y="69854"/>
                  </a:cubicBezTo>
                  <a:lnTo>
                    <a:pt x="8299" y="69854"/>
                  </a:lnTo>
                  <a:cubicBezTo>
                    <a:pt x="8335" y="69878"/>
                    <a:pt x="8311" y="69937"/>
                    <a:pt x="8287" y="69973"/>
                  </a:cubicBezTo>
                  <a:lnTo>
                    <a:pt x="8287" y="69973"/>
                  </a:lnTo>
                  <a:cubicBezTo>
                    <a:pt x="8275" y="69985"/>
                    <a:pt x="8251" y="69985"/>
                    <a:pt x="8239" y="69985"/>
                  </a:cubicBezTo>
                  <a:lnTo>
                    <a:pt x="8239" y="69985"/>
                  </a:lnTo>
                  <a:cubicBezTo>
                    <a:pt x="8192" y="69985"/>
                    <a:pt x="8180" y="69973"/>
                    <a:pt x="8168" y="69949"/>
                  </a:cubicBezTo>
                  <a:close/>
                  <a:moveTo>
                    <a:pt x="81082" y="68901"/>
                  </a:moveTo>
                  <a:cubicBezTo>
                    <a:pt x="81034" y="68866"/>
                    <a:pt x="81034" y="68818"/>
                    <a:pt x="81046" y="68782"/>
                  </a:cubicBezTo>
                  <a:lnTo>
                    <a:pt x="81046" y="68782"/>
                  </a:lnTo>
                  <a:cubicBezTo>
                    <a:pt x="81082" y="68735"/>
                    <a:pt x="81118" y="68735"/>
                    <a:pt x="81165" y="68747"/>
                  </a:cubicBezTo>
                  <a:lnTo>
                    <a:pt x="81165" y="68747"/>
                  </a:lnTo>
                  <a:cubicBezTo>
                    <a:pt x="81201" y="68782"/>
                    <a:pt x="81213" y="68818"/>
                    <a:pt x="81201" y="68866"/>
                  </a:cubicBezTo>
                  <a:lnTo>
                    <a:pt x="81201" y="68866"/>
                  </a:lnTo>
                  <a:cubicBezTo>
                    <a:pt x="81177" y="68901"/>
                    <a:pt x="81153" y="68901"/>
                    <a:pt x="81118" y="68901"/>
                  </a:cubicBezTo>
                  <a:lnTo>
                    <a:pt x="81118" y="68901"/>
                  </a:lnTo>
                  <a:close/>
                  <a:moveTo>
                    <a:pt x="6727" y="67794"/>
                  </a:moveTo>
                  <a:cubicBezTo>
                    <a:pt x="6692" y="67747"/>
                    <a:pt x="6715" y="67711"/>
                    <a:pt x="6751" y="67675"/>
                  </a:cubicBezTo>
                  <a:lnTo>
                    <a:pt x="6751" y="67675"/>
                  </a:lnTo>
                  <a:cubicBezTo>
                    <a:pt x="6799" y="67651"/>
                    <a:pt x="6846" y="67663"/>
                    <a:pt x="6870" y="67711"/>
                  </a:cubicBezTo>
                  <a:lnTo>
                    <a:pt x="6870" y="67711"/>
                  </a:lnTo>
                  <a:cubicBezTo>
                    <a:pt x="6906" y="67747"/>
                    <a:pt x="6882" y="67794"/>
                    <a:pt x="6846" y="67830"/>
                  </a:cubicBezTo>
                  <a:lnTo>
                    <a:pt x="6846" y="67830"/>
                  </a:lnTo>
                  <a:cubicBezTo>
                    <a:pt x="6823" y="67842"/>
                    <a:pt x="6811" y="67842"/>
                    <a:pt x="6799" y="67842"/>
                  </a:cubicBezTo>
                  <a:lnTo>
                    <a:pt x="6799" y="67842"/>
                  </a:lnTo>
                  <a:cubicBezTo>
                    <a:pt x="6763" y="67830"/>
                    <a:pt x="6739" y="67806"/>
                    <a:pt x="6727" y="67794"/>
                  </a:cubicBezTo>
                  <a:close/>
                  <a:moveTo>
                    <a:pt x="82451" y="66699"/>
                  </a:moveTo>
                  <a:cubicBezTo>
                    <a:pt x="82403" y="66663"/>
                    <a:pt x="82403" y="66615"/>
                    <a:pt x="82415" y="66580"/>
                  </a:cubicBezTo>
                  <a:lnTo>
                    <a:pt x="82415" y="66580"/>
                  </a:lnTo>
                  <a:cubicBezTo>
                    <a:pt x="82451" y="66532"/>
                    <a:pt x="82487" y="66532"/>
                    <a:pt x="82534" y="66544"/>
                  </a:cubicBezTo>
                  <a:lnTo>
                    <a:pt x="82534" y="66544"/>
                  </a:lnTo>
                  <a:cubicBezTo>
                    <a:pt x="82582" y="66580"/>
                    <a:pt x="82582" y="66615"/>
                    <a:pt x="82570" y="66663"/>
                  </a:cubicBezTo>
                  <a:lnTo>
                    <a:pt x="82570" y="66663"/>
                  </a:lnTo>
                  <a:cubicBezTo>
                    <a:pt x="82546" y="66699"/>
                    <a:pt x="82523" y="66711"/>
                    <a:pt x="82487" y="66711"/>
                  </a:cubicBezTo>
                  <a:lnTo>
                    <a:pt x="82487" y="66711"/>
                  </a:lnTo>
                  <a:cubicBezTo>
                    <a:pt x="82475" y="66699"/>
                    <a:pt x="82463" y="66699"/>
                    <a:pt x="82451" y="66699"/>
                  </a:cubicBezTo>
                  <a:close/>
                  <a:moveTo>
                    <a:pt x="5394" y="65544"/>
                  </a:moveTo>
                  <a:lnTo>
                    <a:pt x="5394" y="65544"/>
                  </a:lnTo>
                  <a:lnTo>
                    <a:pt x="5394" y="65544"/>
                  </a:lnTo>
                  <a:cubicBezTo>
                    <a:pt x="5370" y="65508"/>
                    <a:pt x="5382" y="65461"/>
                    <a:pt x="5430" y="65449"/>
                  </a:cubicBezTo>
                  <a:lnTo>
                    <a:pt x="5430" y="65449"/>
                  </a:lnTo>
                  <a:cubicBezTo>
                    <a:pt x="5477" y="65413"/>
                    <a:pt x="5513" y="65425"/>
                    <a:pt x="5537" y="65472"/>
                  </a:cubicBezTo>
                  <a:lnTo>
                    <a:pt x="5537" y="65472"/>
                  </a:lnTo>
                  <a:cubicBezTo>
                    <a:pt x="5549" y="65520"/>
                    <a:pt x="5549" y="65568"/>
                    <a:pt x="5501" y="65591"/>
                  </a:cubicBezTo>
                  <a:lnTo>
                    <a:pt x="5501" y="65591"/>
                  </a:lnTo>
                  <a:cubicBezTo>
                    <a:pt x="5489" y="65603"/>
                    <a:pt x="5477" y="65603"/>
                    <a:pt x="5453" y="65603"/>
                  </a:cubicBezTo>
                  <a:lnTo>
                    <a:pt x="5453" y="65603"/>
                  </a:lnTo>
                  <a:close/>
                  <a:moveTo>
                    <a:pt x="83713" y="64413"/>
                  </a:moveTo>
                  <a:cubicBezTo>
                    <a:pt x="83666" y="64401"/>
                    <a:pt x="83654" y="64341"/>
                    <a:pt x="83677" y="64294"/>
                  </a:cubicBezTo>
                  <a:lnTo>
                    <a:pt x="83677" y="64294"/>
                  </a:lnTo>
                  <a:cubicBezTo>
                    <a:pt x="83701" y="64258"/>
                    <a:pt x="83761" y="64234"/>
                    <a:pt x="83785" y="64270"/>
                  </a:cubicBezTo>
                  <a:lnTo>
                    <a:pt x="83785" y="64270"/>
                  </a:lnTo>
                  <a:cubicBezTo>
                    <a:pt x="83832" y="64282"/>
                    <a:pt x="83844" y="64341"/>
                    <a:pt x="83820" y="64377"/>
                  </a:cubicBezTo>
                  <a:lnTo>
                    <a:pt x="83820" y="64377"/>
                  </a:lnTo>
                  <a:cubicBezTo>
                    <a:pt x="83808" y="64401"/>
                    <a:pt x="83773" y="64413"/>
                    <a:pt x="83737" y="64413"/>
                  </a:cubicBezTo>
                  <a:lnTo>
                    <a:pt x="83737" y="64413"/>
                  </a:lnTo>
                  <a:close/>
                  <a:moveTo>
                    <a:pt x="4227" y="63222"/>
                  </a:moveTo>
                  <a:cubicBezTo>
                    <a:pt x="4203" y="63186"/>
                    <a:pt x="4227" y="63139"/>
                    <a:pt x="4263" y="63127"/>
                  </a:cubicBezTo>
                  <a:lnTo>
                    <a:pt x="4263" y="63127"/>
                  </a:lnTo>
                  <a:cubicBezTo>
                    <a:pt x="4310" y="63103"/>
                    <a:pt x="4358" y="63127"/>
                    <a:pt x="4370" y="63163"/>
                  </a:cubicBezTo>
                  <a:lnTo>
                    <a:pt x="4370" y="63163"/>
                  </a:lnTo>
                  <a:cubicBezTo>
                    <a:pt x="4382" y="63210"/>
                    <a:pt x="4370" y="63258"/>
                    <a:pt x="4322" y="63282"/>
                  </a:cubicBezTo>
                  <a:lnTo>
                    <a:pt x="4322" y="63282"/>
                  </a:lnTo>
                  <a:cubicBezTo>
                    <a:pt x="4310" y="63282"/>
                    <a:pt x="4298" y="63305"/>
                    <a:pt x="4298" y="63305"/>
                  </a:cubicBezTo>
                  <a:lnTo>
                    <a:pt x="4298" y="63305"/>
                  </a:lnTo>
                  <a:cubicBezTo>
                    <a:pt x="4263" y="63282"/>
                    <a:pt x="4239" y="63270"/>
                    <a:pt x="4227" y="63222"/>
                  </a:cubicBezTo>
                  <a:close/>
                  <a:moveTo>
                    <a:pt x="84809" y="62067"/>
                  </a:moveTo>
                  <a:cubicBezTo>
                    <a:pt x="84773" y="62055"/>
                    <a:pt x="84749" y="61996"/>
                    <a:pt x="84773" y="61960"/>
                  </a:cubicBezTo>
                  <a:lnTo>
                    <a:pt x="84773" y="61960"/>
                  </a:lnTo>
                  <a:cubicBezTo>
                    <a:pt x="84785" y="61912"/>
                    <a:pt x="84844" y="61901"/>
                    <a:pt x="84868" y="61912"/>
                  </a:cubicBezTo>
                  <a:lnTo>
                    <a:pt x="84868" y="61912"/>
                  </a:lnTo>
                  <a:cubicBezTo>
                    <a:pt x="84916" y="61936"/>
                    <a:pt x="84928" y="61972"/>
                    <a:pt x="84916" y="62020"/>
                  </a:cubicBezTo>
                  <a:lnTo>
                    <a:pt x="84916" y="62020"/>
                  </a:lnTo>
                  <a:cubicBezTo>
                    <a:pt x="84904" y="62043"/>
                    <a:pt x="84868" y="62067"/>
                    <a:pt x="84844" y="62067"/>
                  </a:cubicBezTo>
                  <a:lnTo>
                    <a:pt x="84844" y="62067"/>
                  </a:lnTo>
                  <a:close/>
                  <a:moveTo>
                    <a:pt x="3179" y="60865"/>
                  </a:moveTo>
                  <a:cubicBezTo>
                    <a:pt x="3167" y="60817"/>
                    <a:pt x="3179" y="60769"/>
                    <a:pt x="3227" y="60758"/>
                  </a:cubicBezTo>
                  <a:lnTo>
                    <a:pt x="3227" y="60758"/>
                  </a:lnTo>
                  <a:cubicBezTo>
                    <a:pt x="3275" y="60734"/>
                    <a:pt x="3310" y="60758"/>
                    <a:pt x="3334" y="60805"/>
                  </a:cubicBezTo>
                  <a:lnTo>
                    <a:pt x="3334" y="60805"/>
                  </a:lnTo>
                  <a:cubicBezTo>
                    <a:pt x="3346" y="60841"/>
                    <a:pt x="3334" y="60889"/>
                    <a:pt x="3286" y="60900"/>
                  </a:cubicBezTo>
                  <a:lnTo>
                    <a:pt x="3286" y="60900"/>
                  </a:lnTo>
                  <a:lnTo>
                    <a:pt x="3251" y="60900"/>
                  </a:lnTo>
                  <a:lnTo>
                    <a:pt x="3251" y="60900"/>
                  </a:lnTo>
                  <a:cubicBezTo>
                    <a:pt x="3227" y="60900"/>
                    <a:pt x="3191" y="60889"/>
                    <a:pt x="3179" y="60865"/>
                  </a:cubicBezTo>
                  <a:close/>
                  <a:moveTo>
                    <a:pt x="85797" y="59650"/>
                  </a:moveTo>
                  <a:cubicBezTo>
                    <a:pt x="85749" y="59638"/>
                    <a:pt x="85737" y="59591"/>
                    <a:pt x="85749" y="59543"/>
                  </a:cubicBezTo>
                  <a:lnTo>
                    <a:pt x="85749" y="59543"/>
                  </a:lnTo>
                  <a:cubicBezTo>
                    <a:pt x="85761" y="59507"/>
                    <a:pt x="85809" y="59484"/>
                    <a:pt x="85856" y="59507"/>
                  </a:cubicBezTo>
                  <a:lnTo>
                    <a:pt x="85856" y="59507"/>
                  </a:lnTo>
                  <a:cubicBezTo>
                    <a:pt x="85904" y="59519"/>
                    <a:pt x="85928" y="59567"/>
                    <a:pt x="85904" y="59603"/>
                  </a:cubicBezTo>
                  <a:lnTo>
                    <a:pt x="85904" y="59603"/>
                  </a:lnTo>
                  <a:cubicBezTo>
                    <a:pt x="85892" y="59638"/>
                    <a:pt x="85856" y="59662"/>
                    <a:pt x="85821" y="59662"/>
                  </a:cubicBezTo>
                  <a:lnTo>
                    <a:pt x="85821" y="59662"/>
                  </a:lnTo>
                  <a:cubicBezTo>
                    <a:pt x="85809" y="59650"/>
                    <a:pt x="85797" y="59650"/>
                    <a:pt x="85797" y="59650"/>
                  </a:cubicBezTo>
                  <a:close/>
                  <a:moveTo>
                    <a:pt x="2286" y="58412"/>
                  </a:moveTo>
                  <a:cubicBezTo>
                    <a:pt x="2274" y="58376"/>
                    <a:pt x="2298" y="58329"/>
                    <a:pt x="2334" y="58317"/>
                  </a:cubicBezTo>
                  <a:lnTo>
                    <a:pt x="2334" y="58317"/>
                  </a:lnTo>
                  <a:cubicBezTo>
                    <a:pt x="2382" y="58293"/>
                    <a:pt x="2417" y="58329"/>
                    <a:pt x="2441" y="58364"/>
                  </a:cubicBezTo>
                  <a:lnTo>
                    <a:pt x="2441" y="58364"/>
                  </a:lnTo>
                  <a:cubicBezTo>
                    <a:pt x="2453" y="58400"/>
                    <a:pt x="2417" y="58448"/>
                    <a:pt x="2393" y="58460"/>
                  </a:cubicBezTo>
                  <a:lnTo>
                    <a:pt x="2393" y="58460"/>
                  </a:lnTo>
                  <a:lnTo>
                    <a:pt x="2358" y="58460"/>
                  </a:lnTo>
                  <a:lnTo>
                    <a:pt x="2358" y="58460"/>
                  </a:lnTo>
                  <a:cubicBezTo>
                    <a:pt x="2334" y="58460"/>
                    <a:pt x="2298" y="58448"/>
                    <a:pt x="2286" y="58412"/>
                  </a:cubicBezTo>
                  <a:close/>
                  <a:moveTo>
                    <a:pt x="86630" y="57186"/>
                  </a:moveTo>
                  <a:cubicBezTo>
                    <a:pt x="86583" y="57162"/>
                    <a:pt x="86559" y="57126"/>
                    <a:pt x="86571" y="57079"/>
                  </a:cubicBezTo>
                  <a:lnTo>
                    <a:pt x="86571" y="57079"/>
                  </a:lnTo>
                  <a:cubicBezTo>
                    <a:pt x="86583" y="57031"/>
                    <a:pt x="86630" y="57007"/>
                    <a:pt x="86678" y="57019"/>
                  </a:cubicBezTo>
                  <a:lnTo>
                    <a:pt x="86678" y="57019"/>
                  </a:lnTo>
                  <a:cubicBezTo>
                    <a:pt x="86714" y="57031"/>
                    <a:pt x="86749" y="57079"/>
                    <a:pt x="86737" y="57126"/>
                  </a:cubicBezTo>
                  <a:lnTo>
                    <a:pt x="86737" y="57126"/>
                  </a:lnTo>
                  <a:cubicBezTo>
                    <a:pt x="86714" y="57150"/>
                    <a:pt x="86690" y="57186"/>
                    <a:pt x="86654" y="57186"/>
                  </a:cubicBezTo>
                  <a:lnTo>
                    <a:pt x="86654" y="57186"/>
                  </a:lnTo>
                  <a:close/>
                  <a:moveTo>
                    <a:pt x="1524" y="55912"/>
                  </a:moveTo>
                  <a:cubicBezTo>
                    <a:pt x="1512" y="55876"/>
                    <a:pt x="1548" y="55828"/>
                    <a:pt x="1584" y="55816"/>
                  </a:cubicBezTo>
                  <a:lnTo>
                    <a:pt x="1584" y="55816"/>
                  </a:lnTo>
                  <a:cubicBezTo>
                    <a:pt x="1631" y="55793"/>
                    <a:pt x="1679" y="55828"/>
                    <a:pt x="1691" y="55876"/>
                  </a:cubicBezTo>
                  <a:lnTo>
                    <a:pt x="1691" y="55876"/>
                  </a:lnTo>
                  <a:cubicBezTo>
                    <a:pt x="1703" y="55912"/>
                    <a:pt x="1679" y="55959"/>
                    <a:pt x="1631" y="55971"/>
                  </a:cubicBezTo>
                  <a:lnTo>
                    <a:pt x="1631" y="55971"/>
                  </a:lnTo>
                  <a:lnTo>
                    <a:pt x="1608" y="55971"/>
                  </a:lnTo>
                  <a:lnTo>
                    <a:pt x="1608" y="55971"/>
                  </a:lnTo>
                  <a:cubicBezTo>
                    <a:pt x="1572" y="55995"/>
                    <a:pt x="1548" y="55959"/>
                    <a:pt x="1524" y="55912"/>
                  </a:cubicBezTo>
                  <a:close/>
                  <a:moveTo>
                    <a:pt x="87297" y="54685"/>
                  </a:moveTo>
                  <a:cubicBezTo>
                    <a:pt x="87249" y="54662"/>
                    <a:pt x="87225" y="54626"/>
                    <a:pt x="87237" y="54578"/>
                  </a:cubicBezTo>
                  <a:lnTo>
                    <a:pt x="87237" y="54578"/>
                  </a:lnTo>
                  <a:cubicBezTo>
                    <a:pt x="87249" y="54531"/>
                    <a:pt x="87297" y="54507"/>
                    <a:pt x="87345" y="54519"/>
                  </a:cubicBezTo>
                  <a:lnTo>
                    <a:pt x="87345" y="54519"/>
                  </a:lnTo>
                  <a:cubicBezTo>
                    <a:pt x="87392" y="54531"/>
                    <a:pt x="87416" y="54578"/>
                    <a:pt x="87404" y="54626"/>
                  </a:cubicBezTo>
                  <a:lnTo>
                    <a:pt x="87404" y="54626"/>
                  </a:lnTo>
                  <a:cubicBezTo>
                    <a:pt x="87392" y="54662"/>
                    <a:pt x="87356" y="54685"/>
                    <a:pt x="87333" y="54685"/>
                  </a:cubicBezTo>
                  <a:lnTo>
                    <a:pt x="87333" y="54685"/>
                  </a:lnTo>
                  <a:close/>
                  <a:moveTo>
                    <a:pt x="929" y="53400"/>
                  </a:moveTo>
                  <a:cubicBezTo>
                    <a:pt x="917" y="53352"/>
                    <a:pt x="953" y="53316"/>
                    <a:pt x="989" y="53292"/>
                  </a:cubicBezTo>
                  <a:lnTo>
                    <a:pt x="989" y="53292"/>
                  </a:lnTo>
                  <a:cubicBezTo>
                    <a:pt x="1036" y="53280"/>
                    <a:pt x="1084" y="53316"/>
                    <a:pt x="1084" y="53352"/>
                  </a:cubicBezTo>
                  <a:lnTo>
                    <a:pt x="1084" y="53352"/>
                  </a:lnTo>
                  <a:cubicBezTo>
                    <a:pt x="1096" y="53400"/>
                    <a:pt x="1072" y="53447"/>
                    <a:pt x="1024" y="53459"/>
                  </a:cubicBezTo>
                  <a:lnTo>
                    <a:pt x="1024" y="53459"/>
                  </a:lnTo>
                  <a:lnTo>
                    <a:pt x="1012" y="53459"/>
                  </a:lnTo>
                  <a:lnTo>
                    <a:pt x="1012" y="53459"/>
                  </a:lnTo>
                  <a:cubicBezTo>
                    <a:pt x="965" y="53459"/>
                    <a:pt x="929" y="53435"/>
                    <a:pt x="929" y="53400"/>
                  </a:cubicBezTo>
                  <a:close/>
                  <a:moveTo>
                    <a:pt x="87833" y="52137"/>
                  </a:moveTo>
                  <a:cubicBezTo>
                    <a:pt x="87785" y="52126"/>
                    <a:pt x="87761" y="52090"/>
                    <a:pt x="87761" y="52042"/>
                  </a:cubicBezTo>
                  <a:lnTo>
                    <a:pt x="87761" y="52042"/>
                  </a:lnTo>
                  <a:cubicBezTo>
                    <a:pt x="87773" y="52006"/>
                    <a:pt x="87809" y="51971"/>
                    <a:pt x="87845" y="51971"/>
                  </a:cubicBezTo>
                  <a:lnTo>
                    <a:pt x="87845" y="51971"/>
                  </a:lnTo>
                  <a:cubicBezTo>
                    <a:pt x="87892" y="51983"/>
                    <a:pt x="87928" y="52018"/>
                    <a:pt x="87928" y="52066"/>
                  </a:cubicBezTo>
                  <a:lnTo>
                    <a:pt x="87928" y="52066"/>
                  </a:lnTo>
                  <a:cubicBezTo>
                    <a:pt x="87904" y="52102"/>
                    <a:pt x="87880" y="52137"/>
                    <a:pt x="87845" y="52137"/>
                  </a:cubicBezTo>
                  <a:lnTo>
                    <a:pt x="87845" y="52137"/>
                  </a:lnTo>
                  <a:close/>
                  <a:moveTo>
                    <a:pt x="477" y="50840"/>
                  </a:moveTo>
                  <a:lnTo>
                    <a:pt x="477" y="50840"/>
                  </a:lnTo>
                  <a:lnTo>
                    <a:pt x="477" y="50840"/>
                  </a:lnTo>
                  <a:cubicBezTo>
                    <a:pt x="465" y="50804"/>
                    <a:pt x="500" y="50756"/>
                    <a:pt x="548" y="50756"/>
                  </a:cubicBezTo>
                  <a:lnTo>
                    <a:pt x="548" y="50756"/>
                  </a:lnTo>
                  <a:cubicBezTo>
                    <a:pt x="596" y="50744"/>
                    <a:pt x="631" y="50780"/>
                    <a:pt x="631" y="50828"/>
                  </a:cubicBezTo>
                  <a:lnTo>
                    <a:pt x="631" y="50828"/>
                  </a:lnTo>
                  <a:cubicBezTo>
                    <a:pt x="655" y="50875"/>
                    <a:pt x="608" y="50923"/>
                    <a:pt x="560" y="50923"/>
                  </a:cubicBezTo>
                  <a:lnTo>
                    <a:pt x="560" y="50923"/>
                  </a:lnTo>
                  <a:lnTo>
                    <a:pt x="548" y="50923"/>
                  </a:lnTo>
                  <a:lnTo>
                    <a:pt x="548" y="50923"/>
                  </a:lnTo>
                  <a:cubicBezTo>
                    <a:pt x="512" y="50899"/>
                    <a:pt x="477" y="50875"/>
                    <a:pt x="477" y="50840"/>
                  </a:cubicBezTo>
                  <a:close/>
                  <a:moveTo>
                    <a:pt x="88226" y="49578"/>
                  </a:moveTo>
                  <a:cubicBezTo>
                    <a:pt x="88178" y="49578"/>
                    <a:pt x="88142" y="49530"/>
                    <a:pt x="88142" y="49494"/>
                  </a:cubicBezTo>
                  <a:lnTo>
                    <a:pt x="88142" y="49494"/>
                  </a:lnTo>
                  <a:cubicBezTo>
                    <a:pt x="88142" y="49447"/>
                    <a:pt x="88190" y="49411"/>
                    <a:pt x="88238" y="49411"/>
                  </a:cubicBezTo>
                  <a:lnTo>
                    <a:pt x="88238" y="49411"/>
                  </a:lnTo>
                  <a:cubicBezTo>
                    <a:pt x="88285" y="49411"/>
                    <a:pt x="88309" y="49459"/>
                    <a:pt x="88309" y="49506"/>
                  </a:cubicBezTo>
                  <a:lnTo>
                    <a:pt x="88309" y="49506"/>
                  </a:lnTo>
                  <a:cubicBezTo>
                    <a:pt x="88309" y="49530"/>
                    <a:pt x="88261" y="49578"/>
                    <a:pt x="88226" y="49578"/>
                  </a:cubicBezTo>
                  <a:lnTo>
                    <a:pt x="88226" y="49578"/>
                  </a:lnTo>
                  <a:close/>
                  <a:moveTo>
                    <a:pt x="155" y="48256"/>
                  </a:moveTo>
                  <a:cubicBezTo>
                    <a:pt x="155" y="48208"/>
                    <a:pt x="191" y="48161"/>
                    <a:pt x="238" y="48161"/>
                  </a:cubicBezTo>
                  <a:lnTo>
                    <a:pt x="238" y="48161"/>
                  </a:lnTo>
                  <a:cubicBezTo>
                    <a:pt x="274" y="48161"/>
                    <a:pt x="322" y="48196"/>
                    <a:pt x="322" y="48232"/>
                  </a:cubicBezTo>
                  <a:lnTo>
                    <a:pt x="322" y="48232"/>
                  </a:lnTo>
                  <a:cubicBezTo>
                    <a:pt x="322" y="48280"/>
                    <a:pt x="298" y="48327"/>
                    <a:pt x="250" y="48327"/>
                  </a:cubicBezTo>
                  <a:lnTo>
                    <a:pt x="250" y="48327"/>
                  </a:lnTo>
                  <a:lnTo>
                    <a:pt x="250" y="48327"/>
                  </a:lnTo>
                  <a:lnTo>
                    <a:pt x="250" y="48327"/>
                  </a:lnTo>
                  <a:cubicBezTo>
                    <a:pt x="203" y="48327"/>
                    <a:pt x="179" y="48292"/>
                    <a:pt x="155" y="48256"/>
                  </a:cubicBezTo>
                  <a:close/>
                  <a:moveTo>
                    <a:pt x="88440" y="46982"/>
                  </a:moveTo>
                  <a:cubicBezTo>
                    <a:pt x="88404" y="46982"/>
                    <a:pt x="88368" y="46946"/>
                    <a:pt x="88368" y="46899"/>
                  </a:cubicBezTo>
                  <a:lnTo>
                    <a:pt x="88368" y="46899"/>
                  </a:lnTo>
                  <a:cubicBezTo>
                    <a:pt x="88368" y="46851"/>
                    <a:pt x="88416" y="46827"/>
                    <a:pt x="88464" y="46827"/>
                  </a:cubicBezTo>
                  <a:lnTo>
                    <a:pt x="88464" y="46827"/>
                  </a:lnTo>
                  <a:cubicBezTo>
                    <a:pt x="88499" y="46827"/>
                    <a:pt x="88535" y="46863"/>
                    <a:pt x="88535" y="46911"/>
                  </a:cubicBezTo>
                  <a:lnTo>
                    <a:pt x="88535" y="46911"/>
                  </a:lnTo>
                  <a:cubicBezTo>
                    <a:pt x="88535" y="46958"/>
                    <a:pt x="88488" y="46982"/>
                    <a:pt x="88440" y="46982"/>
                  </a:cubicBezTo>
                  <a:lnTo>
                    <a:pt x="88440" y="46982"/>
                  </a:lnTo>
                  <a:close/>
                  <a:moveTo>
                    <a:pt x="12" y="45660"/>
                  </a:moveTo>
                  <a:lnTo>
                    <a:pt x="12" y="45660"/>
                  </a:lnTo>
                  <a:lnTo>
                    <a:pt x="12" y="45660"/>
                  </a:lnTo>
                  <a:cubicBezTo>
                    <a:pt x="12" y="45613"/>
                    <a:pt x="36" y="45577"/>
                    <a:pt x="84" y="45577"/>
                  </a:cubicBezTo>
                  <a:lnTo>
                    <a:pt x="84" y="45577"/>
                  </a:lnTo>
                  <a:cubicBezTo>
                    <a:pt x="131" y="45577"/>
                    <a:pt x="179" y="45601"/>
                    <a:pt x="179" y="45660"/>
                  </a:cubicBezTo>
                  <a:lnTo>
                    <a:pt x="179" y="45660"/>
                  </a:lnTo>
                  <a:cubicBezTo>
                    <a:pt x="179" y="45708"/>
                    <a:pt x="143" y="45756"/>
                    <a:pt x="96" y="45756"/>
                  </a:cubicBezTo>
                  <a:lnTo>
                    <a:pt x="96" y="45756"/>
                  </a:lnTo>
                  <a:lnTo>
                    <a:pt x="96" y="45756"/>
                  </a:lnTo>
                  <a:lnTo>
                    <a:pt x="96" y="45756"/>
                  </a:lnTo>
                  <a:cubicBezTo>
                    <a:pt x="60" y="45732"/>
                    <a:pt x="12" y="45696"/>
                    <a:pt x="12" y="45660"/>
                  </a:cubicBezTo>
                  <a:close/>
                  <a:moveTo>
                    <a:pt x="88440" y="44303"/>
                  </a:moveTo>
                  <a:cubicBezTo>
                    <a:pt x="88440" y="44291"/>
                    <a:pt x="88440" y="44279"/>
                    <a:pt x="88464" y="44267"/>
                  </a:cubicBezTo>
                  <a:lnTo>
                    <a:pt x="88464" y="44267"/>
                  </a:lnTo>
                  <a:cubicBezTo>
                    <a:pt x="88440" y="44244"/>
                    <a:pt x="88440" y="44232"/>
                    <a:pt x="88440" y="44220"/>
                  </a:cubicBezTo>
                  <a:lnTo>
                    <a:pt x="88440" y="44220"/>
                  </a:lnTo>
                  <a:cubicBezTo>
                    <a:pt x="88440" y="44172"/>
                    <a:pt x="88488" y="44136"/>
                    <a:pt x="88535" y="44136"/>
                  </a:cubicBezTo>
                  <a:lnTo>
                    <a:pt x="88535" y="44136"/>
                  </a:lnTo>
                  <a:cubicBezTo>
                    <a:pt x="88583" y="44136"/>
                    <a:pt x="88607" y="44160"/>
                    <a:pt x="88619" y="44220"/>
                  </a:cubicBezTo>
                  <a:lnTo>
                    <a:pt x="88619" y="44220"/>
                  </a:lnTo>
                  <a:cubicBezTo>
                    <a:pt x="88619" y="44232"/>
                    <a:pt x="88607" y="44244"/>
                    <a:pt x="88607" y="44267"/>
                  </a:cubicBezTo>
                  <a:lnTo>
                    <a:pt x="88607" y="44267"/>
                  </a:lnTo>
                  <a:cubicBezTo>
                    <a:pt x="88619" y="44279"/>
                    <a:pt x="88619" y="44291"/>
                    <a:pt x="88619" y="44303"/>
                  </a:cubicBezTo>
                  <a:lnTo>
                    <a:pt x="88619" y="44303"/>
                  </a:lnTo>
                  <a:cubicBezTo>
                    <a:pt x="88619" y="44351"/>
                    <a:pt x="88583" y="44398"/>
                    <a:pt x="88535" y="44398"/>
                  </a:cubicBezTo>
                  <a:lnTo>
                    <a:pt x="88535" y="44398"/>
                  </a:lnTo>
                  <a:cubicBezTo>
                    <a:pt x="88476" y="44398"/>
                    <a:pt x="88440" y="44351"/>
                    <a:pt x="88440" y="44303"/>
                  </a:cubicBezTo>
                  <a:close/>
                  <a:moveTo>
                    <a:pt x="84" y="43148"/>
                  </a:moveTo>
                  <a:cubicBezTo>
                    <a:pt x="36" y="43148"/>
                    <a:pt x="0" y="43101"/>
                    <a:pt x="0" y="43053"/>
                  </a:cubicBezTo>
                  <a:lnTo>
                    <a:pt x="0" y="43053"/>
                  </a:lnTo>
                  <a:cubicBezTo>
                    <a:pt x="0" y="43017"/>
                    <a:pt x="36" y="42970"/>
                    <a:pt x="84" y="42982"/>
                  </a:cubicBezTo>
                  <a:lnTo>
                    <a:pt x="84" y="42982"/>
                  </a:lnTo>
                  <a:cubicBezTo>
                    <a:pt x="131" y="42982"/>
                    <a:pt x="179" y="43029"/>
                    <a:pt x="155" y="43077"/>
                  </a:cubicBezTo>
                  <a:lnTo>
                    <a:pt x="155" y="43077"/>
                  </a:lnTo>
                  <a:cubicBezTo>
                    <a:pt x="179" y="43101"/>
                    <a:pt x="143" y="43148"/>
                    <a:pt x="84" y="43148"/>
                  </a:cubicBezTo>
                  <a:close/>
                  <a:moveTo>
                    <a:pt x="88368" y="41612"/>
                  </a:moveTo>
                  <a:cubicBezTo>
                    <a:pt x="88368" y="41565"/>
                    <a:pt x="88404" y="41529"/>
                    <a:pt x="88440" y="41529"/>
                  </a:cubicBezTo>
                  <a:lnTo>
                    <a:pt x="88440" y="41529"/>
                  </a:lnTo>
                  <a:cubicBezTo>
                    <a:pt x="88488" y="41529"/>
                    <a:pt x="88535" y="41553"/>
                    <a:pt x="88535" y="41600"/>
                  </a:cubicBezTo>
                  <a:lnTo>
                    <a:pt x="88535" y="41600"/>
                  </a:lnTo>
                  <a:cubicBezTo>
                    <a:pt x="88535" y="41648"/>
                    <a:pt x="88499" y="41684"/>
                    <a:pt x="88464" y="41684"/>
                  </a:cubicBezTo>
                  <a:lnTo>
                    <a:pt x="88464" y="41684"/>
                  </a:lnTo>
                  <a:lnTo>
                    <a:pt x="88464" y="41684"/>
                  </a:lnTo>
                  <a:lnTo>
                    <a:pt x="88464" y="41684"/>
                  </a:lnTo>
                  <a:cubicBezTo>
                    <a:pt x="88404" y="41708"/>
                    <a:pt x="88368" y="41660"/>
                    <a:pt x="88368" y="41612"/>
                  </a:cubicBezTo>
                  <a:close/>
                  <a:moveTo>
                    <a:pt x="238" y="40541"/>
                  </a:moveTo>
                  <a:cubicBezTo>
                    <a:pt x="191" y="40541"/>
                    <a:pt x="155" y="40493"/>
                    <a:pt x="155" y="40457"/>
                  </a:cubicBezTo>
                  <a:lnTo>
                    <a:pt x="155" y="40457"/>
                  </a:lnTo>
                  <a:lnTo>
                    <a:pt x="155" y="40457"/>
                  </a:lnTo>
                  <a:lnTo>
                    <a:pt x="155" y="40457"/>
                  </a:lnTo>
                  <a:cubicBezTo>
                    <a:pt x="155" y="40410"/>
                    <a:pt x="203" y="40374"/>
                    <a:pt x="250" y="40374"/>
                  </a:cubicBezTo>
                  <a:lnTo>
                    <a:pt x="250" y="40374"/>
                  </a:lnTo>
                  <a:cubicBezTo>
                    <a:pt x="298" y="40374"/>
                    <a:pt x="322" y="40422"/>
                    <a:pt x="322" y="40469"/>
                  </a:cubicBezTo>
                  <a:lnTo>
                    <a:pt x="322" y="40469"/>
                  </a:lnTo>
                  <a:cubicBezTo>
                    <a:pt x="322" y="40517"/>
                    <a:pt x="274" y="40541"/>
                    <a:pt x="238" y="40541"/>
                  </a:cubicBezTo>
                  <a:lnTo>
                    <a:pt x="238" y="40541"/>
                  </a:lnTo>
                  <a:close/>
                  <a:moveTo>
                    <a:pt x="88130" y="39041"/>
                  </a:moveTo>
                  <a:cubicBezTo>
                    <a:pt x="88130" y="38993"/>
                    <a:pt x="88166" y="38945"/>
                    <a:pt x="88202" y="38945"/>
                  </a:cubicBezTo>
                  <a:lnTo>
                    <a:pt x="88202" y="38945"/>
                  </a:lnTo>
                  <a:cubicBezTo>
                    <a:pt x="88249" y="38933"/>
                    <a:pt x="88297" y="38981"/>
                    <a:pt x="88297" y="39029"/>
                  </a:cubicBezTo>
                  <a:lnTo>
                    <a:pt x="88297" y="39029"/>
                  </a:lnTo>
                  <a:cubicBezTo>
                    <a:pt x="88297" y="39076"/>
                    <a:pt x="88261" y="39112"/>
                    <a:pt x="88226" y="39112"/>
                  </a:cubicBezTo>
                  <a:lnTo>
                    <a:pt x="88226" y="39112"/>
                  </a:lnTo>
                  <a:lnTo>
                    <a:pt x="88202" y="39112"/>
                  </a:lnTo>
                  <a:lnTo>
                    <a:pt x="88202" y="39112"/>
                  </a:lnTo>
                  <a:cubicBezTo>
                    <a:pt x="88178" y="39112"/>
                    <a:pt x="88130" y="39088"/>
                    <a:pt x="88130" y="39041"/>
                  </a:cubicBezTo>
                  <a:close/>
                  <a:moveTo>
                    <a:pt x="536" y="37969"/>
                  </a:moveTo>
                  <a:cubicBezTo>
                    <a:pt x="488" y="37969"/>
                    <a:pt x="453" y="37921"/>
                    <a:pt x="453" y="37886"/>
                  </a:cubicBezTo>
                  <a:lnTo>
                    <a:pt x="453" y="37886"/>
                  </a:lnTo>
                  <a:cubicBezTo>
                    <a:pt x="453" y="37838"/>
                    <a:pt x="500" y="37802"/>
                    <a:pt x="548" y="37802"/>
                  </a:cubicBezTo>
                  <a:lnTo>
                    <a:pt x="548" y="37802"/>
                  </a:lnTo>
                  <a:cubicBezTo>
                    <a:pt x="596" y="37802"/>
                    <a:pt x="619" y="37850"/>
                    <a:pt x="619" y="37898"/>
                  </a:cubicBezTo>
                  <a:lnTo>
                    <a:pt x="619" y="37898"/>
                  </a:lnTo>
                  <a:cubicBezTo>
                    <a:pt x="619" y="37933"/>
                    <a:pt x="572" y="37969"/>
                    <a:pt x="536" y="37969"/>
                  </a:cubicBezTo>
                  <a:lnTo>
                    <a:pt x="536" y="37969"/>
                  </a:lnTo>
                  <a:close/>
                  <a:moveTo>
                    <a:pt x="87749" y="36481"/>
                  </a:moveTo>
                  <a:cubicBezTo>
                    <a:pt x="87726" y="36433"/>
                    <a:pt x="87773" y="36386"/>
                    <a:pt x="87821" y="36374"/>
                  </a:cubicBezTo>
                  <a:lnTo>
                    <a:pt x="87821" y="36374"/>
                  </a:lnTo>
                  <a:cubicBezTo>
                    <a:pt x="87868" y="36362"/>
                    <a:pt x="87904" y="36409"/>
                    <a:pt x="87904" y="36457"/>
                  </a:cubicBezTo>
                  <a:lnTo>
                    <a:pt x="87904" y="36457"/>
                  </a:lnTo>
                  <a:lnTo>
                    <a:pt x="87904" y="36457"/>
                  </a:lnTo>
                  <a:lnTo>
                    <a:pt x="87904" y="36457"/>
                  </a:lnTo>
                  <a:cubicBezTo>
                    <a:pt x="87928" y="36493"/>
                    <a:pt x="87892" y="36540"/>
                    <a:pt x="87833" y="36540"/>
                  </a:cubicBezTo>
                  <a:lnTo>
                    <a:pt x="87833" y="36540"/>
                  </a:lnTo>
                  <a:lnTo>
                    <a:pt x="87821" y="36540"/>
                  </a:lnTo>
                  <a:lnTo>
                    <a:pt x="87821" y="36540"/>
                  </a:lnTo>
                  <a:cubicBezTo>
                    <a:pt x="87785" y="36540"/>
                    <a:pt x="87761" y="36505"/>
                    <a:pt x="87749" y="36481"/>
                  </a:cubicBezTo>
                  <a:close/>
                  <a:moveTo>
                    <a:pt x="965" y="35409"/>
                  </a:moveTo>
                  <a:cubicBezTo>
                    <a:pt x="917" y="35397"/>
                    <a:pt x="893" y="35350"/>
                    <a:pt x="905" y="35302"/>
                  </a:cubicBezTo>
                  <a:lnTo>
                    <a:pt x="905" y="35302"/>
                  </a:lnTo>
                  <a:cubicBezTo>
                    <a:pt x="917" y="35254"/>
                    <a:pt x="965" y="35231"/>
                    <a:pt x="1012" y="35243"/>
                  </a:cubicBezTo>
                  <a:lnTo>
                    <a:pt x="1012" y="35243"/>
                  </a:lnTo>
                  <a:cubicBezTo>
                    <a:pt x="1048" y="35254"/>
                    <a:pt x="1084" y="35290"/>
                    <a:pt x="1072" y="35350"/>
                  </a:cubicBezTo>
                  <a:lnTo>
                    <a:pt x="1072" y="35350"/>
                  </a:lnTo>
                  <a:cubicBezTo>
                    <a:pt x="1060" y="35397"/>
                    <a:pt x="1024" y="35409"/>
                    <a:pt x="989" y="35409"/>
                  </a:cubicBezTo>
                  <a:lnTo>
                    <a:pt x="989" y="35409"/>
                  </a:lnTo>
                  <a:close/>
                  <a:moveTo>
                    <a:pt x="87225" y="33933"/>
                  </a:moveTo>
                  <a:lnTo>
                    <a:pt x="87225" y="33933"/>
                  </a:lnTo>
                  <a:cubicBezTo>
                    <a:pt x="87214" y="33885"/>
                    <a:pt x="87237" y="33849"/>
                    <a:pt x="87285" y="33838"/>
                  </a:cubicBezTo>
                  <a:lnTo>
                    <a:pt x="87285" y="33838"/>
                  </a:lnTo>
                  <a:cubicBezTo>
                    <a:pt x="87333" y="33814"/>
                    <a:pt x="87368" y="33849"/>
                    <a:pt x="87392" y="33897"/>
                  </a:cubicBezTo>
                  <a:lnTo>
                    <a:pt x="87392" y="33897"/>
                  </a:lnTo>
                  <a:cubicBezTo>
                    <a:pt x="87404" y="33933"/>
                    <a:pt x="87380" y="33980"/>
                    <a:pt x="87333" y="33992"/>
                  </a:cubicBezTo>
                  <a:lnTo>
                    <a:pt x="87333" y="33992"/>
                  </a:lnTo>
                  <a:lnTo>
                    <a:pt x="87309" y="33992"/>
                  </a:lnTo>
                  <a:lnTo>
                    <a:pt x="87309" y="33992"/>
                  </a:lnTo>
                  <a:cubicBezTo>
                    <a:pt x="87273" y="34004"/>
                    <a:pt x="87225" y="33980"/>
                    <a:pt x="87225" y="33933"/>
                  </a:cubicBezTo>
                  <a:close/>
                  <a:moveTo>
                    <a:pt x="1560" y="32897"/>
                  </a:moveTo>
                  <a:cubicBezTo>
                    <a:pt x="1512" y="32873"/>
                    <a:pt x="1489" y="32837"/>
                    <a:pt x="1500" y="32790"/>
                  </a:cubicBezTo>
                  <a:lnTo>
                    <a:pt x="1500" y="32790"/>
                  </a:lnTo>
                  <a:lnTo>
                    <a:pt x="1500" y="32790"/>
                  </a:lnTo>
                  <a:lnTo>
                    <a:pt x="1500" y="32790"/>
                  </a:lnTo>
                  <a:cubicBezTo>
                    <a:pt x="1512" y="32742"/>
                    <a:pt x="1560" y="32718"/>
                    <a:pt x="1608" y="32730"/>
                  </a:cubicBezTo>
                  <a:lnTo>
                    <a:pt x="1608" y="32730"/>
                  </a:lnTo>
                  <a:cubicBezTo>
                    <a:pt x="1643" y="32742"/>
                    <a:pt x="1679" y="32790"/>
                    <a:pt x="1667" y="32837"/>
                  </a:cubicBezTo>
                  <a:lnTo>
                    <a:pt x="1667" y="32837"/>
                  </a:lnTo>
                  <a:cubicBezTo>
                    <a:pt x="1655" y="32861"/>
                    <a:pt x="1620" y="32897"/>
                    <a:pt x="1584" y="32897"/>
                  </a:cubicBezTo>
                  <a:lnTo>
                    <a:pt x="1584" y="32897"/>
                  </a:lnTo>
                  <a:close/>
                  <a:moveTo>
                    <a:pt x="86535" y="31433"/>
                  </a:moveTo>
                  <a:cubicBezTo>
                    <a:pt x="86523" y="31385"/>
                    <a:pt x="86559" y="31349"/>
                    <a:pt x="86594" y="31325"/>
                  </a:cubicBezTo>
                  <a:lnTo>
                    <a:pt x="86594" y="31325"/>
                  </a:lnTo>
                  <a:cubicBezTo>
                    <a:pt x="86642" y="31313"/>
                    <a:pt x="86690" y="31349"/>
                    <a:pt x="86702" y="31385"/>
                  </a:cubicBezTo>
                  <a:lnTo>
                    <a:pt x="86702" y="31385"/>
                  </a:lnTo>
                  <a:cubicBezTo>
                    <a:pt x="86714" y="31433"/>
                    <a:pt x="86690" y="31480"/>
                    <a:pt x="86642" y="31492"/>
                  </a:cubicBezTo>
                  <a:lnTo>
                    <a:pt x="86642" y="31492"/>
                  </a:lnTo>
                  <a:lnTo>
                    <a:pt x="86618" y="31492"/>
                  </a:lnTo>
                  <a:lnTo>
                    <a:pt x="86618" y="31492"/>
                  </a:lnTo>
                  <a:cubicBezTo>
                    <a:pt x="86583" y="31492"/>
                    <a:pt x="86559" y="31480"/>
                    <a:pt x="86535" y="31433"/>
                  </a:cubicBezTo>
                  <a:close/>
                  <a:moveTo>
                    <a:pt x="2298" y="30397"/>
                  </a:moveTo>
                  <a:cubicBezTo>
                    <a:pt x="2262" y="30373"/>
                    <a:pt x="2227" y="30337"/>
                    <a:pt x="2262" y="30290"/>
                  </a:cubicBezTo>
                  <a:lnTo>
                    <a:pt x="2262" y="30290"/>
                  </a:lnTo>
                  <a:cubicBezTo>
                    <a:pt x="2274" y="30242"/>
                    <a:pt x="2322" y="30218"/>
                    <a:pt x="2358" y="30230"/>
                  </a:cubicBezTo>
                  <a:lnTo>
                    <a:pt x="2358" y="30230"/>
                  </a:lnTo>
                  <a:cubicBezTo>
                    <a:pt x="2405" y="30242"/>
                    <a:pt x="2441" y="30290"/>
                    <a:pt x="2405" y="30337"/>
                  </a:cubicBezTo>
                  <a:lnTo>
                    <a:pt x="2405" y="30337"/>
                  </a:lnTo>
                  <a:cubicBezTo>
                    <a:pt x="2393" y="30361"/>
                    <a:pt x="2358" y="30397"/>
                    <a:pt x="2334" y="30397"/>
                  </a:cubicBezTo>
                  <a:lnTo>
                    <a:pt x="2334" y="30397"/>
                  </a:lnTo>
                  <a:cubicBezTo>
                    <a:pt x="2322" y="30409"/>
                    <a:pt x="2322" y="30397"/>
                    <a:pt x="2298" y="30397"/>
                  </a:cubicBezTo>
                  <a:close/>
                  <a:moveTo>
                    <a:pt x="85701" y="28980"/>
                  </a:moveTo>
                  <a:cubicBezTo>
                    <a:pt x="85690" y="28932"/>
                    <a:pt x="85701" y="28885"/>
                    <a:pt x="85749" y="28873"/>
                  </a:cubicBezTo>
                  <a:lnTo>
                    <a:pt x="85749" y="28873"/>
                  </a:lnTo>
                  <a:cubicBezTo>
                    <a:pt x="85797" y="28861"/>
                    <a:pt x="85844" y="28873"/>
                    <a:pt x="85856" y="28920"/>
                  </a:cubicBezTo>
                  <a:lnTo>
                    <a:pt x="85856" y="28920"/>
                  </a:lnTo>
                  <a:cubicBezTo>
                    <a:pt x="85868" y="28968"/>
                    <a:pt x="85844" y="29004"/>
                    <a:pt x="85809" y="29027"/>
                  </a:cubicBezTo>
                  <a:lnTo>
                    <a:pt x="85809" y="29027"/>
                  </a:lnTo>
                  <a:lnTo>
                    <a:pt x="85785" y="29027"/>
                  </a:lnTo>
                  <a:lnTo>
                    <a:pt x="85785" y="29027"/>
                  </a:lnTo>
                  <a:cubicBezTo>
                    <a:pt x="85749" y="29039"/>
                    <a:pt x="85725" y="29027"/>
                    <a:pt x="85701" y="28980"/>
                  </a:cubicBezTo>
                  <a:close/>
                  <a:moveTo>
                    <a:pt x="3191" y="27956"/>
                  </a:moveTo>
                  <a:cubicBezTo>
                    <a:pt x="3155" y="27932"/>
                    <a:pt x="3132" y="27873"/>
                    <a:pt x="3155" y="27849"/>
                  </a:cubicBezTo>
                  <a:lnTo>
                    <a:pt x="3155" y="27849"/>
                  </a:lnTo>
                  <a:cubicBezTo>
                    <a:pt x="3167" y="27801"/>
                    <a:pt x="3215" y="27789"/>
                    <a:pt x="3251" y="27801"/>
                  </a:cubicBezTo>
                  <a:lnTo>
                    <a:pt x="3251" y="27801"/>
                  </a:lnTo>
                  <a:cubicBezTo>
                    <a:pt x="3298" y="27813"/>
                    <a:pt x="3322" y="27861"/>
                    <a:pt x="3298" y="27908"/>
                  </a:cubicBezTo>
                  <a:lnTo>
                    <a:pt x="3298" y="27908"/>
                  </a:lnTo>
                  <a:cubicBezTo>
                    <a:pt x="3286" y="27932"/>
                    <a:pt x="3251" y="27956"/>
                    <a:pt x="3227" y="27956"/>
                  </a:cubicBezTo>
                  <a:lnTo>
                    <a:pt x="3227" y="27956"/>
                  </a:lnTo>
                  <a:cubicBezTo>
                    <a:pt x="3215" y="27968"/>
                    <a:pt x="3215" y="27956"/>
                    <a:pt x="3191" y="27956"/>
                  </a:cubicBezTo>
                  <a:close/>
                  <a:moveTo>
                    <a:pt x="84737" y="26587"/>
                  </a:moveTo>
                  <a:cubicBezTo>
                    <a:pt x="84725" y="26539"/>
                    <a:pt x="84737" y="26491"/>
                    <a:pt x="84785" y="26480"/>
                  </a:cubicBezTo>
                  <a:lnTo>
                    <a:pt x="84785" y="26480"/>
                  </a:lnTo>
                  <a:cubicBezTo>
                    <a:pt x="84832" y="26468"/>
                    <a:pt x="84868" y="26480"/>
                    <a:pt x="84892" y="26527"/>
                  </a:cubicBezTo>
                  <a:lnTo>
                    <a:pt x="84892" y="26527"/>
                  </a:lnTo>
                  <a:cubicBezTo>
                    <a:pt x="84904" y="26575"/>
                    <a:pt x="84892" y="26611"/>
                    <a:pt x="84844" y="26622"/>
                  </a:cubicBezTo>
                  <a:lnTo>
                    <a:pt x="84844" y="26622"/>
                  </a:lnTo>
                  <a:cubicBezTo>
                    <a:pt x="84832" y="26622"/>
                    <a:pt x="84832" y="26646"/>
                    <a:pt x="84809" y="26646"/>
                  </a:cubicBezTo>
                  <a:lnTo>
                    <a:pt x="84809" y="26646"/>
                  </a:lnTo>
                  <a:cubicBezTo>
                    <a:pt x="84785" y="26646"/>
                    <a:pt x="84749" y="26611"/>
                    <a:pt x="84737" y="26587"/>
                  </a:cubicBezTo>
                  <a:close/>
                  <a:moveTo>
                    <a:pt x="4239" y="25575"/>
                  </a:moveTo>
                  <a:cubicBezTo>
                    <a:pt x="4191" y="25551"/>
                    <a:pt x="4179" y="25491"/>
                    <a:pt x="4191" y="25468"/>
                  </a:cubicBezTo>
                  <a:lnTo>
                    <a:pt x="4191" y="25468"/>
                  </a:lnTo>
                  <a:lnTo>
                    <a:pt x="4191" y="25468"/>
                  </a:lnTo>
                  <a:lnTo>
                    <a:pt x="4191" y="25468"/>
                  </a:lnTo>
                  <a:cubicBezTo>
                    <a:pt x="4203" y="25420"/>
                    <a:pt x="4263" y="25408"/>
                    <a:pt x="4298" y="25420"/>
                  </a:cubicBezTo>
                  <a:lnTo>
                    <a:pt x="4298" y="25420"/>
                  </a:lnTo>
                  <a:cubicBezTo>
                    <a:pt x="4346" y="25432"/>
                    <a:pt x="4358" y="25491"/>
                    <a:pt x="4346" y="25527"/>
                  </a:cubicBezTo>
                  <a:lnTo>
                    <a:pt x="4346" y="25527"/>
                  </a:lnTo>
                  <a:cubicBezTo>
                    <a:pt x="4334" y="25551"/>
                    <a:pt x="4298" y="25575"/>
                    <a:pt x="4263" y="25575"/>
                  </a:cubicBezTo>
                  <a:lnTo>
                    <a:pt x="4263" y="25575"/>
                  </a:lnTo>
                  <a:close/>
                  <a:moveTo>
                    <a:pt x="83642" y="24241"/>
                  </a:moveTo>
                  <a:cubicBezTo>
                    <a:pt x="83618" y="24205"/>
                    <a:pt x="83642" y="24158"/>
                    <a:pt x="83666" y="24122"/>
                  </a:cubicBezTo>
                  <a:lnTo>
                    <a:pt x="83666" y="24122"/>
                  </a:lnTo>
                  <a:cubicBezTo>
                    <a:pt x="83713" y="24110"/>
                    <a:pt x="83761" y="24122"/>
                    <a:pt x="83773" y="24158"/>
                  </a:cubicBezTo>
                  <a:lnTo>
                    <a:pt x="83773" y="24158"/>
                  </a:lnTo>
                  <a:cubicBezTo>
                    <a:pt x="83785" y="24205"/>
                    <a:pt x="83773" y="24241"/>
                    <a:pt x="83737" y="24265"/>
                  </a:cubicBezTo>
                  <a:lnTo>
                    <a:pt x="83737" y="24265"/>
                  </a:lnTo>
                  <a:cubicBezTo>
                    <a:pt x="83725" y="24277"/>
                    <a:pt x="83713" y="24277"/>
                    <a:pt x="83713" y="24277"/>
                  </a:cubicBezTo>
                  <a:lnTo>
                    <a:pt x="83713" y="24277"/>
                  </a:lnTo>
                  <a:cubicBezTo>
                    <a:pt x="83677" y="24289"/>
                    <a:pt x="83654" y="24277"/>
                    <a:pt x="83642" y="24241"/>
                  </a:cubicBezTo>
                  <a:close/>
                  <a:moveTo>
                    <a:pt x="5394" y="23253"/>
                  </a:moveTo>
                  <a:cubicBezTo>
                    <a:pt x="5358" y="23229"/>
                    <a:pt x="5334" y="23170"/>
                    <a:pt x="5370" y="23146"/>
                  </a:cubicBezTo>
                  <a:lnTo>
                    <a:pt x="5370" y="23146"/>
                  </a:lnTo>
                  <a:cubicBezTo>
                    <a:pt x="5382" y="23098"/>
                    <a:pt x="5441" y="23086"/>
                    <a:pt x="5477" y="23122"/>
                  </a:cubicBezTo>
                  <a:lnTo>
                    <a:pt x="5477" y="23122"/>
                  </a:lnTo>
                  <a:cubicBezTo>
                    <a:pt x="5513" y="23134"/>
                    <a:pt x="5537" y="23193"/>
                    <a:pt x="5501" y="23217"/>
                  </a:cubicBezTo>
                  <a:lnTo>
                    <a:pt x="5501" y="23217"/>
                  </a:lnTo>
                  <a:cubicBezTo>
                    <a:pt x="5489" y="23253"/>
                    <a:pt x="5453" y="23265"/>
                    <a:pt x="5430" y="23265"/>
                  </a:cubicBezTo>
                  <a:lnTo>
                    <a:pt x="5430" y="23265"/>
                  </a:lnTo>
                  <a:cubicBezTo>
                    <a:pt x="5430" y="23265"/>
                    <a:pt x="5418" y="23253"/>
                    <a:pt x="5394" y="23253"/>
                  </a:cubicBezTo>
                  <a:close/>
                  <a:moveTo>
                    <a:pt x="82392" y="21979"/>
                  </a:moveTo>
                  <a:cubicBezTo>
                    <a:pt x="82356" y="21943"/>
                    <a:pt x="82368" y="21896"/>
                    <a:pt x="82415" y="21860"/>
                  </a:cubicBezTo>
                  <a:lnTo>
                    <a:pt x="82415" y="21860"/>
                  </a:lnTo>
                  <a:cubicBezTo>
                    <a:pt x="82463" y="21836"/>
                    <a:pt x="82511" y="21848"/>
                    <a:pt x="82534" y="21896"/>
                  </a:cubicBezTo>
                  <a:lnTo>
                    <a:pt x="82534" y="21896"/>
                  </a:lnTo>
                  <a:cubicBezTo>
                    <a:pt x="82570" y="21943"/>
                    <a:pt x="82546" y="21979"/>
                    <a:pt x="82511" y="22003"/>
                  </a:cubicBezTo>
                  <a:lnTo>
                    <a:pt x="82511" y="22003"/>
                  </a:lnTo>
                  <a:cubicBezTo>
                    <a:pt x="82487" y="22015"/>
                    <a:pt x="82475" y="22015"/>
                    <a:pt x="82463" y="22015"/>
                  </a:cubicBezTo>
                  <a:lnTo>
                    <a:pt x="82463" y="22015"/>
                  </a:lnTo>
                  <a:cubicBezTo>
                    <a:pt x="82427" y="22027"/>
                    <a:pt x="82403" y="22003"/>
                    <a:pt x="82392" y="21979"/>
                  </a:cubicBezTo>
                  <a:close/>
                  <a:moveTo>
                    <a:pt x="6704" y="21003"/>
                  </a:moveTo>
                  <a:cubicBezTo>
                    <a:pt x="6668" y="20967"/>
                    <a:pt x="6668" y="20931"/>
                    <a:pt x="6680" y="20884"/>
                  </a:cubicBezTo>
                  <a:lnTo>
                    <a:pt x="6680" y="20884"/>
                  </a:lnTo>
                  <a:cubicBezTo>
                    <a:pt x="6704" y="20836"/>
                    <a:pt x="6751" y="20836"/>
                    <a:pt x="6799" y="20848"/>
                  </a:cubicBezTo>
                  <a:lnTo>
                    <a:pt x="6799" y="20848"/>
                  </a:lnTo>
                  <a:cubicBezTo>
                    <a:pt x="6846" y="20884"/>
                    <a:pt x="6846" y="20931"/>
                    <a:pt x="6823" y="20967"/>
                  </a:cubicBezTo>
                  <a:lnTo>
                    <a:pt x="6823" y="20967"/>
                  </a:lnTo>
                  <a:cubicBezTo>
                    <a:pt x="6811" y="21003"/>
                    <a:pt x="6787" y="21015"/>
                    <a:pt x="6751" y="21015"/>
                  </a:cubicBezTo>
                  <a:lnTo>
                    <a:pt x="6751" y="21015"/>
                  </a:lnTo>
                  <a:cubicBezTo>
                    <a:pt x="6739" y="21015"/>
                    <a:pt x="6727" y="21015"/>
                    <a:pt x="6704" y="21003"/>
                  </a:cubicBezTo>
                  <a:close/>
                  <a:moveTo>
                    <a:pt x="81022" y="19776"/>
                  </a:moveTo>
                  <a:lnTo>
                    <a:pt x="81022" y="19776"/>
                  </a:lnTo>
                  <a:cubicBezTo>
                    <a:pt x="80987" y="19741"/>
                    <a:pt x="80999" y="19693"/>
                    <a:pt x="81046" y="19657"/>
                  </a:cubicBezTo>
                  <a:lnTo>
                    <a:pt x="81046" y="19657"/>
                  </a:lnTo>
                  <a:cubicBezTo>
                    <a:pt x="81082" y="19633"/>
                    <a:pt x="81141" y="19645"/>
                    <a:pt x="81165" y="19681"/>
                  </a:cubicBezTo>
                  <a:lnTo>
                    <a:pt x="81165" y="19681"/>
                  </a:lnTo>
                  <a:lnTo>
                    <a:pt x="81165" y="19681"/>
                  </a:lnTo>
                  <a:lnTo>
                    <a:pt x="81165" y="19681"/>
                  </a:lnTo>
                  <a:cubicBezTo>
                    <a:pt x="81201" y="19717"/>
                    <a:pt x="81177" y="19764"/>
                    <a:pt x="81141" y="19800"/>
                  </a:cubicBezTo>
                  <a:lnTo>
                    <a:pt x="81141" y="19800"/>
                  </a:lnTo>
                  <a:cubicBezTo>
                    <a:pt x="81118" y="19812"/>
                    <a:pt x="81106" y="19812"/>
                    <a:pt x="81094" y="19812"/>
                  </a:cubicBezTo>
                  <a:lnTo>
                    <a:pt x="81094" y="19812"/>
                  </a:lnTo>
                  <a:cubicBezTo>
                    <a:pt x="81046" y="19824"/>
                    <a:pt x="81034" y="19812"/>
                    <a:pt x="81022" y="19776"/>
                  </a:cubicBezTo>
                  <a:close/>
                  <a:moveTo>
                    <a:pt x="8132" y="18824"/>
                  </a:moveTo>
                  <a:cubicBezTo>
                    <a:pt x="8097" y="18800"/>
                    <a:pt x="8097" y="18752"/>
                    <a:pt x="8120" y="18705"/>
                  </a:cubicBezTo>
                  <a:lnTo>
                    <a:pt x="8120" y="18705"/>
                  </a:lnTo>
                  <a:cubicBezTo>
                    <a:pt x="8156" y="18669"/>
                    <a:pt x="8204" y="18669"/>
                    <a:pt x="8239" y="18693"/>
                  </a:cubicBezTo>
                  <a:lnTo>
                    <a:pt x="8239" y="18693"/>
                  </a:lnTo>
                  <a:cubicBezTo>
                    <a:pt x="8287" y="18729"/>
                    <a:pt x="8287" y="18764"/>
                    <a:pt x="8251" y="18812"/>
                  </a:cubicBezTo>
                  <a:lnTo>
                    <a:pt x="8251" y="18812"/>
                  </a:lnTo>
                  <a:cubicBezTo>
                    <a:pt x="8239" y="18848"/>
                    <a:pt x="8216" y="18848"/>
                    <a:pt x="8180" y="18848"/>
                  </a:cubicBezTo>
                  <a:lnTo>
                    <a:pt x="8180" y="18848"/>
                  </a:lnTo>
                  <a:cubicBezTo>
                    <a:pt x="8180" y="18860"/>
                    <a:pt x="8156" y="18848"/>
                    <a:pt x="8132" y="18824"/>
                  </a:cubicBezTo>
                  <a:close/>
                  <a:moveTo>
                    <a:pt x="79510" y="17681"/>
                  </a:moveTo>
                  <a:cubicBezTo>
                    <a:pt x="79486" y="17657"/>
                    <a:pt x="79498" y="17598"/>
                    <a:pt x="79534" y="17562"/>
                  </a:cubicBezTo>
                  <a:lnTo>
                    <a:pt x="79534" y="17562"/>
                  </a:lnTo>
                  <a:cubicBezTo>
                    <a:pt x="79558" y="17538"/>
                    <a:pt x="79617" y="17550"/>
                    <a:pt x="79653" y="17586"/>
                  </a:cubicBezTo>
                  <a:lnTo>
                    <a:pt x="79653" y="17586"/>
                  </a:lnTo>
                  <a:cubicBezTo>
                    <a:pt x="79677" y="17609"/>
                    <a:pt x="79665" y="17669"/>
                    <a:pt x="79629" y="17705"/>
                  </a:cubicBezTo>
                  <a:lnTo>
                    <a:pt x="79629" y="17705"/>
                  </a:lnTo>
                  <a:cubicBezTo>
                    <a:pt x="79617" y="17717"/>
                    <a:pt x="79605" y="17717"/>
                    <a:pt x="79594" y="17717"/>
                  </a:cubicBezTo>
                  <a:lnTo>
                    <a:pt x="79594" y="17717"/>
                  </a:lnTo>
                  <a:cubicBezTo>
                    <a:pt x="79546" y="17717"/>
                    <a:pt x="79534" y="17693"/>
                    <a:pt x="79510" y="17681"/>
                  </a:cubicBezTo>
                  <a:close/>
                  <a:moveTo>
                    <a:pt x="9704" y="16764"/>
                  </a:moveTo>
                  <a:cubicBezTo>
                    <a:pt x="9668" y="16728"/>
                    <a:pt x="9656" y="16669"/>
                    <a:pt x="9692" y="16645"/>
                  </a:cubicBezTo>
                  <a:lnTo>
                    <a:pt x="9692" y="16645"/>
                  </a:lnTo>
                  <a:cubicBezTo>
                    <a:pt x="9716" y="16609"/>
                    <a:pt x="9775" y="16597"/>
                    <a:pt x="9799" y="16621"/>
                  </a:cubicBezTo>
                  <a:lnTo>
                    <a:pt x="9799" y="16621"/>
                  </a:lnTo>
                  <a:cubicBezTo>
                    <a:pt x="9835" y="16657"/>
                    <a:pt x="9847" y="16705"/>
                    <a:pt x="9823" y="16740"/>
                  </a:cubicBezTo>
                  <a:lnTo>
                    <a:pt x="9823" y="16740"/>
                  </a:lnTo>
                  <a:cubicBezTo>
                    <a:pt x="9799" y="16764"/>
                    <a:pt x="9775" y="16776"/>
                    <a:pt x="9763" y="16776"/>
                  </a:cubicBezTo>
                  <a:lnTo>
                    <a:pt x="9763" y="16776"/>
                  </a:lnTo>
                  <a:cubicBezTo>
                    <a:pt x="9728" y="16776"/>
                    <a:pt x="9716" y="16776"/>
                    <a:pt x="9704" y="16764"/>
                  </a:cubicBezTo>
                  <a:close/>
                  <a:moveTo>
                    <a:pt x="77891" y="15657"/>
                  </a:moveTo>
                  <a:cubicBezTo>
                    <a:pt x="77867" y="15633"/>
                    <a:pt x="77867" y="15573"/>
                    <a:pt x="77903" y="15538"/>
                  </a:cubicBezTo>
                  <a:lnTo>
                    <a:pt x="77903" y="15538"/>
                  </a:lnTo>
                  <a:cubicBezTo>
                    <a:pt x="77939" y="15514"/>
                    <a:pt x="77998" y="15514"/>
                    <a:pt x="78022" y="15550"/>
                  </a:cubicBezTo>
                  <a:lnTo>
                    <a:pt x="78022" y="15550"/>
                  </a:lnTo>
                  <a:cubicBezTo>
                    <a:pt x="78058" y="15585"/>
                    <a:pt x="78058" y="15645"/>
                    <a:pt x="78010" y="15681"/>
                  </a:cubicBezTo>
                  <a:lnTo>
                    <a:pt x="78010" y="15681"/>
                  </a:lnTo>
                  <a:cubicBezTo>
                    <a:pt x="77998" y="15693"/>
                    <a:pt x="77986" y="15693"/>
                    <a:pt x="77951" y="15693"/>
                  </a:cubicBezTo>
                  <a:lnTo>
                    <a:pt x="77951" y="15693"/>
                  </a:lnTo>
                  <a:cubicBezTo>
                    <a:pt x="77927" y="15693"/>
                    <a:pt x="77903" y="15681"/>
                    <a:pt x="77891" y="15657"/>
                  </a:cubicBezTo>
                  <a:close/>
                  <a:moveTo>
                    <a:pt x="11383" y="14788"/>
                  </a:moveTo>
                  <a:cubicBezTo>
                    <a:pt x="11347" y="14752"/>
                    <a:pt x="11335" y="14692"/>
                    <a:pt x="11371" y="14657"/>
                  </a:cubicBezTo>
                  <a:lnTo>
                    <a:pt x="11371" y="14657"/>
                  </a:lnTo>
                  <a:cubicBezTo>
                    <a:pt x="11395" y="14633"/>
                    <a:pt x="11454" y="14621"/>
                    <a:pt x="11490" y="14645"/>
                  </a:cubicBezTo>
                  <a:lnTo>
                    <a:pt x="11490" y="14645"/>
                  </a:lnTo>
                  <a:cubicBezTo>
                    <a:pt x="11514" y="14680"/>
                    <a:pt x="11526" y="14740"/>
                    <a:pt x="11502" y="14764"/>
                  </a:cubicBezTo>
                  <a:lnTo>
                    <a:pt x="11502" y="14764"/>
                  </a:lnTo>
                  <a:cubicBezTo>
                    <a:pt x="11490" y="14788"/>
                    <a:pt x="11454" y="14800"/>
                    <a:pt x="11442" y="14800"/>
                  </a:cubicBezTo>
                  <a:lnTo>
                    <a:pt x="11442" y="14800"/>
                  </a:lnTo>
                  <a:cubicBezTo>
                    <a:pt x="11406" y="14800"/>
                    <a:pt x="11395" y="14800"/>
                    <a:pt x="11383" y="14788"/>
                  </a:cubicBezTo>
                  <a:close/>
                  <a:moveTo>
                    <a:pt x="76153" y="13740"/>
                  </a:moveTo>
                  <a:cubicBezTo>
                    <a:pt x="76117" y="13716"/>
                    <a:pt x="76117" y="13645"/>
                    <a:pt x="76153" y="13621"/>
                  </a:cubicBezTo>
                  <a:lnTo>
                    <a:pt x="76153" y="13621"/>
                  </a:lnTo>
                  <a:cubicBezTo>
                    <a:pt x="76176" y="13597"/>
                    <a:pt x="76236" y="13597"/>
                    <a:pt x="76272" y="13621"/>
                  </a:cubicBezTo>
                  <a:lnTo>
                    <a:pt x="76272" y="13621"/>
                  </a:lnTo>
                  <a:cubicBezTo>
                    <a:pt x="76296" y="13645"/>
                    <a:pt x="76296" y="13716"/>
                    <a:pt x="76272" y="13740"/>
                  </a:cubicBezTo>
                  <a:lnTo>
                    <a:pt x="76272" y="13740"/>
                  </a:lnTo>
                  <a:cubicBezTo>
                    <a:pt x="76260" y="13752"/>
                    <a:pt x="76236" y="13764"/>
                    <a:pt x="76212" y="13764"/>
                  </a:cubicBezTo>
                  <a:lnTo>
                    <a:pt x="76212" y="13764"/>
                  </a:lnTo>
                  <a:cubicBezTo>
                    <a:pt x="76176" y="13764"/>
                    <a:pt x="76165" y="13752"/>
                    <a:pt x="76153" y="13740"/>
                  </a:cubicBezTo>
                  <a:close/>
                  <a:moveTo>
                    <a:pt x="13169" y="12895"/>
                  </a:moveTo>
                  <a:cubicBezTo>
                    <a:pt x="13133" y="12859"/>
                    <a:pt x="13133" y="12799"/>
                    <a:pt x="13169" y="12775"/>
                  </a:cubicBezTo>
                  <a:lnTo>
                    <a:pt x="13169" y="12775"/>
                  </a:lnTo>
                  <a:lnTo>
                    <a:pt x="13169" y="12775"/>
                  </a:lnTo>
                  <a:lnTo>
                    <a:pt x="13169" y="12775"/>
                  </a:lnTo>
                  <a:cubicBezTo>
                    <a:pt x="13192" y="12740"/>
                    <a:pt x="13252" y="12740"/>
                    <a:pt x="13288" y="12775"/>
                  </a:cubicBezTo>
                  <a:lnTo>
                    <a:pt x="13288" y="12775"/>
                  </a:lnTo>
                  <a:cubicBezTo>
                    <a:pt x="13311" y="12799"/>
                    <a:pt x="13311" y="12859"/>
                    <a:pt x="13288" y="12895"/>
                  </a:cubicBezTo>
                  <a:lnTo>
                    <a:pt x="13288" y="12895"/>
                  </a:lnTo>
                  <a:cubicBezTo>
                    <a:pt x="13276" y="12906"/>
                    <a:pt x="13252" y="12918"/>
                    <a:pt x="13228" y="12918"/>
                  </a:cubicBezTo>
                  <a:lnTo>
                    <a:pt x="13228" y="12918"/>
                  </a:lnTo>
                  <a:cubicBezTo>
                    <a:pt x="13216" y="12918"/>
                    <a:pt x="13181" y="12906"/>
                    <a:pt x="13169" y="12895"/>
                  </a:cubicBezTo>
                  <a:close/>
                  <a:moveTo>
                    <a:pt x="74295" y="11918"/>
                  </a:moveTo>
                  <a:cubicBezTo>
                    <a:pt x="74260" y="11894"/>
                    <a:pt x="74260" y="11835"/>
                    <a:pt x="74295" y="11799"/>
                  </a:cubicBezTo>
                  <a:lnTo>
                    <a:pt x="74295" y="11799"/>
                  </a:lnTo>
                  <a:cubicBezTo>
                    <a:pt x="74319" y="11775"/>
                    <a:pt x="74379" y="11775"/>
                    <a:pt x="74414" y="11799"/>
                  </a:cubicBezTo>
                  <a:lnTo>
                    <a:pt x="74414" y="11799"/>
                  </a:lnTo>
                  <a:cubicBezTo>
                    <a:pt x="74438" y="11835"/>
                    <a:pt x="74438" y="11894"/>
                    <a:pt x="74414" y="11918"/>
                  </a:cubicBezTo>
                  <a:lnTo>
                    <a:pt x="74414" y="11918"/>
                  </a:lnTo>
                  <a:cubicBezTo>
                    <a:pt x="74391" y="11942"/>
                    <a:pt x="74367" y="11954"/>
                    <a:pt x="74355" y="11954"/>
                  </a:cubicBezTo>
                  <a:lnTo>
                    <a:pt x="74355" y="11954"/>
                  </a:lnTo>
                  <a:cubicBezTo>
                    <a:pt x="74331" y="11954"/>
                    <a:pt x="74319" y="11942"/>
                    <a:pt x="74295" y="11918"/>
                  </a:cubicBezTo>
                  <a:close/>
                  <a:moveTo>
                    <a:pt x="15062" y="11121"/>
                  </a:moveTo>
                  <a:cubicBezTo>
                    <a:pt x="15026" y="11085"/>
                    <a:pt x="15026" y="11025"/>
                    <a:pt x="15074" y="11001"/>
                  </a:cubicBezTo>
                  <a:lnTo>
                    <a:pt x="15074" y="11001"/>
                  </a:lnTo>
                  <a:cubicBezTo>
                    <a:pt x="15097" y="10966"/>
                    <a:pt x="15157" y="10966"/>
                    <a:pt x="15193" y="11013"/>
                  </a:cubicBezTo>
                  <a:lnTo>
                    <a:pt x="15193" y="11013"/>
                  </a:lnTo>
                  <a:cubicBezTo>
                    <a:pt x="15216" y="11049"/>
                    <a:pt x="15216" y="11109"/>
                    <a:pt x="15193" y="11132"/>
                  </a:cubicBezTo>
                  <a:lnTo>
                    <a:pt x="15193" y="11132"/>
                  </a:lnTo>
                  <a:cubicBezTo>
                    <a:pt x="15181" y="11156"/>
                    <a:pt x="15157" y="11156"/>
                    <a:pt x="15133" y="11156"/>
                  </a:cubicBezTo>
                  <a:lnTo>
                    <a:pt x="15133" y="11156"/>
                  </a:lnTo>
                  <a:cubicBezTo>
                    <a:pt x="15097" y="11144"/>
                    <a:pt x="15086" y="11144"/>
                    <a:pt x="15062" y="11121"/>
                  </a:cubicBezTo>
                  <a:close/>
                  <a:moveTo>
                    <a:pt x="72343" y="10228"/>
                  </a:moveTo>
                  <a:lnTo>
                    <a:pt x="72343" y="10228"/>
                  </a:lnTo>
                  <a:cubicBezTo>
                    <a:pt x="72307" y="10192"/>
                    <a:pt x="72295" y="10132"/>
                    <a:pt x="72331" y="10108"/>
                  </a:cubicBezTo>
                  <a:lnTo>
                    <a:pt x="72331" y="10108"/>
                  </a:lnTo>
                  <a:cubicBezTo>
                    <a:pt x="72355" y="10073"/>
                    <a:pt x="72402" y="10061"/>
                    <a:pt x="72450" y="10097"/>
                  </a:cubicBezTo>
                  <a:lnTo>
                    <a:pt x="72450" y="10097"/>
                  </a:lnTo>
                  <a:lnTo>
                    <a:pt x="72450" y="10097"/>
                  </a:lnTo>
                  <a:lnTo>
                    <a:pt x="72450" y="10097"/>
                  </a:lnTo>
                  <a:cubicBezTo>
                    <a:pt x="72474" y="10120"/>
                    <a:pt x="72486" y="10168"/>
                    <a:pt x="72462" y="10216"/>
                  </a:cubicBezTo>
                  <a:lnTo>
                    <a:pt x="72462" y="10216"/>
                  </a:lnTo>
                  <a:cubicBezTo>
                    <a:pt x="72450" y="10228"/>
                    <a:pt x="72414" y="10239"/>
                    <a:pt x="72402" y="10239"/>
                  </a:cubicBezTo>
                  <a:lnTo>
                    <a:pt x="72402" y="10239"/>
                  </a:lnTo>
                  <a:cubicBezTo>
                    <a:pt x="72390" y="10239"/>
                    <a:pt x="72355" y="10228"/>
                    <a:pt x="72343" y="10228"/>
                  </a:cubicBezTo>
                  <a:close/>
                  <a:moveTo>
                    <a:pt x="17062" y="9466"/>
                  </a:moveTo>
                  <a:cubicBezTo>
                    <a:pt x="17038" y="9442"/>
                    <a:pt x="17050" y="9382"/>
                    <a:pt x="17086" y="9346"/>
                  </a:cubicBezTo>
                  <a:lnTo>
                    <a:pt x="17086" y="9346"/>
                  </a:lnTo>
                  <a:cubicBezTo>
                    <a:pt x="17110" y="9323"/>
                    <a:pt x="17169" y="9323"/>
                    <a:pt x="17205" y="9358"/>
                  </a:cubicBezTo>
                  <a:lnTo>
                    <a:pt x="17205" y="9358"/>
                  </a:lnTo>
                  <a:cubicBezTo>
                    <a:pt x="17229" y="9394"/>
                    <a:pt x="17217" y="9454"/>
                    <a:pt x="17181" y="9477"/>
                  </a:cubicBezTo>
                  <a:lnTo>
                    <a:pt x="17181" y="9477"/>
                  </a:lnTo>
                  <a:cubicBezTo>
                    <a:pt x="17169" y="9501"/>
                    <a:pt x="17157" y="9501"/>
                    <a:pt x="17145" y="9501"/>
                  </a:cubicBezTo>
                  <a:lnTo>
                    <a:pt x="17145" y="9501"/>
                  </a:lnTo>
                  <a:cubicBezTo>
                    <a:pt x="17098" y="9501"/>
                    <a:pt x="17086" y="9477"/>
                    <a:pt x="17062" y="9466"/>
                  </a:cubicBezTo>
                  <a:close/>
                  <a:moveTo>
                    <a:pt x="70307" y="8632"/>
                  </a:moveTo>
                  <a:cubicBezTo>
                    <a:pt x="70259" y="8608"/>
                    <a:pt x="70259" y="8561"/>
                    <a:pt x="70283" y="8513"/>
                  </a:cubicBezTo>
                  <a:lnTo>
                    <a:pt x="70283" y="8513"/>
                  </a:lnTo>
                  <a:cubicBezTo>
                    <a:pt x="70319" y="8465"/>
                    <a:pt x="70366" y="8465"/>
                    <a:pt x="70402" y="8501"/>
                  </a:cubicBezTo>
                  <a:lnTo>
                    <a:pt x="70402" y="8501"/>
                  </a:lnTo>
                  <a:cubicBezTo>
                    <a:pt x="70438" y="8525"/>
                    <a:pt x="70450" y="8573"/>
                    <a:pt x="70426" y="8620"/>
                  </a:cubicBezTo>
                  <a:lnTo>
                    <a:pt x="70426" y="8620"/>
                  </a:lnTo>
                  <a:cubicBezTo>
                    <a:pt x="70402" y="8632"/>
                    <a:pt x="70378" y="8644"/>
                    <a:pt x="70342" y="8644"/>
                  </a:cubicBezTo>
                  <a:lnTo>
                    <a:pt x="70342" y="8644"/>
                  </a:lnTo>
                  <a:cubicBezTo>
                    <a:pt x="70331" y="8644"/>
                    <a:pt x="70319" y="8632"/>
                    <a:pt x="70307" y="8632"/>
                  </a:cubicBezTo>
                  <a:close/>
                  <a:moveTo>
                    <a:pt x="19146" y="7918"/>
                  </a:moveTo>
                  <a:cubicBezTo>
                    <a:pt x="19122" y="7894"/>
                    <a:pt x="19134" y="7834"/>
                    <a:pt x="19169" y="7799"/>
                  </a:cubicBezTo>
                  <a:lnTo>
                    <a:pt x="19169" y="7799"/>
                  </a:lnTo>
                  <a:cubicBezTo>
                    <a:pt x="19205" y="7775"/>
                    <a:pt x="19253" y="7787"/>
                    <a:pt x="19288" y="7811"/>
                  </a:cubicBezTo>
                  <a:lnTo>
                    <a:pt x="19288" y="7811"/>
                  </a:lnTo>
                  <a:cubicBezTo>
                    <a:pt x="19312" y="7846"/>
                    <a:pt x="19300" y="7906"/>
                    <a:pt x="19265" y="7930"/>
                  </a:cubicBezTo>
                  <a:lnTo>
                    <a:pt x="19265" y="7930"/>
                  </a:lnTo>
                  <a:cubicBezTo>
                    <a:pt x="19253" y="7953"/>
                    <a:pt x="19241" y="7953"/>
                    <a:pt x="19229" y="7953"/>
                  </a:cubicBezTo>
                  <a:lnTo>
                    <a:pt x="19229" y="7953"/>
                  </a:lnTo>
                  <a:cubicBezTo>
                    <a:pt x="19193" y="7965"/>
                    <a:pt x="19169" y="7953"/>
                    <a:pt x="19146" y="7918"/>
                  </a:cubicBezTo>
                  <a:close/>
                  <a:moveTo>
                    <a:pt x="68164" y="7156"/>
                  </a:moveTo>
                  <a:cubicBezTo>
                    <a:pt x="68116" y="7132"/>
                    <a:pt x="68116" y="7084"/>
                    <a:pt x="68128" y="7037"/>
                  </a:cubicBezTo>
                  <a:lnTo>
                    <a:pt x="68128" y="7037"/>
                  </a:lnTo>
                  <a:cubicBezTo>
                    <a:pt x="68164" y="7001"/>
                    <a:pt x="68199" y="7001"/>
                    <a:pt x="68247" y="7013"/>
                  </a:cubicBezTo>
                  <a:lnTo>
                    <a:pt x="68247" y="7013"/>
                  </a:lnTo>
                  <a:lnTo>
                    <a:pt x="68247" y="7013"/>
                  </a:lnTo>
                  <a:lnTo>
                    <a:pt x="68247" y="7013"/>
                  </a:lnTo>
                  <a:cubicBezTo>
                    <a:pt x="68283" y="7037"/>
                    <a:pt x="68295" y="7084"/>
                    <a:pt x="68283" y="7132"/>
                  </a:cubicBezTo>
                  <a:lnTo>
                    <a:pt x="68283" y="7132"/>
                  </a:lnTo>
                  <a:cubicBezTo>
                    <a:pt x="68259" y="7156"/>
                    <a:pt x="68235" y="7180"/>
                    <a:pt x="68199" y="7180"/>
                  </a:cubicBezTo>
                  <a:lnTo>
                    <a:pt x="68199" y="7180"/>
                  </a:lnTo>
                  <a:cubicBezTo>
                    <a:pt x="68187" y="7180"/>
                    <a:pt x="68175" y="7180"/>
                    <a:pt x="68164" y="7156"/>
                  </a:cubicBezTo>
                  <a:close/>
                  <a:moveTo>
                    <a:pt x="21324" y="6501"/>
                  </a:moveTo>
                  <a:cubicBezTo>
                    <a:pt x="21289" y="6465"/>
                    <a:pt x="21312" y="6418"/>
                    <a:pt x="21348" y="6382"/>
                  </a:cubicBezTo>
                  <a:lnTo>
                    <a:pt x="21348" y="6382"/>
                  </a:lnTo>
                  <a:cubicBezTo>
                    <a:pt x="21396" y="6358"/>
                    <a:pt x="21443" y="6370"/>
                    <a:pt x="21467" y="6418"/>
                  </a:cubicBezTo>
                  <a:lnTo>
                    <a:pt x="21467" y="6418"/>
                  </a:lnTo>
                  <a:cubicBezTo>
                    <a:pt x="21503" y="6465"/>
                    <a:pt x="21491" y="6501"/>
                    <a:pt x="21443" y="6537"/>
                  </a:cubicBezTo>
                  <a:lnTo>
                    <a:pt x="21443" y="6537"/>
                  </a:lnTo>
                  <a:cubicBezTo>
                    <a:pt x="21432" y="6549"/>
                    <a:pt x="21408" y="6549"/>
                    <a:pt x="21396" y="6549"/>
                  </a:cubicBezTo>
                  <a:lnTo>
                    <a:pt x="21396" y="6549"/>
                  </a:lnTo>
                  <a:cubicBezTo>
                    <a:pt x="21372" y="6549"/>
                    <a:pt x="21336" y="6537"/>
                    <a:pt x="21324" y="6501"/>
                  </a:cubicBezTo>
                  <a:close/>
                  <a:moveTo>
                    <a:pt x="65937" y="5822"/>
                  </a:moveTo>
                  <a:cubicBezTo>
                    <a:pt x="65901" y="5810"/>
                    <a:pt x="65878" y="5751"/>
                    <a:pt x="65913" y="5703"/>
                  </a:cubicBezTo>
                  <a:lnTo>
                    <a:pt x="65913" y="5703"/>
                  </a:lnTo>
                  <a:cubicBezTo>
                    <a:pt x="65937" y="5656"/>
                    <a:pt x="65985" y="5644"/>
                    <a:pt x="66032" y="5667"/>
                  </a:cubicBezTo>
                  <a:lnTo>
                    <a:pt x="66032" y="5667"/>
                  </a:lnTo>
                  <a:cubicBezTo>
                    <a:pt x="66080" y="5703"/>
                    <a:pt x="66080" y="5751"/>
                    <a:pt x="66056" y="5787"/>
                  </a:cubicBezTo>
                  <a:lnTo>
                    <a:pt x="66056" y="5787"/>
                  </a:lnTo>
                  <a:cubicBezTo>
                    <a:pt x="66044" y="5822"/>
                    <a:pt x="66020" y="5834"/>
                    <a:pt x="65985" y="5834"/>
                  </a:cubicBezTo>
                  <a:lnTo>
                    <a:pt x="65985" y="5834"/>
                  </a:lnTo>
                  <a:cubicBezTo>
                    <a:pt x="65961" y="5834"/>
                    <a:pt x="65961" y="5834"/>
                    <a:pt x="65937" y="5822"/>
                  </a:cubicBezTo>
                  <a:close/>
                  <a:moveTo>
                    <a:pt x="23575" y="5227"/>
                  </a:moveTo>
                  <a:cubicBezTo>
                    <a:pt x="23551" y="5179"/>
                    <a:pt x="23575" y="5132"/>
                    <a:pt x="23598" y="5108"/>
                  </a:cubicBezTo>
                  <a:lnTo>
                    <a:pt x="23598" y="5108"/>
                  </a:lnTo>
                  <a:cubicBezTo>
                    <a:pt x="23646" y="5096"/>
                    <a:pt x="23694" y="5108"/>
                    <a:pt x="23706" y="5132"/>
                  </a:cubicBezTo>
                  <a:lnTo>
                    <a:pt x="23706" y="5132"/>
                  </a:lnTo>
                  <a:cubicBezTo>
                    <a:pt x="23718" y="5179"/>
                    <a:pt x="23706" y="5227"/>
                    <a:pt x="23670" y="5251"/>
                  </a:cubicBezTo>
                  <a:lnTo>
                    <a:pt x="23670" y="5251"/>
                  </a:lnTo>
                  <a:cubicBezTo>
                    <a:pt x="23658" y="5251"/>
                    <a:pt x="23646" y="5275"/>
                    <a:pt x="23634" y="5275"/>
                  </a:cubicBezTo>
                  <a:lnTo>
                    <a:pt x="23634" y="5275"/>
                  </a:lnTo>
                  <a:cubicBezTo>
                    <a:pt x="23610" y="5275"/>
                    <a:pt x="23598" y="5251"/>
                    <a:pt x="23575" y="5227"/>
                  </a:cubicBezTo>
                  <a:close/>
                  <a:moveTo>
                    <a:pt x="63639" y="4620"/>
                  </a:moveTo>
                  <a:cubicBezTo>
                    <a:pt x="63592" y="4596"/>
                    <a:pt x="63580" y="4536"/>
                    <a:pt x="63592" y="4513"/>
                  </a:cubicBezTo>
                  <a:lnTo>
                    <a:pt x="63592" y="4513"/>
                  </a:lnTo>
                  <a:cubicBezTo>
                    <a:pt x="63603" y="4465"/>
                    <a:pt x="63663" y="4453"/>
                    <a:pt x="63699" y="4465"/>
                  </a:cubicBezTo>
                  <a:lnTo>
                    <a:pt x="63699" y="4465"/>
                  </a:lnTo>
                  <a:cubicBezTo>
                    <a:pt x="63734" y="4477"/>
                    <a:pt x="63758" y="4536"/>
                    <a:pt x="63734" y="4584"/>
                  </a:cubicBezTo>
                  <a:lnTo>
                    <a:pt x="63734" y="4584"/>
                  </a:lnTo>
                  <a:cubicBezTo>
                    <a:pt x="63723" y="4620"/>
                    <a:pt x="63699" y="4632"/>
                    <a:pt x="63663" y="4632"/>
                  </a:cubicBezTo>
                  <a:lnTo>
                    <a:pt x="63663" y="4632"/>
                  </a:lnTo>
                  <a:cubicBezTo>
                    <a:pt x="63663" y="4632"/>
                    <a:pt x="63651" y="4620"/>
                    <a:pt x="63639" y="4620"/>
                  </a:cubicBezTo>
                  <a:close/>
                  <a:moveTo>
                    <a:pt x="25908" y="4084"/>
                  </a:moveTo>
                  <a:cubicBezTo>
                    <a:pt x="25896" y="4036"/>
                    <a:pt x="25908" y="3989"/>
                    <a:pt x="25956" y="3977"/>
                  </a:cubicBezTo>
                  <a:lnTo>
                    <a:pt x="25956" y="3977"/>
                  </a:lnTo>
                  <a:cubicBezTo>
                    <a:pt x="25992" y="3965"/>
                    <a:pt x="26039" y="3977"/>
                    <a:pt x="26051" y="4024"/>
                  </a:cubicBezTo>
                  <a:lnTo>
                    <a:pt x="26051" y="4024"/>
                  </a:lnTo>
                  <a:cubicBezTo>
                    <a:pt x="26075" y="4060"/>
                    <a:pt x="26051" y="4108"/>
                    <a:pt x="26015" y="4120"/>
                  </a:cubicBezTo>
                  <a:lnTo>
                    <a:pt x="26015" y="4120"/>
                  </a:lnTo>
                  <a:cubicBezTo>
                    <a:pt x="25992" y="4120"/>
                    <a:pt x="25980" y="4143"/>
                    <a:pt x="25980" y="4143"/>
                  </a:cubicBezTo>
                  <a:lnTo>
                    <a:pt x="25980" y="4143"/>
                  </a:lnTo>
                  <a:cubicBezTo>
                    <a:pt x="25956" y="4120"/>
                    <a:pt x="25920" y="4108"/>
                    <a:pt x="25908" y="4084"/>
                  </a:cubicBezTo>
                  <a:close/>
                  <a:moveTo>
                    <a:pt x="61282" y="3548"/>
                  </a:moveTo>
                  <a:lnTo>
                    <a:pt x="61282" y="3548"/>
                  </a:lnTo>
                  <a:cubicBezTo>
                    <a:pt x="61234" y="3524"/>
                    <a:pt x="61222" y="3465"/>
                    <a:pt x="61234" y="3441"/>
                  </a:cubicBezTo>
                  <a:lnTo>
                    <a:pt x="61234" y="3441"/>
                  </a:lnTo>
                  <a:cubicBezTo>
                    <a:pt x="61258" y="3393"/>
                    <a:pt x="61294" y="3381"/>
                    <a:pt x="61341" y="3393"/>
                  </a:cubicBezTo>
                  <a:lnTo>
                    <a:pt x="61341" y="3393"/>
                  </a:lnTo>
                  <a:cubicBezTo>
                    <a:pt x="61389" y="3417"/>
                    <a:pt x="61401" y="3465"/>
                    <a:pt x="61389" y="3501"/>
                  </a:cubicBezTo>
                  <a:lnTo>
                    <a:pt x="61389" y="3501"/>
                  </a:lnTo>
                  <a:cubicBezTo>
                    <a:pt x="61377" y="3524"/>
                    <a:pt x="61341" y="3548"/>
                    <a:pt x="61317" y="3548"/>
                  </a:cubicBezTo>
                  <a:lnTo>
                    <a:pt x="61317" y="3548"/>
                  </a:lnTo>
                  <a:cubicBezTo>
                    <a:pt x="61294" y="3560"/>
                    <a:pt x="61282" y="3560"/>
                    <a:pt x="61282" y="3548"/>
                  </a:cubicBezTo>
                  <a:close/>
                  <a:moveTo>
                    <a:pt x="28290" y="3072"/>
                  </a:moveTo>
                  <a:cubicBezTo>
                    <a:pt x="28278" y="3024"/>
                    <a:pt x="28290" y="2977"/>
                    <a:pt x="28337" y="2965"/>
                  </a:cubicBezTo>
                  <a:lnTo>
                    <a:pt x="28337" y="2965"/>
                  </a:lnTo>
                  <a:lnTo>
                    <a:pt x="28337" y="2965"/>
                  </a:lnTo>
                  <a:lnTo>
                    <a:pt x="28337" y="2965"/>
                  </a:lnTo>
                  <a:cubicBezTo>
                    <a:pt x="28373" y="2953"/>
                    <a:pt x="28421" y="2965"/>
                    <a:pt x="28432" y="3012"/>
                  </a:cubicBezTo>
                  <a:lnTo>
                    <a:pt x="28432" y="3012"/>
                  </a:lnTo>
                  <a:cubicBezTo>
                    <a:pt x="28456" y="3048"/>
                    <a:pt x="28432" y="3096"/>
                    <a:pt x="28397" y="3108"/>
                  </a:cubicBezTo>
                  <a:lnTo>
                    <a:pt x="28397" y="3108"/>
                  </a:lnTo>
                  <a:lnTo>
                    <a:pt x="28361" y="3108"/>
                  </a:lnTo>
                  <a:lnTo>
                    <a:pt x="28361" y="3108"/>
                  </a:lnTo>
                  <a:cubicBezTo>
                    <a:pt x="28337" y="3131"/>
                    <a:pt x="28301" y="3096"/>
                    <a:pt x="28290" y="3072"/>
                  </a:cubicBezTo>
                  <a:close/>
                  <a:moveTo>
                    <a:pt x="58853" y="2619"/>
                  </a:moveTo>
                  <a:cubicBezTo>
                    <a:pt x="58817" y="2608"/>
                    <a:pt x="58781" y="2560"/>
                    <a:pt x="58817" y="2512"/>
                  </a:cubicBezTo>
                  <a:lnTo>
                    <a:pt x="58817" y="2512"/>
                  </a:lnTo>
                  <a:cubicBezTo>
                    <a:pt x="58829" y="2477"/>
                    <a:pt x="58877" y="2441"/>
                    <a:pt x="58912" y="2477"/>
                  </a:cubicBezTo>
                  <a:lnTo>
                    <a:pt x="58912" y="2477"/>
                  </a:lnTo>
                  <a:lnTo>
                    <a:pt x="58912" y="2477"/>
                  </a:lnTo>
                  <a:lnTo>
                    <a:pt x="58912" y="2477"/>
                  </a:lnTo>
                  <a:cubicBezTo>
                    <a:pt x="58960" y="2489"/>
                    <a:pt x="58996" y="2536"/>
                    <a:pt x="58960" y="2572"/>
                  </a:cubicBezTo>
                  <a:lnTo>
                    <a:pt x="58960" y="2572"/>
                  </a:lnTo>
                  <a:cubicBezTo>
                    <a:pt x="58948" y="2608"/>
                    <a:pt x="58912" y="2631"/>
                    <a:pt x="58889" y="2631"/>
                  </a:cubicBezTo>
                  <a:lnTo>
                    <a:pt x="58889" y="2631"/>
                  </a:lnTo>
                  <a:cubicBezTo>
                    <a:pt x="58877" y="2619"/>
                    <a:pt x="58853" y="2619"/>
                    <a:pt x="58853" y="2619"/>
                  </a:cubicBezTo>
                  <a:close/>
                  <a:moveTo>
                    <a:pt x="30742" y="2203"/>
                  </a:moveTo>
                  <a:cubicBezTo>
                    <a:pt x="30730" y="2155"/>
                    <a:pt x="30754" y="2119"/>
                    <a:pt x="30790" y="2096"/>
                  </a:cubicBezTo>
                  <a:lnTo>
                    <a:pt x="30790" y="2096"/>
                  </a:lnTo>
                  <a:cubicBezTo>
                    <a:pt x="30837" y="2084"/>
                    <a:pt x="30873" y="2119"/>
                    <a:pt x="30897" y="2155"/>
                  </a:cubicBezTo>
                  <a:lnTo>
                    <a:pt x="30897" y="2155"/>
                  </a:lnTo>
                  <a:cubicBezTo>
                    <a:pt x="30909" y="2203"/>
                    <a:pt x="30873" y="2250"/>
                    <a:pt x="30849" y="2262"/>
                  </a:cubicBezTo>
                  <a:lnTo>
                    <a:pt x="30849" y="2262"/>
                  </a:lnTo>
                  <a:lnTo>
                    <a:pt x="30814" y="2262"/>
                  </a:lnTo>
                  <a:lnTo>
                    <a:pt x="30814" y="2262"/>
                  </a:lnTo>
                  <a:cubicBezTo>
                    <a:pt x="30778" y="2262"/>
                    <a:pt x="30742" y="2238"/>
                    <a:pt x="30742" y="2203"/>
                  </a:cubicBezTo>
                  <a:close/>
                  <a:moveTo>
                    <a:pt x="56388" y="1834"/>
                  </a:moveTo>
                  <a:cubicBezTo>
                    <a:pt x="56341" y="1822"/>
                    <a:pt x="56317" y="1774"/>
                    <a:pt x="56329" y="1727"/>
                  </a:cubicBezTo>
                  <a:lnTo>
                    <a:pt x="56329" y="1727"/>
                  </a:lnTo>
                  <a:cubicBezTo>
                    <a:pt x="56341" y="1679"/>
                    <a:pt x="56388" y="1655"/>
                    <a:pt x="56436" y="1667"/>
                  </a:cubicBezTo>
                  <a:lnTo>
                    <a:pt x="56436" y="1667"/>
                  </a:lnTo>
                  <a:cubicBezTo>
                    <a:pt x="56472" y="1691"/>
                    <a:pt x="56507" y="1727"/>
                    <a:pt x="56495" y="1774"/>
                  </a:cubicBezTo>
                  <a:lnTo>
                    <a:pt x="56495" y="1774"/>
                  </a:lnTo>
                  <a:cubicBezTo>
                    <a:pt x="56472" y="1798"/>
                    <a:pt x="56448" y="1834"/>
                    <a:pt x="56412" y="1834"/>
                  </a:cubicBezTo>
                  <a:lnTo>
                    <a:pt x="56412" y="1834"/>
                  </a:lnTo>
                  <a:cubicBezTo>
                    <a:pt x="56400" y="1846"/>
                    <a:pt x="56388" y="1846"/>
                    <a:pt x="56388" y="1834"/>
                  </a:cubicBezTo>
                  <a:close/>
                  <a:moveTo>
                    <a:pt x="33231" y="1476"/>
                  </a:moveTo>
                  <a:cubicBezTo>
                    <a:pt x="33219" y="1429"/>
                    <a:pt x="33243" y="1381"/>
                    <a:pt x="33290" y="1369"/>
                  </a:cubicBezTo>
                  <a:lnTo>
                    <a:pt x="33290" y="1369"/>
                  </a:lnTo>
                  <a:cubicBezTo>
                    <a:pt x="33338" y="1357"/>
                    <a:pt x="33374" y="1381"/>
                    <a:pt x="33397" y="1429"/>
                  </a:cubicBezTo>
                  <a:lnTo>
                    <a:pt x="33397" y="1429"/>
                  </a:lnTo>
                  <a:cubicBezTo>
                    <a:pt x="33409" y="1476"/>
                    <a:pt x="33385" y="1524"/>
                    <a:pt x="33338" y="1536"/>
                  </a:cubicBezTo>
                  <a:lnTo>
                    <a:pt x="33338" y="1536"/>
                  </a:lnTo>
                  <a:lnTo>
                    <a:pt x="33314" y="1536"/>
                  </a:lnTo>
                  <a:lnTo>
                    <a:pt x="33314" y="1536"/>
                  </a:lnTo>
                  <a:cubicBezTo>
                    <a:pt x="33278" y="1548"/>
                    <a:pt x="33243" y="1524"/>
                    <a:pt x="33231" y="1476"/>
                  </a:cubicBezTo>
                  <a:close/>
                  <a:moveTo>
                    <a:pt x="53876" y="1203"/>
                  </a:moveTo>
                  <a:lnTo>
                    <a:pt x="53876" y="1203"/>
                  </a:lnTo>
                  <a:cubicBezTo>
                    <a:pt x="53828" y="1191"/>
                    <a:pt x="53793" y="1143"/>
                    <a:pt x="53817" y="1107"/>
                  </a:cubicBezTo>
                  <a:lnTo>
                    <a:pt x="53817" y="1107"/>
                  </a:lnTo>
                  <a:cubicBezTo>
                    <a:pt x="53828" y="1060"/>
                    <a:pt x="53852" y="1024"/>
                    <a:pt x="53912" y="1048"/>
                  </a:cubicBezTo>
                  <a:lnTo>
                    <a:pt x="53912" y="1048"/>
                  </a:lnTo>
                  <a:cubicBezTo>
                    <a:pt x="53959" y="1060"/>
                    <a:pt x="53995" y="1084"/>
                    <a:pt x="53971" y="1131"/>
                  </a:cubicBezTo>
                  <a:lnTo>
                    <a:pt x="53971" y="1131"/>
                  </a:lnTo>
                  <a:cubicBezTo>
                    <a:pt x="53959" y="1179"/>
                    <a:pt x="53936" y="1203"/>
                    <a:pt x="53900" y="1203"/>
                  </a:cubicBezTo>
                  <a:lnTo>
                    <a:pt x="53900" y="1203"/>
                  </a:lnTo>
                  <a:close/>
                  <a:moveTo>
                    <a:pt x="35755" y="905"/>
                  </a:moveTo>
                  <a:cubicBezTo>
                    <a:pt x="35743" y="869"/>
                    <a:pt x="35779" y="822"/>
                    <a:pt x="35814" y="822"/>
                  </a:cubicBezTo>
                  <a:lnTo>
                    <a:pt x="35814" y="822"/>
                  </a:lnTo>
                  <a:cubicBezTo>
                    <a:pt x="35862" y="810"/>
                    <a:pt x="35910" y="834"/>
                    <a:pt x="35921" y="881"/>
                  </a:cubicBezTo>
                  <a:lnTo>
                    <a:pt x="35921" y="881"/>
                  </a:lnTo>
                  <a:cubicBezTo>
                    <a:pt x="35933" y="929"/>
                    <a:pt x="35910" y="965"/>
                    <a:pt x="35850" y="988"/>
                  </a:cubicBezTo>
                  <a:lnTo>
                    <a:pt x="35850" y="988"/>
                  </a:lnTo>
                  <a:lnTo>
                    <a:pt x="35838" y="988"/>
                  </a:lnTo>
                  <a:lnTo>
                    <a:pt x="35838" y="988"/>
                  </a:lnTo>
                  <a:cubicBezTo>
                    <a:pt x="35802" y="965"/>
                    <a:pt x="35779" y="941"/>
                    <a:pt x="35755" y="905"/>
                  </a:cubicBezTo>
                  <a:close/>
                  <a:moveTo>
                    <a:pt x="51328" y="714"/>
                  </a:moveTo>
                  <a:cubicBezTo>
                    <a:pt x="51281" y="703"/>
                    <a:pt x="51257" y="667"/>
                    <a:pt x="51257" y="631"/>
                  </a:cubicBezTo>
                  <a:lnTo>
                    <a:pt x="51257" y="631"/>
                  </a:lnTo>
                  <a:cubicBezTo>
                    <a:pt x="51269" y="584"/>
                    <a:pt x="51292" y="548"/>
                    <a:pt x="51340" y="548"/>
                  </a:cubicBezTo>
                  <a:lnTo>
                    <a:pt x="51340" y="548"/>
                  </a:lnTo>
                  <a:cubicBezTo>
                    <a:pt x="51388" y="572"/>
                    <a:pt x="51411" y="595"/>
                    <a:pt x="51411" y="643"/>
                  </a:cubicBezTo>
                  <a:lnTo>
                    <a:pt x="51411" y="643"/>
                  </a:lnTo>
                  <a:cubicBezTo>
                    <a:pt x="51411" y="691"/>
                    <a:pt x="51376" y="714"/>
                    <a:pt x="51328" y="714"/>
                  </a:cubicBezTo>
                  <a:lnTo>
                    <a:pt x="51328" y="714"/>
                  </a:lnTo>
                  <a:close/>
                  <a:moveTo>
                    <a:pt x="38315" y="476"/>
                  </a:moveTo>
                  <a:cubicBezTo>
                    <a:pt x="38303" y="429"/>
                    <a:pt x="38350" y="393"/>
                    <a:pt x="38398" y="393"/>
                  </a:cubicBezTo>
                  <a:lnTo>
                    <a:pt x="38398" y="393"/>
                  </a:lnTo>
                  <a:cubicBezTo>
                    <a:pt x="38434" y="393"/>
                    <a:pt x="38481" y="417"/>
                    <a:pt x="38481" y="464"/>
                  </a:cubicBezTo>
                  <a:lnTo>
                    <a:pt x="38481" y="464"/>
                  </a:lnTo>
                  <a:cubicBezTo>
                    <a:pt x="38493" y="512"/>
                    <a:pt x="38457" y="548"/>
                    <a:pt x="38410" y="548"/>
                  </a:cubicBezTo>
                  <a:lnTo>
                    <a:pt x="38410" y="548"/>
                  </a:lnTo>
                  <a:lnTo>
                    <a:pt x="38398" y="548"/>
                  </a:lnTo>
                  <a:lnTo>
                    <a:pt x="38398" y="548"/>
                  </a:lnTo>
                  <a:cubicBezTo>
                    <a:pt x="38362" y="548"/>
                    <a:pt x="38338" y="524"/>
                    <a:pt x="38315" y="476"/>
                  </a:cubicBezTo>
                  <a:close/>
                  <a:moveTo>
                    <a:pt x="48756" y="393"/>
                  </a:moveTo>
                  <a:lnTo>
                    <a:pt x="48756" y="393"/>
                  </a:lnTo>
                  <a:cubicBezTo>
                    <a:pt x="48709" y="393"/>
                    <a:pt x="48673" y="345"/>
                    <a:pt x="48673" y="298"/>
                  </a:cubicBezTo>
                  <a:lnTo>
                    <a:pt x="48673" y="298"/>
                  </a:lnTo>
                  <a:cubicBezTo>
                    <a:pt x="48673" y="250"/>
                    <a:pt x="48721" y="226"/>
                    <a:pt x="48768" y="226"/>
                  </a:cubicBezTo>
                  <a:lnTo>
                    <a:pt x="48768" y="226"/>
                  </a:lnTo>
                  <a:lnTo>
                    <a:pt x="48768" y="226"/>
                  </a:lnTo>
                  <a:lnTo>
                    <a:pt x="48768" y="226"/>
                  </a:lnTo>
                  <a:cubicBezTo>
                    <a:pt x="48816" y="226"/>
                    <a:pt x="48840" y="274"/>
                    <a:pt x="48840" y="310"/>
                  </a:cubicBezTo>
                  <a:lnTo>
                    <a:pt x="48840" y="310"/>
                  </a:lnTo>
                  <a:cubicBezTo>
                    <a:pt x="48840" y="357"/>
                    <a:pt x="48816" y="393"/>
                    <a:pt x="48756" y="393"/>
                  </a:cubicBezTo>
                  <a:lnTo>
                    <a:pt x="48756" y="393"/>
                  </a:lnTo>
                  <a:cubicBezTo>
                    <a:pt x="48768" y="393"/>
                    <a:pt x="48756" y="393"/>
                    <a:pt x="48756" y="393"/>
                  </a:cubicBezTo>
                  <a:close/>
                  <a:moveTo>
                    <a:pt x="40910" y="214"/>
                  </a:moveTo>
                  <a:cubicBezTo>
                    <a:pt x="40910" y="167"/>
                    <a:pt x="40934" y="119"/>
                    <a:pt x="40982" y="119"/>
                  </a:cubicBezTo>
                  <a:lnTo>
                    <a:pt x="40982" y="119"/>
                  </a:lnTo>
                  <a:cubicBezTo>
                    <a:pt x="41029" y="119"/>
                    <a:pt x="41077" y="155"/>
                    <a:pt x="41077" y="191"/>
                  </a:cubicBezTo>
                  <a:lnTo>
                    <a:pt x="41077" y="191"/>
                  </a:lnTo>
                  <a:cubicBezTo>
                    <a:pt x="41077" y="238"/>
                    <a:pt x="41041" y="286"/>
                    <a:pt x="40994" y="286"/>
                  </a:cubicBezTo>
                  <a:lnTo>
                    <a:pt x="40994" y="286"/>
                  </a:lnTo>
                  <a:lnTo>
                    <a:pt x="40994" y="286"/>
                  </a:lnTo>
                  <a:lnTo>
                    <a:pt x="40994" y="286"/>
                  </a:lnTo>
                  <a:cubicBezTo>
                    <a:pt x="40934" y="286"/>
                    <a:pt x="40910" y="250"/>
                    <a:pt x="40910" y="214"/>
                  </a:cubicBezTo>
                  <a:close/>
                  <a:moveTo>
                    <a:pt x="46173" y="214"/>
                  </a:moveTo>
                  <a:cubicBezTo>
                    <a:pt x="46137" y="214"/>
                    <a:pt x="46101" y="167"/>
                    <a:pt x="46101" y="119"/>
                  </a:cubicBezTo>
                  <a:lnTo>
                    <a:pt x="46101" y="119"/>
                  </a:lnTo>
                  <a:cubicBezTo>
                    <a:pt x="46101" y="72"/>
                    <a:pt x="46149" y="48"/>
                    <a:pt x="46197" y="48"/>
                  </a:cubicBezTo>
                  <a:lnTo>
                    <a:pt x="46197" y="48"/>
                  </a:lnTo>
                  <a:cubicBezTo>
                    <a:pt x="46232" y="48"/>
                    <a:pt x="46268" y="95"/>
                    <a:pt x="46268" y="131"/>
                  </a:cubicBezTo>
                  <a:lnTo>
                    <a:pt x="46268" y="131"/>
                  </a:lnTo>
                  <a:cubicBezTo>
                    <a:pt x="46256" y="167"/>
                    <a:pt x="46220" y="214"/>
                    <a:pt x="46173" y="214"/>
                  </a:cubicBezTo>
                  <a:close/>
                  <a:moveTo>
                    <a:pt x="43494" y="95"/>
                  </a:moveTo>
                  <a:cubicBezTo>
                    <a:pt x="43494" y="48"/>
                    <a:pt x="43530" y="0"/>
                    <a:pt x="43577" y="0"/>
                  </a:cubicBezTo>
                  <a:lnTo>
                    <a:pt x="43577" y="0"/>
                  </a:lnTo>
                  <a:cubicBezTo>
                    <a:pt x="43613" y="0"/>
                    <a:pt x="43661" y="36"/>
                    <a:pt x="43661" y="72"/>
                  </a:cubicBezTo>
                  <a:lnTo>
                    <a:pt x="43661" y="72"/>
                  </a:lnTo>
                  <a:cubicBezTo>
                    <a:pt x="43661" y="119"/>
                    <a:pt x="43637" y="167"/>
                    <a:pt x="43577" y="167"/>
                  </a:cubicBezTo>
                  <a:lnTo>
                    <a:pt x="43577" y="167"/>
                  </a:lnTo>
                  <a:lnTo>
                    <a:pt x="43577" y="167"/>
                  </a:lnTo>
                  <a:lnTo>
                    <a:pt x="43577" y="167"/>
                  </a:lnTo>
                  <a:cubicBezTo>
                    <a:pt x="43530" y="167"/>
                    <a:pt x="43494" y="131"/>
                    <a:pt x="43494" y="95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68"/>
            <p:cNvSpPr/>
            <p:nvPr/>
          </p:nvSpPr>
          <p:spPr>
            <a:xfrm>
              <a:off x="1917018" y="-1860864"/>
              <a:ext cx="2935240" cy="2934149"/>
            </a:xfrm>
            <a:custGeom>
              <a:avLst/>
              <a:gdLst/>
              <a:ahLst/>
              <a:cxnLst/>
              <a:rect l="l" t="t" r="r" b="b"/>
              <a:pathLst>
                <a:path w="94131" h="94096" extrusionOk="0">
                  <a:moveTo>
                    <a:pt x="45780" y="94084"/>
                  </a:moveTo>
                  <a:cubicBezTo>
                    <a:pt x="45780" y="94060"/>
                    <a:pt x="45792" y="94060"/>
                    <a:pt x="45792" y="94060"/>
                  </a:cubicBezTo>
                  <a:lnTo>
                    <a:pt x="45792" y="94060"/>
                  </a:lnTo>
                  <a:cubicBezTo>
                    <a:pt x="45815" y="94060"/>
                    <a:pt x="45815" y="94084"/>
                    <a:pt x="45815" y="94084"/>
                  </a:cubicBezTo>
                  <a:lnTo>
                    <a:pt x="45815" y="94084"/>
                  </a:lnTo>
                  <a:cubicBezTo>
                    <a:pt x="45815" y="94096"/>
                    <a:pt x="45792" y="94096"/>
                    <a:pt x="45792" y="94096"/>
                  </a:cubicBezTo>
                  <a:lnTo>
                    <a:pt x="45792" y="94096"/>
                  </a:lnTo>
                  <a:cubicBezTo>
                    <a:pt x="45792" y="94096"/>
                    <a:pt x="45780" y="94096"/>
                    <a:pt x="45780" y="94084"/>
                  </a:cubicBezTo>
                  <a:close/>
                  <a:moveTo>
                    <a:pt x="48387" y="94084"/>
                  </a:moveTo>
                  <a:cubicBezTo>
                    <a:pt x="48387" y="94060"/>
                    <a:pt x="48399" y="94060"/>
                    <a:pt x="48399" y="94060"/>
                  </a:cubicBezTo>
                  <a:lnTo>
                    <a:pt x="48399" y="94060"/>
                  </a:lnTo>
                  <a:cubicBezTo>
                    <a:pt x="48411" y="94060"/>
                    <a:pt x="48411" y="94084"/>
                    <a:pt x="48411" y="94084"/>
                  </a:cubicBezTo>
                  <a:lnTo>
                    <a:pt x="48411" y="94084"/>
                  </a:lnTo>
                  <a:cubicBezTo>
                    <a:pt x="48411" y="94096"/>
                    <a:pt x="48399" y="94096"/>
                    <a:pt x="48399" y="94096"/>
                  </a:cubicBezTo>
                  <a:lnTo>
                    <a:pt x="48399" y="94096"/>
                  </a:lnTo>
                  <a:cubicBezTo>
                    <a:pt x="48387" y="94096"/>
                    <a:pt x="48387" y="94096"/>
                    <a:pt x="48387" y="94084"/>
                  </a:cubicBezTo>
                  <a:close/>
                  <a:moveTo>
                    <a:pt x="43220" y="93965"/>
                  </a:moveTo>
                  <a:cubicBezTo>
                    <a:pt x="43208" y="93965"/>
                    <a:pt x="43208" y="93941"/>
                    <a:pt x="43208" y="93941"/>
                  </a:cubicBezTo>
                  <a:lnTo>
                    <a:pt x="43208" y="93941"/>
                  </a:lnTo>
                  <a:cubicBezTo>
                    <a:pt x="43208" y="93929"/>
                    <a:pt x="43220" y="93929"/>
                    <a:pt x="43220" y="93929"/>
                  </a:cubicBezTo>
                  <a:lnTo>
                    <a:pt x="43220" y="93929"/>
                  </a:lnTo>
                  <a:cubicBezTo>
                    <a:pt x="43232" y="93929"/>
                    <a:pt x="43232" y="93941"/>
                    <a:pt x="43232" y="93941"/>
                  </a:cubicBezTo>
                  <a:lnTo>
                    <a:pt x="43232" y="93941"/>
                  </a:lnTo>
                  <a:cubicBezTo>
                    <a:pt x="43232" y="93941"/>
                    <a:pt x="43232" y="93965"/>
                    <a:pt x="43220" y="93965"/>
                  </a:cubicBezTo>
                  <a:close/>
                  <a:moveTo>
                    <a:pt x="50959" y="93929"/>
                  </a:moveTo>
                  <a:cubicBezTo>
                    <a:pt x="50959" y="93917"/>
                    <a:pt x="50971" y="93917"/>
                    <a:pt x="50971" y="93917"/>
                  </a:cubicBezTo>
                  <a:lnTo>
                    <a:pt x="50971" y="93917"/>
                  </a:lnTo>
                  <a:cubicBezTo>
                    <a:pt x="50995" y="93917"/>
                    <a:pt x="50995" y="93929"/>
                    <a:pt x="50995" y="93929"/>
                  </a:cubicBezTo>
                  <a:lnTo>
                    <a:pt x="50995" y="93929"/>
                  </a:lnTo>
                  <a:cubicBezTo>
                    <a:pt x="50995" y="93941"/>
                    <a:pt x="50971" y="93941"/>
                    <a:pt x="50971" y="93941"/>
                  </a:cubicBezTo>
                  <a:lnTo>
                    <a:pt x="50971" y="93941"/>
                  </a:lnTo>
                  <a:lnTo>
                    <a:pt x="50971" y="93941"/>
                  </a:lnTo>
                  <a:lnTo>
                    <a:pt x="50971" y="93941"/>
                  </a:lnTo>
                  <a:cubicBezTo>
                    <a:pt x="50971" y="93965"/>
                    <a:pt x="50959" y="93941"/>
                    <a:pt x="50959" y="93929"/>
                  </a:cubicBezTo>
                  <a:close/>
                  <a:moveTo>
                    <a:pt x="40648" y="93679"/>
                  </a:moveTo>
                  <a:cubicBezTo>
                    <a:pt x="40636" y="93679"/>
                    <a:pt x="40636" y="93667"/>
                    <a:pt x="40636" y="93643"/>
                  </a:cubicBezTo>
                  <a:lnTo>
                    <a:pt x="40636" y="93643"/>
                  </a:lnTo>
                  <a:cubicBezTo>
                    <a:pt x="40636" y="93631"/>
                    <a:pt x="40648" y="93631"/>
                    <a:pt x="40648" y="93631"/>
                  </a:cubicBezTo>
                  <a:lnTo>
                    <a:pt x="40648" y="93631"/>
                  </a:lnTo>
                  <a:cubicBezTo>
                    <a:pt x="40660" y="93631"/>
                    <a:pt x="40660" y="93643"/>
                    <a:pt x="40660" y="93667"/>
                  </a:cubicBezTo>
                  <a:lnTo>
                    <a:pt x="40660" y="93667"/>
                  </a:lnTo>
                  <a:cubicBezTo>
                    <a:pt x="40660" y="93679"/>
                    <a:pt x="40648" y="93679"/>
                    <a:pt x="40648" y="93679"/>
                  </a:cubicBezTo>
                  <a:lnTo>
                    <a:pt x="40648" y="93679"/>
                  </a:lnTo>
                  <a:close/>
                  <a:moveTo>
                    <a:pt x="53554" y="93643"/>
                  </a:moveTo>
                  <a:cubicBezTo>
                    <a:pt x="53554" y="93631"/>
                    <a:pt x="53554" y="93631"/>
                    <a:pt x="53566" y="93631"/>
                  </a:cubicBezTo>
                  <a:lnTo>
                    <a:pt x="53566" y="93631"/>
                  </a:lnTo>
                  <a:cubicBezTo>
                    <a:pt x="53578" y="93631"/>
                    <a:pt x="53578" y="93631"/>
                    <a:pt x="53590" y="93643"/>
                  </a:cubicBezTo>
                  <a:lnTo>
                    <a:pt x="53590" y="93643"/>
                  </a:lnTo>
                  <a:cubicBezTo>
                    <a:pt x="53590" y="93667"/>
                    <a:pt x="53578" y="93667"/>
                    <a:pt x="53578" y="93667"/>
                  </a:cubicBezTo>
                  <a:lnTo>
                    <a:pt x="53578" y="93667"/>
                  </a:lnTo>
                  <a:lnTo>
                    <a:pt x="53578" y="93667"/>
                  </a:lnTo>
                  <a:lnTo>
                    <a:pt x="53578" y="93667"/>
                  </a:lnTo>
                  <a:cubicBezTo>
                    <a:pt x="53554" y="93679"/>
                    <a:pt x="53554" y="93667"/>
                    <a:pt x="53554" y="93643"/>
                  </a:cubicBezTo>
                  <a:close/>
                  <a:moveTo>
                    <a:pt x="38088" y="93262"/>
                  </a:moveTo>
                  <a:cubicBezTo>
                    <a:pt x="38076" y="93262"/>
                    <a:pt x="38076" y="93250"/>
                    <a:pt x="38076" y="93226"/>
                  </a:cubicBezTo>
                  <a:lnTo>
                    <a:pt x="38076" y="93226"/>
                  </a:lnTo>
                  <a:cubicBezTo>
                    <a:pt x="38076" y="93215"/>
                    <a:pt x="38088" y="93215"/>
                    <a:pt x="38100" y="93215"/>
                  </a:cubicBezTo>
                  <a:lnTo>
                    <a:pt x="38100" y="93215"/>
                  </a:lnTo>
                  <a:cubicBezTo>
                    <a:pt x="38112" y="93215"/>
                    <a:pt x="38112" y="93226"/>
                    <a:pt x="38112" y="93250"/>
                  </a:cubicBezTo>
                  <a:lnTo>
                    <a:pt x="38112" y="93250"/>
                  </a:lnTo>
                  <a:cubicBezTo>
                    <a:pt x="38100" y="93250"/>
                    <a:pt x="38100" y="93262"/>
                    <a:pt x="38088" y="93262"/>
                  </a:cubicBezTo>
                  <a:close/>
                  <a:moveTo>
                    <a:pt x="56090" y="93226"/>
                  </a:moveTo>
                  <a:cubicBezTo>
                    <a:pt x="56090" y="93215"/>
                    <a:pt x="56090" y="93215"/>
                    <a:pt x="56114" y="93203"/>
                  </a:cubicBezTo>
                  <a:lnTo>
                    <a:pt x="56114" y="93203"/>
                  </a:lnTo>
                  <a:cubicBezTo>
                    <a:pt x="56126" y="93203"/>
                    <a:pt x="56126" y="93203"/>
                    <a:pt x="56138" y="93215"/>
                  </a:cubicBezTo>
                  <a:lnTo>
                    <a:pt x="56138" y="93215"/>
                  </a:lnTo>
                  <a:cubicBezTo>
                    <a:pt x="56138" y="93226"/>
                    <a:pt x="56138" y="93226"/>
                    <a:pt x="56126" y="93250"/>
                  </a:cubicBezTo>
                  <a:lnTo>
                    <a:pt x="56126" y="93250"/>
                  </a:lnTo>
                  <a:lnTo>
                    <a:pt x="56126" y="93250"/>
                  </a:lnTo>
                  <a:lnTo>
                    <a:pt x="56126" y="93250"/>
                  </a:lnTo>
                  <a:cubicBezTo>
                    <a:pt x="56114" y="93250"/>
                    <a:pt x="56114" y="93250"/>
                    <a:pt x="56090" y="93226"/>
                  </a:cubicBezTo>
                  <a:close/>
                  <a:moveTo>
                    <a:pt x="35552" y="92691"/>
                  </a:moveTo>
                  <a:cubicBezTo>
                    <a:pt x="35540" y="92691"/>
                    <a:pt x="35540" y="92679"/>
                    <a:pt x="35540" y="92667"/>
                  </a:cubicBezTo>
                  <a:lnTo>
                    <a:pt x="35540" y="92667"/>
                  </a:lnTo>
                  <a:cubicBezTo>
                    <a:pt x="35540" y="92655"/>
                    <a:pt x="35552" y="92655"/>
                    <a:pt x="35576" y="92655"/>
                  </a:cubicBezTo>
                  <a:lnTo>
                    <a:pt x="35576" y="92655"/>
                  </a:lnTo>
                  <a:cubicBezTo>
                    <a:pt x="35588" y="92655"/>
                    <a:pt x="35588" y="92667"/>
                    <a:pt x="35588" y="92679"/>
                  </a:cubicBezTo>
                  <a:lnTo>
                    <a:pt x="35588" y="92679"/>
                  </a:lnTo>
                  <a:cubicBezTo>
                    <a:pt x="35576" y="92691"/>
                    <a:pt x="35576" y="92691"/>
                    <a:pt x="35552" y="92691"/>
                  </a:cubicBezTo>
                  <a:close/>
                  <a:moveTo>
                    <a:pt x="58627" y="92667"/>
                  </a:moveTo>
                  <a:cubicBezTo>
                    <a:pt x="58627" y="92655"/>
                    <a:pt x="58627" y="92655"/>
                    <a:pt x="58638" y="92631"/>
                  </a:cubicBezTo>
                  <a:lnTo>
                    <a:pt x="58638" y="92631"/>
                  </a:lnTo>
                  <a:cubicBezTo>
                    <a:pt x="58650" y="92631"/>
                    <a:pt x="58650" y="92631"/>
                    <a:pt x="58674" y="92655"/>
                  </a:cubicBezTo>
                  <a:lnTo>
                    <a:pt x="58674" y="92655"/>
                  </a:lnTo>
                  <a:cubicBezTo>
                    <a:pt x="58674" y="92667"/>
                    <a:pt x="58674" y="92667"/>
                    <a:pt x="58650" y="92679"/>
                  </a:cubicBezTo>
                  <a:lnTo>
                    <a:pt x="58650" y="92679"/>
                  </a:lnTo>
                  <a:lnTo>
                    <a:pt x="58650" y="92679"/>
                  </a:lnTo>
                  <a:lnTo>
                    <a:pt x="58650" y="92679"/>
                  </a:lnTo>
                  <a:lnTo>
                    <a:pt x="58650" y="92679"/>
                  </a:lnTo>
                  <a:lnTo>
                    <a:pt x="58650" y="92679"/>
                  </a:lnTo>
                  <a:cubicBezTo>
                    <a:pt x="58638" y="92679"/>
                    <a:pt x="58638" y="92679"/>
                    <a:pt x="58627" y="92667"/>
                  </a:cubicBezTo>
                  <a:close/>
                  <a:moveTo>
                    <a:pt x="33052" y="92000"/>
                  </a:moveTo>
                  <a:cubicBezTo>
                    <a:pt x="33040" y="92000"/>
                    <a:pt x="33040" y="91976"/>
                    <a:pt x="33040" y="91964"/>
                  </a:cubicBezTo>
                  <a:lnTo>
                    <a:pt x="33040" y="91964"/>
                  </a:lnTo>
                  <a:cubicBezTo>
                    <a:pt x="33040" y="91952"/>
                    <a:pt x="33052" y="91952"/>
                    <a:pt x="33076" y="91952"/>
                  </a:cubicBezTo>
                  <a:lnTo>
                    <a:pt x="33076" y="91952"/>
                  </a:lnTo>
                  <a:cubicBezTo>
                    <a:pt x="33088" y="91952"/>
                    <a:pt x="33088" y="91964"/>
                    <a:pt x="33088" y="91976"/>
                  </a:cubicBezTo>
                  <a:lnTo>
                    <a:pt x="33088" y="91976"/>
                  </a:lnTo>
                  <a:cubicBezTo>
                    <a:pt x="33076" y="91976"/>
                    <a:pt x="33076" y="92000"/>
                    <a:pt x="33052" y="92000"/>
                  </a:cubicBezTo>
                  <a:lnTo>
                    <a:pt x="33052" y="92000"/>
                  </a:lnTo>
                  <a:close/>
                  <a:moveTo>
                    <a:pt x="61127" y="91964"/>
                  </a:moveTo>
                  <a:cubicBezTo>
                    <a:pt x="61127" y="91952"/>
                    <a:pt x="61127" y="91941"/>
                    <a:pt x="61139" y="91941"/>
                  </a:cubicBezTo>
                  <a:lnTo>
                    <a:pt x="61139" y="91941"/>
                  </a:lnTo>
                  <a:cubicBezTo>
                    <a:pt x="61151" y="91941"/>
                    <a:pt x="61151" y="91941"/>
                    <a:pt x="61174" y="91952"/>
                  </a:cubicBezTo>
                  <a:lnTo>
                    <a:pt x="61174" y="91952"/>
                  </a:lnTo>
                  <a:cubicBezTo>
                    <a:pt x="61174" y="91964"/>
                    <a:pt x="61174" y="91964"/>
                    <a:pt x="61151" y="91976"/>
                  </a:cubicBezTo>
                  <a:lnTo>
                    <a:pt x="61151" y="91976"/>
                  </a:lnTo>
                  <a:lnTo>
                    <a:pt x="61151" y="91976"/>
                  </a:lnTo>
                  <a:lnTo>
                    <a:pt x="61151" y="91976"/>
                  </a:lnTo>
                  <a:lnTo>
                    <a:pt x="61139" y="91976"/>
                  </a:lnTo>
                  <a:lnTo>
                    <a:pt x="61139" y="91976"/>
                  </a:lnTo>
                  <a:close/>
                  <a:moveTo>
                    <a:pt x="30599" y="91143"/>
                  </a:moveTo>
                  <a:cubicBezTo>
                    <a:pt x="30587" y="91143"/>
                    <a:pt x="30587" y="91131"/>
                    <a:pt x="30587" y="91119"/>
                  </a:cubicBezTo>
                  <a:lnTo>
                    <a:pt x="30587" y="91119"/>
                  </a:lnTo>
                  <a:cubicBezTo>
                    <a:pt x="30587" y="91107"/>
                    <a:pt x="30599" y="91107"/>
                    <a:pt x="30623" y="91107"/>
                  </a:cubicBezTo>
                  <a:lnTo>
                    <a:pt x="30623" y="91107"/>
                  </a:lnTo>
                  <a:cubicBezTo>
                    <a:pt x="30635" y="91107"/>
                    <a:pt x="30635" y="91119"/>
                    <a:pt x="30635" y="91131"/>
                  </a:cubicBezTo>
                  <a:lnTo>
                    <a:pt x="30635" y="91131"/>
                  </a:lnTo>
                  <a:cubicBezTo>
                    <a:pt x="30611" y="91143"/>
                    <a:pt x="30611" y="91143"/>
                    <a:pt x="30599" y="91143"/>
                  </a:cubicBezTo>
                  <a:lnTo>
                    <a:pt x="30599" y="91143"/>
                  </a:lnTo>
                  <a:close/>
                  <a:moveTo>
                    <a:pt x="63580" y="91119"/>
                  </a:moveTo>
                  <a:cubicBezTo>
                    <a:pt x="63580" y="91107"/>
                    <a:pt x="63580" y="91107"/>
                    <a:pt x="63591" y="91083"/>
                  </a:cubicBezTo>
                  <a:lnTo>
                    <a:pt x="63591" y="91083"/>
                  </a:lnTo>
                  <a:cubicBezTo>
                    <a:pt x="63615" y="91083"/>
                    <a:pt x="63615" y="91083"/>
                    <a:pt x="63627" y="91107"/>
                  </a:cubicBezTo>
                  <a:lnTo>
                    <a:pt x="63627" y="91107"/>
                  </a:lnTo>
                  <a:cubicBezTo>
                    <a:pt x="63627" y="91119"/>
                    <a:pt x="63627" y="91119"/>
                    <a:pt x="63615" y="91131"/>
                  </a:cubicBezTo>
                  <a:lnTo>
                    <a:pt x="63615" y="91131"/>
                  </a:lnTo>
                  <a:lnTo>
                    <a:pt x="63591" y="91131"/>
                  </a:lnTo>
                  <a:lnTo>
                    <a:pt x="63591" y="91131"/>
                  </a:lnTo>
                  <a:cubicBezTo>
                    <a:pt x="63580" y="91131"/>
                    <a:pt x="63580" y="91131"/>
                    <a:pt x="63580" y="91119"/>
                  </a:cubicBezTo>
                  <a:close/>
                  <a:moveTo>
                    <a:pt x="28194" y="90178"/>
                  </a:moveTo>
                  <a:cubicBezTo>
                    <a:pt x="28170" y="90178"/>
                    <a:pt x="28170" y="90167"/>
                    <a:pt x="28170" y="90155"/>
                  </a:cubicBezTo>
                  <a:lnTo>
                    <a:pt x="28170" y="90155"/>
                  </a:lnTo>
                  <a:cubicBezTo>
                    <a:pt x="28170" y="90131"/>
                    <a:pt x="28194" y="90131"/>
                    <a:pt x="28206" y="90131"/>
                  </a:cubicBezTo>
                  <a:lnTo>
                    <a:pt x="28206" y="90131"/>
                  </a:lnTo>
                  <a:cubicBezTo>
                    <a:pt x="28218" y="90131"/>
                    <a:pt x="28218" y="90155"/>
                    <a:pt x="28218" y="90167"/>
                  </a:cubicBezTo>
                  <a:lnTo>
                    <a:pt x="28218" y="90167"/>
                  </a:lnTo>
                  <a:cubicBezTo>
                    <a:pt x="28206" y="90167"/>
                    <a:pt x="28206" y="90178"/>
                    <a:pt x="28194" y="90178"/>
                  </a:cubicBezTo>
                  <a:lnTo>
                    <a:pt x="28194" y="90178"/>
                  </a:lnTo>
                  <a:close/>
                  <a:moveTo>
                    <a:pt x="65973" y="90155"/>
                  </a:moveTo>
                  <a:cubicBezTo>
                    <a:pt x="65973" y="90131"/>
                    <a:pt x="65973" y="90131"/>
                    <a:pt x="65996" y="90119"/>
                  </a:cubicBezTo>
                  <a:lnTo>
                    <a:pt x="65996" y="90119"/>
                  </a:lnTo>
                  <a:cubicBezTo>
                    <a:pt x="66008" y="90119"/>
                    <a:pt x="66020" y="90119"/>
                    <a:pt x="66020" y="90131"/>
                  </a:cubicBezTo>
                  <a:lnTo>
                    <a:pt x="66020" y="90131"/>
                  </a:lnTo>
                  <a:cubicBezTo>
                    <a:pt x="66020" y="90155"/>
                    <a:pt x="66020" y="90155"/>
                    <a:pt x="66008" y="90167"/>
                  </a:cubicBezTo>
                  <a:lnTo>
                    <a:pt x="66008" y="90167"/>
                  </a:lnTo>
                  <a:lnTo>
                    <a:pt x="66008" y="90167"/>
                  </a:lnTo>
                  <a:lnTo>
                    <a:pt x="66008" y="90167"/>
                  </a:lnTo>
                  <a:lnTo>
                    <a:pt x="65996" y="90167"/>
                  </a:lnTo>
                  <a:lnTo>
                    <a:pt x="65996" y="90167"/>
                  </a:lnTo>
                  <a:cubicBezTo>
                    <a:pt x="65973" y="90167"/>
                    <a:pt x="65973" y="90155"/>
                    <a:pt x="65973" y="90155"/>
                  </a:cubicBezTo>
                  <a:close/>
                  <a:moveTo>
                    <a:pt x="25837" y="89059"/>
                  </a:moveTo>
                  <a:lnTo>
                    <a:pt x="25837" y="89059"/>
                  </a:lnTo>
                  <a:lnTo>
                    <a:pt x="25837" y="89059"/>
                  </a:lnTo>
                  <a:cubicBezTo>
                    <a:pt x="25825" y="89059"/>
                    <a:pt x="25825" y="89047"/>
                    <a:pt x="25825" y="89035"/>
                  </a:cubicBezTo>
                  <a:lnTo>
                    <a:pt x="25825" y="89035"/>
                  </a:lnTo>
                  <a:cubicBezTo>
                    <a:pt x="25825" y="89024"/>
                    <a:pt x="25837" y="89024"/>
                    <a:pt x="25861" y="89024"/>
                  </a:cubicBezTo>
                  <a:lnTo>
                    <a:pt x="25861" y="89024"/>
                  </a:lnTo>
                  <a:cubicBezTo>
                    <a:pt x="25872" y="89024"/>
                    <a:pt x="25872" y="89035"/>
                    <a:pt x="25872" y="89047"/>
                  </a:cubicBezTo>
                  <a:lnTo>
                    <a:pt x="25872" y="89047"/>
                  </a:lnTo>
                  <a:cubicBezTo>
                    <a:pt x="25872" y="89059"/>
                    <a:pt x="25849" y="89059"/>
                    <a:pt x="25837" y="89059"/>
                  </a:cubicBezTo>
                  <a:lnTo>
                    <a:pt x="25837" y="89059"/>
                  </a:lnTo>
                  <a:cubicBezTo>
                    <a:pt x="25849" y="89059"/>
                    <a:pt x="25837" y="89059"/>
                    <a:pt x="25837" y="89059"/>
                  </a:cubicBezTo>
                  <a:close/>
                  <a:moveTo>
                    <a:pt x="68318" y="89035"/>
                  </a:moveTo>
                  <a:cubicBezTo>
                    <a:pt x="68318" y="89024"/>
                    <a:pt x="68318" y="89000"/>
                    <a:pt x="68330" y="89000"/>
                  </a:cubicBezTo>
                  <a:lnTo>
                    <a:pt x="68330" y="89000"/>
                  </a:lnTo>
                  <a:cubicBezTo>
                    <a:pt x="68342" y="89000"/>
                    <a:pt x="68342" y="89000"/>
                    <a:pt x="68354" y="89024"/>
                  </a:cubicBezTo>
                  <a:lnTo>
                    <a:pt x="68354" y="89024"/>
                  </a:lnTo>
                  <a:cubicBezTo>
                    <a:pt x="68354" y="89035"/>
                    <a:pt x="68354" y="89035"/>
                    <a:pt x="68342" y="89047"/>
                  </a:cubicBezTo>
                  <a:lnTo>
                    <a:pt x="68342" y="89047"/>
                  </a:lnTo>
                  <a:lnTo>
                    <a:pt x="68342" y="89047"/>
                  </a:lnTo>
                  <a:lnTo>
                    <a:pt x="68342" y="89047"/>
                  </a:lnTo>
                  <a:lnTo>
                    <a:pt x="68330" y="89047"/>
                  </a:lnTo>
                  <a:lnTo>
                    <a:pt x="68330" y="89047"/>
                  </a:lnTo>
                  <a:cubicBezTo>
                    <a:pt x="68330" y="89047"/>
                    <a:pt x="68318" y="89047"/>
                    <a:pt x="68318" y="89035"/>
                  </a:cubicBezTo>
                  <a:close/>
                  <a:moveTo>
                    <a:pt x="23563" y="87833"/>
                  </a:moveTo>
                  <a:lnTo>
                    <a:pt x="23563" y="87833"/>
                  </a:lnTo>
                  <a:lnTo>
                    <a:pt x="23563" y="87833"/>
                  </a:lnTo>
                  <a:cubicBezTo>
                    <a:pt x="23551" y="87833"/>
                    <a:pt x="23551" y="87809"/>
                    <a:pt x="23551" y="87797"/>
                  </a:cubicBezTo>
                  <a:lnTo>
                    <a:pt x="23551" y="87797"/>
                  </a:lnTo>
                  <a:cubicBezTo>
                    <a:pt x="23551" y="87785"/>
                    <a:pt x="23563" y="87785"/>
                    <a:pt x="23575" y="87785"/>
                  </a:cubicBezTo>
                  <a:lnTo>
                    <a:pt x="23575" y="87785"/>
                  </a:lnTo>
                  <a:cubicBezTo>
                    <a:pt x="23586" y="87785"/>
                    <a:pt x="23586" y="87797"/>
                    <a:pt x="23575" y="87809"/>
                  </a:cubicBezTo>
                  <a:lnTo>
                    <a:pt x="23575" y="87809"/>
                  </a:lnTo>
                  <a:cubicBezTo>
                    <a:pt x="23575" y="87833"/>
                    <a:pt x="23575" y="87833"/>
                    <a:pt x="23563" y="87833"/>
                  </a:cubicBezTo>
                  <a:lnTo>
                    <a:pt x="23563" y="87833"/>
                  </a:lnTo>
                  <a:close/>
                  <a:moveTo>
                    <a:pt x="70592" y="87809"/>
                  </a:moveTo>
                  <a:cubicBezTo>
                    <a:pt x="70592" y="87797"/>
                    <a:pt x="70592" y="87797"/>
                    <a:pt x="70604" y="87785"/>
                  </a:cubicBezTo>
                  <a:lnTo>
                    <a:pt x="70604" y="87785"/>
                  </a:lnTo>
                  <a:cubicBezTo>
                    <a:pt x="70616" y="87773"/>
                    <a:pt x="70616" y="87785"/>
                    <a:pt x="70640" y="87785"/>
                  </a:cubicBezTo>
                  <a:lnTo>
                    <a:pt x="70640" y="87785"/>
                  </a:lnTo>
                  <a:cubicBezTo>
                    <a:pt x="70640" y="87797"/>
                    <a:pt x="70640" y="87797"/>
                    <a:pt x="70616" y="87809"/>
                  </a:cubicBezTo>
                  <a:lnTo>
                    <a:pt x="70616" y="87809"/>
                  </a:lnTo>
                  <a:lnTo>
                    <a:pt x="70604" y="87809"/>
                  </a:lnTo>
                  <a:lnTo>
                    <a:pt x="70604" y="87809"/>
                  </a:lnTo>
                  <a:close/>
                  <a:moveTo>
                    <a:pt x="21348" y="86476"/>
                  </a:moveTo>
                  <a:cubicBezTo>
                    <a:pt x="21324" y="86476"/>
                    <a:pt x="21324" y="86464"/>
                    <a:pt x="21324" y="86440"/>
                  </a:cubicBezTo>
                  <a:lnTo>
                    <a:pt x="21324" y="86440"/>
                  </a:lnTo>
                  <a:cubicBezTo>
                    <a:pt x="21348" y="86428"/>
                    <a:pt x="21348" y="86428"/>
                    <a:pt x="21360" y="86428"/>
                  </a:cubicBezTo>
                  <a:lnTo>
                    <a:pt x="21360" y="86428"/>
                  </a:lnTo>
                  <a:cubicBezTo>
                    <a:pt x="21372" y="86440"/>
                    <a:pt x="21372" y="86440"/>
                    <a:pt x="21372" y="86464"/>
                  </a:cubicBezTo>
                  <a:lnTo>
                    <a:pt x="21372" y="86464"/>
                  </a:lnTo>
                  <a:cubicBezTo>
                    <a:pt x="21372" y="86476"/>
                    <a:pt x="21360" y="86476"/>
                    <a:pt x="21348" y="86476"/>
                  </a:cubicBezTo>
                  <a:lnTo>
                    <a:pt x="21348" y="86476"/>
                  </a:lnTo>
                  <a:cubicBezTo>
                    <a:pt x="21360" y="86476"/>
                    <a:pt x="21360" y="86476"/>
                    <a:pt x="21348" y="86476"/>
                  </a:cubicBezTo>
                  <a:close/>
                  <a:moveTo>
                    <a:pt x="72795" y="86440"/>
                  </a:moveTo>
                  <a:cubicBezTo>
                    <a:pt x="72783" y="86428"/>
                    <a:pt x="72795" y="86428"/>
                    <a:pt x="72795" y="86416"/>
                  </a:cubicBezTo>
                  <a:lnTo>
                    <a:pt x="72795" y="86416"/>
                  </a:lnTo>
                  <a:cubicBezTo>
                    <a:pt x="72807" y="86404"/>
                    <a:pt x="72807" y="86416"/>
                    <a:pt x="72819" y="86416"/>
                  </a:cubicBezTo>
                  <a:lnTo>
                    <a:pt x="72819" y="86416"/>
                  </a:lnTo>
                  <a:cubicBezTo>
                    <a:pt x="72843" y="86428"/>
                    <a:pt x="72819" y="86428"/>
                    <a:pt x="72819" y="86440"/>
                  </a:cubicBezTo>
                  <a:lnTo>
                    <a:pt x="72819" y="86440"/>
                  </a:lnTo>
                  <a:lnTo>
                    <a:pt x="72807" y="86440"/>
                  </a:lnTo>
                  <a:lnTo>
                    <a:pt x="72807" y="86440"/>
                  </a:lnTo>
                  <a:cubicBezTo>
                    <a:pt x="72807" y="86464"/>
                    <a:pt x="72795" y="86464"/>
                    <a:pt x="72795" y="86440"/>
                  </a:cubicBezTo>
                  <a:close/>
                  <a:moveTo>
                    <a:pt x="19217" y="84987"/>
                  </a:moveTo>
                  <a:cubicBezTo>
                    <a:pt x="19205" y="84987"/>
                    <a:pt x="19205" y="84975"/>
                    <a:pt x="19217" y="84952"/>
                  </a:cubicBezTo>
                  <a:lnTo>
                    <a:pt x="19217" y="84952"/>
                  </a:lnTo>
                  <a:cubicBezTo>
                    <a:pt x="19229" y="84940"/>
                    <a:pt x="19229" y="84940"/>
                    <a:pt x="19241" y="84952"/>
                  </a:cubicBezTo>
                  <a:lnTo>
                    <a:pt x="19241" y="84952"/>
                  </a:lnTo>
                  <a:cubicBezTo>
                    <a:pt x="19264" y="84975"/>
                    <a:pt x="19264" y="84975"/>
                    <a:pt x="19241" y="84987"/>
                  </a:cubicBezTo>
                  <a:lnTo>
                    <a:pt x="19241" y="84987"/>
                  </a:lnTo>
                  <a:lnTo>
                    <a:pt x="19217" y="84987"/>
                  </a:lnTo>
                  <a:lnTo>
                    <a:pt x="19217" y="84987"/>
                  </a:lnTo>
                  <a:close/>
                  <a:moveTo>
                    <a:pt x="74926" y="84975"/>
                  </a:moveTo>
                  <a:lnTo>
                    <a:pt x="74926" y="84940"/>
                  </a:lnTo>
                  <a:lnTo>
                    <a:pt x="74926" y="84940"/>
                  </a:lnTo>
                  <a:cubicBezTo>
                    <a:pt x="74938" y="84928"/>
                    <a:pt x="74938" y="84940"/>
                    <a:pt x="74950" y="84940"/>
                  </a:cubicBezTo>
                  <a:lnTo>
                    <a:pt x="74950" y="84940"/>
                  </a:lnTo>
                  <a:lnTo>
                    <a:pt x="74950" y="84975"/>
                  </a:lnTo>
                  <a:lnTo>
                    <a:pt x="74950" y="84975"/>
                  </a:lnTo>
                  <a:lnTo>
                    <a:pt x="74938" y="84975"/>
                  </a:lnTo>
                  <a:lnTo>
                    <a:pt x="74938" y="84975"/>
                  </a:lnTo>
                  <a:cubicBezTo>
                    <a:pt x="74938" y="84987"/>
                    <a:pt x="74926" y="84975"/>
                    <a:pt x="74926" y="84975"/>
                  </a:cubicBezTo>
                  <a:close/>
                  <a:moveTo>
                    <a:pt x="17157" y="83392"/>
                  </a:moveTo>
                  <a:lnTo>
                    <a:pt x="17157" y="83392"/>
                  </a:lnTo>
                  <a:lnTo>
                    <a:pt x="17157" y="83392"/>
                  </a:lnTo>
                  <a:cubicBezTo>
                    <a:pt x="17145" y="83380"/>
                    <a:pt x="17145" y="83380"/>
                    <a:pt x="17157" y="83368"/>
                  </a:cubicBezTo>
                  <a:lnTo>
                    <a:pt x="17157" y="83368"/>
                  </a:lnTo>
                  <a:cubicBezTo>
                    <a:pt x="17181" y="83344"/>
                    <a:pt x="17181" y="83344"/>
                    <a:pt x="17193" y="83368"/>
                  </a:cubicBezTo>
                  <a:lnTo>
                    <a:pt x="17193" y="83368"/>
                  </a:lnTo>
                  <a:cubicBezTo>
                    <a:pt x="17205" y="83368"/>
                    <a:pt x="17205" y="83380"/>
                    <a:pt x="17193" y="83392"/>
                  </a:cubicBezTo>
                  <a:lnTo>
                    <a:pt x="17193" y="83392"/>
                  </a:lnTo>
                  <a:lnTo>
                    <a:pt x="17157" y="83392"/>
                  </a:lnTo>
                  <a:lnTo>
                    <a:pt x="17157" y="83392"/>
                  </a:lnTo>
                  <a:cubicBezTo>
                    <a:pt x="17181" y="83392"/>
                    <a:pt x="17181" y="83392"/>
                    <a:pt x="17157" y="83392"/>
                  </a:cubicBezTo>
                  <a:close/>
                  <a:moveTo>
                    <a:pt x="76962" y="83380"/>
                  </a:moveTo>
                  <a:cubicBezTo>
                    <a:pt x="76950" y="83368"/>
                    <a:pt x="76962" y="83344"/>
                    <a:pt x="76962" y="83344"/>
                  </a:cubicBezTo>
                  <a:lnTo>
                    <a:pt x="76962" y="83344"/>
                  </a:lnTo>
                  <a:cubicBezTo>
                    <a:pt x="76974" y="83332"/>
                    <a:pt x="76974" y="83344"/>
                    <a:pt x="76986" y="83344"/>
                  </a:cubicBezTo>
                  <a:lnTo>
                    <a:pt x="76986" y="83344"/>
                  </a:lnTo>
                  <a:lnTo>
                    <a:pt x="76986" y="83380"/>
                  </a:lnTo>
                  <a:lnTo>
                    <a:pt x="76986" y="83380"/>
                  </a:lnTo>
                  <a:lnTo>
                    <a:pt x="76974" y="83380"/>
                  </a:lnTo>
                  <a:lnTo>
                    <a:pt x="76974" y="83380"/>
                  </a:lnTo>
                  <a:cubicBezTo>
                    <a:pt x="76974" y="83392"/>
                    <a:pt x="76974" y="83380"/>
                    <a:pt x="76962" y="83380"/>
                  </a:cubicBezTo>
                  <a:close/>
                  <a:moveTo>
                    <a:pt x="15216" y="81701"/>
                  </a:moveTo>
                  <a:lnTo>
                    <a:pt x="15216" y="81701"/>
                  </a:lnTo>
                  <a:lnTo>
                    <a:pt x="15216" y="81701"/>
                  </a:lnTo>
                  <a:cubicBezTo>
                    <a:pt x="15193" y="81677"/>
                    <a:pt x="15193" y="81677"/>
                    <a:pt x="15216" y="81665"/>
                  </a:cubicBezTo>
                  <a:lnTo>
                    <a:pt x="15216" y="81665"/>
                  </a:lnTo>
                  <a:cubicBezTo>
                    <a:pt x="15228" y="81654"/>
                    <a:pt x="15228" y="81654"/>
                    <a:pt x="15240" y="81665"/>
                  </a:cubicBezTo>
                  <a:lnTo>
                    <a:pt x="15240" y="81665"/>
                  </a:lnTo>
                  <a:cubicBezTo>
                    <a:pt x="15252" y="81677"/>
                    <a:pt x="15252" y="81677"/>
                    <a:pt x="15240" y="81701"/>
                  </a:cubicBezTo>
                  <a:lnTo>
                    <a:pt x="15240" y="81701"/>
                  </a:lnTo>
                  <a:lnTo>
                    <a:pt x="15216" y="81701"/>
                  </a:lnTo>
                  <a:lnTo>
                    <a:pt x="15216" y="81701"/>
                  </a:lnTo>
                  <a:cubicBezTo>
                    <a:pt x="15228" y="81701"/>
                    <a:pt x="15216" y="81701"/>
                    <a:pt x="15216" y="81701"/>
                  </a:cubicBezTo>
                  <a:close/>
                  <a:moveTo>
                    <a:pt x="78927" y="81677"/>
                  </a:moveTo>
                  <a:cubicBezTo>
                    <a:pt x="78915" y="81665"/>
                    <a:pt x="78915" y="81665"/>
                    <a:pt x="78927" y="81654"/>
                  </a:cubicBezTo>
                  <a:lnTo>
                    <a:pt x="78927" y="81654"/>
                  </a:lnTo>
                  <a:lnTo>
                    <a:pt x="78950" y="81654"/>
                  </a:lnTo>
                  <a:lnTo>
                    <a:pt x="78950" y="81654"/>
                  </a:lnTo>
                  <a:cubicBezTo>
                    <a:pt x="78974" y="81665"/>
                    <a:pt x="78974" y="81665"/>
                    <a:pt x="78950" y="81677"/>
                  </a:cubicBezTo>
                  <a:lnTo>
                    <a:pt x="78950" y="81677"/>
                  </a:lnTo>
                  <a:lnTo>
                    <a:pt x="78950" y="81677"/>
                  </a:lnTo>
                  <a:lnTo>
                    <a:pt x="78950" y="81677"/>
                  </a:lnTo>
                  <a:lnTo>
                    <a:pt x="78939" y="81677"/>
                  </a:lnTo>
                  <a:lnTo>
                    <a:pt x="78939" y="81677"/>
                  </a:lnTo>
                  <a:close/>
                  <a:moveTo>
                    <a:pt x="13347" y="79880"/>
                  </a:moveTo>
                  <a:lnTo>
                    <a:pt x="13347" y="79856"/>
                  </a:lnTo>
                  <a:lnTo>
                    <a:pt x="13347" y="79856"/>
                  </a:lnTo>
                  <a:cubicBezTo>
                    <a:pt x="13371" y="79832"/>
                    <a:pt x="13371" y="79832"/>
                    <a:pt x="13383" y="79856"/>
                  </a:cubicBezTo>
                  <a:lnTo>
                    <a:pt x="13383" y="79856"/>
                  </a:lnTo>
                  <a:cubicBezTo>
                    <a:pt x="13395" y="79868"/>
                    <a:pt x="13395" y="79868"/>
                    <a:pt x="13383" y="79880"/>
                  </a:cubicBezTo>
                  <a:lnTo>
                    <a:pt x="13383" y="79880"/>
                  </a:lnTo>
                  <a:lnTo>
                    <a:pt x="13371" y="79880"/>
                  </a:lnTo>
                  <a:lnTo>
                    <a:pt x="13371" y="79880"/>
                  </a:lnTo>
                  <a:close/>
                  <a:moveTo>
                    <a:pt x="80784" y="79868"/>
                  </a:moveTo>
                  <a:cubicBezTo>
                    <a:pt x="80772" y="79856"/>
                    <a:pt x="80772" y="79856"/>
                    <a:pt x="80784" y="79832"/>
                  </a:cubicBezTo>
                  <a:lnTo>
                    <a:pt x="80784" y="79832"/>
                  </a:lnTo>
                  <a:cubicBezTo>
                    <a:pt x="80796" y="79820"/>
                    <a:pt x="80796" y="79820"/>
                    <a:pt x="80820" y="79832"/>
                  </a:cubicBezTo>
                  <a:lnTo>
                    <a:pt x="80820" y="79832"/>
                  </a:lnTo>
                  <a:cubicBezTo>
                    <a:pt x="80832" y="79856"/>
                    <a:pt x="80832" y="79856"/>
                    <a:pt x="80820" y="79868"/>
                  </a:cubicBezTo>
                  <a:lnTo>
                    <a:pt x="80820" y="79868"/>
                  </a:lnTo>
                  <a:cubicBezTo>
                    <a:pt x="80796" y="79880"/>
                    <a:pt x="80796" y="79880"/>
                    <a:pt x="80784" y="79868"/>
                  </a:cubicBezTo>
                  <a:lnTo>
                    <a:pt x="80784" y="79868"/>
                  </a:lnTo>
                  <a:cubicBezTo>
                    <a:pt x="80784" y="79880"/>
                    <a:pt x="80784" y="79880"/>
                    <a:pt x="80784" y="79868"/>
                  </a:cubicBezTo>
                  <a:close/>
                  <a:moveTo>
                    <a:pt x="11597" y="77975"/>
                  </a:moveTo>
                  <a:cubicBezTo>
                    <a:pt x="11585" y="77963"/>
                    <a:pt x="11585" y="77963"/>
                    <a:pt x="11597" y="77951"/>
                  </a:cubicBezTo>
                  <a:lnTo>
                    <a:pt x="11597" y="77951"/>
                  </a:lnTo>
                  <a:cubicBezTo>
                    <a:pt x="11609" y="77927"/>
                    <a:pt x="11609" y="77927"/>
                    <a:pt x="11621" y="77951"/>
                  </a:cubicBezTo>
                  <a:lnTo>
                    <a:pt x="11621" y="77951"/>
                  </a:lnTo>
                  <a:cubicBezTo>
                    <a:pt x="11644" y="77951"/>
                    <a:pt x="11621" y="77963"/>
                    <a:pt x="11621" y="77975"/>
                  </a:cubicBezTo>
                  <a:lnTo>
                    <a:pt x="11621" y="77975"/>
                  </a:lnTo>
                  <a:lnTo>
                    <a:pt x="11597" y="77975"/>
                  </a:lnTo>
                  <a:lnTo>
                    <a:pt x="11597" y="77975"/>
                  </a:lnTo>
                  <a:cubicBezTo>
                    <a:pt x="11609" y="77975"/>
                    <a:pt x="11597" y="77975"/>
                    <a:pt x="11597" y="77975"/>
                  </a:cubicBezTo>
                  <a:close/>
                  <a:moveTo>
                    <a:pt x="82546" y="77963"/>
                  </a:moveTo>
                  <a:cubicBezTo>
                    <a:pt x="82522" y="77951"/>
                    <a:pt x="82522" y="77951"/>
                    <a:pt x="82546" y="77927"/>
                  </a:cubicBezTo>
                  <a:lnTo>
                    <a:pt x="82546" y="77927"/>
                  </a:lnTo>
                  <a:cubicBezTo>
                    <a:pt x="82558" y="77915"/>
                    <a:pt x="82558" y="77915"/>
                    <a:pt x="82570" y="77927"/>
                  </a:cubicBezTo>
                  <a:lnTo>
                    <a:pt x="82570" y="77927"/>
                  </a:lnTo>
                  <a:cubicBezTo>
                    <a:pt x="82582" y="77927"/>
                    <a:pt x="82582" y="77951"/>
                    <a:pt x="82570" y="77963"/>
                  </a:cubicBezTo>
                  <a:lnTo>
                    <a:pt x="82570" y="77963"/>
                  </a:lnTo>
                  <a:lnTo>
                    <a:pt x="82570" y="77963"/>
                  </a:lnTo>
                  <a:lnTo>
                    <a:pt x="82570" y="77963"/>
                  </a:lnTo>
                  <a:cubicBezTo>
                    <a:pt x="82558" y="77975"/>
                    <a:pt x="82558" y="77975"/>
                    <a:pt x="82546" y="77963"/>
                  </a:cubicBezTo>
                  <a:lnTo>
                    <a:pt x="82546" y="77963"/>
                  </a:lnTo>
                  <a:cubicBezTo>
                    <a:pt x="82546" y="77975"/>
                    <a:pt x="82546" y="77975"/>
                    <a:pt x="82546" y="77963"/>
                  </a:cubicBezTo>
                  <a:close/>
                  <a:moveTo>
                    <a:pt x="9942" y="75986"/>
                  </a:moveTo>
                  <a:cubicBezTo>
                    <a:pt x="9930" y="75962"/>
                    <a:pt x="9942" y="75962"/>
                    <a:pt x="9942" y="75950"/>
                  </a:cubicBezTo>
                  <a:lnTo>
                    <a:pt x="9942" y="75950"/>
                  </a:lnTo>
                  <a:lnTo>
                    <a:pt x="9978" y="75950"/>
                  </a:lnTo>
                  <a:lnTo>
                    <a:pt x="9978" y="75950"/>
                  </a:lnTo>
                  <a:cubicBezTo>
                    <a:pt x="9989" y="75962"/>
                    <a:pt x="9978" y="75962"/>
                    <a:pt x="9978" y="75986"/>
                  </a:cubicBezTo>
                  <a:lnTo>
                    <a:pt x="9978" y="75986"/>
                  </a:lnTo>
                  <a:lnTo>
                    <a:pt x="9966" y="75986"/>
                  </a:lnTo>
                  <a:lnTo>
                    <a:pt x="9966" y="75986"/>
                  </a:lnTo>
                  <a:close/>
                  <a:moveTo>
                    <a:pt x="84189" y="75962"/>
                  </a:moveTo>
                  <a:cubicBezTo>
                    <a:pt x="84177" y="75962"/>
                    <a:pt x="84177" y="75950"/>
                    <a:pt x="84189" y="75939"/>
                  </a:cubicBezTo>
                  <a:lnTo>
                    <a:pt x="84189" y="75939"/>
                  </a:lnTo>
                  <a:cubicBezTo>
                    <a:pt x="84213" y="75927"/>
                    <a:pt x="84213" y="75927"/>
                    <a:pt x="84225" y="75939"/>
                  </a:cubicBezTo>
                  <a:lnTo>
                    <a:pt x="84225" y="75939"/>
                  </a:lnTo>
                  <a:cubicBezTo>
                    <a:pt x="84237" y="75939"/>
                    <a:pt x="84237" y="75950"/>
                    <a:pt x="84225" y="75962"/>
                  </a:cubicBezTo>
                  <a:lnTo>
                    <a:pt x="84225" y="75962"/>
                  </a:lnTo>
                  <a:lnTo>
                    <a:pt x="84189" y="75962"/>
                  </a:lnTo>
                  <a:lnTo>
                    <a:pt x="84189" y="75962"/>
                  </a:lnTo>
                  <a:close/>
                  <a:moveTo>
                    <a:pt x="8406" y="73879"/>
                  </a:moveTo>
                  <a:lnTo>
                    <a:pt x="8406" y="73879"/>
                  </a:lnTo>
                  <a:lnTo>
                    <a:pt x="8406" y="73879"/>
                  </a:lnTo>
                  <a:cubicBezTo>
                    <a:pt x="8394" y="73867"/>
                    <a:pt x="8406" y="73867"/>
                    <a:pt x="8406" y="73855"/>
                  </a:cubicBezTo>
                  <a:lnTo>
                    <a:pt x="8406" y="73855"/>
                  </a:lnTo>
                  <a:lnTo>
                    <a:pt x="8442" y="73855"/>
                  </a:lnTo>
                  <a:lnTo>
                    <a:pt x="8442" y="73855"/>
                  </a:lnTo>
                  <a:lnTo>
                    <a:pt x="8442" y="73879"/>
                  </a:lnTo>
                  <a:lnTo>
                    <a:pt x="8442" y="73879"/>
                  </a:lnTo>
                  <a:lnTo>
                    <a:pt x="8430" y="73879"/>
                  </a:lnTo>
                  <a:lnTo>
                    <a:pt x="8430" y="73879"/>
                  </a:lnTo>
                  <a:cubicBezTo>
                    <a:pt x="8430" y="73903"/>
                    <a:pt x="8406" y="73903"/>
                    <a:pt x="8406" y="73879"/>
                  </a:cubicBezTo>
                  <a:close/>
                  <a:moveTo>
                    <a:pt x="85725" y="73879"/>
                  </a:moveTo>
                  <a:cubicBezTo>
                    <a:pt x="85713" y="73879"/>
                    <a:pt x="85713" y="73867"/>
                    <a:pt x="85725" y="73855"/>
                  </a:cubicBezTo>
                  <a:lnTo>
                    <a:pt x="85725" y="73855"/>
                  </a:lnTo>
                  <a:cubicBezTo>
                    <a:pt x="85725" y="73843"/>
                    <a:pt x="85737" y="73843"/>
                    <a:pt x="85761" y="73855"/>
                  </a:cubicBezTo>
                  <a:lnTo>
                    <a:pt x="85761" y="73855"/>
                  </a:lnTo>
                  <a:cubicBezTo>
                    <a:pt x="85773" y="73855"/>
                    <a:pt x="85773" y="73867"/>
                    <a:pt x="85761" y="73879"/>
                  </a:cubicBezTo>
                  <a:lnTo>
                    <a:pt x="85761" y="73879"/>
                  </a:lnTo>
                  <a:lnTo>
                    <a:pt x="85725" y="73879"/>
                  </a:lnTo>
                  <a:lnTo>
                    <a:pt x="85725" y="73879"/>
                  </a:lnTo>
                  <a:close/>
                  <a:moveTo>
                    <a:pt x="6977" y="71724"/>
                  </a:moveTo>
                  <a:cubicBezTo>
                    <a:pt x="6977" y="71712"/>
                    <a:pt x="6977" y="71712"/>
                    <a:pt x="7001" y="71688"/>
                  </a:cubicBezTo>
                  <a:lnTo>
                    <a:pt x="7001" y="71688"/>
                  </a:lnTo>
                  <a:cubicBezTo>
                    <a:pt x="7013" y="71688"/>
                    <a:pt x="7013" y="71688"/>
                    <a:pt x="7025" y="71712"/>
                  </a:cubicBezTo>
                  <a:lnTo>
                    <a:pt x="7025" y="71712"/>
                  </a:lnTo>
                  <a:cubicBezTo>
                    <a:pt x="7025" y="71724"/>
                    <a:pt x="7025" y="71724"/>
                    <a:pt x="7013" y="71736"/>
                  </a:cubicBezTo>
                  <a:lnTo>
                    <a:pt x="7013" y="71736"/>
                  </a:lnTo>
                  <a:lnTo>
                    <a:pt x="7001" y="71736"/>
                  </a:lnTo>
                  <a:lnTo>
                    <a:pt x="7001" y="71736"/>
                  </a:lnTo>
                  <a:cubicBezTo>
                    <a:pt x="7001" y="71724"/>
                    <a:pt x="7001" y="71724"/>
                    <a:pt x="6977" y="71724"/>
                  </a:cubicBezTo>
                  <a:close/>
                  <a:moveTo>
                    <a:pt x="87154" y="71712"/>
                  </a:moveTo>
                  <a:cubicBezTo>
                    <a:pt x="87142" y="71712"/>
                    <a:pt x="87142" y="71700"/>
                    <a:pt x="87154" y="71676"/>
                  </a:cubicBezTo>
                  <a:lnTo>
                    <a:pt x="87154" y="71676"/>
                  </a:lnTo>
                  <a:cubicBezTo>
                    <a:pt x="87154" y="71664"/>
                    <a:pt x="87166" y="71664"/>
                    <a:pt x="87190" y="71676"/>
                  </a:cubicBezTo>
                  <a:lnTo>
                    <a:pt x="87190" y="71676"/>
                  </a:lnTo>
                  <a:cubicBezTo>
                    <a:pt x="87202" y="71676"/>
                    <a:pt x="87202" y="71700"/>
                    <a:pt x="87190" y="71712"/>
                  </a:cubicBezTo>
                  <a:lnTo>
                    <a:pt x="87190" y="71712"/>
                  </a:lnTo>
                  <a:lnTo>
                    <a:pt x="87154" y="71712"/>
                  </a:lnTo>
                  <a:lnTo>
                    <a:pt x="87154" y="71712"/>
                  </a:lnTo>
                  <a:close/>
                  <a:moveTo>
                    <a:pt x="5691" y="69473"/>
                  </a:moveTo>
                  <a:lnTo>
                    <a:pt x="5691" y="69473"/>
                  </a:lnTo>
                  <a:lnTo>
                    <a:pt x="5691" y="69473"/>
                  </a:lnTo>
                  <a:cubicBezTo>
                    <a:pt x="5691" y="69462"/>
                    <a:pt x="5691" y="69450"/>
                    <a:pt x="5703" y="69450"/>
                  </a:cubicBezTo>
                  <a:lnTo>
                    <a:pt x="5703" y="69450"/>
                  </a:lnTo>
                  <a:cubicBezTo>
                    <a:pt x="5715" y="69450"/>
                    <a:pt x="5715" y="69450"/>
                    <a:pt x="5727" y="69462"/>
                  </a:cubicBezTo>
                  <a:lnTo>
                    <a:pt x="5727" y="69462"/>
                  </a:lnTo>
                  <a:cubicBezTo>
                    <a:pt x="5727" y="69473"/>
                    <a:pt x="5727" y="69473"/>
                    <a:pt x="5715" y="69497"/>
                  </a:cubicBezTo>
                  <a:lnTo>
                    <a:pt x="5715" y="69497"/>
                  </a:lnTo>
                  <a:lnTo>
                    <a:pt x="5703" y="69497"/>
                  </a:lnTo>
                  <a:lnTo>
                    <a:pt x="5703" y="69497"/>
                  </a:lnTo>
                  <a:cubicBezTo>
                    <a:pt x="5703" y="69485"/>
                    <a:pt x="5691" y="69485"/>
                    <a:pt x="5691" y="69473"/>
                  </a:cubicBezTo>
                  <a:close/>
                  <a:moveTo>
                    <a:pt x="88452" y="69462"/>
                  </a:moveTo>
                  <a:cubicBezTo>
                    <a:pt x="88440" y="69462"/>
                    <a:pt x="88440" y="69450"/>
                    <a:pt x="88440" y="69438"/>
                  </a:cubicBezTo>
                  <a:lnTo>
                    <a:pt x="88440" y="69438"/>
                  </a:lnTo>
                  <a:cubicBezTo>
                    <a:pt x="88440" y="69414"/>
                    <a:pt x="88452" y="69414"/>
                    <a:pt x="88464" y="69414"/>
                  </a:cubicBezTo>
                  <a:lnTo>
                    <a:pt x="88464" y="69414"/>
                  </a:lnTo>
                  <a:cubicBezTo>
                    <a:pt x="88475" y="69414"/>
                    <a:pt x="88475" y="69438"/>
                    <a:pt x="88475" y="69450"/>
                  </a:cubicBezTo>
                  <a:lnTo>
                    <a:pt x="88475" y="69450"/>
                  </a:lnTo>
                  <a:cubicBezTo>
                    <a:pt x="88475" y="69462"/>
                    <a:pt x="88464" y="69462"/>
                    <a:pt x="88452" y="69462"/>
                  </a:cubicBezTo>
                  <a:lnTo>
                    <a:pt x="88452" y="69462"/>
                  </a:lnTo>
                  <a:close/>
                  <a:moveTo>
                    <a:pt x="4513" y="67176"/>
                  </a:moveTo>
                  <a:cubicBezTo>
                    <a:pt x="4513" y="67152"/>
                    <a:pt x="4513" y="67152"/>
                    <a:pt x="4525" y="67140"/>
                  </a:cubicBezTo>
                  <a:lnTo>
                    <a:pt x="4525" y="67140"/>
                  </a:lnTo>
                  <a:cubicBezTo>
                    <a:pt x="4536" y="67140"/>
                    <a:pt x="4536" y="67140"/>
                    <a:pt x="4560" y="67152"/>
                  </a:cubicBezTo>
                  <a:lnTo>
                    <a:pt x="4560" y="67152"/>
                  </a:lnTo>
                  <a:cubicBezTo>
                    <a:pt x="4560" y="67176"/>
                    <a:pt x="4560" y="67176"/>
                    <a:pt x="4536" y="67187"/>
                  </a:cubicBezTo>
                  <a:lnTo>
                    <a:pt x="4536" y="67187"/>
                  </a:lnTo>
                  <a:lnTo>
                    <a:pt x="4525" y="67187"/>
                  </a:lnTo>
                  <a:lnTo>
                    <a:pt x="4525" y="67187"/>
                  </a:lnTo>
                  <a:close/>
                  <a:moveTo>
                    <a:pt x="89630" y="67152"/>
                  </a:moveTo>
                  <a:cubicBezTo>
                    <a:pt x="89607" y="67152"/>
                    <a:pt x="89607" y="67140"/>
                    <a:pt x="89607" y="67128"/>
                  </a:cubicBezTo>
                  <a:lnTo>
                    <a:pt x="89607" y="67128"/>
                  </a:lnTo>
                  <a:cubicBezTo>
                    <a:pt x="89607" y="67116"/>
                    <a:pt x="89630" y="67116"/>
                    <a:pt x="89642" y="67116"/>
                  </a:cubicBezTo>
                  <a:lnTo>
                    <a:pt x="89642" y="67116"/>
                  </a:lnTo>
                  <a:cubicBezTo>
                    <a:pt x="89654" y="67116"/>
                    <a:pt x="89654" y="67128"/>
                    <a:pt x="89654" y="67140"/>
                  </a:cubicBezTo>
                  <a:lnTo>
                    <a:pt x="89654" y="67140"/>
                  </a:lnTo>
                  <a:lnTo>
                    <a:pt x="89654" y="67140"/>
                  </a:lnTo>
                  <a:lnTo>
                    <a:pt x="89654" y="67140"/>
                  </a:lnTo>
                  <a:cubicBezTo>
                    <a:pt x="89642" y="67140"/>
                    <a:pt x="89642" y="67152"/>
                    <a:pt x="89630" y="67152"/>
                  </a:cubicBezTo>
                  <a:lnTo>
                    <a:pt x="89630" y="67152"/>
                  </a:lnTo>
                  <a:close/>
                  <a:moveTo>
                    <a:pt x="3465" y="64806"/>
                  </a:moveTo>
                  <a:cubicBezTo>
                    <a:pt x="3465" y="64794"/>
                    <a:pt x="3465" y="64794"/>
                    <a:pt x="3489" y="64771"/>
                  </a:cubicBezTo>
                  <a:lnTo>
                    <a:pt x="3489" y="64771"/>
                  </a:lnTo>
                  <a:cubicBezTo>
                    <a:pt x="3501" y="64771"/>
                    <a:pt x="3501" y="64771"/>
                    <a:pt x="3512" y="64794"/>
                  </a:cubicBezTo>
                  <a:lnTo>
                    <a:pt x="3512" y="64794"/>
                  </a:lnTo>
                  <a:cubicBezTo>
                    <a:pt x="3512" y="64806"/>
                    <a:pt x="3512" y="64806"/>
                    <a:pt x="3501" y="64818"/>
                  </a:cubicBezTo>
                  <a:lnTo>
                    <a:pt x="3501" y="64818"/>
                  </a:lnTo>
                  <a:lnTo>
                    <a:pt x="3489" y="64818"/>
                  </a:lnTo>
                  <a:lnTo>
                    <a:pt x="3489" y="64818"/>
                  </a:lnTo>
                  <a:cubicBezTo>
                    <a:pt x="3489" y="64818"/>
                    <a:pt x="3489" y="64806"/>
                    <a:pt x="3465" y="64806"/>
                  </a:cubicBezTo>
                  <a:close/>
                  <a:moveTo>
                    <a:pt x="90666" y="64771"/>
                  </a:moveTo>
                  <a:cubicBezTo>
                    <a:pt x="90654" y="64771"/>
                    <a:pt x="90654" y="64759"/>
                    <a:pt x="90654" y="64747"/>
                  </a:cubicBezTo>
                  <a:lnTo>
                    <a:pt x="90654" y="64747"/>
                  </a:lnTo>
                  <a:cubicBezTo>
                    <a:pt x="90654" y="64735"/>
                    <a:pt x="90666" y="64735"/>
                    <a:pt x="90678" y="64735"/>
                  </a:cubicBezTo>
                  <a:lnTo>
                    <a:pt x="90678" y="64735"/>
                  </a:lnTo>
                  <a:cubicBezTo>
                    <a:pt x="90702" y="64735"/>
                    <a:pt x="90702" y="64747"/>
                    <a:pt x="90702" y="64759"/>
                  </a:cubicBezTo>
                  <a:lnTo>
                    <a:pt x="90702" y="64759"/>
                  </a:lnTo>
                  <a:cubicBezTo>
                    <a:pt x="90702" y="64771"/>
                    <a:pt x="90678" y="64771"/>
                    <a:pt x="90666" y="64771"/>
                  </a:cubicBezTo>
                  <a:lnTo>
                    <a:pt x="90666" y="64771"/>
                  </a:lnTo>
                  <a:close/>
                  <a:moveTo>
                    <a:pt x="2560" y="62377"/>
                  </a:moveTo>
                  <a:cubicBezTo>
                    <a:pt x="2560" y="62365"/>
                    <a:pt x="2560" y="62365"/>
                    <a:pt x="2572" y="62354"/>
                  </a:cubicBezTo>
                  <a:lnTo>
                    <a:pt x="2572" y="62354"/>
                  </a:lnTo>
                  <a:cubicBezTo>
                    <a:pt x="2596" y="62354"/>
                    <a:pt x="2596" y="62354"/>
                    <a:pt x="2608" y="62365"/>
                  </a:cubicBezTo>
                  <a:lnTo>
                    <a:pt x="2608" y="62365"/>
                  </a:lnTo>
                  <a:cubicBezTo>
                    <a:pt x="2608" y="62377"/>
                    <a:pt x="2608" y="62377"/>
                    <a:pt x="2596" y="62389"/>
                  </a:cubicBezTo>
                  <a:lnTo>
                    <a:pt x="2596" y="62389"/>
                  </a:lnTo>
                  <a:lnTo>
                    <a:pt x="2596" y="62389"/>
                  </a:lnTo>
                  <a:lnTo>
                    <a:pt x="2596" y="62389"/>
                  </a:lnTo>
                  <a:cubicBezTo>
                    <a:pt x="2572" y="62389"/>
                    <a:pt x="2560" y="62377"/>
                    <a:pt x="2560" y="62377"/>
                  </a:cubicBezTo>
                  <a:close/>
                  <a:moveTo>
                    <a:pt x="91571" y="62330"/>
                  </a:moveTo>
                  <a:cubicBezTo>
                    <a:pt x="91559" y="62330"/>
                    <a:pt x="91559" y="62318"/>
                    <a:pt x="91559" y="62306"/>
                  </a:cubicBezTo>
                  <a:lnTo>
                    <a:pt x="91559" y="62306"/>
                  </a:lnTo>
                  <a:cubicBezTo>
                    <a:pt x="91559" y="62282"/>
                    <a:pt x="91571" y="62282"/>
                    <a:pt x="91595" y="62282"/>
                  </a:cubicBezTo>
                  <a:lnTo>
                    <a:pt x="91595" y="62282"/>
                  </a:lnTo>
                  <a:cubicBezTo>
                    <a:pt x="91607" y="62282"/>
                    <a:pt x="91607" y="62306"/>
                    <a:pt x="91607" y="62318"/>
                  </a:cubicBezTo>
                  <a:lnTo>
                    <a:pt x="91607" y="62318"/>
                  </a:lnTo>
                  <a:cubicBezTo>
                    <a:pt x="91607" y="62330"/>
                    <a:pt x="91595" y="62330"/>
                    <a:pt x="91571" y="62330"/>
                  </a:cubicBezTo>
                  <a:lnTo>
                    <a:pt x="91571" y="62330"/>
                  </a:lnTo>
                  <a:cubicBezTo>
                    <a:pt x="91595" y="62330"/>
                    <a:pt x="91595" y="62330"/>
                    <a:pt x="91571" y="62330"/>
                  </a:cubicBezTo>
                  <a:close/>
                  <a:moveTo>
                    <a:pt x="1786" y="59901"/>
                  </a:moveTo>
                  <a:lnTo>
                    <a:pt x="1786" y="59901"/>
                  </a:lnTo>
                  <a:lnTo>
                    <a:pt x="1786" y="59901"/>
                  </a:lnTo>
                  <a:cubicBezTo>
                    <a:pt x="1786" y="59889"/>
                    <a:pt x="1786" y="59889"/>
                    <a:pt x="1798" y="59877"/>
                  </a:cubicBezTo>
                  <a:lnTo>
                    <a:pt x="1798" y="59877"/>
                  </a:lnTo>
                  <a:cubicBezTo>
                    <a:pt x="1822" y="59877"/>
                    <a:pt x="1822" y="59877"/>
                    <a:pt x="1834" y="59889"/>
                  </a:cubicBezTo>
                  <a:lnTo>
                    <a:pt x="1834" y="59889"/>
                  </a:lnTo>
                  <a:cubicBezTo>
                    <a:pt x="1834" y="59901"/>
                    <a:pt x="1834" y="59901"/>
                    <a:pt x="1822" y="59925"/>
                  </a:cubicBezTo>
                  <a:lnTo>
                    <a:pt x="1822" y="59925"/>
                  </a:lnTo>
                  <a:lnTo>
                    <a:pt x="1822" y="59925"/>
                  </a:lnTo>
                  <a:lnTo>
                    <a:pt x="1822" y="59925"/>
                  </a:lnTo>
                  <a:cubicBezTo>
                    <a:pt x="1786" y="59925"/>
                    <a:pt x="1786" y="59901"/>
                    <a:pt x="1786" y="59901"/>
                  </a:cubicBezTo>
                  <a:close/>
                  <a:moveTo>
                    <a:pt x="92345" y="59865"/>
                  </a:moveTo>
                  <a:cubicBezTo>
                    <a:pt x="92333" y="59865"/>
                    <a:pt x="92333" y="59841"/>
                    <a:pt x="92333" y="59829"/>
                  </a:cubicBezTo>
                  <a:lnTo>
                    <a:pt x="92333" y="59829"/>
                  </a:lnTo>
                  <a:cubicBezTo>
                    <a:pt x="92333" y="59818"/>
                    <a:pt x="92345" y="59818"/>
                    <a:pt x="92369" y="59818"/>
                  </a:cubicBezTo>
                  <a:lnTo>
                    <a:pt x="92369" y="59818"/>
                  </a:lnTo>
                  <a:cubicBezTo>
                    <a:pt x="92381" y="59818"/>
                    <a:pt x="92381" y="59829"/>
                    <a:pt x="92381" y="59841"/>
                  </a:cubicBezTo>
                  <a:lnTo>
                    <a:pt x="92381" y="59841"/>
                  </a:lnTo>
                  <a:lnTo>
                    <a:pt x="92381" y="59841"/>
                  </a:lnTo>
                  <a:lnTo>
                    <a:pt x="92381" y="59841"/>
                  </a:lnTo>
                  <a:cubicBezTo>
                    <a:pt x="92381" y="59865"/>
                    <a:pt x="92369" y="59865"/>
                    <a:pt x="92345" y="59865"/>
                  </a:cubicBezTo>
                  <a:lnTo>
                    <a:pt x="92345" y="59865"/>
                  </a:lnTo>
                  <a:cubicBezTo>
                    <a:pt x="92369" y="59865"/>
                    <a:pt x="92345" y="59865"/>
                    <a:pt x="92345" y="59865"/>
                  </a:cubicBezTo>
                  <a:close/>
                  <a:moveTo>
                    <a:pt x="1143" y="57389"/>
                  </a:moveTo>
                  <a:cubicBezTo>
                    <a:pt x="1143" y="57377"/>
                    <a:pt x="1143" y="57377"/>
                    <a:pt x="1167" y="57365"/>
                  </a:cubicBezTo>
                  <a:lnTo>
                    <a:pt x="1167" y="57365"/>
                  </a:lnTo>
                  <a:cubicBezTo>
                    <a:pt x="1179" y="57365"/>
                    <a:pt x="1179" y="57365"/>
                    <a:pt x="1191" y="57377"/>
                  </a:cubicBezTo>
                  <a:lnTo>
                    <a:pt x="1191" y="57377"/>
                  </a:lnTo>
                  <a:cubicBezTo>
                    <a:pt x="1191" y="57389"/>
                    <a:pt x="1191" y="57401"/>
                    <a:pt x="1179" y="57401"/>
                  </a:cubicBezTo>
                  <a:lnTo>
                    <a:pt x="1179" y="57401"/>
                  </a:lnTo>
                  <a:lnTo>
                    <a:pt x="1179" y="57401"/>
                  </a:lnTo>
                  <a:lnTo>
                    <a:pt x="1179" y="57401"/>
                  </a:lnTo>
                  <a:cubicBezTo>
                    <a:pt x="1167" y="57401"/>
                    <a:pt x="1143" y="57389"/>
                    <a:pt x="1143" y="57389"/>
                  </a:cubicBezTo>
                  <a:close/>
                  <a:moveTo>
                    <a:pt x="92988" y="57341"/>
                  </a:moveTo>
                  <a:cubicBezTo>
                    <a:pt x="92976" y="57341"/>
                    <a:pt x="92976" y="57329"/>
                    <a:pt x="92976" y="57317"/>
                  </a:cubicBezTo>
                  <a:lnTo>
                    <a:pt x="92976" y="57317"/>
                  </a:lnTo>
                  <a:cubicBezTo>
                    <a:pt x="92976" y="57305"/>
                    <a:pt x="92988" y="57305"/>
                    <a:pt x="93012" y="57305"/>
                  </a:cubicBezTo>
                  <a:lnTo>
                    <a:pt x="93012" y="57305"/>
                  </a:lnTo>
                  <a:cubicBezTo>
                    <a:pt x="93024" y="57305"/>
                    <a:pt x="93024" y="57317"/>
                    <a:pt x="93024" y="57317"/>
                  </a:cubicBezTo>
                  <a:lnTo>
                    <a:pt x="93024" y="57317"/>
                  </a:lnTo>
                  <a:lnTo>
                    <a:pt x="93024" y="57317"/>
                  </a:lnTo>
                  <a:lnTo>
                    <a:pt x="93024" y="57317"/>
                  </a:lnTo>
                  <a:cubicBezTo>
                    <a:pt x="93000" y="57341"/>
                    <a:pt x="93000" y="57341"/>
                    <a:pt x="92988" y="57341"/>
                  </a:cubicBezTo>
                  <a:lnTo>
                    <a:pt x="92988" y="57341"/>
                  </a:lnTo>
                  <a:close/>
                  <a:moveTo>
                    <a:pt x="655" y="54841"/>
                  </a:moveTo>
                  <a:cubicBezTo>
                    <a:pt x="655" y="54829"/>
                    <a:pt x="655" y="54829"/>
                    <a:pt x="667" y="54817"/>
                  </a:cubicBezTo>
                  <a:lnTo>
                    <a:pt x="667" y="54817"/>
                  </a:lnTo>
                  <a:cubicBezTo>
                    <a:pt x="691" y="54817"/>
                    <a:pt x="691" y="54829"/>
                    <a:pt x="703" y="54829"/>
                  </a:cubicBezTo>
                  <a:lnTo>
                    <a:pt x="703" y="54829"/>
                  </a:lnTo>
                  <a:cubicBezTo>
                    <a:pt x="703" y="54841"/>
                    <a:pt x="703" y="54841"/>
                    <a:pt x="691" y="54841"/>
                  </a:cubicBezTo>
                  <a:lnTo>
                    <a:pt x="691" y="54841"/>
                  </a:lnTo>
                  <a:lnTo>
                    <a:pt x="691" y="54841"/>
                  </a:lnTo>
                  <a:lnTo>
                    <a:pt x="691" y="54841"/>
                  </a:lnTo>
                  <a:cubicBezTo>
                    <a:pt x="655" y="54865"/>
                    <a:pt x="655" y="54841"/>
                    <a:pt x="655" y="54841"/>
                  </a:cubicBezTo>
                  <a:close/>
                  <a:moveTo>
                    <a:pt x="93476" y="54805"/>
                  </a:moveTo>
                  <a:cubicBezTo>
                    <a:pt x="93464" y="54805"/>
                    <a:pt x="93464" y="54781"/>
                    <a:pt x="93464" y="54769"/>
                  </a:cubicBezTo>
                  <a:lnTo>
                    <a:pt x="93464" y="54769"/>
                  </a:lnTo>
                  <a:cubicBezTo>
                    <a:pt x="93464" y="54757"/>
                    <a:pt x="93476" y="54757"/>
                    <a:pt x="93500" y="54757"/>
                  </a:cubicBezTo>
                  <a:lnTo>
                    <a:pt x="93500" y="54757"/>
                  </a:lnTo>
                  <a:cubicBezTo>
                    <a:pt x="93512" y="54757"/>
                    <a:pt x="93512" y="54769"/>
                    <a:pt x="93512" y="54781"/>
                  </a:cubicBezTo>
                  <a:lnTo>
                    <a:pt x="93512" y="54781"/>
                  </a:lnTo>
                  <a:cubicBezTo>
                    <a:pt x="93512" y="54805"/>
                    <a:pt x="93500" y="54805"/>
                    <a:pt x="93476" y="54805"/>
                  </a:cubicBezTo>
                  <a:lnTo>
                    <a:pt x="93476" y="54805"/>
                  </a:lnTo>
                  <a:close/>
                  <a:moveTo>
                    <a:pt x="298" y="52269"/>
                  </a:moveTo>
                  <a:cubicBezTo>
                    <a:pt x="298" y="52257"/>
                    <a:pt x="298" y="52257"/>
                    <a:pt x="310" y="52257"/>
                  </a:cubicBezTo>
                  <a:lnTo>
                    <a:pt x="310" y="52257"/>
                  </a:lnTo>
                  <a:cubicBezTo>
                    <a:pt x="334" y="52257"/>
                    <a:pt x="334" y="52269"/>
                    <a:pt x="345" y="52269"/>
                  </a:cubicBezTo>
                  <a:lnTo>
                    <a:pt x="345" y="52269"/>
                  </a:lnTo>
                  <a:cubicBezTo>
                    <a:pt x="345" y="52281"/>
                    <a:pt x="334" y="52281"/>
                    <a:pt x="334" y="52281"/>
                  </a:cubicBezTo>
                  <a:lnTo>
                    <a:pt x="334" y="52281"/>
                  </a:lnTo>
                  <a:lnTo>
                    <a:pt x="334" y="52281"/>
                  </a:lnTo>
                  <a:lnTo>
                    <a:pt x="334" y="52281"/>
                  </a:lnTo>
                  <a:cubicBezTo>
                    <a:pt x="298" y="52281"/>
                    <a:pt x="298" y="52281"/>
                    <a:pt x="298" y="52269"/>
                  </a:cubicBezTo>
                  <a:close/>
                  <a:moveTo>
                    <a:pt x="93833" y="52245"/>
                  </a:moveTo>
                  <a:cubicBezTo>
                    <a:pt x="93821" y="52245"/>
                    <a:pt x="93821" y="52233"/>
                    <a:pt x="93821" y="52233"/>
                  </a:cubicBezTo>
                  <a:lnTo>
                    <a:pt x="93821" y="52233"/>
                  </a:lnTo>
                  <a:cubicBezTo>
                    <a:pt x="93821" y="52209"/>
                    <a:pt x="93833" y="52209"/>
                    <a:pt x="93833" y="52209"/>
                  </a:cubicBezTo>
                  <a:lnTo>
                    <a:pt x="93833" y="52209"/>
                  </a:lnTo>
                  <a:cubicBezTo>
                    <a:pt x="93857" y="52209"/>
                    <a:pt x="93857" y="52233"/>
                    <a:pt x="93857" y="52245"/>
                  </a:cubicBezTo>
                  <a:lnTo>
                    <a:pt x="93857" y="52245"/>
                  </a:lnTo>
                  <a:cubicBezTo>
                    <a:pt x="93857" y="52221"/>
                    <a:pt x="93857" y="52245"/>
                    <a:pt x="93833" y="52245"/>
                  </a:cubicBezTo>
                  <a:close/>
                  <a:moveTo>
                    <a:pt x="72" y="49697"/>
                  </a:moveTo>
                  <a:cubicBezTo>
                    <a:pt x="72" y="49685"/>
                    <a:pt x="95" y="49685"/>
                    <a:pt x="95" y="49685"/>
                  </a:cubicBezTo>
                  <a:lnTo>
                    <a:pt x="95" y="49685"/>
                  </a:lnTo>
                  <a:cubicBezTo>
                    <a:pt x="107" y="49685"/>
                    <a:pt x="107" y="49697"/>
                    <a:pt x="107" y="49697"/>
                  </a:cubicBezTo>
                  <a:lnTo>
                    <a:pt x="107" y="49697"/>
                  </a:lnTo>
                  <a:cubicBezTo>
                    <a:pt x="107" y="49709"/>
                    <a:pt x="95" y="49709"/>
                    <a:pt x="95" y="49709"/>
                  </a:cubicBezTo>
                  <a:lnTo>
                    <a:pt x="95" y="49709"/>
                  </a:lnTo>
                  <a:close/>
                  <a:moveTo>
                    <a:pt x="94036" y="49638"/>
                  </a:moveTo>
                  <a:cubicBezTo>
                    <a:pt x="94036" y="49626"/>
                    <a:pt x="94048" y="49626"/>
                    <a:pt x="94048" y="49626"/>
                  </a:cubicBezTo>
                  <a:lnTo>
                    <a:pt x="94048" y="49626"/>
                  </a:lnTo>
                  <a:cubicBezTo>
                    <a:pt x="94060" y="49626"/>
                    <a:pt x="94060" y="49638"/>
                    <a:pt x="94060" y="49638"/>
                  </a:cubicBezTo>
                  <a:lnTo>
                    <a:pt x="94060" y="49638"/>
                  </a:lnTo>
                  <a:cubicBezTo>
                    <a:pt x="94060" y="49650"/>
                    <a:pt x="94048" y="49650"/>
                    <a:pt x="94048" y="49650"/>
                  </a:cubicBezTo>
                  <a:lnTo>
                    <a:pt x="94048" y="49650"/>
                  </a:lnTo>
                  <a:cubicBezTo>
                    <a:pt x="94036" y="49650"/>
                    <a:pt x="94036" y="49650"/>
                    <a:pt x="94036" y="49638"/>
                  </a:cubicBezTo>
                  <a:close/>
                  <a:moveTo>
                    <a:pt x="0" y="47090"/>
                  </a:moveTo>
                  <a:cubicBezTo>
                    <a:pt x="0" y="47078"/>
                    <a:pt x="12" y="47078"/>
                    <a:pt x="12" y="47078"/>
                  </a:cubicBezTo>
                  <a:lnTo>
                    <a:pt x="12" y="47078"/>
                  </a:lnTo>
                  <a:cubicBezTo>
                    <a:pt x="36" y="47078"/>
                    <a:pt x="36" y="47090"/>
                    <a:pt x="36" y="47090"/>
                  </a:cubicBezTo>
                  <a:lnTo>
                    <a:pt x="36" y="47090"/>
                  </a:lnTo>
                  <a:cubicBezTo>
                    <a:pt x="36" y="47102"/>
                    <a:pt x="12" y="47102"/>
                    <a:pt x="12" y="47102"/>
                  </a:cubicBezTo>
                  <a:lnTo>
                    <a:pt x="12" y="47102"/>
                  </a:lnTo>
                  <a:cubicBezTo>
                    <a:pt x="12" y="47126"/>
                    <a:pt x="0" y="47102"/>
                    <a:pt x="0" y="47090"/>
                  </a:cubicBezTo>
                  <a:close/>
                  <a:moveTo>
                    <a:pt x="94107" y="47042"/>
                  </a:moveTo>
                  <a:cubicBezTo>
                    <a:pt x="94107" y="47030"/>
                    <a:pt x="94119" y="47030"/>
                    <a:pt x="94119" y="47030"/>
                  </a:cubicBezTo>
                  <a:lnTo>
                    <a:pt x="94119" y="47030"/>
                  </a:lnTo>
                  <a:cubicBezTo>
                    <a:pt x="94131" y="47030"/>
                    <a:pt x="94131" y="47042"/>
                    <a:pt x="94131" y="47042"/>
                  </a:cubicBezTo>
                  <a:lnTo>
                    <a:pt x="94131" y="47042"/>
                  </a:lnTo>
                  <a:cubicBezTo>
                    <a:pt x="94131" y="47066"/>
                    <a:pt x="94119" y="47066"/>
                    <a:pt x="94119" y="47066"/>
                  </a:cubicBezTo>
                  <a:lnTo>
                    <a:pt x="94119" y="47066"/>
                  </a:lnTo>
                  <a:cubicBezTo>
                    <a:pt x="94107" y="47066"/>
                    <a:pt x="94107" y="47066"/>
                    <a:pt x="94107" y="47042"/>
                  </a:cubicBezTo>
                  <a:close/>
                  <a:moveTo>
                    <a:pt x="94107" y="46947"/>
                  </a:moveTo>
                  <a:cubicBezTo>
                    <a:pt x="94107" y="46923"/>
                    <a:pt x="94119" y="46923"/>
                    <a:pt x="94119" y="46923"/>
                  </a:cubicBezTo>
                  <a:lnTo>
                    <a:pt x="94119" y="46923"/>
                  </a:lnTo>
                  <a:cubicBezTo>
                    <a:pt x="94131" y="46923"/>
                    <a:pt x="94131" y="46947"/>
                    <a:pt x="94131" y="46947"/>
                  </a:cubicBezTo>
                  <a:lnTo>
                    <a:pt x="94131" y="46947"/>
                  </a:lnTo>
                  <a:cubicBezTo>
                    <a:pt x="94131" y="46959"/>
                    <a:pt x="94119" y="46959"/>
                    <a:pt x="94119" y="46959"/>
                  </a:cubicBezTo>
                  <a:lnTo>
                    <a:pt x="94119" y="46959"/>
                  </a:lnTo>
                  <a:cubicBezTo>
                    <a:pt x="94107" y="46971"/>
                    <a:pt x="94107" y="46959"/>
                    <a:pt x="94107" y="46947"/>
                  </a:cubicBezTo>
                  <a:close/>
                  <a:moveTo>
                    <a:pt x="95" y="44530"/>
                  </a:moveTo>
                  <a:cubicBezTo>
                    <a:pt x="72" y="44530"/>
                    <a:pt x="72" y="44518"/>
                    <a:pt x="72" y="44518"/>
                  </a:cubicBezTo>
                  <a:lnTo>
                    <a:pt x="72" y="44518"/>
                  </a:lnTo>
                  <a:cubicBezTo>
                    <a:pt x="72" y="44506"/>
                    <a:pt x="95" y="44506"/>
                    <a:pt x="95" y="44506"/>
                  </a:cubicBezTo>
                  <a:lnTo>
                    <a:pt x="95" y="44506"/>
                  </a:lnTo>
                  <a:cubicBezTo>
                    <a:pt x="107" y="44506"/>
                    <a:pt x="107" y="44518"/>
                    <a:pt x="107" y="44518"/>
                  </a:cubicBezTo>
                  <a:lnTo>
                    <a:pt x="107" y="44518"/>
                  </a:lnTo>
                  <a:cubicBezTo>
                    <a:pt x="119" y="44518"/>
                    <a:pt x="107" y="44530"/>
                    <a:pt x="95" y="44530"/>
                  </a:cubicBezTo>
                  <a:lnTo>
                    <a:pt x="95" y="44530"/>
                  </a:lnTo>
                  <a:close/>
                  <a:moveTo>
                    <a:pt x="94036" y="44351"/>
                  </a:moveTo>
                  <a:lnTo>
                    <a:pt x="94036" y="44351"/>
                  </a:lnTo>
                  <a:cubicBezTo>
                    <a:pt x="94036" y="44339"/>
                    <a:pt x="94048" y="44339"/>
                    <a:pt x="94048" y="44339"/>
                  </a:cubicBezTo>
                  <a:lnTo>
                    <a:pt x="94048" y="44339"/>
                  </a:lnTo>
                  <a:cubicBezTo>
                    <a:pt x="94060" y="44339"/>
                    <a:pt x="94060" y="44351"/>
                    <a:pt x="94060" y="44351"/>
                  </a:cubicBezTo>
                  <a:lnTo>
                    <a:pt x="94060" y="44351"/>
                  </a:lnTo>
                  <a:cubicBezTo>
                    <a:pt x="94060" y="44363"/>
                    <a:pt x="94048" y="44363"/>
                    <a:pt x="94048" y="44363"/>
                  </a:cubicBezTo>
                  <a:lnTo>
                    <a:pt x="94048" y="44363"/>
                  </a:lnTo>
                  <a:lnTo>
                    <a:pt x="94048" y="44363"/>
                  </a:lnTo>
                  <a:lnTo>
                    <a:pt x="94048" y="44363"/>
                  </a:lnTo>
                  <a:cubicBezTo>
                    <a:pt x="94036" y="44363"/>
                    <a:pt x="94036" y="44363"/>
                    <a:pt x="94036" y="44351"/>
                  </a:cubicBezTo>
                  <a:close/>
                  <a:moveTo>
                    <a:pt x="298" y="41946"/>
                  </a:moveTo>
                  <a:cubicBezTo>
                    <a:pt x="286" y="41946"/>
                    <a:pt x="286" y="41922"/>
                    <a:pt x="286" y="41922"/>
                  </a:cubicBezTo>
                  <a:lnTo>
                    <a:pt x="286" y="41922"/>
                  </a:lnTo>
                  <a:cubicBezTo>
                    <a:pt x="286" y="41911"/>
                    <a:pt x="298" y="41911"/>
                    <a:pt x="310" y="41911"/>
                  </a:cubicBezTo>
                  <a:lnTo>
                    <a:pt x="310" y="41911"/>
                  </a:lnTo>
                  <a:cubicBezTo>
                    <a:pt x="334" y="41911"/>
                    <a:pt x="334" y="41922"/>
                    <a:pt x="334" y="41922"/>
                  </a:cubicBezTo>
                  <a:lnTo>
                    <a:pt x="334" y="41922"/>
                  </a:lnTo>
                  <a:cubicBezTo>
                    <a:pt x="334" y="41922"/>
                    <a:pt x="310" y="41946"/>
                    <a:pt x="298" y="41946"/>
                  </a:cubicBezTo>
                  <a:lnTo>
                    <a:pt x="298" y="41946"/>
                  </a:lnTo>
                  <a:close/>
                  <a:moveTo>
                    <a:pt x="93809" y="41780"/>
                  </a:moveTo>
                  <a:cubicBezTo>
                    <a:pt x="93809" y="41768"/>
                    <a:pt x="93809" y="41768"/>
                    <a:pt x="93821" y="41768"/>
                  </a:cubicBezTo>
                  <a:lnTo>
                    <a:pt x="93821" y="41768"/>
                  </a:lnTo>
                  <a:cubicBezTo>
                    <a:pt x="93833" y="41768"/>
                    <a:pt x="93833" y="41780"/>
                    <a:pt x="93857" y="41780"/>
                  </a:cubicBezTo>
                  <a:lnTo>
                    <a:pt x="93857" y="41780"/>
                  </a:lnTo>
                  <a:cubicBezTo>
                    <a:pt x="93857" y="41792"/>
                    <a:pt x="93833" y="41792"/>
                    <a:pt x="93833" y="41792"/>
                  </a:cubicBezTo>
                  <a:lnTo>
                    <a:pt x="93833" y="41792"/>
                  </a:lnTo>
                  <a:lnTo>
                    <a:pt x="93833" y="41792"/>
                  </a:lnTo>
                  <a:lnTo>
                    <a:pt x="93833" y="41792"/>
                  </a:lnTo>
                  <a:cubicBezTo>
                    <a:pt x="93821" y="41792"/>
                    <a:pt x="93809" y="41780"/>
                    <a:pt x="93809" y="41780"/>
                  </a:cubicBezTo>
                  <a:close/>
                  <a:moveTo>
                    <a:pt x="655" y="39363"/>
                  </a:moveTo>
                  <a:cubicBezTo>
                    <a:pt x="643" y="39363"/>
                    <a:pt x="643" y="39351"/>
                    <a:pt x="643" y="39351"/>
                  </a:cubicBezTo>
                  <a:lnTo>
                    <a:pt x="643" y="39351"/>
                  </a:lnTo>
                  <a:cubicBezTo>
                    <a:pt x="643" y="39339"/>
                    <a:pt x="655" y="39339"/>
                    <a:pt x="667" y="39339"/>
                  </a:cubicBezTo>
                  <a:lnTo>
                    <a:pt x="667" y="39339"/>
                  </a:lnTo>
                  <a:cubicBezTo>
                    <a:pt x="691" y="39339"/>
                    <a:pt x="691" y="39351"/>
                    <a:pt x="691" y="39351"/>
                  </a:cubicBezTo>
                  <a:lnTo>
                    <a:pt x="691" y="39351"/>
                  </a:lnTo>
                  <a:cubicBezTo>
                    <a:pt x="667" y="39363"/>
                    <a:pt x="655" y="39363"/>
                    <a:pt x="655" y="39363"/>
                  </a:cubicBezTo>
                  <a:lnTo>
                    <a:pt x="655" y="39363"/>
                  </a:lnTo>
                  <a:close/>
                  <a:moveTo>
                    <a:pt x="93452" y="39208"/>
                  </a:moveTo>
                  <a:lnTo>
                    <a:pt x="93452" y="39208"/>
                  </a:lnTo>
                  <a:cubicBezTo>
                    <a:pt x="93452" y="39196"/>
                    <a:pt x="93452" y="39172"/>
                    <a:pt x="93464" y="39172"/>
                  </a:cubicBezTo>
                  <a:lnTo>
                    <a:pt x="93464" y="39172"/>
                  </a:lnTo>
                  <a:cubicBezTo>
                    <a:pt x="93476" y="39172"/>
                    <a:pt x="93476" y="39172"/>
                    <a:pt x="93476" y="39196"/>
                  </a:cubicBezTo>
                  <a:lnTo>
                    <a:pt x="93476" y="39196"/>
                  </a:lnTo>
                  <a:lnTo>
                    <a:pt x="93476" y="39196"/>
                  </a:lnTo>
                  <a:lnTo>
                    <a:pt x="93476" y="39196"/>
                  </a:lnTo>
                  <a:cubicBezTo>
                    <a:pt x="93476" y="39208"/>
                    <a:pt x="93476" y="39208"/>
                    <a:pt x="93464" y="39220"/>
                  </a:cubicBezTo>
                  <a:lnTo>
                    <a:pt x="93464" y="39220"/>
                  </a:lnTo>
                  <a:lnTo>
                    <a:pt x="93464" y="39220"/>
                  </a:lnTo>
                  <a:lnTo>
                    <a:pt x="93464" y="39220"/>
                  </a:lnTo>
                  <a:cubicBezTo>
                    <a:pt x="93464" y="39220"/>
                    <a:pt x="93452" y="39220"/>
                    <a:pt x="93452" y="39208"/>
                  </a:cubicBezTo>
                  <a:close/>
                  <a:moveTo>
                    <a:pt x="1143" y="36839"/>
                  </a:moveTo>
                  <a:cubicBezTo>
                    <a:pt x="1131" y="36839"/>
                    <a:pt x="1131" y="36827"/>
                    <a:pt x="1131" y="36803"/>
                  </a:cubicBezTo>
                  <a:lnTo>
                    <a:pt x="1131" y="36803"/>
                  </a:lnTo>
                  <a:lnTo>
                    <a:pt x="1131" y="36803"/>
                  </a:lnTo>
                  <a:lnTo>
                    <a:pt x="1131" y="36803"/>
                  </a:lnTo>
                  <a:cubicBezTo>
                    <a:pt x="1131" y="36791"/>
                    <a:pt x="1143" y="36791"/>
                    <a:pt x="1167" y="36791"/>
                  </a:cubicBezTo>
                  <a:lnTo>
                    <a:pt x="1167" y="36791"/>
                  </a:lnTo>
                  <a:cubicBezTo>
                    <a:pt x="1179" y="36791"/>
                    <a:pt x="1179" y="36803"/>
                    <a:pt x="1179" y="36827"/>
                  </a:cubicBezTo>
                  <a:lnTo>
                    <a:pt x="1179" y="36827"/>
                  </a:lnTo>
                  <a:cubicBezTo>
                    <a:pt x="1167" y="36827"/>
                    <a:pt x="1143" y="36839"/>
                    <a:pt x="1143" y="36839"/>
                  </a:cubicBezTo>
                  <a:close/>
                  <a:moveTo>
                    <a:pt x="92940" y="36672"/>
                  </a:moveTo>
                  <a:cubicBezTo>
                    <a:pt x="92940" y="36660"/>
                    <a:pt x="92940" y="36660"/>
                    <a:pt x="92964" y="36648"/>
                  </a:cubicBezTo>
                  <a:lnTo>
                    <a:pt x="92964" y="36648"/>
                  </a:lnTo>
                  <a:cubicBezTo>
                    <a:pt x="92976" y="36648"/>
                    <a:pt x="92976" y="36648"/>
                    <a:pt x="92988" y="36660"/>
                  </a:cubicBezTo>
                  <a:lnTo>
                    <a:pt x="92988" y="36660"/>
                  </a:lnTo>
                  <a:cubicBezTo>
                    <a:pt x="92988" y="36672"/>
                    <a:pt x="92988" y="36672"/>
                    <a:pt x="92976" y="36672"/>
                  </a:cubicBezTo>
                  <a:lnTo>
                    <a:pt x="92976" y="36672"/>
                  </a:lnTo>
                  <a:lnTo>
                    <a:pt x="92976" y="36672"/>
                  </a:lnTo>
                  <a:lnTo>
                    <a:pt x="92976" y="36672"/>
                  </a:lnTo>
                  <a:cubicBezTo>
                    <a:pt x="92964" y="36684"/>
                    <a:pt x="92964" y="36672"/>
                    <a:pt x="92940" y="36672"/>
                  </a:cubicBezTo>
                  <a:close/>
                  <a:moveTo>
                    <a:pt x="1774" y="34326"/>
                  </a:moveTo>
                  <a:cubicBezTo>
                    <a:pt x="1762" y="34326"/>
                    <a:pt x="1762" y="34303"/>
                    <a:pt x="1762" y="34291"/>
                  </a:cubicBezTo>
                  <a:lnTo>
                    <a:pt x="1762" y="34291"/>
                  </a:lnTo>
                  <a:lnTo>
                    <a:pt x="1762" y="34291"/>
                  </a:lnTo>
                  <a:lnTo>
                    <a:pt x="1762" y="34291"/>
                  </a:lnTo>
                  <a:cubicBezTo>
                    <a:pt x="1762" y="34279"/>
                    <a:pt x="1774" y="34279"/>
                    <a:pt x="1786" y="34279"/>
                  </a:cubicBezTo>
                  <a:lnTo>
                    <a:pt x="1786" y="34279"/>
                  </a:lnTo>
                  <a:cubicBezTo>
                    <a:pt x="1798" y="34279"/>
                    <a:pt x="1798" y="34291"/>
                    <a:pt x="1798" y="34303"/>
                  </a:cubicBezTo>
                  <a:lnTo>
                    <a:pt x="1798" y="34303"/>
                  </a:lnTo>
                  <a:cubicBezTo>
                    <a:pt x="1786" y="34303"/>
                    <a:pt x="1786" y="34326"/>
                    <a:pt x="1774" y="34326"/>
                  </a:cubicBezTo>
                  <a:lnTo>
                    <a:pt x="1774" y="34326"/>
                  </a:lnTo>
                  <a:close/>
                  <a:moveTo>
                    <a:pt x="92309" y="34160"/>
                  </a:moveTo>
                  <a:cubicBezTo>
                    <a:pt x="92309" y="34148"/>
                    <a:pt x="92309" y="34148"/>
                    <a:pt x="92321" y="34124"/>
                  </a:cubicBezTo>
                  <a:lnTo>
                    <a:pt x="92321" y="34124"/>
                  </a:lnTo>
                  <a:cubicBezTo>
                    <a:pt x="92333" y="34124"/>
                    <a:pt x="92345" y="34124"/>
                    <a:pt x="92345" y="34148"/>
                  </a:cubicBezTo>
                  <a:lnTo>
                    <a:pt x="92345" y="34148"/>
                  </a:lnTo>
                  <a:cubicBezTo>
                    <a:pt x="92345" y="34160"/>
                    <a:pt x="92345" y="34160"/>
                    <a:pt x="92333" y="34172"/>
                  </a:cubicBezTo>
                  <a:lnTo>
                    <a:pt x="92333" y="34172"/>
                  </a:lnTo>
                  <a:lnTo>
                    <a:pt x="92333" y="34172"/>
                  </a:lnTo>
                  <a:lnTo>
                    <a:pt x="92333" y="34172"/>
                  </a:lnTo>
                  <a:cubicBezTo>
                    <a:pt x="92321" y="34172"/>
                    <a:pt x="92321" y="34160"/>
                    <a:pt x="92309" y="34160"/>
                  </a:cubicBezTo>
                  <a:close/>
                  <a:moveTo>
                    <a:pt x="2548" y="31838"/>
                  </a:moveTo>
                  <a:cubicBezTo>
                    <a:pt x="2536" y="31838"/>
                    <a:pt x="2536" y="31826"/>
                    <a:pt x="2536" y="31814"/>
                  </a:cubicBezTo>
                  <a:lnTo>
                    <a:pt x="2536" y="31814"/>
                  </a:lnTo>
                  <a:cubicBezTo>
                    <a:pt x="2536" y="31790"/>
                    <a:pt x="2548" y="31790"/>
                    <a:pt x="2560" y="31790"/>
                  </a:cubicBezTo>
                  <a:lnTo>
                    <a:pt x="2560" y="31790"/>
                  </a:lnTo>
                  <a:cubicBezTo>
                    <a:pt x="2572" y="31790"/>
                    <a:pt x="2572" y="31814"/>
                    <a:pt x="2572" y="31826"/>
                  </a:cubicBezTo>
                  <a:lnTo>
                    <a:pt x="2572" y="31826"/>
                  </a:lnTo>
                  <a:cubicBezTo>
                    <a:pt x="2560" y="31838"/>
                    <a:pt x="2560" y="31838"/>
                    <a:pt x="2548" y="31838"/>
                  </a:cubicBezTo>
                  <a:lnTo>
                    <a:pt x="2548" y="31838"/>
                  </a:lnTo>
                  <a:close/>
                  <a:moveTo>
                    <a:pt x="91535" y="31683"/>
                  </a:moveTo>
                  <a:cubicBezTo>
                    <a:pt x="91535" y="31671"/>
                    <a:pt x="91535" y="31671"/>
                    <a:pt x="91547" y="31659"/>
                  </a:cubicBezTo>
                  <a:lnTo>
                    <a:pt x="91547" y="31659"/>
                  </a:lnTo>
                  <a:cubicBezTo>
                    <a:pt x="91559" y="31659"/>
                    <a:pt x="91559" y="31659"/>
                    <a:pt x="91571" y="31671"/>
                  </a:cubicBezTo>
                  <a:lnTo>
                    <a:pt x="91571" y="31671"/>
                  </a:lnTo>
                  <a:cubicBezTo>
                    <a:pt x="91571" y="31683"/>
                    <a:pt x="91571" y="31683"/>
                    <a:pt x="91559" y="31707"/>
                  </a:cubicBezTo>
                  <a:lnTo>
                    <a:pt x="91559" y="31707"/>
                  </a:lnTo>
                  <a:lnTo>
                    <a:pt x="91559" y="31707"/>
                  </a:lnTo>
                  <a:lnTo>
                    <a:pt x="91559" y="31707"/>
                  </a:lnTo>
                  <a:cubicBezTo>
                    <a:pt x="91547" y="31707"/>
                    <a:pt x="91535" y="31683"/>
                    <a:pt x="91535" y="31683"/>
                  </a:cubicBezTo>
                  <a:close/>
                  <a:moveTo>
                    <a:pt x="3441" y="29409"/>
                  </a:moveTo>
                  <a:cubicBezTo>
                    <a:pt x="3429" y="29409"/>
                    <a:pt x="3429" y="29397"/>
                    <a:pt x="3429" y="29385"/>
                  </a:cubicBezTo>
                  <a:lnTo>
                    <a:pt x="3429" y="29385"/>
                  </a:lnTo>
                  <a:cubicBezTo>
                    <a:pt x="3429" y="29361"/>
                    <a:pt x="3441" y="29361"/>
                    <a:pt x="3453" y="29361"/>
                  </a:cubicBezTo>
                  <a:lnTo>
                    <a:pt x="3453" y="29361"/>
                  </a:lnTo>
                  <a:cubicBezTo>
                    <a:pt x="3465" y="29361"/>
                    <a:pt x="3465" y="29385"/>
                    <a:pt x="3465" y="29397"/>
                  </a:cubicBezTo>
                  <a:lnTo>
                    <a:pt x="3465" y="29397"/>
                  </a:lnTo>
                  <a:cubicBezTo>
                    <a:pt x="3465" y="29397"/>
                    <a:pt x="3453" y="29409"/>
                    <a:pt x="3441" y="29409"/>
                  </a:cubicBezTo>
                  <a:lnTo>
                    <a:pt x="3441" y="29409"/>
                  </a:lnTo>
                  <a:cubicBezTo>
                    <a:pt x="3453" y="29409"/>
                    <a:pt x="3453" y="29409"/>
                    <a:pt x="3441" y="29409"/>
                  </a:cubicBezTo>
                  <a:close/>
                  <a:moveTo>
                    <a:pt x="90619" y="29266"/>
                  </a:moveTo>
                  <a:cubicBezTo>
                    <a:pt x="90619" y="29242"/>
                    <a:pt x="90619" y="29230"/>
                    <a:pt x="90642" y="29230"/>
                  </a:cubicBezTo>
                  <a:lnTo>
                    <a:pt x="90642" y="29230"/>
                  </a:lnTo>
                  <a:cubicBezTo>
                    <a:pt x="90654" y="29230"/>
                    <a:pt x="90654" y="29230"/>
                    <a:pt x="90666" y="29242"/>
                  </a:cubicBezTo>
                  <a:lnTo>
                    <a:pt x="90666" y="29242"/>
                  </a:lnTo>
                  <a:cubicBezTo>
                    <a:pt x="90666" y="29266"/>
                    <a:pt x="90666" y="29266"/>
                    <a:pt x="90654" y="29278"/>
                  </a:cubicBezTo>
                  <a:lnTo>
                    <a:pt x="90654" y="29278"/>
                  </a:lnTo>
                  <a:lnTo>
                    <a:pt x="90642" y="29278"/>
                  </a:lnTo>
                  <a:lnTo>
                    <a:pt x="90642" y="29278"/>
                  </a:lnTo>
                  <a:close/>
                  <a:moveTo>
                    <a:pt x="4477" y="27028"/>
                  </a:moveTo>
                  <a:cubicBezTo>
                    <a:pt x="4465" y="27028"/>
                    <a:pt x="4465" y="27016"/>
                    <a:pt x="4465" y="27004"/>
                  </a:cubicBezTo>
                  <a:lnTo>
                    <a:pt x="4465" y="27004"/>
                  </a:lnTo>
                  <a:lnTo>
                    <a:pt x="4465" y="27004"/>
                  </a:lnTo>
                  <a:lnTo>
                    <a:pt x="4465" y="27004"/>
                  </a:lnTo>
                  <a:cubicBezTo>
                    <a:pt x="4465" y="26980"/>
                    <a:pt x="4477" y="26980"/>
                    <a:pt x="4501" y="26980"/>
                  </a:cubicBezTo>
                  <a:lnTo>
                    <a:pt x="4501" y="26980"/>
                  </a:lnTo>
                  <a:cubicBezTo>
                    <a:pt x="4513" y="26980"/>
                    <a:pt x="4513" y="27004"/>
                    <a:pt x="4513" y="27016"/>
                  </a:cubicBezTo>
                  <a:lnTo>
                    <a:pt x="4513" y="27016"/>
                  </a:lnTo>
                  <a:cubicBezTo>
                    <a:pt x="4513" y="27028"/>
                    <a:pt x="4513" y="27028"/>
                    <a:pt x="4477" y="27028"/>
                  </a:cubicBezTo>
                  <a:lnTo>
                    <a:pt x="4477" y="27028"/>
                  </a:lnTo>
                  <a:cubicBezTo>
                    <a:pt x="4501" y="27028"/>
                    <a:pt x="4501" y="27028"/>
                    <a:pt x="4477" y="27028"/>
                  </a:cubicBezTo>
                  <a:close/>
                  <a:moveTo>
                    <a:pt x="89583" y="26897"/>
                  </a:moveTo>
                  <a:cubicBezTo>
                    <a:pt x="89583" y="26885"/>
                    <a:pt x="89583" y="26885"/>
                    <a:pt x="89595" y="26861"/>
                  </a:cubicBezTo>
                  <a:lnTo>
                    <a:pt x="89595" y="26861"/>
                  </a:lnTo>
                  <a:cubicBezTo>
                    <a:pt x="89607" y="26861"/>
                    <a:pt x="89630" y="26861"/>
                    <a:pt x="89630" y="26885"/>
                  </a:cubicBezTo>
                  <a:lnTo>
                    <a:pt x="89630" y="26885"/>
                  </a:lnTo>
                  <a:cubicBezTo>
                    <a:pt x="89630" y="26897"/>
                    <a:pt x="89630" y="26897"/>
                    <a:pt x="89607" y="26909"/>
                  </a:cubicBezTo>
                  <a:lnTo>
                    <a:pt x="89607" y="26909"/>
                  </a:lnTo>
                  <a:lnTo>
                    <a:pt x="89595" y="26909"/>
                  </a:lnTo>
                  <a:lnTo>
                    <a:pt x="89595" y="26909"/>
                  </a:lnTo>
                  <a:cubicBezTo>
                    <a:pt x="89583" y="26909"/>
                    <a:pt x="89583" y="26897"/>
                    <a:pt x="89583" y="26897"/>
                  </a:cubicBezTo>
                  <a:close/>
                  <a:moveTo>
                    <a:pt x="5656" y="24706"/>
                  </a:moveTo>
                  <a:cubicBezTo>
                    <a:pt x="5644" y="24706"/>
                    <a:pt x="5644" y="24694"/>
                    <a:pt x="5644" y="24682"/>
                  </a:cubicBezTo>
                  <a:lnTo>
                    <a:pt x="5644" y="24682"/>
                  </a:lnTo>
                  <a:cubicBezTo>
                    <a:pt x="5644" y="24658"/>
                    <a:pt x="5656" y="24658"/>
                    <a:pt x="5668" y="24658"/>
                  </a:cubicBezTo>
                  <a:lnTo>
                    <a:pt x="5668" y="24658"/>
                  </a:lnTo>
                  <a:cubicBezTo>
                    <a:pt x="5691" y="24658"/>
                    <a:pt x="5691" y="24682"/>
                    <a:pt x="5668" y="24694"/>
                  </a:cubicBezTo>
                  <a:lnTo>
                    <a:pt x="5668" y="24694"/>
                  </a:lnTo>
                  <a:cubicBezTo>
                    <a:pt x="5691" y="24706"/>
                    <a:pt x="5668" y="24706"/>
                    <a:pt x="5656" y="24706"/>
                  </a:cubicBezTo>
                  <a:lnTo>
                    <a:pt x="5656" y="24706"/>
                  </a:lnTo>
                  <a:cubicBezTo>
                    <a:pt x="5668" y="24706"/>
                    <a:pt x="5656" y="24706"/>
                    <a:pt x="5656" y="24706"/>
                  </a:cubicBezTo>
                  <a:close/>
                  <a:moveTo>
                    <a:pt x="88404" y="24587"/>
                  </a:moveTo>
                  <a:cubicBezTo>
                    <a:pt x="88404" y="24575"/>
                    <a:pt x="88404" y="24563"/>
                    <a:pt x="88416" y="24563"/>
                  </a:cubicBezTo>
                  <a:lnTo>
                    <a:pt x="88416" y="24563"/>
                  </a:lnTo>
                  <a:cubicBezTo>
                    <a:pt x="88440" y="24563"/>
                    <a:pt x="88440" y="24563"/>
                    <a:pt x="88452" y="24575"/>
                  </a:cubicBezTo>
                  <a:lnTo>
                    <a:pt x="88452" y="24575"/>
                  </a:lnTo>
                  <a:cubicBezTo>
                    <a:pt x="88452" y="24587"/>
                    <a:pt x="88452" y="24587"/>
                    <a:pt x="88440" y="24611"/>
                  </a:cubicBezTo>
                  <a:lnTo>
                    <a:pt x="88440" y="24611"/>
                  </a:lnTo>
                  <a:lnTo>
                    <a:pt x="88416" y="24611"/>
                  </a:lnTo>
                  <a:lnTo>
                    <a:pt x="88416" y="24611"/>
                  </a:lnTo>
                  <a:close/>
                  <a:moveTo>
                    <a:pt x="6953" y="22456"/>
                  </a:moveTo>
                  <a:cubicBezTo>
                    <a:pt x="6941" y="22456"/>
                    <a:pt x="6941" y="22444"/>
                    <a:pt x="6953" y="22432"/>
                  </a:cubicBezTo>
                  <a:lnTo>
                    <a:pt x="6953" y="22432"/>
                  </a:lnTo>
                  <a:cubicBezTo>
                    <a:pt x="6953" y="22420"/>
                    <a:pt x="6965" y="22420"/>
                    <a:pt x="6977" y="22432"/>
                  </a:cubicBezTo>
                  <a:lnTo>
                    <a:pt x="6977" y="22432"/>
                  </a:lnTo>
                  <a:cubicBezTo>
                    <a:pt x="7001" y="22432"/>
                    <a:pt x="7001" y="22444"/>
                    <a:pt x="7001" y="22456"/>
                  </a:cubicBezTo>
                  <a:lnTo>
                    <a:pt x="7001" y="22456"/>
                  </a:lnTo>
                  <a:lnTo>
                    <a:pt x="6953" y="22456"/>
                  </a:lnTo>
                  <a:lnTo>
                    <a:pt x="6953" y="22456"/>
                  </a:lnTo>
                  <a:cubicBezTo>
                    <a:pt x="6965" y="22456"/>
                    <a:pt x="6953" y="22456"/>
                    <a:pt x="6953" y="22456"/>
                  </a:cubicBezTo>
                  <a:close/>
                  <a:moveTo>
                    <a:pt x="87106" y="22361"/>
                  </a:moveTo>
                  <a:lnTo>
                    <a:pt x="87106" y="22361"/>
                  </a:lnTo>
                  <a:cubicBezTo>
                    <a:pt x="87094" y="22337"/>
                    <a:pt x="87106" y="22337"/>
                    <a:pt x="87106" y="22325"/>
                  </a:cubicBezTo>
                  <a:lnTo>
                    <a:pt x="87106" y="22325"/>
                  </a:lnTo>
                  <a:lnTo>
                    <a:pt x="87142" y="22325"/>
                  </a:lnTo>
                  <a:lnTo>
                    <a:pt x="87142" y="22325"/>
                  </a:lnTo>
                  <a:cubicBezTo>
                    <a:pt x="87154" y="22349"/>
                    <a:pt x="87142" y="22361"/>
                    <a:pt x="87142" y="22361"/>
                  </a:cubicBezTo>
                  <a:lnTo>
                    <a:pt x="87142" y="22361"/>
                  </a:lnTo>
                  <a:lnTo>
                    <a:pt x="87130" y="22361"/>
                  </a:lnTo>
                  <a:lnTo>
                    <a:pt x="87130" y="22361"/>
                  </a:lnTo>
                  <a:close/>
                  <a:moveTo>
                    <a:pt x="8370" y="20289"/>
                  </a:moveTo>
                  <a:cubicBezTo>
                    <a:pt x="8346" y="20289"/>
                    <a:pt x="8346" y="20277"/>
                    <a:pt x="8370" y="20253"/>
                  </a:cubicBezTo>
                  <a:lnTo>
                    <a:pt x="8370" y="20253"/>
                  </a:lnTo>
                  <a:cubicBezTo>
                    <a:pt x="8382" y="20241"/>
                    <a:pt x="8382" y="20241"/>
                    <a:pt x="8394" y="20253"/>
                  </a:cubicBezTo>
                  <a:lnTo>
                    <a:pt x="8394" y="20253"/>
                  </a:lnTo>
                  <a:cubicBezTo>
                    <a:pt x="8406" y="20277"/>
                    <a:pt x="8406" y="20277"/>
                    <a:pt x="8394" y="20289"/>
                  </a:cubicBezTo>
                  <a:lnTo>
                    <a:pt x="8394" y="20289"/>
                  </a:lnTo>
                  <a:lnTo>
                    <a:pt x="8370" y="20289"/>
                  </a:lnTo>
                  <a:lnTo>
                    <a:pt x="8370" y="20289"/>
                  </a:lnTo>
                  <a:cubicBezTo>
                    <a:pt x="8382" y="20289"/>
                    <a:pt x="8382" y="20289"/>
                    <a:pt x="8370" y="20289"/>
                  </a:cubicBezTo>
                  <a:close/>
                  <a:moveTo>
                    <a:pt x="85678" y="20182"/>
                  </a:moveTo>
                  <a:lnTo>
                    <a:pt x="85678" y="20158"/>
                  </a:lnTo>
                  <a:lnTo>
                    <a:pt x="85678" y="20158"/>
                  </a:lnTo>
                  <a:lnTo>
                    <a:pt x="85713" y="20158"/>
                  </a:lnTo>
                  <a:lnTo>
                    <a:pt x="85713" y="20158"/>
                  </a:lnTo>
                  <a:cubicBezTo>
                    <a:pt x="85725" y="20170"/>
                    <a:pt x="85713" y="20170"/>
                    <a:pt x="85713" y="20182"/>
                  </a:cubicBezTo>
                  <a:lnTo>
                    <a:pt x="85713" y="20182"/>
                  </a:lnTo>
                  <a:lnTo>
                    <a:pt x="85701" y="20182"/>
                  </a:lnTo>
                  <a:lnTo>
                    <a:pt x="85701" y="20182"/>
                  </a:lnTo>
                  <a:cubicBezTo>
                    <a:pt x="85701" y="20206"/>
                    <a:pt x="85678" y="20206"/>
                    <a:pt x="85678" y="20182"/>
                  </a:cubicBezTo>
                  <a:close/>
                  <a:moveTo>
                    <a:pt x="9918" y="18205"/>
                  </a:moveTo>
                  <a:cubicBezTo>
                    <a:pt x="9894" y="18193"/>
                    <a:pt x="9894" y="18193"/>
                    <a:pt x="9918" y="18170"/>
                  </a:cubicBezTo>
                  <a:lnTo>
                    <a:pt x="9918" y="18170"/>
                  </a:lnTo>
                  <a:cubicBezTo>
                    <a:pt x="9930" y="18158"/>
                    <a:pt x="9930" y="18158"/>
                    <a:pt x="9942" y="18170"/>
                  </a:cubicBezTo>
                  <a:lnTo>
                    <a:pt x="9942" y="18170"/>
                  </a:lnTo>
                  <a:cubicBezTo>
                    <a:pt x="9954" y="18193"/>
                    <a:pt x="9954" y="18193"/>
                    <a:pt x="9942" y="18205"/>
                  </a:cubicBezTo>
                  <a:lnTo>
                    <a:pt x="9942" y="18205"/>
                  </a:lnTo>
                  <a:lnTo>
                    <a:pt x="9918" y="18205"/>
                  </a:lnTo>
                  <a:lnTo>
                    <a:pt x="9918" y="18205"/>
                  </a:lnTo>
                  <a:close/>
                  <a:moveTo>
                    <a:pt x="84154" y="18098"/>
                  </a:moveTo>
                  <a:cubicBezTo>
                    <a:pt x="84130" y="18086"/>
                    <a:pt x="84154" y="18086"/>
                    <a:pt x="84154" y="18074"/>
                  </a:cubicBezTo>
                  <a:lnTo>
                    <a:pt x="84154" y="18074"/>
                  </a:lnTo>
                  <a:lnTo>
                    <a:pt x="84177" y="18074"/>
                  </a:lnTo>
                  <a:lnTo>
                    <a:pt x="84177" y="18074"/>
                  </a:lnTo>
                  <a:lnTo>
                    <a:pt x="84177" y="18098"/>
                  </a:lnTo>
                  <a:lnTo>
                    <a:pt x="84177" y="18098"/>
                  </a:lnTo>
                  <a:lnTo>
                    <a:pt x="84165" y="18098"/>
                  </a:lnTo>
                  <a:lnTo>
                    <a:pt x="84165" y="18098"/>
                  </a:lnTo>
                  <a:cubicBezTo>
                    <a:pt x="84154" y="18122"/>
                    <a:pt x="84154" y="18122"/>
                    <a:pt x="84154" y="18098"/>
                  </a:cubicBezTo>
                  <a:close/>
                  <a:moveTo>
                    <a:pt x="11549" y="16193"/>
                  </a:moveTo>
                  <a:cubicBezTo>
                    <a:pt x="11537" y="16193"/>
                    <a:pt x="11537" y="16181"/>
                    <a:pt x="11549" y="16169"/>
                  </a:cubicBezTo>
                  <a:lnTo>
                    <a:pt x="11549" y="16169"/>
                  </a:lnTo>
                  <a:cubicBezTo>
                    <a:pt x="11561" y="16146"/>
                    <a:pt x="11561" y="16146"/>
                    <a:pt x="11585" y="16169"/>
                  </a:cubicBezTo>
                  <a:lnTo>
                    <a:pt x="11585" y="16169"/>
                  </a:lnTo>
                  <a:cubicBezTo>
                    <a:pt x="11597" y="16181"/>
                    <a:pt x="11597" y="16181"/>
                    <a:pt x="11585" y="16193"/>
                  </a:cubicBezTo>
                  <a:lnTo>
                    <a:pt x="11585" y="16193"/>
                  </a:lnTo>
                  <a:lnTo>
                    <a:pt x="11549" y="16193"/>
                  </a:lnTo>
                  <a:lnTo>
                    <a:pt x="11549" y="16193"/>
                  </a:lnTo>
                  <a:cubicBezTo>
                    <a:pt x="11561" y="16193"/>
                    <a:pt x="11549" y="16193"/>
                    <a:pt x="11549" y="16193"/>
                  </a:cubicBezTo>
                  <a:close/>
                  <a:moveTo>
                    <a:pt x="82499" y="16110"/>
                  </a:moveTo>
                  <a:lnTo>
                    <a:pt x="82499" y="16110"/>
                  </a:lnTo>
                  <a:cubicBezTo>
                    <a:pt x="82487" y="16086"/>
                    <a:pt x="82499" y="16086"/>
                    <a:pt x="82499" y="16074"/>
                  </a:cubicBezTo>
                  <a:lnTo>
                    <a:pt x="82499" y="16074"/>
                  </a:lnTo>
                  <a:cubicBezTo>
                    <a:pt x="82510" y="16062"/>
                    <a:pt x="82510" y="16062"/>
                    <a:pt x="82522" y="16074"/>
                  </a:cubicBezTo>
                  <a:lnTo>
                    <a:pt x="82522" y="16074"/>
                  </a:lnTo>
                  <a:lnTo>
                    <a:pt x="82522" y="16074"/>
                  </a:lnTo>
                  <a:lnTo>
                    <a:pt x="82522" y="16074"/>
                  </a:lnTo>
                  <a:cubicBezTo>
                    <a:pt x="82546" y="16098"/>
                    <a:pt x="82546" y="16098"/>
                    <a:pt x="82522" y="16110"/>
                  </a:cubicBezTo>
                  <a:lnTo>
                    <a:pt x="82522" y="16110"/>
                  </a:lnTo>
                  <a:lnTo>
                    <a:pt x="82510" y="16110"/>
                  </a:lnTo>
                  <a:lnTo>
                    <a:pt x="82510" y="16110"/>
                  </a:lnTo>
                  <a:cubicBezTo>
                    <a:pt x="82499" y="16122"/>
                    <a:pt x="82499" y="16110"/>
                    <a:pt x="82499" y="16110"/>
                  </a:cubicBezTo>
                  <a:close/>
                  <a:moveTo>
                    <a:pt x="13311" y="14288"/>
                  </a:moveTo>
                  <a:cubicBezTo>
                    <a:pt x="13288" y="14276"/>
                    <a:pt x="13288" y="14276"/>
                    <a:pt x="13311" y="14264"/>
                  </a:cubicBezTo>
                  <a:lnTo>
                    <a:pt x="13311" y="14264"/>
                  </a:lnTo>
                  <a:cubicBezTo>
                    <a:pt x="13323" y="14241"/>
                    <a:pt x="13323" y="14241"/>
                    <a:pt x="13335" y="14264"/>
                  </a:cubicBezTo>
                  <a:lnTo>
                    <a:pt x="13335" y="14264"/>
                  </a:lnTo>
                  <a:cubicBezTo>
                    <a:pt x="13347" y="14276"/>
                    <a:pt x="13347" y="14276"/>
                    <a:pt x="13335" y="14288"/>
                  </a:cubicBezTo>
                  <a:lnTo>
                    <a:pt x="13335" y="14288"/>
                  </a:lnTo>
                  <a:lnTo>
                    <a:pt x="13323" y="14288"/>
                  </a:lnTo>
                  <a:lnTo>
                    <a:pt x="13323" y="14288"/>
                  </a:lnTo>
                  <a:close/>
                  <a:moveTo>
                    <a:pt x="80736" y="14205"/>
                  </a:moveTo>
                  <a:lnTo>
                    <a:pt x="80736" y="14205"/>
                  </a:lnTo>
                  <a:cubicBezTo>
                    <a:pt x="80725" y="14181"/>
                    <a:pt x="80725" y="14181"/>
                    <a:pt x="80736" y="14169"/>
                  </a:cubicBezTo>
                  <a:lnTo>
                    <a:pt x="80736" y="14169"/>
                  </a:lnTo>
                  <a:cubicBezTo>
                    <a:pt x="80760" y="14157"/>
                    <a:pt x="80760" y="14157"/>
                    <a:pt x="80772" y="14169"/>
                  </a:cubicBezTo>
                  <a:lnTo>
                    <a:pt x="80772" y="14169"/>
                  </a:lnTo>
                  <a:lnTo>
                    <a:pt x="80772" y="14169"/>
                  </a:lnTo>
                  <a:lnTo>
                    <a:pt x="80772" y="14169"/>
                  </a:lnTo>
                  <a:lnTo>
                    <a:pt x="80772" y="14205"/>
                  </a:lnTo>
                  <a:lnTo>
                    <a:pt x="80772" y="14205"/>
                  </a:lnTo>
                  <a:cubicBezTo>
                    <a:pt x="80760" y="14217"/>
                    <a:pt x="80760" y="14217"/>
                    <a:pt x="80736" y="14205"/>
                  </a:cubicBezTo>
                  <a:lnTo>
                    <a:pt x="80736" y="14205"/>
                  </a:lnTo>
                  <a:cubicBezTo>
                    <a:pt x="80736" y="14217"/>
                    <a:pt x="80736" y="14217"/>
                    <a:pt x="80736" y="14205"/>
                  </a:cubicBezTo>
                  <a:close/>
                  <a:moveTo>
                    <a:pt x="15169" y="12478"/>
                  </a:moveTo>
                  <a:cubicBezTo>
                    <a:pt x="15157" y="12455"/>
                    <a:pt x="15157" y="12455"/>
                    <a:pt x="15169" y="12443"/>
                  </a:cubicBezTo>
                  <a:lnTo>
                    <a:pt x="15169" y="12443"/>
                  </a:lnTo>
                  <a:cubicBezTo>
                    <a:pt x="15169" y="12431"/>
                    <a:pt x="15181" y="12431"/>
                    <a:pt x="15193" y="12443"/>
                  </a:cubicBezTo>
                  <a:lnTo>
                    <a:pt x="15193" y="12443"/>
                  </a:lnTo>
                  <a:cubicBezTo>
                    <a:pt x="15216" y="12455"/>
                    <a:pt x="15216" y="12455"/>
                    <a:pt x="15193" y="12478"/>
                  </a:cubicBezTo>
                  <a:lnTo>
                    <a:pt x="15193" y="12478"/>
                  </a:lnTo>
                  <a:cubicBezTo>
                    <a:pt x="15181" y="12478"/>
                    <a:pt x="15181" y="12490"/>
                    <a:pt x="15169" y="12478"/>
                  </a:cubicBezTo>
                  <a:lnTo>
                    <a:pt x="15169" y="12478"/>
                  </a:lnTo>
                  <a:cubicBezTo>
                    <a:pt x="15169" y="12490"/>
                    <a:pt x="15169" y="12478"/>
                    <a:pt x="15169" y="12478"/>
                  </a:cubicBezTo>
                  <a:close/>
                  <a:moveTo>
                    <a:pt x="78879" y="12395"/>
                  </a:moveTo>
                  <a:cubicBezTo>
                    <a:pt x="78867" y="12383"/>
                    <a:pt x="78867" y="12383"/>
                    <a:pt x="78879" y="12371"/>
                  </a:cubicBezTo>
                  <a:lnTo>
                    <a:pt x="78879" y="12371"/>
                  </a:lnTo>
                  <a:cubicBezTo>
                    <a:pt x="78891" y="12359"/>
                    <a:pt x="78891" y="12359"/>
                    <a:pt x="78915" y="12371"/>
                  </a:cubicBezTo>
                  <a:lnTo>
                    <a:pt x="78915" y="12371"/>
                  </a:lnTo>
                  <a:cubicBezTo>
                    <a:pt x="78915" y="12383"/>
                    <a:pt x="78927" y="12383"/>
                    <a:pt x="78915" y="12395"/>
                  </a:cubicBezTo>
                  <a:lnTo>
                    <a:pt x="78915" y="12395"/>
                  </a:lnTo>
                  <a:lnTo>
                    <a:pt x="78879" y="12395"/>
                  </a:lnTo>
                  <a:lnTo>
                    <a:pt x="78879" y="12395"/>
                  </a:lnTo>
                  <a:close/>
                  <a:moveTo>
                    <a:pt x="17121" y="10776"/>
                  </a:moveTo>
                  <a:cubicBezTo>
                    <a:pt x="17098" y="10764"/>
                    <a:pt x="17121" y="10764"/>
                    <a:pt x="17121" y="10752"/>
                  </a:cubicBezTo>
                  <a:lnTo>
                    <a:pt x="17121" y="10752"/>
                  </a:lnTo>
                  <a:lnTo>
                    <a:pt x="17145" y="10752"/>
                  </a:lnTo>
                  <a:lnTo>
                    <a:pt x="17145" y="10752"/>
                  </a:lnTo>
                  <a:cubicBezTo>
                    <a:pt x="17157" y="10764"/>
                    <a:pt x="17157" y="10764"/>
                    <a:pt x="17145" y="10776"/>
                  </a:cubicBezTo>
                  <a:lnTo>
                    <a:pt x="17145" y="10776"/>
                  </a:lnTo>
                  <a:lnTo>
                    <a:pt x="17133" y="10776"/>
                  </a:lnTo>
                  <a:lnTo>
                    <a:pt x="17133" y="10776"/>
                  </a:lnTo>
                  <a:close/>
                  <a:moveTo>
                    <a:pt x="76915" y="10704"/>
                  </a:moveTo>
                  <a:cubicBezTo>
                    <a:pt x="76903" y="10704"/>
                    <a:pt x="76903" y="10692"/>
                    <a:pt x="76915" y="10669"/>
                  </a:cubicBezTo>
                  <a:lnTo>
                    <a:pt x="76915" y="10669"/>
                  </a:lnTo>
                  <a:cubicBezTo>
                    <a:pt x="76915" y="10657"/>
                    <a:pt x="76926" y="10657"/>
                    <a:pt x="76950" y="10669"/>
                  </a:cubicBezTo>
                  <a:lnTo>
                    <a:pt x="76950" y="10669"/>
                  </a:lnTo>
                  <a:cubicBezTo>
                    <a:pt x="76962" y="10669"/>
                    <a:pt x="76962" y="10692"/>
                    <a:pt x="76950" y="10704"/>
                  </a:cubicBezTo>
                  <a:lnTo>
                    <a:pt x="76950" y="10704"/>
                  </a:lnTo>
                  <a:lnTo>
                    <a:pt x="76915" y="10704"/>
                  </a:lnTo>
                  <a:lnTo>
                    <a:pt x="76915" y="10704"/>
                  </a:lnTo>
                  <a:cubicBezTo>
                    <a:pt x="76926" y="10704"/>
                    <a:pt x="76915" y="10704"/>
                    <a:pt x="76915" y="10704"/>
                  </a:cubicBezTo>
                  <a:close/>
                  <a:moveTo>
                    <a:pt x="19157" y="9168"/>
                  </a:moveTo>
                  <a:lnTo>
                    <a:pt x="19157" y="9145"/>
                  </a:lnTo>
                  <a:lnTo>
                    <a:pt x="19157" y="9145"/>
                  </a:lnTo>
                  <a:cubicBezTo>
                    <a:pt x="19169" y="9121"/>
                    <a:pt x="19169" y="9145"/>
                    <a:pt x="19181" y="9145"/>
                  </a:cubicBezTo>
                  <a:lnTo>
                    <a:pt x="19181" y="9145"/>
                  </a:lnTo>
                  <a:cubicBezTo>
                    <a:pt x="19205" y="9157"/>
                    <a:pt x="19181" y="9157"/>
                    <a:pt x="19181" y="9168"/>
                  </a:cubicBezTo>
                  <a:lnTo>
                    <a:pt x="19181" y="9168"/>
                  </a:lnTo>
                  <a:lnTo>
                    <a:pt x="19169" y="9168"/>
                  </a:lnTo>
                  <a:lnTo>
                    <a:pt x="19169" y="9168"/>
                  </a:lnTo>
                  <a:cubicBezTo>
                    <a:pt x="19169" y="9180"/>
                    <a:pt x="19157" y="9180"/>
                    <a:pt x="19157" y="9168"/>
                  </a:cubicBezTo>
                  <a:close/>
                  <a:moveTo>
                    <a:pt x="74879" y="9109"/>
                  </a:moveTo>
                  <a:cubicBezTo>
                    <a:pt x="74867" y="9097"/>
                    <a:pt x="74867" y="9097"/>
                    <a:pt x="74879" y="9085"/>
                  </a:cubicBezTo>
                  <a:lnTo>
                    <a:pt x="74879" y="9085"/>
                  </a:lnTo>
                  <a:cubicBezTo>
                    <a:pt x="74890" y="9061"/>
                    <a:pt x="74890" y="9061"/>
                    <a:pt x="74902" y="9085"/>
                  </a:cubicBezTo>
                  <a:lnTo>
                    <a:pt x="74902" y="9085"/>
                  </a:lnTo>
                  <a:cubicBezTo>
                    <a:pt x="74926" y="9097"/>
                    <a:pt x="74926" y="9097"/>
                    <a:pt x="74902" y="9109"/>
                  </a:cubicBezTo>
                  <a:lnTo>
                    <a:pt x="74902" y="9109"/>
                  </a:lnTo>
                  <a:lnTo>
                    <a:pt x="74879" y="9109"/>
                  </a:lnTo>
                  <a:lnTo>
                    <a:pt x="74879" y="9109"/>
                  </a:lnTo>
                  <a:close/>
                  <a:moveTo>
                    <a:pt x="21289" y="7692"/>
                  </a:moveTo>
                  <a:lnTo>
                    <a:pt x="21289" y="7668"/>
                  </a:lnTo>
                  <a:lnTo>
                    <a:pt x="21289" y="7668"/>
                  </a:lnTo>
                  <a:lnTo>
                    <a:pt x="21289" y="7668"/>
                  </a:lnTo>
                  <a:lnTo>
                    <a:pt x="21289" y="7668"/>
                  </a:lnTo>
                  <a:cubicBezTo>
                    <a:pt x="21300" y="7668"/>
                    <a:pt x="21300" y="7668"/>
                    <a:pt x="21312" y="7680"/>
                  </a:cubicBezTo>
                  <a:lnTo>
                    <a:pt x="21312" y="7680"/>
                  </a:lnTo>
                  <a:cubicBezTo>
                    <a:pt x="21312" y="7704"/>
                    <a:pt x="21312" y="7704"/>
                    <a:pt x="21300" y="7716"/>
                  </a:cubicBezTo>
                  <a:lnTo>
                    <a:pt x="21300" y="7716"/>
                  </a:lnTo>
                  <a:lnTo>
                    <a:pt x="21289" y="7716"/>
                  </a:lnTo>
                  <a:lnTo>
                    <a:pt x="21289" y="7716"/>
                  </a:lnTo>
                  <a:close/>
                  <a:moveTo>
                    <a:pt x="72735" y="7633"/>
                  </a:moveTo>
                  <a:cubicBezTo>
                    <a:pt x="72724" y="7633"/>
                    <a:pt x="72724" y="7621"/>
                    <a:pt x="72735" y="7609"/>
                  </a:cubicBezTo>
                  <a:lnTo>
                    <a:pt x="72735" y="7609"/>
                  </a:lnTo>
                  <a:cubicBezTo>
                    <a:pt x="72735" y="7597"/>
                    <a:pt x="72747" y="7597"/>
                    <a:pt x="72759" y="7609"/>
                  </a:cubicBezTo>
                  <a:lnTo>
                    <a:pt x="72759" y="7609"/>
                  </a:lnTo>
                  <a:cubicBezTo>
                    <a:pt x="72783" y="7609"/>
                    <a:pt x="72783" y="7621"/>
                    <a:pt x="72759" y="7633"/>
                  </a:cubicBezTo>
                  <a:lnTo>
                    <a:pt x="72759" y="7633"/>
                  </a:lnTo>
                  <a:lnTo>
                    <a:pt x="72735" y="7633"/>
                  </a:lnTo>
                  <a:lnTo>
                    <a:pt x="72735" y="7633"/>
                  </a:lnTo>
                  <a:cubicBezTo>
                    <a:pt x="72747" y="7633"/>
                    <a:pt x="72747" y="7633"/>
                    <a:pt x="72735" y="7633"/>
                  </a:cubicBezTo>
                  <a:close/>
                  <a:moveTo>
                    <a:pt x="23491" y="6323"/>
                  </a:moveTo>
                  <a:lnTo>
                    <a:pt x="23491" y="6299"/>
                  </a:lnTo>
                  <a:lnTo>
                    <a:pt x="23491" y="6299"/>
                  </a:lnTo>
                  <a:lnTo>
                    <a:pt x="23491" y="6299"/>
                  </a:lnTo>
                  <a:lnTo>
                    <a:pt x="23491" y="6299"/>
                  </a:lnTo>
                  <a:cubicBezTo>
                    <a:pt x="23503" y="6299"/>
                    <a:pt x="23503" y="6299"/>
                    <a:pt x="23515" y="6311"/>
                  </a:cubicBezTo>
                  <a:lnTo>
                    <a:pt x="23515" y="6311"/>
                  </a:lnTo>
                  <a:cubicBezTo>
                    <a:pt x="23515" y="6323"/>
                    <a:pt x="23515" y="6323"/>
                    <a:pt x="23503" y="6347"/>
                  </a:cubicBezTo>
                  <a:lnTo>
                    <a:pt x="23503" y="6347"/>
                  </a:lnTo>
                  <a:lnTo>
                    <a:pt x="23491" y="6347"/>
                  </a:lnTo>
                  <a:lnTo>
                    <a:pt x="23491" y="6347"/>
                  </a:lnTo>
                  <a:cubicBezTo>
                    <a:pt x="23503" y="6347"/>
                    <a:pt x="23491" y="6347"/>
                    <a:pt x="23491" y="6323"/>
                  </a:cubicBezTo>
                  <a:close/>
                  <a:moveTo>
                    <a:pt x="70533" y="6287"/>
                  </a:moveTo>
                  <a:lnTo>
                    <a:pt x="70533" y="6287"/>
                  </a:lnTo>
                  <a:cubicBezTo>
                    <a:pt x="70521" y="6263"/>
                    <a:pt x="70521" y="6263"/>
                    <a:pt x="70521" y="6251"/>
                  </a:cubicBezTo>
                  <a:lnTo>
                    <a:pt x="70521" y="6251"/>
                  </a:lnTo>
                  <a:cubicBezTo>
                    <a:pt x="70533" y="6240"/>
                    <a:pt x="70533" y="6240"/>
                    <a:pt x="70545" y="6251"/>
                  </a:cubicBezTo>
                  <a:lnTo>
                    <a:pt x="70545" y="6251"/>
                  </a:lnTo>
                  <a:cubicBezTo>
                    <a:pt x="70557" y="6251"/>
                    <a:pt x="70557" y="6275"/>
                    <a:pt x="70545" y="6287"/>
                  </a:cubicBezTo>
                  <a:lnTo>
                    <a:pt x="70545" y="6287"/>
                  </a:lnTo>
                  <a:cubicBezTo>
                    <a:pt x="70545" y="6263"/>
                    <a:pt x="70545" y="6287"/>
                    <a:pt x="70533" y="6287"/>
                  </a:cubicBezTo>
                  <a:lnTo>
                    <a:pt x="70533" y="6287"/>
                  </a:lnTo>
                  <a:close/>
                  <a:moveTo>
                    <a:pt x="25765" y="5097"/>
                  </a:moveTo>
                  <a:cubicBezTo>
                    <a:pt x="25765" y="5073"/>
                    <a:pt x="25765" y="5073"/>
                    <a:pt x="25777" y="5061"/>
                  </a:cubicBezTo>
                  <a:lnTo>
                    <a:pt x="25777" y="5061"/>
                  </a:lnTo>
                  <a:cubicBezTo>
                    <a:pt x="25789" y="5061"/>
                    <a:pt x="25789" y="5061"/>
                    <a:pt x="25813" y="5085"/>
                  </a:cubicBezTo>
                  <a:lnTo>
                    <a:pt x="25813" y="5085"/>
                  </a:lnTo>
                  <a:cubicBezTo>
                    <a:pt x="25813" y="5097"/>
                    <a:pt x="25813" y="5097"/>
                    <a:pt x="25789" y="5108"/>
                  </a:cubicBezTo>
                  <a:lnTo>
                    <a:pt x="25789" y="5108"/>
                  </a:lnTo>
                  <a:lnTo>
                    <a:pt x="25777" y="5108"/>
                  </a:lnTo>
                  <a:lnTo>
                    <a:pt x="25777" y="5108"/>
                  </a:lnTo>
                  <a:cubicBezTo>
                    <a:pt x="25765" y="5108"/>
                    <a:pt x="25765" y="5108"/>
                    <a:pt x="25765" y="5097"/>
                  </a:cubicBezTo>
                  <a:close/>
                  <a:moveTo>
                    <a:pt x="68259" y="5049"/>
                  </a:moveTo>
                  <a:lnTo>
                    <a:pt x="68259" y="5049"/>
                  </a:lnTo>
                  <a:cubicBezTo>
                    <a:pt x="68235" y="5049"/>
                    <a:pt x="68235" y="5037"/>
                    <a:pt x="68235" y="5013"/>
                  </a:cubicBezTo>
                  <a:lnTo>
                    <a:pt x="68235" y="5013"/>
                  </a:lnTo>
                  <a:cubicBezTo>
                    <a:pt x="68235" y="5001"/>
                    <a:pt x="68259" y="5001"/>
                    <a:pt x="68271" y="5001"/>
                  </a:cubicBezTo>
                  <a:lnTo>
                    <a:pt x="68271" y="5001"/>
                  </a:lnTo>
                  <a:cubicBezTo>
                    <a:pt x="68282" y="5001"/>
                    <a:pt x="68282" y="5013"/>
                    <a:pt x="68282" y="5037"/>
                  </a:cubicBezTo>
                  <a:lnTo>
                    <a:pt x="68282" y="5037"/>
                  </a:lnTo>
                  <a:cubicBezTo>
                    <a:pt x="68271" y="5049"/>
                    <a:pt x="68271" y="5049"/>
                    <a:pt x="68259" y="5049"/>
                  </a:cubicBezTo>
                  <a:lnTo>
                    <a:pt x="68259" y="5049"/>
                  </a:lnTo>
                  <a:close/>
                  <a:moveTo>
                    <a:pt x="28099" y="3989"/>
                  </a:moveTo>
                  <a:cubicBezTo>
                    <a:pt x="28099" y="3977"/>
                    <a:pt x="28099" y="3977"/>
                    <a:pt x="28111" y="3965"/>
                  </a:cubicBezTo>
                  <a:lnTo>
                    <a:pt x="28111" y="3965"/>
                  </a:lnTo>
                  <a:cubicBezTo>
                    <a:pt x="28135" y="3965"/>
                    <a:pt x="28147" y="3965"/>
                    <a:pt x="28147" y="3977"/>
                  </a:cubicBezTo>
                  <a:lnTo>
                    <a:pt x="28147" y="3977"/>
                  </a:lnTo>
                  <a:cubicBezTo>
                    <a:pt x="28147" y="3989"/>
                    <a:pt x="28147" y="3989"/>
                    <a:pt x="28135" y="4001"/>
                  </a:cubicBezTo>
                  <a:lnTo>
                    <a:pt x="28135" y="4001"/>
                  </a:lnTo>
                  <a:lnTo>
                    <a:pt x="28123" y="4001"/>
                  </a:lnTo>
                  <a:lnTo>
                    <a:pt x="28123" y="4001"/>
                  </a:lnTo>
                  <a:close/>
                  <a:moveTo>
                    <a:pt x="65901" y="3942"/>
                  </a:moveTo>
                  <a:cubicBezTo>
                    <a:pt x="65889" y="3942"/>
                    <a:pt x="65889" y="3930"/>
                    <a:pt x="65889" y="3918"/>
                  </a:cubicBezTo>
                  <a:lnTo>
                    <a:pt x="65889" y="3918"/>
                  </a:lnTo>
                  <a:cubicBezTo>
                    <a:pt x="65889" y="3906"/>
                    <a:pt x="65901" y="3906"/>
                    <a:pt x="65925" y="3906"/>
                  </a:cubicBezTo>
                  <a:lnTo>
                    <a:pt x="65925" y="3906"/>
                  </a:lnTo>
                  <a:cubicBezTo>
                    <a:pt x="65937" y="3906"/>
                    <a:pt x="65937" y="3918"/>
                    <a:pt x="65937" y="3930"/>
                  </a:cubicBezTo>
                  <a:lnTo>
                    <a:pt x="65937" y="3930"/>
                  </a:lnTo>
                  <a:cubicBezTo>
                    <a:pt x="65913" y="3930"/>
                    <a:pt x="65913" y="3942"/>
                    <a:pt x="65901" y="3942"/>
                  </a:cubicBezTo>
                  <a:lnTo>
                    <a:pt x="65901" y="3942"/>
                  </a:lnTo>
                  <a:close/>
                  <a:moveTo>
                    <a:pt x="30480" y="3013"/>
                  </a:moveTo>
                  <a:cubicBezTo>
                    <a:pt x="30480" y="2989"/>
                    <a:pt x="30480" y="2989"/>
                    <a:pt x="30492" y="2977"/>
                  </a:cubicBezTo>
                  <a:lnTo>
                    <a:pt x="30492" y="2977"/>
                  </a:lnTo>
                  <a:cubicBezTo>
                    <a:pt x="30516" y="2977"/>
                    <a:pt x="30516" y="2977"/>
                    <a:pt x="30528" y="3001"/>
                  </a:cubicBezTo>
                  <a:lnTo>
                    <a:pt x="30528" y="3001"/>
                  </a:lnTo>
                  <a:cubicBezTo>
                    <a:pt x="30528" y="3013"/>
                    <a:pt x="30528" y="3013"/>
                    <a:pt x="30516" y="3025"/>
                  </a:cubicBezTo>
                  <a:lnTo>
                    <a:pt x="30516" y="3025"/>
                  </a:lnTo>
                  <a:lnTo>
                    <a:pt x="30504" y="3025"/>
                  </a:lnTo>
                  <a:lnTo>
                    <a:pt x="30504" y="3025"/>
                  </a:lnTo>
                  <a:cubicBezTo>
                    <a:pt x="30492" y="3025"/>
                    <a:pt x="30492" y="3013"/>
                    <a:pt x="30480" y="3013"/>
                  </a:cubicBezTo>
                  <a:close/>
                  <a:moveTo>
                    <a:pt x="63496" y="2965"/>
                  </a:moveTo>
                  <a:cubicBezTo>
                    <a:pt x="63472" y="2965"/>
                    <a:pt x="63472" y="2953"/>
                    <a:pt x="63472" y="2930"/>
                  </a:cubicBezTo>
                  <a:lnTo>
                    <a:pt x="63472" y="2930"/>
                  </a:lnTo>
                  <a:cubicBezTo>
                    <a:pt x="63472" y="2918"/>
                    <a:pt x="63496" y="2918"/>
                    <a:pt x="63508" y="2918"/>
                  </a:cubicBezTo>
                  <a:lnTo>
                    <a:pt x="63508" y="2918"/>
                  </a:lnTo>
                  <a:lnTo>
                    <a:pt x="63508" y="2918"/>
                  </a:lnTo>
                  <a:lnTo>
                    <a:pt x="63508" y="2918"/>
                  </a:lnTo>
                  <a:cubicBezTo>
                    <a:pt x="63520" y="2918"/>
                    <a:pt x="63520" y="2930"/>
                    <a:pt x="63520" y="2953"/>
                  </a:cubicBezTo>
                  <a:lnTo>
                    <a:pt x="63520" y="2953"/>
                  </a:lnTo>
                  <a:cubicBezTo>
                    <a:pt x="63520" y="2965"/>
                    <a:pt x="63508" y="2965"/>
                    <a:pt x="63496" y="2965"/>
                  </a:cubicBezTo>
                  <a:lnTo>
                    <a:pt x="63496" y="2965"/>
                  </a:lnTo>
                  <a:close/>
                  <a:moveTo>
                    <a:pt x="32933" y="2156"/>
                  </a:moveTo>
                  <a:cubicBezTo>
                    <a:pt x="32933" y="2144"/>
                    <a:pt x="32933" y="2144"/>
                    <a:pt x="32957" y="2132"/>
                  </a:cubicBezTo>
                  <a:lnTo>
                    <a:pt x="32957" y="2132"/>
                  </a:lnTo>
                  <a:cubicBezTo>
                    <a:pt x="32969" y="2132"/>
                    <a:pt x="32969" y="2132"/>
                    <a:pt x="32980" y="2144"/>
                  </a:cubicBezTo>
                  <a:lnTo>
                    <a:pt x="32980" y="2144"/>
                  </a:lnTo>
                  <a:cubicBezTo>
                    <a:pt x="32980" y="2156"/>
                    <a:pt x="32980" y="2156"/>
                    <a:pt x="32969" y="2180"/>
                  </a:cubicBezTo>
                  <a:lnTo>
                    <a:pt x="32969" y="2180"/>
                  </a:lnTo>
                  <a:lnTo>
                    <a:pt x="32969" y="2180"/>
                  </a:lnTo>
                  <a:lnTo>
                    <a:pt x="32969" y="2180"/>
                  </a:lnTo>
                  <a:cubicBezTo>
                    <a:pt x="32957" y="2180"/>
                    <a:pt x="32933" y="2180"/>
                    <a:pt x="32933" y="2156"/>
                  </a:cubicBezTo>
                  <a:close/>
                  <a:moveTo>
                    <a:pt x="61032" y="2132"/>
                  </a:moveTo>
                  <a:cubicBezTo>
                    <a:pt x="61020" y="2132"/>
                    <a:pt x="61020" y="2120"/>
                    <a:pt x="61020" y="2096"/>
                  </a:cubicBezTo>
                  <a:lnTo>
                    <a:pt x="61020" y="2096"/>
                  </a:lnTo>
                  <a:cubicBezTo>
                    <a:pt x="61020" y="2084"/>
                    <a:pt x="61032" y="2084"/>
                    <a:pt x="61055" y="2084"/>
                  </a:cubicBezTo>
                  <a:lnTo>
                    <a:pt x="61055" y="2084"/>
                  </a:lnTo>
                  <a:lnTo>
                    <a:pt x="61055" y="2084"/>
                  </a:lnTo>
                  <a:lnTo>
                    <a:pt x="61055" y="2084"/>
                  </a:lnTo>
                  <a:cubicBezTo>
                    <a:pt x="61067" y="2084"/>
                    <a:pt x="61067" y="2096"/>
                    <a:pt x="61067" y="2120"/>
                  </a:cubicBezTo>
                  <a:lnTo>
                    <a:pt x="61067" y="2120"/>
                  </a:lnTo>
                  <a:cubicBezTo>
                    <a:pt x="61055" y="2120"/>
                    <a:pt x="61055" y="2132"/>
                    <a:pt x="61032" y="2132"/>
                  </a:cubicBezTo>
                  <a:lnTo>
                    <a:pt x="61032" y="2132"/>
                  </a:lnTo>
                  <a:close/>
                  <a:moveTo>
                    <a:pt x="35433" y="1441"/>
                  </a:moveTo>
                  <a:cubicBezTo>
                    <a:pt x="35433" y="1429"/>
                    <a:pt x="35433" y="1429"/>
                    <a:pt x="35457" y="1418"/>
                  </a:cubicBezTo>
                  <a:lnTo>
                    <a:pt x="35457" y="1418"/>
                  </a:lnTo>
                  <a:lnTo>
                    <a:pt x="35457" y="1418"/>
                  </a:lnTo>
                  <a:lnTo>
                    <a:pt x="35457" y="1418"/>
                  </a:lnTo>
                  <a:cubicBezTo>
                    <a:pt x="35469" y="1418"/>
                    <a:pt x="35469" y="1418"/>
                    <a:pt x="35469" y="1429"/>
                  </a:cubicBezTo>
                  <a:lnTo>
                    <a:pt x="35469" y="1429"/>
                  </a:lnTo>
                  <a:cubicBezTo>
                    <a:pt x="35469" y="1453"/>
                    <a:pt x="35469" y="1453"/>
                    <a:pt x="35457" y="1465"/>
                  </a:cubicBezTo>
                  <a:lnTo>
                    <a:pt x="35457" y="1465"/>
                  </a:lnTo>
                  <a:lnTo>
                    <a:pt x="35457" y="1465"/>
                  </a:lnTo>
                  <a:lnTo>
                    <a:pt x="35457" y="1465"/>
                  </a:lnTo>
                  <a:cubicBezTo>
                    <a:pt x="35433" y="1465"/>
                    <a:pt x="35433" y="1465"/>
                    <a:pt x="35433" y="1441"/>
                  </a:cubicBezTo>
                  <a:close/>
                  <a:moveTo>
                    <a:pt x="58531" y="1429"/>
                  </a:moveTo>
                  <a:cubicBezTo>
                    <a:pt x="58519" y="1429"/>
                    <a:pt x="58519" y="1418"/>
                    <a:pt x="58519" y="1406"/>
                  </a:cubicBezTo>
                  <a:lnTo>
                    <a:pt x="58519" y="1406"/>
                  </a:lnTo>
                  <a:cubicBezTo>
                    <a:pt x="58519" y="1382"/>
                    <a:pt x="58531" y="1382"/>
                    <a:pt x="58555" y="1382"/>
                  </a:cubicBezTo>
                  <a:lnTo>
                    <a:pt x="58555" y="1382"/>
                  </a:lnTo>
                  <a:cubicBezTo>
                    <a:pt x="58567" y="1382"/>
                    <a:pt x="58567" y="1406"/>
                    <a:pt x="58567" y="1418"/>
                  </a:cubicBezTo>
                  <a:lnTo>
                    <a:pt x="58567" y="1418"/>
                  </a:lnTo>
                  <a:cubicBezTo>
                    <a:pt x="58567" y="1418"/>
                    <a:pt x="58555" y="1429"/>
                    <a:pt x="58531" y="1429"/>
                  </a:cubicBezTo>
                  <a:close/>
                  <a:moveTo>
                    <a:pt x="37981" y="894"/>
                  </a:moveTo>
                  <a:cubicBezTo>
                    <a:pt x="37969" y="894"/>
                    <a:pt x="37969" y="894"/>
                    <a:pt x="37969" y="882"/>
                  </a:cubicBezTo>
                  <a:lnTo>
                    <a:pt x="37969" y="882"/>
                  </a:lnTo>
                  <a:cubicBezTo>
                    <a:pt x="37969" y="870"/>
                    <a:pt x="37969" y="870"/>
                    <a:pt x="37981" y="846"/>
                  </a:cubicBezTo>
                  <a:lnTo>
                    <a:pt x="37981" y="846"/>
                  </a:lnTo>
                  <a:lnTo>
                    <a:pt x="37981" y="846"/>
                  </a:lnTo>
                  <a:lnTo>
                    <a:pt x="37981" y="846"/>
                  </a:lnTo>
                  <a:cubicBezTo>
                    <a:pt x="37993" y="846"/>
                    <a:pt x="38017" y="846"/>
                    <a:pt x="38017" y="870"/>
                  </a:cubicBezTo>
                  <a:lnTo>
                    <a:pt x="38017" y="870"/>
                  </a:lnTo>
                  <a:cubicBezTo>
                    <a:pt x="37993" y="882"/>
                    <a:pt x="37993" y="894"/>
                    <a:pt x="37981" y="894"/>
                  </a:cubicBezTo>
                  <a:close/>
                  <a:moveTo>
                    <a:pt x="56007" y="870"/>
                  </a:moveTo>
                  <a:cubicBezTo>
                    <a:pt x="55995" y="870"/>
                    <a:pt x="55995" y="846"/>
                    <a:pt x="55995" y="834"/>
                  </a:cubicBezTo>
                  <a:lnTo>
                    <a:pt x="55995" y="834"/>
                  </a:lnTo>
                  <a:cubicBezTo>
                    <a:pt x="55995" y="822"/>
                    <a:pt x="56007" y="822"/>
                    <a:pt x="56019" y="822"/>
                  </a:cubicBezTo>
                  <a:lnTo>
                    <a:pt x="56019" y="822"/>
                  </a:lnTo>
                  <a:cubicBezTo>
                    <a:pt x="56031" y="822"/>
                    <a:pt x="56031" y="834"/>
                    <a:pt x="56031" y="846"/>
                  </a:cubicBezTo>
                  <a:lnTo>
                    <a:pt x="56031" y="846"/>
                  </a:lnTo>
                  <a:cubicBezTo>
                    <a:pt x="56031" y="870"/>
                    <a:pt x="56019" y="870"/>
                    <a:pt x="56007" y="870"/>
                  </a:cubicBezTo>
                  <a:lnTo>
                    <a:pt x="56007" y="870"/>
                  </a:lnTo>
                  <a:close/>
                  <a:moveTo>
                    <a:pt x="40517" y="453"/>
                  </a:moveTo>
                  <a:cubicBezTo>
                    <a:pt x="40517" y="429"/>
                    <a:pt x="40529" y="429"/>
                    <a:pt x="40529" y="429"/>
                  </a:cubicBezTo>
                  <a:lnTo>
                    <a:pt x="40529" y="429"/>
                  </a:lnTo>
                  <a:cubicBezTo>
                    <a:pt x="40541" y="429"/>
                    <a:pt x="40541" y="429"/>
                    <a:pt x="40541" y="453"/>
                  </a:cubicBezTo>
                  <a:lnTo>
                    <a:pt x="40541" y="453"/>
                  </a:lnTo>
                  <a:cubicBezTo>
                    <a:pt x="40541" y="465"/>
                    <a:pt x="40541" y="465"/>
                    <a:pt x="40529" y="477"/>
                  </a:cubicBezTo>
                  <a:lnTo>
                    <a:pt x="40529" y="477"/>
                  </a:lnTo>
                  <a:lnTo>
                    <a:pt x="40529" y="477"/>
                  </a:lnTo>
                  <a:lnTo>
                    <a:pt x="40529" y="477"/>
                  </a:lnTo>
                  <a:cubicBezTo>
                    <a:pt x="40529" y="465"/>
                    <a:pt x="40517" y="465"/>
                    <a:pt x="40517" y="453"/>
                  </a:cubicBezTo>
                  <a:close/>
                  <a:moveTo>
                    <a:pt x="53459" y="453"/>
                  </a:moveTo>
                  <a:cubicBezTo>
                    <a:pt x="53447" y="453"/>
                    <a:pt x="53447" y="429"/>
                    <a:pt x="53447" y="429"/>
                  </a:cubicBezTo>
                  <a:lnTo>
                    <a:pt x="53447" y="429"/>
                  </a:lnTo>
                  <a:cubicBezTo>
                    <a:pt x="53447" y="417"/>
                    <a:pt x="53459" y="417"/>
                    <a:pt x="53459" y="417"/>
                  </a:cubicBezTo>
                  <a:lnTo>
                    <a:pt x="53459" y="417"/>
                  </a:lnTo>
                  <a:cubicBezTo>
                    <a:pt x="53471" y="417"/>
                    <a:pt x="53471" y="429"/>
                    <a:pt x="53471" y="429"/>
                  </a:cubicBezTo>
                  <a:lnTo>
                    <a:pt x="53471" y="429"/>
                  </a:lnTo>
                  <a:cubicBezTo>
                    <a:pt x="53471" y="453"/>
                    <a:pt x="53459" y="453"/>
                    <a:pt x="53459" y="453"/>
                  </a:cubicBezTo>
                  <a:lnTo>
                    <a:pt x="53459" y="453"/>
                  </a:lnTo>
                  <a:close/>
                  <a:moveTo>
                    <a:pt x="43113" y="179"/>
                  </a:moveTo>
                  <a:cubicBezTo>
                    <a:pt x="43101" y="179"/>
                    <a:pt x="43101" y="167"/>
                    <a:pt x="43101" y="167"/>
                  </a:cubicBezTo>
                  <a:lnTo>
                    <a:pt x="43101" y="167"/>
                  </a:lnTo>
                  <a:cubicBezTo>
                    <a:pt x="43101" y="155"/>
                    <a:pt x="43113" y="155"/>
                    <a:pt x="43113" y="155"/>
                  </a:cubicBezTo>
                  <a:lnTo>
                    <a:pt x="43113" y="155"/>
                  </a:lnTo>
                  <a:cubicBezTo>
                    <a:pt x="43136" y="155"/>
                    <a:pt x="43136" y="167"/>
                    <a:pt x="43136" y="167"/>
                  </a:cubicBezTo>
                  <a:lnTo>
                    <a:pt x="43136" y="167"/>
                  </a:lnTo>
                  <a:close/>
                  <a:moveTo>
                    <a:pt x="50852" y="155"/>
                  </a:moveTo>
                  <a:cubicBezTo>
                    <a:pt x="50852" y="132"/>
                    <a:pt x="50876" y="132"/>
                    <a:pt x="50876" y="132"/>
                  </a:cubicBezTo>
                  <a:lnTo>
                    <a:pt x="50876" y="132"/>
                  </a:lnTo>
                  <a:lnTo>
                    <a:pt x="50876" y="132"/>
                  </a:lnTo>
                  <a:lnTo>
                    <a:pt x="50876" y="132"/>
                  </a:lnTo>
                  <a:cubicBezTo>
                    <a:pt x="50887" y="132"/>
                    <a:pt x="50887" y="155"/>
                    <a:pt x="50887" y="155"/>
                  </a:cubicBezTo>
                  <a:lnTo>
                    <a:pt x="50887" y="155"/>
                  </a:lnTo>
                  <a:cubicBezTo>
                    <a:pt x="50887" y="167"/>
                    <a:pt x="50876" y="167"/>
                    <a:pt x="50876" y="167"/>
                  </a:cubicBezTo>
                  <a:lnTo>
                    <a:pt x="50876" y="167"/>
                  </a:lnTo>
                  <a:cubicBezTo>
                    <a:pt x="50876" y="167"/>
                    <a:pt x="50852" y="167"/>
                    <a:pt x="50852" y="155"/>
                  </a:cubicBezTo>
                  <a:close/>
                  <a:moveTo>
                    <a:pt x="45708" y="36"/>
                  </a:moveTo>
                  <a:cubicBezTo>
                    <a:pt x="45696" y="36"/>
                    <a:pt x="45696" y="13"/>
                    <a:pt x="45696" y="13"/>
                  </a:cubicBezTo>
                  <a:lnTo>
                    <a:pt x="45696" y="13"/>
                  </a:lnTo>
                  <a:cubicBezTo>
                    <a:pt x="45696" y="1"/>
                    <a:pt x="45708" y="1"/>
                    <a:pt x="45708" y="1"/>
                  </a:cubicBezTo>
                  <a:lnTo>
                    <a:pt x="45708" y="1"/>
                  </a:lnTo>
                  <a:cubicBezTo>
                    <a:pt x="45720" y="1"/>
                    <a:pt x="45720" y="1"/>
                    <a:pt x="45720" y="13"/>
                  </a:cubicBezTo>
                  <a:lnTo>
                    <a:pt x="45720" y="13"/>
                  </a:lnTo>
                  <a:cubicBezTo>
                    <a:pt x="45720" y="36"/>
                    <a:pt x="45708" y="36"/>
                    <a:pt x="45708" y="36"/>
                  </a:cubicBezTo>
                  <a:lnTo>
                    <a:pt x="45708" y="36"/>
                  </a:lnTo>
                  <a:cubicBezTo>
                    <a:pt x="45696" y="48"/>
                    <a:pt x="45708" y="48"/>
                    <a:pt x="45708" y="36"/>
                  </a:cubicBezTo>
                  <a:close/>
                  <a:moveTo>
                    <a:pt x="48268" y="13"/>
                  </a:moveTo>
                  <a:cubicBezTo>
                    <a:pt x="48268" y="1"/>
                    <a:pt x="48280" y="1"/>
                    <a:pt x="48280" y="1"/>
                  </a:cubicBezTo>
                  <a:lnTo>
                    <a:pt x="48280" y="1"/>
                  </a:lnTo>
                  <a:cubicBezTo>
                    <a:pt x="48292" y="1"/>
                    <a:pt x="48292" y="13"/>
                    <a:pt x="48292" y="13"/>
                  </a:cubicBezTo>
                  <a:lnTo>
                    <a:pt x="48292" y="13"/>
                  </a:lnTo>
                  <a:cubicBezTo>
                    <a:pt x="48292" y="36"/>
                    <a:pt x="48280" y="36"/>
                    <a:pt x="48280" y="36"/>
                  </a:cubicBezTo>
                  <a:lnTo>
                    <a:pt x="48280" y="36"/>
                  </a:lnTo>
                  <a:cubicBezTo>
                    <a:pt x="48280" y="36"/>
                    <a:pt x="48268" y="36"/>
                    <a:pt x="48268" y="13"/>
                  </a:cubicBezTo>
                  <a:close/>
                </a:path>
              </a:pathLst>
            </a:custGeom>
            <a:gradFill>
              <a:gsLst>
                <a:gs pos="0">
                  <a:srgbClr val="F2C578"/>
                </a:gs>
                <a:gs pos="100000">
                  <a:srgbClr val="CB8B1D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4" name="Google Shape;2854;p68"/>
          <p:cNvSpPr txBox="1">
            <a:spLocks noGrp="1"/>
          </p:cNvSpPr>
          <p:nvPr>
            <p:ph type="title"/>
          </p:nvPr>
        </p:nvSpPr>
        <p:spPr>
          <a:xfrm>
            <a:off x="2218055" y="1649320"/>
            <a:ext cx="4806359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smtClean="0"/>
              <a:t>BẠN ĐÃ CHIẾN THẮNG!</a:t>
            </a:r>
            <a:endParaRPr sz="4000"/>
          </a:p>
        </p:txBody>
      </p:sp>
      <p:cxnSp>
        <p:nvCxnSpPr>
          <p:cNvPr id="2855" name="Google Shape;2855;p68"/>
          <p:cNvCxnSpPr/>
          <p:nvPr/>
        </p:nvCxnSpPr>
        <p:spPr>
          <a:xfrm rot="10800000">
            <a:off x="-20825" y="30664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856" name="Google Shape;2856;p68"/>
          <p:cNvSpPr/>
          <p:nvPr/>
        </p:nvSpPr>
        <p:spPr>
          <a:xfrm>
            <a:off x="2933950" y="2780025"/>
            <a:ext cx="3276000" cy="572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2C578"/>
              </a:gs>
              <a:gs pos="100000">
                <a:srgbClr val="CB8B1D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1,000,000</a:t>
            </a:r>
            <a:endParaRPr sz="2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Google Shape;2861;p69"/>
          <p:cNvSpPr txBox="1">
            <a:spLocks noGrp="1"/>
          </p:cNvSpPr>
          <p:nvPr>
            <p:ph type="title"/>
          </p:nvPr>
        </p:nvSpPr>
        <p:spPr>
          <a:xfrm>
            <a:off x="2849018" y="1980035"/>
            <a:ext cx="330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smtClean="0"/>
              <a:t>CẢM ƠN!</a:t>
            </a:r>
            <a:endParaRPr sz="4800"/>
          </a:p>
        </p:txBody>
      </p:sp>
      <p:grpSp>
        <p:nvGrpSpPr>
          <p:cNvPr id="2863" name="Google Shape;2863;p69"/>
          <p:cNvGrpSpPr/>
          <p:nvPr/>
        </p:nvGrpSpPr>
        <p:grpSpPr>
          <a:xfrm>
            <a:off x="4643167" y="3024000"/>
            <a:ext cx="387661" cy="387661"/>
            <a:chOff x="1379798" y="1723250"/>
            <a:chExt cx="397887" cy="397887"/>
          </a:xfrm>
        </p:grpSpPr>
        <p:sp>
          <p:nvSpPr>
            <p:cNvPr id="2864" name="Google Shape;2864;p69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gradFill>
              <a:gsLst>
                <a:gs pos="0">
                  <a:srgbClr val="BF61E4"/>
                </a:gs>
                <a:gs pos="100000">
                  <a:srgbClr val="7B239E"/>
                </a:gs>
              </a:gsLst>
              <a:lin ang="5400012" scaled="0"/>
            </a:gradFill>
            <a:ln>
              <a:noFill/>
            </a:ln>
            <a:effectLst>
              <a:outerShdw blurRad="228600" dist="1143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9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gradFill>
              <a:gsLst>
                <a:gs pos="0">
                  <a:srgbClr val="BF61E4"/>
                </a:gs>
                <a:gs pos="100000">
                  <a:srgbClr val="7B239E"/>
                </a:gs>
              </a:gsLst>
              <a:lin ang="5400012" scaled="0"/>
            </a:gradFill>
            <a:ln>
              <a:noFill/>
            </a:ln>
            <a:effectLst>
              <a:outerShdw blurRad="228600" dist="1143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9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gradFill>
              <a:gsLst>
                <a:gs pos="0">
                  <a:srgbClr val="BF61E4"/>
                </a:gs>
                <a:gs pos="100000">
                  <a:srgbClr val="7B239E"/>
                </a:gs>
              </a:gsLst>
              <a:lin ang="5400012" scaled="0"/>
            </a:gradFill>
            <a:ln>
              <a:noFill/>
            </a:ln>
            <a:effectLst>
              <a:outerShdw blurRad="228600" dist="1143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9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gradFill>
              <a:gsLst>
                <a:gs pos="0">
                  <a:srgbClr val="BF61E4"/>
                </a:gs>
                <a:gs pos="100000">
                  <a:srgbClr val="7B239E"/>
                </a:gs>
              </a:gsLst>
              <a:lin ang="5400012" scaled="0"/>
            </a:gradFill>
            <a:ln>
              <a:noFill/>
            </a:ln>
            <a:effectLst>
              <a:outerShdw blurRad="228600" dist="1143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8" name="Google Shape;2868;p69"/>
          <p:cNvGrpSpPr/>
          <p:nvPr/>
        </p:nvGrpSpPr>
        <p:grpSpPr>
          <a:xfrm>
            <a:off x="3581046" y="3024000"/>
            <a:ext cx="387681" cy="387661"/>
            <a:chOff x="266768" y="1721375"/>
            <a:chExt cx="397907" cy="397887"/>
          </a:xfrm>
        </p:grpSpPr>
        <p:sp>
          <p:nvSpPr>
            <p:cNvPr id="2869" name="Google Shape;2869;p69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adFill>
              <a:gsLst>
                <a:gs pos="0">
                  <a:srgbClr val="BF61E4"/>
                </a:gs>
                <a:gs pos="100000">
                  <a:srgbClr val="7B239E"/>
                </a:gs>
              </a:gsLst>
              <a:lin ang="5400012" scaled="0"/>
            </a:gradFill>
            <a:ln>
              <a:noFill/>
            </a:ln>
            <a:effectLst>
              <a:outerShdw blurRad="228600" dist="1143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9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adFill>
              <a:gsLst>
                <a:gs pos="0">
                  <a:srgbClr val="BF61E4"/>
                </a:gs>
                <a:gs pos="100000">
                  <a:srgbClr val="7B239E"/>
                </a:gs>
              </a:gsLst>
              <a:lin ang="5400012" scaled="0"/>
            </a:gradFill>
            <a:ln>
              <a:noFill/>
            </a:ln>
            <a:effectLst>
              <a:outerShdw blurRad="228600" dist="1143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69"/>
          <p:cNvGrpSpPr/>
          <p:nvPr/>
        </p:nvGrpSpPr>
        <p:grpSpPr>
          <a:xfrm>
            <a:off x="4112127" y="3024000"/>
            <a:ext cx="387641" cy="387661"/>
            <a:chOff x="864491" y="1723250"/>
            <a:chExt cx="397866" cy="397887"/>
          </a:xfrm>
        </p:grpSpPr>
        <p:sp>
          <p:nvSpPr>
            <p:cNvPr id="2872" name="Google Shape;2872;p69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adFill>
              <a:gsLst>
                <a:gs pos="0">
                  <a:srgbClr val="BF61E4"/>
                </a:gs>
                <a:gs pos="100000">
                  <a:srgbClr val="7B239E"/>
                </a:gs>
              </a:gsLst>
              <a:lin ang="5400012" scaled="0"/>
            </a:gradFill>
            <a:ln>
              <a:noFill/>
            </a:ln>
            <a:effectLst>
              <a:outerShdw blurRad="228600" dist="1143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9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adFill>
              <a:gsLst>
                <a:gs pos="0">
                  <a:srgbClr val="BF61E4"/>
                </a:gs>
                <a:gs pos="100000">
                  <a:srgbClr val="7B239E"/>
                </a:gs>
              </a:gsLst>
              <a:lin ang="5400012" scaled="0"/>
            </a:gradFill>
            <a:ln>
              <a:noFill/>
            </a:ln>
            <a:effectLst>
              <a:outerShdw blurRad="228600" dist="1143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9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adFill>
              <a:gsLst>
                <a:gs pos="0">
                  <a:srgbClr val="BF61E4"/>
                </a:gs>
                <a:gs pos="100000">
                  <a:srgbClr val="7B239E"/>
                </a:gs>
              </a:gsLst>
              <a:lin ang="5400012" scaled="0"/>
            </a:gradFill>
            <a:ln>
              <a:noFill/>
            </a:ln>
            <a:effectLst>
              <a:outerShdw blurRad="228600" dist="1143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5" name="Google Shape;2875;p69"/>
          <p:cNvSpPr/>
          <p:nvPr/>
        </p:nvSpPr>
        <p:spPr>
          <a:xfrm>
            <a:off x="5174227" y="3059228"/>
            <a:ext cx="388846" cy="31714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>
            <a:noFill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6" name="Google Shape;1316;p25"/>
          <p:cNvCxnSpPr/>
          <p:nvPr/>
        </p:nvCxnSpPr>
        <p:spPr>
          <a:xfrm rot="10800000">
            <a:off x="-16387" y="1827424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7" name="Google Shape;1317;p25"/>
          <p:cNvSpPr/>
          <p:nvPr/>
        </p:nvSpPr>
        <p:spPr>
          <a:xfrm>
            <a:off x="1377275" y="1529025"/>
            <a:ext cx="6393000" cy="596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  <p:cxnSp>
        <p:nvCxnSpPr>
          <p:cNvPr id="1318" name="Google Shape;1318;p25"/>
          <p:cNvCxnSpPr/>
          <p:nvPr/>
        </p:nvCxnSpPr>
        <p:spPr>
          <a:xfrm rot="10800000">
            <a:off x="-18162" y="274605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9" name="Google Shape;1319;p25"/>
          <p:cNvSpPr/>
          <p:nvPr/>
        </p:nvSpPr>
        <p:spPr>
          <a:xfrm>
            <a:off x="1375500" y="244926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320" name="Google Shape;1320;p25"/>
          <p:cNvSpPr/>
          <p:nvPr/>
        </p:nvSpPr>
        <p:spPr>
          <a:xfrm>
            <a:off x="4728300" y="2449264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may</a:t>
            </a:r>
            <a:endParaRPr lang="en-US" sz="2000" b="1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1" name="Google Shape;1321;p25"/>
          <p:cNvCxnSpPr/>
          <p:nvPr/>
        </p:nvCxnSpPr>
        <p:spPr>
          <a:xfrm rot="10800000">
            <a:off x="-18162" y="3562792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2" name="Google Shape;1322;p25"/>
          <p:cNvSpPr/>
          <p:nvPr/>
        </p:nvSpPr>
        <p:spPr>
          <a:xfrm>
            <a:off x="1375500" y="3266001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1323" name="Google Shape;1323;p25"/>
          <p:cNvSpPr/>
          <p:nvPr/>
        </p:nvSpPr>
        <p:spPr>
          <a:xfrm>
            <a:off x="4728300" y="3266001"/>
            <a:ext cx="3040200" cy="572700"/>
          </a:xfrm>
          <a:prstGeom prst="flowChartPreparation">
            <a:avLst/>
          </a:prstGeom>
          <a:gradFill>
            <a:gsLst>
              <a:gs pos="0">
                <a:srgbClr val="FFBF83"/>
              </a:gs>
              <a:gs pos="100000">
                <a:srgbClr val="F67C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săn</a:t>
            </a:r>
            <a:endParaRPr lang="en-US" sz="2000" b="1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24" name="Google Shape;1324;p25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1325" name="Google Shape;1325;p25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5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5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25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p70"/>
          <p:cNvSpPr txBox="1">
            <a:spLocks noGrp="1"/>
          </p:cNvSpPr>
          <p:nvPr>
            <p:ph type="title"/>
          </p:nvPr>
        </p:nvSpPr>
        <p:spPr>
          <a:xfrm>
            <a:off x="663749" y="16867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MẪU ICON</a:t>
            </a:r>
            <a:endParaRPr sz="8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2954" name="Google Shape;2954;p70"/>
          <p:cNvGrpSpPr/>
          <p:nvPr/>
        </p:nvGrpSpPr>
        <p:grpSpPr>
          <a:xfrm>
            <a:off x="3038537" y="4587329"/>
            <a:ext cx="3066925" cy="32336"/>
            <a:chOff x="19587665" y="328379"/>
            <a:chExt cx="3066925" cy="32336"/>
          </a:xfrm>
        </p:grpSpPr>
        <p:sp>
          <p:nvSpPr>
            <p:cNvPr id="2955" name="Google Shape;2955;p70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0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0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0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0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0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0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0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0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0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0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0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0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0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0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0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70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70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70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70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70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70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70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0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70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0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0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0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0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0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70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70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70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70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70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70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70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0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70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70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70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70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70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70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70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70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0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0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0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0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0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0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0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0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0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0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4" name="Google Shape;6194;p78"/>
          <p:cNvGrpSpPr/>
          <p:nvPr/>
        </p:nvGrpSpPr>
        <p:grpSpPr>
          <a:xfrm>
            <a:off x="729274" y="1175734"/>
            <a:ext cx="2507799" cy="206239"/>
            <a:chOff x="106648" y="895722"/>
            <a:chExt cx="4481413" cy="374300"/>
          </a:xfrm>
        </p:grpSpPr>
        <p:grpSp>
          <p:nvGrpSpPr>
            <p:cNvPr id="6195" name="Google Shape;6195;p78"/>
            <p:cNvGrpSpPr/>
            <p:nvPr/>
          </p:nvGrpSpPr>
          <p:grpSpPr>
            <a:xfrm>
              <a:off x="2233276" y="895722"/>
              <a:ext cx="1082667" cy="223591"/>
              <a:chOff x="4808316" y="2800065"/>
              <a:chExt cx="1999386" cy="412910"/>
            </a:xfrm>
          </p:grpSpPr>
          <p:sp>
            <p:nvSpPr>
              <p:cNvPr id="6196" name="Google Shape;6196;p78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97" name="Google Shape;6197;p78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6198" name="Google Shape;6198;p7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199" name="Google Shape;6199;p7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00" name="Google Shape;6200;p78"/>
            <p:cNvGrpSpPr/>
            <p:nvPr/>
          </p:nvGrpSpPr>
          <p:grpSpPr>
            <a:xfrm>
              <a:off x="106648" y="895722"/>
              <a:ext cx="1088401" cy="223591"/>
              <a:chOff x="881025" y="2800065"/>
              <a:chExt cx="2009975" cy="412910"/>
            </a:xfrm>
          </p:grpSpPr>
          <p:sp>
            <p:nvSpPr>
              <p:cNvPr id="6201" name="Google Shape;6201;p78"/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02" name="Google Shape;6202;p78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6203" name="Google Shape;6203;p7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204" name="Google Shape;6204;p7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05" name="Google Shape;6205;p78"/>
            <p:cNvGrpSpPr/>
            <p:nvPr/>
          </p:nvGrpSpPr>
          <p:grpSpPr>
            <a:xfrm>
              <a:off x="1172346" y="1047018"/>
              <a:ext cx="1083151" cy="223003"/>
              <a:chOff x="2849073" y="3079467"/>
              <a:chExt cx="2000279" cy="411825"/>
            </a:xfrm>
          </p:grpSpPr>
          <p:sp>
            <p:nvSpPr>
              <p:cNvPr id="6206" name="Google Shape;6206;p78"/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07" name="Google Shape;6207;p78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6208" name="Google Shape;6208;p7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209" name="Google Shape;6209;p7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10" name="Google Shape;6210;p78"/>
            <p:cNvGrpSpPr/>
            <p:nvPr/>
          </p:nvGrpSpPr>
          <p:grpSpPr>
            <a:xfrm>
              <a:off x="3290132" y="1047018"/>
              <a:ext cx="1297929" cy="223003"/>
              <a:chOff x="6760035" y="3079467"/>
              <a:chExt cx="2396914" cy="411825"/>
            </a:xfrm>
          </p:grpSpPr>
          <p:sp>
            <p:nvSpPr>
              <p:cNvPr id="6211" name="Google Shape;6211;p78"/>
              <p:cNvSpPr/>
              <p:nvPr/>
            </p:nvSpPr>
            <p:spPr>
              <a:xfrm>
                <a:off x="6807650" y="3079475"/>
                <a:ext cx="23493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12" name="Google Shape;6212;p78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6213" name="Google Shape;6213;p7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214" name="Google Shape;6214;p7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215" name="Google Shape;6215;p78"/>
          <p:cNvGrpSpPr/>
          <p:nvPr/>
        </p:nvGrpSpPr>
        <p:grpSpPr>
          <a:xfrm>
            <a:off x="2147036" y="3575105"/>
            <a:ext cx="1086701" cy="799429"/>
            <a:chOff x="2183288" y="3555572"/>
            <a:chExt cx="1136241" cy="835873"/>
          </a:xfrm>
        </p:grpSpPr>
        <p:sp>
          <p:nvSpPr>
            <p:cNvPr id="6216" name="Google Shape;6216;p78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17" name="Google Shape;6217;p78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6218" name="Google Shape;6218;p78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78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78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78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78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78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24" name="Google Shape;6224;p78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25" name="Google Shape;6225;p78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6226" name="Google Shape;6226;p78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6227" name="Google Shape;6227;p78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228" name="Google Shape;6228;p78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9" name="Google Shape;6229;p78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6230" name="Google Shape;6230;p78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6231" name="Google Shape;6231;p78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32" name="Google Shape;6232;p78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33" name="Google Shape;6233;p78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6234" name="Google Shape;6234;p78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6235" name="Google Shape;6235;p78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236" name="Google Shape;6236;p78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6237" name="Google Shape;6237;p78"/>
          <p:cNvGrpSpPr/>
          <p:nvPr/>
        </p:nvGrpSpPr>
        <p:grpSpPr>
          <a:xfrm>
            <a:off x="3409981" y="1496104"/>
            <a:ext cx="1675870" cy="758251"/>
            <a:chOff x="3530532" y="1496185"/>
            <a:chExt cx="1562000" cy="706730"/>
          </a:xfrm>
        </p:grpSpPr>
        <p:cxnSp>
          <p:nvCxnSpPr>
            <p:cNvPr id="6238" name="Google Shape;6238;p78"/>
            <p:cNvCxnSpPr/>
            <p:nvPr/>
          </p:nvCxnSpPr>
          <p:spPr>
            <a:xfrm>
              <a:off x="3583832" y="1857562"/>
              <a:ext cx="1508700" cy="0"/>
            </a:xfrm>
            <a:prstGeom prst="straightConnector1">
              <a:avLst/>
            </a:prstGeom>
            <a:no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6239" name="Google Shape;6239;p78"/>
            <p:cNvGrpSpPr/>
            <p:nvPr/>
          </p:nvGrpSpPr>
          <p:grpSpPr>
            <a:xfrm>
              <a:off x="3530532" y="1496185"/>
              <a:ext cx="323430" cy="463587"/>
              <a:chOff x="3530532" y="1496185"/>
              <a:chExt cx="323430" cy="463587"/>
            </a:xfrm>
          </p:grpSpPr>
          <p:grpSp>
            <p:nvGrpSpPr>
              <p:cNvPr id="6240" name="Google Shape;6240;p78"/>
              <p:cNvGrpSpPr/>
              <p:nvPr/>
            </p:nvGrpSpPr>
            <p:grpSpPr>
              <a:xfrm>
                <a:off x="3567462" y="1496185"/>
                <a:ext cx="286500" cy="361376"/>
                <a:chOff x="3567462" y="1496185"/>
                <a:chExt cx="286500" cy="361376"/>
              </a:xfrm>
            </p:grpSpPr>
            <p:cxnSp>
              <p:nvCxnSpPr>
                <p:cNvPr id="6241" name="Google Shape;6241;p78"/>
                <p:cNvCxnSpPr/>
                <p:nvPr/>
              </p:nvCxnSpPr>
              <p:spPr>
                <a:xfrm rot="10800000">
                  <a:off x="3626630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242" name="Google Shape;6242;p78"/>
                <p:cNvSpPr/>
                <p:nvPr/>
              </p:nvSpPr>
              <p:spPr>
                <a:xfrm>
                  <a:off x="3567462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43" name="Google Shape;6243;p78"/>
              <p:cNvSpPr/>
              <p:nvPr/>
            </p:nvSpPr>
            <p:spPr>
              <a:xfrm>
                <a:off x="3530532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4" name="Google Shape;6244;p78"/>
            <p:cNvGrpSpPr/>
            <p:nvPr/>
          </p:nvGrpSpPr>
          <p:grpSpPr>
            <a:xfrm>
              <a:off x="3891569" y="1779209"/>
              <a:ext cx="323945" cy="423706"/>
              <a:chOff x="3891569" y="1779209"/>
              <a:chExt cx="323945" cy="423706"/>
            </a:xfrm>
          </p:grpSpPr>
          <p:grpSp>
            <p:nvGrpSpPr>
              <p:cNvPr id="6245" name="Google Shape;6245;p78"/>
              <p:cNvGrpSpPr/>
              <p:nvPr/>
            </p:nvGrpSpPr>
            <p:grpSpPr>
              <a:xfrm>
                <a:off x="3929014" y="1881638"/>
                <a:ext cx="286500" cy="321278"/>
                <a:chOff x="3929014" y="1881638"/>
                <a:chExt cx="286500" cy="321278"/>
              </a:xfrm>
            </p:grpSpPr>
            <p:cxnSp>
              <p:nvCxnSpPr>
                <p:cNvPr id="6246" name="Google Shape;6246;p78"/>
                <p:cNvCxnSpPr/>
                <p:nvPr/>
              </p:nvCxnSpPr>
              <p:spPr>
                <a:xfrm rot="10800000">
                  <a:off x="3988388" y="1881638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247" name="Google Shape;6247;p78"/>
                <p:cNvSpPr/>
                <p:nvPr/>
              </p:nvSpPr>
              <p:spPr>
                <a:xfrm>
                  <a:off x="3929014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48" name="Google Shape;6248;p78"/>
              <p:cNvSpPr/>
              <p:nvPr/>
            </p:nvSpPr>
            <p:spPr>
              <a:xfrm>
                <a:off x="3891569" y="1779209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9" name="Google Shape;6249;p78"/>
            <p:cNvGrpSpPr/>
            <p:nvPr/>
          </p:nvGrpSpPr>
          <p:grpSpPr>
            <a:xfrm>
              <a:off x="4252606" y="1496185"/>
              <a:ext cx="324721" cy="463587"/>
              <a:chOff x="4252606" y="1496185"/>
              <a:chExt cx="324721" cy="463587"/>
            </a:xfrm>
          </p:grpSpPr>
          <p:grpSp>
            <p:nvGrpSpPr>
              <p:cNvPr id="6250" name="Google Shape;6250;p78"/>
              <p:cNvGrpSpPr/>
              <p:nvPr/>
            </p:nvGrpSpPr>
            <p:grpSpPr>
              <a:xfrm>
                <a:off x="4290828" y="1496185"/>
                <a:ext cx="286500" cy="361376"/>
                <a:chOff x="4290828" y="1496185"/>
                <a:chExt cx="286500" cy="361376"/>
              </a:xfrm>
            </p:grpSpPr>
            <p:cxnSp>
              <p:nvCxnSpPr>
                <p:cNvPr id="6251" name="Google Shape;6251;p78"/>
                <p:cNvCxnSpPr/>
                <p:nvPr/>
              </p:nvCxnSpPr>
              <p:spPr>
                <a:xfrm rot="10800000">
                  <a:off x="4349995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252" name="Google Shape;6252;p78"/>
                <p:cNvSpPr/>
                <p:nvPr/>
              </p:nvSpPr>
              <p:spPr>
                <a:xfrm>
                  <a:off x="4290828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53" name="Google Shape;6253;p78"/>
              <p:cNvSpPr/>
              <p:nvPr/>
            </p:nvSpPr>
            <p:spPr>
              <a:xfrm>
                <a:off x="4252606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54" name="Google Shape;6254;p78"/>
            <p:cNvGrpSpPr/>
            <p:nvPr/>
          </p:nvGrpSpPr>
          <p:grpSpPr>
            <a:xfrm>
              <a:off x="4613643" y="1763716"/>
              <a:ext cx="325308" cy="439200"/>
              <a:chOff x="4613643" y="1763716"/>
              <a:chExt cx="325308" cy="439200"/>
            </a:xfrm>
          </p:grpSpPr>
          <p:grpSp>
            <p:nvGrpSpPr>
              <p:cNvPr id="6255" name="Google Shape;6255;p78"/>
              <p:cNvGrpSpPr/>
              <p:nvPr/>
            </p:nvGrpSpPr>
            <p:grpSpPr>
              <a:xfrm>
                <a:off x="4652451" y="1879538"/>
                <a:ext cx="286500" cy="323378"/>
                <a:chOff x="4652451" y="1879538"/>
                <a:chExt cx="286500" cy="323378"/>
              </a:xfrm>
            </p:grpSpPr>
            <p:cxnSp>
              <p:nvCxnSpPr>
                <p:cNvPr id="6256" name="Google Shape;6256;p78"/>
                <p:cNvCxnSpPr/>
                <p:nvPr/>
              </p:nvCxnSpPr>
              <p:spPr>
                <a:xfrm rot="10800000">
                  <a:off x="4707486" y="1879538"/>
                  <a:ext cx="0" cy="294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257" name="Google Shape;6257;p78"/>
                <p:cNvSpPr/>
                <p:nvPr/>
              </p:nvSpPr>
              <p:spPr>
                <a:xfrm>
                  <a:off x="4652451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58" name="Google Shape;6258;p78"/>
              <p:cNvSpPr/>
              <p:nvPr/>
            </p:nvSpPr>
            <p:spPr>
              <a:xfrm>
                <a:off x="4613643" y="1763716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59" name="Google Shape;6259;p78"/>
          <p:cNvGrpSpPr/>
          <p:nvPr/>
        </p:nvGrpSpPr>
        <p:grpSpPr>
          <a:xfrm>
            <a:off x="3421841" y="2349730"/>
            <a:ext cx="1652173" cy="391517"/>
            <a:chOff x="3512551" y="2358270"/>
            <a:chExt cx="1597383" cy="378533"/>
          </a:xfrm>
        </p:grpSpPr>
        <p:cxnSp>
          <p:nvCxnSpPr>
            <p:cNvPr id="6260" name="Google Shape;6260;p78"/>
            <p:cNvCxnSpPr>
              <a:stCxn id="6261" idx="6"/>
              <a:endCxn id="6262" idx="2"/>
            </p:cNvCxnSpPr>
            <p:nvPr/>
          </p:nvCxnSpPr>
          <p:spPr>
            <a:xfrm>
              <a:off x="3738198" y="2553118"/>
              <a:ext cx="11460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263" name="Google Shape;6263;p78"/>
            <p:cNvGrpSpPr/>
            <p:nvPr/>
          </p:nvGrpSpPr>
          <p:grpSpPr>
            <a:xfrm>
              <a:off x="3512551" y="2358270"/>
              <a:ext cx="225647" cy="307714"/>
              <a:chOff x="2182679" y="2004714"/>
              <a:chExt cx="792300" cy="1080458"/>
            </a:xfrm>
          </p:grpSpPr>
          <p:cxnSp>
            <p:nvCxnSpPr>
              <p:cNvPr id="6264" name="Google Shape;6264;p78"/>
              <p:cNvCxnSpPr>
                <a:stCxn id="6265" idx="0"/>
              </p:cNvCxnSpPr>
              <p:nvPr/>
            </p:nvCxnSpPr>
            <p:spPr>
              <a:xfrm rot="10800000">
                <a:off x="2578961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61" name="Google Shape;6261;p78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78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6" name="Google Shape;6266;p78"/>
            <p:cNvGrpSpPr/>
            <p:nvPr/>
          </p:nvGrpSpPr>
          <p:grpSpPr>
            <a:xfrm>
              <a:off x="3969644" y="2440153"/>
              <a:ext cx="225853" cy="296651"/>
              <a:chOff x="3775710" y="1729289"/>
              <a:chExt cx="136500" cy="179289"/>
            </a:xfrm>
          </p:grpSpPr>
          <p:cxnSp>
            <p:nvCxnSpPr>
              <p:cNvPr id="6267" name="Google Shape;6267;p78"/>
              <p:cNvCxnSpPr/>
              <p:nvPr/>
            </p:nvCxnSpPr>
            <p:spPr>
              <a:xfrm>
                <a:off x="3843851" y="1848278"/>
                <a:ext cx="0" cy="60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68" name="Google Shape;6268;p78"/>
              <p:cNvSpPr/>
              <p:nvPr/>
            </p:nvSpPr>
            <p:spPr>
              <a:xfrm>
                <a:off x="3775710" y="1729289"/>
                <a:ext cx="136500" cy="1365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78"/>
              <p:cNvSpPr/>
              <p:nvPr/>
            </p:nvSpPr>
            <p:spPr>
              <a:xfrm>
                <a:off x="3793133" y="1746713"/>
                <a:ext cx="101700" cy="1017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70" name="Google Shape;6270;p78"/>
            <p:cNvGrpSpPr/>
            <p:nvPr/>
          </p:nvGrpSpPr>
          <p:grpSpPr>
            <a:xfrm>
              <a:off x="4427051" y="2358270"/>
              <a:ext cx="225647" cy="307714"/>
              <a:chOff x="5393704" y="2004714"/>
              <a:chExt cx="792300" cy="1080458"/>
            </a:xfrm>
          </p:grpSpPr>
          <p:cxnSp>
            <p:nvCxnSpPr>
              <p:cNvPr id="6271" name="Google Shape;6271;p78"/>
              <p:cNvCxnSpPr>
                <a:stCxn id="6272" idx="0"/>
              </p:cNvCxnSpPr>
              <p:nvPr/>
            </p:nvCxnSpPr>
            <p:spPr>
              <a:xfrm rot="10800000">
                <a:off x="5789986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73" name="Google Shape;6273;p78"/>
              <p:cNvSpPr/>
              <p:nvPr/>
            </p:nvSpPr>
            <p:spPr>
              <a:xfrm>
                <a:off x="5393704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78"/>
              <p:cNvSpPr/>
              <p:nvPr/>
            </p:nvSpPr>
            <p:spPr>
              <a:xfrm>
                <a:off x="5494936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74" name="Google Shape;6274;p78"/>
            <p:cNvGrpSpPr/>
            <p:nvPr/>
          </p:nvGrpSpPr>
          <p:grpSpPr>
            <a:xfrm>
              <a:off x="4884287" y="2440252"/>
              <a:ext cx="225647" cy="296532"/>
              <a:chOff x="6999166" y="2292572"/>
              <a:chExt cx="792300" cy="1041192"/>
            </a:xfrm>
          </p:grpSpPr>
          <p:cxnSp>
            <p:nvCxnSpPr>
              <p:cNvPr id="6275" name="Google Shape;6275;p78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62" name="Google Shape;6262;p78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78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77" name="Google Shape;6277;p78"/>
          <p:cNvGrpSpPr/>
          <p:nvPr/>
        </p:nvGrpSpPr>
        <p:grpSpPr>
          <a:xfrm>
            <a:off x="6842649" y="1185930"/>
            <a:ext cx="1581844" cy="732818"/>
            <a:chOff x="634175" y="2986275"/>
            <a:chExt cx="3147949" cy="1458344"/>
          </a:xfrm>
        </p:grpSpPr>
        <p:cxnSp>
          <p:nvCxnSpPr>
            <p:cNvPr id="6278" name="Google Shape;6278;p78"/>
            <p:cNvCxnSpPr>
              <a:stCxn id="6279" idx="4"/>
              <a:endCxn id="6280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1" name="Google Shape;6281;p78"/>
            <p:cNvCxnSpPr>
              <a:stCxn id="6280" idx="0"/>
              <a:endCxn id="6282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3" name="Google Shape;6283;p78"/>
            <p:cNvCxnSpPr>
              <a:stCxn id="6282" idx="4"/>
              <a:endCxn id="6284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5" name="Google Shape;6285;p78"/>
            <p:cNvCxnSpPr>
              <a:stCxn id="6284" idx="0"/>
              <a:endCxn id="6286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86" name="Google Shape;6286;p78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2" name="Google Shape;6282;p78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9" name="Google Shape;6279;p78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4" name="Google Shape;6284;p78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0" name="Google Shape;6280;p78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87" name="Google Shape;6287;p78"/>
          <p:cNvGrpSpPr/>
          <p:nvPr/>
        </p:nvGrpSpPr>
        <p:grpSpPr>
          <a:xfrm>
            <a:off x="3410364" y="2880240"/>
            <a:ext cx="1675128" cy="313674"/>
            <a:chOff x="998425" y="1182125"/>
            <a:chExt cx="1065400" cy="199500"/>
          </a:xfrm>
        </p:grpSpPr>
        <p:sp>
          <p:nvSpPr>
            <p:cNvPr id="6288" name="Google Shape;6288;p78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78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78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78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78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3" name="Google Shape;6293;p78"/>
          <p:cNvGrpSpPr/>
          <p:nvPr/>
        </p:nvGrpSpPr>
        <p:grpSpPr>
          <a:xfrm>
            <a:off x="3410363" y="3836206"/>
            <a:ext cx="1675129" cy="525345"/>
            <a:chOff x="5194708" y="3484366"/>
            <a:chExt cx="3148148" cy="987304"/>
          </a:xfrm>
        </p:grpSpPr>
        <p:grpSp>
          <p:nvGrpSpPr>
            <p:cNvPr id="6294" name="Google Shape;6294;p78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6295" name="Google Shape;6295;p78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78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78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98" name="Google Shape;6298;p78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6299" name="Google Shape;6299;p78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78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78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2" name="Google Shape;6302;p78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6303" name="Google Shape;6303;p78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78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78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6" name="Google Shape;6306;p78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6307" name="Google Shape;6307;p78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78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78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10" name="Google Shape;6310;p78"/>
          <p:cNvGrpSpPr/>
          <p:nvPr/>
        </p:nvGrpSpPr>
        <p:grpSpPr>
          <a:xfrm>
            <a:off x="6844048" y="2482095"/>
            <a:ext cx="1579046" cy="522230"/>
            <a:chOff x="6853641" y="2534077"/>
            <a:chExt cx="1515545" cy="501229"/>
          </a:xfrm>
        </p:grpSpPr>
        <p:grpSp>
          <p:nvGrpSpPr>
            <p:cNvPr id="6311" name="Google Shape;6311;p78"/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</p:grpSpPr>
          <p:sp>
            <p:nvSpPr>
              <p:cNvPr id="6312" name="Google Shape;6312;p78"/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78"/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78"/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78"/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78"/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7" name="Google Shape;6317;p78"/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78"/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78"/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78"/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78"/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2" name="Google Shape;6322;p78"/>
          <p:cNvGrpSpPr/>
          <p:nvPr/>
        </p:nvGrpSpPr>
        <p:grpSpPr>
          <a:xfrm>
            <a:off x="3438940" y="3357136"/>
            <a:ext cx="1617976" cy="346616"/>
            <a:chOff x="1808063" y="4294338"/>
            <a:chExt cx="3370782" cy="721817"/>
          </a:xfrm>
        </p:grpSpPr>
        <p:sp>
          <p:nvSpPr>
            <p:cNvPr id="6323" name="Google Shape;6323;p78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78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78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78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78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78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78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78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78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78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3" name="Google Shape;6333;p78"/>
          <p:cNvGrpSpPr/>
          <p:nvPr/>
        </p:nvGrpSpPr>
        <p:grpSpPr>
          <a:xfrm>
            <a:off x="5264936" y="4023886"/>
            <a:ext cx="1417067" cy="350605"/>
            <a:chOff x="4234950" y="2101012"/>
            <a:chExt cx="4219974" cy="1044090"/>
          </a:xfrm>
        </p:grpSpPr>
        <p:sp>
          <p:nvSpPr>
            <p:cNvPr id="6334" name="Google Shape;6334;p78"/>
            <p:cNvSpPr/>
            <p:nvPr/>
          </p:nvSpPr>
          <p:spPr>
            <a:xfrm rot="10800000">
              <a:off x="7528544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78"/>
            <p:cNvSpPr/>
            <p:nvPr/>
          </p:nvSpPr>
          <p:spPr>
            <a:xfrm rot="10800000">
              <a:off x="6487595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78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78"/>
            <p:cNvSpPr/>
            <p:nvPr/>
          </p:nvSpPr>
          <p:spPr>
            <a:xfrm rot="10800000">
              <a:off x="4374848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78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78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w="20850" cap="rnd" cmpd="sng">
              <a:solidFill>
                <a:srgbClr val="5F7D9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78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869FB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78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w="20850" cap="rnd" cmpd="sng">
              <a:solidFill>
                <a:srgbClr val="BAC8D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78"/>
            <p:cNvSpPr/>
            <p:nvPr/>
          </p:nvSpPr>
          <p:spPr>
            <a:xfrm rot="10800000">
              <a:off x="7367296" y="2570459"/>
              <a:ext cx="86984" cy="8697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78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78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78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78"/>
            <p:cNvSpPr/>
            <p:nvPr/>
          </p:nvSpPr>
          <p:spPr>
            <a:xfrm rot="10800000">
              <a:off x="7541197" y="2231460"/>
              <a:ext cx="801483" cy="800617"/>
            </a:xfrm>
            <a:custGeom>
              <a:avLst/>
              <a:gdLst/>
              <a:ahLst/>
              <a:cxnLst/>
              <a:rect l="l" t="t" r="r" b="b"/>
              <a:pathLst>
                <a:path w="33825" h="33792" extrusionOk="0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78"/>
            <p:cNvSpPr/>
            <p:nvPr/>
          </p:nvSpPr>
          <p:spPr>
            <a:xfrm rot="10800000">
              <a:off x="6488377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78"/>
            <p:cNvSpPr/>
            <p:nvPr/>
          </p:nvSpPr>
          <p:spPr>
            <a:xfrm rot="10800000">
              <a:off x="5434776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78"/>
            <p:cNvSpPr/>
            <p:nvPr/>
          </p:nvSpPr>
          <p:spPr>
            <a:xfrm rot="10800000">
              <a:off x="4381980" y="2231460"/>
              <a:ext cx="800678" cy="800617"/>
            </a:xfrm>
            <a:custGeom>
              <a:avLst/>
              <a:gdLst/>
              <a:ahLst/>
              <a:cxnLst/>
              <a:rect l="l" t="t" r="r" b="b"/>
              <a:pathLst>
                <a:path w="33791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0" name="Google Shape;6350;p78"/>
          <p:cNvGrpSpPr/>
          <p:nvPr/>
        </p:nvGrpSpPr>
        <p:grpSpPr>
          <a:xfrm>
            <a:off x="6840408" y="2014643"/>
            <a:ext cx="1586327" cy="371557"/>
            <a:chOff x="1247650" y="2075423"/>
            <a:chExt cx="6648477" cy="1557238"/>
          </a:xfrm>
        </p:grpSpPr>
        <p:sp>
          <p:nvSpPr>
            <p:cNvPr id="6351" name="Google Shape;6351;p78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78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78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78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78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78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solidFill>
              <a:srgbClr val="191919"/>
            </a:solidFill>
            <a:ln w="19050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7" name="Google Shape;6357;p78"/>
          <p:cNvGrpSpPr/>
          <p:nvPr/>
        </p:nvGrpSpPr>
        <p:grpSpPr>
          <a:xfrm>
            <a:off x="5271678" y="1167833"/>
            <a:ext cx="1415601" cy="1648533"/>
            <a:chOff x="1839112" y="2209163"/>
            <a:chExt cx="1918159" cy="2233784"/>
          </a:xfrm>
        </p:grpSpPr>
        <p:sp>
          <p:nvSpPr>
            <p:cNvPr id="6358" name="Google Shape;6358;p78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78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78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61" name="Google Shape;6361;p78"/>
            <p:cNvCxnSpPr>
              <a:stCxn id="6358" idx="6"/>
              <a:endCxn id="6359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2" name="Google Shape;6362;p78"/>
            <p:cNvCxnSpPr>
              <a:stCxn id="6359" idx="4"/>
              <a:endCxn id="6363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4" name="Google Shape;6364;p78"/>
            <p:cNvCxnSpPr>
              <a:stCxn id="6363" idx="6"/>
              <a:endCxn id="6360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5" name="Google Shape;6365;p78"/>
            <p:cNvCxnSpPr>
              <a:stCxn id="6360" idx="4"/>
              <a:endCxn id="6366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63" name="Google Shape;6363;p78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78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78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68" name="Google Shape;6368;p78"/>
            <p:cNvCxnSpPr>
              <a:endCxn id="6367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69" name="Google Shape;6369;p78"/>
          <p:cNvGrpSpPr/>
          <p:nvPr/>
        </p:nvGrpSpPr>
        <p:grpSpPr>
          <a:xfrm>
            <a:off x="3428944" y="1185917"/>
            <a:ext cx="1637968" cy="154942"/>
            <a:chOff x="238125" y="2506075"/>
            <a:chExt cx="7115411" cy="673075"/>
          </a:xfrm>
        </p:grpSpPr>
        <p:sp>
          <p:nvSpPr>
            <p:cNvPr id="6370" name="Google Shape;6370;p78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78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8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78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78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5" name="Google Shape;6375;p78"/>
          <p:cNvGrpSpPr/>
          <p:nvPr/>
        </p:nvGrpSpPr>
        <p:grpSpPr>
          <a:xfrm>
            <a:off x="1969680" y="1500635"/>
            <a:ext cx="1262932" cy="785408"/>
            <a:chOff x="548861" y="389676"/>
            <a:chExt cx="3843371" cy="2390163"/>
          </a:xfrm>
        </p:grpSpPr>
        <p:cxnSp>
          <p:nvCxnSpPr>
            <p:cNvPr id="6376" name="Google Shape;6376;p78"/>
            <p:cNvCxnSpPr/>
            <p:nvPr/>
          </p:nvCxnSpPr>
          <p:spPr>
            <a:xfrm rot="10800000" flipH="1">
              <a:off x="3486925" y="1918250"/>
              <a:ext cx="742200" cy="690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7" name="Google Shape;6377;p78"/>
            <p:cNvCxnSpPr/>
            <p:nvPr/>
          </p:nvCxnSpPr>
          <p:spPr>
            <a:xfrm rot="-5400000" flipH="1">
              <a:off x="3486925" y="577350"/>
              <a:ext cx="650100" cy="650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8" name="Google Shape;6378;p78"/>
            <p:cNvCxnSpPr/>
            <p:nvPr/>
          </p:nvCxnSpPr>
          <p:spPr>
            <a:xfrm>
              <a:off x="2725450" y="576000"/>
              <a:ext cx="14106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9" name="Google Shape;6379;p78"/>
            <p:cNvCxnSpPr/>
            <p:nvPr/>
          </p:nvCxnSpPr>
          <p:spPr>
            <a:xfrm rot="10800000" flipH="1">
              <a:off x="756500" y="577975"/>
              <a:ext cx="1705500" cy="1049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0" name="Google Shape;6380;p78"/>
            <p:cNvCxnSpPr/>
            <p:nvPr/>
          </p:nvCxnSpPr>
          <p:spPr>
            <a:xfrm>
              <a:off x="760067" y="1625791"/>
              <a:ext cx="1689000" cy="974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81" name="Google Shape;6381;p78"/>
            <p:cNvSpPr/>
            <p:nvPr/>
          </p:nvSpPr>
          <p:spPr>
            <a:xfrm>
              <a:off x="548861" y="1338125"/>
              <a:ext cx="502050" cy="502875"/>
            </a:xfrm>
            <a:custGeom>
              <a:avLst/>
              <a:gdLst/>
              <a:ahLst/>
              <a:cxnLst/>
              <a:rect l="l" t="t" r="r" b="b"/>
              <a:pathLst>
                <a:path w="20082" h="20115" extrusionOk="0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82" name="Google Shape;6382;p78"/>
            <p:cNvCxnSpPr/>
            <p:nvPr/>
          </p:nvCxnSpPr>
          <p:spPr>
            <a:xfrm>
              <a:off x="2725450" y="2609025"/>
              <a:ext cx="14160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83" name="Google Shape;6383;p78"/>
            <p:cNvSpPr/>
            <p:nvPr/>
          </p:nvSpPr>
          <p:spPr>
            <a:xfrm>
              <a:off x="4095707" y="1083398"/>
              <a:ext cx="289400" cy="268650"/>
            </a:xfrm>
            <a:custGeom>
              <a:avLst/>
              <a:gdLst/>
              <a:ahLst/>
              <a:cxnLst/>
              <a:rect l="l" t="t" r="r" b="b"/>
              <a:pathLst>
                <a:path w="11576" h="10746" extrusionOk="0">
                  <a:moveTo>
                    <a:pt x="5775" y="1"/>
                  </a:moveTo>
                  <a:cubicBezTo>
                    <a:pt x="3179" y="1"/>
                    <a:pt x="889" y="1860"/>
                    <a:pt x="468" y="4506"/>
                  </a:cubicBezTo>
                  <a:cubicBezTo>
                    <a:pt x="1" y="7441"/>
                    <a:pt x="2002" y="10210"/>
                    <a:pt x="4904" y="10677"/>
                  </a:cubicBezTo>
                  <a:cubicBezTo>
                    <a:pt x="5194" y="10723"/>
                    <a:pt x="5483" y="10745"/>
                    <a:pt x="5768" y="10745"/>
                  </a:cubicBezTo>
                  <a:cubicBezTo>
                    <a:pt x="8364" y="10745"/>
                    <a:pt x="10655" y="8886"/>
                    <a:pt x="11075" y="6240"/>
                  </a:cubicBezTo>
                  <a:cubicBezTo>
                    <a:pt x="11576" y="3305"/>
                    <a:pt x="9574" y="536"/>
                    <a:pt x="6639" y="69"/>
                  </a:cubicBezTo>
                  <a:cubicBezTo>
                    <a:pt x="6349" y="23"/>
                    <a:pt x="6060" y="1"/>
                    <a:pt x="5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78"/>
            <p:cNvSpPr/>
            <p:nvPr/>
          </p:nvSpPr>
          <p:spPr>
            <a:xfrm>
              <a:off x="2421967" y="389676"/>
              <a:ext cx="383625" cy="371825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78"/>
            <p:cNvSpPr/>
            <p:nvPr/>
          </p:nvSpPr>
          <p:spPr>
            <a:xfrm>
              <a:off x="4095707" y="426309"/>
              <a:ext cx="289400" cy="268850"/>
            </a:xfrm>
            <a:custGeom>
              <a:avLst/>
              <a:gdLst/>
              <a:ahLst/>
              <a:cxnLst/>
              <a:rect l="l" t="t" r="r" b="b"/>
              <a:pathLst>
                <a:path w="11576" h="10754" extrusionOk="0">
                  <a:moveTo>
                    <a:pt x="5736" y="0"/>
                  </a:moveTo>
                  <a:cubicBezTo>
                    <a:pt x="3156" y="0"/>
                    <a:pt x="887" y="1881"/>
                    <a:pt x="468" y="4513"/>
                  </a:cubicBezTo>
                  <a:cubicBezTo>
                    <a:pt x="1" y="7449"/>
                    <a:pt x="2002" y="10218"/>
                    <a:pt x="4904" y="10685"/>
                  </a:cubicBezTo>
                  <a:cubicBezTo>
                    <a:pt x="5194" y="10731"/>
                    <a:pt x="5483" y="10753"/>
                    <a:pt x="5768" y="10753"/>
                  </a:cubicBezTo>
                  <a:cubicBezTo>
                    <a:pt x="8364" y="10753"/>
                    <a:pt x="10655" y="8893"/>
                    <a:pt x="11075" y="6248"/>
                  </a:cubicBezTo>
                  <a:cubicBezTo>
                    <a:pt x="11576" y="3313"/>
                    <a:pt x="9574" y="544"/>
                    <a:pt x="6639" y="77"/>
                  </a:cubicBezTo>
                  <a:cubicBezTo>
                    <a:pt x="6335" y="25"/>
                    <a:pt x="6034" y="0"/>
                    <a:pt x="57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78"/>
            <p:cNvSpPr/>
            <p:nvPr/>
          </p:nvSpPr>
          <p:spPr>
            <a:xfrm>
              <a:off x="4102832" y="2474633"/>
              <a:ext cx="289400" cy="269425"/>
            </a:xfrm>
            <a:custGeom>
              <a:avLst/>
              <a:gdLst/>
              <a:ahLst/>
              <a:cxnLst/>
              <a:rect l="l" t="t" r="r" b="b"/>
              <a:pathLst>
                <a:path w="11576" h="10777" extrusionOk="0">
                  <a:moveTo>
                    <a:pt x="5787" y="0"/>
                  </a:moveTo>
                  <a:cubicBezTo>
                    <a:pt x="3185" y="0"/>
                    <a:pt x="889" y="1889"/>
                    <a:pt x="468" y="4538"/>
                  </a:cubicBezTo>
                  <a:cubicBezTo>
                    <a:pt x="1" y="7473"/>
                    <a:pt x="2002" y="10208"/>
                    <a:pt x="4938" y="10709"/>
                  </a:cubicBezTo>
                  <a:cubicBezTo>
                    <a:pt x="5221" y="10754"/>
                    <a:pt x="5503" y="10776"/>
                    <a:pt x="5781" y="10776"/>
                  </a:cubicBezTo>
                  <a:cubicBezTo>
                    <a:pt x="8358" y="10776"/>
                    <a:pt x="10654" y="8888"/>
                    <a:pt x="11075" y="6239"/>
                  </a:cubicBezTo>
                  <a:cubicBezTo>
                    <a:pt x="11576" y="3303"/>
                    <a:pt x="9574" y="535"/>
                    <a:pt x="6639" y="68"/>
                  </a:cubicBezTo>
                  <a:cubicBezTo>
                    <a:pt x="6352" y="22"/>
                    <a:pt x="6068" y="0"/>
                    <a:pt x="57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78"/>
            <p:cNvSpPr/>
            <p:nvPr/>
          </p:nvSpPr>
          <p:spPr>
            <a:xfrm>
              <a:off x="4095707" y="1772738"/>
              <a:ext cx="289400" cy="268825"/>
            </a:xfrm>
            <a:custGeom>
              <a:avLst/>
              <a:gdLst/>
              <a:ahLst/>
              <a:cxnLst/>
              <a:rect l="l" t="t" r="r" b="b"/>
              <a:pathLst>
                <a:path w="11576" h="10753" extrusionOk="0">
                  <a:moveTo>
                    <a:pt x="5786" y="1"/>
                  </a:moveTo>
                  <a:cubicBezTo>
                    <a:pt x="3185" y="1"/>
                    <a:pt x="889" y="1886"/>
                    <a:pt x="468" y="4505"/>
                  </a:cubicBezTo>
                  <a:cubicBezTo>
                    <a:pt x="1" y="7440"/>
                    <a:pt x="2002" y="10209"/>
                    <a:pt x="4904" y="10676"/>
                  </a:cubicBezTo>
                  <a:cubicBezTo>
                    <a:pt x="5208" y="10728"/>
                    <a:pt x="5509" y="10753"/>
                    <a:pt x="5807" y="10753"/>
                  </a:cubicBezTo>
                  <a:cubicBezTo>
                    <a:pt x="8387" y="10753"/>
                    <a:pt x="10657" y="8872"/>
                    <a:pt x="11075" y="6240"/>
                  </a:cubicBezTo>
                  <a:cubicBezTo>
                    <a:pt x="11576" y="3304"/>
                    <a:pt x="9574" y="535"/>
                    <a:pt x="6639" y="68"/>
                  </a:cubicBezTo>
                  <a:cubicBezTo>
                    <a:pt x="6352" y="23"/>
                    <a:pt x="6067" y="1"/>
                    <a:pt x="57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78"/>
            <p:cNvSpPr/>
            <p:nvPr/>
          </p:nvSpPr>
          <p:spPr>
            <a:xfrm>
              <a:off x="2422792" y="2408015"/>
              <a:ext cx="383650" cy="371825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9" name="Google Shape;6389;p78"/>
          <p:cNvGrpSpPr/>
          <p:nvPr/>
        </p:nvGrpSpPr>
        <p:grpSpPr>
          <a:xfrm>
            <a:off x="757812" y="2607512"/>
            <a:ext cx="1412054" cy="633562"/>
            <a:chOff x="1187400" y="2529299"/>
            <a:chExt cx="6769193" cy="2241903"/>
          </a:xfrm>
        </p:grpSpPr>
        <p:sp>
          <p:nvSpPr>
            <p:cNvPr id="6390" name="Google Shape;6390;p78"/>
            <p:cNvSpPr/>
            <p:nvPr/>
          </p:nvSpPr>
          <p:spPr>
            <a:xfrm>
              <a:off x="3802943" y="2529299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91" name="Google Shape;6391;p78"/>
            <p:cNvSpPr/>
            <p:nvPr/>
          </p:nvSpPr>
          <p:spPr>
            <a:xfrm>
              <a:off x="5573240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92" name="Google Shape;6392;p78"/>
            <p:cNvSpPr/>
            <p:nvPr/>
          </p:nvSpPr>
          <p:spPr>
            <a:xfrm>
              <a:off x="2032647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93" name="Google Shape;6393;p78"/>
            <p:cNvSpPr/>
            <p:nvPr/>
          </p:nvSpPr>
          <p:spPr>
            <a:xfrm>
              <a:off x="11874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94" name="Google Shape;6394;p78"/>
            <p:cNvSpPr/>
            <p:nvPr/>
          </p:nvSpPr>
          <p:spPr>
            <a:xfrm>
              <a:off x="28778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95" name="Google Shape;6395;p78"/>
            <p:cNvSpPr/>
            <p:nvPr/>
          </p:nvSpPr>
          <p:spPr>
            <a:xfrm>
              <a:off x="47280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96" name="Google Shape;6396;p78"/>
            <p:cNvSpPr/>
            <p:nvPr/>
          </p:nvSpPr>
          <p:spPr>
            <a:xfrm>
              <a:off x="64184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6397" name="Google Shape;6397;p78"/>
            <p:cNvCxnSpPr>
              <a:stCxn id="6390" idx="2"/>
              <a:endCxn id="6391" idx="0"/>
            </p:cNvCxnSpPr>
            <p:nvPr/>
          </p:nvCxnSpPr>
          <p:spPr>
            <a:xfrm rot="-5400000" flipH="1">
              <a:off x="5228543" y="2315249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98" name="Google Shape;6398;p78"/>
            <p:cNvCxnSpPr>
              <a:stCxn id="6392" idx="0"/>
              <a:endCxn id="6390" idx="2"/>
            </p:cNvCxnSpPr>
            <p:nvPr/>
          </p:nvCxnSpPr>
          <p:spPr>
            <a:xfrm rot="-5400000">
              <a:off x="3458247" y="2315250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99" name="Google Shape;6399;p78"/>
            <p:cNvCxnSpPr>
              <a:stCxn id="6392" idx="2"/>
              <a:endCxn id="6394" idx="0"/>
            </p:cNvCxnSpPr>
            <p:nvPr/>
          </p:nvCxnSpPr>
          <p:spPr>
            <a:xfrm rot="-5400000" flipH="1">
              <a:off x="2995647" y="3677550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00" name="Google Shape;6400;p78"/>
            <p:cNvCxnSpPr>
              <a:stCxn id="6393" idx="0"/>
              <a:endCxn id="6392" idx="2"/>
            </p:cNvCxnSpPr>
            <p:nvPr/>
          </p:nvCxnSpPr>
          <p:spPr>
            <a:xfrm rot="-5400000">
              <a:off x="21504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01" name="Google Shape;6401;p78"/>
            <p:cNvCxnSpPr>
              <a:stCxn id="6391" idx="2"/>
              <a:endCxn id="6396" idx="0"/>
            </p:cNvCxnSpPr>
            <p:nvPr/>
          </p:nvCxnSpPr>
          <p:spPr>
            <a:xfrm rot="-5400000" flipH="1">
              <a:off x="6536390" y="3677400"/>
              <a:ext cx="457200" cy="8454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02" name="Google Shape;6402;p78"/>
            <p:cNvCxnSpPr>
              <a:stCxn id="6395" idx="0"/>
              <a:endCxn id="6391" idx="2"/>
            </p:cNvCxnSpPr>
            <p:nvPr/>
          </p:nvCxnSpPr>
          <p:spPr>
            <a:xfrm rot="-5400000">
              <a:off x="56910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403" name="Google Shape;6403;p78"/>
          <p:cNvGrpSpPr/>
          <p:nvPr/>
        </p:nvGrpSpPr>
        <p:grpSpPr>
          <a:xfrm>
            <a:off x="6844058" y="3100221"/>
            <a:ext cx="1579035" cy="540873"/>
            <a:chOff x="6895650" y="3126697"/>
            <a:chExt cx="1436662" cy="492105"/>
          </a:xfrm>
        </p:grpSpPr>
        <p:sp>
          <p:nvSpPr>
            <p:cNvPr id="6404" name="Google Shape;6404;p78"/>
            <p:cNvSpPr/>
            <p:nvPr/>
          </p:nvSpPr>
          <p:spPr>
            <a:xfrm>
              <a:off x="715182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78"/>
            <p:cNvSpPr/>
            <p:nvPr/>
          </p:nvSpPr>
          <p:spPr>
            <a:xfrm>
              <a:off x="766416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78"/>
            <p:cNvSpPr/>
            <p:nvPr/>
          </p:nvSpPr>
          <p:spPr>
            <a:xfrm>
              <a:off x="6895650" y="3127761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78"/>
            <p:cNvSpPr/>
            <p:nvPr/>
          </p:nvSpPr>
          <p:spPr>
            <a:xfrm>
              <a:off x="7399482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78"/>
            <p:cNvSpPr/>
            <p:nvPr/>
          </p:nvSpPr>
          <p:spPr>
            <a:xfrm>
              <a:off x="7911823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09" name="Google Shape;6409;p78"/>
            <p:cNvGrpSpPr/>
            <p:nvPr/>
          </p:nvGrpSpPr>
          <p:grpSpPr>
            <a:xfrm>
              <a:off x="6995957" y="3335810"/>
              <a:ext cx="1230393" cy="71754"/>
              <a:chOff x="6995957" y="3287964"/>
              <a:chExt cx="1230393" cy="71754"/>
            </a:xfrm>
          </p:grpSpPr>
          <p:sp>
            <p:nvSpPr>
              <p:cNvPr id="6410" name="Google Shape;6410;p78"/>
              <p:cNvSpPr/>
              <p:nvPr/>
            </p:nvSpPr>
            <p:spPr>
              <a:xfrm>
                <a:off x="800673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1" y="647"/>
                    </a:moveTo>
                    <a:cubicBezTo>
                      <a:pt x="3723" y="647"/>
                      <a:pt x="3935" y="820"/>
                      <a:pt x="3936" y="1080"/>
                    </a:cubicBezTo>
                    <a:cubicBezTo>
                      <a:pt x="3936" y="1318"/>
                      <a:pt x="3743" y="1512"/>
                      <a:pt x="3504" y="1512"/>
                    </a:cubicBezTo>
                    <a:cubicBezTo>
                      <a:pt x="3118" y="1512"/>
                      <a:pt x="2924" y="1048"/>
                      <a:pt x="3198" y="775"/>
                    </a:cubicBezTo>
                    <a:cubicBezTo>
                      <a:pt x="3286" y="687"/>
                      <a:pt x="3395" y="647"/>
                      <a:pt x="3501" y="647"/>
                    </a:cubicBezTo>
                    <a:close/>
                    <a:moveTo>
                      <a:pt x="3504" y="0"/>
                    </a:moveTo>
                    <a:cubicBezTo>
                      <a:pt x="3051" y="0"/>
                      <a:pt x="2646" y="282"/>
                      <a:pt x="2490" y="708"/>
                    </a:cubicBezTo>
                    <a:lnTo>
                      <a:pt x="357" y="708"/>
                    </a:lnTo>
                    <a:cubicBezTo>
                      <a:pt x="160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60" y="1486"/>
                      <a:pt x="357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2" y="2159"/>
                    </a:cubicBezTo>
                    <a:cubicBezTo>
                      <a:pt x="3943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7" y="1336"/>
                      <a:pt x="6607" y="1150"/>
                    </a:cubicBezTo>
                    <a:lnTo>
                      <a:pt x="6607" y="1044"/>
                    </a:lnTo>
                    <a:cubicBezTo>
                      <a:pt x="6607" y="859"/>
                      <a:pt x="6457" y="710"/>
                      <a:pt x="6271" y="708"/>
                    </a:cubicBezTo>
                    <a:lnTo>
                      <a:pt x="4518" y="708"/>
                    </a:lnTo>
                    <a:cubicBezTo>
                      <a:pt x="4362" y="282"/>
                      <a:pt x="3957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78"/>
              <p:cNvSpPr/>
              <p:nvPr/>
            </p:nvSpPr>
            <p:spPr>
              <a:xfrm>
                <a:off x="7756540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1" y="1512"/>
                      <a:pt x="3503" y="1512"/>
                    </a:cubicBezTo>
                    <a:cubicBezTo>
                      <a:pt x="3117" y="1512"/>
                      <a:pt x="2925" y="1048"/>
                      <a:pt x="3197" y="775"/>
                    </a:cubicBezTo>
                    <a:cubicBezTo>
                      <a:pt x="3285" y="687"/>
                      <a:pt x="3393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49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1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6" y="859"/>
                      <a:pt x="6455" y="708"/>
                      <a:pt x="6270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78"/>
              <p:cNvSpPr/>
              <p:nvPr/>
            </p:nvSpPr>
            <p:spPr>
              <a:xfrm>
                <a:off x="749644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4" y="1512"/>
                    </a:cubicBezTo>
                    <a:cubicBezTo>
                      <a:pt x="3119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4" y="0"/>
                    </a:moveTo>
                    <a:cubicBezTo>
                      <a:pt x="3050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9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1" y="282"/>
                      <a:pt x="3958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78"/>
              <p:cNvSpPr/>
              <p:nvPr/>
            </p:nvSpPr>
            <p:spPr>
              <a:xfrm>
                <a:off x="72437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3" y="1512"/>
                    </a:cubicBezTo>
                    <a:cubicBezTo>
                      <a:pt x="3118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50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1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78"/>
              <p:cNvSpPr/>
              <p:nvPr/>
            </p:nvSpPr>
            <p:spPr>
              <a:xfrm>
                <a:off x="69959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2" y="647"/>
                    </a:moveTo>
                    <a:cubicBezTo>
                      <a:pt x="3724" y="647"/>
                      <a:pt x="3937" y="820"/>
                      <a:pt x="3937" y="1080"/>
                    </a:cubicBezTo>
                    <a:cubicBezTo>
                      <a:pt x="3937" y="1318"/>
                      <a:pt x="3743" y="1512"/>
                      <a:pt x="3505" y="1512"/>
                    </a:cubicBezTo>
                    <a:cubicBezTo>
                      <a:pt x="3119" y="1512"/>
                      <a:pt x="2926" y="1048"/>
                      <a:pt x="3199" y="775"/>
                    </a:cubicBezTo>
                    <a:cubicBezTo>
                      <a:pt x="3287" y="687"/>
                      <a:pt x="3395" y="647"/>
                      <a:pt x="3502" y="647"/>
                    </a:cubicBezTo>
                    <a:close/>
                    <a:moveTo>
                      <a:pt x="3505" y="0"/>
                    </a:moveTo>
                    <a:cubicBezTo>
                      <a:pt x="3051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61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61" y="1486"/>
                      <a:pt x="358" y="1486"/>
                    </a:cubicBezTo>
                    <a:lnTo>
                      <a:pt x="2504" y="1486"/>
                    </a:lnTo>
                    <a:cubicBezTo>
                      <a:pt x="2669" y="1893"/>
                      <a:pt x="3064" y="2159"/>
                      <a:pt x="3505" y="2159"/>
                    </a:cubicBezTo>
                    <a:cubicBezTo>
                      <a:pt x="3943" y="2159"/>
                      <a:pt x="4339" y="1893"/>
                      <a:pt x="4505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3" y="282"/>
                      <a:pt x="3958" y="0"/>
                      <a:pt x="3505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78"/>
          <p:cNvGrpSpPr/>
          <p:nvPr/>
        </p:nvGrpSpPr>
        <p:grpSpPr>
          <a:xfrm>
            <a:off x="6842640" y="3736984"/>
            <a:ext cx="1581862" cy="650625"/>
            <a:chOff x="6777990" y="3710194"/>
            <a:chExt cx="1646915" cy="677382"/>
          </a:xfrm>
        </p:grpSpPr>
        <p:grpSp>
          <p:nvGrpSpPr>
            <p:cNvPr id="6416" name="Google Shape;6416;p78"/>
            <p:cNvGrpSpPr/>
            <p:nvPr/>
          </p:nvGrpSpPr>
          <p:grpSpPr>
            <a:xfrm>
              <a:off x="6777990" y="3874492"/>
              <a:ext cx="411129" cy="513083"/>
              <a:chOff x="6777990" y="3874492"/>
              <a:chExt cx="411129" cy="513083"/>
            </a:xfrm>
          </p:grpSpPr>
          <p:cxnSp>
            <p:nvCxnSpPr>
              <p:cNvPr id="6417" name="Google Shape;6417;p78"/>
              <p:cNvCxnSpPr/>
              <p:nvPr/>
            </p:nvCxnSpPr>
            <p:spPr>
              <a:xfrm>
                <a:off x="6977019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418" name="Google Shape;6418;p78"/>
              <p:cNvSpPr/>
              <p:nvPr/>
            </p:nvSpPr>
            <p:spPr>
              <a:xfrm>
                <a:off x="6777990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9" name="Google Shape;6419;p78"/>
            <p:cNvGrpSpPr/>
            <p:nvPr/>
          </p:nvGrpSpPr>
          <p:grpSpPr>
            <a:xfrm>
              <a:off x="7188425" y="3710194"/>
              <a:ext cx="411123" cy="520535"/>
              <a:chOff x="7188425" y="3710194"/>
              <a:chExt cx="411123" cy="520535"/>
            </a:xfrm>
          </p:grpSpPr>
          <p:cxnSp>
            <p:nvCxnSpPr>
              <p:cNvPr id="6420" name="Google Shape;6420;p78"/>
              <p:cNvCxnSpPr/>
              <p:nvPr/>
            </p:nvCxnSpPr>
            <p:spPr>
              <a:xfrm rot="10800000">
                <a:off x="7393988" y="3710194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421" name="Google Shape;6421;p78"/>
              <p:cNvSpPr/>
              <p:nvPr/>
            </p:nvSpPr>
            <p:spPr>
              <a:xfrm>
                <a:off x="7188425" y="3874492"/>
                <a:ext cx="411123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1" h="60023" extrusionOk="0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2" name="Google Shape;6422;p78"/>
            <p:cNvGrpSpPr/>
            <p:nvPr/>
          </p:nvGrpSpPr>
          <p:grpSpPr>
            <a:xfrm>
              <a:off x="7603341" y="3874492"/>
              <a:ext cx="411474" cy="513083"/>
              <a:chOff x="7603341" y="3874492"/>
              <a:chExt cx="411474" cy="513083"/>
            </a:xfrm>
          </p:grpSpPr>
          <p:cxnSp>
            <p:nvCxnSpPr>
              <p:cNvPr id="6423" name="Google Shape;6423;p78"/>
              <p:cNvCxnSpPr/>
              <p:nvPr/>
            </p:nvCxnSpPr>
            <p:spPr>
              <a:xfrm>
                <a:off x="7809095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424" name="Google Shape;6424;p78"/>
              <p:cNvSpPr/>
              <p:nvPr/>
            </p:nvSpPr>
            <p:spPr>
              <a:xfrm>
                <a:off x="7603341" y="3874492"/>
                <a:ext cx="411474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330" h="60023" extrusionOk="0">
                    <a:moveTo>
                      <a:pt x="17333" y="0"/>
                    </a:moveTo>
                    <a:lnTo>
                      <a:pt x="1" y="30011"/>
                    </a:lnTo>
                    <a:lnTo>
                      <a:pt x="17333" y="60023"/>
                    </a:lnTo>
                    <a:lnTo>
                      <a:pt x="51998" y="60023"/>
                    </a:lnTo>
                    <a:lnTo>
                      <a:pt x="69330" y="30011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5" name="Google Shape;6425;p78"/>
            <p:cNvGrpSpPr/>
            <p:nvPr/>
          </p:nvGrpSpPr>
          <p:grpSpPr>
            <a:xfrm>
              <a:off x="8013776" y="3722847"/>
              <a:ext cx="411129" cy="507881"/>
              <a:chOff x="8013776" y="3722847"/>
              <a:chExt cx="411129" cy="507881"/>
            </a:xfrm>
          </p:grpSpPr>
          <p:cxnSp>
            <p:nvCxnSpPr>
              <p:cNvPr id="6426" name="Google Shape;6426;p78"/>
              <p:cNvCxnSpPr/>
              <p:nvPr/>
            </p:nvCxnSpPr>
            <p:spPr>
              <a:xfrm rot="10800000">
                <a:off x="8219339" y="3722847"/>
                <a:ext cx="0" cy="169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427" name="Google Shape;6427;p78"/>
              <p:cNvSpPr/>
              <p:nvPr/>
            </p:nvSpPr>
            <p:spPr>
              <a:xfrm>
                <a:off x="8013776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28" name="Google Shape;6428;p78"/>
          <p:cNvGrpSpPr/>
          <p:nvPr/>
        </p:nvGrpSpPr>
        <p:grpSpPr>
          <a:xfrm>
            <a:off x="5262155" y="2909824"/>
            <a:ext cx="1421889" cy="1020603"/>
            <a:chOff x="5190863" y="2824811"/>
            <a:chExt cx="1544860" cy="1108869"/>
          </a:xfrm>
        </p:grpSpPr>
        <p:grpSp>
          <p:nvGrpSpPr>
            <p:cNvPr id="6429" name="Google Shape;6429;p78"/>
            <p:cNvGrpSpPr/>
            <p:nvPr/>
          </p:nvGrpSpPr>
          <p:grpSpPr>
            <a:xfrm>
              <a:off x="5938695" y="3176919"/>
              <a:ext cx="685761" cy="404739"/>
              <a:chOff x="5938695" y="3176919"/>
              <a:chExt cx="685761" cy="404739"/>
            </a:xfrm>
          </p:grpSpPr>
          <p:grpSp>
            <p:nvGrpSpPr>
              <p:cNvPr id="6430" name="Google Shape;6430;p78"/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sp>
              <p:nvSpPr>
                <p:cNvPr id="6431" name="Google Shape;6431;p78"/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2" name="Google Shape;6432;p78"/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33" name="Google Shape;6433;p78"/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4" name="Google Shape;6434;p78"/>
            <p:cNvGrpSpPr/>
            <p:nvPr/>
          </p:nvGrpSpPr>
          <p:grpSpPr>
            <a:xfrm>
              <a:off x="5305233" y="3176835"/>
              <a:ext cx="685971" cy="404655"/>
              <a:chOff x="5305233" y="3176835"/>
              <a:chExt cx="685971" cy="404655"/>
            </a:xfrm>
          </p:grpSpPr>
          <p:grpSp>
            <p:nvGrpSpPr>
              <p:cNvPr id="6435" name="Google Shape;6435;p78"/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sp>
              <p:nvSpPr>
                <p:cNvPr id="6436" name="Google Shape;6436;p78"/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7" name="Google Shape;6437;p78"/>
                <p:cNvSpPr/>
                <p:nvPr/>
              </p:nvSpPr>
              <p:spPr>
                <a:xfrm>
                  <a:off x="5305233" y="3285914"/>
                  <a:ext cx="367352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38" name="Google Shape;6438;p78"/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39" name="Google Shape;6439;p78"/>
            <p:cNvSpPr/>
            <p:nvPr/>
          </p:nvSpPr>
          <p:spPr>
            <a:xfrm>
              <a:off x="6103938" y="3114683"/>
              <a:ext cx="40933" cy="7549"/>
            </a:xfrm>
            <a:custGeom>
              <a:avLst/>
              <a:gdLst/>
              <a:ahLst/>
              <a:cxnLst/>
              <a:rect l="l" t="t" r="r" b="b"/>
              <a:pathLst>
                <a:path w="976" h="180" extrusionOk="0">
                  <a:moveTo>
                    <a:pt x="1" y="1"/>
                  </a:moveTo>
                  <a:lnTo>
                    <a:pt x="1" y="1"/>
                  </a:lnTo>
                  <a:cubicBezTo>
                    <a:pt x="279" y="119"/>
                    <a:pt x="578" y="179"/>
                    <a:pt x="881" y="179"/>
                  </a:cubicBezTo>
                  <a:cubicBezTo>
                    <a:pt x="881" y="179"/>
                    <a:pt x="881" y="179"/>
                    <a:pt x="881" y="179"/>
                  </a:cubicBezTo>
                  <a:lnTo>
                    <a:pt x="881" y="179"/>
                  </a:lnTo>
                  <a:cubicBezTo>
                    <a:pt x="882" y="179"/>
                    <a:pt x="882" y="179"/>
                    <a:pt x="882" y="179"/>
                  </a:cubicBezTo>
                  <a:cubicBezTo>
                    <a:pt x="913" y="179"/>
                    <a:pt x="945" y="178"/>
                    <a:pt x="975" y="176"/>
                  </a:cubicBezTo>
                  <a:lnTo>
                    <a:pt x="975" y="176"/>
                  </a:lnTo>
                  <a:cubicBezTo>
                    <a:pt x="943" y="178"/>
                    <a:pt x="913" y="179"/>
                    <a:pt x="881" y="179"/>
                  </a:cubicBezTo>
                  <a:lnTo>
                    <a:pt x="881" y="179"/>
                  </a:lnTo>
                  <a:cubicBezTo>
                    <a:pt x="579" y="179"/>
                    <a:pt x="279" y="119"/>
                    <a:pt x="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40" name="Google Shape;6440;p78"/>
            <p:cNvGrpSpPr/>
            <p:nvPr/>
          </p:nvGrpSpPr>
          <p:grpSpPr>
            <a:xfrm>
              <a:off x="5657361" y="2824811"/>
              <a:ext cx="1078361" cy="404655"/>
              <a:chOff x="5657361" y="2824811"/>
              <a:chExt cx="1078361" cy="404655"/>
            </a:xfrm>
          </p:grpSpPr>
          <p:grpSp>
            <p:nvGrpSpPr>
              <p:cNvPr id="6441" name="Google Shape;6441;p78"/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6442" name="Google Shape;6442;p78"/>
                <p:cNvGrpSpPr/>
                <p:nvPr/>
              </p:nvGrpSpPr>
              <p:grpSpPr>
                <a:xfrm>
                  <a:off x="5938485" y="2824811"/>
                  <a:ext cx="797237" cy="404655"/>
                  <a:chOff x="5938485" y="2824811"/>
                  <a:chExt cx="797237" cy="404655"/>
                </a:xfrm>
              </p:grpSpPr>
              <p:sp>
                <p:nvSpPr>
                  <p:cNvPr id="6443" name="Google Shape;6443;p78"/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4" name="Google Shape;6444;p78"/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45" name="Google Shape;6445;p78"/>
                <p:cNvSpPr/>
                <p:nvPr/>
              </p:nvSpPr>
              <p:spPr>
                <a:xfrm>
                  <a:off x="5657361" y="2934478"/>
                  <a:ext cx="367688" cy="18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46" name="Google Shape;6446;p78"/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47" name="Google Shape;6447;p78"/>
            <p:cNvGrpSpPr/>
            <p:nvPr/>
          </p:nvGrpSpPr>
          <p:grpSpPr>
            <a:xfrm>
              <a:off x="5190863" y="3528942"/>
              <a:ext cx="1078026" cy="404739"/>
              <a:chOff x="5190863" y="3528942"/>
              <a:chExt cx="1078026" cy="404739"/>
            </a:xfrm>
          </p:grpSpPr>
          <p:sp>
            <p:nvSpPr>
              <p:cNvPr id="6448" name="Google Shape;6448;p78"/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49" name="Google Shape;6449;p78"/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6450" name="Google Shape;6450;p78"/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1" name="Google Shape;6451;p78"/>
                <p:cNvSpPr/>
                <p:nvPr/>
              </p:nvSpPr>
              <p:spPr>
                <a:xfrm>
                  <a:off x="5905730" y="3637351"/>
                  <a:ext cx="363158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452" name="Google Shape;6452;p78"/>
          <p:cNvGrpSpPr/>
          <p:nvPr/>
        </p:nvGrpSpPr>
        <p:grpSpPr>
          <a:xfrm>
            <a:off x="728162" y="1474292"/>
            <a:ext cx="1086719" cy="879487"/>
            <a:chOff x="803162" y="1474292"/>
            <a:chExt cx="1086719" cy="879487"/>
          </a:xfrm>
        </p:grpSpPr>
        <p:grpSp>
          <p:nvGrpSpPr>
            <p:cNvPr id="6453" name="Google Shape;6453;p78"/>
            <p:cNvGrpSpPr/>
            <p:nvPr/>
          </p:nvGrpSpPr>
          <p:grpSpPr>
            <a:xfrm>
              <a:off x="803162" y="1625948"/>
              <a:ext cx="445856" cy="576579"/>
              <a:chOff x="803162" y="1625948"/>
              <a:chExt cx="445856" cy="576579"/>
            </a:xfrm>
          </p:grpSpPr>
          <p:sp>
            <p:nvSpPr>
              <p:cNvPr id="6454" name="Google Shape;6454;p78"/>
              <p:cNvSpPr/>
              <p:nvPr/>
            </p:nvSpPr>
            <p:spPr>
              <a:xfrm>
                <a:off x="803162" y="1847356"/>
                <a:ext cx="133646" cy="133865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55" name="Google Shape;6455;p78"/>
              <p:cNvGrpSpPr/>
              <p:nvPr/>
            </p:nvGrpSpPr>
            <p:grpSpPr>
              <a:xfrm>
                <a:off x="1056023" y="1625948"/>
                <a:ext cx="192995" cy="576579"/>
                <a:chOff x="1056023" y="1625948"/>
                <a:chExt cx="192995" cy="576579"/>
              </a:xfrm>
            </p:grpSpPr>
            <p:sp>
              <p:nvSpPr>
                <p:cNvPr id="6456" name="Google Shape;6456;p78"/>
                <p:cNvSpPr/>
                <p:nvPr/>
              </p:nvSpPr>
              <p:spPr>
                <a:xfrm>
                  <a:off x="1066902" y="1914079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40463"/>
                      </a:moveTo>
                      <a:cubicBezTo>
                        <a:pt x="19315" y="40463"/>
                        <a:pt x="14378" y="32724"/>
                        <a:pt x="12777" y="22150"/>
                      </a:cubicBezTo>
                      <a:lnTo>
                        <a:pt x="12810" y="22350"/>
                      </a:lnTo>
                      <a:cubicBezTo>
                        <a:pt x="10542" y="7606"/>
                        <a:pt x="6372" y="1"/>
                        <a:pt x="1" y="1"/>
                      </a:cubicBez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7" name="Google Shape;6457;p78"/>
                <p:cNvSpPr/>
                <p:nvPr/>
              </p:nvSpPr>
              <p:spPr>
                <a:xfrm>
                  <a:off x="1066902" y="1645136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0"/>
                      </a:moveTo>
                      <a:cubicBezTo>
                        <a:pt x="19315" y="0"/>
                        <a:pt x="14378" y="7706"/>
                        <a:pt x="12777" y="18313"/>
                      </a:cubicBezTo>
                      <a:lnTo>
                        <a:pt x="12810" y="18113"/>
                      </a:lnTo>
                      <a:cubicBezTo>
                        <a:pt x="10542" y="32857"/>
                        <a:pt x="6372" y="40462"/>
                        <a:pt x="1" y="40462"/>
                      </a:cubicBezTo>
                      <a:lnTo>
                        <a:pt x="1" y="40462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8" name="Google Shape;6458;p78"/>
                <p:cNvSpPr/>
                <p:nvPr/>
              </p:nvSpPr>
              <p:spPr>
                <a:xfrm>
                  <a:off x="1056023" y="1893872"/>
                  <a:ext cx="40644" cy="4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6105" extrusionOk="0">
                      <a:moveTo>
                        <a:pt x="3069" y="0"/>
                      </a:moveTo>
                      <a:cubicBezTo>
                        <a:pt x="1368" y="0"/>
                        <a:pt x="0" y="1368"/>
                        <a:pt x="0" y="3036"/>
                      </a:cubicBezTo>
                      <a:cubicBezTo>
                        <a:pt x="0" y="4737"/>
                        <a:pt x="1368" y="6105"/>
                        <a:pt x="3069" y="6105"/>
                      </a:cubicBezTo>
                      <a:cubicBezTo>
                        <a:pt x="4737" y="6105"/>
                        <a:pt x="6105" y="4737"/>
                        <a:pt x="6105" y="3036"/>
                      </a:cubicBezTo>
                      <a:cubicBezTo>
                        <a:pt x="6105" y="1368"/>
                        <a:pt x="4737" y="0"/>
                        <a:pt x="30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9" name="Google Shape;6459;p78"/>
                <p:cNvSpPr/>
                <p:nvPr/>
              </p:nvSpPr>
              <p:spPr>
                <a:xfrm>
                  <a:off x="1220365" y="2164199"/>
                  <a:ext cx="28654" cy="3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57" extrusionOk="0">
                      <a:moveTo>
                        <a:pt x="509" y="0"/>
                      </a:moveTo>
                      <a:cubicBezTo>
                        <a:pt x="247" y="0"/>
                        <a:pt x="1" y="203"/>
                        <a:pt x="1" y="493"/>
                      </a:cubicBezTo>
                      <a:lnTo>
                        <a:pt x="1" y="5263"/>
                      </a:lnTo>
                      <a:cubicBezTo>
                        <a:pt x="1" y="5554"/>
                        <a:pt x="229" y="5757"/>
                        <a:pt x="482" y="5757"/>
                      </a:cubicBezTo>
                      <a:cubicBezTo>
                        <a:pt x="577" y="5757"/>
                        <a:pt x="676" y="5728"/>
                        <a:pt x="768" y="5664"/>
                      </a:cubicBezTo>
                      <a:lnTo>
                        <a:pt x="4003" y="3395"/>
                      </a:lnTo>
                      <a:cubicBezTo>
                        <a:pt x="4304" y="3195"/>
                        <a:pt x="4304" y="2795"/>
                        <a:pt x="4037" y="2595"/>
                      </a:cubicBezTo>
                      <a:lnTo>
                        <a:pt x="801" y="93"/>
                      </a:lnTo>
                      <a:cubicBezTo>
                        <a:pt x="710" y="29"/>
                        <a:pt x="608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0" name="Google Shape;6460;p78"/>
                <p:cNvSpPr/>
                <p:nvPr/>
              </p:nvSpPr>
              <p:spPr>
                <a:xfrm>
                  <a:off x="1220365" y="1625948"/>
                  <a:ext cx="28654" cy="38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78" extrusionOk="0">
                      <a:moveTo>
                        <a:pt x="489" y="0"/>
                      </a:moveTo>
                      <a:cubicBezTo>
                        <a:pt x="234" y="0"/>
                        <a:pt x="1" y="207"/>
                        <a:pt x="1" y="514"/>
                      </a:cubicBezTo>
                      <a:lnTo>
                        <a:pt x="1" y="5284"/>
                      </a:lnTo>
                      <a:cubicBezTo>
                        <a:pt x="1" y="5574"/>
                        <a:pt x="229" y="5777"/>
                        <a:pt x="482" y="5777"/>
                      </a:cubicBezTo>
                      <a:cubicBezTo>
                        <a:pt x="577" y="5777"/>
                        <a:pt x="676" y="5748"/>
                        <a:pt x="768" y="5684"/>
                      </a:cubicBezTo>
                      <a:lnTo>
                        <a:pt x="4003" y="3382"/>
                      </a:lnTo>
                      <a:cubicBezTo>
                        <a:pt x="4304" y="3182"/>
                        <a:pt x="4304" y="2782"/>
                        <a:pt x="4037" y="2582"/>
                      </a:cubicBezTo>
                      <a:lnTo>
                        <a:pt x="801" y="113"/>
                      </a:lnTo>
                      <a:cubicBezTo>
                        <a:pt x="704" y="35"/>
                        <a:pt x="595" y="0"/>
                        <a:pt x="4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61" name="Google Shape;6461;p78"/>
            <p:cNvGrpSpPr/>
            <p:nvPr/>
          </p:nvGrpSpPr>
          <p:grpSpPr>
            <a:xfrm>
              <a:off x="1371406" y="1474292"/>
              <a:ext cx="518475" cy="879487"/>
              <a:chOff x="1398231" y="1474292"/>
              <a:chExt cx="518475" cy="879487"/>
            </a:xfrm>
          </p:grpSpPr>
          <p:grpSp>
            <p:nvGrpSpPr>
              <p:cNvPr id="6462" name="Google Shape;6462;p78"/>
              <p:cNvGrpSpPr/>
              <p:nvPr/>
            </p:nvGrpSpPr>
            <p:grpSpPr>
              <a:xfrm>
                <a:off x="1398231" y="1474292"/>
                <a:ext cx="518475" cy="341643"/>
                <a:chOff x="1398231" y="1474292"/>
                <a:chExt cx="518475" cy="341643"/>
              </a:xfrm>
            </p:grpSpPr>
            <p:sp>
              <p:nvSpPr>
                <p:cNvPr id="6463" name="Google Shape;6463;p78"/>
                <p:cNvSpPr/>
                <p:nvPr/>
              </p:nvSpPr>
              <p:spPr>
                <a:xfrm>
                  <a:off x="1398231" y="1595601"/>
                  <a:ext cx="102159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" h="14873" extrusionOk="0">
                      <a:moveTo>
                        <a:pt x="7692" y="1"/>
                      </a:moveTo>
                      <a:cubicBezTo>
                        <a:pt x="7531" y="1"/>
                        <a:pt x="7369" y="6"/>
                        <a:pt x="7206" y="16"/>
                      </a:cubicBezTo>
                      <a:cubicBezTo>
                        <a:pt x="3136" y="283"/>
                        <a:pt x="0" y="3786"/>
                        <a:pt x="267" y="7889"/>
                      </a:cubicBezTo>
                      <a:cubicBezTo>
                        <a:pt x="493" y="11846"/>
                        <a:pt x="3790" y="14873"/>
                        <a:pt x="7706" y="14873"/>
                      </a:cubicBezTo>
                      <a:cubicBezTo>
                        <a:pt x="7850" y="14873"/>
                        <a:pt x="7994" y="14869"/>
                        <a:pt x="8140" y="14860"/>
                      </a:cubicBezTo>
                      <a:cubicBezTo>
                        <a:pt x="12243" y="14594"/>
                        <a:pt x="15345" y="11058"/>
                        <a:pt x="15111" y="6988"/>
                      </a:cubicBezTo>
                      <a:cubicBezTo>
                        <a:pt x="14855" y="3048"/>
                        <a:pt x="11585" y="1"/>
                        <a:pt x="769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64" name="Google Shape;6464;p78"/>
                <p:cNvGrpSpPr/>
                <p:nvPr/>
              </p:nvGrpSpPr>
              <p:grpSpPr>
                <a:xfrm>
                  <a:off x="1616453" y="1474292"/>
                  <a:ext cx="300253" cy="341643"/>
                  <a:chOff x="1616453" y="1475379"/>
                  <a:chExt cx="300253" cy="341643"/>
                </a:xfrm>
              </p:grpSpPr>
              <p:sp>
                <p:nvSpPr>
                  <p:cNvPr id="6465" name="Google Shape;6465;p78"/>
                  <p:cNvSpPr/>
                  <p:nvPr/>
                </p:nvSpPr>
                <p:spPr>
                  <a:xfrm>
                    <a:off x="1631387" y="1645136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6" name="Google Shape;6466;p78"/>
                  <p:cNvSpPr/>
                  <p:nvPr/>
                </p:nvSpPr>
                <p:spPr>
                  <a:xfrm>
                    <a:off x="1716447" y="1509882"/>
                    <a:ext cx="82400" cy="61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7" name="Google Shape;6467;p78"/>
                  <p:cNvSpPr/>
                  <p:nvPr/>
                </p:nvSpPr>
                <p:spPr>
                  <a:xfrm>
                    <a:off x="1716447" y="1719091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8" name="Google Shape;6468;p78"/>
                  <p:cNvSpPr/>
                  <p:nvPr/>
                </p:nvSpPr>
                <p:spPr>
                  <a:xfrm>
                    <a:off x="1631387" y="1570955"/>
                    <a:ext cx="85283" cy="74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9" name="Google Shape;6469;p78"/>
                  <p:cNvSpPr/>
                  <p:nvPr/>
                </p:nvSpPr>
                <p:spPr>
                  <a:xfrm>
                    <a:off x="1616453" y="1624776"/>
                    <a:ext cx="42868" cy="40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0" name="Google Shape;6470;p78"/>
                  <p:cNvSpPr/>
                  <p:nvPr/>
                </p:nvSpPr>
                <p:spPr>
                  <a:xfrm>
                    <a:off x="1784849" y="1760975"/>
                    <a:ext cx="28654" cy="38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1" name="Google Shape;6471;p78"/>
                  <p:cNvSpPr/>
                  <p:nvPr/>
                </p:nvSpPr>
                <p:spPr>
                  <a:xfrm>
                    <a:off x="1784849" y="1490834"/>
                    <a:ext cx="28654" cy="38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472" name="Google Shape;6472;p78"/>
                  <p:cNvGrpSpPr/>
                  <p:nvPr/>
                </p:nvGrpSpPr>
                <p:grpSpPr>
                  <a:xfrm>
                    <a:off x="1839639" y="1475379"/>
                    <a:ext cx="77067" cy="341643"/>
                    <a:chOff x="1839639" y="1475379"/>
                    <a:chExt cx="77067" cy="341643"/>
                  </a:xfrm>
                </p:grpSpPr>
                <p:sp>
                  <p:nvSpPr>
                    <p:cNvPr id="6473" name="Google Shape;6473;p78"/>
                    <p:cNvSpPr/>
                    <p:nvPr/>
                  </p:nvSpPr>
                  <p:spPr>
                    <a:xfrm>
                      <a:off x="1839639" y="1745481"/>
                      <a:ext cx="77067" cy="715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46" extrusionOk="0">
                          <a:moveTo>
                            <a:pt x="5775" y="1"/>
                          </a:moveTo>
                          <a:cubicBezTo>
                            <a:pt x="3179" y="1"/>
                            <a:pt x="889" y="1860"/>
                            <a:pt x="468" y="4506"/>
                          </a:cubicBezTo>
                          <a:cubicBezTo>
                            <a:pt x="1" y="7441"/>
                            <a:pt x="2002" y="10210"/>
                            <a:pt x="4904" y="10677"/>
                          </a:cubicBezTo>
                          <a:cubicBezTo>
                            <a:pt x="5194" y="10723"/>
                            <a:pt x="5483" y="10745"/>
                            <a:pt x="5768" y="10745"/>
                          </a:cubicBezTo>
                          <a:cubicBezTo>
                            <a:pt x="8364" y="10745"/>
                            <a:pt x="10655" y="8886"/>
                            <a:pt x="11075" y="6240"/>
                          </a:cubicBezTo>
                          <a:cubicBezTo>
                            <a:pt x="11576" y="3305"/>
                            <a:pt x="9574" y="536"/>
                            <a:pt x="6639" y="69"/>
                          </a:cubicBezTo>
                          <a:cubicBezTo>
                            <a:pt x="6349" y="23"/>
                            <a:pt x="6060" y="1"/>
                            <a:pt x="5775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74" name="Google Shape;6474;p78"/>
                    <p:cNvSpPr/>
                    <p:nvPr/>
                  </p:nvSpPr>
                  <p:spPr>
                    <a:xfrm>
                      <a:off x="1839639" y="1475379"/>
                      <a:ext cx="77067" cy="715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4" extrusionOk="0">
                          <a:moveTo>
                            <a:pt x="5736" y="0"/>
                          </a:moveTo>
                          <a:cubicBezTo>
                            <a:pt x="3156" y="0"/>
                            <a:pt x="887" y="1881"/>
                            <a:pt x="468" y="4513"/>
                          </a:cubicBezTo>
                          <a:cubicBezTo>
                            <a:pt x="1" y="7449"/>
                            <a:pt x="2002" y="10218"/>
                            <a:pt x="4904" y="10685"/>
                          </a:cubicBezTo>
                          <a:cubicBezTo>
                            <a:pt x="5194" y="10731"/>
                            <a:pt x="5483" y="10753"/>
                            <a:pt x="5768" y="10753"/>
                          </a:cubicBezTo>
                          <a:cubicBezTo>
                            <a:pt x="8364" y="10753"/>
                            <a:pt x="10655" y="8893"/>
                            <a:pt x="11075" y="6248"/>
                          </a:cubicBezTo>
                          <a:cubicBezTo>
                            <a:pt x="11576" y="3313"/>
                            <a:pt x="9574" y="544"/>
                            <a:pt x="6639" y="77"/>
                          </a:cubicBezTo>
                          <a:cubicBezTo>
                            <a:pt x="6335" y="25"/>
                            <a:pt x="6034" y="0"/>
                            <a:pt x="5736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475" name="Google Shape;6475;p78"/>
              <p:cNvGrpSpPr/>
              <p:nvPr/>
            </p:nvGrpSpPr>
            <p:grpSpPr>
              <a:xfrm>
                <a:off x="1398451" y="2012951"/>
                <a:ext cx="518255" cy="340828"/>
                <a:chOff x="1398451" y="2012951"/>
                <a:chExt cx="518255" cy="340828"/>
              </a:xfrm>
            </p:grpSpPr>
            <p:sp>
              <p:nvSpPr>
                <p:cNvPr id="6476" name="Google Shape;6476;p78"/>
                <p:cNvSpPr/>
                <p:nvPr/>
              </p:nvSpPr>
              <p:spPr>
                <a:xfrm>
                  <a:off x="1398451" y="2133928"/>
                  <a:ext cx="102166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6" h="14873" extrusionOk="0">
                      <a:moveTo>
                        <a:pt x="7697" y="0"/>
                      </a:moveTo>
                      <a:cubicBezTo>
                        <a:pt x="7535" y="0"/>
                        <a:pt x="7371" y="5"/>
                        <a:pt x="7206" y="16"/>
                      </a:cubicBezTo>
                      <a:cubicBezTo>
                        <a:pt x="3103" y="250"/>
                        <a:pt x="1" y="3785"/>
                        <a:pt x="268" y="7888"/>
                      </a:cubicBezTo>
                      <a:cubicBezTo>
                        <a:pt x="493" y="11846"/>
                        <a:pt x="3790" y="14872"/>
                        <a:pt x="7706" y="14872"/>
                      </a:cubicBezTo>
                      <a:cubicBezTo>
                        <a:pt x="7850" y="14872"/>
                        <a:pt x="7994" y="14868"/>
                        <a:pt x="8140" y="14860"/>
                      </a:cubicBezTo>
                      <a:cubicBezTo>
                        <a:pt x="12243" y="14593"/>
                        <a:pt x="15345" y="11057"/>
                        <a:pt x="15112" y="6954"/>
                      </a:cubicBezTo>
                      <a:cubicBezTo>
                        <a:pt x="14855" y="3016"/>
                        <a:pt x="11588" y="0"/>
                        <a:pt x="76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77" name="Google Shape;6477;p78"/>
                <p:cNvGrpSpPr/>
                <p:nvPr/>
              </p:nvGrpSpPr>
              <p:grpSpPr>
                <a:xfrm>
                  <a:off x="1616453" y="2012951"/>
                  <a:ext cx="300253" cy="340828"/>
                  <a:chOff x="1616453" y="2013538"/>
                  <a:chExt cx="300253" cy="340828"/>
                </a:xfrm>
              </p:grpSpPr>
              <p:sp>
                <p:nvSpPr>
                  <p:cNvPr id="6478" name="Google Shape;6478;p78"/>
                  <p:cNvSpPr/>
                  <p:nvPr/>
                </p:nvSpPr>
                <p:spPr>
                  <a:xfrm>
                    <a:off x="1631387" y="2183474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9" name="Google Shape;6479;p78"/>
                  <p:cNvSpPr/>
                  <p:nvPr/>
                </p:nvSpPr>
                <p:spPr>
                  <a:xfrm>
                    <a:off x="1716447" y="2048220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0" name="Google Shape;6480;p78"/>
                  <p:cNvSpPr/>
                  <p:nvPr/>
                </p:nvSpPr>
                <p:spPr>
                  <a:xfrm>
                    <a:off x="1716447" y="2257422"/>
                    <a:ext cx="82400" cy="61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1" name="Google Shape;6481;p78"/>
                  <p:cNvSpPr/>
                  <p:nvPr/>
                </p:nvSpPr>
                <p:spPr>
                  <a:xfrm>
                    <a:off x="1631387" y="2109073"/>
                    <a:ext cx="85283" cy="74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2" name="Google Shape;6482;p78"/>
                  <p:cNvSpPr/>
                  <p:nvPr/>
                </p:nvSpPr>
                <p:spPr>
                  <a:xfrm>
                    <a:off x="1616453" y="2163114"/>
                    <a:ext cx="42868" cy="40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3" name="Google Shape;6483;p78"/>
                  <p:cNvSpPr/>
                  <p:nvPr/>
                </p:nvSpPr>
                <p:spPr>
                  <a:xfrm>
                    <a:off x="1784849" y="2299227"/>
                    <a:ext cx="28654" cy="38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4" name="Google Shape;6484;p78"/>
                  <p:cNvSpPr/>
                  <p:nvPr/>
                </p:nvSpPr>
                <p:spPr>
                  <a:xfrm>
                    <a:off x="1784849" y="2028946"/>
                    <a:ext cx="28654" cy="38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485" name="Google Shape;6485;p78"/>
                  <p:cNvGrpSpPr/>
                  <p:nvPr/>
                </p:nvGrpSpPr>
                <p:grpSpPr>
                  <a:xfrm>
                    <a:off x="1839639" y="2013538"/>
                    <a:ext cx="77067" cy="340828"/>
                    <a:chOff x="1839639" y="2013538"/>
                    <a:chExt cx="77067" cy="340828"/>
                  </a:xfrm>
                </p:grpSpPr>
                <p:sp>
                  <p:nvSpPr>
                    <p:cNvPr id="6486" name="Google Shape;6486;p78"/>
                    <p:cNvSpPr/>
                    <p:nvPr/>
                  </p:nvSpPr>
                  <p:spPr>
                    <a:xfrm>
                      <a:off x="1839639" y="2282618"/>
                      <a:ext cx="77067" cy="717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77" extrusionOk="0">
                          <a:moveTo>
                            <a:pt x="5787" y="0"/>
                          </a:moveTo>
                          <a:cubicBezTo>
                            <a:pt x="3185" y="0"/>
                            <a:pt x="889" y="1889"/>
                            <a:pt x="468" y="4538"/>
                          </a:cubicBezTo>
                          <a:cubicBezTo>
                            <a:pt x="1" y="7473"/>
                            <a:pt x="2002" y="10208"/>
                            <a:pt x="4938" y="10709"/>
                          </a:cubicBezTo>
                          <a:cubicBezTo>
                            <a:pt x="5221" y="10754"/>
                            <a:pt x="5503" y="10776"/>
                            <a:pt x="5781" y="10776"/>
                          </a:cubicBezTo>
                          <a:cubicBezTo>
                            <a:pt x="8358" y="10776"/>
                            <a:pt x="10654" y="8888"/>
                            <a:pt x="11075" y="6239"/>
                          </a:cubicBezTo>
                          <a:cubicBezTo>
                            <a:pt x="11576" y="3303"/>
                            <a:pt x="9574" y="535"/>
                            <a:pt x="6639" y="68"/>
                          </a:cubicBezTo>
                          <a:cubicBezTo>
                            <a:pt x="6352" y="22"/>
                            <a:pt x="6068" y="0"/>
                            <a:pt x="5787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487" name="Google Shape;6487;p78"/>
                    <p:cNvSpPr/>
                    <p:nvPr/>
                  </p:nvSpPr>
                  <p:spPr>
                    <a:xfrm>
                      <a:off x="1839639" y="2013538"/>
                      <a:ext cx="77067" cy="715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3" extrusionOk="0">
                          <a:moveTo>
                            <a:pt x="5786" y="1"/>
                          </a:moveTo>
                          <a:cubicBezTo>
                            <a:pt x="3185" y="1"/>
                            <a:pt x="889" y="1886"/>
                            <a:pt x="468" y="4505"/>
                          </a:cubicBezTo>
                          <a:cubicBezTo>
                            <a:pt x="1" y="7440"/>
                            <a:pt x="2002" y="10209"/>
                            <a:pt x="4904" y="10676"/>
                          </a:cubicBezTo>
                          <a:cubicBezTo>
                            <a:pt x="5208" y="10728"/>
                            <a:pt x="5509" y="10753"/>
                            <a:pt x="5807" y="10753"/>
                          </a:cubicBezTo>
                          <a:cubicBezTo>
                            <a:pt x="8387" y="10753"/>
                            <a:pt x="10657" y="8872"/>
                            <a:pt x="11075" y="6240"/>
                          </a:cubicBezTo>
                          <a:cubicBezTo>
                            <a:pt x="11576" y="3304"/>
                            <a:pt x="9574" y="535"/>
                            <a:pt x="6639" y="68"/>
                          </a:cubicBezTo>
                          <a:cubicBezTo>
                            <a:pt x="6352" y="23"/>
                            <a:pt x="6067" y="1"/>
                            <a:pt x="5786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6488" name="Google Shape;6488;p78"/>
          <p:cNvGrpSpPr/>
          <p:nvPr/>
        </p:nvGrpSpPr>
        <p:grpSpPr>
          <a:xfrm>
            <a:off x="724986" y="3605478"/>
            <a:ext cx="1368681" cy="682918"/>
            <a:chOff x="724986" y="3605478"/>
            <a:chExt cx="1368681" cy="682918"/>
          </a:xfrm>
        </p:grpSpPr>
        <p:grpSp>
          <p:nvGrpSpPr>
            <p:cNvPr id="6489" name="Google Shape;6489;p78"/>
            <p:cNvGrpSpPr/>
            <p:nvPr/>
          </p:nvGrpSpPr>
          <p:grpSpPr>
            <a:xfrm>
              <a:off x="1289102" y="3823629"/>
              <a:ext cx="240442" cy="250435"/>
              <a:chOff x="-165066" y="3843615"/>
              <a:chExt cx="221259" cy="230455"/>
            </a:xfrm>
          </p:grpSpPr>
          <p:sp>
            <p:nvSpPr>
              <p:cNvPr id="6490" name="Google Shape;6490;p78"/>
              <p:cNvSpPr/>
              <p:nvPr/>
            </p:nvSpPr>
            <p:spPr>
              <a:xfrm>
                <a:off x="-16506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7950" y="0"/>
                    </a:moveTo>
                    <a:cubicBezTo>
                      <a:pt x="7325" y="0"/>
                      <a:pt x="7031" y="353"/>
                      <a:pt x="6905" y="861"/>
                    </a:cubicBezTo>
                    <a:cubicBezTo>
                      <a:pt x="6789" y="843"/>
                      <a:pt x="6673" y="834"/>
                      <a:pt x="6560" y="834"/>
                    </a:cubicBezTo>
                    <a:cubicBezTo>
                      <a:pt x="5374" y="834"/>
                      <a:pt x="4369" y="1804"/>
                      <a:pt x="4378" y="3035"/>
                    </a:cubicBezTo>
                    <a:cubicBezTo>
                      <a:pt x="4378" y="3093"/>
                      <a:pt x="4384" y="3152"/>
                      <a:pt x="4388" y="3210"/>
                    </a:cubicBezTo>
                    <a:cubicBezTo>
                      <a:pt x="4095" y="3091"/>
                      <a:pt x="3789" y="3034"/>
                      <a:pt x="3486" y="3034"/>
                    </a:cubicBezTo>
                    <a:cubicBezTo>
                      <a:pt x="2814" y="3034"/>
                      <a:pt x="2155" y="3317"/>
                      <a:pt x="1689" y="3841"/>
                    </a:cubicBezTo>
                    <a:cubicBezTo>
                      <a:pt x="1013" y="4601"/>
                      <a:pt x="893" y="5704"/>
                      <a:pt x="1385" y="6594"/>
                    </a:cubicBezTo>
                    <a:cubicBezTo>
                      <a:pt x="0" y="7697"/>
                      <a:pt x="117" y="9839"/>
                      <a:pt x="1618" y="10780"/>
                    </a:cubicBezTo>
                    <a:cubicBezTo>
                      <a:pt x="664" y="11961"/>
                      <a:pt x="1036" y="13721"/>
                      <a:pt x="2388" y="14417"/>
                    </a:cubicBezTo>
                    <a:cubicBezTo>
                      <a:pt x="2375" y="14508"/>
                      <a:pt x="2372" y="14595"/>
                      <a:pt x="2372" y="14685"/>
                    </a:cubicBezTo>
                    <a:cubicBezTo>
                      <a:pt x="2372" y="15776"/>
                      <a:pt x="3106" y="16727"/>
                      <a:pt x="4161" y="17002"/>
                    </a:cubicBezTo>
                    <a:cubicBezTo>
                      <a:pt x="4473" y="17901"/>
                      <a:pt x="5317" y="18472"/>
                      <a:pt x="6226" y="18472"/>
                    </a:cubicBezTo>
                    <a:cubicBezTo>
                      <a:pt x="6429" y="18472"/>
                      <a:pt x="6635" y="18443"/>
                      <a:pt x="6840" y="18383"/>
                    </a:cubicBezTo>
                    <a:cubicBezTo>
                      <a:pt x="6888" y="19128"/>
                      <a:pt x="7157" y="19697"/>
                      <a:pt x="7953" y="19697"/>
                    </a:cubicBezTo>
                    <a:cubicBezTo>
                      <a:pt x="9074" y="19697"/>
                      <a:pt x="9059" y="18730"/>
                      <a:pt x="9075" y="18730"/>
                    </a:cubicBezTo>
                    <a:cubicBezTo>
                      <a:pt x="9075" y="18730"/>
                      <a:pt x="9075" y="18730"/>
                      <a:pt x="9075" y="18730"/>
                    </a:cubicBezTo>
                    <a:cubicBezTo>
                      <a:pt x="9072" y="18726"/>
                      <a:pt x="9046" y="1055"/>
                      <a:pt x="9033" y="1055"/>
                    </a:cubicBezTo>
                    <a:cubicBezTo>
                      <a:pt x="9033" y="1055"/>
                      <a:pt x="9033" y="1055"/>
                      <a:pt x="9033" y="1055"/>
                    </a:cubicBezTo>
                    <a:cubicBezTo>
                      <a:pt x="9014" y="919"/>
                      <a:pt x="8982" y="790"/>
                      <a:pt x="8936" y="660"/>
                    </a:cubicBezTo>
                    <a:cubicBezTo>
                      <a:pt x="8784" y="259"/>
                      <a:pt x="8490" y="0"/>
                      <a:pt x="7950" y="0"/>
                    </a:cubicBezTo>
                    <a:close/>
                  </a:path>
                </a:pathLst>
              </a:custGeom>
              <a:solidFill>
                <a:srgbClr val="E4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78"/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78"/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78"/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78"/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78"/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6" name="Google Shape;6496;p78"/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7" name="Google Shape;6497;p78"/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78"/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78"/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78"/>
              <p:cNvSpPr/>
              <p:nvPr/>
            </p:nvSpPr>
            <p:spPr>
              <a:xfrm>
                <a:off x="-4999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1127" y="0"/>
                    </a:moveTo>
                    <a:cubicBezTo>
                      <a:pt x="586" y="0"/>
                      <a:pt x="292" y="259"/>
                      <a:pt x="140" y="660"/>
                    </a:cubicBezTo>
                    <a:cubicBezTo>
                      <a:pt x="95" y="790"/>
                      <a:pt x="62" y="919"/>
                      <a:pt x="43" y="1055"/>
                    </a:cubicBezTo>
                    <a:cubicBezTo>
                      <a:pt x="43" y="1055"/>
                      <a:pt x="43" y="1055"/>
                      <a:pt x="43" y="1055"/>
                    </a:cubicBezTo>
                    <a:cubicBezTo>
                      <a:pt x="30" y="1055"/>
                      <a:pt x="4" y="18726"/>
                      <a:pt x="1" y="18730"/>
                    </a:cubicBezTo>
                    <a:cubicBezTo>
                      <a:pt x="1" y="18730"/>
                      <a:pt x="1" y="18730"/>
                      <a:pt x="1" y="18730"/>
                    </a:cubicBezTo>
                    <a:cubicBezTo>
                      <a:pt x="17" y="18730"/>
                      <a:pt x="3" y="19697"/>
                      <a:pt x="1123" y="19697"/>
                    </a:cubicBezTo>
                    <a:cubicBezTo>
                      <a:pt x="1919" y="19697"/>
                      <a:pt x="2188" y="19128"/>
                      <a:pt x="2236" y="18383"/>
                    </a:cubicBezTo>
                    <a:cubicBezTo>
                      <a:pt x="2441" y="18443"/>
                      <a:pt x="2647" y="18472"/>
                      <a:pt x="2850" y="18472"/>
                    </a:cubicBezTo>
                    <a:cubicBezTo>
                      <a:pt x="3758" y="18472"/>
                      <a:pt x="4600" y="17901"/>
                      <a:pt x="4915" y="17002"/>
                    </a:cubicBezTo>
                    <a:cubicBezTo>
                      <a:pt x="5970" y="16727"/>
                      <a:pt x="6704" y="15776"/>
                      <a:pt x="6704" y="14685"/>
                    </a:cubicBezTo>
                    <a:cubicBezTo>
                      <a:pt x="6704" y="14595"/>
                      <a:pt x="6698" y="14508"/>
                      <a:pt x="6688" y="14417"/>
                    </a:cubicBezTo>
                    <a:cubicBezTo>
                      <a:pt x="8040" y="13725"/>
                      <a:pt x="8412" y="11961"/>
                      <a:pt x="7458" y="10780"/>
                    </a:cubicBezTo>
                    <a:cubicBezTo>
                      <a:pt x="8956" y="9839"/>
                      <a:pt x="9076" y="7697"/>
                      <a:pt x="7691" y="6594"/>
                    </a:cubicBezTo>
                    <a:cubicBezTo>
                      <a:pt x="8183" y="5704"/>
                      <a:pt x="8060" y="4601"/>
                      <a:pt x="7387" y="3841"/>
                    </a:cubicBezTo>
                    <a:cubicBezTo>
                      <a:pt x="6921" y="3315"/>
                      <a:pt x="6264" y="3033"/>
                      <a:pt x="5593" y="3033"/>
                    </a:cubicBezTo>
                    <a:cubicBezTo>
                      <a:pt x="5289" y="3033"/>
                      <a:pt x="4982" y="3091"/>
                      <a:pt x="4689" y="3210"/>
                    </a:cubicBezTo>
                    <a:cubicBezTo>
                      <a:pt x="4692" y="3152"/>
                      <a:pt x="4695" y="3093"/>
                      <a:pt x="4695" y="3035"/>
                    </a:cubicBezTo>
                    <a:cubicBezTo>
                      <a:pt x="4704" y="1804"/>
                      <a:pt x="3702" y="834"/>
                      <a:pt x="2514" y="834"/>
                    </a:cubicBezTo>
                    <a:cubicBezTo>
                      <a:pt x="2400" y="834"/>
                      <a:pt x="2285" y="843"/>
                      <a:pt x="2168" y="861"/>
                    </a:cubicBezTo>
                    <a:cubicBezTo>
                      <a:pt x="2045" y="353"/>
                      <a:pt x="1751" y="0"/>
                      <a:pt x="1127" y="0"/>
                    </a:cubicBezTo>
                    <a:close/>
                  </a:path>
                </a:pathLst>
              </a:custGeom>
              <a:solidFill>
                <a:srgbClr val="405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78"/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78"/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78"/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78"/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78"/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78"/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78"/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78"/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78"/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10" name="Google Shape;6510;p78"/>
            <p:cNvGrpSpPr/>
            <p:nvPr/>
          </p:nvGrpSpPr>
          <p:grpSpPr>
            <a:xfrm>
              <a:off x="724986" y="3605478"/>
              <a:ext cx="1368681" cy="682918"/>
              <a:chOff x="724986" y="3605478"/>
              <a:chExt cx="1368681" cy="682918"/>
            </a:xfrm>
          </p:grpSpPr>
          <p:grpSp>
            <p:nvGrpSpPr>
              <p:cNvPr id="6511" name="Google Shape;6511;p78"/>
              <p:cNvGrpSpPr/>
              <p:nvPr/>
            </p:nvGrpSpPr>
            <p:grpSpPr>
              <a:xfrm>
                <a:off x="1498221" y="4047614"/>
                <a:ext cx="529172" cy="240783"/>
                <a:chOff x="1498221" y="4047614"/>
                <a:chExt cx="529172" cy="240783"/>
              </a:xfrm>
            </p:grpSpPr>
            <p:grpSp>
              <p:nvGrpSpPr>
                <p:cNvPr id="6512" name="Google Shape;6512;p78"/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6513" name="Google Shape;6513;p78"/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14" name="Google Shape;6514;p78"/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515" name="Google Shape;6515;p78"/>
                <p:cNvGrpSpPr/>
                <p:nvPr/>
              </p:nvGrpSpPr>
              <p:grpSpPr>
                <a:xfrm>
                  <a:off x="1498221" y="4047614"/>
                  <a:ext cx="328444" cy="240783"/>
                  <a:chOff x="1498221" y="4047614"/>
                  <a:chExt cx="328444" cy="240783"/>
                </a:xfrm>
              </p:grpSpPr>
              <p:sp>
                <p:nvSpPr>
                  <p:cNvPr id="6516" name="Google Shape;6516;p78"/>
                  <p:cNvSpPr/>
                  <p:nvPr/>
                </p:nvSpPr>
                <p:spPr>
                  <a:xfrm>
                    <a:off x="1648778" y="4185661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517" name="Google Shape;6517;p78"/>
                  <p:cNvGrpSpPr/>
                  <p:nvPr/>
                </p:nvGrpSpPr>
                <p:grpSpPr>
                  <a:xfrm>
                    <a:off x="1498221" y="4047614"/>
                    <a:ext cx="150566" cy="190416"/>
                    <a:chOff x="1498221" y="4047614"/>
                    <a:chExt cx="150566" cy="190416"/>
                  </a:xfrm>
                </p:grpSpPr>
                <p:sp>
                  <p:nvSpPr>
                    <p:cNvPr id="6518" name="Google Shape;6518;p78"/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19" name="Google Shape;6519;p78"/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520" name="Google Shape;6520;p78"/>
              <p:cNvGrpSpPr/>
              <p:nvPr/>
            </p:nvGrpSpPr>
            <p:grpSpPr>
              <a:xfrm>
                <a:off x="1560718" y="3800594"/>
                <a:ext cx="532948" cy="302090"/>
                <a:chOff x="1560718" y="3800594"/>
                <a:chExt cx="532948" cy="302090"/>
              </a:xfrm>
            </p:grpSpPr>
            <p:grpSp>
              <p:nvGrpSpPr>
                <p:cNvPr id="6521" name="Google Shape;6521;p78"/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6522" name="Google Shape;6522;p78"/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23" name="Google Shape;6523;p78"/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524" name="Google Shape;6524;p78"/>
                <p:cNvGrpSpPr/>
                <p:nvPr/>
              </p:nvGrpSpPr>
              <p:grpSpPr>
                <a:xfrm>
                  <a:off x="1912179" y="4044505"/>
                  <a:ext cx="181487" cy="25622"/>
                  <a:chOff x="1912179" y="4044506"/>
                  <a:chExt cx="181487" cy="25622"/>
                </a:xfrm>
              </p:grpSpPr>
              <p:sp>
                <p:nvSpPr>
                  <p:cNvPr id="6525" name="Google Shape;6525;p78"/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26" name="Google Shape;6526;p78"/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527" name="Google Shape;6527;p78"/>
                <p:cNvGrpSpPr/>
                <p:nvPr/>
              </p:nvGrpSpPr>
              <p:grpSpPr>
                <a:xfrm>
                  <a:off x="1560718" y="3800594"/>
                  <a:ext cx="351472" cy="302090"/>
                  <a:chOff x="1560718" y="3800594"/>
                  <a:chExt cx="351472" cy="302090"/>
                </a:xfrm>
              </p:grpSpPr>
              <p:grpSp>
                <p:nvGrpSpPr>
                  <p:cNvPr id="6528" name="Google Shape;6528;p78"/>
                  <p:cNvGrpSpPr/>
                  <p:nvPr/>
                </p:nvGrpSpPr>
                <p:grpSpPr>
                  <a:xfrm>
                    <a:off x="1560718" y="3842857"/>
                    <a:ext cx="173586" cy="217131"/>
                    <a:chOff x="1560718" y="3842857"/>
                    <a:chExt cx="173586" cy="217131"/>
                  </a:xfrm>
                </p:grpSpPr>
                <p:sp>
                  <p:nvSpPr>
                    <p:cNvPr id="6529" name="Google Shape;6529;p78"/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0" name="Google Shape;6530;p78"/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31" name="Google Shape;6531;p78"/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6532" name="Google Shape;6532;p78"/>
                  <p:cNvSpPr/>
                  <p:nvPr/>
                </p:nvSpPr>
                <p:spPr>
                  <a:xfrm>
                    <a:off x="1733808" y="3800594"/>
                    <a:ext cx="177874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33" name="Google Shape;6533;p78"/>
                  <p:cNvSpPr/>
                  <p:nvPr/>
                </p:nvSpPr>
                <p:spPr>
                  <a:xfrm>
                    <a:off x="1734297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534" name="Google Shape;6534;p78"/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35" name="Google Shape;6535;p78"/>
              <p:cNvGrpSpPr/>
              <p:nvPr/>
            </p:nvGrpSpPr>
            <p:grpSpPr>
              <a:xfrm>
                <a:off x="785350" y="3605478"/>
                <a:ext cx="535311" cy="249245"/>
                <a:chOff x="785350" y="3605478"/>
                <a:chExt cx="535311" cy="249245"/>
              </a:xfrm>
            </p:grpSpPr>
            <p:grpSp>
              <p:nvGrpSpPr>
                <p:cNvPr id="6536" name="Google Shape;6536;p78"/>
                <p:cNvGrpSpPr/>
                <p:nvPr/>
              </p:nvGrpSpPr>
              <p:grpSpPr>
                <a:xfrm>
                  <a:off x="785350" y="3605478"/>
                  <a:ext cx="376191" cy="102736"/>
                  <a:chOff x="785350" y="3605478"/>
                  <a:chExt cx="376191" cy="102736"/>
                </a:xfrm>
              </p:grpSpPr>
              <p:sp>
                <p:nvSpPr>
                  <p:cNvPr id="6537" name="Google Shape;6537;p78"/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38" name="Google Shape;6538;p78"/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39" name="Google Shape;6539;p78"/>
                  <p:cNvSpPr/>
                  <p:nvPr/>
                </p:nvSpPr>
                <p:spPr>
                  <a:xfrm>
                    <a:off x="983648" y="3605478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540" name="Google Shape;6540;p78"/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6541" name="Google Shape;6541;p78"/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42" name="Google Shape;6542;p78"/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543" name="Google Shape;6543;p78"/>
              <p:cNvGrpSpPr/>
              <p:nvPr/>
            </p:nvGrpSpPr>
            <p:grpSpPr>
              <a:xfrm>
                <a:off x="785350" y="4047614"/>
                <a:ext cx="535311" cy="240783"/>
                <a:chOff x="785350" y="4047614"/>
                <a:chExt cx="535311" cy="240783"/>
              </a:xfrm>
            </p:grpSpPr>
            <p:grpSp>
              <p:nvGrpSpPr>
                <p:cNvPr id="6544" name="Google Shape;6544;p78"/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6545" name="Google Shape;6545;p78"/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46" name="Google Shape;6546;p78"/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547" name="Google Shape;6547;p78"/>
                <p:cNvGrpSpPr/>
                <p:nvPr/>
              </p:nvGrpSpPr>
              <p:grpSpPr>
                <a:xfrm>
                  <a:off x="785350" y="4185661"/>
                  <a:ext cx="376191" cy="102736"/>
                  <a:chOff x="785350" y="4185661"/>
                  <a:chExt cx="376191" cy="102736"/>
                </a:xfrm>
              </p:grpSpPr>
              <p:sp>
                <p:nvSpPr>
                  <p:cNvPr id="6548" name="Google Shape;6548;p78"/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49" name="Google Shape;6549;p78"/>
                  <p:cNvSpPr/>
                  <p:nvPr/>
                </p:nvSpPr>
                <p:spPr>
                  <a:xfrm>
                    <a:off x="983648" y="4185661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50" name="Google Shape;6550;p78"/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551" name="Google Shape;6551;p78"/>
              <p:cNvGrpSpPr/>
              <p:nvPr/>
            </p:nvGrpSpPr>
            <p:grpSpPr>
              <a:xfrm>
                <a:off x="1501054" y="3605478"/>
                <a:ext cx="526340" cy="249240"/>
                <a:chOff x="1501054" y="3605478"/>
                <a:chExt cx="526340" cy="249240"/>
              </a:xfrm>
            </p:grpSpPr>
            <p:grpSp>
              <p:nvGrpSpPr>
                <p:cNvPr id="6552" name="Google Shape;6552;p78"/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6553" name="Google Shape;6553;p78"/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54" name="Google Shape;6554;p78"/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555" name="Google Shape;6555;p78"/>
                <p:cNvGrpSpPr/>
                <p:nvPr/>
              </p:nvGrpSpPr>
              <p:grpSpPr>
                <a:xfrm>
                  <a:off x="1501054" y="3605478"/>
                  <a:ext cx="333165" cy="249240"/>
                  <a:chOff x="1501054" y="3605478"/>
                  <a:chExt cx="333165" cy="249240"/>
                </a:xfrm>
              </p:grpSpPr>
              <p:sp>
                <p:nvSpPr>
                  <p:cNvPr id="6556" name="Google Shape;6556;p78"/>
                  <p:cNvSpPr/>
                  <p:nvPr/>
                </p:nvSpPr>
                <p:spPr>
                  <a:xfrm>
                    <a:off x="1656330" y="3605478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557" name="Google Shape;6557;p78"/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6558" name="Google Shape;6558;p78"/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559" name="Google Shape;6559;p78"/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560" name="Google Shape;6560;p78"/>
              <p:cNvGrpSpPr/>
              <p:nvPr/>
            </p:nvGrpSpPr>
            <p:grpSpPr>
              <a:xfrm>
                <a:off x="724986" y="3800594"/>
                <a:ext cx="532950" cy="302090"/>
                <a:chOff x="724986" y="3800594"/>
                <a:chExt cx="532950" cy="302090"/>
              </a:xfrm>
            </p:grpSpPr>
            <p:grpSp>
              <p:nvGrpSpPr>
                <p:cNvPr id="6561" name="Google Shape;6561;p78"/>
                <p:cNvGrpSpPr/>
                <p:nvPr/>
              </p:nvGrpSpPr>
              <p:grpSpPr>
                <a:xfrm>
                  <a:off x="724986" y="4044367"/>
                  <a:ext cx="181314" cy="25626"/>
                  <a:chOff x="724986" y="4044367"/>
                  <a:chExt cx="181314" cy="25626"/>
                </a:xfrm>
              </p:grpSpPr>
              <p:sp>
                <p:nvSpPr>
                  <p:cNvPr id="6562" name="Google Shape;6562;p78"/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63" name="Google Shape;6563;p78"/>
                  <p:cNvSpPr/>
                  <p:nvPr/>
                </p:nvSpPr>
                <p:spPr>
                  <a:xfrm>
                    <a:off x="724986" y="4044367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564" name="Google Shape;6564;p78"/>
                <p:cNvGrpSpPr/>
                <p:nvPr/>
              </p:nvGrpSpPr>
              <p:grpSpPr>
                <a:xfrm>
                  <a:off x="906290" y="3800594"/>
                  <a:ext cx="351646" cy="302090"/>
                  <a:chOff x="906290" y="3800594"/>
                  <a:chExt cx="351646" cy="302090"/>
                </a:xfrm>
              </p:grpSpPr>
              <p:grpSp>
                <p:nvGrpSpPr>
                  <p:cNvPr id="6565" name="Google Shape;6565;p78"/>
                  <p:cNvGrpSpPr/>
                  <p:nvPr/>
                </p:nvGrpSpPr>
                <p:grpSpPr>
                  <a:xfrm>
                    <a:off x="1084172" y="3842857"/>
                    <a:ext cx="173764" cy="217131"/>
                    <a:chOff x="1084172" y="3842857"/>
                    <a:chExt cx="173764" cy="217131"/>
                  </a:xfrm>
                </p:grpSpPr>
                <p:grpSp>
                  <p:nvGrpSpPr>
                    <p:cNvPr id="6566" name="Google Shape;6566;p78"/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6567" name="Google Shape;6567;p78"/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68" name="Google Shape;6568;p78"/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6569" name="Google Shape;6569;p78"/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6570" name="Google Shape;6570;p78"/>
                  <p:cNvSpPr/>
                  <p:nvPr/>
                </p:nvSpPr>
                <p:spPr>
                  <a:xfrm>
                    <a:off x="906290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71" name="Google Shape;6571;p78"/>
                  <p:cNvSpPr/>
                  <p:nvPr/>
                </p:nvSpPr>
                <p:spPr>
                  <a:xfrm>
                    <a:off x="914509" y="3800594"/>
                    <a:ext cx="177888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572" name="Google Shape;6572;p78"/>
                <p:cNvGrpSpPr/>
                <p:nvPr/>
              </p:nvGrpSpPr>
              <p:grpSpPr>
                <a:xfrm>
                  <a:off x="724986" y="3830189"/>
                  <a:ext cx="189533" cy="25626"/>
                  <a:chOff x="724986" y="3830189"/>
                  <a:chExt cx="189533" cy="25626"/>
                </a:xfrm>
              </p:grpSpPr>
              <p:sp>
                <p:nvSpPr>
                  <p:cNvPr id="6573" name="Google Shape;6573;p78"/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74" name="Google Shape;6574;p78"/>
                  <p:cNvSpPr/>
                  <p:nvPr/>
                </p:nvSpPr>
                <p:spPr>
                  <a:xfrm>
                    <a:off x="746695" y="3842838"/>
                    <a:ext cx="16782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6575" name="Google Shape;6575;p78"/>
          <p:cNvGrpSpPr/>
          <p:nvPr/>
        </p:nvGrpSpPr>
        <p:grpSpPr>
          <a:xfrm>
            <a:off x="2253298" y="2455640"/>
            <a:ext cx="948701" cy="935378"/>
            <a:chOff x="2253298" y="2428317"/>
            <a:chExt cx="948701" cy="935378"/>
          </a:xfrm>
        </p:grpSpPr>
        <p:sp>
          <p:nvSpPr>
            <p:cNvPr id="6576" name="Google Shape;6576;p78"/>
            <p:cNvSpPr/>
            <p:nvPr/>
          </p:nvSpPr>
          <p:spPr>
            <a:xfrm>
              <a:off x="2418065" y="2799334"/>
              <a:ext cx="619167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8"/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8"/>
            <p:cNvSpPr/>
            <p:nvPr/>
          </p:nvSpPr>
          <p:spPr>
            <a:xfrm>
              <a:off x="2726356" y="3024889"/>
              <a:ext cx="2582" cy="9932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8"/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8"/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8"/>
            <p:cNvSpPr/>
            <p:nvPr/>
          </p:nvSpPr>
          <p:spPr>
            <a:xfrm>
              <a:off x="2596756" y="3151259"/>
              <a:ext cx="261784" cy="212436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8"/>
            <p:cNvSpPr/>
            <p:nvPr/>
          </p:nvSpPr>
          <p:spPr>
            <a:xfrm>
              <a:off x="2940204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8"/>
            <p:cNvSpPr/>
            <p:nvPr/>
          </p:nvSpPr>
          <p:spPr>
            <a:xfrm>
              <a:off x="2253298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8"/>
            <p:cNvSpPr/>
            <p:nvPr/>
          </p:nvSpPr>
          <p:spPr>
            <a:xfrm>
              <a:off x="2718685" y="3113966"/>
              <a:ext cx="17919" cy="1792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8"/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8"/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8"/>
            <p:cNvSpPr/>
            <p:nvPr/>
          </p:nvSpPr>
          <p:spPr>
            <a:xfrm>
              <a:off x="2718685" y="301722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8"/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8"/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8"/>
            <p:cNvSpPr/>
            <p:nvPr/>
          </p:nvSpPr>
          <p:spPr>
            <a:xfrm>
              <a:off x="2726356" y="2667807"/>
              <a:ext cx="2582" cy="99322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8"/>
            <p:cNvSpPr/>
            <p:nvPr/>
          </p:nvSpPr>
          <p:spPr>
            <a:xfrm>
              <a:off x="2785174" y="2667796"/>
              <a:ext cx="287210" cy="9933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8"/>
            <p:cNvSpPr/>
            <p:nvPr/>
          </p:nvSpPr>
          <p:spPr>
            <a:xfrm>
              <a:off x="2382892" y="2667796"/>
              <a:ext cx="287226" cy="9933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8"/>
            <p:cNvSpPr/>
            <p:nvPr/>
          </p:nvSpPr>
          <p:spPr>
            <a:xfrm>
              <a:off x="2596756" y="2428317"/>
              <a:ext cx="261784" cy="212447"/>
            </a:xfrm>
            <a:custGeom>
              <a:avLst/>
              <a:gdLst/>
              <a:ahLst/>
              <a:cxnLst/>
              <a:rect l="l" t="t" r="r" b="b"/>
              <a:pathLst>
                <a:path w="49277" h="39990" extrusionOk="0">
                  <a:moveTo>
                    <a:pt x="7996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6" y="39989"/>
                  </a:cubicBezTo>
                  <a:lnTo>
                    <a:pt x="41280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80"/>
                    <a:pt x="45697" y="1"/>
                    <a:pt x="41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8"/>
            <p:cNvSpPr/>
            <p:nvPr/>
          </p:nvSpPr>
          <p:spPr>
            <a:xfrm>
              <a:off x="2940204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8"/>
            <p:cNvSpPr/>
            <p:nvPr/>
          </p:nvSpPr>
          <p:spPr>
            <a:xfrm>
              <a:off x="2253298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8"/>
            <p:cNvSpPr/>
            <p:nvPr/>
          </p:nvSpPr>
          <p:spPr>
            <a:xfrm>
              <a:off x="2718685" y="2660136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8"/>
            <p:cNvSpPr/>
            <p:nvPr/>
          </p:nvSpPr>
          <p:spPr>
            <a:xfrm>
              <a:off x="3062128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8"/>
            <p:cNvSpPr/>
            <p:nvPr/>
          </p:nvSpPr>
          <p:spPr>
            <a:xfrm>
              <a:off x="2375226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8"/>
            <p:cNvSpPr/>
            <p:nvPr/>
          </p:nvSpPr>
          <p:spPr>
            <a:xfrm>
              <a:off x="2718685" y="2756878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8"/>
            <p:cNvSpPr/>
            <p:nvPr/>
          </p:nvSpPr>
          <p:spPr>
            <a:xfrm>
              <a:off x="2777509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8"/>
            <p:cNvSpPr/>
            <p:nvPr/>
          </p:nvSpPr>
          <p:spPr>
            <a:xfrm>
              <a:off x="2659856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78"/>
            <p:cNvSpPr/>
            <p:nvPr/>
          </p:nvSpPr>
          <p:spPr>
            <a:xfrm>
              <a:off x="2301024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3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78"/>
            <p:cNvSpPr/>
            <p:nvPr/>
          </p:nvSpPr>
          <p:spPr>
            <a:xfrm>
              <a:off x="2644918" y="2533889"/>
              <a:ext cx="163747" cy="1291"/>
            </a:xfrm>
            <a:custGeom>
              <a:avLst/>
              <a:gdLst/>
              <a:ahLst/>
              <a:cxnLst/>
              <a:rect l="l" t="t" r="r" b="b"/>
              <a:pathLst>
                <a:path w="30823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1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8"/>
            <p:cNvSpPr/>
            <p:nvPr/>
          </p:nvSpPr>
          <p:spPr>
            <a:xfrm>
              <a:off x="2990071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8"/>
            <p:cNvSpPr/>
            <p:nvPr/>
          </p:nvSpPr>
          <p:spPr>
            <a:xfrm>
              <a:off x="2644918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1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8"/>
                    <a:pt x="55" y="242"/>
                    <a:pt x="121" y="242"/>
                  </a:cubicBezTo>
                  <a:lnTo>
                    <a:pt x="30701" y="242"/>
                  </a:lnTo>
                  <a:cubicBezTo>
                    <a:pt x="30769" y="242"/>
                    <a:pt x="30824" y="190"/>
                    <a:pt x="30823" y="122"/>
                  </a:cubicBezTo>
                  <a:cubicBezTo>
                    <a:pt x="30823" y="56"/>
                    <a:pt x="30767" y="0"/>
                    <a:pt x="30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8"/>
            <p:cNvSpPr/>
            <p:nvPr/>
          </p:nvSpPr>
          <p:spPr>
            <a:xfrm>
              <a:off x="2301427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3" y="0"/>
                  </a:moveTo>
                  <a:cubicBezTo>
                    <a:pt x="57" y="0"/>
                    <a:pt x="1" y="55"/>
                    <a:pt x="1" y="122"/>
                  </a:cubicBezTo>
                  <a:cubicBezTo>
                    <a:pt x="1" y="188"/>
                    <a:pt x="57" y="242"/>
                    <a:pt x="123" y="242"/>
                  </a:cubicBezTo>
                  <a:lnTo>
                    <a:pt x="30702" y="242"/>
                  </a:lnTo>
                  <a:cubicBezTo>
                    <a:pt x="30771" y="242"/>
                    <a:pt x="30825" y="190"/>
                    <a:pt x="30823" y="122"/>
                  </a:cubicBezTo>
                  <a:cubicBezTo>
                    <a:pt x="30823" y="56"/>
                    <a:pt x="30769" y="0"/>
                    <a:pt x="30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8"/>
            <p:cNvSpPr/>
            <p:nvPr/>
          </p:nvSpPr>
          <p:spPr>
            <a:xfrm>
              <a:off x="2990102" y="3256847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8"/>
            <p:cNvSpPr/>
            <p:nvPr/>
          </p:nvSpPr>
          <p:spPr>
            <a:xfrm>
              <a:off x="2833559" y="2761962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3" name="Google Shape;6613;p79"/>
          <p:cNvGrpSpPr/>
          <p:nvPr/>
        </p:nvGrpSpPr>
        <p:grpSpPr>
          <a:xfrm>
            <a:off x="3353582" y="1145627"/>
            <a:ext cx="2363393" cy="1017867"/>
            <a:chOff x="3292400" y="1219146"/>
            <a:chExt cx="2615240" cy="1110239"/>
          </a:xfrm>
        </p:grpSpPr>
        <p:sp>
          <p:nvSpPr>
            <p:cNvPr id="6614" name="Google Shape;6614;p79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ABBCC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15" name="Google Shape;6615;p79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16" name="Google Shape;6616;p79"/>
            <p:cNvSpPr txBox="1"/>
            <p:nvPr/>
          </p:nvSpPr>
          <p:spPr>
            <a:xfrm flipH="1">
              <a:off x="3678794" y="1219157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JANUARY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17" name="Google Shape;6617;p79"/>
            <p:cNvSpPr txBox="1"/>
            <p:nvPr/>
          </p:nvSpPr>
          <p:spPr>
            <a:xfrm flipH="1">
              <a:off x="4051671" y="1219146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FEBRUARY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18" name="Google Shape;6618;p79"/>
            <p:cNvSpPr txBox="1"/>
            <p:nvPr/>
          </p:nvSpPr>
          <p:spPr>
            <a:xfrm flipH="1">
              <a:off x="4453057" y="1219146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MARCH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19" name="Google Shape;6619;p79"/>
            <p:cNvSpPr txBox="1"/>
            <p:nvPr/>
          </p:nvSpPr>
          <p:spPr>
            <a:xfrm flipH="1">
              <a:off x="4831790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APRIL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20" name="Google Shape;6620;p79"/>
            <p:cNvSpPr txBox="1"/>
            <p:nvPr/>
          </p:nvSpPr>
          <p:spPr>
            <a:xfrm flipH="1">
              <a:off x="5186134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21" name="Google Shape;6621;p79"/>
            <p:cNvSpPr txBox="1"/>
            <p:nvPr/>
          </p:nvSpPr>
          <p:spPr>
            <a:xfrm flipH="1">
              <a:off x="5562148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JUNE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22" name="Google Shape;6622;p79"/>
            <p:cNvSpPr txBox="1"/>
            <p:nvPr/>
          </p:nvSpPr>
          <p:spPr>
            <a:xfrm flipH="1">
              <a:off x="3338153" y="1379250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23" name="Google Shape;6623;p79"/>
            <p:cNvSpPr txBox="1"/>
            <p:nvPr/>
          </p:nvSpPr>
          <p:spPr>
            <a:xfrm flipH="1">
              <a:off x="3338156" y="1902299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2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24" name="Google Shape;6624;p79"/>
            <p:cNvSpPr txBox="1"/>
            <p:nvPr/>
          </p:nvSpPr>
          <p:spPr>
            <a:xfrm flipH="1">
              <a:off x="3344522" y="1537172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25" name="Google Shape;6625;p79"/>
            <p:cNvSpPr txBox="1"/>
            <p:nvPr/>
          </p:nvSpPr>
          <p:spPr>
            <a:xfrm flipH="1">
              <a:off x="3344522" y="1713877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26" name="Google Shape;6626;p79"/>
            <p:cNvSpPr txBox="1"/>
            <p:nvPr/>
          </p:nvSpPr>
          <p:spPr>
            <a:xfrm flipH="1">
              <a:off x="3344522" y="2079003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627" name="Google Shape;6627;p79"/>
            <p:cNvSpPr txBox="1"/>
            <p:nvPr/>
          </p:nvSpPr>
          <p:spPr>
            <a:xfrm flipH="1">
              <a:off x="3344527" y="2246885"/>
              <a:ext cx="262200" cy="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>
                <a:solidFill>
                  <a:srgbClr val="FFFFFF"/>
                </a:solidFill>
              </a:endParaRPr>
            </a:p>
          </p:txBody>
        </p:sp>
        <p:grpSp>
          <p:nvGrpSpPr>
            <p:cNvPr id="6628" name="Google Shape;6628;p79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6629" name="Google Shape;6629;p79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30" name="Google Shape;6630;p79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31" name="Google Shape;6631;p79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32" name="Google Shape;6632;p79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33" name="Google Shape;6633;p79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34" name="Google Shape;6634;p79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35" name="Google Shape;6635;p79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36" name="Google Shape;6636;p79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37" name="Google Shape;6637;p79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38" name="Google Shape;6638;p79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39" name="Google Shape;6639;p79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40" name="Google Shape;6640;p79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6641" name="Google Shape;6641;p79"/>
          <p:cNvGraphicFramePr/>
          <p:nvPr/>
        </p:nvGraphicFramePr>
        <p:xfrm>
          <a:off x="5949675" y="2323100"/>
          <a:ext cx="2491300" cy="868600"/>
        </p:xfrm>
        <a:graphic>
          <a:graphicData uri="http://schemas.openxmlformats.org/drawingml/2006/table">
            <a:tbl>
              <a:tblPr>
                <a:noFill/>
                <a:tableStyleId>{79E96C08-40B7-478E-89AD-F0AC3A03D64D}</a:tableStyleId>
              </a:tblPr>
              <a:tblGrid>
                <a:gridCol w="62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642" name="Google Shape;6642;p79"/>
          <p:cNvGrpSpPr/>
          <p:nvPr/>
        </p:nvGrpSpPr>
        <p:grpSpPr>
          <a:xfrm>
            <a:off x="5926924" y="3381697"/>
            <a:ext cx="2519825" cy="1001454"/>
            <a:chOff x="1906114" y="789980"/>
            <a:chExt cx="1487676" cy="606868"/>
          </a:xfrm>
        </p:grpSpPr>
        <p:cxnSp>
          <p:nvCxnSpPr>
            <p:cNvPr id="6643" name="Google Shape;6643;p79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4" name="Google Shape;6644;p79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5" name="Google Shape;6645;p79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46" name="Google Shape;6646;p79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JANUARY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647" name="Google Shape;6647;p79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FEBRUARY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648" name="Google Shape;6648;p79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MARCH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649" name="Google Shape;6649;p79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APRIL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650" name="Google Shape;6650;p79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79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79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79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79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79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79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PHASE 1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657" name="Google Shape;6657;p79"/>
            <p:cNvSpPr txBox="1"/>
            <p:nvPr/>
          </p:nvSpPr>
          <p:spPr>
            <a:xfrm flipH="1">
              <a:off x="1919618" y="1113390"/>
              <a:ext cx="1899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1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658" name="Google Shape;6658;p79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2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659" name="Google Shape;6659;p79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0" name="Google Shape;6660;p79"/>
          <p:cNvGrpSpPr/>
          <p:nvPr/>
        </p:nvGrpSpPr>
        <p:grpSpPr>
          <a:xfrm>
            <a:off x="726399" y="1190655"/>
            <a:ext cx="2394370" cy="976502"/>
            <a:chOff x="749309" y="1112739"/>
            <a:chExt cx="2371603" cy="976502"/>
          </a:xfrm>
        </p:grpSpPr>
        <p:sp>
          <p:nvSpPr>
            <p:cNvPr id="6661" name="Google Shape;6661;p79"/>
            <p:cNvSpPr/>
            <p:nvPr/>
          </p:nvSpPr>
          <p:spPr>
            <a:xfrm>
              <a:off x="1092126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79"/>
            <p:cNvSpPr/>
            <p:nvPr/>
          </p:nvSpPr>
          <p:spPr>
            <a:xfrm>
              <a:off x="1434943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79"/>
            <p:cNvSpPr/>
            <p:nvPr/>
          </p:nvSpPr>
          <p:spPr>
            <a:xfrm>
              <a:off x="1777760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79"/>
            <p:cNvSpPr/>
            <p:nvPr/>
          </p:nvSpPr>
          <p:spPr>
            <a:xfrm>
              <a:off x="2120578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79"/>
            <p:cNvSpPr/>
            <p:nvPr/>
          </p:nvSpPr>
          <p:spPr>
            <a:xfrm>
              <a:off x="2463395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79"/>
            <p:cNvSpPr/>
            <p:nvPr/>
          </p:nvSpPr>
          <p:spPr>
            <a:xfrm>
              <a:off x="2806212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79"/>
            <p:cNvSpPr/>
            <p:nvPr/>
          </p:nvSpPr>
          <p:spPr>
            <a:xfrm>
              <a:off x="749309" y="1362294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79"/>
            <p:cNvSpPr/>
            <p:nvPr/>
          </p:nvSpPr>
          <p:spPr>
            <a:xfrm>
              <a:off x="1092126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79"/>
            <p:cNvSpPr/>
            <p:nvPr/>
          </p:nvSpPr>
          <p:spPr>
            <a:xfrm>
              <a:off x="1434943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79"/>
            <p:cNvSpPr/>
            <p:nvPr/>
          </p:nvSpPr>
          <p:spPr>
            <a:xfrm>
              <a:off x="1777760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79"/>
            <p:cNvSpPr/>
            <p:nvPr/>
          </p:nvSpPr>
          <p:spPr>
            <a:xfrm>
              <a:off x="2120578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79"/>
            <p:cNvSpPr/>
            <p:nvPr/>
          </p:nvSpPr>
          <p:spPr>
            <a:xfrm>
              <a:off x="2463395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79"/>
            <p:cNvSpPr/>
            <p:nvPr/>
          </p:nvSpPr>
          <p:spPr>
            <a:xfrm>
              <a:off x="2806212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79"/>
            <p:cNvSpPr/>
            <p:nvPr/>
          </p:nvSpPr>
          <p:spPr>
            <a:xfrm>
              <a:off x="749309" y="1611849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79"/>
            <p:cNvSpPr/>
            <p:nvPr/>
          </p:nvSpPr>
          <p:spPr>
            <a:xfrm>
              <a:off x="1092126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79"/>
            <p:cNvSpPr/>
            <p:nvPr/>
          </p:nvSpPr>
          <p:spPr>
            <a:xfrm>
              <a:off x="1434943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79"/>
            <p:cNvSpPr/>
            <p:nvPr/>
          </p:nvSpPr>
          <p:spPr>
            <a:xfrm>
              <a:off x="1777760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79"/>
            <p:cNvSpPr/>
            <p:nvPr/>
          </p:nvSpPr>
          <p:spPr>
            <a:xfrm>
              <a:off x="2120578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79"/>
            <p:cNvSpPr/>
            <p:nvPr/>
          </p:nvSpPr>
          <p:spPr>
            <a:xfrm>
              <a:off x="2463395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79"/>
            <p:cNvSpPr/>
            <p:nvPr/>
          </p:nvSpPr>
          <p:spPr>
            <a:xfrm>
              <a:off x="2806212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79"/>
            <p:cNvSpPr/>
            <p:nvPr/>
          </p:nvSpPr>
          <p:spPr>
            <a:xfrm>
              <a:off x="749309" y="1861404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79"/>
            <p:cNvSpPr/>
            <p:nvPr/>
          </p:nvSpPr>
          <p:spPr>
            <a:xfrm>
              <a:off x="1092126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79"/>
            <p:cNvSpPr/>
            <p:nvPr/>
          </p:nvSpPr>
          <p:spPr>
            <a:xfrm>
              <a:off x="1434943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79"/>
            <p:cNvSpPr/>
            <p:nvPr/>
          </p:nvSpPr>
          <p:spPr>
            <a:xfrm>
              <a:off x="1777760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79"/>
            <p:cNvSpPr/>
            <p:nvPr/>
          </p:nvSpPr>
          <p:spPr>
            <a:xfrm>
              <a:off x="2120578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79"/>
            <p:cNvSpPr/>
            <p:nvPr/>
          </p:nvSpPr>
          <p:spPr>
            <a:xfrm>
              <a:off x="2463395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79"/>
            <p:cNvSpPr/>
            <p:nvPr/>
          </p:nvSpPr>
          <p:spPr>
            <a:xfrm>
              <a:off x="2806212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79"/>
            <p:cNvSpPr/>
            <p:nvPr/>
          </p:nvSpPr>
          <p:spPr>
            <a:xfrm>
              <a:off x="749309" y="1112739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79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79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79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79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693" name="Google Shape;6693;p79"/>
          <p:cNvGraphicFramePr/>
          <p:nvPr/>
        </p:nvGraphicFramePr>
        <p:xfrm>
          <a:off x="5949700" y="1188950"/>
          <a:ext cx="2491300" cy="976425"/>
        </p:xfrm>
        <a:graphic>
          <a:graphicData uri="http://schemas.openxmlformats.org/drawingml/2006/table">
            <a:tbl>
              <a:tblPr>
                <a:noFill/>
                <a:tableStyleId>{79E96C08-40B7-478E-89AD-F0AC3A03D64D}</a:tableStyleId>
              </a:tblPr>
              <a:tblGrid>
                <a:gridCol w="62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694" name="Google Shape;6694;p79"/>
          <p:cNvGraphicFramePr/>
          <p:nvPr/>
        </p:nvGraphicFramePr>
        <p:xfrm>
          <a:off x="3356413" y="2323100"/>
          <a:ext cx="2363400" cy="868575"/>
        </p:xfrm>
        <a:graphic>
          <a:graphicData uri="http://schemas.openxmlformats.org/drawingml/2006/table">
            <a:tbl>
              <a:tblPr>
                <a:noFill/>
                <a:tableStyleId>{79E96C08-40B7-478E-89AD-F0AC3A03D64D}</a:tableStyleId>
              </a:tblPr>
              <a:tblGrid>
                <a:gridCol w="5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94A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695" name="Google Shape;6695;p79"/>
          <p:cNvGrpSpPr/>
          <p:nvPr/>
        </p:nvGrpSpPr>
        <p:grpSpPr>
          <a:xfrm>
            <a:off x="4100342" y="2709743"/>
            <a:ext cx="1517436" cy="74460"/>
            <a:chOff x="3980086" y="2804397"/>
            <a:chExt cx="1227600" cy="66900"/>
          </a:xfrm>
        </p:grpSpPr>
        <p:sp>
          <p:nvSpPr>
            <p:cNvPr id="6696" name="Google Shape;6696;p79"/>
            <p:cNvSpPr/>
            <p:nvPr/>
          </p:nvSpPr>
          <p:spPr>
            <a:xfrm rot="5400000" flipH="1">
              <a:off x="4560736" y="2223904"/>
              <a:ext cx="66300" cy="12276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79"/>
            <p:cNvSpPr/>
            <p:nvPr/>
          </p:nvSpPr>
          <p:spPr>
            <a:xfrm rot="5400000" flipH="1">
              <a:off x="4086125" y="2698647"/>
              <a:ext cx="66900" cy="278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8" name="Google Shape;6698;p79"/>
          <p:cNvGrpSpPr/>
          <p:nvPr/>
        </p:nvGrpSpPr>
        <p:grpSpPr>
          <a:xfrm>
            <a:off x="4725406" y="3002330"/>
            <a:ext cx="892956" cy="74460"/>
            <a:chOff x="3980086" y="2804397"/>
            <a:chExt cx="1227600" cy="66900"/>
          </a:xfrm>
        </p:grpSpPr>
        <p:sp>
          <p:nvSpPr>
            <p:cNvPr id="6699" name="Google Shape;6699;p79"/>
            <p:cNvSpPr/>
            <p:nvPr/>
          </p:nvSpPr>
          <p:spPr>
            <a:xfrm rot="5400000" flipH="1">
              <a:off x="4560736" y="2223904"/>
              <a:ext cx="66300" cy="12276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79"/>
            <p:cNvSpPr/>
            <p:nvPr/>
          </p:nvSpPr>
          <p:spPr>
            <a:xfrm rot="5400000" flipH="1">
              <a:off x="4086125" y="2698647"/>
              <a:ext cx="66900" cy="278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1" name="Google Shape;6701;p79"/>
          <p:cNvGrpSpPr/>
          <p:nvPr/>
        </p:nvGrpSpPr>
        <p:grpSpPr>
          <a:xfrm>
            <a:off x="3358498" y="3361213"/>
            <a:ext cx="2363244" cy="1005943"/>
            <a:chOff x="3358415" y="3361302"/>
            <a:chExt cx="2363244" cy="1024695"/>
          </a:xfrm>
        </p:grpSpPr>
        <p:grpSp>
          <p:nvGrpSpPr>
            <p:cNvPr id="6702" name="Google Shape;6702;p79"/>
            <p:cNvGrpSpPr/>
            <p:nvPr/>
          </p:nvGrpSpPr>
          <p:grpSpPr>
            <a:xfrm>
              <a:off x="3358415" y="3361302"/>
              <a:ext cx="441300" cy="1024695"/>
              <a:chOff x="3358415" y="3361302"/>
              <a:chExt cx="441300" cy="1024695"/>
            </a:xfrm>
          </p:grpSpPr>
          <p:sp>
            <p:nvSpPr>
              <p:cNvPr id="6703" name="Google Shape;6703;p79"/>
              <p:cNvSpPr/>
              <p:nvPr/>
            </p:nvSpPr>
            <p:spPr>
              <a:xfrm>
                <a:off x="3358415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79"/>
              <p:cNvSpPr/>
              <p:nvPr/>
            </p:nvSpPr>
            <p:spPr>
              <a:xfrm>
                <a:off x="3358415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79"/>
              <p:cNvSpPr/>
              <p:nvPr/>
            </p:nvSpPr>
            <p:spPr>
              <a:xfrm>
                <a:off x="3358415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79"/>
              <p:cNvSpPr/>
              <p:nvPr/>
            </p:nvSpPr>
            <p:spPr>
              <a:xfrm>
                <a:off x="3358415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79"/>
              <p:cNvSpPr/>
              <p:nvPr/>
            </p:nvSpPr>
            <p:spPr>
              <a:xfrm>
                <a:off x="3358415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79"/>
              <p:cNvSpPr/>
              <p:nvPr/>
            </p:nvSpPr>
            <p:spPr>
              <a:xfrm>
                <a:off x="3358415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09" name="Google Shape;6709;p79"/>
            <p:cNvGrpSpPr/>
            <p:nvPr/>
          </p:nvGrpSpPr>
          <p:grpSpPr>
            <a:xfrm>
              <a:off x="3838901" y="3361302"/>
              <a:ext cx="441300" cy="1024695"/>
              <a:chOff x="3838901" y="3361302"/>
              <a:chExt cx="441300" cy="1024695"/>
            </a:xfrm>
          </p:grpSpPr>
          <p:sp>
            <p:nvSpPr>
              <p:cNvPr id="6710" name="Google Shape;6710;p79"/>
              <p:cNvSpPr/>
              <p:nvPr/>
            </p:nvSpPr>
            <p:spPr>
              <a:xfrm>
                <a:off x="3838901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1" name="Google Shape;6711;p79"/>
              <p:cNvSpPr/>
              <p:nvPr/>
            </p:nvSpPr>
            <p:spPr>
              <a:xfrm>
                <a:off x="3838901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2" name="Google Shape;6712;p79"/>
              <p:cNvSpPr/>
              <p:nvPr/>
            </p:nvSpPr>
            <p:spPr>
              <a:xfrm>
                <a:off x="3838901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3" name="Google Shape;6713;p79"/>
              <p:cNvSpPr/>
              <p:nvPr/>
            </p:nvSpPr>
            <p:spPr>
              <a:xfrm>
                <a:off x="3838901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4" name="Google Shape;6714;p79"/>
              <p:cNvSpPr/>
              <p:nvPr/>
            </p:nvSpPr>
            <p:spPr>
              <a:xfrm>
                <a:off x="3838901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5" name="Google Shape;6715;p79"/>
              <p:cNvSpPr/>
              <p:nvPr/>
            </p:nvSpPr>
            <p:spPr>
              <a:xfrm>
                <a:off x="3838901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6" name="Google Shape;6716;p79"/>
            <p:cNvGrpSpPr/>
            <p:nvPr/>
          </p:nvGrpSpPr>
          <p:grpSpPr>
            <a:xfrm>
              <a:off x="4319387" y="3361302"/>
              <a:ext cx="441300" cy="1024695"/>
              <a:chOff x="4319387" y="3361302"/>
              <a:chExt cx="441300" cy="1024695"/>
            </a:xfrm>
          </p:grpSpPr>
          <p:sp>
            <p:nvSpPr>
              <p:cNvPr id="6717" name="Google Shape;6717;p79"/>
              <p:cNvSpPr/>
              <p:nvPr/>
            </p:nvSpPr>
            <p:spPr>
              <a:xfrm>
                <a:off x="4319387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8" name="Google Shape;6718;p79"/>
              <p:cNvSpPr/>
              <p:nvPr/>
            </p:nvSpPr>
            <p:spPr>
              <a:xfrm>
                <a:off x="4319387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9" name="Google Shape;6719;p79"/>
              <p:cNvSpPr/>
              <p:nvPr/>
            </p:nvSpPr>
            <p:spPr>
              <a:xfrm>
                <a:off x="4319387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0" name="Google Shape;6720;p79"/>
              <p:cNvSpPr/>
              <p:nvPr/>
            </p:nvSpPr>
            <p:spPr>
              <a:xfrm>
                <a:off x="4319387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1" name="Google Shape;6721;p79"/>
              <p:cNvSpPr/>
              <p:nvPr/>
            </p:nvSpPr>
            <p:spPr>
              <a:xfrm>
                <a:off x="4319387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2" name="Google Shape;6722;p79"/>
              <p:cNvSpPr/>
              <p:nvPr/>
            </p:nvSpPr>
            <p:spPr>
              <a:xfrm>
                <a:off x="4319387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3" name="Google Shape;6723;p79"/>
            <p:cNvGrpSpPr/>
            <p:nvPr/>
          </p:nvGrpSpPr>
          <p:grpSpPr>
            <a:xfrm>
              <a:off x="4799873" y="3361302"/>
              <a:ext cx="441300" cy="1024695"/>
              <a:chOff x="4799873" y="3361302"/>
              <a:chExt cx="441300" cy="1024695"/>
            </a:xfrm>
          </p:grpSpPr>
          <p:sp>
            <p:nvSpPr>
              <p:cNvPr id="6724" name="Google Shape;6724;p79"/>
              <p:cNvSpPr/>
              <p:nvPr/>
            </p:nvSpPr>
            <p:spPr>
              <a:xfrm>
                <a:off x="4799873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5" name="Google Shape;6725;p79"/>
              <p:cNvSpPr/>
              <p:nvPr/>
            </p:nvSpPr>
            <p:spPr>
              <a:xfrm>
                <a:off x="4799873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79"/>
              <p:cNvSpPr/>
              <p:nvPr/>
            </p:nvSpPr>
            <p:spPr>
              <a:xfrm>
                <a:off x="4799873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79"/>
              <p:cNvSpPr/>
              <p:nvPr/>
            </p:nvSpPr>
            <p:spPr>
              <a:xfrm>
                <a:off x="4799873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79"/>
              <p:cNvSpPr/>
              <p:nvPr/>
            </p:nvSpPr>
            <p:spPr>
              <a:xfrm>
                <a:off x="4799873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79"/>
              <p:cNvSpPr/>
              <p:nvPr/>
            </p:nvSpPr>
            <p:spPr>
              <a:xfrm>
                <a:off x="4799873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30" name="Google Shape;6730;p79"/>
            <p:cNvGrpSpPr/>
            <p:nvPr/>
          </p:nvGrpSpPr>
          <p:grpSpPr>
            <a:xfrm>
              <a:off x="5280360" y="3361302"/>
              <a:ext cx="441300" cy="1024695"/>
              <a:chOff x="5280360" y="3361302"/>
              <a:chExt cx="441300" cy="1024695"/>
            </a:xfrm>
          </p:grpSpPr>
          <p:sp>
            <p:nvSpPr>
              <p:cNvPr id="6731" name="Google Shape;6731;p79"/>
              <p:cNvSpPr/>
              <p:nvPr/>
            </p:nvSpPr>
            <p:spPr>
              <a:xfrm>
                <a:off x="5280360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79"/>
              <p:cNvSpPr/>
              <p:nvPr/>
            </p:nvSpPr>
            <p:spPr>
              <a:xfrm>
                <a:off x="5280360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79"/>
              <p:cNvSpPr/>
              <p:nvPr/>
            </p:nvSpPr>
            <p:spPr>
              <a:xfrm>
                <a:off x="5280360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79"/>
              <p:cNvSpPr/>
              <p:nvPr/>
            </p:nvSpPr>
            <p:spPr>
              <a:xfrm>
                <a:off x="5280360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79"/>
              <p:cNvSpPr/>
              <p:nvPr/>
            </p:nvSpPr>
            <p:spPr>
              <a:xfrm>
                <a:off x="5280360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79"/>
              <p:cNvSpPr/>
              <p:nvPr/>
            </p:nvSpPr>
            <p:spPr>
              <a:xfrm>
                <a:off x="5280360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6737" name="Google Shape;6737;p79"/>
          <p:cNvGraphicFramePr/>
          <p:nvPr/>
        </p:nvGraphicFramePr>
        <p:xfrm>
          <a:off x="724925" y="2323100"/>
          <a:ext cx="2403600" cy="881400"/>
        </p:xfrm>
        <a:graphic>
          <a:graphicData uri="http://schemas.openxmlformats.org/drawingml/2006/table">
            <a:tbl>
              <a:tblPr>
                <a:noFill/>
                <a:tableStyleId>{79E96C08-40B7-478E-89AD-F0AC3A03D64D}</a:tableStyleId>
              </a:tblPr>
              <a:tblGrid>
                <a:gridCol w="60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94A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738" name="Google Shape;6738;p79"/>
          <p:cNvGrpSpPr/>
          <p:nvPr/>
        </p:nvGrpSpPr>
        <p:grpSpPr>
          <a:xfrm>
            <a:off x="726450" y="3372825"/>
            <a:ext cx="2403614" cy="1005900"/>
            <a:chOff x="726450" y="3372825"/>
            <a:chExt cx="2403614" cy="1005900"/>
          </a:xfrm>
        </p:grpSpPr>
        <p:grpSp>
          <p:nvGrpSpPr>
            <p:cNvPr id="6739" name="Google Shape;6739;p79"/>
            <p:cNvGrpSpPr/>
            <p:nvPr/>
          </p:nvGrpSpPr>
          <p:grpSpPr>
            <a:xfrm>
              <a:off x="726450" y="3696000"/>
              <a:ext cx="2403614" cy="500898"/>
              <a:chOff x="726450" y="3696000"/>
              <a:chExt cx="2403614" cy="500898"/>
            </a:xfrm>
          </p:grpSpPr>
          <p:sp>
            <p:nvSpPr>
              <p:cNvPr id="6740" name="Google Shape;6740;p79"/>
              <p:cNvSpPr/>
              <p:nvPr/>
            </p:nvSpPr>
            <p:spPr>
              <a:xfrm>
                <a:off x="726450" y="3696000"/>
                <a:ext cx="2403600" cy="167100"/>
              </a:xfrm>
              <a:prstGeom prst="rect">
                <a:avLst/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6741" name="Google Shape;6741;p79"/>
              <p:cNvSpPr/>
              <p:nvPr/>
            </p:nvSpPr>
            <p:spPr>
              <a:xfrm>
                <a:off x="726464" y="4029798"/>
                <a:ext cx="2403600" cy="167100"/>
              </a:xfrm>
              <a:prstGeom prst="rect">
                <a:avLst/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6742" name="Google Shape;6742;p79"/>
            <p:cNvGrpSpPr/>
            <p:nvPr/>
          </p:nvGrpSpPr>
          <p:grpSpPr>
            <a:xfrm>
              <a:off x="1348050" y="3372825"/>
              <a:ext cx="1720425" cy="1005900"/>
              <a:chOff x="1348050" y="3372825"/>
              <a:chExt cx="1720425" cy="1005900"/>
            </a:xfrm>
          </p:grpSpPr>
          <p:sp>
            <p:nvSpPr>
              <p:cNvPr id="6743" name="Google Shape;6743;p79"/>
              <p:cNvSpPr/>
              <p:nvPr/>
            </p:nvSpPr>
            <p:spPr>
              <a:xfrm>
                <a:off x="1348050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6744" name="Google Shape;6744;p79"/>
              <p:cNvSpPr/>
              <p:nvPr/>
            </p:nvSpPr>
            <p:spPr>
              <a:xfrm>
                <a:off x="1701356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6745" name="Google Shape;6745;p79"/>
              <p:cNvSpPr/>
              <p:nvPr/>
            </p:nvSpPr>
            <p:spPr>
              <a:xfrm>
                <a:off x="2054663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6746" name="Google Shape;6746;p79"/>
              <p:cNvSpPr/>
              <p:nvPr/>
            </p:nvSpPr>
            <p:spPr>
              <a:xfrm>
                <a:off x="2407969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6747" name="Google Shape;6747;p79"/>
              <p:cNvSpPr/>
              <p:nvPr/>
            </p:nvSpPr>
            <p:spPr>
              <a:xfrm>
                <a:off x="2761275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6748" name="Google Shape;6748;p79"/>
            <p:cNvGrpSpPr/>
            <p:nvPr/>
          </p:nvGrpSpPr>
          <p:grpSpPr>
            <a:xfrm>
              <a:off x="1455707" y="3731058"/>
              <a:ext cx="1491150" cy="417657"/>
              <a:chOff x="1455707" y="3731058"/>
              <a:chExt cx="1491150" cy="417657"/>
            </a:xfrm>
          </p:grpSpPr>
          <p:grpSp>
            <p:nvGrpSpPr>
              <p:cNvPr id="6749" name="Google Shape;6749;p79"/>
              <p:cNvGrpSpPr/>
              <p:nvPr/>
            </p:nvGrpSpPr>
            <p:grpSpPr>
              <a:xfrm>
                <a:off x="1472938" y="3745828"/>
                <a:ext cx="72126" cy="53788"/>
                <a:chOff x="1472938" y="3745828"/>
                <a:chExt cx="72126" cy="53788"/>
              </a:xfrm>
            </p:grpSpPr>
            <p:sp>
              <p:nvSpPr>
                <p:cNvPr id="6750" name="Google Shape;6750;p79"/>
                <p:cNvSpPr/>
                <p:nvPr/>
              </p:nvSpPr>
              <p:spPr>
                <a:xfrm>
                  <a:off x="1472938" y="3763820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1" name="Google Shape;6751;p79"/>
                <p:cNvSpPr/>
                <p:nvPr/>
              </p:nvSpPr>
              <p:spPr>
                <a:xfrm>
                  <a:off x="1490853" y="3745828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52" name="Google Shape;6752;p79"/>
              <p:cNvGrpSpPr/>
              <p:nvPr/>
            </p:nvGrpSpPr>
            <p:grpSpPr>
              <a:xfrm>
                <a:off x="1819181" y="4089633"/>
                <a:ext cx="72126" cy="53788"/>
                <a:chOff x="1819181" y="4089633"/>
                <a:chExt cx="72126" cy="53788"/>
              </a:xfrm>
            </p:grpSpPr>
            <p:sp>
              <p:nvSpPr>
                <p:cNvPr id="6753" name="Google Shape;6753;p79"/>
                <p:cNvSpPr/>
                <p:nvPr/>
              </p:nvSpPr>
              <p:spPr>
                <a:xfrm>
                  <a:off x="1819181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4" name="Google Shape;6754;p79"/>
                <p:cNvSpPr/>
                <p:nvPr/>
              </p:nvSpPr>
              <p:spPr>
                <a:xfrm>
                  <a:off x="1837096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55" name="Google Shape;6755;p79"/>
              <p:cNvGrpSpPr/>
              <p:nvPr/>
            </p:nvGrpSpPr>
            <p:grpSpPr>
              <a:xfrm>
                <a:off x="1455707" y="4084171"/>
                <a:ext cx="64321" cy="64544"/>
                <a:chOff x="1455707" y="4084171"/>
                <a:chExt cx="64321" cy="64544"/>
              </a:xfrm>
            </p:grpSpPr>
            <p:sp>
              <p:nvSpPr>
                <p:cNvPr id="6756" name="Google Shape;6756;p79"/>
                <p:cNvSpPr/>
                <p:nvPr/>
              </p:nvSpPr>
              <p:spPr>
                <a:xfrm>
                  <a:off x="1478676" y="4084402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7" name="Google Shape;6757;p79"/>
                <p:cNvSpPr/>
                <p:nvPr/>
              </p:nvSpPr>
              <p:spPr>
                <a:xfrm>
                  <a:off x="1455707" y="4084171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58" name="Google Shape;6758;p79"/>
              <p:cNvGrpSpPr/>
              <p:nvPr/>
            </p:nvGrpSpPr>
            <p:grpSpPr>
              <a:xfrm>
                <a:off x="1818610" y="3731058"/>
                <a:ext cx="64321" cy="64544"/>
                <a:chOff x="1818610" y="3731058"/>
                <a:chExt cx="64321" cy="64544"/>
              </a:xfrm>
            </p:grpSpPr>
            <p:sp>
              <p:nvSpPr>
                <p:cNvPr id="6759" name="Google Shape;6759;p79"/>
                <p:cNvSpPr/>
                <p:nvPr/>
              </p:nvSpPr>
              <p:spPr>
                <a:xfrm>
                  <a:off x="1841579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0" name="Google Shape;6760;p79"/>
                <p:cNvSpPr/>
                <p:nvPr/>
              </p:nvSpPr>
              <p:spPr>
                <a:xfrm>
                  <a:off x="1818610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1" name="Google Shape;6761;p79"/>
              <p:cNvGrpSpPr/>
              <p:nvPr/>
            </p:nvGrpSpPr>
            <p:grpSpPr>
              <a:xfrm>
                <a:off x="2172491" y="4089633"/>
                <a:ext cx="72126" cy="53788"/>
                <a:chOff x="2172491" y="4089633"/>
                <a:chExt cx="72126" cy="53788"/>
              </a:xfrm>
            </p:grpSpPr>
            <p:sp>
              <p:nvSpPr>
                <p:cNvPr id="6762" name="Google Shape;6762;p79"/>
                <p:cNvSpPr/>
                <p:nvPr/>
              </p:nvSpPr>
              <p:spPr>
                <a:xfrm>
                  <a:off x="2172491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3" name="Google Shape;6763;p79"/>
                <p:cNvSpPr/>
                <p:nvPr/>
              </p:nvSpPr>
              <p:spPr>
                <a:xfrm>
                  <a:off x="2190406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4" name="Google Shape;6764;p79"/>
              <p:cNvGrpSpPr/>
              <p:nvPr/>
            </p:nvGrpSpPr>
            <p:grpSpPr>
              <a:xfrm>
                <a:off x="2171920" y="3731058"/>
                <a:ext cx="64321" cy="64544"/>
                <a:chOff x="2171920" y="3731058"/>
                <a:chExt cx="64321" cy="64544"/>
              </a:xfrm>
            </p:grpSpPr>
            <p:sp>
              <p:nvSpPr>
                <p:cNvPr id="6765" name="Google Shape;6765;p79"/>
                <p:cNvSpPr/>
                <p:nvPr/>
              </p:nvSpPr>
              <p:spPr>
                <a:xfrm>
                  <a:off x="2194889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6" name="Google Shape;6766;p79"/>
                <p:cNvSpPr/>
                <p:nvPr/>
              </p:nvSpPr>
              <p:spPr>
                <a:xfrm>
                  <a:off x="2171920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7" name="Google Shape;6767;p79"/>
              <p:cNvGrpSpPr/>
              <p:nvPr/>
            </p:nvGrpSpPr>
            <p:grpSpPr>
              <a:xfrm>
                <a:off x="2874730" y="3745828"/>
                <a:ext cx="72126" cy="53788"/>
                <a:chOff x="2874730" y="3745828"/>
                <a:chExt cx="72126" cy="53788"/>
              </a:xfrm>
            </p:grpSpPr>
            <p:sp>
              <p:nvSpPr>
                <p:cNvPr id="6768" name="Google Shape;6768;p79"/>
                <p:cNvSpPr/>
                <p:nvPr/>
              </p:nvSpPr>
              <p:spPr>
                <a:xfrm>
                  <a:off x="2874730" y="3763820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9" name="Google Shape;6769;p79"/>
                <p:cNvSpPr/>
                <p:nvPr/>
              </p:nvSpPr>
              <p:spPr>
                <a:xfrm>
                  <a:off x="2892645" y="3745828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70" name="Google Shape;6770;p79"/>
              <p:cNvGrpSpPr/>
              <p:nvPr/>
            </p:nvGrpSpPr>
            <p:grpSpPr>
              <a:xfrm>
                <a:off x="2878589" y="4081481"/>
                <a:ext cx="64321" cy="64544"/>
                <a:chOff x="2878589" y="4081481"/>
                <a:chExt cx="64321" cy="64544"/>
              </a:xfrm>
            </p:grpSpPr>
            <p:sp>
              <p:nvSpPr>
                <p:cNvPr id="6771" name="Google Shape;6771;p79"/>
                <p:cNvSpPr/>
                <p:nvPr/>
              </p:nvSpPr>
              <p:spPr>
                <a:xfrm>
                  <a:off x="2901559" y="4081712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2" name="Google Shape;6772;p79"/>
                <p:cNvSpPr/>
                <p:nvPr/>
              </p:nvSpPr>
              <p:spPr>
                <a:xfrm>
                  <a:off x="2878589" y="4081481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73" name="Google Shape;6773;p79"/>
              <p:cNvGrpSpPr/>
              <p:nvPr/>
            </p:nvGrpSpPr>
            <p:grpSpPr>
              <a:xfrm>
                <a:off x="2525796" y="4089633"/>
                <a:ext cx="72126" cy="53788"/>
                <a:chOff x="2525796" y="4089633"/>
                <a:chExt cx="72126" cy="53788"/>
              </a:xfrm>
            </p:grpSpPr>
            <p:sp>
              <p:nvSpPr>
                <p:cNvPr id="6774" name="Google Shape;6774;p79"/>
                <p:cNvSpPr/>
                <p:nvPr/>
              </p:nvSpPr>
              <p:spPr>
                <a:xfrm>
                  <a:off x="2525796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5" name="Google Shape;6775;p79"/>
                <p:cNvSpPr/>
                <p:nvPr/>
              </p:nvSpPr>
              <p:spPr>
                <a:xfrm>
                  <a:off x="2543711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76" name="Google Shape;6776;p79"/>
              <p:cNvGrpSpPr/>
              <p:nvPr/>
            </p:nvGrpSpPr>
            <p:grpSpPr>
              <a:xfrm>
                <a:off x="2525225" y="3731058"/>
                <a:ext cx="64321" cy="64544"/>
                <a:chOff x="2525225" y="3731058"/>
                <a:chExt cx="64321" cy="64544"/>
              </a:xfrm>
            </p:grpSpPr>
            <p:sp>
              <p:nvSpPr>
                <p:cNvPr id="6777" name="Google Shape;6777;p79"/>
                <p:cNvSpPr/>
                <p:nvPr/>
              </p:nvSpPr>
              <p:spPr>
                <a:xfrm>
                  <a:off x="2548194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8" name="Google Shape;6778;p79"/>
                <p:cNvSpPr/>
                <p:nvPr/>
              </p:nvSpPr>
              <p:spPr>
                <a:xfrm>
                  <a:off x="2525225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3" name="Google Shape;6783;p80"/>
          <p:cNvGrpSpPr/>
          <p:nvPr/>
        </p:nvGrpSpPr>
        <p:grpSpPr>
          <a:xfrm>
            <a:off x="732428" y="1171356"/>
            <a:ext cx="845921" cy="690752"/>
            <a:chOff x="732428" y="1198513"/>
            <a:chExt cx="845921" cy="690752"/>
          </a:xfrm>
        </p:grpSpPr>
        <p:grpSp>
          <p:nvGrpSpPr>
            <p:cNvPr id="6784" name="Google Shape;6784;p80"/>
            <p:cNvGrpSpPr/>
            <p:nvPr/>
          </p:nvGrpSpPr>
          <p:grpSpPr>
            <a:xfrm>
              <a:off x="823030" y="1198513"/>
              <a:ext cx="755319" cy="690752"/>
              <a:chOff x="823030" y="1198513"/>
              <a:chExt cx="755319" cy="690752"/>
            </a:xfrm>
          </p:grpSpPr>
          <p:sp>
            <p:nvSpPr>
              <p:cNvPr id="6785" name="Google Shape;6785;p80"/>
              <p:cNvSpPr/>
              <p:nvPr/>
            </p:nvSpPr>
            <p:spPr>
              <a:xfrm>
                <a:off x="823030" y="1198513"/>
                <a:ext cx="755319" cy="690752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42771" extrusionOk="0">
                    <a:moveTo>
                      <a:pt x="21384" y="0"/>
                    </a:moveTo>
                    <a:cubicBezTo>
                      <a:pt x="9575" y="0"/>
                      <a:pt x="0" y="9575"/>
                      <a:pt x="0" y="21386"/>
                    </a:cubicBezTo>
                    <a:cubicBezTo>
                      <a:pt x="0" y="33196"/>
                      <a:pt x="9575" y="42770"/>
                      <a:pt x="21384" y="42770"/>
                    </a:cubicBezTo>
                    <a:cubicBezTo>
                      <a:pt x="33196" y="42770"/>
                      <a:pt x="42770" y="33196"/>
                      <a:pt x="42770" y="21386"/>
                    </a:cubicBezTo>
                    <a:cubicBezTo>
                      <a:pt x="42770" y="16313"/>
                      <a:pt x="41002" y="11653"/>
                      <a:pt x="38053" y="7988"/>
                    </a:cubicBezTo>
                    <a:lnTo>
                      <a:pt x="42775" y="7988"/>
                    </a:lnTo>
                    <a:cubicBezTo>
                      <a:pt x="44970" y="7988"/>
                      <a:pt x="46769" y="6191"/>
                      <a:pt x="46769" y="3994"/>
                    </a:cubicBezTo>
                    <a:cubicBezTo>
                      <a:pt x="46769" y="1797"/>
                      <a:pt x="44972" y="0"/>
                      <a:pt x="42775" y="0"/>
                    </a:cubicBezTo>
                    <a:lnTo>
                      <a:pt x="22286" y="0"/>
                    </a:lnTo>
                    <a:cubicBezTo>
                      <a:pt x="22196" y="0"/>
                      <a:pt x="22105" y="5"/>
                      <a:pt x="22018" y="10"/>
                    </a:cubicBezTo>
                    <a:cubicBezTo>
                      <a:pt x="21807" y="3"/>
                      <a:pt x="21597" y="0"/>
                      <a:pt x="21384" y="0"/>
                    </a:cubicBezTo>
                    <a:close/>
                  </a:path>
                </a:pathLst>
              </a:custGeom>
              <a:solidFill>
                <a:srgbClr val="32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6786;p80"/>
              <p:cNvSpPr/>
              <p:nvPr/>
            </p:nvSpPr>
            <p:spPr>
              <a:xfrm>
                <a:off x="1470047" y="121787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1"/>
                    </a:moveTo>
                    <a:cubicBezTo>
                      <a:pt x="1231" y="1"/>
                      <a:pt x="1" y="1230"/>
                      <a:pt x="1" y="2749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9"/>
                    </a:cubicBezTo>
                    <a:cubicBezTo>
                      <a:pt x="5495" y="1230"/>
                      <a:pt x="4265" y="1"/>
                      <a:pt x="274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7" name="Google Shape;6787;p80"/>
            <p:cNvGrpSpPr/>
            <p:nvPr/>
          </p:nvGrpSpPr>
          <p:grpSpPr>
            <a:xfrm>
              <a:off x="732428" y="1239937"/>
              <a:ext cx="739912" cy="607886"/>
              <a:chOff x="732428" y="1239937"/>
              <a:chExt cx="739912" cy="607886"/>
            </a:xfrm>
          </p:grpSpPr>
          <p:sp>
            <p:nvSpPr>
              <p:cNvPr id="6788" name="Google Shape;6788;p80"/>
              <p:cNvSpPr/>
              <p:nvPr/>
            </p:nvSpPr>
            <p:spPr>
              <a:xfrm>
                <a:off x="732428" y="1239937"/>
                <a:ext cx="739912" cy="607886"/>
              </a:xfrm>
              <a:custGeom>
                <a:avLst/>
                <a:gdLst/>
                <a:ahLst/>
                <a:cxnLst/>
                <a:rect l="l" t="t" r="r" b="b"/>
                <a:pathLst>
                  <a:path w="45815" h="37640" extrusionOk="0">
                    <a:moveTo>
                      <a:pt x="26994" y="1"/>
                    </a:moveTo>
                    <a:cubicBezTo>
                      <a:pt x="16602" y="1"/>
                      <a:pt x="8175" y="8427"/>
                      <a:pt x="8175" y="18821"/>
                    </a:cubicBezTo>
                    <a:cubicBezTo>
                      <a:pt x="8169" y="22642"/>
                      <a:pt x="9333" y="26373"/>
                      <a:pt x="11509" y="29515"/>
                    </a:cubicBezTo>
                    <a:lnTo>
                      <a:pt x="3994" y="29515"/>
                    </a:lnTo>
                    <a:cubicBezTo>
                      <a:pt x="1797" y="29515"/>
                      <a:pt x="1" y="31311"/>
                      <a:pt x="1" y="33508"/>
                    </a:cubicBezTo>
                    <a:cubicBezTo>
                      <a:pt x="1" y="35704"/>
                      <a:pt x="1797" y="37502"/>
                      <a:pt x="3994" y="37502"/>
                    </a:cubicBezTo>
                    <a:lnTo>
                      <a:pt x="24483" y="37502"/>
                    </a:lnTo>
                    <a:cubicBezTo>
                      <a:pt x="24546" y="37502"/>
                      <a:pt x="24608" y="37500"/>
                      <a:pt x="24671" y="37497"/>
                    </a:cubicBezTo>
                    <a:cubicBezTo>
                      <a:pt x="25441" y="37592"/>
                      <a:pt x="26218" y="37640"/>
                      <a:pt x="26994" y="37640"/>
                    </a:cubicBezTo>
                    <a:cubicBezTo>
                      <a:pt x="37389" y="37640"/>
                      <a:pt x="45815" y="29214"/>
                      <a:pt x="45815" y="18821"/>
                    </a:cubicBezTo>
                    <a:cubicBezTo>
                      <a:pt x="45815" y="8427"/>
                      <a:pt x="37389" y="1"/>
                      <a:pt x="26994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80"/>
              <p:cNvSpPr/>
              <p:nvPr/>
            </p:nvSpPr>
            <p:spPr>
              <a:xfrm>
                <a:off x="751614" y="173580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7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7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0" name="Google Shape;6790;p80"/>
            <p:cNvGrpSpPr/>
            <p:nvPr/>
          </p:nvGrpSpPr>
          <p:grpSpPr>
            <a:xfrm>
              <a:off x="732428" y="1277018"/>
              <a:ext cx="702832" cy="533758"/>
              <a:chOff x="732428" y="1277018"/>
              <a:chExt cx="702832" cy="533758"/>
            </a:xfrm>
          </p:grpSpPr>
          <p:sp>
            <p:nvSpPr>
              <p:cNvPr id="6791" name="Google Shape;6791;p80"/>
              <p:cNvSpPr/>
              <p:nvPr/>
            </p:nvSpPr>
            <p:spPr>
              <a:xfrm>
                <a:off x="732428" y="1277018"/>
                <a:ext cx="702832" cy="533758"/>
              </a:xfrm>
              <a:custGeom>
                <a:avLst/>
                <a:gdLst/>
                <a:ahLst/>
                <a:cxnLst/>
                <a:rect l="l" t="t" r="r" b="b"/>
                <a:pathLst>
                  <a:path w="43519" h="33050" extrusionOk="0">
                    <a:moveTo>
                      <a:pt x="26994" y="1"/>
                    </a:moveTo>
                    <a:cubicBezTo>
                      <a:pt x="22006" y="1"/>
                      <a:pt x="17535" y="2211"/>
                      <a:pt x="14504" y="5705"/>
                    </a:cubicBezTo>
                    <a:lnTo>
                      <a:pt x="3994" y="5705"/>
                    </a:lnTo>
                    <a:cubicBezTo>
                      <a:pt x="1797" y="5705"/>
                      <a:pt x="1" y="7501"/>
                      <a:pt x="1" y="9698"/>
                    </a:cubicBezTo>
                    <a:cubicBezTo>
                      <a:pt x="1" y="11894"/>
                      <a:pt x="1797" y="13692"/>
                      <a:pt x="3994" y="13692"/>
                    </a:cubicBezTo>
                    <a:lnTo>
                      <a:pt x="10714" y="13692"/>
                    </a:lnTo>
                    <a:cubicBezTo>
                      <a:pt x="10552" y="14627"/>
                      <a:pt x="10470" y="15575"/>
                      <a:pt x="10472" y="16525"/>
                    </a:cubicBezTo>
                    <a:cubicBezTo>
                      <a:pt x="10472" y="25651"/>
                      <a:pt x="17870" y="33049"/>
                      <a:pt x="26996" y="33049"/>
                    </a:cubicBezTo>
                    <a:cubicBezTo>
                      <a:pt x="36122" y="33049"/>
                      <a:pt x="43519" y="25651"/>
                      <a:pt x="43519" y="16525"/>
                    </a:cubicBezTo>
                    <a:cubicBezTo>
                      <a:pt x="43519" y="7399"/>
                      <a:pt x="36122" y="1"/>
                      <a:pt x="2699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80"/>
              <p:cNvSpPr/>
              <p:nvPr/>
            </p:nvSpPr>
            <p:spPr>
              <a:xfrm>
                <a:off x="751695" y="1390407"/>
                <a:ext cx="88728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5495" extrusionOk="0">
                    <a:moveTo>
                      <a:pt x="2747" y="0"/>
                    </a:moveTo>
                    <a:cubicBezTo>
                      <a:pt x="1230" y="0"/>
                      <a:pt x="1" y="1230"/>
                      <a:pt x="1" y="2748"/>
                    </a:cubicBezTo>
                    <a:cubicBezTo>
                      <a:pt x="1" y="4264"/>
                      <a:pt x="1230" y="5494"/>
                      <a:pt x="2747" y="5494"/>
                    </a:cubicBezTo>
                    <a:cubicBezTo>
                      <a:pt x="4263" y="5494"/>
                      <a:pt x="5493" y="4264"/>
                      <a:pt x="5493" y="2748"/>
                    </a:cubicBezTo>
                    <a:cubicBezTo>
                      <a:pt x="5493" y="1230"/>
                      <a:pt x="4263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3" name="Google Shape;6793;p80"/>
            <p:cNvGrpSpPr/>
            <p:nvPr/>
          </p:nvGrpSpPr>
          <p:grpSpPr>
            <a:xfrm>
              <a:off x="931170" y="1306653"/>
              <a:ext cx="647179" cy="474455"/>
              <a:chOff x="931170" y="1306653"/>
              <a:chExt cx="647179" cy="474455"/>
            </a:xfrm>
          </p:grpSpPr>
          <p:sp>
            <p:nvSpPr>
              <p:cNvPr id="6794" name="Google Shape;6794;p80"/>
              <p:cNvSpPr/>
              <p:nvPr/>
            </p:nvSpPr>
            <p:spPr>
              <a:xfrm>
                <a:off x="931170" y="1306653"/>
                <a:ext cx="647179" cy="474455"/>
              </a:xfrm>
              <a:custGeom>
                <a:avLst/>
                <a:gdLst/>
                <a:ahLst/>
                <a:cxnLst/>
                <a:rect l="l" t="t" r="r" b="b"/>
                <a:pathLst>
                  <a:path w="40073" h="29378" extrusionOk="0">
                    <a:moveTo>
                      <a:pt x="14688" y="1"/>
                    </a:moveTo>
                    <a:cubicBezTo>
                      <a:pt x="6578" y="1"/>
                      <a:pt x="1" y="6578"/>
                      <a:pt x="1" y="14690"/>
                    </a:cubicBezTo>
                    <a:cubicBezTo>
                      <a:pt x="1" y="22801"/>
                      <a:pt x="6578" y="29377"/>
                      <a:pt x="14688" y="29377"/>
                    </a:cubicBezTo>
                    <a:cubicBezTo>
                      <a:pt x="19883" y="29377"/>
                      <a:pt x="24445" y="26682"/>
                      <a:pt x="27057" y="22613"/>
                    </a:cubicBezTo>
                    <a:lnTo>
                      <a:pt x="36079" y="22613"/>
                    </a:lnTo>
                    <a:cubicBezTo>
                      <a:pt x="38276" y="22613"/>
                      <a:pt x="40073" y="20817"/>
                      <a:pt x="40073" y="18620"/>
                    </a:cubicBezTo>
                    <a:cubicBezTo>
                      <a:pt x="40073" y="16424"/>
                      <a:pt x="38276" y="14626"/>
                      <a:pt x="36079" y="14626"/>
                    </a:cubicBezTo>
                    <a:lnTo>
                      <a:pt x="29376" y="14626"/>
                    </a:lnTo>
                    <a:cubicBezTo>
                      <a:pt x="29342" y="6544"/>
                      <a:pt x="22780" y="1"/>
                      <a:pt x="146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5" name="Google Shape;6795;p80"/>
              <p:cNvSpPr/>
              <p:nvPr/>
            </p:nvSpPr>
            <p:spPr>
              <a:xfrm>
                <a:off x="1470047" y="1560806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6"/>
                    </a:cubicBezTo>
                    <a:cubicBezTo>
                      <a:pt x="1" y="4265"/>
                      <a:pt x="1231" y="5494"/>
                      <a:pt x="2747" y="5494"/>
                    </a:cubicBezTo>
                    <a:cubicBezTo>
                      <a:pt x="4265" y="5494"/>
                      <a:pt x="5495" y="4265"/>
                      <a:pt x="5495" y="2746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96" name="Google Shape;6796;p80"/>
            <p:cNvSpPr/>
            <p:nvPr/>
          </p:nvSpPr>
          <p:spPr>
            <a:xfrm>
              <a:off x="986565" y="1362064"/>
              <a:ext cx="363666" cy="363650"/>
            </a:xfrm>
            <a:custGeom>
              <a:avLst/>
              <a:gdLst/>
              <a:ahLst/>
              <a:cxnLst/>
              <a:rect l="l" t="t" r="r" b="b"/>
              <a:pathLst>
                <a:path w="22518" h="22517" extrusionOk="0">
                  <a:moveTo>
                    <a:pt x="11258" y="0"/>
                  </a:moveTo>
                  <a:cubicBezTo>
                    <a:pt x="8273" y="0"/>
                    <a:pt x="5409" y="1187"/>
                    <a:pt x="3298" y="3297"/>
                  </a:cubicBezTo>
                  <a:cubicBezTo>
                    <a:pt x="1186" y="5409"/>
                    <a:pt x="1" y="8272"/>
                    <a:pt x="1" y="11259"/>
                  </a:cubicBezTo>
                  <a:cubicBezTo>
                    <a:pt x="1" y="14244"/>
                    <a:pt x="1186" y="17109"/>
                    <a:pt x="3298" y="19219"/>
                  </a:cubicBezTo>
                  <a:cubicBezTo>
                    <a:pt x="5409" y="21331"/>
                    <a:pt x="8273" y="22516"/>
                    <a:pt x="11258" y="22516"/>
                  </a:cubicBezTo>
                  <a:cubicBezTo>
                    <a:pt x="14245" y="22516"/>
                    <a:pt x="17108" y="21331"/>
                    <a:pt x="19220" y="19219"/>
                  </a:cubicBezTo>
                  <a:cubicBezTo>
                    <a:pt x="21331" y="17109"/>
                    <a:pt x="22517" y="14244"/>
                    <a:pt x="22517" y="11259"/>
                  </a:cubicBezTo>
                  <a:cubicBezTo>
                    <a:pt x="22517" y="8272"/>
                    <a:pt x="21331" y="5409"/>
                    <a:pt x="19220" y="3297"/>
                  </a:cubicBezTo>
                  <a:cubicBezTo>
                    <a:pt x="17108" y="1187"/>
                    <a:pt x="14245" y="0"/>
                    <a:pt x="112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7" name="Google Shape;6797;p80"/>
          <p:cNvGrpSpPr/>
          <p:nvPr/>
        </p:nvGrpSpPr>
        <p:grpSpPr>
          <a:xfrm>
            <a:off x="3964037" y="1171363"/>
            <a:ext cx="634656" cy="699982"/>
            <a:chOff x="5985650" y="2860025"/>
            <a:chExt cx="1396075" cy="1539775"/>
          </a:xfrm>
        </p:grpSpPr>
        <p:sp>
          <p:nvSpPr>
            <p:cNvPr id="6798" name="Google Shape;6798;p80"/>
            <p:cNvSpPr/>
            <p:nvPr/>
          </p:nvSpPr>
          <p:spPr>
            <a:xfrm>
              <a:off x="6655300" y="3128850"/>
              <a:ext cx="637150" cy="631950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80"/>
            <p:cNvSpPr/>
            <p:nvPr/>
          </p:nvSpPr>
          <p:spPr>
            <a:xfrm>
              <a:off x="6673425" y="3771400"/>
              <a:ext cx="600850" cy="600800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80"/>
            <p:cNvSpPr/>
            <p:nvPr/>
          </p:nvSpPr>
          <p:spPr>
            <a:xfrm>
              <a:off x="6073050" y="3509700"/>
              <a:ext cx="641725" cy="636800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80"/>
            <p:cNvSpPr/>
            <p:nvPr/>
          </p:nvSpPr>
          <p:spPr>
            <a:xfrm>
              <a:off x="6124575" y="2917775"/>
              <a:ext cx="572575" cy="572525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80"/>
            <p:cNvSpPr/>
            <p:nvPr/>
          </p:nvSpPr>
          <p:spPr>
            <a:xfrm>
              <a:off x="6459975" y="2867300"/>
              <a:ext cx="101300" cy="50500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80"/>
            <p:cNvSpPr/>
            <p:nvPr/>
          </p:nvSpPr>
          <p:spPr>
            <a:xfrm>
              <a:off x="6389025" y="2860025"/>
              <a:ext cx="63100" cy="15700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80"/>
            <p:cNvSpPr/>
            <p:nvPr/>
          </p:nvSpPr>
          <p:spPr>
            <a:xfrm>
              <a:off x="6279750" y="2879875"/>
              <a:ext cx="39600" cy="26000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80"/>
            <p:cNvSpPr/>
            <p:nvPr/>
          </p:nvSpPr>
          <p:spPr>
            <a:xfrm>
              <a:off x="6325825" y="2862750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80"/>
            <p:cNvSpPr/>
            <p:nvPr/>
          </p:nvSpPr>
          <p:spPr>
            <a:xfrm>
              <a:off x="7023725" y="3061400"/>
              <a:ext cx="101300" cy="50475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80"/>
            <p:cNvSpPr/>
            <p:nvPr/>
          </p:nvSpPr>
          <p:spPr>
            <a:xfrm>
              <a:off x="6952750" y="3054150"/>
              <a:ext cx="63100" cy="15650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80"/>
            <p:cNvSpPr/>
            <p:nvPr/>
          </p:nvSpPr>
          <p:spPr>
            <a:xfrm>
              <a:off x="6843450" y="3073975"/>
              <a:ext cx="39625" cy="26025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80"/>
            <p:cNvSpPr/>
            <p:nvPr/>
          </p:nvSpPr>
          <p:spPr>
            <a:xfrm>
              <a:off x="6889575" y="3056825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80"/>
            <p:cNvSpPr/>
            <p:nvPr/>
          </p:nvSpPr>
          <p:spPr>
            <a:xfrm>
              <a:off x="6245350" y="4177200"/>
              <a:ext cx="101275" cy="50475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80"/>
            <p:cNvSpPr/>
            <p:nvPr/>
          </p:nvSpPr>
          <p:spPr>
            <a:xfrm>
              <a:off x="6354525" y="4219275"/>
              <a:ext cx="63075" cy="15675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80"/>
            <p:cNvSpPr/>
            <p:nvPr/>
          </p:nvSpPr>
          <p:spPr>
            <a:xfrm>
              <a:off x="6487275" y="4189125"/>
              <a:ext cx="39625" cy="25975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80"/>
            <p:cNvSpPr/>
            <p:nvPr/>
          </p:nvSpPr>
          <p:spPr>
            <a:xfrm>
              <a:off x="6426350" y="4209850"/>
              <a:ext cx="54475" cy="22400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80"/>
            <p:cNvSpPr/>
            <p:nvPr/>
          </p:nvSpPr>
          <p:spPr>
            <a:xfrm>
              <a:off x="5992275" y="36748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80"/>
            <p:cNvSpPr/>
            <p:nvPr/>
          </p:nvSpPr>
          <p:spPr>
            <a:xfrm>
              <a:off x="5985650" y="3783750"/>
              <a:ext cx="16125" cy="62275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80"/>
            <p:cNvSpPr/>
            <p:nvPr/>
          </p:nvSpPr>
          <p:spPr>
            <a:xfrm>
              <a:off x="6004725" y="3916700"/>
              <a:ext cx="27875" cy="38100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80"/>
            <p:cNvSpPr/>
            <p:nvPr/>
          </p:nvSpPr>
          <p:spPr>
            <a:xfrm>
              <a:off x="5987900" y="3855450"/>
              <a:ext cx="23600" cy="5320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80"/>
            <p:cNvSpPr/>
            <p:nvPr/>
          </p:nvSpPr>
          <p:spPr>
            <a:xfrm>
              <a:off x="6071975" y="3300325"/>
              <a:ext cx="52475" cy="102475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80"/>
            <p:cNvSpPr/>
            <p:nvPr/>
          </p:nvSpPr>
          <p:spPr>
            <a:xfrm>
              <a:off x="6122225" y="3408475"/>
              <a:ext cx="47725" cy="4955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80"/>
            <p:cNvSpPr/>
            <p:nvPr/>
          </p:nvSpPr>
          <p:spPr>
            <a:xfrm>
              <a:off x="6228150" y="3490275"/>
              <a:ext cx="42050" cy="21525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80"/>
            <p:cNvSpPr/>
            <p:nvPr/>
          </p:nvSpPr>
          <p:spPr>
            <a:xfrm>
              <a:off x="6172850" y="3459275"/>
              <a:ext cx="49900" cy="34575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80"/>
            <p:cNvSpPr/>
            <p:nvPr/>
          </p:nvSpPr>
          <p:spPr>
            <a:xfrm>
              <a:off x="7323825" y="34952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80"/>
            <p:cNvSpPr/>
            <p:nvPr/>
          </p:nvSpPr>
          <p:spPr>
            <a:xfrm>
              <a:off x="7365575" y="3423925"/>
              <a:ext cx="16150" cy="62275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80"/>
            <p:cNvSpPr/>
            <p:nvPr/>
          </p:nvSpPr>
          <p:spPr>
            <a:xfrm>
              <a:off x="7334775" y="3315150"/>
              <a:ext cx="27850" cy="38100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80"/>
            <p:cNvSpPr/>
            <p:nvPr/>
          </p:nvSpPr>
          <p:spPr>
            <a:xfrm>
              <a:off x="7355800" y="3361300"/>
              <a:ext cx="23650" cy="5320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80"/>
            <p:cNvSpPr/>
            <p:nvPr/>
          </p:nvSpPr>
          <p:spPr>
            <a:xfrm>
              <a:off x="7093025" y="4348600"/>
              <a:ext cx="104200" cy="51200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80"/>
            <p:cNvSpPr/>
            <p:nvPr/>
          </p:nvSpPr>
          <p:spPr>
            <a:xfrm>
              <a:off x="7201150" y="4302925"/>
              <a:ext cx="51100" cy="46100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80"/>
            <p:cNvSpPr/>
            <p:nvPr/>
          </p:nvSpPr>
          <p:spPr>
            <a:xfrm>
              <a:off x="7282950" y="4203000"/>
              <a:ext cx="22950" cy="40225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80"/>
            <p:cNvSpPr/>
            <p:nvPr/>
          </p:nvSpPr>
          <p:spPr>
            <a:xfrm>
              <a:off x="7252000" y="4250300"/>
              <a:ext cx="36300" cy="48175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0" name="Google Shape;6830;p80"/>
          <p:cNvGrpSpPr/>
          <p:nvPr/>
        </p:nvGrpSpPr>
        <p:grpSpPr>
          <a:xfrm>
            <a:off x="4719687" y="1171356"/>
            <a:ext cx="725845" cy="699975"/>
            <a:chOff x="4249973" y="1201875"/>
            <a:chExt cx="1958568" cy="1888762"/>
          </a:xfrm>
        </p:grpSpPr>
        <p:sp>
          <p:nvSpPr>
            <p:cNvPr id="6831" name="Google Shape;6831;p80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32" name="Google Shape;6832;p80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6833" name="Google Shape;6833;p80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834" name="Google Shape;6834;p80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35" name="Google Shape;6835;p80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6836" name="Google Shape;6836;p80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837" name="Google Shape;6837;p80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38" name="Google Shape;6838;p80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6839" name="Google Shape;6839;p80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840" name="Google Shape;6840;p80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41" name="Google Shape;6841;p80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6842" name="Google Shape;6842;p80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843" name="Google Shape;6843;p80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44" name="Google Shape;6844;p80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6845" name="Google Shape;6845;p80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846" name="Google Shape;6846;p80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47" name="Google Shape;6847;p80"/>
          <p:cNvGrpSpPr/>
          <p:nvPr/>
        </p:nvGrpSpPr>
        <p:grpSpPr>
          <a:xfrm>
            <a:off x="4072551" y="2058137"/>
            <a:ext cx="750769" cy="683784"/>
            <a:chOff x="4204684" y="2104422"/>
            <a:chExt cx="699822" cy="637382"/>
          </a:xfrm>
        </p:grpSpPr>
        <p:grpSp>
          <p:nvGrpSpPr>
            <p:cNvPr id="6848" name="Google Shape;6848;p80"/>
            <p:cNvGrpSpPr/>
            <p:nvPr/>
          </p:nvGrpSpPr>
          <p:grpSpPr>
            <a:xfrm>
              <a:off x="4204684" y="2430067"/>
              <a:ext cx="342957" cy="311738"/>
              <a:chOff x="4204684" y="2430067"/>
              <a:chExt cx="342957" cy="311738"/>
            </a:xfrm>
          </p:grpSpPr>
          <p:sp>
            <p:nvSpPr>
              <p:cNvPr id="6849" name="Google Shape;6849;p80"/>
              <p:cNvSpPr/>
              <p:nvPr/>
            </p:nvSpPr>
            <p:spPr>
              <a:xfrm>
                <a:off x="4235882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1" y="0"/>
                    </a:moveTo>
                    <a:cubicBezTo>
                      <a:pt x="23" y="1056"/>
                      <a:pt x="239" y="2096"/>
                      <a:pt x="641" y="3073"/>
                    </a:cubicBezTo>
                    <a:cubicBezTo>
                      <a:pt x="676" y="3072"/>
                      <a:pt x="710" y="3070"/>
                      <a:pt x="745" y="3070"/>
                    </a:cubicBezTo>
                    <a:cubicBezTo>
                      <a:pt x="1419" y="3070"/>
                      <a:pt x="2047" y="3416"/>
                      <a:pt x="2406" y="3988"/>
                    </a:cubicBezTo>
                    <a:cubicBezTo>
                      <a:pt x="2766" y="4558"/>
                      <a:pt x="2808" y="5272"/>
                      <a:pt x="2516" y="5880"/>
                    </a:cubicBezTo>
                    <a:cubicBezTo>
                      <a:pt x="4076" y="7440"/>
                      <a:pt x="6179" y="8337"/>
                      <a:pt x="8384" y="8383"/>
                    </a:cubicBezTo>
                    <a:lnTo>
                      <a:pt x="8384" y="3190"/>
                    </a:lnTo>
                    <a:cubicBezTo>
                      <a:pt x="6664" y="3094"/>
                      <a:pt x="5290" y="1720"/>
                      <a:pt x="519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0" name="Google Shape;6850;p80"/>
              <p:cNvSpPr/>
              <p:nvPr/>
            </p:nvSpPr>
            <p:spPr>
              <a:xfrm>
                <a:off x="4204684" y="2558309"/>
                <a:ext cx="117839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8" extrusionOk="0">
                    <a:moveTo>
                      <a:pt x="1584" y="0"/>
                    </a:moveTo>
                    <a:cubicBezTo>
                      <a:pt x="710" y="0"/>
                      <a:pt x="1" y="710"/>
                      <a:pt x="1" y="1584"/>
                    </a:cubicBezTo>
                    <a:cubicBezTo>
                      <a:pt x="1" y="2459"/>
                      <a:pt x="710" y="3168"/>
                      <a:pt x="1584" y="3168"/>
                    </a:cubicBezTo>
                    <a:cubicBezTo>
                      <a:pt x="2459" y="3168"/>
                      <a:pt x="3168" y="2459"/>
                      <a:pt x="3168" y="1584"/>
                    </a:cubicBezTo>
                    <a:cubicBezTo>
                      <a:pt x="3168" y="710"/>
                      <a:pt x="2459" y="0"/>
                      <a:pt x="158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1" name="Google Shape;6851;p80"/>
            <p:cNvGrpSpPr/>
            <p:nvPr/>
          </p:nvGrpSpPr>
          <p:grpSpPr>
            <a:xfrm>
              <a:off x="4561586" y="2430067"/>
              <a:ext cx="342920" cy="311738"/>
              <a:chOff x="4561586" y="2430067"/>
              <a:chExt cx="342920" cy="311738"/>
            </a:xfrm>
          </p:grpSpPr>
          <p:sp>
            <p:nvSpPr>
              <p:cNvPr id="6852" name="Google Shape;6852;p80"/>
              <p:cNvSpPr/>
              <p:nvPr/>
            </p:nvSpPr>
            <p:spPr>
              <a:xfrm>
                <a:off x="4561586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3189" y="0"/>
                    </a:moveTo>
                    <a:cubicBezTo>
                      <a:pt x="3093" y="1720"/>
                      <a:pt x="1721" y="3092"/>
                      <a:pt x="1" y="3190"/>
                    </a:cubicBezTo>
                    <a:lnTo>
                      <a:pt x="1" y="8383"/>
                    </a:lnTo>
                    <a:cubicBezTo>
                      <a:pt x="2206" y="8337"/>
                      <a:pt x="4309" y="7440"/>
                      <a:pt x="5868" y="5880"/>
                    </a:cubicBezTo>
                    <a:cubicBezTo>
                      <a:pt x="5577" y="5272"/>
                      <a:pt x="5618" y="4558"/>
                      <a:pt x="5979" y="3986"/>
                    </a:cubicBezTo>
                    <a:cubicBezTo>
                      <a:pt x="6337" y="3416"/>
                      <a:pt x="6965" y="3070"/>
                      <a:pt x="7639" y="3070"/>
                    </a:cubicBezTo>
                    <a:cubicBezTo>
                      <a:pt x="7675" y="3070"/>
                      <a:pt x="7710" y="3070"/>
                      <a:pt x="7743" y="3073"/>
                    </a:cubicBezTo>
                    <a:cubicBezTo>
                      <a:pt x="8145" y="2096"/>
                      <a:pt x="8362" y="1056"/>
                      <a:pt x="838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3" name="Google Shape;6853;p80"/>
              <p:cNvSpPr/>
              <p:nvPr/>
            </p:nvSpPr>
            <p:spPr>
              <a:xfrm>
                <a:off x="4786741" y="2558309"/>
                <a:ext cx="117765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8" extrusionOk="0">
                    <a:moveTo>
                      <a:pt x="1583" y="0"/>
                    </a:moveTo>
                    <a:cubicBezTo>
                      <a:pt x="708" y="0"/>
                      <a:pt x="1" y="710"/>
                      <a:pt x="1" y="1584"/>
                    </a:cubicBezTo>
                    <a:cubicBezTo>
                      <a:pt x="1" y="2459"/>
                      <a:pt x="708" y="3168"/>
                      <a:pt x="1583" y="3168"/>
                    </a:cubicBezTo>
                    <a:cubicBezTo>
                      <a:pt x="2457" y="3168"/>
                      <a:pt x="3166" y="2459"/>
                      <a:pt x="3166" y="1584"/>
                    </a:cubicBezTo>
                    <a:cubicBezTo>
                      <a:pt x="3166" y="710"/>
                      <a:pt x="2457" y="0"/>
                      <a:pt x="158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4" name="Google Shape;6854;p80"/>
            <p:cNvGrpSpPr/>
            <p:nvPr/>
          </p:nvGrpSpPr>
          <p:grpSpPr>
            <a:xfrm>
              <a:off x="4561586" y="2104422"/>
              <a:ext cx="342920" cy="311738"/>
              <a:chOff x="4561586" y="2104422"/>
              <a:chExt cx="342920" cy="311738"/>
            </a:xfrm>
          </p:grpSpPr>
          <p:sp>
            <p:nvSpPr>
              <p:cNvPr id="6855" name="Google Shape;6855;p80"/>
              <p:cNvSpPr/>
              <p:nvPr/>
            </p:nvSpPr>
            <p:spPr>
              <a:xfrm>
                <a:off x="4561586" y="2104422"/>
                <a:ext cx="311722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8384" extrusionOk="0">
                    <a:moveTo>
                      <a:pt x="1" y="1"/>
                    </a:moveTo>
                    <a:lnTo>
                      <a:pt x="1" y="5194"/>
                    </a:lnTo>
                    <a:cubicBezTo>
                      <a:pt x="1721" y="5290"/>
                      <a:pt x="3093" y="6662"/>
                      <a:pt x="3189" y="8384"/>
                    </a:cubicBezTo>
                    <a:lnTo>
                      <a:pt x="8382" y="8384"/>
                    </a:lnTo>
                    <a:cubicBezTo>
                      <a:pt x="8362" y="7328"/>
                      <a:pt x="8144" y="6286"/>
                      <a:pt x="7742" y="5311"/>
                    </a:cubicBezTo>
                    <a:cubicBezTo>
                      <a:pt x="7708" y="5312"/>
                      <a:pt x="7673" y="5314"/>
                      <a:pt x="7638" y="5314"/>
                    </a:cubicBezTo>
                    <a:cubicBezTo>
                      <a:pt x="6964" y="5312"/>
                      <a:pt x="6336" y="4966"/>
                      <a:pt x="5977" y="4396"/>
                    </a:cubicBezTo>
                    <a:cubicBezTo>
                      <a:pt x="5618" y="3825"/>
                      <a:pt x="5577" y="3110"/>
                      <a:pt x="5867" y="2502"/>
                    </a:cubicBezTo>
                    <a:cubicBezTo>
                      <a:pt x="4309" y="942"/>
                      <a:pt x="2206" y="45"/>
                      <a:pt x="1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6" name="Google Shape;6856;p80"/>
              <p:cNvSpPr/>
              <p:nvPr/>
            </p:nvSpPr>
            <p:spPr>
              <a:xfrm>
                <a:off x="4786741" y="2170087"/>
                <a:ext cx="117765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7" extrusionOk="0">
                    <a:moveTo>
                      <a:pt x="1583" y="1"/>
                    </a:moveTo>
                    <a:cubicBezTo>
                      <a:pt x="708" y="1"/>
                      <a:pt x="1" y="709"/>
                      <a:pt x="1" y="1583"/>
                    </a:cubicBezTo>
                    <a:cubicBezTo>
                      <a:pt x="1" y="2457"/>
                      <a:pt x="708" y="3167"/>
                      <a:pt x="1583" y="3167"/>
                    </a:cubicBezTo>
                    <a:cubicBezTo>
                      <a:pt x="2457" y="3167"/>
                      <a:pt x="3166" y="2457"/>
                      <a:pt x="3166" y="1583"/>
                    </a:cubicBezTo>
                    <a:cubicBezTo>
                      <a:pt x="3166" y="709"/>
                      <a:pt x="2457" y="1"/>
                      <a:pt x="158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7" name="Google Shape;6857;p80"/>
            <p:cNvGrpSpPr/>
            <p:nvPr/>
          </p:nvGrpSpPr>
          <p:grpSpPr>
            <a:xfrm>
              <a:off x="4204684" y="2104422"/>
              <a:ext cx="342957" cy="311664"/>
              <a:chOff x="4204684" y="2104422"/>
              <a:chExt cx="342957" cy="311664"/>
            </a:xfrm>
          </p:grpSpPr>
          <p:sp>
            <p:nvSpPr>
              <p:cNvPr id="6858" name="Google Shape;6858;p80"/>
              <p:cNvSpPr/>
              <p:nvPr/>
            </p:nvSpPr>
            <p:spPr>
              <a:xfrm>
                <a:off x="4235882" y="2104422"/>
                <a:ext cx="311759" cy="311664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2" extrusionOk="0">
                    <a:moveTo>
                      <a:pt x="8384" y="1"/>
                    </a:moveTo>
                    <a:cubicBezTo>
                      <a:pt x="6179" y="45"/>
                      <a:pt x="4076" y="942"/>
                      <a:pt x="2516" y="2502"/>
                    </a:cubicBezTo>
                    <a:cubicBezTo>
                      <a:pt x="2808" y="3110"/>
                      <a:pt x="2766" y="3825"/>
                      <a:pt x="2406" y="4396"/>
                    </a:cubicBezTo>
                    <a:cubicBezTo>
                      <a:pt x="2047" y="4966"/>
                      <a:pt x="1419" y="5312"/>
                      <a:pt x="745" y="5312"/>
                    </a:cubicBezTo>
                    <a:cubicBezTo>
                      <a:pt x="710" y="5312"/>
                      <a:pt x="675" y="5312"/>
                      <a:pt x="641" y="5311"/>
                    </a:cubicBezTo>
                    <a:cubicBezTo>
                      <a:pt x="239" y="6286"/>
                      <a:pt x="23" y="7327"/>
                      <a:pt x="1" y="8382"/>
                    </a:cubicBezTo>
                    <a:lnTo>
                      <a:pt x="5194" y="8382"/>
                    </a:lnTo>
                    <a:cubicBezTo>
                      <a:pt x="5290" y="6662"/>
                      <a:pt x="6664" y="5290"/>
                      <a:pt x="8384" y="5194"/>
                    </a:cubicBezTo>
                    <a:lnTo>
                      <a:pt x="838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9" name="Google Shape;6859;p80"/>
              <p:cNvSpPr/>
              <p:nvPr/>
            </p:nvSpPr>
            <p:spPr>
              <a:xfrm>
                <a:off x="4204684" y="2170087"/>
                <a:ext cx="117839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7" extrusionOk="0">
                    <a:moveTo>
                      <a:pt x="1584" y="1"/>
                    </a:moveTo>
                    <a:cubicBezTo>
                      <a:pt x="710" y="1"/>
                      <a:pt x="1" y="709"/>
                      <a:pt x="1" y="1583"/>
                    </a:cubicBezTo>
                    <a:cubicBezTo>
                      <a:pt x="1" y="2457"/>
                      <a:pt x="710" y="3167"/>
                      <a:pt x="1584" y="3167"/>
                    </a:cubicBezTo>
                    <a:cubicBezTo>
                      <a:pt x="2459" y="3167"/>
                      <a:pt x="3168" y="2457"/>
                      <a:pt x="3168" y="1583"/>
                    </a:cubicBezTo>
                    <a:cubicBezTo>
                      <a:pt x="3168" y="709"/>
                      <a:pt x="2459" y="1"/>
                      <a:pt x="158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60" name="Google Shape;6860;p80"/>
          <p:cNvGrpSpPr/>
          <p:nvPr/>
        </p:nvGrpSpPr>
        <p:grpSpPr>
          <a:xfrm>
            <a:off x="5536984" y="1171351"/>
            <a:ext cx="660591" cy="688867"/>
            <a:chOff x="5830645" y="1267368"/>
            <a:chExt cx="530340" cy="553040"/>
          </a:xfrm>
        </p:grpSpPr>
        <p:sp>
          <p:nvSpPr>
            <p:cNvPr id="6861" name="Google Shape;6861;p80"/>
            <p:cNvSpPr/>
            <p:nvPr/>
          </p:nvSpPr>
          <p:spPr>
            <a:xfrm>
              <a:off x="5994669" y="1442730"/>
              <a:ext cx="202317" cy="202342"/>
            </a:xfrm>
            <a:custGeom>
              <a:avLst/>
              <a:gdLst/>
              <a:ahLst/>
              <a:cxnLst/>
              <a:rect l="l" t="t" r="r" b="b"/>
              <a:pathLst>
                <a:path w="7941" h="7942" extrusionOk="0">
                  <a:moveTo>
                    <a:pt x="3971" y="319"/>
                  </a:moveTo>
                  <a:cubicBezTo>
                    <a:pt x="5984" y="319"/>
                    <a:pt x="7623" y="1957"/>
                    <a:pt x="7623" y="3971"/>
                  </a:cubicBezTo>
                  <a:cubicBezTo>
                    <a:pt x="7623" y="5984"/>
                    <a:pt x="5985" y="7624"/>
                    <a:pt x="3971" y="7624"/>
                  </a:cubicBezTo>
                  <a:cubicBezTo>
                    <a:pt x="1956" y="7624"/>
                    <a:pt x="318" y="5984"/>
                    <a:pt x="318" y="3971"/>
                  </a:cubicBezTo>
                  <a:cubicBezTo>
                    <a:pt x="318" y="1957"/>
                    <a:pt x="1956" y="319"/>
                    <a:pt x="3971" y="319"/>
                  </a:cubicBezTo>
                  <a:close/>
                  <a:moveTo>
                    <a:pt x="3971" y="0"/>
                  </a:moveTo>
                  <a:cubicBezTo>
                    <a:pt x="1782" y="0"/>
                    <a:pt x="1" y="1782"/>
                    <a:pt x="1" y="3971"/>
                  </a:cubicBezTo>
                  <a:cubicBezTo>
                    <a:pt x="1" y="6159"/>
                    <a:pt x="1782" y="7941"/>
                    <a:pt x="3971" y="7941"/>
                  </a:cubicBezTo>
                  <a:cubicBezTo>
                    <a:pt x="6160" y="7941"/>
                    <a:pt x="7940" y="6159"/>
                    <a:pt x="7940" y="3971"/>
                  </a:cubicBezTo>
                  <a:cubicBezTo>
                    <a:pt x="7940" y="1782"/>
                    <a:pt x="6160" y="0"/>
                    <a:pt x="397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2" name="Google Shape;6862;p80"/>
            <p:cNvGrpSpPr/>
            <p:nvPr/>
          </p:nvGrpSpPr>
          <p:grpSpPr>
            <a:xfrm>
              <a:off x="5830645" y="1267368"/>
              <a:ext cx="259743" cy="269909"/>
              <a:chOff x="5830645" y="1267368"/>
              <a:chExt cx="259743" cy="269909"/>
            </a:xfrm>
          </p:grpSpPr>
          <p:sp>
            <p:nvSpPr>
              <p:cNvPr id="6863" name="Google Shape;6863;p80"/>
              <p:cNvSpPr/>
              <p:nvPr/>
            </p:nvSpPr>
            <p:spPr>
              <a:xfrm>
                <a:off x="5830645" y="1304897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4" name="Google Shape;6864;p80"/>
              <p:cNvSpPr/>
              <p:nvPr/>
            </p:nvSpPr>
            <p:spPr>
              <a:xfrm>
                <a:off x="5922950" y="1267368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65" name="Google Shape;6865;p80"/>
            <p:cNvGrpSpPr/>
            <p:nvPr/>
          </p:nvGrpSpPr>
          <p:grpSpPr>
            <a:xfrm>
              <a:off x="6101293" y="1267368"/>
              <a:ext cx="259692" cy="269909"/>
              <a:chOff x="6101293" y="1267368"/>
              <a:chExt cx="259692" cy="269909"/>
            </a:xfrm>
          </p:grpSpPr>
          <p:sp>
            <p:nvSpPr>
              <p:cNvPr id="6866" name="Google Shape;6866;p80"/>
              <p:cNvSpPr/>
              <p:nvPr/>
            </p:nvSpPr>
            <p:spPr>
              <a:xfrm>
                <a:off x="6101293" y="1304897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7" name="Google Shape;6867;p80"/>
              <p:cNvSpPr/>
              <p:nvPr/>
            </p:nvSpPr>
            <p:spPr>
              <a:xfrm>
                <a:off x="6193623" y="1267368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68" name="Google Shape;6868;p80"/>
            <p:cNvGrpSpPr/>
            <p:nvPr/>
          </p:nvGrpSpPr>
          <p:grpSpPr>
            <a:xfrm>
              <a:off x="5830645" y="1550500"/>
              <a:ext cx="259692" cy="269909"/>
              <a:chOff x="5830645" y="1550500"/>
              <a:chExt cx="259692" cy="269909"/>
            </a:xfrm>
          </p:grpSpPr>
          <p:sp>
            <p:nvSpPr>
              <p:cNvPr id="6869" name="Google Shape;6869;p80"/>
              <p:cNvSpPr/>
              <p:nvPr/>
            </p:nvSpPr>
            <p:spPr>
              <a:xfrm>
                <a:off x="5830645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0" name="Google Shape;6870;p80"/>
              <p:cNvSpPr/>
              <p:nvPr/>
            </p:nvSpPr>
            <p:spPr>
              <a:xfrm>
                <a:off x="5922950" y="1745352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71" name="Google Shape;6871;p80"/>
            <p:cNvGrpSpPr/>
            <p:nvPr/>
          </p:nvGrpSpPr>
          <p:grpSpPr>
            <a:xfrm>
              <a:off x="6101293" y="1550500"/>
              <a:ext cx="259692" cy="269909"/>
              <a:chOff x="6101293" y="1550500"/>
              <a:chExt cx="259692" cy="269909"/>
            </a:xfrm>
          </p:grpSpPr>
          <p:sp>
            <p:nvSpPr>
              <p:cNvPr id="6872" name="Google Shape;6872;p80"/>
              <p:cNvSpPr/>
              <p:nvPr/>
            </p:nvSpPr>
            <p:spPr>
              <a:xfrm>
                <a:off x="6101293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3" name="Google Shape;6873;p80"/>
              <p:cNvSpPr/>
              <p:nvPr/>
            </p:nvSpPr>
            <p:spPr>
              <a:xfrm>
                <a:off x="6193623" y="1745352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74" name="Google Shape;6874;p80"/>
          <p:cNvGrpSpPr/>
          <p:nvPr/>
        </p:nvGrpSpPr>
        <p:grpSpPr>
          <a:xfrm>
            <a:off x="739138" y="2061810"/>
            <a:ext cx="697154" cy="679574"/>
            <a:chOff x="2679875" y="2361475"/>
            <a:chExt cx="780425" cy="760575"/>
          </a:xfrm>
        </p:grpSpPr>
        <p:sp>
          <p:nvSpPr>
            <p:cNvPr id="6875" name="Google Shape;6875;p80"/>
            <p:cNvSpPr/>
            <p:nvPr/>
          </p:nvSpPr>
          <p:spPr>
            <a:xfrm>
              <a:off x="2812050" y="236147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80"/>
            <p:cNvSpPr/>
            <p:nvPr/>
          </p:nvSpPr>
          <p:spPr>
            <a:xfrm>
              <a:off x="3082750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80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80"/>
            <p:cNvSpPr/>
            <p:nvPr/>
          </p:nvSpPr>
          <p:spPr>
            <a:xfrm>
              <a:off x="2679875" y="2645625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80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80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1" name="Google Shape;6881;p80"/>
          <p:cNvGrpSpPr/>
          <p:nvPr/>
        </p:nvGrpSpPr>
        <p:grpSpPr>
          <a:xfrm>
            <a:off x="3138297" y="1171402"/>
            <a:ext cx="735829" cy="684547"/>
            <a:chOff x="3351965" y="1148808"/>
            <a:chExt cx="750770" cy="698375"/>
          </a:xfrm>
        </p:grpSpPr>
        <p:grpSp>
          <p:nvGrpSpPr>
            <p:cNvPr id="6882" name="Google Shape;6882;p80"/>
            <p:cNvGrpSpPr/>
            <p:nvPr/>
          </p:nvGrpSpPr>
          <p:grpSpPr>
            <a:xfrm>
              <a:off x="3586796" y="1148808"/>
              <a:ext cx="294857" cy="286830"/>
              <a:chOff x="3750225" y="1774000"/>
              <a:chExt cx="149575" cy="145525"/>
            </a:xfrm>
          </p:grpSpPr>
          <p:sp>
            <p:nvSpPr>
              <p:cNvPr id="6883" name="Google Shape;6883;p80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4" name="Google Shape;6884;p80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5" name="Google Shape;6885;p80"/>
            <p:cNvGrpSpPr/>
            <p:nvPr/>
          </p:nvGrpSpPr>
          <p:grpSpPr>
            <a:xfrm>
              <a:off x="3779245" y="1375768"/>
              <a:ext cx="323490" cy="286978"/>
              <a:chOff x="3847850" y="1889150"/>
              <a:chExt cx="164100" cy="145600"/>
            </a:xfrm>
          </p:grpSpPr>
          <p:sp>
            <p:nvSpPr>
              <p:cNvPr id="6886" name="Google Shape;6886;p80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7" name="Google Shape;6887;p80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8" name="Google Shape;6888;p80"/>
            <p:cNvGrpSpPr/>
            <p:nvPr/>
          </p:nvGrpSpPr>
          <p:grpSpPr>
            <a:xfrm>
              <a:off x="3351965" y="1330435"/>
              <a:ext cx="295449" cy="285401"/>
              <a:chOff x="3631100" y="1866150"/>
              <a:chExt cx="149875" cy="144800"/>
            </a:xfrm>
          </p:grpSpPr>
          <p:sp>
            <p:nvSpPr>
              <p:cNvPr id="6889" name="Google Shape;6889;p80"/>
              <p:cNvSpPr/>
              <p:nvPr/>
            </p:nvSpPr>
            <p:spPr>
              <a:xfrm>
                <a:off x="3631100" y="1866150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0" name="Google Shape;6890;p80"/>
              <p:cNvSpPr/>
              <p:nvPr/>
            </p:nvSpPr>
            <p:spPr>
              <a:xfrm>
                <a:off x="3654725" y="1907806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91" name="Google Shape;6891;p80"/>
            <p:cNvGrpSpPr/>
            <p:nvPr/>
          </p:nvGrpSpPr>
          <p:grpSpPr>
            <a:xfrm>
              <a:off x="3548208" y="1560352"/>
              <a:ext cx="294808" cy="286830"/>
              <a:chOff x="3730650" y="1982800"/>
              <a:chExt cx="149550" cy="145525"/>
            </a:xfrm>
          </p:grpSpPr>
          <p:sp>
            <p:nvSpPr>
              <p:cNvPr id="6892" name="Google Shape;6892;p80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3" name="Google Shape;6893;p80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94" name="Google Shape;6894;p80"/>
          <p:cNvGrpSpPr/>
          <p:nvPr/>
        </p:nvGrpSpPr>
        <p:grpSpPr>
          <a:xfrm>
            <a:off x="7639949" y="1171356"/>
            <a:ext cx="804565" cy="677795"/>
            <a:chOff x="7636443" y="1204988"/>
            <a:chExt cx="804565" cy="677795"/>
          </a:xfrm>
        </p:grpSpPr>
        <p:grpSp>
          <p:nvGrpSpPr>
            <p:cNvPr id="6895" name="Google Shape;6895;p80"/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6896" name="Google Shape;6896;p80"/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7" name="Google Shape;6897;p80"/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98" name="Google Shape;6898;p80"/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6899" name="Google Shape;6899;p80"/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0" name="Google Shape;6900;p80"/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01" name="Google Shape;6901;p80"/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6902" name="Google Shape;6902;p80"/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3" name="Google Shape;6903;p80"/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04" name="Google Shape;6904;p80"/>
            <p:cNvGrpSpPr/>
            <p:nvPr/>
          </p:nvGrpSpPr>
          <p:grpSpPr>
            <a:xfrm>
              <a:off x="7636443" y="1204988"/>
              <a:ext cx="804565" cy="373078"/>
              <a:chOff x="7636443" y="1204988"/>
              <a:chExt cx="804565" cy="373078"/>
            </a:xfrm>
          </p:grpSpPr>
          <p:sp>
            <p:nvSpPr>
              <p:cNvPr id="6905" name="Google Shape;6905;p80"/>
              <p:cNvSpPr/>
              <p:nvPr/>
            </p:nvSpPr>
            <p:spPr>
              <a:xfrm>
                <a:off x="7636443" y="1204988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6" name="Google Shape;6906;p80"/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07" name="Google Shape;6907;p80"/>
          <p:cNvGrpSpPr/>
          <p:nvPr/>
        </p:nvGrpSpPr>
        <p:grpSpPr>
          <a:xfrm>
            <a:off x="4978796" y="2078771"/>
            <a:ext cx="661339" cy="661188"/>
            <a:chOff x="3990000" y="975400"/>
            <a:chExt cx="3934200" cy="3933300"/>
          </a:xfrm>
        </p:grpSpPr>
        <p:sp>
          <p:nvSpPr>
            <p:cNvPr id="6908" name="Google Shape;6908;p80"/>
            <p:cNvSpPr/>
            <p:nvPr/>
          </p:nvSpPr>
          <p:spPr>
            <a:xfrm>
              <a:off x="3990000" y="975400"/>
              <a:ext cx="3934200" cy="3933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80"/>
            <p:cNvSpPr/>
            <p:nvPr/>
          </p:nvSpPr>
          <p:spPr>
            <a:xfrm>
              <a:off x="4346550" y="1331800"/>
              <a:ext cx="3221100" cy="32205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80"/>
            <p:cNvSpPr/>
            <p:nvPr/>
          </p:nvSpPr>
          <p:spPr>
            <a:xfrm>
              <a:off x="4786800" y="1771750"/>
              <a:ext cx="2340600" cy="2340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80"/>
            <p:cNvSpPr/>
            <p:nvPr/>
          </p:nvSpPr>
          <p:spPr>
            <a:xfrm>
              <a:off x="5218650" y="2203450"/>
              <a:ext cx="1476900" cy="14772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2" name="Google Shape;6912;p80"/>
          <p:cNvGrpSpPr/>
          <p:nvPr/>
        </p:nvGrpSpPr>
        <p:grpSpPr>
          <a:xfrm>
            <a:off x="6622444" y="2057409"/>
            <a:ext cx="868881" cy="684241"/>
            <a:chOff x="6598259" y="2078634"/>
            <a:chExt cx="868881" cy="684241"/>
          </a:xfrm>
        </p:grpSpPr>
        <p:sp>
          <p:nvSpPr>
            <p:cNvPr id="6913" name="Google Shape;6913;p80"/>
            <p:cNvSpPr/>
            <p:nvPr/>
          </p:nvSpPr>
          <p:spPr>
            <a:xfrm>
              <a:off x="7165957" y="2159753"/>
              <a:ext cx="286185" cy="107120"/>
            </a:xfrm>
            <a:custGeom>
              <a:avLst/>
              <a:gdLst/>
              <a:ahLst/>
              <a:cxnLst/>
              <a:rect l="l" t="t" r="r" b="b"/>
              <a:pathLst>
                <a:path w="48506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48506" y="18156"/>
                  </a:lnTo>
                  <a:lnTo>
                    <a:pt x="48506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80"/>
            <p:cNvSpPr/>
            <p:nvPr/>
          </p:nvSpPr>
          <p:spPr>
            <a:xfrm>
              <a:off x="7085764" y="2536793"/>
              <a:ext cx="349475" cy="107120"/>
            </a:xfrm>
            <a:custGeom>
              <a:avLst/>
              <a:gdLst/>
              <a:ahLst/>
              <a:cxnLst/>
              <a:rect l="l" t="t" r="r" b="b"/>
              <a:pathLst>
                <a:path w="59233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59233" y="18156"/>
                  </a:lnTo>
                  <a:lnTo>
                    <a:pt x="59233" y="1"/>
                  </a:lnTo>
                  <a:close/>
                </a:path>
              </a:pathLst>
            </a:custGeom>
            <a:solidFill>
              <a:srgbClr val="37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80"/>
            <p:cNvSpPr/>
            <p:nvPr/>
          </p:nvSpPr>
          <p:spPr>
            <a:xfrm>
              <a:off x="6598259" y="2195183"/>
              <a:ext cx="271241" cy="107120"/>
            </a:xfrm>
            <a:custGeom>
              <a:avLst/>
              <a:gdLst/>
              <a:ahLst/>
              <a:cxnLst/>
              <a:rect l="l" t="t" r="r" b="b"/>
              <a:pathLst>
                <a:path w="45973" h="18156" extrusionOk="0">
                  <a:moveTo>
                    <a:pt x="1" y="0"/>
                  </a:moveTo>
                  <a:lnTo>
                    <a:pt x="1" y="18156"/>
                  </a:lnTo>
                  <a:lnTo>
                    <a:pt x="45972" y="18156"/>
                  </a:lnTo>
                  <a:lnTo>
                    <a:pt x="45972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80"/>
            <p:cNvSpPr/>
            <p:nvPr/>
          </p:nvSpPr>
          <p:spPr>
            <a:xfrm>
              <a:off x="6604064" y="2370778"/>
              <a:ext cx="358696" cy="107126"/>
            </a:xfrm>
            <a:custGeom>
              <a:avLst/>
              <a:gdLst/>
              <a:ahLst/>
              <a:cxnLst/>
              <a:rect l="l" t="t" r="r" b="b"/>
              <a:pathLst>
                <a:path w="60796" h="18157" extrusionOk="0">
                  <a:moveTo>
                    <a:pt x="0" y="1"/>
                  </a:moveTo>
                  <a:lnTo>
                    <a:pt x="0" y="18156"/>
                  </a:lnTo>
                  <a:lnTo>
                    <a:pt x="60796" y="18156"/>
                  </a:lnTo>
                  <a:lnTo>
                    <a:pt x="60796" y="1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80"/>
            <p:cNvSpPr/>
            <p:nvPr/>
          </p:nvSpPr>
          <p:spPr>
            <a:xfrm>
              <a:off x="6645158" y="2545743"/>
              <a:ext cx="358696" cy="109044"/>
            </a:xfrm>
            <a:custGeom>
              <a:avLst/>
              <a:gdLst/>
              <a:ahLst/>
              <a:cxnLst/>
              <a:rect l="l" t="t" r="r" b="b"/>
              <a:pathLst>
                <a:path w="60796" h="18482" extrusionOk="0">
                  <a:moveTo>
                    <a:pt x="1" y="0"/>
                  </a:moveTo>
                  <a:lnTo>
                    <a:pt x="1" y="18482"/>
                  </a:lnTo>
                  <a:lnTo>
                    <a:pt x="60796" y="18482"/>
                  </a:lnTo>
                  <a:lnTo>
                    <a:pt x="60796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80"/>
            <p:cNvSpPr/>
            <p:nvPr/>
          </p:nvSpPr>
          <p:spPr>
            <a:xfrm>
              <a:off x="7155838" y="2352960"/>
              <a:ext cx="311302" cy="107120"/>
            </a:xfrm>
            <a:custGeom>
              <a:avLst/>
              <a:gdLst/>
              <a:ahLst/>
              <a:cxnLst/>
              <a:rect l="l" t="t" r="r" b="b"/>
              <a:pathLst>
                <a:path w="52763" h="18156" extrusionOk="0">
                  <a:moveTo>
                    <a:pt x="0" y="0"/>
                  </a:moveTo>
                  <a:lnTo>
                    <a:pt x="0" y="18155"/>
                  </a:lnTo>
                  <a:lnTo>
                    <a:pt x="52763" y="18155"/>
                  </a:lnTo>
                  <a:lnTo>
                    <a:pt x="52763" y="0"/>
                  </a:lnTo>
                  <a:close/>
                </a:path>
              </a:pathLst>
            </a:custGeom>
            <a:solidFill>
              <a:srgbClr val="4F6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19" name="Google Shape;6919;p80"/>
            <p:cNvGrpSpPr/>
            <p:nvPr/>
          </p:nvGrpSpPr>
          <p:grpSpPr>
            <a:xfrm>
              <a:off x="6808175" y="2078634"/>
              <a:ext cx="452229" cy="684241"/>
              <a:chOff x="6808175" y="2078634"/>
              <a:chExt cx="452229" cy="684241"/>
            </a:xfrm>
          </p:grpSpPr>
          <p:sp>
            <p:nvSpPr>
              <p:cNvPr id="6920" name="Google Shape;6920;p80"/>
              <p:cNvSpPr/>
              <p:nvPr/>
            </p:nvSpPr>
            <p:spPr>
              <a:xfrm>
                <a:off x="7165957" y="2159753"/>
                <a:ext cx="9444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16007" y="18156"/>
                    </a:lnTo>
                    <a:cubicBezTo>
                      <a:pt x="15291" y="11568"/>
                      <a:pt x="12904" y="5350"/>
                      <a:pt x="905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1" name="Google Shape;6921;p80"/>
              <p:cNvSpPr/>
              <p:nvPr/>
            </p:nvSpPr>
            <p:spPr>
              <a:xfrm>
                <a:off x="7085764" y="2536793"/>
                <a:ext cx="61100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5804" y="18156"/>
                    </a:lnTo>
                    <a:cubicBezTo>
                      <a:pt x="5810" y="18084"/>
                      <a:pt x="5813" y="18013"/>
                      <a:pt x="5813" y="17941"/>
                    </a:cubicBezTo>
                    <a:cubicBezTo>
                      <a:pt x="5815" y="17225"/>
                      <a:pt x="5579" y="16528"/>
                      <a:pt x="5146" y="15958"/>
                    </a:cubicBezTo>
                    <a:cubicBezTo>
                      <a:pt x="5764" y="15144"/>
                      <a:pt x="5967" y="14089"/>
                      <a:pt x="5696" y="13103"/>
                    </a:cubicBezTo>
                    <a:cubicBezTo>
                      <a:pt x="6334" y="11805"/>
                      <a:pt x="6339" y="10352"/>
                      <a:pt x="6343" y="9017"/>
                    </a:cubicBezTo>
                    <a:lnTo>
                      <a:pt x="6343" y="8907"/>
                    </a:lnTo>
                    <a:cubicBezTo>
                      <a:pt x="6346" y="8040"/>
                      <a:pt x="6573" y="6922"/>
                      <a:pt x="6952" y="5914"/>
                    </a:cubicBezTo>
                    <a:cubicBezTo>
                      <a:pt x="7745" y="3797"/>
                      <a:pt x="8890" y="1817"/>
                      <a:pt x="103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2" name="Google Shape;6922;p80"/>
              <p:cNvSpPr/>
              <p:nvPr/>
            </p:nvSpPr>
            <p:spPr>
              <a:xfrm>
                <a:off x="6808175" y="2195183"/>
                <a:ext cx="61325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8156" extrusionOk="0">
                    <a:moveTo>
                      <a:pt x="3660" y="0"/>
                    </a:moveTo>
                    <a:cubicBezTo>
                      <a:pt x="1279" y="5051"/>
                      <a:pt x="19" y="10605"/>
                      <a:pt x="14" y="16353"/>
                    </a:cubicBezTo>
                    <a:cubicBezTo>
                      <a:pt x="11" y="16529"/>
                      <a:pt x="0" y="17161"/>
                      <a:pt x="51" y="18156"/>
                    </a:cubicBezTo>
                    <a:lnTo>
                      <a:pt x="10393" y="18156"/>
                    </a:lnTo>
                    <a:lnTo>
                      <a:pt x="10393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3" name="Google Shape;6923;p80"/>
              <p:cNvSpPr/>
              <p:nvPr/>
            </p:nvSpPr>
            <p:spPr>
              <a:xfrm>
                <a:off x="6820441" y="2370778"/>
                <a:ext cx="142320" cy="107126"/>
              </a:xfrm>
              <a:custGeom>
                <a:avLst/>
                <a:gdLst/>
                <a:ahLst/>
                <a:cxnLst/>
                <a:rect l="l" t="t" r="r" b="b"/>
                <a:pathLst>
                  <a:path w="24122" h="18157" extrusionOk="0">
                    <a:moveTo>
                      <a:pt x="0" y="1"/>
                    </a:moveTo>
                    <a:cubicBezTo>
                      <a:pt x="1532" y="5312"/>
                      <a:pt x="4200" y="11690"/>
                      <a:pt x="8823" y="18156"/>
                    </a:cubicBezTo>
                    <a:lnTo>
                      <a:pt x="24122" y="18156"/>
                    </a:lnTo>
                    <a:lnTo>
                      <a:pt x="24122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4" name="Google Shape;6924;p80"/>
              <p:cNvSpPr/>
              <p:nvPr/>
            </p:nvSpPr>
            <p:spPr>
              <a:xfrm>
                <a:off x="6929774" y="2545743"/>
                <a:ext cx="74092" cy="109044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8482" extrusionOk="0">
                    <a:moveTo>
                      <a:pt x="0" y="0"/>
                    </a:moveTo>
                    <a:cubicBezTo>
                      <a:pt x="938" y="1387"/>
                      <a:pt x="1707" y="2855"/>
                      <a:pt x="2285" y="4397"/>
                    </a:cubicBezTo>
                    <a:cubicBezTo>
                      <a:pt x="2664" y="5405"/>
                      <a:pt x="2891" y="6523"/>
                      <a:pt x="2895" y="7390"/>
                    </a:cubicBezTo>
                    <a:lnTo>
                      <a:pt x="2895" y="7500"/>
                    </a:lnTo>
                    <a:cubicBezTo>
                      <a:pt x="2898" y="8835"/>
                      <a:pt x="2904" y="10288"/>
                      <a:pt x="3541" y="11586"/>
                    </a:cubicBezTo>
                    <a:cubicBezTo>
                      <a:pt x="3270" y="12572"/>
                      <a:pt x="3473" y="13627"/>
                      <a:pt x="4092" y="14441"/>
                    </a:cubicBezTo>
                    <a:cubicBezTo>
                      <a:pt x="3202" y="15613"/>
                      <a:pt x="3202" y="17235"/>
                      <a:pt x="4092" y="18407"/>
                    </a:cubicBezTo>
                    <a:cubicBezTo>
                      <a:pt x="4072" y="18431"/>
                      <a:pt x="4057" y="18457"/>
                      <a:pt x="4039" y="18482"/>
                    </a:cubicBezTo>
                    <a:lnTo>
                      <a:pt x="12558" y="18482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5" name="Google Shape;6925;p80"/>
              <p:cNvSpPr/>
              <p:nvPr/>
            </p:nvSpPr>
            <p:spPr>
              <a:xfrm>
                <a:off x="7155838" y="2352960"/>
                <a:ext cx="9837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8156" extrusionOk="0">
                    <a:moveTo>
                      <a:pt x="0" y="0"/>
                    </a:moveTo>
                    <a:lnTo>
                      <a:pt x="0" y="18155"/>
                    </a:lnTo>
                    <a:lnTo>
                      <a:pt x="9101" y="18155"/>
                    </a:lnTo>
                    <a:cubicBezTo>
                      <a:pt x="13299" y="11475"/>
                      <a:pt x="15509" y="5056"/>
                      <a:pt x="166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26" name="Google Shape;6926;p80"/>
              <p:cNvGrpSpPr/>
              <p:nvPr/>
            </p:nvGrpSpPr>
            <p:grpSpPr>
              <a:xfrm>
                <a:off x="6821586" y="2078634"/>
                <a:ext cx="426871" cy="684241"/>
                <a:chOff x="6821586" y="2078634"/>
                <a:chExt cx="426871" cy="684241"/>
              </a:xfrm>
            </p:grpSpPr>
            <p:grpSp>
              <p:nvGrpSpPr>
                <p:cNvPr id="6927" name="Google Shape;6927;p80"/>
                <p:cNvGrpSpPr/>
                <p:nvPr/>
              </p:nvGrpSpPr>
              <p:grpSpPr>
                <a:xfrm>
                  <a:off x="6821586" y="2078634"/>
                  <a:ext cx="426871" cy="684241"/>
                  <a:chOff x="6821586" y="2078634"/>
                  <a:chExt cx="426871" cy="684241"/>
                </a:xfrm>
              </p:grpSpPr>
              <p:sp>
                <p:nvSpPr>
                  <p:cNvPr id="6928" name="Google Shape;6928;p80"/>
                  <p:cNvSpPr/>
                  <p:nvPr/>
                </p:nvSpPr>
                <p:spPr>
                  <a:xfrm>
                    <a:off x="6990036" y="2693797"/>
                    <a:ext cx="89963" cy="69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8" h="11708" extrusionOk="0">
                        <a:moveTo>
                          <a:pt x="1" y="0"/>
                        </a:moveTo>
                        <a:lnTo>
                          <a:pt x="1" y="4083"/>
                        </a:lnTo>
                        <a:cubicBezTo>
                          <a:pt x="1" y="8276"/>
                          <a:pt x="3430" y="11707"/>
                          <a:pt x="7623" y="11707"/>
                        </a:cubicBezTo>
                        <a:cubicBezTo>
                          <a:pt x="11816" y="11707"/>
                          <a:pt x="15247" y="8276"/>
                          <a:pt x="15247" y="4083"/>
                        </a:cubicBezTo>
                        <a:lnTo>
                          <a:pt x="15247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9" name="Google Shape;6929;p80"/>
                  <p:cNvSpPr/>
                  <p:nvPr/>
                </p:nvSpPr>
                <p:spPr>
                  <a:xfrm>
                    <a:off x="6968649" y="2671926"/>
                    <a:ext cx="132738" cy="72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2324" extrusionOk="0">
                        <a:moveTo>
                          <a:pt x="1" y="0"/>
                        </a:moveTo>
                        <a:lnTo>
                          <a:pt x="1" y="2864"/>
                        </a:lnTo>
                        <a:cubicBezTo>
                          <a:pt x="1" y="8528"/>
                          <a:pt x="10476" y="12324"/>
                          <a:pt x="11248" y="12324"/>
                        </a:cubicBezTo>
                        <a:cubicBezTo>
                          <a:pt x="12022" y="12324"/>
                          <a:pt x="22498" y="7684"/>
                          <a:pt x="22498" y="2864"/>
                        </a:cubicBezTo>
                        <a:lnTo>
                          <a:pt x="22498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0" name="Google Shape;6930;p80"/>
                  <p:cNvSpPr/>
                  <p:nvPr/>
                </p:nvSpPr>
                <p:spPr>
                  <a:xfrm>
                    <a:off x="6968649" y="2679891"/>
                    <a:ext cx="132738" cy="64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0974" extrusionOk="0">
                        <a:moveTo>
                          <a:pt x="1" y="1"/>
                        </a:moveTo>
                        <a:lnTo>
                          <a:pt x="1" y="1514"/>
                        </a:lnTo>
                        <a:cubicBezTo>
                          <a:pt x="1" y="7178"/>
                          <a:pt x="10476" y="10974"/>
                          <a:pt x="11248" y="10974"/>
                        </a:cubicBezTo>
                        <a:cubicBezTo>
                          <a:pt x="12022" y="10974"/>
                          <a:pt x="22498" y="6335"/>
                          <a:pt x="22498" y="1514"/>
                        </a:cubicBezTo>
                        <a:lnTo>
                          <a:pt x="22498" y="1"/>
                        </a:lnTo>
                        <a:cubicBezTo>
                          <a:pt x="22498" y="4821"/>
                          <a:pt x="12022" y="9459"/>
                          <a:pt x="11248" y="9459"/>
                        </a:cubicBezTo>
                        <a:cubicBezTo>
                          <a:pt x="10476" y="9459"/>
                          <a:pt x="1" y="5665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1" name="Google Shape;6931;p80"/>
                  <p:cNvSpPr/>
                  <p:nvPr/>
                </p:nvSpPr>
                <p:spPr>
                  <a:xfrm>
                    <a:off x="6969091" y="2693467"/>
                    <a:ext cx="131729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7" h="1994" extrusionOk="0">
                        <a:moveTo>
                          <a:pt x="52" y="1"/>
                        </a:moveTo>
                        <a:cubicBezTo>
                          <a:pt x="34" y="1"/>
                          <a:pt x="18" y="4"/>
                          <a:pt x="1" y="4"/>
                        </a:cubicBezTo>
                        <a:cubicBezTo>
                          <a:pt x="122" y="701"/>
                          <a:pt x="392" y="1367"/>
                          <a:pt x="778" y="1994"/>
                        </a:cubicBezTo>
                        <a:lnTo>
                          <a:pt x="21362" y="1994"/>
                        </a:lnTo>
                        <a:cubicBezTo>
                          <a:pt x="21834" y="1347"/>
                          <a:pt x="22173" y="680"/>
                          <a:pt x="22326" y="2"/>
                        </a:cubicBezTo>
                        <a:cubicBezTo>
                          <a:pt x="22316" y="2"/>
                          <a:pt x="22307" y="1"/>
                          <a:pt x="22297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2" name="Google Shape;6932;p80"/>
                  <p:cNvSpPr/>
                  <p:nvPr/>
                </p:nvSpPr>
                <p:spPr>
                  <a:xfrm>
                    <a:off x="6821586" y="2078634"/>
                    <a:ext cx="426871" cy="54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51" h="92321" extrusionOk="0">
                        <a:moveTo>
                          <a:pt x="36174" y="1"/>
                        </a:moveTo>
                        <a:cubicBezTo>
                          <a:pt x="16216" y="1"/>
                          <a:pt x="37" y="16180"/>
                          <a:pt x="37" y="36140"/>
                        </a:cubicBezTo>
                        <a:cubicBezTo>
                          <a:pt x="37" y="36140"/>
                          <a:pt x="0" y="37141"/>
                          <a:pt x="140" y="38891"/>
                        </a:cubicBezTo>
                        <a:cubicBezTo>
                          <a:pt x="143" y="38928"/>
                          <a:pt x="147" y="38965"/>
                          <a:pt x="149" y="39003"/>
                        </a:cubicBezTo>
                        <a:cubicBezTo>
                          <a:pt x="164" y="39192"/>
                          <a:pt x="182" y="39386"/>
                          <a:pt x="201" y="39590"/>
                        </a:cubicBezTo>
                        <a:cubicBezTo>
                          <a:pt x="222" y="39817"/>
                          <a:pt x="246" y="40044"/>
                          <a:pt x="273" y="40271"/>
                        </a:cubicBezTo>
                        <a:cubicBezTo>
                          <a:pt x="281" y="40354"/>
                          <a:pt x="292" y="40436"/>
                          <a:pt x="301" y="40521"/>
                        </a:cubicBezTo>
                        <a:cubicBezTo>
                          <a:pt x="313" y="40621"/>
                          <a:pt x="325" y="40722"/>
                          <a:pt x="337" y="40822"/>
                        </a:cubicBezTo>
                        <a:cubicBezTo>
                          <a:pt x="1211" y="47845"/>
                          <a:pt x="4544" y="61615"/>
                          <a:pt x="17111" y="74112"/>
                        </a:cubicBezTo>
                        <a:cubicBezTo>
                          <a:pt x="19581" y="76568"/>
                          <a:pt x="21548" y="79501"/>
                          <a:pt x="22771" y="82763"/>
                        </a:cubicBezTo>
                        <a:cubicBezTo>
                          <a:pt x="23307" y="84192"/>
                          <a:pt x="23522" y="85567"/>
                          <a:pt x="23526" y="86552"/>
                        </a:cubicBezTo>
                        <a:cubicBezTo>
                          <a:pt x="23540" y="90527"/>
                          <a:pt x="23421" y="92321"/>
                          <a:pt x="36174" y="92321"/>
                        </a:cubicBezTo>
                        <a:cubicBezTo>
                          <a:pt x="48929" y="92321"/>
                          <a:pt x="48811" y="90527"/>
                          <a:pt x="48825" y="86552"/>
                        </a:cubicBezTo>
                        <a:cubicBezTo>
                          <a:pt x="48828" y="85567"/>
                          <a:pt x="49043" y="84192"/>
                          <a:pt x="49579" y="82763"/>
                        </a:cubicBezTo>
                        <a:cubicBezTo>
                          <a:pt x="50802" y="79501"/>
                          <a:pt x="52769" y="76568"/>
                          <a:pt x="55240" y="74112"/>
                        </a:cubicBezTo>
                        <a:cubicBezTo>
                          <a:pt x="67806" y="61615"/>
                          <a:pt x="71138" y="47845"/>
                          <a:pt x="72011" y="40822"/>
                        </a:cubicBezTo>
                        <a:cubicBezTo>
                          <a:pt x="72025" y="40722"/>
                          <a:pt x="72038" y="40621"/>
                          <a:pt x="72050" y="40521"/>
                        </a:cubicBezTo>
                        <a:cubicBezTo>
                          <a:pt x="72059" y="40436"/>
                          <a:pt x="72069" y="40354"/>
                          <a:pt x="72078" y="40271"/>
                        </a:cubicBezTo>
                        <a:cubicBezTo>
                          <a:pt x="72104" y="40044"/>
                          <a:pt x="72127" y="39817"/>
                          <a:pt x="72149" y="39590"/>
                        </a:cubicBezTo>
                        <a:cubicBezTo>
                          <a:pt x="72169" y="39386"/>
                          <a:pt x="72186" y="39192"/>
                          <a:pt x="72202" y="39003"/>
                        </a:cubicBezTo>
                        <a:cubicBezTo>
                          <a:pt x="72205" y="38966"/>
                          <a:pt x="72207" y="38928"/>
                          <a:pt x="72211" y="38891"/>
                        </a:cubicBezTo>
                        <a:cubicBezTo>
                          <a:pt x="72350" y="37141"/>
                          <a:pt x="72314" y="36140"/>
                          <a:pt x="72314" y="36140"/>
                        </a:cubicBezTo>
                        <a:cubicBezTo>
                          <a:pt x="72314" y="16180"/>
                          <a:pt x="56134" y="1"/>
                          <a:pt x="36174" y="1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3" name="Google Shape;6933;p80"/>
                  <p:cNvSpPr/>
                  <p:nvPr/>
                </p:nvSpPr>
                <p:spPr>
                  <a:xfrm>
                    <a:off x="6984514" y="2448953"/>
                    <a:ext cx="101008" cy="16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7866" extrusionOk="0">
                        <a:moveTo>
                          <a:pt x="1" y="0"/>
                        </a:moveTo>
                        <a:lnTo>
                          <a:pt x="4920" y="27866"/>
                        </a:lnTo>
                        <a:lnTo>
                          <a:pt x="12200" y="27866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4" name="Google Shape;6934;p80"/>
                  <p:cNvSpPr/>
                  <p:nvPr/>
                </p:nvSpPr>
                <p:spPr>
                  <a:xfrm>
                    <a:off x="6984514" y="2448953"/>
                    <a:ext cx="101008" cy="140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3892" extrusionOk="0">
                        <a:moveTo>
                          <a:pt x="1" y="0"/>
                        </a:moveTo>
                        <a:lnTo>
                          <a:pt x="4218" y="23891"/>
                        </a:lnTo>
                        <a:lnTo>
                          <a:pt x="12902" y="23891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5" name="Google Shape;6935;p80"/>
                  <p:cNvSpPr/>
                  <p:nvPr/>
                </p:nvSpPr>
                <p:spPr>
                  <a:xfrm>
                    <a:off x="7012451" y="2607162"/>
                    <a:ext cx="45141" cy="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1" h="1051" extrusionOk="0">
                        <a:moveTo>
                          <a:pt x="0" y="1"/>
                        </a:moveTo>
                        <a:lnTo>
                          <a:pt x="185" y="1051"/>
                        </a:lnTo>
                        <a:lnTo>
                          <a:pt x="7465" y="1051"/>
                        </a:lnTo>
                        <a:lnTo>
                          <a:pt x="7650" y="1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6" name="Google Shape;6936;p80"/>
                  <p:cNvSpPr/>
                  <p:nvPr/>
                </p:nvSpPr>
                <p:spPr>
                  <a:xfrm>
                    <a:off x="6968649" y="2664244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7" name="Google Shape;6937;p80"/>
                  <p:cNvSpPr/>
                  <p:nvPr/>
                </p:nvSpPr>
                <p:spPr>
                  <a:xfrm>
                    <a:off x="6968649" y="2667389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22185" y="1"/>
                        </a:moveTo>
                        <a:lnTo>
                          <a:pt x="314" y="2"/>
                        </a:lnTo>
                        <a:cubicBezTo>
                          <a:pt x="113" y="247"/>
                          <a:pt x="3" y="556"/>
                          <a:pt x="1" y="874"/>
                        </a:cubicBezTo>
                        <a:lnTo>
                          <a:pt x="1" y="1880"/>
                        </a:lnTo>
                        <a:cubicBezTo>
                          <a:pt x="1" y="1915"/>
                          <a:pt x="8" y="1948"/>
                          <a:pt x="11" y="1983"/>
                        </a:cubicBezTo>
                        <a:cubicBezTo>
                          <a:pt x="48" y="1990"/>
                          <a:pt x="88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0" y="1994"/>
                          <a:pt x="22449" y="1990"/>
                          <a:pt x="22487" y="1983"/>
                        </a:cubicBezTo>
                        <a:cubicBezTo>
                          <a:pt x="22491" y="1948"/>
                          <a:pt x="22498" y="1915"/>
                          <a:pt x="22498" y="1880"/>
                        </a:cubicBezTo>
                        <a:lnTo>
                          <a:pt x="22498" y="872"/>
                        </a:lnTo>
                        <a:cubicBezTo>
                          <a:pt x="22496" y="554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8" name="Google Shape;6938;p80"/>
                  <p:cNvSpPr/>
                  <p:nvPr/>
                </p:nvSpPr>
                <p:spPr>
                  <a:xfrm>
                    <a:off x="6963510" y="2683549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46" y="1"/>
                        </a:moveTo>
                        <a:cubicBezTo>
                          <a:pt x="19" y="1"/>
                          <a:pt x="0" y="22"/>
                          <a:pt x="0" y="46"/>
                        </a:cubicBezTo>
                        <a:lnTo>
                          <a:pt x="0" y="1951"/>
                        </a:lnTo>
                        <a:cubicBezTo>
                          <a:pt x="0" y="1975"/>
                          <a:pt x="19" y="1996"/>
                          <a:pt x="46" y="1996"/>
                        </a:cubicBezTo>
                        <a:lnTo>
                          <a:pt x="24195" y="1996"/>
                        </a:lnTo>
                        <a:cubicBezTo>
                          <a:pt x="24219" y="1996"/>
                          <a:pt x="24240" y="1975"/>
                          <a:pt x="24240" y="1951"/>
                        </a:cubicBezTo>
                        <a:lnTo>
                          <a:pt x="24240" y="46"/>
                        </a:lnTo>
                        <a:cubicBezTo>
                          <a:pt x="24240" y="22"/>
                          <a:pt x="24219" y="1"/>
                          <a:pt x="24195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9" name="Google Shape;6939;p80"/>
                  <p:cNvSpPr/>
                  <p:nvPr/>
                </p:nvSpPr>
                <p:spPr>
                  <a:xfrm>
                    <a:off x="6968649" y="2642639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1"/>
                          <a:pt x="93" y="4271"/>
                        </a:cubicBezTo>
                        <a:lnTo>
                          <a:pt x="22405" y="4271"/>
                        </a:lnTo>
                        <a:cubicBezTo>
                          <a:pt x="22456" y="4271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0" name="Google Shape;6940;p80"/>
                  <p:cNvSpPr/>
                  <p:nvPr/>
                </p:nvSpPr>
                <p:spPr>
                  <a:xfrm>
                    <a:off x="6968649" y="2643990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642" y="1"/>
                        </a:moveTo>
                        <a:cubicBezTo>
                          <a:pt x="242" y="259"/>
                          <a:pt x="1" y="701"/>
                          <a:pt x="1" y="1177"/>
                        </a:cubicBezTo>
                        <a:lnTo>
                          <a:pt x="1" y="1984"/>
                        </a:lnTo>
                        <a:cubicBezTo>
                          <a:pt x="41" y="1991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91"/>
                          <a:pt x="22498" y="1984"/>
                        </a:cubicBezTo>
                        <a:lnTo>
                          <a:pt x="22498" y="1177"/>
                        </a:lnTo>
                        <a:cubicBezTo>
                          <a:pt x="22496" y="701"/>
                          <a:pt x="22255" y="259"/>
                          <a:pt x="21856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1" name="Google Shape;6941;p80"/>
                  <p:cNvSpPr/>
                  <p:nvPr/>
                </p:nvSpPr>
                <p:spPr>
                  <a:xfrm>
                    <a:off x="6963510" y="26601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7"/>
                          <a:pt x="0" y="998"/>
                        </a:cubicBezTo>
                        <a:cubicBezTo>
                          <a:pt x="2" y="1548"/>
                          <a:pt x="447" y="1993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3"/>
                          <a:pt x="24239" y="1548"/>
                          <a:pt x="24240" y="998"/>
                        </a:cubicBezTo>
                        <a:cubicBezTo>
                          <a:pt x="24239" y="447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2" name="Google Shape;6942;p80"/>
                  <p:cNvSpPr/>
                  <p:nvPr/>
                </p:nvSpPr>
                <p:spPr>
                  <a:xfrm>
                    <a:off x="6968649" y="2617451"/>
                    <a:ext cx="132738" cy="25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0" extrusionOk="0">
                        <a:moveTo>
                          <a:pt x="93" y="0"/>
                        </a:moveTo>
                        <a:cubicBezTo>
                          <a:pt x="43" y="0"/>
                          <a:pt x="1" y="42"/>
                          <a:pt x="1" y="94"/>
                        </a:cubicBezTo>
                        <a:lnTo>
                          <a:pt x="1" y="4176"/>
                        </a:lnTo>
                        <a:cubicBezTo>
                          <a:pt x="1" y="4228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8"/>
                          <a:pt x="22498" y="4176"/>
                        </a:cubicBezTo>
                        <a:lnTo>
                          <a:pt x="22498" y="94"/>
                        </a:lnTo>
                        <a:cubicBezTo>
                          <a:pt x="22498" y="42"/>
                          <a:pt x="22456" y="0"/>
                          <a:pt x="22405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3" name="Google Shape;6943;p80"/>
                  <p:cNvSpPr/>
                  <p:nvPr/>
                </p:nvSpPr>
                <p:spPr>
                  <a:xfrm>
                    <a:off x="6968649" y="2620590"/>
                    <a:ext cx="132738" cy="11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7" extrusionOk="0">
                        <a:moveTo>
                          <a:pt x="314" y="1"/>
                        </a:moveTo>
                        <a:cubicBezTo>
                          <a:pt x="113" y="247"/>
                          <a:pt x="3" y="555"/>
                          <a:pt x="1" y="873"/>
                        </a:cubicBezTo>
                        <a:lnTo>
                          <a:pt x="1" y="1982"/>
                        </a:lnTo>
                        <a:cubicBezTo>
                          <a:pt x="41" y="1989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89"/>
                          <a:pt x="22498" y="1982"/>
                        </a:cubicBezTo>
                        <a:lnTo>
                          <a:pt x="22498" y="873"/>
                        </a:lnTo>
                        <a:cubicBezTo>
                          <a:pt x="22496" y="555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4" name="Google Shape;6944;p80"/>
                  <p:cNvSpPr/>
                  <p:nvPr/>
                </p:nvSpPr>
                <p:spPr>
                  <a:xfrm>
                    <a:off x="6963510" y="2613357"/>
                    <a:ext cx="143022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4" extrusionOk="0">
                        <a:moveTo>
                          <a:pt x="998" y="1"/>
                        </a:moveTo>
                        <a:cubicBezTo>
                          <a:pt x="447" y="2"/>
                          <a:pt x="2" y="448"/>
                          <a:pt x="0" y="996"/>
                        </a:cubicBezTo>
                        <a:cubicBezTo>
                          <a:pt x="2" y="1547"/>
                          <a:pt x="447" y="1992"/>
                          <a:pt x="998" y="1994"/>
                        </a:cubicBezTo>
                        <a:lnTo>
                          <a:pt x="23243" y="1994"/>
                        </a:lnTo>
                        <a:cubicBezTo>
                          <a:pt x="23793" y="1992"/>
                          <a:pt x="24239" y="1547"/>
                          <a:pt x="24240" y="996"/>
                        </a:cubicBezTo>
                        <a:cubicBezTo>
                          <a:pt x="24239" y="448"/>
                          <a:pt x="23793" y="2"/>
                          <a:pt x="23243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5" name="Google Shape;6945;p80"/>
                  <p:cNvSpPr/>
                  <p:nvPr/>
                </p:nvSpPr>
                <p:spPr>
                  <a:xfrm>
                    <a:off x="6850372" y="2107302"/>
                    <a:ext cx="369293" cy="47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92" h="80915" extrusionOk="0">
                        <a:moveTo>
                          <a:pt x="31297" y="0"/>
                        </a:moveTo>
                        <a:cubicBezTo>
                          <a:pt x="14049" y="0"/>
                          <a:pt x="16" y="14032"/>
                          <a:pt x="16" y="31281"/>
                        </a:cubicBezTo>
                        <a:lnTo>
                          <a:pt x="16" y="31387"/>
                        </a:lnTo>
                        <a:lnTo>
                          <a:pt x="13" y="31445"/>
                        </a:lnTo>
                        <a:cubicBezTo>
                          <a:pt x="11" y="31548"/>
                          <a:pt x="1" y="32341"/>
                          <a:pt x="104" y="33646"/>
                        </a:cubicBezTo>
                        <a:lnTo>
                          <a:pt x="104" y="33657"/>
                        </a:lnTo>
                        <a:lnTo>
                          <a:pt x="104" y="33667"/>
                        </a:lnTo>
                        <a:lnTo>
                          <a:pt x="105" y="33683"/>
                        </a:lnTo>
                        <a:lnTo>
                          <a:pt x="111" y="33746"/>
                        </a:lnTo>
                        <a:cubicBezTo>
                          <a:pt x="125" y="33912"/>
                          <a:pt x="139" y="34083"/>
                          <a:pt x="156" y="34265"/>
                        </a:cubicBezTo>
                        <a:cubicBezTo>
                          <a:pt x="175" y="34469"/>
                          <a:pt x="198" y="34667"/>
                          <a:pt x="219" y="34862"/>
                        </a:cubicBezTo>
                        <a:lnTo>
                          <a:pt x="245" y="35093"/>
                        </a:lnTo>
                        <a:lnTo>
                          <a:pt x="257" y="35191"/>
                        </a:lnTo>
                        <a:cubicBezTo>
                          <a:pt x="264" y="35241"/>
                          <a:pt x="270" y="35290"/>
                          <a:pt x="277" y="35341"/>
                        </a:cubicBezTo>
                        <a:lnTo>
                          <a:pt x="278" y="35353"/>
                        </a:lnTo>
                        <a:lnTo>
                          <a:pt x="278" y="35364"/>
                        </a:lnTo>
                        <a:cubicBezTo>
                          <a:pt x="1082" y="41822"/>
                          <a:pt x="4150" y="54364"/>
                          <a:pt x="15656" y="65807"/>
                        </a:cubicBezTo>
                        <a:cubicBezTo>
                          <a:pt x="18711" y="68844"/>
                          <a:pt x="20993" y="72340"/>
                          <a:pt x="22440" y="76197"/>
                        </a:cubicBezTo>
                        <a:cubicBezTo>
                          <a:pt x="22707" y="76910"/>
                          <a:pt x="22927" y="77638"/>
                          <a:pt x="23098" y="78379"/>
                        </a:cubicBezTo>
                        <a:cubicBezTo>
                          <a:pt x="23441" y="79855"/>
                          <a:pt x="24733" y="80914"/>
                          <a:pt x="26250" y="80914"/>
                        </a:cubicBezTo>
                        <a:lnTo>
                          <a:pt x="36339" y="80914"/>
                        </a:lnTo>
                        <a:cubicBezTo>
                          <a:pt x="37855" y="80914"/>
                          <a:pt x="39148" y="79855"/>
                          <a:pt x="39491" y="78379"/>
                        </a:cubicBezTo>
                        <a:cubicBezTo>
                          <a:pt x="39662" y="77638"/>
                          <a:pt x="39882" y="76910"/>
                          <a:pt x="40149" y="76197"/>
                        </a:cubicBezTo>
                        <a:cubicBezTo>
                          <a:pt x="41596" y="72340"/>
                          <a:pt x="43879" y="68844"/>
                          <a:pt x="46933" y="65807"/>
                        </a:cubicBezTo>
                        <a:cubicBezTo>
                          <a:pt x="58441" y="54364"/>
                          <a:pt x="61509" y="41822"/>
                          <a:pt x="62312" y="35364"/>
                        </a:cubicBezTo>
                        <a:lnTo>
                          <a:pt x="62314" y="35351"/>
                        </a:lnTo>
                        <a:lnTo>
                          <a:pt x="62314" y="35341"/>
                        </a:lnTo>
                        <a:cubicBezTo>
                          <a:pt x="62321" y="35290"/>
                          <a:pt x="62326" y="35240"/>
                          <a:pt x="62333" y="35191"/>
                        </a:cubicBezTo>
                        <a:lnTo>
                          <a:pt x="62346" y="35091"/>
                        </a:lnTo>
                        <a:lnTo>
                          <a:pt x="62370" y="34871"/>
                        </a:lnTo>
                        <a:cubicBezTo>
                          <a:pt x="62393" y="34667"/>
                          <a:pt x="62414" y="34469"/>
                          <a:pt x="62433" y="34272"/>
                        </a:cubicBezTo>
                        <a:cubicBezTo>
                          <a:pt x="62452" y="34083"/>
                          <a:pt x="62466" y="33912"/>
                          <a:pt x="62480" y="33746"/>
                        </a:cubicBezTo>
                        <a:lnTo>
                          <a:pt x="62485" y="33681"/>
                        </a:lnTo>
                        <a:lnTo>
                          <a:pt x="62487" y="33662"/>
                        </a:lnTo>
                        <a:cubicBezTo>
                          <a:pt x="62592" y="32338"/>
                          <a:pt x="62581" y="31543"/>
                          <a:pt x="62580" y="31443"/>
                        </a:cubicBezTo>
                        <a:lnTo>
                          <a:pt x="62574" y="31345"/>
                        </a:lnTo>
                        <a:lnTo>
                          <a:pt x="62576" y="31281"/>
                        </a:lnTo>
                        <a:cubicBezTo>
                          <a:pt x="62576" y="14032"/>
                          <a:pt x="48544" y="0"/>
                          <a:pt x="31297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6" name="Google Shape;6946;p80"/>
                  <p:cNvSpPr/>
                  <p:nvPr/>
                </p:nvSpPr>
                <p:spPr>
                  <a:xfrm>
                    <a:off x="6963510" y="26367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8"/>
                          <a:pt x="0" y="998"/>
                        </a:cubicBezTo>
                        <a:cubicBezTo>
                          <a:pt x="2" y="1548"/>
                          <a:pt x="447" y="1994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4"/>
                          <a:pt x="24239" y="1548"/>
                          <a:pt x="24240" y="998"/>
                        </a:cubicBezTo>
                        <a:cubicBezTo>
                          <a:pt x="24239" y="448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947" name="Google Shape;6947;p80"/>
                <p:cNvSpPr/>
                <p:nvPr/>
              </p:nvSpPr>
              <p:spPr>
                <a:xfrm>
                  <a:off x="7046588" y="2275942"/>
                  <a:ext cx="173076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5" h="19304" extrusionOk="0">
                      <a:moveTo>
                        <a:pt x="0" y="0"/>
                      </a:moveTo>
                      <a:lnTo>
                        <a:pt x="0" y="19303"/>
                      </a:lnTo>
                      <a:lnTo>
                        <a:pt x="25725" y="19303"/>
                      </a:lnTo>
                      <a:cubicBezTo>
                        <a:pt x="27782" y="14272"/>
                        <a:pt x="28673" y="9841"/>
                        <a:pt x="29054" y="6781"/>
                      </a:cubicBezTo>
                      <a:lnTo>
                        <a:pt x="29055" y="6770"/>
                      </a:lnTo>
                      <a:lnTo>
                        <a:pt x="29057" y="6758"/>
                      </a:lnTo>
                      <a:cubicBezTo>
                        <a:pt x="29064" y="6707"/>
                        <a:pt x="29069" y="6657"/>
                        <a:pt x="29075" y="6608"/>
                      </a:cubicBezTo>
                      <a:lnTo>
                        <a:pt x="29087" y="6508"/>
                      </a:lnTo>
                      <a:lnTo>
                        <a:pt x="29113" y="6288"/>
                      </a:lnTo>
                      <a:cubicBezTo>
                        <a:pt x="29136" y="6084"/>
                        <a:pt x="29157" y="5886"/>
                        <a:pt x="29176" y="5689"/>
                      </a:cubicBezTo>
                      <a:cubicBezTo>
                        <a:pt x="29193" y="5500"/>
                        <a:pt x="29209" y="5329"/>
                        <a:pt x="29221" y="5163"/>
                      </a:cubicBezTo>
                      <a:lnTo>
                        <a:pt x="29227" y="5098"/>
                      </a:lnTo>
                      <a:lnTo>
                        <a:pt x="29228" y="5079"/>
                      </a:lnTo>
                      <a:cubicBezTo>
                        <a:pt x="29335" y="3755"/>
                        <a:pt x="29323" y="2960"/>
                        <a:pt x="29321" y="2860"/>
                      </a:cubicBezTo>
                      <a:lnTo>
                        <a:pt x="29316" y="2762"/>
                      </a:lnTo>
                      <a:lnTo>
                        <a:pt x="29317" y="2698"/>
                      </a:lnTo>
                      <a:cubicBezTo>
                        <a:pt x="29317" y="1789"/>
                        <a:pt x="29277" y="890"/>
                        <a:pt x="29200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8" name="Google Shape;6948;p80"/>
                <p:cNvSpPr/>
                <p:nvPr/>
              </p:nvSpPr>
              <p:spPr>
                <a:xfrm>
                  <a:off x="7046588" y="2107680"/>
                  <a:ext cx="168811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2" h="24598" extrusionOk="0">
                      <a:moveTo>
                        <a:pt x="0" y="1"/>
                      </a:moveTo>
                      <a:lnTo>
                        <a:pt x="0" y="24597"/>
                      </a:lnTo>
                      <a:lnTo>
                        <a:pt x="28612" y="24597"/>
                      </a:lnTo>
                      <a:cubicBezTo>
                        <a:pt x="25701" y="11138"/>
                        <a:pt x="14102" y="876"/>
                        <a:pt x="0" y="1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9" name="Google Shape;6949;p80"/>
                <p:cNvSpPr/>
                <p:nvPr/>
              </p:nvSpPr>
              <p:spPr>
                <a:xfrm>
                  <a:off x="6850372" y="2275942"/>
                  <a:ext cx="173082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6" h="19304" extrusionOk="0">
                      <a:moveTo>
                        <a:pt x="133" y="0"/>
                      </a:moveTo>
                      <a:cubicBezTo>
                        <a:pt x="58" y="890"/>
                        <a:pt x="16" y="1789"/>
                        <a:pt x="16" y="2698"/>
                      </a:cubicBezTo>
                      <a:lnTo>
                        <a:pt x="16" y="2804"/>
                      </a:lnTo>
                      <a:lnTo>
                        <a:pt x="13" y="2862"/>
                      </a:lnTo>
                      <a:cubicBezTo>
                        <a:pt x="11" y="2965"/>
                        <a:pt x="1" y="3758"/>
                        <a:pt x="104" y="5065"/>
                      </a:cubicBezTo>
                      <a:lnTo>
                        <a:pt x="104" y="5075"/>
                      </a:lnTo>
                      <a:lnTo>
                        <a:pt x="104" y="5086"/>
                      </a:lnTo>
                      <a:lnTo>
                        <a:pt x="105" y="5100"/>
                      </a:lnTo>
                      <a:lnTo>
                        <a:pt x="111" y="5163"/>
                      </a:lnTo>
                      <a:cubicBezTo>
                        <a:pt x="125" y="5329"/>
                        <a:pt x="139" y="5500"/>
                        <a:pt x="156" y="5682"/>
                      </a:cubicBezTo>
                      <a:cubicBezTo>
                        <a:pt x="175" y="5886"/>
                        <a:pt x="198" y="6084"/>
                        <a:pt x="219" y="6279"/>
                      </a:cubicBezTo>
                      <a:lnTo>
                        <a:pt x="245" y="6510"/>
                      </a:lnTo>
                      <a:lnTo>
                        <a:pt x="257" y="6608"/>
                      </a:lnTo>
                      <a:cubicBezTo>
                        <a:pt x="264" y="6658"/>
                        <a:pt x="270" y="6709"/>
                        <a:pt x="277" y="6758"/>
                      </a:cubicBezTo>
                      <a:lnTo>
                        <a:pt x="278" y="6770"/>
                      </a:lnTo>
                      <a:lnTo>
                        <a:pt x="278" y="6781"/>
                      </a:lnTo>
                      <a:cubicBezTo>
                        <a:pt x="661" y="9843"/>
                        <a:pt x="1552" y="14272"/>
                        <a:pt x="3608" y="19303"/>
                      </a:cubicBezTo>
                      <a:lnTo>
                        <a:pt x="29333" y="19303"/>
                      </a:lnTo>
                      <a:lnTo>
                        <a:pt x="29335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0" name="Google Shape;6950;p80"/>
                <p:cNvSpPr/>
                <p:nvPr/>
              </p:nvSpPr>
              <p:spPr>
                <a:xfrm>
                  <a:off x="6882243" y="2412957"/>
                  <a:ext cx="141211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4" h="29109" extrusionOk="0">
                      <a:moveTo>
                        <a:pt x="0" y="1"/>
                      </a:moveTo>
                      <a:cubicBezTo>
                        <a:pt x="2303" y="4529"/>
                        <a:pt x="5584" y="9356"/>
                        <a:pt x="10256" y="14001"/>
                      </a:cubicBezTo>
                      <a:cubicBezTo>
                        <a:pt x="13309" y="17038"/>
                        <a:pt x="15593" y="20534"/>
                        <a:pt x="17039" y="24391"/>
                      </a:cubicBezTo>
                      <a:cubicBezTo>
                        <a:pt x="17307" y="25104"/>
                        <a:pt x="17527" y="25832"/>
                        <a:pt x="17698" y="26573"/>
                      </a:cubicBezTo>
                      <a:cubicBezTo>
                        <a:pt x="18040" y="28049"/>
                        <a:pt x="19333" y="29108"/>
                        <a:pt x="20850" y="29108"/>
                      </a:cubicBezTo>
                      <a:lnTo>
                        <a:pt x="23933" y="29108"/>
                      </a:lnTo>
                      <a:lnTo>
                        <a:pt x="23933" y="1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1" name="Google Shape;6951;p80"/>
                <p:cNvSpPr/>
                <p:nvPr/>
              </p:nvSpPr>
              <p:spPr>
                <a:xfrm>
                  <a:off x="6854637" y="2107680"/>
                  <a:ext cx="168817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3" h="24598" extrusionOk="0">
                      <a:moveTo>
                        <a:pt x="28612" y="1"/>
                      </a:moveTo>
                      <a:cubicBezTo>
                        <a:pt x="14512" y="876"/>
                        <a:pt x="2911" y="11138"/>
                        <a:pt x="1" y="24597"/>
                      </a:cubicBezTo>
                      <a:lnTo>
                        <a:pt x="28612" y="24597"/>
                      </a:lnTo>
                      <a:lnTo>
                        <a:pt x="28612" y="1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2" name="Google Shape;6952;p80"/>
                <p:cNvSpPr/>
                <p:nvPr/>
              </p:nvSpPr>
              <p:spPr>
                <a:xfrm>
                  <a:off x="7046588" y="2412957"/>
                  <a:ext cx="141205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3" h="29109" extrusionOk="0">
                      <a:moveTo>
                        <a:pt x="0" y="1"/>
                      </a:moveTo>
                      <a:lnTo>
                        <a:pt x="0" y="29108"/>
                      </a:lnTo>
                      <a:lnTo>
                        <a:pt x="3084" y="29108"/>
                      </a:lnTo>
                      <a:cubicBezTo>
                        <a:pt x="4600" y="29108"/>
                        <a:pt x="5893" y="28049"/>
                        <a:pt x="6235" y="26573"/>
                      </a:cubicBezTo>
                      <a:cubicBezTo>
                        <a:pt x="6407" y="25832"/>
                        <a:pt x="6627" y="25104"/>
                        <a:pt x="6894" y="24391"/>
                      </a:cubicBezTo>
                      <a:cubicBezTo>
                        <a:pt x="8341" y="20534"/>
                        <a:pt x="10622" y="17038"/>
                        <a:pt x="13678" y="14001"/>
                      </a:cubicBezTo>
                      <a:cubicBezTo>
                        <a:pt x="18349" y="9356"/>
                        <a:pt x="21630" y="4529"/>
                        <a:pt x="23933" y="1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953" name="Google Shape;6953;p80"/>
          <p:cNvGrpSpPr/>
          <p:nvPr/>
        </p:nvGrpSpPr>
        <p:grpSpPr>
          <a:xfrm>
            <a:off x="5795610" y="2063018"/>
            <a:ext cx="671358" cy="671358"/>
            <a:chOff x="6535625" y="760425"/>
            <a:chExt cx="1665900" cy="1665900"/>
          </a:xfrm>
        </p:grpSpPr>
        <p:sp>
          <p:nvSpPr>
            <p:cNvPr id="6954" name="Google Shape;6954;p80"/>
            <p:cNvSpPr/>
            <p:nvPr/>
          </p:nvSpPr>
          <p:spPr>
            <a:xfrm>
              <a:off x="6535625" y="760425"/>
              <a:ext cx="1665900" cy="16659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80"/>
            <p:cNvSpPr/>
            <p:nvPr/>
          </p:nvSpPr>
          <p:spPr>
            <a:xfrm>
              <a:off x="6713675" y="1116525"/>
              <a:ext cx="1309800" cy="13098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80"/>
            <p:cNvSpPr/>
            <p:nvPr/>
          </p:nvSpPr>
          <p:spPr>
            <a:xfrm>
              <a:off x="6831275" y="1351725"/>
              <a:ext cx="1074600" cy="1074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80"/>
            <p:cNvSpPr/>
            <p:nvPr/>
          </p:nvSpPr>
          <p:spPr>
            <a:xfrm>
              <a:off x="6942425" y="1574025"/>
              <a:ext cx="852300" cy="852300"/>
            </a:xfrm>
            <a:prstGeom prst="ellipse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8" name="Google Shape;6958;p80"/>
          <p:cNvGrpSpPr/>
          <p:nvPr/>
        </p:nvGrpSpPr>
        <p:grpSpPr>
          <a:xfrm>
            <a:off x="732427" y="3731418"/>
            <a:ext cx="1340789" cy="640830"/>
            <a:chOff x="238125" y="1151100"/>
            <a:chExt cx="7139450" cy="3412300"/>
          </a:xfrm>
        </p:grpSpPr>
        <p:sp>
          <p:nvSpPr>
            <p:cNvPr id="6959" name="Google Shape;6959;p80"/>
            <p:cNvSpPr/>
            <p:nvPr/>
          </p:nvSpPr>
          <p:spPr>
            <a:xfrm>
              <a:off x="3468350" y="4223875"/>
              <a:ext cx="679000" cy="339525"/>
            </a:xfrm>
            <a:custGeom>
              <a:avLst/>
              <a:gdLst/>
              <a:ahLst/>
              <a:cxnLst/>
              <a:rect l="l" t="t" r="r" b="b"/>
              <a:pathLst>
                <a:path w="27160" h="13581" extrusionOk="0">
                  <a:moveTo>
                    <a:pt x="13580" y="1"/>
                  </a:moveTo>
                  <a:cubicBezTo>
                    <a:pt x="6083" y="1"/>
                    <a:pt x="0" y="6077"/>
                    <a:pt x="0" y="13580"/>
                  </a:cubicBezTo>
                  <a:lnTo>
                    <a:pt x="27159" y="13580"/>
                  </a:lnTo>
                  <a:cubicBezTo>
                    <a:pt x="27159" y="6077"/>
                    <a:pt x="21083" y="1"/>
                    <a:pt x="1358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80"/>
            <p:cNvSpPr/>
            <p:nvPr/>
          </p:nvSpPr>
          <p:spPr>
            <a:xfrm>
              <a:off x="3730250" y="3276125"/>
              <a:ext cx="147275" cy="956575"/>
            </a:xfrm>
            <a:custGeom>
              <a:avLst/>
              <a:gdLst/>
              <a:ahLst/>
              <a:cxnLst/>
              <a:rect l="l" t="t" r="r" b="b"/>
              <a:pathLst>
                <a:path w="5891" h="38263" extrusionOk="0">
                  <a:moveTo>
                    <a:pt x="3276" y="0"/>
                  </a:moveTo>
                  <a:lnTo>
                    <a:pt x="0" y="38263"/>
                  </a:lnTo>
                  <a:lnTo>
                    <a:pt x="5890" y="3819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80"/>
            <p:cNvSpPr/>
            <p:nvPr/>
          </p:nvSpPr>
          <p:spPr>
            <a:xfrm>
              <a:off x="3796275" y="3875600"/>
              <a:ext cx="839350" cy="630550"/>
            </a:xfrm>
            <a:custGeom>
              <a:avLst/>
              <a:gdLst/>
              <a:ahLst/>
              <a:cxnLst/>
              <a:rect l="l" t="t" r="r" b="b"/>
              <a:pathLst>
                <a:path w="33574" h="25222" extrusionOk="0">
                  <a:moveTo>
                    <a:pt x="32291" y="1"/>
                  </a:moveTo>
                  <a:lnTo>
                    <a:pt x="1" y="23463"/>
                  </a:lnTo>
                  <a:lnTo>
                    <a:pt x="1277" y="25222"/>
                  </a:lnTo>
                  <a:lnTo>
                    <a:pt x="33574" y="1759"/>
                  </a:lnTo>
                  <a:lnTo>
                    <a:pt x="322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80"/>
            <p:cNvSpPr/>
            <p:nvPr/>
          </p:nvSpPr>
          <p:spPr>
            <a:xfrm>
              <a:off x="6240475" y="3130600"/>
              <a:ext cx="1137100" cy="1432800"/>
            </a:xfrm>
            <a:custGeom>
              <a:avLst/>
              <a:gdLst/>
              <a:ahLst/>
              <a:cxnLst/>
              <a:rect l="l" t="t" r="r" b="b"/>
              <a:pathLst>
                <a:path w="45484" h="57312" extrusionOk="0">
                  <a:moveTo>
                    <a:pt x="30704" y="0"/>
                  </a:moveTo>
                  <a:lnTo>
                    <a:pt x="0" y="13745"/>
                  </a:lnTo>
                  <a:cubicBezTo>
                    <a:pt x="6979" y="27270"/>
                    <a:pt x="11042" y="42111"/>
                    <a:pt x="11917" y="57311"/>
                  </a:cubicBezTo>
                  <a:lnTo>
                    <a:pt x="45484" y="57311"/>
                  </a:lnTo>
                  <a:cubicBezTo>
                    <a:pt x="44594" y="37118"/>
                    <a:pt x="39525" y="17683"/>
                    <a:pt x="3070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80"/>
            <p:cNvSpPr/>
            <p:nvPr/>
          </p:nvSpPr>
          <p:spPr>
            <a:xfrm>
              <a:off x="5243900" y="1696775"/>
              <a:ext cx="1764175" cy="1777475"/>
            </a:xfrm>
            <a:custGeom>
              <a:avLst/>
              <a:gdLst/>
              <a:ahLst/>
              <a:cxnLst/>
              <a:rect l="l" t="t" r="r" b="b"/>
              <a:pathLst>
                <a:path w="70567" h="71099" extrusionOk="0">
                  <a:moveTo>
                    <a:pt x="18573" y="1"/>
                  </a:moveTo>
                  <a:lnTo>
                    <a:pt x="0" y="28008"/>
                  </a:lnTo>
                  <a:cubicBezTo>
                    <a:pt x="16938" y="38505"/>
                    <a:pt x="30711" y="53395"/>
                    <a:pt x="39863" y="71098"/>
                  </a:cubicBezTo>
                  <a:lnTo>
                    <a:pt x="70567" y="57353"/>
                  </a:lnTo>
                  <a:cubicBezTo>
                    <a:pt x="63753" y="43719"/>
                    <a:pt x="54712" y="31125"/>
                    <a:pt x="43629" y="20042"/>
                  </a:cubicBezTo>
                  <a:cubicBezTo>
                    <a:pt x="36049" y="12449"/>
                    <a:pt x="27642" y="5725"/>
                    <a:pt x="1857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80"/>
            <p:cNvSpPr/>
            <p:nvPr/>
          </p:nvSpPr>
          <p:spPr>
            <a:xfrm>
              <a:off x="3812150" y="1151100"/>
              <a:ext cx="1896075" cy="1245900"/>
            </a:xfrm>
            <a:custGeom>
              <a:avLst/>
              <a:gdLst/>
              <a:ahLst/>
              <a:cxnLst/>
              <a:rect l="l" t="t" r="r" b="b"/>
              <a:pathLst>
                <a:path w="75843" h="49836" extrusionOk="0">
                  <a:moveTo>
                    <a:pt x="0" y="0"/>
                  </a:moveTo>
                  <a:lnTo>
                    <a:pt x="0" y="33518"/>
                  </a:lnTo>
                  <a:cubicBezTo>
                    <a:pt x="20987" y="33552"/>
                    <a:pt x="40615" y="39518"/>
                    <a:pt x="57270" y="49835"/>
                  </a:cubicBezTo>
                  <a:lnTo>
                    <a:pt x="75843" y="21828"/>
                  </a:lnTo>
                  <a:cubicBezTo>
                    <a:pt x="53339" y="7641"/>
                    <a:pt x="27256" y="28"/>
                    <a:pt x="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80"/>
            <p:cNvSpPr/>
            <p:nvPr/>
          </p:nvSpPr>
          <p:spPr>
            <a:xfrm>
              <a:off x="1910550" y="1151100"/>
              <a:ext cx="1901625" cy="1244175"/>
            </a:xfrm>
            <a:custGeom>
              <a:avLst/>
              <a:gdLst/>
              <a:ahLst/>
              <a:cxnLst/>
              <a:rect l="l" t="t" r="r" b="b"/>
              <a:pathLst>
                <a:path w="76065" h="49767" extrusionOk="0">
                  <a:moveTo>
                    <a:pt x="75892" y="0"/>
                  </a:moveTo>
                  <a:cubicBezTo>
                    <a:pt x="48629" y="0"/>
                    <a:pt x="22525" y="7579"/>
                    <a:pt x="1" y="21745"/>
                  </a:cubicBezTo>
                  <a:lnTo>
                    <a:pt x="18574" y="49766"/>
                  </a:lnTo>
                  <a:cubicBezTo>
                    <a:pt x="35250" y="39463"/>
                    <a:pt x="54898" y="33518"/>
                    <a:pt x="75892" y="33518"/>
                  </a:cubicBezTo>
                  <a:lnTo>
                    <a:pt x="76064" y="33518"/>
                  </a:lnTo>
                  <a:lnTo>
                    <a:pt x="7606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80"/>
            <p:cNvSpPr/>
            <p:nvPr/>
          </p:nvSpPr>
          <p:spPr>
            <a:xfrm>
              <a:off x="608475" y="1694725"/>
              <a:ext cx="1766425" cy="1778150"/>
            </a:xfrm>
            <a:custGeom>
              <a:avLst/>
              <a:gdLst/>
              <a:ahLst/>
              <a:cxnLst/>
              <a:rect l="l" t="t" r="r" b="b"/>
              <a:pathLst>
                <a:path w="70657" h="71126" extrusionOk="0">
                  <a:moveTo>
                    <a:pt x="52084" y="0"/>
                  </a:moveTo>
                  <a:cubicBezTo>
                    <a:pt x="42959" y="5745"/>
                    <a:pt x="34518" y="12490"/>
                    <a:pt x="26904" y="20124"/>
                  </a:cubicBezTo>
                  <a:cubicBezTo>
                    <a:pt x="15828" y="31194"/>
                    <a:pt x="6800" y="43759"/>
                    <a:pt x="0" y="57373"/>
                  </a:cubicBezTo>
                  <a:lnTo>
                    <a:pt x="30704" y="71125"/>
                  </a:lnTo>
                  <a:cubicBezTo>
                    <a:pt x="39870" y="53401"/>
                    <a:pt x="53677" y="38504"/>
                    <a:pt x="70657" y="28021"/>
                  </a:cubicBezTo>
                  <a:lnTo>
                    <a:pt x="520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80"/>
            <p:cNvSpPr/>
            <p:nvPr/>
          </p:nvSpPr>
          <p:spPr>
            <a:xfrm>
              <a:off x="238125" y="3129050"/>
              <a:ext cx="1137975" cy="1434175"/>
            </a:xfrm>
            <a:custGeom>
              <a:avLst/>
              <a:gdLst/>
              <a:ahLst/>
              <a:cxnLst/>
              <a:rect l="l" t="t" r="r" b="b"/>
              <a:pathLst>
                <a:path w="45519" h="57367" extrusionOk="0">
                  <a:moveTo>
                    <a:pt x="14814" y="0"/>
                  </a:moveTo>
                  <a:cubicBezTo>
                    <a:pt x="5966" y="17697"/>
                    <a:pt x="890" y="37152"/>
                    <a:pt x="0" y="57366"/>
                  </a:cubicBezTo>
                  <a:lnTo>
                    <a:pt x="33566" y="57366"/>
                  </a:lnTo>
                  <a:cubicBezTo>
                    <a:pt x="34442" y="42152"/>
                    <a:pt x="38511" y="27283"/>
                    <a:pt x="45518" y="13745"/>
                  </a:cubicBezTo>
                  <a:lnTo>
                    <a:pt x="1481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80"/>
            <p:cNvSpPr/>
            <p:nvPr/>
          </p:nvSpPr>
          <p:spPr>
            <a:xfrm>
              <a:off x="1924656" y="1941325"/>
              <a:ext cx="3773110" cy="1646329"/>
            </a:xfrm>
            <a:custGeom>
              <a:avLst/>
              <a:gdLst/>
              <a:ahLst/>
              <a:cxnLst/>
              <a:rect l="l" t="t" r="r" b="b"/>
              <a:pathLst>
                <a:path w="148183" h="64657" extrusionOk="0">
                  <a:moveTo>
                    <a:pt x="74043" y="1"/>
                  </a:moveTo>
                  <a:cubicBezTo>
                    <a:pt x="45518" y="1"/>
                    <a:pt x="19504" y="10966"/>
                    <a:pt x="0" y="28932"/>
                  </a:cubicBezTo>
                  <a:lnTo>
                    <a:pt x="35732" y="64657"/>
                  </a:lnTo>
                  <a:cubicBezTo>
                    <a:pt x="45553" y="54774"/>
                    <a:pt x="59167" y="48663"/>
                    <a:pt x="74208" y="48663"/>
                  </a:cubicBezTo>
                  <a:cubicBezTo>
                    <a:pt x="89215" y="48663"/>
                    <a:pt x="102788" y="54739"/>
                    <a:pt x="112623" y="64567"/>
                  </a:cubicBezTo>
                  <a:lnTo>
                    <a:pt x="148182" y="29008"/>
                  </a:lnTo>
                  <a:cubicBezTo>
                    <a:pt x="128671" y="11008"/>
                    <a:pt x="102623" y="1"/>
                    <a:pt x="7404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80"/>
            <p:cNvSpPr/>
            <p:nvPr/>
          </p:nvSpPr>
          <p:spPr>
            <a:xfrm>
              <a:off x="1028863" y="2678027"/>
              <a:ext cx="1805597" cy="1885320"/>
            </a:xfrm>
            <a:custGeom>
              <a:avLst/>
              <a:gdLst/>
              <a:ahLst/>
              <a:cxnLst/>
              <a:rect l="l" t="t" r="r" b="b"/>
              <a:pathLst>
                <a:path w="70912" h="74043" extrusionOk="0">
                  <a:moveTo>
                    <a:pt x="35180" y="0"/>
                  </a:moveTo>
                  <a:cubicBezTo>
                    <a:pt x="14925" y="18642"/>
                    <a:pt x="1697" y="44814"/>
                    <a:pt x="0" y="74042"/>
                  </a:cubicBezTo>
                  <a:lnTo>
                    <a:pt x="55077" y="74042"/>
                  </a:lnTo>
                  <a:cubicBezTo>
                    <a:pt x="55077" y="59084"/>
                    <a:pt x="61118" y="45545"/>
                    <a:pt x="70912" y="35725"/>
                  </a:cubicBezTo>
                  <a:lnTo>
                    <a:pt x="3518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80"/>
            <p:cNvSpPr/>
            <p:nvPr/>
          </p:nvSpPr>
          <p:spPr>
            <a:xfrm>
              <a:off x="4792190" y="2679937"/>
              <a:ext cx="1798951" cy="1883410"/>
            </a:xfrm>
            <a:custGeom>
              <a:avLst/>
              <a:gdLst/>
              <a:ahLst/>
              <a:cxnLst/>
              <a:rect l="l" t="t" r="r" b="b"/>
              <a:pathLst>
                <a:path w="70651" h="73968" extrusionOk="0">
                  <a:moveTo>
                    <a:pt x="35567" y="1"/>
                  </a:moveTo>
                  <a:lnTo>
                    <a:pt x="1" y="35560"/>
                  </a:lnTo>
                  <a:cubicBezTo>
                    <a:pt x="9836" y="45388"/>
                    <a:pt x="15912" y="58967"/>
                    <a:pt x="15912" y="73967"/>
                  </a:cubicBezTo>
                  <a:lnTo>
                    <a:pt x="70650" y="73967"/>
                  </a:lnTo>
                  <a:cubicBezTo>
                    <a:pt x="68954" y="44795"/>
                    <a:pt x="55767" y="18643"/>
                    <a:pt x="3556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1" name="Google Shape;6971;p80"/>
          <p:cNvGrpSpPr/>
          <p:nvPr/>
        </p:nvGrpSpPr>
        <p:grpSpPr>
          <a:xfrm>
            <a:off x="5599650" y="2934699"/>
            <a:ext cx="985357" cy="585764"/>
            <a:chOff x="5145061" y="2881789"/>
            <a:chExt cx="1107641" cy="658458"/>
          </a:xfrm>
        </p:grpSpPr>
        <p:grpSp>
          <p:nvGrpSpPr>
            <p:cNvPr id="6972" name="Google Shape;6972;p80"/>
            <p:cNvGrpSpPr/>
            <p:nvPr/>
          </p:nvGrpSpPr>
          <p:grpSpPr>
            <a:xfrm>
              <a:off x="5722989" y="3244587"/>
              <a:ext cx="529713" cy="295659"/>
              <a:chOff x="5722989" y="3244587"/>
              <a:chExt cx="529713" cy="295659"/>
            </a:xfrm>
          </p:grpSpPr>
          <p:sp>
            <p:nvSpPr>
              <p:cNvPr id="6973" name="Google Shape;6973;p80"/>
              <p:cNvSpPr/>
              <p:nvPr/>
            </p:nvSpPr>
            <p:spPr>
              <a:xfrm>
                <a:off x="5722989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6974" name="Google Shape;6974;p80"/>
              <p:cNvSpPr/>
              <p:nvPr/>
            </p:nvSpPr>
            <p:spPr>
              <a:xfrm>
                <a:off x="6035543" y="3298113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6975" name="Google Shape;6975;p80"/>
            <p:cNvGrpSpPr/>
            <p:nvPr/>
          </p:nvGrpSpPr>
          <p:grpSpPr>
            <a:xfrm>
              <a:off x="5145061" y="3244587"/>
              <a:ext cx="536807" cy="295659"/>
              <a:chOff x="5145061" y="3244587"/>
              <a:chExt cx="536807" cy="295659"/>
            </a:xfrm>
          </p:grpSpPr>
          <p:sp>
            <p:nvSpPr>
              <p:cNvPr id="6976" name="Google Shape;6976;p80"/>
              <p:cNvSpPr/>
              <p:nvPr/>
            </p:nvSpPr>
            <p:spPr>
              <a:xfrm>
                <a:off x="5340522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6977" name="Google Shape;6977;p80"/>
              <p:cNvSpPr/>
              <p:nvPr/>
            </p:nvSpPr>
            <p:spPr>
              <a:xfrm flipH="1">
                <a:off x="5145061" y="3298599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6978" name="Google Shape;6978;p80"/>
            <p:cNvGrpSpPr/>
            <p:nvPr/>
          </p:nvGrpSpPr>
          <p:grpSpPr>
            <a:xfrm>
              <a:off x="5341327" y="2898245"/>
              <a:ext cx="532309" cy="614891"/>
              <a:chOff x="5341327" y="2898245"/>
              <a:chExt cx="532309" cy="614891"/>
            </a:xfrm>
          </p:grpSpPr>
          <p:sp>
            <p:nvSpPr>
              <p:cNvPr id="6979" name="Google Shape;6979;p80"/>
              <p:cNvSpPr/>
              <p:nvPr/>
            </p:nvSpPr>
            <p:spPr>
              <a:xfrm>
                <a:off x="5532290" y="321747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6980" name="Google Shape;6980;p80"/>
              <p:cNvSpPr/>
              <p:nvPr/>
            </p:nvSpPr>
            <p:spPr>
              <a:xfrm flipH="1">
                <a:off x="5341327" y="2898245"/>
                <a:ext cx="217159" cy="33450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6981" name="Google Shape;6981;p80"/>
            <p:cNvGrpSpPr/>
            <p:nvPr/>
          </p:nvGrpSpPr>
          <p:grpSpPr>
            <a:xfrm>
              <a:off x="5532290" y="2881789"/>
              <a:ext cx="620516" cy="305456"/>
              <a:chOff x="5532290" y="2881789"/>
              <a:chExt cx="620516" cy="305456"/>
            </a:xfrm>
          </p:grpSpPr>
          <p:sp>
            <p:nvSpPr>
              <p:cNvPr id="6982" name="Google Shape;6982;p80"/>
              <p:cNvSpPr/>
              <p:nvPr/>
            </p:nvSpPr>
            <p:spPr>
              <a:xfrm>
                <a:off x="5532290" y="289158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6983" name="Google Shape;6983;p80"/>
              <p:cNvSpPr/>
              <p:nvPr/>
            </p:nvSpPr>
            <p:spPr>
              <a:xfrm>
                <a:off x="5837311" y="2881789"/>
                <a:ext cx="315495" cy="288369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</p:grpSp>
      <p:grpSp>
        <p:nvGrpSpPr>
          <p:cNvPr id="6984" name="Google Shape;6984;p80"/>
          <p:cNvGrpSpPr/>
          <p:nvPr/>
        </p:nvGrpSpPr>
        <p:grpSpPr>
          <a:xfrm>
            <a:off x="8178573" y="3726757"/>
            <a:ext cx="269068" cy="645491"/>
            <a:chOff x="7026852" y="3311869"/>
            <a:chExt cx="434331" cy="1041954"/>
          </a:xfrm>
        </p:grpSpPr>
        <p:sp>
          <p:nvSpPr>
            <p:cNvPr id="6985" name="Google Shape;6985;p80"/>
            <p:cNvSpPr/>
            <p:nvPr/>
          </p:nvSpPr>
          <p:spPr>
            <a:xfrm>
              <a:off x="7026852" y="3311869"/>
              <a:ext cx="434331" cy="847405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80"/>
            <p:cNvSpPr/>
            <p:nvPr/>
          </p:nvSpPr>
          <p:spPr>
            <a:xfrm>
              <a:off x="7082395" y="3359392"/>
              <a:ext cx="323321" cy="32332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80"/>
            <p:cNvSpPr/>
            <p:nvPr/>
          </p:nvSpPr>
          <p:spPr>
            <a:xfrm>
              <a:off x="7026852" y="4159239"/>
              <a:ext cx="434331" cy="194585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8" name="Google Shape;6988;p80"/>
          <p:cNvGrpSpPr/>
          <p:nvPr/>
        </p:nvGrpSpPr>
        <p:grpSpPr>
          <a:xfrm>
            <a:off x="6195154" y="3765995"/>
            <a:ext cx="293882" cy="293836"/>
            <a:chOff x="4873519" y="3311869"/>
            <a:chExt cx="499374" cy="499296"/>
          </a:xfrm>
        </p:grpSpPr>
        <p:sp>
          <p:nvSpPr>
            <p:cNvPr id="6989" name="Google Shape;6989;p80"/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80"/>
            <p:cNvSpPr/>
            <p:nvPr/>
          </p:nvSpPr>
          <p:spPr>
            <a:xfrm>
              <a:off x="4894620" y="3329830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1" name="Google Shape;6991;p80"/>
          <p:cNvGrpSpPr/>
          <p:nvPr/>
        </p:nvGrpSpPr>
        <p:grpSpPr>
          <a:xfrm>
            <a:off x="6195154" y="4078366"/>
            <a:ext cx="293882" cy="293882"/>
            <a:chOff x="4873519" y="3875839"/>
            <a:chExt cx="499374" cy="499374"/>
          </a:xfrm>
        </p:grpSpPr>
        <p:sp>
          <p:nvSpPr>
            <p:cNvPr id="6992" name="Google Shape;6992;p80"/>
            <p:cNvSpPr/>
            <p:nvPr/>
          </p:nvSpPr>
          <p:spPr>
            <a:xfrm>
              <a:off x="4873519" y="3875839"/>
              <a:ext cx="499374" cy="499374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80"/>
            <p:cNvSpPr/>
            <p:nvPr/>
          </p:nvSpPr>
          <p:spPr>
            <a:xfrm>
              <a:off x="4894620" y="3893826"/>
              <a:ext cx="202112" cy="182360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4" name="Google Shape;6994;p80"/>
          <p:cNvGrpSpPr/>
          <p:nvPr/>
        </p:nvGrpSpPr>
        <p:grpSpPr>
          <a:xfrm>
            <a:off x="2425681" y="2050319"/>
            <a:ext cx="698104" cy="698208"/>
            <a:chOff x="2565073" y="2075876"/>
            <a:chExt cx="672482" cy="672518"/>
          </a:xfrm>
        </p:grpSpPr>
        <p:sp>
          <p:nvSpPr>
            <p:cNvPr id="6995" name="Google Shape;6995;p80"/>
            <p:cNvSpPr/>
            <p:nvPr/>
          </p:nvSpPr>
          <p:spPr>
            <a:xfrm>
              <a:off x="2642193" y="2530650"/>
              <a:ext cx="419588" cy="217743"/>
            </a:xfrm>
            <a:custGeom>
              <a:avLst/>
              <a:gdLst/>
              <a:ahLst/>
              <a:cxnLst/>
              <a:rect l="l" t="t" r="r" b="b"/>
              <a:pathLst>
                <a:path w="130611" h="67780" extrusionOk="0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80"/>
            <p:cNvSpPr/>
            <p:nvPr/>
          </p:nvSpPr>
          <p:spPr>
            <a:xfrm>
              <a:off x="2910083" y="2420918"/>
              <a:ext cx="327379" cy="312727"/>
            </a:xfrm>
            <a:custGeom>
              <a:avLst/>
              <a:gdLst/>
              <a:ahLst/>
              <a:cxnLst/>
              <a:rect l="l" t="t" r="r" b="b"/>
              <a:pathLst>
                <a:path w="101908" h="97347" extrusionOk="0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80"/>
            <p:cNvSpPr/>
            <p:nvPr/>
          </p:nvSpPr>
          <p:spPr>
            <a:xfrm>
              <a:off x="2999034" y="2125384"/>
              <a:ext cx="238522" cy="411351"/>
            </a:xfrm>
            <a:custGeom>
              <a:avLst/>
              <a:gdLst/>
              <a:ahLst/>
              <a:cxnLst/>
              <a:rect l="l" t="t" r="r" b="b"/>
              <a:pathLst>
                <a:path w="74248" h="128047" extrusionOk="0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80"/>
            <p:cNvSpPr/>
            <p:nvPr/>
          </p:nvSpPr>
          <p:spPr>
            <a:xfrm>
              <a:off x="2740849" y="2075876"/>
              <a:ext cx="419604" cy="217734"/>
            </a:xfrm>
            <a:custGeom>
              <a:avLst/>
              <a:gdLst/>
              <a:ahLst/>
              <a:cxnLst/>
              <a:rect l="l" t="t" r="r" b="b"/>
              <a:pathLst>
                <a:path w="130616" h="67777" extrusionOk="0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80"/>
            <p:cNvSpPr/>
            <p:nvPr/>
          </p:nvSpPr>
          <p:spPr>
            <a:xfrm>
              <a:off x="2565167" y="2090625"/>
              <a:ext cx="327379" cy="312740"/>
            </a:xfrm>
            <a:custGeom>
              <a:avLst/>
              <a:gdLst/>
              <a:ahLst/>
              <a:cxnLst/>
              <a:rect l="l" t="t" r="r" b="b"/>
              <a:pathLst>
                <a:path w="101908" h="97351" extrusionOk="0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80"/>
            <p:cNvSpPr/>
            <p:nvPr/>
          </p:nvSpPr>
          <p:spPr>
            <a:xfrm>
              <a:off x="2565073" y="2287538"/>
              <a:ext cx="218572" cy="409555"/>
            </a:xfrm>
            <a:custGeom>
              <a:avLst/>
              <a:gdLst/>
              <a:ahLst/>
              <a:cxnLst/>
              <a:rect l="l" t="t" r="r" b="b"/>
              <a:pathLst>
                <a:path w="68038" h="127488" extrusionOk="0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1" name="Google Shape;7001;p80"/>
          <p:cNvGrpSpPr/>
          <p:nvPr/>
        </p:nvGrpSpPr>
        <p:grpSpPr>
          <a:xfrm>
            <a:off x="5649092" y="3734919"/>
            <a:ext cx="438354" cy="637329"/>
            <a:chOff x="1697726" y="3244179"/>
            <a:chExt cx="788124" cy="1146069"/>
          </a:xfrm>
        </p:grpSpPr>
        <p:sp>
          <p:nvSpPr>
            <p:cNvPr id="7002" name="Google Shape;7002;p80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80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4" name="Google Shape;7004;p80"/>
          <p:cNvSpPr/>
          <p:nvPr/>
        </p:nvSpPr>
        <p:spPr>
          <a:xfrm>
            <a:off x="8146351" y="3622703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5" name="Google Shape;7005;p80"/>
          <p:cNvGrpSpPr/>
          <p:nvPr/>
        </p:nvGrpSpPr>
        <p:grpSpPr>
          <a:xfrm>
            <a:off x="7650306" y="2063282"/>
            <a:ext cx="799565" cy="670282"/>
            <a:chOff x="7617850" y="2063282"/>
            <a:chExt cx="799565" cy="670282"/>
          </a:xfrm>
        </p:grpSpPr>
        <p:cxnSp>
          <p:nvCxnSpPr>
            <p:cNvPr id="7006" name="Google Shape;7006;p80"/>
            <p:cNvCxnSpPr/>
            <p:nvPr/>
          </p:nvCxnSpPr>
          <p:spPr>
            <a:xfrm rot="5400000" flipH="1">
              <a:off x="7629118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7" name="Google Shape;7007;p80"/>
            <p:cNvCxnSpPr/>
            <p:nvPr/>
          </p:nvCxnSpPr>
          <p:spPr>
            <a:xfrm rot="-5400000">
              <a:off x="8276270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8" name="Google Shape;7008;p80"/>
            <p:cNvCxnSpPr/>
            <p:nvPr/>
          </p:nvCxnSpPr>
          <p:spPr>
            <a:xfrm rot="5400000">
              <a:off x="7629118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9" name="Google Shape;7009;p80"/>
            <p:cNvCxnSpPr/>
            <p:nvPr/>
          </p:nvCxnSpPr>
          <p:spPr>
            <a:xfrm rot="-5400000" flipH="1">
              <a:off x="8276270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0" name="Google Shape;7010;p80"/>
            <p:cNvCxnSpPr/>
            <p:nvPr/>
          </p:nvCxnSpPr>
          <p:spPr>
            <a:xfrm rot="10800000">
              <a:off x="7617850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1" name="Google Shape;7011;p80"/>
            <p:cNvCxnSpPr/>
            <p:nvPr/>
          </p:nvCxnSpPr>
          <p:spPr>
            <a:xfrm rot="10800000">
              <a:off x="8334015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012" name="Google Shape;7012;p80"/>
            <p:cNvGrpSpPr/>
            <p:nvPr/>
          </p:nvGrpSpPr>
          <p:grpSpPr>
            <a:xfrm>
              <a:off x="7734309" y="2063282"/>
              <a:ext cx="570957" cy="620095"/>
              <a:chOff x="7734309" y="2063282"/>
              <a:chExt cx="570957" cy="620095"/>
            </a:xfrm>
          </p:grpSpPr>
          <p:grpSp>
            <p:nvGrpSpPr>
              <p:cNvPr id="7013" name="Google Shape;7013;p80"/>
              <p:cNvGrpSpPr/>
              <p:nvPr/>
            </p:nvGrpSpPr>
            <p:grpSpPr>
              <a:xfrm>
                <a:off x="8031573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7014" name="Google Shape;7014;p80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5" name="Google Shape;7015;p80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6" name="Google Shape;7016;p80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7" name="Google Shape;7017;p80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8" name="Google Shape;7018;p80"/>
              <p:cNvGrpSpPr/>
              <p:nvPr/>
            </p:nvGrpSpPr>
            <p:grpSpPr>
              <a:xfrm flipH="1">
                <a:off x="7734309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7019" name="Google Shape;7019;p80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0" name="Google Shape;7020;p80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1" name="Google Shape;7021;p80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2" name="Google Shape;7022;p80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023" name="Google Shape;7023;p80"/>
          <p:cNvSpPr/>
          <p:nvPr/>
        </p:nvSpPr>
        <p:spPr>
          <a:xfrm>
            <a:off x="7110561" y="3755372"/>
            <a:ext cx="558742" cy="616877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4" name="Google Shape;7024;p80"/>
          <p:cNvSpPr/>
          <p:nvPr/>
        </p:nvSpPr>
        <p:spPr>
          <a:xfrm rot="10800000">
            <a:off x="6596743" y="3752786"/>
            <a:ext cx="406111" cy="619462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5" name="Google Shape;7025;p80"/>
          <p:cNvGrpSpPr/>
          <p:nvPr/>
        </p:nvGrpSpPr>
        <p:grpSpPr>
          <a:xfrm>
            <a:off x="7836913" y="2916765"/>
            <a:ext cx="602567" cy="601884"/>
            <a:chOff x="1186975" y="238125"/>
            <a:chExt cx="5244275" cy="5238325"/>
          </a:xfrm>
        </p:grpSpPr>
        <p:sp>
          <p:nvSpPr>
            <p:cNvPr id="7026" name="Google Shape;7026;p80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80"/>
            <p:cNvSpPr/>
            <p:nvPr/>
          </p:nvSpPr>
          <p:spPr>
            <a:xfrm>
              <a:off x="1186975" y="2279750"/>
              <a:ext cx="2628625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80"/>
            <p:cNvSpPr/>
            <p:nvPr/>
          </p:nvSpPr>
          <p:spPr>
            <a:xfrm>
              <a:off x="3802600" y="239450"/>
              <a:ext cx="2628650" cy="3196825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80"/>
            <p:cNvSpPr/>
            <p:nvPr/>
          </p:nvSpPr>
          <p:spPr>
            <a:xfrm>
              <a:off x="3232500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0" name="Google Shape;7030;p80"/>
          <p:cNvGrpSpPr/>
          <p:nvPr/>
        </p:nvGrpSpPr>
        <p:grpSpPr>
          <a:xfrm>
            <a:off x="3279650" y="2056249"/>
            <a:ext cx="651848" cy="687338"/>
            <a:chOff x="3400515" y="2056248"/>
            <a:chExt cx="698134" cy="735987"/>
          </a:xfrm>
        </p:grpSpPr>
        <p:grpSp>
          <p:nvGrpSpPr>
            <p:cNvPr id="7031" name="Google Shape;7031;p80"/>
            <p:cNvGrpSpPr/>
            <p:nvPr/>
          </p:nvGrpSpPr>
          <p:grpSpPr>
            <a:xfrm>
              <a:off x="3400515" y="2283913"/>
              <a:ext cx="312919" cy="219900"/>
              <a:chOff x="3400515" y="2283913"/>
              <a:chExt cx="312919" cy="219900"/>
            </a:xfrm>
          </p:grpSpPr>
          <p:sp>
            <p:nvSpPr>
              <p:cNvPr id="7032" name="Google Shape;7032;p80"/>
              <p:cNvSpPr/>
              <p:nvPr/>
            </p:nvSpPr>
            <p:spPr>
              <a:xfrm>
                <a:off x="3493534" y="2283913"/>
                <a:ext cx="219900" cy="2199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33" name="Google Shape;7033;p80"/>
              <p:cNvCxnSpPr/>
              <p:nvPr/>
            </p:nvCxnSpPr>
            <p:spPr>
              <a:xfrm rot="10800000">
                <a:off x="3400515" y="2393804"/>
                <a:ext cx="95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034" name="Google Shape;7034;p80"/>
            <p:cNvGrpSpPr/>
            <p:nvPr/>
          </p:nvGrpSpPr>
          <p:grpSpPr>
            <a:xfrm>
              <a:off x="3547823" y="2461089"/>
              <a:ext cx="219900" cy="331146"/>
              <a:chOff x="3547823" y="2461089"/>
              <a:chExt cx="219900" cy="331146"/>
            </a:xfrm>
          </p:grpSpPr>
          <p:sp>
            <p:nvSpPr>
              <p:cNvPr id="7035" name="Google Shape;7035;p80"/>
              <p:cNvSpPr/>
              <p:nvPr/>
            </p:nvSpPr>
            <p:spPr>
              <a:xfrm>
                <a:off x="3547823" y="2461089"/>
                <a:ext cx="219900" cy="2199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36" name="Google Shape;7036;p80"/>
              <p:cNvCxnSpPr/>
              <p:nvPr/>
            </p:nvCxnSpPr>
            <p:spPr>
              <a:xfrm rot="10800000">
                <a:off x="3657701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037" name="Google Shape;7037;p80"/>
            <p:cNvGrpSpPr/>
            <p:nvPr/>
          </p:nvGrpSpPr>
          <p:grpSpPr>
            <a:xfrm>
              <a:off x="3734138" y="2461089"/>
              <a:ext cx="219900" cy="331146"/>
              <a:chOff x="3734138" y="2461089"/>
              <a:chExt cx="219900" cy="331146"/>
            </a:xfrm>
          </p:grpSpPr>
          <p:sp>
            <p:nvSpPr>
              <p:cNvPr id="7038" name="Google Shape;7038;p80"/>
              <p:cNvSpPr/>
              <p:nvPr/>
            </p:nvSpPr>
            <p:spPr>
              <a:xfrm>
                <a:off x="3734138" y="2461089"/>
                <a:ext cx="219900" cy="2199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39" name="Google Shape;7039;p80"/>
              <p:cNvCxnSpPr/>
              <p:nvPr/>
            </p:nvCxnSpPr>
            <p:spPr>
              <a:xfrm rot="10800000">
                <a:off x="3844020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040" name="Google Shape;7040;p80"/>
            <p:cNvGrpSpPr/>
            <p:nvPr/>
          </p:nvGrpSpPr>
          <p:grpSpPr>
            <a:xfrm>
              <a:off x="3787560" y="2281742"/>
              <a:ext cx="311089" cy="219900"/>
              <a:chOff x="3787560" y="2281742"/>
              <a:chExt cx="311089" cy="219900"/>
            </a:xfrm>
          </p:grpSpPr>
          <p:sp>
            <p:nvSpPr>
              <p:cNvPr id="7041" name="Google Shape;7041;p80"/>
              <p:cNvSpPr/>
              <p:nvPr/>
            </p:nvSpPr>
            <p:spPr>
              <a:xfrm>
                <a:off x="3787560" y="2281742"/>
                <a:ext cx="219900" cy="219900"/>
              </a:xfrm>
              <a:prstGeom prst="ellipse">
                <a:avLst/>
              </a:pr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42" name="Google Shape;7042;p80"/>
              <p:cNvCxnSpPr/>
              <p:nvPr/>
            </p:nvCxnSpPr>
            <p:spPr>
              <a:xfrm rot="10800000">
                <a:off x="4003849" y="2393795"/>
                <a:ext cx="948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043" name="Google Shape;7043;p80"/>
            <p:cNvGrpSpPr/>
            <p:nvPr/>
          </p:nvGrpSpPr>
          <p:grpSpPr>
            <a:xfrm>
              <a:off x="3637290" y="2056248"/>
              <a:ext cx="219900" cy="330736"/>
              <a:chOff x="3637290" y="2056248"/>
              <a:chExt cx="219900" cy="330736"/>
            </a:xfrm>
          </p:grpSpPr>
          <p:sp>
            <p:nvSpPr>
              <p:cNvPr id="7044" name="Google Shape;7044;p80"/>
              <p:cNvSpPr/>
              <p:nvPr/>
            </p:nvSpPr>
            <p:spPr>
              <a:xfrm>
                <a:off x="3637290" y="2167085"/>
                <a:ext cx="219900" cy="219900"/>
              </a:xfrm>
              <a:prstGeom prst="ellipse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45" name="Google Shape;7045;p80"/>
              <p:cNvCxnSpPr/>
              <p:nvPr/>
            </p:nvCxnSpPr>
            <p:spPr>
              <a:xfrm rot="10800000">
                <a:off x="3747169" y="2056248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046" name="Google Shape;7046;p80"/>
          <p:cNvGrpSpPr/>
          <p:nvPr/>
        </p:nvGrpSpPr>
        <p:grpSpPr>
          <a:xfrm>
            <a:off x="2571356" y="2926255"/>
            <a:ext cx="1268144" cy="592394"/>
            <a:chOff x="238125" y="1188750"/>
            <a:chExt cx="7140450" cy="3335550"/>
          </a:xfrm>
        </p:grpSpPr>
        <p:sp>
          <p:nvSpPr>
            <p:cNvPr id="7047" name="Google Shape;7047;p80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80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80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80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80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2" name="Google Shape;7052;p80"/>
          <p:cNvGrpSpPr/>
          <p:nvPr/>
        </p:nvGrpSpPr>
        <p:grpSpPr>
          <a:xfrm>
            <a:off x="6679257" y="2928410"/>
            <a:ext cx="1053944" cy="590147"/>
            <a:chOff x="238125" y="1335475"/>
            <a:chExt cx="5418735" cy="3034175"/>
          </a:xfrm>
        </p:grpSpPr>
        <p:sp>
          <p:nvSpPr>
            <p:cNvPr id="7053" name="Google Shape;7053;p80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80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80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6" name="Google Shape;7056;p80"/>
          <p:cNvGrpSpPr/>
          <p:nvPr/>
        </p:nvGrpSpPr>
        <p:grpSpPr>
          <a:xfrm>
            <a:off x="4110066" y="3733309"/>
            <a:ext cx="1268207" cy="638939"/>
            <a:chOff x="3967651" y="3645904"/>
            <a:chExt cx="1479304" cy="745292"/>
          </a:xfrm>
        </p:grpSpPr>
        <p:grpSp>
          <p:nvGrpSpPr>
            <p:cNvPr id="7057" name="Google Shape;7057;p80"/>
            <p:cNvGrpSpPr/>
            <p:nvPr/>
          </p:nvGrpSpPr>
          <p:grpSpPr>
            <a:xfrm>
              <a:off x="3967651" y="4009026"/>
              <a:ext cx="1479304" cy="382170"/>
              <a:chOff x="3967651" y="4009026"/>
              <a:chExt cx="1479304" cy="382170"/>
            </a:xfrm>
          </p:grpSpPr>
          <p:grpSp>
            <p:nvGrpSpPr>
              <p:cNvPr id="7058" name="Google Shape;7058;p80"/>
              <p:cNvGrpSpPr/>
              <p:nvPr/>
            </p:nvGrpSpPr>
            <p:grpSpPr>
              <a:xfrm>
                <a:off x="4892216" y="4195630"/>
                <a:ext cx="554739" cy="195566"/>
                <a:chOff x="3604375" y="4892160"/>
                <a:chExt cx="1651500" cy="582215"/>
              </a:xfrm>
            </p:grpSpPr>
            <p:sp>
              <p:nvSpPr>
                <p:cNvPr id="7059" name="Google Shape;7059;p80"/>
                <p:cNvSpPr/>
                <p:nvPr/>
              </p:nvSpPr>
              <p:spPr>
                <a:xfrm>
                  <a:off x="3604375" y="4892160"/>
                  <a:ext cx="1651500" cy="1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0" h="5873" extrusionOk="0">
                      <a:moveTo>
                        <a:pt x="1" y="0"/>
                      </a:moveTo>
                      <a:lnTo>
                        <a:pt x="7340" y="5872"/>
                      </a:lnTo>
                      <a:lnTo>
                        <a:pt x="66060" y="5872"/>
                      </a:lnTo>
                      <a:lnTo>
                        <a:pt x="5138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0" name="Google Shape;7060;p80"/>
                <p:cNvSpPr/>
                <p:nvPr/>
              </p:nvSpPr>
              <p:spPr>
                <a:xfrm>
                  <a:off x="3787875" y="5033975"/>
                  <a:ext cx="1468000" cy="44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0" h="17616" extrusionOk="0">
                      <a:moveTo>
                        <a:pt x="0" y="0"/>
                      </a:moveTo>
                      <a:lnTo>
                        <a:pt x="0" y="17615"/>
                      </a:lnTo>
                      <a:lnTo>
                        <a:pt x="58720" y="17615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61" name="Google Shape;7061;p80"/>
              <p:cNvGrpSpPr/>
              <p:nvPr/>
            </p:nvGrpSpPr>
            <p:grpSpPr>
              <a:xfrm>
                <a:off x="3967651" y="4146303"/>
                <a:ext cx="579402" cy="244893"/>
                <a:chOff x="851875" y="4745310"/>
                <a:chExt cx="1724925" cy="729065"/>
              </a:xfrm>
            </p:grpSpPr>
            <p:sp>
              <p:nvSpPr>
                <p:cNvPr id="7062" name="Google Shape;7062;p80"/>
                <p:cNvSpPr/>
                <p:nvPr/>
              </p:nvSpPr>
              <p:spPr>
                <a:xfrm>
                  <a:off x="851925" y="4745310"/>
                  <a:ext cx="172487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95" h="5875" extrusionOk="0">
                      <a:moveTo>
                        <a:pt x="14679" y="0"/>
                      </a:moveTo>
                      <a:lnTo>
                        <a:pt x="1" y="5874"/>
                      </a:lnTo>
                      <a:lnTo>
                        <a:pt x="58718" y="5874"/>
                      </a:lnTo>
                      <a:lnTo>
                        <a:pt x="68994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3" name="Google Shape;7063;p80"/>
                <p:cNvSpPr/>
                <p:nvPr/>
              </p:nvSpPr>
              <p:spPr>
                <a:xfrm>
                  <a:off x="851875" y="4887175"/>
                  <a:ext cx="1468025" cy="5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23488" extrusionOk="0">
                      <a:moveTo>
                        <a:pt x="0" y="0"/>
                      </a:moveTo>
                      <a:lnTo>
                        <a:pt x="0" y="23487"/>
                      </a:lnTo>
                      <a:lnTo>
                        <a:pt x="58720" y="2348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64" name="Google Shape;7064;p80"/>
              <p:cNvGrpSpPr/>
              <p:nvPr/>
            </p:nvGrpSpPr>
            <p:grpSpPr>
              <a:xfrm>
                <a:off x="4460753" y="4009026"/>
                <a:ext cx="493110" cy="382170"/>
                <a:chOff x="2319875" y="4336625"/>
                <a:chExt cx="1468025" cy="1137750"/>
              </a:xfrm>
            </p:grpSpPr>
            <p:sp>
              <p:nvSpPr>
                <p:cNvPr id="7065" name="Google Shape;7065;p80"/>
                <p:cNvSpPr/>
                <p:nvPr/>
              </p:nvSpPr>
              <p:spPr>
                <a:xfrm>
                  <a:off x="2319875" y="4336625"/>
                  <a:ext cx="146802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5875" extrusionOk="0">
                      <a:moveTo>
                        <a:pt x="14681" y="0"/>
                      </a:moveTo>
                      <a:lnTo>
                        <a:pt x="0" y="5874"/>
                      </a:lnTo>
                      <a:lnTo>
                        <a:pt x="58720" y="5874"/>
                      </a:lnTo>
                      <a:lnTo>
                        <a:pt x="4404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6" name="Google Shape;7066;p80"/>
                <p:cNvSpPr/>
                <p:nvPr/>
              </p:nvSpPr>
              <p:spPr>
                <a:xfrm>
                  <a:off x="2319875" y="4483425"/>
                  <a:ext cx="1468025" cy="9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39638" extrusionOk="0">
                      <a:moveTo>
                        <a:pt x="0" y="0"/>
                      </a:moveTo>
                      <a:lnTo>
                        <a:pt x="0" y="39637"/>
                      </a:lnTo>
                      <a:lnTo>
                        <a:pt x="58720" y="3963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DBE2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067" name="Google Shape;7067;p80"/>
            <p:cNvGrpSpPr/>
            <p:nvPr/>
          </p:nvGrpSpPr>
          <p:grpSpPr>
            <a:xfrm>
              <a:off x="4479443" y="3645904"/>
              <a:ext cx="455965" cy="388789"/>
              <a:chOff x="2957425" y="238100"/>
              <a:chExt cx="1910200" cy="1628775"/>
            </a:xfrm>
          </p:grpSpPr>
          <p:sp>
            <p:nvSpPr>
              <p:cNvPr id="7068" name="Google Shape;7068;p80"/>
              <p:cNvSpPr/>
              <p:nvPr/>
            </p:nvSpPr>
            <p:spPr>
              <a:xfrm>
                <a:off x="4035900" y="239600"/>
                <a:ext cx="831725" cy="906350"/>
              </a:xfrm>
              <a:custGeom>
                <a:avLst/>
                <a:gdLst/>
                <a:ahLst/>
                <a:cxnLst/>
                <a:rect l="l" t="t" r="r" b="b"/>
                <a:pathLst>
                  <a:path w="33269" h="36254" extrusionOk="0">
                    <a:moveTo>
                      <a:pt x="22705" y="0"/>
                    </a:moveTo>
                    <a:cubicBezTo>
                      <a:pt x="21111" y="0"/>
                      <a:pt x="19679" y="297"/>
                      <a:pt x="18461" y="685"/>
                    </a:cubicBezTo>
                    <a:cubicBezTo>
                      <a:pt x="17166" y="1102"/>
                      <a:pt x="15926" y="1669"/>
                      <a:pt x="14763" y="2373"/>
                    </a:cubicBezTo>
                    <a:cubicBezTo>
                      <a:pt x="13810" y="2945"/>
                      <a:pt x="13109" y="3505"/>
                      <a:pt x="12609" y="3900"/>
                    </a:cubicBezTo>
                    <a:lnTo>
                      <a:pt x="11977" y="4448"/>
                    </a:lnTo>
                    <a:lnTo>
                      <a:pt x="14023" y="6907"/>
                    </a:lnTo>
                    <a:lnTo>
                      <a:pt x="14679" y="6385"/>
                    </a:lnTo>
                    <a:cubicBezTo>
                      <a:pt x="15052" y="6124"/>
                      <a:pt x="15622" y="5698"/>
                      <a:pt x="16443" y="5255"/>
                    </a:cubicBezTo>
                    <a:cubicBezTo>
                      <a:pt x="17250" y="4815"/>
                      <a:pt x="18260" y="4326"/>
                      <a:pt x="19466" y="3977"/>
                    </a:cubicBezTo>
                    <a:cubicBezTo>
                      <a:pt x="20363" y="3713"/>
                      <a:pt x="21373" y="3535"/>
                      <a:pt x="22421" y="3535"/>
                    </a:cubicBezTo>
                    <a:cubicBezTo>
                      <a:pt x="22772" y="3535"/>
                      <a:pt x="23127" y="3555"/>
                      <a:pt x="23483" y="3599"/>
                    </a:cubicBezTo>
                    <a:cubicBezTo>
                      <a:pt x="24177" y="3661"/>
                      <a:pt x="24938" y="3905"/>
                      <a:pt x="25537" y="4168"/>
                    </a:cubicBezTo>
                    <a:cubicBezTo>
                      <a:pt x="25740" y="4271"/>
                      <a:pt x="25982" y="4377"/>
                      <a:pt x="26159" y="4475"/>
                    </a:cubicBezTo>
                    <a:cubicBezTo>
                      <a:pt x="26289" y="4568"/>
                      <a:pt x="26415" y="4659"/>
                      <a:pt x="26552" y="4740"/>
                    </a:cubicBezTo>
                    <a:cubicBezTo>
                      <a:pt x="26818" y="4941"/>
                      <a:pt x="27160" y="5171"/>
                      <a:pt x="27411" y="5458"/>
                    </a:cubicBezTo>
                    <a:cubicBezTo>
                      <a:pt x="28529" y="6528"/>
                      <a:pt x="29264" y="8171"/>
                      <a:pt x="29427" y="9930"/>
                    </a:cubicBezTo>
                    <a:cubicBezTo>
                      <a:pt x="29508" y="10808"/>
                      <a:pt x="29448" y="11723"/>
                      <a:pt x="29211" y="12589"/>
                    </a:cubicBezTo>
                    <a:cubicBezTo>
                      <a:pt x="29087" y="13020"/>
                      <a:pt x="28946" y="13451"/>
                      <a:pt x="28747" y="13853"/>
                    </a:cubicBezTo>
                    <a:lnTo>
                      <a:pt x="28677" y="14006"/>
                    </a:lnTo>
                    <a:cubicBezTo>
                      <a:pt x="28677" y="14006"/>
                      <a:pt x="28651" y="14062"/>
                      <a:pt x="28653" y="14062"/>
                    </a:cubicBezTo>
                    <a:cubicBezTo>
                      <a:pt x="28654" y="14062"/>
                      <a:pt x="28658" y="14055"/>
                      <a:pt x="28668" y="14038"/>
                    </a:cubicBezTo>
                    <a:lnTo>
                      <a:pt x="28668" y="14038"/>
                    </a:lnTo>
                    <a:lnTo>
                      <a:pt x="28618" y="14131"/>
                    </a:lnTo>
                    <a:lnTo>
                      <a:pt x="28409" y="14504"/>
                    </a:lnTo>
                    <a:cubicBezTo>
                      <a:pt x="28270" y="14744"/>
                      <a:pt x="28177" y="14878"/>
                      <a:pt x="28045" y="15084"/>
                    </a:cubicBezTo>
                    <a:cubicBezTo>
                      <a:pt x="26952" y="16678"/>
                      <a:pt x="25336" y="18021"/>
                      <a:pt x="23512" y="19098"/>
                    </a:cubicBezTo>
                    <a:cubicBezTo>
                      <a:pt x="21688" y="20170"/>
                      <a:pt x="19591" y="20984"/>
                      <a:pt x="17487" y="21695"/>
                    </a:cubicBezTo>
                    <a:cubicBezTo>
                      <a:pt x="15371" y="22408"/>
                      <a:pt x="13207" y="23019"/>
                      <a:pt x="11089" y="23679"/>
                    </a:cubicBezTo>
                    <a:cubicBezTo>
                      <a:pt x="9119" y="24319"/>
                      <a:pt x="6955" y="24728"/>
                      <a:pt x="4860" y="25736"/>
                    </a:cubicBezTo>
                    <a:cubicBezTo>
                      <a:pt x="3800" y="26233"/>
                      <a:pt x="2785" y="26940"/>
                      <a:pt x="1988" y="27763"/>
                    </a:cubicBezTo>
                    <a:cubicBezTo>
                      <a:pt x="1179" y="28589"/>
                      <a:pt x="468" y="29604"/>
                      <a:pt x="180" y="30868"/>
                    </a:cubicBezTo>
                    <a:cubicBezTo>
                      <a:pt x="32" y="31488"/>
                      <a:pt x="1" y="32165"/>
                      <a:pt x="135" y="32795"/>
                    </a:cubicBezTo>
                    <a:cubicBezTo>
                      <a:pt x="259" y="33436"/>
                      <a:pt x="470" y="33968"/>
                      <a:pt x="882" y="34540"/>
                    </a:cubicBezTo>
                    <a:cubicBezTo>
                      <a:pt x="1657" y="35540"/>
                      <a:pt x="2675" y="36002"/>
                      <a:pt x="3620" y="36184"/>
                    </a:cubicBezTo>
                    <a:cubicBezTo>
                      <a:pt x="3889" y="36231"/>
                      <a:pt x="4153" y="36254"/>
                      <a:pt x="4411" y="36254"/>
                    </a:cubicBezTo>
                    <a:cubicBezTo>
                      <a:pt x="5087" y="36254"/>
                      <a:pt x="5719" y="36098"/>
                      <a:pt x="6270" y="35808"/>
                    </a:cubicBezTo>
                    <a:cubicBezTo>
                      <a:pt x="6643" y="35617"/>
                      <a:pt x="6971" y="35351"/>
                      <a:pt x="7235" y="35026"/>
                    </a:cubicBezTo>
                    <a:cubicBezTo>
                      <a:pt x="7500" y="34722"/>
                      <a:pt x="7682" y="34200"/>
                      <a:pt x="7701" y="33901"/>
                    </a:cubicBezTo>
                    <a:cubicBezTo>
                      <a:pt x="7768" y="33237"/>
                      <a:pt x="7644" y="32706"/>
                      <a:pt x="7441" y="32268"/>
                    </a:cubicBezTo>
                    <a:cubicBezTo>
                      <a:pt x="7247" y="31835"/>
                      <a:pt x="6962" y="31483"/>
                      <a:pt x="6636" y="31342"/>
                    </a:cubicBezTo>
                    <a:cubicBezTo>
                      <a:pt x="6470" y="31265"/>
                      <a:pt x="6319" y="31239"/>
                      <a:pt x="6193" y="31239"/>
                    </a:cubicBezTo>
                    <a:cubicBezTo>
                      <a:pt x="6075" y="31239"/>
                      <a:pt x="5979" y="31261"/>
                      <a:pt x="5911" y="31284"/>
                    </a:cubicBezTo>
                    <a:lnTo>
                      <a:pt x="5700" y="31378"/>
                    </a:lnTo>
                    <a:cubicBezTo>
                      <a:pt x="5674" y="31404"/>
                      <a:pt x="6095" y="31342"/>
                      <a:pt x="6354" y="31717"/>
                    </a:cubicBezTo>
                    <a:cubicBezTo>
                      <a:pt x="6598" y="32045"/>
                      <a:pt x="6634" y="32854"/>
                      <a:pt x="6301" y="33558"/>
                    </a:cubicBezTo>
                    <a:cubicBezTo>
                      <a:pt x="6212" y="33840"/>
                      <a:pt x="5743" y="34057"/>
                      <a:pt x="5206" y="34057"/>
                    </a:cubicBezTo>
                    <a:cubicBezTo>
                      <a:pt x="4902" y="34057"/>
                      <a:pt x="4577" y="33987"/>
                      <a:pt x="4286" y="33822"/>
                    </a:cubicBezTo>
                    <a:cubicBezTo>
                      <a:pt x="3874" y="33620"/>
                      <a:pt x="3520" y="33237"/>
                      <a:pt x="3414" y="32898"/>
                    </a:cubicBezTo>
                    <a:cubicBezTo>
                      <a:pt x="3366" y="32720"/>
                      <a:pt x="3345" y="32536"/>
                      <a:pt x="3350" y="32352"/>
                    </a:cubicBezTo>
                    <a:cubicBezTo>
                      <a:pt x="3347" y="32156"/>
                      <a:pt x="3400" y="31959"/>
                      <a:pt x="3474" y="31739"/>
                    </a:cubicBezTo>
                    <a:cubicBezTo>
                      <a:pt x="3778" y="30851"/>
                      <a:pt x="4927" y="29589"/>
                      <a:pt x="6390" y="28955"/>
                    </a:cubicBezTo>
                    <a:cubicBezTo>
                      <a:pt x="7922" y="28220"/>
                      <a:pt x="9954" y="27823"/>
                      <a:pt x="12149" y="27157"/>
                    </a:cubicBezTo>
                    <a:cubicBezTo>
                      <a:pt x="14212" y="26537"/>
                      <a:pt x="16407" y="25946"/>
                      <a:pt x="18650" y="25219"/>
                    </a:cubicBezTo>
                    <a:cubicBezTo>
                      <a:pt x="20896" y="24481"/>
                      <a:pt x="23193" y="23644"/>
                      <a:pt x="25412" y="22377"/>
                    </a:cubicBezTo>
                    <a:cubicBezTo>
                      <a:pt x="27617" y="21130"/>
                      <a:pt x="29683" y="19416"/>
                      <a:pt x="31179" y="17202"/>
                    </a:cubicBezTo>
                    <a:cubicBezTo>
                      <a:pt x="31361" y="16927"/>
                      <a:pt x="31576" y="16577"/>
                      <a:pt x="31720" y="16321"/>
                    </a:cubicBezTo>
                    <a:lnTo>
                      <a:pt x="31926" y="15945"/>
                    </a:lnTo>
                    <a:lnTo>
                      <a:pt x="31976" y="15852"/>
                    </a:lnTo>
                    <a:lnTo>
                      <a:pt x="32055" y="15687"/>
                    </a:lnTo>
                    <a:lnTo>
                      <a:pt x="32160" y="15450"/>
                    </a:lnTo>
                    <a:cubicBezTo>
                      <a:pt x="32459" y="14827"/>
                      <a:pt x="32673" y="14179"/>
                      <a:pt x="32850" y="13528"/>
                    </a:cubicBezTo>
                    <a:cubicBezTo>
                      <a:pt x="33192" y="12218"/>
                      <a:pt x="33269" y="10875"/>
                      <a:pt x="33142" y="9583"/>
                    </a:cubicBezTo>
                    <a:cubicBezTo>
                      <a:pt x="32883" y="7000"/>
                      <a:pt x="31780" y="4549"/>
                      <a:pt x="29994" y="2837"/>
                    </a:cubicBezTo>
                    <a:cubicBezTo>
                      <a:pt x="29783" y="2615"/>
                      <a:pt x="29556" y="2411"/>
                      <a:pt x="29309" y="2227"/>
                    </a:cubicBezTo>
                    <a:cubicBezTo>
                      <a:pt x="29060" y="2040"/>
                      <a:pt x="28862" y="1846"/>
                      <a:pt x="28570" y="1676"/>
                    </a:cubicBezTo>
                    <a:cubicBezTo>
                      <a:pt x="28292" y="1502"/>
                      <a:pt x="28010" y="1337"/>
                      <a:pt x="27732" y="1176"/>
                    </a:cubicBezTo>
                    <a:cubicBezTo>
                      <a:pt x="27488" y="1054"/>
                      <a:pt x="27289" y="975"/>
                      <a:pt x="27066" y="872"/>
                    </a:cubicBezTo>
                    <a:cubicBezTo>
                      <a:pt x="25934" y="398"/>
                      <a:pt x="24917" y="147"/>
                      <a:pt x="23871" y="54"/>
                    </a:cubicBezTo>
                    <a:cubicBezTo>
                      <a:pt x="23474" y="17"/>
                      <a:pt x="23085" y="0"/>
                      <a:pt x="2270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9" name="Google Shape;7069;p80"/>
              <p:cNvSpPr/>
              <p:nvPr/>
            </p:nvSpPr>
            <p:spPr>
              <a:xfrm>
                <a:off x="4062725" y="270525"/>
                <a:ext cx="775400" cy="855625"/>
              </a:xfrm>
              <a:custGeom>
                <a:avLst/>
                <a:gdLst/>
                <a:ahLst/>
                <a:cxnLst/>
                <a:rect l="l" t="t" r="r" b="b"/>
                <a:pathLst>
                  <a:path w="31016" h="34225" extrusionOk="0">
                    <a:moveTo>
                      <a:pt x="4627" y="30141"/>
                    </a:moveTo>
                    <a:cubicBezTo>
                      <a:pt x="4626" y="30143"/>
                      <a:pt x="4626" y="30145"/>
                      <a:pt x="4628" y="30145"/>
                    </a:cubicBezTo>
                    <a:lnTo>
                      <a:pt x="4628" y="30145"/>
                    </a:lnTo>
                    <a:cubicBezTo>
                      <a:pt x="4627" y="30144"/>
                      <a:pt x="4627" y="30143"/>
                      <a:pt x="4627" y="30141"/>
                    </a:cubicBezTo>
                    <a:close/>
                    <a:moveTo>
                      <a:pt x="4628" y="30145"/>
                    </a:moveTo>
                    <a:cubicBezTo>
                      <a:pt x="4629" y="30146"/>
                      <a:pt x="4631" y="30147"/>
                      <a:pt x="4633" y="30147"/>
                    </a:cubicBezTo>
                    <a:cubicBezTo>
                      <a:pt x="4634" y="30147"/>
                      <a:pt x="4634" y="30147"/>
                      <a:pt x="4636" y="30147"/>
                    </a:cubicBezTo>
                    <a:lnTo>
                      <a:pt x="4636" y="30147"/>
                    </a:lnTo>
                    <a:cubicBezTo>
                      <a:pt x="4635" y="30147"/>
                      <a:pt x="4635" y="30147"/>
                      <a:pt x="4635" y="30147"/>
                    </a:cubicBezTo>
                    <a:cubicBezTo>
                      <a:pt x="4632" y="30147"/>
                      <a:pt x="4630" y="30146"/>
                      <a:pt x="4628" y="30145"/>
                    </a:cubicBezTo>
                    <a:close/>
                    <a:moveTo>
                      <a:pt x="21530" y="0"/>
                    </a:moveTo>
                    <a:cubicBezTo>
                      <a:pt x="20130" y="0"/>
                      <a:pt x="18844" y="256"/>
                      <a:pt x="17738" y="602"/>
                    </a:cubicBezTo>
                    <a:cubicBezTo>
                      <a:pt x="16529" y="983"/>
                      <a:pt x="15368" y="1502"/>
                      <a:pt x="14279" y="2146"/>
                    </a:cubicBezTo>
                    <a:cubicBezTo>
                      <a:pt x="13369" y="2670"/>
                      <a:pt x="12713" y="3183"/>
                      <a:pt x="12258" y="3530"/>
                    </a:cubicBezTo>
                    <a:lnTo>
                      <a:pt x="11617" y="4068"/>
                    </a:lnTo>
                    <a:lnTo>
                      <a:pt x="12234" y="4813"/>
                    </a:lnTo>
                    <a:lnTo>
                      <a:pt x="12881" y="4279"/>
                    </a:lnTo>
                    <a:cubicBezTo>
                      <a:pt x="13297" y="3973"/>
                      <a:pt x="13912" y="3496"/>
                      <a:pt x="14779" y="3008"/>
                    </a:cubicBezTo>
                    <a:cubicBezTo>
                      <a:pt x="15808" y="2412"/>
                      <a:pt x="16902" y="1936"/>
                      <a:pt x="18039" y="1588"/>
                    </a:cubicBezTo>
                    <a:cubicBezTo>
                      <a:pt x="19049" y="1281"/>
                      <a:pt x="20205" y="1064"/>
                      <a:pt x="21437" y="1064"/>
                    </a:cubicBezTo>
                    <a:cubicBezTo>
                      <a:pt x="21800" y="1064"/>
                      <a:pt x="22170" y="1083"/>
                      <a:pt x="22544" y="1124"/>
                    </a:cubicBezTo>
                    <a:cubicBezTo>
                      <a:pt x="23363" y="1198"/>
                      <a:pt x="24213" y="1442"/>
                      <a:pt x="24998" y="1782"/>
                    </a:cubicBezTo>
                    <a:cubicBezTo>
                      <a:pt x="25206" y="1883"/>
                      <a:pt x="25433" y="1981"/>
                      <a:pt x="25634" y="2089"/>
                    </a:cubicBezTo>
                    <a:lnTo>
                      <a:pt x="26183" y="2433"/>
                    </a:lnTo>
                    <a:cubicBezTo>
                      <a:pt x="26537" y="2694"/>
                      <a:pt x="26927" y="2962"/>
                      <a:pt x="27241" y="3305"/>
                    </a:cubicBezTo>
                    <a:cubicBezTo>
                      <a:pt x="28593" y="4597"/>
                      <a:pt x="29462" y="6522"/>
                      <a:pt x="29663" y="8571"/>
                    </a:cubicBezTo>
                    <a:cubicBezTo>
                      <a:pt x="29888" y="10637"/>
                      <a:pt x="29323" y="12791"/>
                      <a:pt x="28083" y="14598"/>
                    </a:cubicBezTo>
                    <a:cubicBezTo>
                      <a:pt x="26853" y="16415"/>
                      <a:pt x="25081" y="17897"/>
                      <a:pt x="23116" y="19029"/>
                    </a:cubicBezTo>
                    <a:cubicBezTo>
                      <a:pt x="21151" y="20168"/>
                      <a:pt x="18980" y="20987"/>
                      <a:pt x="16826" y="21708"/>
                    </a:cubicBezTo>
                    <a:cubicBezTo>
                      <a:pt x="14664" y="22423"/>
                      <a:pt x="12488" y="23024"/>
                      <a:pt x="10389" y="23666"/>
                    </a:cubicBezTo>
                    <a:cubicBezTo>
                      <a:pt x="8338" y="24314"/>
                      <a:pt x="6224" y="24716"/>
                      <a:pt x="4321" y="25624"/>
                    </a:cubicBezTo>
                    <a:cubicBezTo>
                      <a:pt x="3368" y="26069"/>
                      <a:pt x="2495" y="26677"/>
                      <a:pt x="1791" y="27395"/>
                    </a:cubicBezTo>
                    <a:cubicBezTo>
                      <a:pt x="1082" y="28106"/>
                      <a:pt x="508" y="28965"/>
                      <a:pt x="259" y="29935"/>
                    </a:cubicBezTo>
                    <a:cubicBezTo>
                      <a:pt x="0" y="30909"/>
                      <a:pt x="170" y="31941"/>
                      <a:pt x="694" y="32731"/>
                    </a:cubicBezTo>
                    <a:cubicBezTo>
                      <a:pt x="1235" y="33501"/>
                      <a:pt x="2023" y="33935"/>
                      <a:pt x="2782" y="34121"/>
                    </a:cubicBezTo>
                    <a:cubicBezTo>
                      <a:pt x="3070" y="34191"/>
                      <a:pt x="3358" y="34225"/>
                      <a:pt x="3638" y="34225"/>
                    </a:cubicBezTo>
                    <a:cubicBezTo>
                      <a:pt x="4106" y="34225"/>
                      <a:pt x="4553" y="34131"/>
                      <a:pt x="4946" y="33954"/>
                    </a:cubicBezTo>
                    <a:cubicBezTo>
                      <a:pt x="5250" y="33820"/>
                      <a:pt x="5523" y="33623"/>
                      <a:pt x="5748" y="33379"/>
                    </a:cubicBezTo>
                    <a:cubicBezTo>
                      <a:pt x="5965" y="33145"/>
                      <a:pt x="6087" y="32805"/>
                      <a:pt x="6138" y="32544"/>
                    </a:cubicBezTo>
                    <a:cubicBezTo>
                      <a:pt x="6332" y="31462"/>
                      <a:pt x="5963" y="30567"/>
                      <a:pt x="5465" y="30236"/>
                    </a:cubicBezTo>
                    <a:cubicBezTo>
                      <a:pt x="5261" y="30119"/>
                      <a:pt x="5087" y="30085"/>
                      <a:pt x="4953" y="30085"/>
                    </a:cubicBezTo>
                    <a:cubicBezTo>
                      <a:pt x="4777" y="30085"/>
                      <a:pt x="4666" y="30143"/>
                      <a:pt x="4636" y="30147"/>
                    </a:cubicBezTo>
                    <a:lnTo>
                      <a:pt x="4636" y="30147"/>
                    </a:lnTo>
                    <a:cubicBezTo>
                      <a:pt x="4659" y="30146"/>
                      <a:pt x="4725" y="30130"/>
                      <a:pt x="4819" y="30130"/>
                    </a:cubicBezTo>
                    <a:cubicBezTo>
                      <a:pt x="4961" y="30130"/>
                      <a:pt x="5166" y="30167"/>
                      <a:pt x="5381" y="30349"/>
                    </a:cubicBezTo>
                    <a:cubicBezTo>
                      <a:pt x="5760" y="30682"/>
                      <a:pt x="5968" y="31534"/>
                      <a:pt x="5719" y="32443"/>
                    </a:cubicBezTo>
                    <a:cubicBezTo>
                      <a:pt x="5587" y="33111"/>
                      <a:pt x="4764" y="33560"/>
                      <a:pt x="3860" y="33560"/>
                    </a:cubicBezTo>
                    <a:cubicBezTo>
                      <a:pt x="3569" y="33560"/>
                      <a:pt x="3269" y="33514"/>
                      <a:pt x="2980" y="33413"/>
                    </a:cubicBezTo>
                    <a:cubicBezTo>
                      <a:pt x="2382" y="33216"/>
                      <a:pt x="1798" y="32805"/>
                      <a:pt x="1458" y="32235"/>
                    </a:cubicBezTo>
                    <a:cubicBezTo>
                      <a:pt x="1125" y="31682"/>
                      <a:pt x="1044" y="30904"/>
                      <a:pt x="1252" y="30198"/>
                    </a:cubicBezTo>
                    <a:cubicBezTo>
                      <a:pt x="1688" y="28745"/>
                      <a:pt x="3091" y="27381"/>
                      <a:pt x="4783" y="26591"/>
                    </a:cubicBezTo>
                    <a:cubicBezTo>
                      <a:pt x="6511" y="25758"/>
                      <a:pt x="8589" y="25356"/>
                      <a:pt x="10703" y="24695"/>
                    </a:cubicBezTo>
                    <a:cubicBezTo>
                      <a:pt x="12785" y="24061"/>
                      <a:pt x="14968" y="23460"/>
                      <a:pt x="17166" y="22734"/>
                    </a:cubicBezTo>
                    <a:cubicBezTo>
                      <a:pt x="19361" y="22002"/>
                      <a:pt x="21587" y="21171"/>
                      <a:pt x="23662" y="19972"/>
                    </a:cubicBezTo>
                    <a:cubicBezTo>
                      <a:pt x="25730" y="18782"/>
                      <a:pt x="27636" y="17205"/>
                      <a:pt x="28990" y="15211"/>
                    </a:cubicBezTo>
                    <a:cubicBezTo>
                      <a:pt x="30357" y="13236"/>
                      <a:pt x="31015" y="10761"/>
                      <a:pt x="30757" y="8468"/>
                    </a:cubicBezTo>
                    <a:cubicBezTo>
                      <a:pt x="30537" y="6175"/>
                      <a:pt x="29567" y="4006"/>
                      <a:pt x="28016" y="2517"/>
                    </a:cubicBezTo>
                    <a:cubicBezTo>
                      <a:pt x="27652" y="2122"/>
                      <a:pt x="27221" y="1818"/>
                      <a:pt x="26791" y="1507"/>
                    </a:cubicBezTo>
                    <a:lnTo>
                      <a:pt x="26108" y="1091"/>
                    </a:lnTo>
                    <a:cubicBezTo>
                      <a:pt x="25888" y="976"/>
                      <a:pt x="25673" y="887"/>
                      <a:pt x="25457" y="787"/>
                    </a:cubicBezTo>
                    <a:cubicBezTo>
                      <a:pt x="24512" y="384"/>
                      <a:pt x="23585" y="138"/>
                      <a:pt x="22659" y="56"/>
                    </a:cubicBezTo>
                    <a:cubicBezTo>
                      <a:pt x="22276" y="18"/>
                      <a:pt x="21899" y="0"/>
                      <a:pt x="21530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0" name="Google Shape;7070;p80"/>
              <p:cNvSpPr/>
              <p:nvPr/>
            </p:nvSpPr>
            <p:spPr>
              <a:xfrm>
                <a:off x="2957425" y="254350"/>
                <a:ext cx="842900" cy="896500"/>
              </a:xfrm>
              <a:custGeom>
                <a:avLst/>
                <a:gdLst/>
                <a:ahLst/>
                <a:cxnLst/>
                <a:rect l="l" t="t" r="r" b="b"/>
                <a:pathLst>
                  <a:path w="33716" h="35860" extrusionOk="0">
                    <a:moveTo>
                      <a:pt x="10613" y="1"/>
                    </a:moveTo>
                    <a:cubicBezTo>
                      <a:pt x="10145" y="1"/>
                      <a:pt x="9663" y="27"/>
                      <a:pt x="9169" y="83"/>
                    </a:cubicBezTo>
                    <a:cubicBezTo>
                      <a:pt x="8120" y="196"/>
                      <a:pt x="7110" y="471"/>
                      <a:pt x="5987" y="969"/>
                    </a:cubicBezTo>
                    <a:cubicBezTo>
                      <a:pt x="5769" y="1077"/>
                      <a:pt x="5573" y="1158"/>
                      <a:pt x="5329" y="1288"/>
                    </a:cubicBezTo>
                    <a:cubicBezTo>
                      <a:pt x="5054" y="1453"/>
                      <a:pt x="4776" y="1623"/>
                      <a:pt x="4501" y="1805"/>
                    </a:cubicBezTo>
                    <a:cubicBezTo>
                      <a:pt x="4211" y="1982"/>
                      <a:pt x="4020" y="2180"/>
                      <a:pt x="3773" y="2374"/>
                    </a:cubicBezTo>
                    <a:cubicBezTo>
                      <a:pt x="3531" y="2561"/>
                      <a:pt x="3306" y="2769"/>
                      <a:pt x="3103" y="2997"/>
                    </a:cubicBezTo>
                    <a:cubicBezTo>
                      <a:pt x="1353" y="4746"/>
                      <a:pt x="305" y="7222"/>
                      <a:pt x="101" y="9807"/>
                    </a:cubicBezTo>
                    <a:cubicBezTo>
                      <a:pt x="1" y="11104"/>
                      <a:pt x="108" y="12445"/>
                      <a:pt x="477" y="13744"/>
                    </a:cubicBezTo>
                    <a:cubicBezTo>
                      <a:pt x="669" y="14393"/>
                      <a:pt x="896" y="15037"/>
                      <a:pt x="1207" y="15655"/>
                    </a:cubicBezTo>
                    <a:lnTo>
                      <a:pt x="1317" y="15887"/>
                    </a:lnTo>
                    <a:lnTo>
                      <a:pt x="1399" y="16050"/>
                    </a:lnTo>
                    <a:lnTo>
                      <a:pt x="1454" y="16143"/>
                    </a:lnTo>
                    <a:lnTo>
                      <a:pt x="1664" y="16514"/>
                    </a:lnTo>
                    <a:cubicBezTo>
                      <a:pt x="1815" y="16768"/>
                      <a:pt x="2038" y="17112"/>
                      <a:pt x="2227" y="17383"/>
                    </a:cubicBezTo>
                    <a:cubicBezTo>
                      <a:pt x="3768" y="19563"/>
                      <a:pt x="5870" y="21234"/>
                      <a:pt x="8101" y="22431"/>
                    </a:cubicBezTo>
                    <a:cubicBezTo>
                      <a:pt x="10346" y="23652"/>
                      <a:pt x="12661" y="24439"/>
                      <a:pt x="14923" y="25131"/>
                    </a:cubicBezTo>
                    <a:cubicBezTo>
                      <a:pt x="17183" y="25811"/>
                      <a:pt x="19387" y="26354"/>
                      <a:pt x="21465" y="26929"/>
                    </a:cubicBezTo>
                    <a:cubicBezTo>
                      <a:pt x="23674" y="27549"/>
                      <a:pt x="25714" y="27901"/>
                      <a:pt x="27263" y="28605"/>
                    </a:cubicBezTo>
                    <a:cubicBezTo>
                      <a:pt x="28737" y="29208"/>
                      <a:pt x="29912" y="30443"/>
                      <a:pt x="30235" y="31324"/>
                    </a:cubicBezTo>
                    <a:cubicBezTo>
                      <a:pt x="30314" y="31544"/>
                      <a:pt x="30372" y="31738"/>
                      <a:pt x="30372" y="31934"/>
                    </a:cubicBezTo>
                    <a:cubicBezTo>
                      <a:pt x="30382" y="32118"/>
                      <a:pt x="30362" y="32303"/>
                      <a:pt x="30319" y="32482"/>
                    </a:cubicBezTo>
                    <a:cubicBezTo>
                      <a:pt x="30221" y="32825"/>
                      <a:pt x="29876" y="33215"/>
                      <a:pt x="29470" y="33423"/>
                    </a:cubicBezTo>
                    <a:cubicBezTo>
                      <a:pt x="29168" y="33604"/>
                      <a:pt x="28826" y="33680"/>
                      <a:pt x="28510" y="33680"/>
                    </a:cubicBezTo>
                    <a:cubicBezTo>
                      <a:pt x="27991" y="33680"/>
                      <a:pt x="27541" y="33476"/>
                      <a:pt x="27447" y="33203"/>
                    </a:cubicBezTo>
                    <a:cubicBezTo>
                      <a:pt x="27102" y="32509"/>
                      <a:pt x="27119" y="31700"/>
                      <a:pt x="27356" y="31364"/>
                    </a:cubicBezTo>
                    <a:cubicBezTo>
                      <a:pt x="27607" y="30981"/>
                      <a:pt x="28028" y="31037"/>
                      <a:pt x="28000" y="31010"/>
                    </a:cubicBezTo>
                    <a:lnTo>
                      <a:pt x="27789" y="30922"/>
                    </a:lnTo>
                    <a:cubicBezTo>
                      <a:pt x="27724" y="30901"/>
                      <a:pt x="27634" y="30882"/>
                      <a:pt x="27526" y="30882"/>
                    </a:cubicBezTo>
                    <a:cubicBezTo>
                      <a:pt x="27395" y="30882"/>
                      <a:pt x="27238" y="30910"/>
                      <a:pt x="27064" y="30996"/>
                    </a:cubicBezTo>
                    <a:cubicBezTo>
                      <a:pt x="26741" y="31144"/>
                      <a:pt x="26465" y="31501"/>
                      <a:pt x="26279" y="31937"/>
                    </a:cubicBezTo>
                    <a:cubicBezTo>
                      <a:pt x="26087" y="32379"/>
                      <a:pt x="25975" y="32913"/>
                      <a:pt x="26056" y="33576"/>
                    </a:cubicBezTo>
                    <a:cubicBezTo>
                      <a:pt x="26082" y="33875"/>
                      <a:pt x="26274" y="34392"/>
                      <a:pt x="26544" y="34692"/>
                    </a:cubicBezTo>
                    <a:cubicBezTo>
                      <a:pt x="26815" y="35010"/>
                      <a:pt x="27150" y="35269"/>
                      <a:pt x="27526" y="35453"/>
                    </a:cubicBezTo>
                    <a:cubicBezTo>
                      <a:pt x="28058" y="35717"/>
                      <a:pt x="28661" y="35859"/>
                      <a:pt x="29301" y="35859"/>
                    </a:cubicBezTo>
                    <a:cubicBezTo>
                      <a:pt x="29589" y="35859"/>
                      <a:pt x="29884" y="35831"/>
                      <a:pt x="30183" y="35771"/>
                    </a:cubicBezTo>
                    <a:cubicBezTo>
                      <a:pt x="31126" y="35568"/>
                      <a:pt x="32134" y="35087"/>
                      <a:pt x="32885" y="34067"/>
                    </a:cubicBezTo>
                    <a:cubicBezTo>
                      <a:pt x="33287" y="33485"/>
                      <a:pt x="33484" y="32951"/>
                      <a:pt x="33596" y="32308"/>
                    </a:cubicBezTo>
                    <a:cubicBezTo>
                      <a:pt x="33716" y="31673"/>
                      <a:pt x="33670" y="30998"/>
                      <a:pt x="33510" y="30381"/>
                    </a:cubicBezTo>
                    <a:cubicBezTo>
                      <a:pt x="33194" y="29124"/>
                      <a:pt x="32462" y="28123"/>
                      <a:pt x="31638" y="27317"/>
                    </a:cubicBezTo>
                    <a:cubicBezTo>
                      <a:pt x="30822" y="26508"/>
                      <a:pt x="29793" y="25825"/>
                      <a:pt x="28723" y="25349"/>
                    </a:cubicBezTo>
                    <a:cubicBezTo>
                      <a:pt x="26604" y="24389"/>
                      <a:pt x="24436" y="24025"/>
                      <a:pt x="22451" y="23427"/>
                    </a:cubicBezTo>
                    <a:cubicBezTo>
                      <a:pt x="20318" y="22812"/>
                      <a:pt x="18143" y="22249"/>
                      <a:pt x="16012" y="21581"/>
                    </a:cubicBezTo>
                    <a:cubicBezTo>
                      <a:pt x="13894" y="20914"/>
                      <a:pt x="11778" y="20148"/>
                      <a:pt x="9935" y="19113"/>
                    </a:cubicBezTo>
                    <a:cubicBezTo>
                      <a:pt x="8084" y="18075"/>
                      <a:pt x="6442" y="16765"/>
                      <a:pt x="5315" y="15193"/>
                    </a:cubicBezTo>
                    <a:cubicBezTo>
                      <a:pt x="5178" y="14991"/>
                      <a:pt x="5082" y="14862"/>
                      <a:pt x="4939" y="14625"/>
                    </a:cubicBezTo>
                    <a:lnTo>
                      <a:pt x="4723" y="14254"/>
                    </a:lnTo>
                    <a:lnTo>
                      <a:pt x="4679" y="14181"/>
                    </a:lnTo>
                    <a:lnTo>
                      <a:pt x="4679" y="14181"/>
                    </a:lnTo>
                    <a:cubicBezTo>
                      <a:pt x="4682" y="14186"/>
                      <a:pt x="4684" y="14188"/>
                      <a:pt x="4684" y="14188"/>
                    </a:cubicBezTo>
                    <a:cubicBezTo>
                      <a:pt x="4687" y="14188"/>
                      <a:pt x="4659" y="14132"/>
                      <a:pt x="4659" y="14132"/>
                    </a:cubicBezTo>
                    <a:lnTo>
                      <a:pt x="4587" y="13979"/>
                    </a:lnTo>
                    <a:cubicBezTo>
                      <a:pt x="4379" y="13582"/>
                      <a:pt x="4228" y="13156"/>
                      <a:pt x="4096" y="12727"/>
                    </a:cubicBezTo>
                    <a:cubicBezTo>
                      <a:pt x="3838" y="11865"/>
                      <a:pt x="3761" y="10953"/>
                      <a:pt x="3823" y="10072"/>
                    </a:cubicBezTo>
                    <a:cubicBezTo>
                      <a:pt x="3948" y="8311"/>
                      <a:pt x="4649" y="6654"/>
                      <a:pt x="5743" y="5558"/>
                    </a:cubicBezTo>
                    <a:cubicBezTo>
                      <a:pt x="5987" y="5268"/>
                      <a:pt x="6325" y="5029"/>
                      <a:pt x="6586" y="4823"/>
                    </a:cubicBezTo>
                    <a:cubicBezTo>
                      <a:pt x="6720" y="4737"/>
                      <a:pt x="6847" y="4646"/>
                      <a:pt x="6971" y="4550"/>
                    </a:cubicBezTo>
                    <a:cubicBezTo>
                      <a:pt x="7148" y="4447"/>
                      <a:pt x="7388" y="4335"/>
                      <a:pt x="7589" y="4229"/>
                    </a:cubicBezTo>
                    <a:cubicBezTo>
                      <a:pt x="8180" y="3952"/>
                      <a:pt x="8936" y="3693"/>
                      <a:pt x="9631" y="3614"/>
                    </a:cubicBezTo>
                    <a:cubicBezTo>
                      <a:pt x="10052" y="3554"/>
                      <a:pt x="10473" y="3527"/>
                      <a:pt x="10888" y="3527"/>
                    </a:cubicBezTo>
                    <a:cubicBezTo>
                      <a:pt x="11865" y="3527"/>
                      <a:pt x="12809" y="3678"/>
                      <a:pt x="13654" y="3909"/>
                    </a:cubicBezTo>
                    <a:cubicBezTo>
                      <a:pt x="14866" y="4232"/>
                      <a:pt x="15888" y="4699"/>
                      <a:pt x="16704" y="5120"/>
                    </a:cubicBezTo>
                    <a:cubicBezTo>
                      <a:pt x="17532" y="5546"/>
                      <a:pt x="18111" y="5960"/>
                      <a:pt x="18492" y="6214"/>
                    </a:cubicBezTo>
                    <a:lnTo>
                      <a:pt x="19157" y="6721"/>
                    </a:lnTo>
                    <a:lnTo>
                      <a:pt x="21151" y="4222"/>
                    </a:lnTo>
                    <a:lnTo>
                      <a:pt x="20507" y="3686"/>
                    </a:lnTo>
                    <a:cubicBezTo>
                      <a:pt x="19998" y="3303"/>
                      <a:pt x="19287" y="2757"/>
                      <a:pt x="18322" y="2207"/>
                    </a:cubicBezTo>
                    <a:cubicBezTo>
                      <a:pt x="17144" y="1527"/>
                      <a:pt x="15892" y="986"/>
                      <a:pt x="14590" y="598"/>
                    </a:cubicBezTo>
                    <a:cubicBezTo>
                      <a:pt x="13435" y="258"/>
                      <a:pt x="12094" y="1"/>
                      <a:pt x="1061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1" name="Google Shape;7071;p80"/>
              <p:cNvSpPr/>
              <p:nvPr/>
            </p:nvSpPr>
            <p:spPr>
              <a:xfrm>
                <a:off x="2987525" y="285250"/>
                <a:ext cx="786050" cy="845950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33838" extrusionOk="0">
                    <a:moveTo>
                      <a:pt x="26798" y="29774"/>
                    </a:moveTo>
                    <a:cubicBezTo>
                      <a:pt x="26799" y="29776"/>
                      <a:pt x="26799" y="29778"/>
                      <a:pt x="26798" y="29779"/>
                    </a:cubicBezTo>
                    <a:lnTo>
                      <a:pt x="26798" y="29779"/>
                    </a:lnTo>
                    <a:cubicBezTo>
                      <a:pt x="26799" y="29778"/>
                      <a:pt x="26799" y="29776"/>
                      <a:pt x="26798" y="29774"/>
                    </a:cubicBezTo>
                    <a:close/>
                    <a:moveTo>
                      <a:pt x="26798" y="29779"/>
                    </a:moveTo>
                    <a:cubicBezTo>
                      <a:pt x="26797" y="29780"/>
                      <a:pt x="26795" y="29780"/>
                      <a:pt x="26791" y="29780"/>
                    </a:cubicBezTo>
                    <a:lnTo>
                      <a:pt x="26791" y="29780"/>
                    </a:lnTo>
                    <a:cubicBezTo>
                      <a:pt x="26792" y="29780"/>
                      <a:pt x="26793" y="29781"/>
                      <a:pt x="26793" y="29781"/>
                    </a:cubicBezTo>
                    <a:cubicBezTo>
                      <a:pt x="26796" y="29781"/>
                      <a:pt x="26797" y="29780"/>
                      <a:pt x="26798" y="29779"/>
                    </a:cubicBezTo>
                    <a:close/>
                    <a:moveTo>
                      <a:pt x="9497" y="0"/>
                    </a:moveTo>
                    <a:cubicBezTo>
                      <a:pt x="9051" y="0"/>
                      <a:pt x="8593" y="26"/>
                      <a:pt x="8125" y="83"/>
                    </a:cubicBezTo>
                    <a:cubicBezTo>
                      <a:pt x="7203" y="183"/>
                      <a:pt x="6279" y="451"/>
                      <a:pt x="5343" y="873"/>
                    </a:cubicBezTo>
                    <a:cubicBezTo>
                      <a:pt x="5130" y="978"/>
                      <a:pt x="4920" y="1071"/>
                      <a:pt x="4700" y="1191"/>
                    </a:cubicBezTo>
                    <a:lnTo>
                      <a:pt x="4025" y="1622"/>
                    </a:lnTo>
                    <a:cubicBezTo>
                      <a:pt x="3603" y="1940"/>
                      <a:pt x="3180" y="2256"/>
                      <a:pt x="2823" y="2658"/>
                    </a:cubicBezTo>
                    <a:cubicBezTo>
                      <a:pt x="1305" y="4178"/>
                      <a:pt x="381" y="6369"/>
                      <a:pt x="209" y="8664"/>
                    </a:cubicBezTo>
                    <a:cubicBezTo>
                      <a:pt x="1" y="10964"/>
                      <a:pt x="712" y="13423"/>
                      <a:pt x="2122" y="15371"/>
                    </a:cubicBezTo>
                    <a:cubicBezTo>
                      <a:pt x="3517" y="17334"/>
                      <a:pt x="5458" y="18868"/>
                      <a:pt x="7550" y="20015"/>
                    </a:cubicBezTo>
                    <a:cubicBezTo>
                      <a:pt x="9652" y="21171"/>
                      <a:pt x="11895" y="21954"/>
                      <a:pt x="14104" y="22639"/>
                    </a:cubicBezTo>
                    <a:cubicBezTo>
                      <a:pt x="16319" y="23316"/>
                      <a:pt x="18511" y="23869"/>
                      <a:pt x="20608" y="24460"/>
                    </a:cubicBezTo>
                    <a:cubicBezTo>
                      <a:pt x="22736" y="25075"/>
                      <a:pt x="24821" y="25434"/>
                      <a:pt x="26568" y="26229"/>
                    </a:cubicBezTo>
                    <a:cubicBezTo>
                      <a:pt x="28277" y="26981"/>
                      <a:pt x="29709" y="28316"/>
                      <a:pt x="30176" y="29760"/>
                    </a:cubicBezTo>
                    <a:cubicBezTo>
                      <a:pt x="30396" y="30464"/>
                      <a:pt x="30331" y="31242"/>
                      <a:pt x="30011" y="31802"/>
                    </a:cubicBezTo>
                    <a:cubicBezTo>
                      <a:pt x="29683" y="32379"/>
                      <a:pt x="29110" y="32802"/>
                      <a:pt x="28514" y="33010"/>
                    </a:cubicBezTo>
                    <a:cubicBezTo>
                      <a:pt x="28209" y="33125"/>
                      <a:pt x="27890" y="33178"/>
                      <a:pt x="27580" y="33178"/>
                    </a:cubicBezTo>
                    <a:cubicBezTo>
                      <a:pt x="26699" y="33178"/>
                      <a:pt x="25900" y="32750"/>
                      <a:pt x="25757" y="32098"/>
                    </a:cubicBezTo>
                    <a:cubicBezTo>
                      <a:pt x="25486" y="31196"/>
                      <a:pt x="25678" y="30341"/>
                      <a:pt x="26051" y="29999"/>
                    </a:cubicBezTo>
                    <a:cubicBezTo>
                      <a:pt x="26270" y="29804"/>
                      <a:pt x="26483" y="29768"/>
                      <a:pt x="26625" y="29768"/>
                    </a:cubicBezTo>
                    <a:cubicBezTo>
                      <a:pt x="26708" y="29768"/>
                      <a:pt x="26768" y="29780"/>
                      <a:pt x="26790" y="29780"/>
                    </a:cubicBezTo>
                    <a:cubicBezTo>
                      <a:pt x="26790" y="29780"/>
                      <a:pt x="26791" y="29780"/>
                      <a:pt x="26791" y="29780"/>
                    </a:cubicBezTo>
                    <a:lnTo>
                      <a:pt x="26791" y="29780"/>
                    </a:lnTo>
                    <a:cubicBezTo>
                      <a:pt x="26764" y="29777"/>
                      <a:pt x="26659" y="29726"/>
                      <a:pt x="26493" y="29726"/>
                    </a:cubicBezTo>
                    <a:cubicBezTo>
                      <a:pt x="26356" y="29726"/>
                      <a:pt x="26177" y="29761"/>
                      <a:pt x="25965" y="29889"/>
                    </a:cubicBezTo>
                    <a:cubicBezTo>
                      <a:pt x="25477" y="30229"/>
                      <a:pt x="25127" y="31131"/>
                      <a:pt x="25343" y="32211"/>
                    </a:cubicBezTo>
                    <a:cubicBezTo>
                      <a:pt x="25398" y="32470"/>
                      <a:pt x="25527" y="32807"/>
                      <a:pt x="25750" y="33037"/>
                    </a:cubicBezTo>
                    <a:cubicBezTo>
                      <a:pt x="25980" y="33276"/>
                      <a:pt x="26257" y="33465"/>
                      <a:pt x="26564" y="33592"/>
                    </a:cubicBezTo>
                    <a:cubicBezTo>
                      <a:pt x="26941" y="33753"/>
                      <a:pt x="27364" y="33838"/>
                      <a:pt x="27807" y="33838"/>
                    </a:cubicBezTo>
                    <a:cubicBezTo>
                      <a:pt x="28109" y="33838"/>
                      <a:pt x="28419" y="33798"/>
                      <a:pt x="28730" y="33717"/>
                    </a:cubicBezTo>
                    <a:cubicBezTo>
                      <a:pt x="29486" y="33511"/>
                      <a:pt x="30264" y="33063"/>
                      <a:pt x="30788" y="32280"/>
                    </a:cubicBezTo>
                    <a:cubicBezTo>
                      <a:pt x="31296" y="31481"/>
                      <a:pt x="31442" y="30442"/>
                      <a:pt x="31162" y="29475"/>
                    </a:cubicBezTo>
                    <a:cubicBezTo>
                      <a:pt x="30894" y="28510"/>
                      <a:pt x="30303" y="27665"/>
                      <a:pt x="29577" y="26969"/>
                    </a:cubicBezTo>
                    <a:cubicBezTo>
                      <a:pt x="28859" y="26267"/>
                      <a:pt x="27971" y="25679"/>
                      <a:pt x="27009" y="25255"/>
                    </a:cubicBezTo>
                    <a:cubicBezTo>
                      <a:pt x="25089" y="24386"/>
                      <a:pt x="22966" y="24029"/>
                      <a:pt x="20900" y="23426"/>
                    </a:cubicBezTo>
                    <a:cubicBezTo>
                      <a:pt x="18789" y="22828"/>
                      <a:pt x="16601" y="22272"/>
                      <a:pt x="14423" y="21604"/>
                    </a:cubicBezTo>
                    <a:cubicBezTo>
                      <a:pt x="12254" y="20932"/>
                      <a:pt x="10066" y="20159"/>
                      <a:pt x="8077" y="19060"/>
                    </a:cubicBezTo>
                    <a:cubicBezTo>
                      <a:pt x="6090" y="17971"/>
                      <a:pt x="4285" y="16527"/>
                      <a:pt x="3014" y="14737"/>
                    </a:cubicBezTo>
                    <a:cubicBezTo>
                      <a:pt x="1739" y="12956"/>
                      <a:pt x="1128" y="10816"/>
                      <a:pt x="1310" y="8743"/>
                    </a:cubicBezTo>
                    <a:cubicBezTo>
                      <a:pt x="1466" y="6692"/>
                      <a:pt x="2291" y="4750"/>
                      <a:pt x="3618" y="3429"/>
                    </a:cubicBezTo>
                    <a:cubicBezTo>
                      <a:pt x="3924" y="3080"/>
                      <a:pt x="4309" y="2802"/>
                      <a:pt x="4656" y="2536"/>
                    </a:cubicBezTo>
                    <a:lnTo>
                      <a:pt x="5197" y="2177"/>
                    </a:lnTo>
                    <a:cubicBezTo>
                      <a:pt x="5396" y="2065"/>
                      <a:pt x="5621" y="1962"/>
                      <a:pt x="5829" y="1856"/>
                    </a:cubicBezTo>
                    <a:cubicBezTo>
                      <a:pt x="6605" y="1502"/>
                      <a:pt x="7450" y="1236"/>
                      <a:pt x="8266" y="1145"/>
                    </a:cubicBezTo>
                    <a:cubicBezTo>
                      <a:pt x="8716" y="1086"/>
                      <a:pt x="9160" y="1060"/>
                      <a:pt x="9594" y="1060"/>
                    </a:cubicBezTo>
                    <a:cubicBezTo>
                      <a:pt x="10744" y="1060"/>
                      <a:pt x="11825" y="1247"/>
                      <a:pt x="12781" y="1514"/>
                    </a:cubicBezTo>
                    <a:cubicBezTo>
                      <a:pt x="13922" y="1837"/>
                      <a:pt x="15026" y="2290"/>
                      <a:pt x="16067" y="2864"/>
                    </a:cubicBezTo>
                    <a:cubicBezTo>
                      <a:pt x="16943" y="3333"/>
                      <a:pt x="17570" y="3795"/>
                      <a:pt x="17992" y="4094"/>
                    </a:cubicBezTo>
                    <a:lnTo>
                      <a:pt x="18650" y="4614"/>
                    </a:lnTo>
                    <a:lnTo>
                      <a:pt x="19253" y="3858"/>
                    </a:lnTo>
                    <a:lnTo>
                      <a:pt x="18600" y="3333"/>
                    </a:lnTo>
                    <a:cubicBezTo>
                      <a:pt x="18135" y="2996"/>
                      <a:pt x="17470" y="2498"/>
                      <a:pt x="16551" y="1993"/>
                    </a:cubicBezTo>
                    <a:cubicBezTo>
                      <a:pt x="15445" y="1373"/>
                      <a:pt x="14274" y="880"/>
                      <a:pt x="13058" y="523"/>
                    </a:cubicBezTo>
                    <a:cubicBezTo>
                      <a:pt x="12009" y="220"/>
                      <a:pt x="10803" y="0"/>
                      <a:pt x="9497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2" name="Google Shape;7072;p80"/>
              <p:cNvSpPr/>
              <p:nvPr/>
            </p:nvSpPr>
            <p:spPr>
              <a:xfrm>
                <a:off x="3368550" y="238100"/>
                <a:ext cx="1089150" cy="1354050"/>
              </a:xfrm>
              <a:custGeom>
                <a:avLst/>
                <a:gdLst/>
                <a:ahLst/>
                <a:cxnLst/>
                <a:rect l="l" t="t" r="r" b="b"/>
                <a:pathLst>
                  <a:path w="43566" h="54162" extrusionOk="0">
                    <a:moveTo>
                      <a:pt x="40538" y="1"/>
                    </a:moveTo>
                    <a:cubicBezTo>
                      <a:pt x="40536" y="1"/>
                      <a:pt x="40535" y="1"/>
                      <a:pt x="40533" y="1"/>
                    </a:cubicBezTo>
                    <a:lnTo>
                      <a:pt x="23581" y="183"/>
                    </a:lnTo>
                    <a:lnTo>
                      <a:pt x="19703" y="224"/>
                    </a:lnTo>
                    <a:lnTo>
                      <a:pt x="2751" y="406"/>
                    </a:lnTo>
                    <a:cubicBezTo>
                      <a:pt x="2416" y="408"/>
                      <a:pt x="2128" y="645"/>
                      <a:pt x="2061" y="973"/>
                    </a:cubicBezTo>
                    <a:cubicBezTo>
                      <a:pt x="1530" y="3469"/>
                      <a:pt x="0" y="13846"/>
                      <a:pt x="8783" y="22600"/>
                    </a:cubicBezTo>
                    <a:cubicBezTo>
                      <a:pt x="18846" y="32630"/>
                      <a:pt x="19789" y="34399"/>
                      <a:pt x="18887" y="42942"/>
                    </a:cubicBezTo>
                    <a:cubicBezTo>
                      <a:pt x="17982" y="51485"/>
                      <a:pt x="13855" y="54161"/>
                      <a:pt x="13855" y="54161"/>
                    </a:cubicBezTo>
                    <a:lnTo>
                      <a:pt x="22106" y="54072"/>
                    </a:lnTo>
                    <a:lnTo>
                      <a:pt x="22326" y="54070"/>
                    </a:lnTo>
                    <a:lnTo>
                      <a:pt x="30577" y="53982"/>
                    </a:lnTo>
                    <a:cubicBezTo>
                      <a:pt x="30577" y="53982"/>
                      <a:pt x="26396" y="51394"/>
                      <a:pt x="25309" y="42870"/>
                    </a:cubicBezTo>
                    <a:cubicBezTo>
                      <a:pt x="24222" y="34348"/>
                      <a:pt x="25127" y="32560"/>
                      <a:pt x="34972" y="22320"/>
                    </a:cubicBezTo>
                    <a:cubicBezTo>
                      <a:pt x="43566" y="13379"/>
                      <a:pt x="41816" y="3039"/>
                      <a:pt x="41232" y="554"/>
                    </a:cubicBezTo>
                    <a:cubicBezTo>
                      <a:pt x="41158" y="228"/>
                      <a:pt x="40869" y="1"/>
                      <a:pt x="4053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3" name="Google Shape;7073;p80"/>
              <p:cNvSpPr/>
              <p:nvPr/>
            </p:nvSpPr>
            <p:spPr>
              <a:xfrm>
                <a:off x="3588225" y="1559325"/>
                <a:ext cx="673800" cy="265125"/>
              </a:xfrm>
              <a:custGeom>
                <a:avLst/>
                <a:gdLst/>
                <a:ahLst/>
                <a:cxnLst/>
                <a:rect l="l" t="t" r="r" b="b"/>
                <a:pathLst>
                  <a:path w="26952" h="10605" extrusionOk="0">
                    <a:moveTo>
                      <a:pt x="26784" y="0"/>
                    </a:moveTo>
                    <a:lnTo>
                      <a:pt x="58" y="285"/>
                    </a:lnTo>
                    <a:cubicBezTo>
                      <a:pt x="27" y="285"/>
                      <a:pt x="1" y="311"/>
                      <a:pt x="1" y="343"/>
                    </a:cubicBezTo>
                    <a:lnTo>
                      <a:pt x="111" y="10604"/>
                    </a:lnTo>
                    <a:lnTo>
                      <a:pt x="26951" y="10320"/>
                    </a:lnTo>
                    <a:lnTo>
                      <a:pt x="26841" y="58"/>
                    </a:lnTo>
                    <a:cubicBezTo>
                      <a:pt x="26841" y="27"/>
                      <a:pt x="26815" y="0"/>
                      <a:pt x="2678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4" name="Google Shape;7074;p80"/>
              <p:cNvSpPr/>
              <p:nvPr/>
            </p:nvSpPr>
            <p:spPr>
              <a:xfrm>
                <a:off x="3513850" y="1774875"/>
                <a:ext cx="8253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680" extrusionOk="0">
                    <a:moveTo>
                      <a:pt x="32921" y="0"/>
                    </a:moveTo>
                    <a:lnTo>
                      <a:pt x="58" y="350"/>
                    </a:lnTo>
                    <a:cubicBezTo>
                      <a:pt x="27" y="350"/>
                      <a:pt x="0" y="376"/>
                      <a:pt x="0" y="410"/>
                    </a:cubicBezTo>
                    <a:lnTo>
                      <a:pt x="36" y="3680"/>
                    </a:lnTo>
                    <a:lnTo>
                      <a:pt x="33012" y="3328"/>
                    </a:lnTo>
                    <a:lnTo>
                      <a:pt x="32978" y="58"/>
                    </a:lnTo>
                    <a:cubicBezTo>
                      <a:pt x="32978" y="27"/>
                      <a:pt x="32952" y="0"/>
                      <a:pt x="32921" y="0"/>
                    </a:cubicBezTo>
                    <a:close/>
                  </a:path>
                </a:pathLst>
              </a:custGeom>
              <a:solidFill>
                <a:srgbClr val="E7EC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5" name="Google Shape;7075;p80"/>
              <p:cNvSpPr/>
              <p:nvPr/>
            </p:nvSpPr>
            <p:spPr>
              <a:xfrm>
                <a:off x="3466550" y="322000"/>
                <a:ext cx="893500" cy="458025"/>
              </a:xfrm>
              <a:custGeom>
                <a:avLst/>
                <a:gdLst/>
                <a:ahLst/>
                <a:cxnLst/>
                <a:rect l="l" t="t" r="r" b="b"/>
                <a:pathLst>
                  <a:path w="35740" h="18321" extrusionOk="0">
                    <a:moveTo>
                      <a:pt x="34103" y="1"/>
                    </a:moveTo>
                    <a:cubicBezTo>
                      <a:pt x="34097" y="1"/>
                      <a:pt x="34091" y="1"/>
                      <a:pt x="34085" y="1"/>
                    </a:cubicBezTo>
                    <a:lnTo>
                      <a:pt x="18162" y="171"/>
                    </a:lnTo>
                    <a:lnTo>
                      <a:pt x="17351" y="181"/>
                    </a:lnTo>
                    <a:lnTo>
                      <a:pt x="1428" y="350"/>
                    </a:lnTo>
                    <a:cubicBezTo>
                      <a:pt x="834" y="353"/>
                      <a:pt x="348" y="820"/>
                      <a:pt x="320" y="1413"/>
                    </a:cubicBezTo>
                    <a:cubicBezTo>
                      <a:pt x="315" y="1492"/>
                      <a:pt x="312" y="1578"/>
                      <a:pt x="310" y="1667"/>
                    </a:cubicBezTo>
                    <a:cubicBezTo>
                      <a:pt x="1" y="10807"/>
                      <a:pt x="7459" y="18321"/>
                      <a:pt x="16585" y="18321"/>
                    </a:cubicBezTo>
                    <a:cubicBezTo>
                      <a:pt x="16644" y="18321"/>
                      <a:pt x="16703" y="18321"/>
                      <a:pt x="16762" y="18320"/>
                    </a:cubicBezTo>
                    <a:lnTo>
                      <a:pt x="17545" y="18310"/>
                    </a:lnTo>
                    <a:lnTo>
                      <a:pt x="18354" y="18303"/>
                    </a:lnTo>
                    <a:lnTo>
                      <a:pt x="19136" y="18294"/>
                    </a:lnTo>
                    <a:cubicBezTo>
                      <a:pt x="28343" y="18196"/>
                      <a:pt x="35739" y="10485"/>
                      <a:pt x="35229" y="1294"/>
                    </a:cubicBezTo>
                    <a:cubicBezTo>
                      <a:pt x="35225" y="1203"/>
                      <a:pt x="35220" y="1119"/>
                      <a:pt x="35215" y="1040"/>
                    </a:cubicBezTo>
                    <a:cubicBezTo>
                      <a:pt x="35175" y="455"/>
                      <a:pt x="34689" y="1"/>
                      <a:pt x="34103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6" name="Google Shape;7076;p80"/>
              <p:cNvSpPr/>
              <p:nvPr/>
            </p:nvSpPr>
            <p:spPr>
              <a:xfrm>
                <a:off x="3472850" y="260850"/>
                <a:ext cx="87437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34975" h="2266" extrusionOk="0">
                    <a:moveTo>
                      <a:pt x="34014" y="1"/>
                    </a:moveTo>
                    <a:cubicBezTo>
                      <a:pt x="34011" y="1"/>
                      <a:pt x="34008" y="1"/>
                      <a:pt x="34005" y="1"/>
                    </a:cubicBezTo>
                    <a:lnTo>
                      <a:pt x="953" y="355"/>
                    </a:lnTo>
                    <a:cubicBezTo>
                      <a:pt x="424" y="360"/>
                      <a:pt x="1" y="791"/>
                      <a:pt x="8" y="1320"/>
                    </a:cubicBezTo>
                    <a:cubicBezTo>
                      <a:pt x="13" y="1843"/>
                      <a:pt x="441" y="2265"/>
                      <a:pt x="964" y="2265"/>
                    </a:cubicBezTo>
                    <a:cubicBezTo>
                      <a:pt x="967" y="2265"/>
                      <a:pt x="969" y="2265"/>
                      <a:pt x="972" y="2265"/>
                    </a:cubicBezTo>
                    <a:lnTo>
                      <a:pt x="34022" y="1913"/>
                    </a:lnTo>
                    <a:cubicBezTo>
                      <a:pt x="34551" y="1906"/>
                      <a:pt x="34975" y="1473"/>
                      <a:pt x="34968" y="946"/>
                    </a:cubicBezTo>
                    <a:cubicBezTo>
                      <a:pt x="34963" y="422"/>
                      <a:pt x="34537" y="1"/>
                      <a:pt x="34014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7" name="Google Shape;7077;p80"/>
              <p:cNvSpPr/>
              <p:nvPr/>
            </p:nvSpPr>
            <p:spPr>
              <a:xfrm>
                <a:off x="3746150" y="421050"/>
                <a:ext cx="332625" cy="316350"/>
              </a:xfrm>
              <a:custGeom>
                <a:avLst/>
                <a:gdLst/>
                <a:ahLst/>
                <a:cxnLst/>
                <a:rect l="l" t="t" r="r" b="b"/>
                <a:pathLst>
                  <a:path w="13305" h="12654" extrusionOk="0">
                    <a:moveTo>
                      <a:pt x="6653" y="1"/>
                    </a:moveTo>
                    <a:lnTo>
                      <a:pt x="4597" y="4166"/>
                    </a:lnTo>
                    <a:lnTo>
                      <a:pt x="1" y="4833"/>
                    </a:lnTo>
                    <a:lnTo>
                      <a:pt x="3325" y="8075"/>
                    </a:lnTo>
                    <a:lnTo>
                      <a:pt x="2540" y="12654"/>
                    </a:lnTo>
                    <a:lnTo>
                      <a:pt x="6653" y="10492"/>
                    </a:lnTo>
                    <a:lnTo>
                      <a:pt x="10765" y="12654"/>
                    </a:lnTo>
                    <a:lnTo>
                      <a:pt x="9978" y="8075"/>
                    </a:lnTo>
                    <a:lnTo>
                      <a:pt x="13305" y="4833"/>
                    </a:lnTo>
                    <a:lnTo>
                      <a:pt x="8709" y="4166"/>
                    </a:lnTo>
                    <a:lnTo>
                      <a:pt x="6653" y="1"/>
                    </a:lnTo>
                    <a:close/>
                    <a:moveTo>
                      <a:pt x="2540" y="12654"/>
                    </a:moveTo>
                    <a:lnTo>
                      <a:pt x="2540" y="12654"/>
                    </a:lnTo>
                    <a:lnTo>
                      <a:pt x="2540" y="126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78" name="Google Shape;7078;p80"/>
          <p:cNvGrpSpPr/>
          <p:nvPr/>
        </p:nvGrpSpPr>
        <p:grpSpPr>
          <a:xfrm>
            <a:off x="2496179" y="3734510"/>
            <a:ext cx="1243128" cy="637739"/>
            <a:chOff x="2496310" y="3693351"/>
            <a:chExt cx="1342906" cy="688926"/>
          </a:xfrm>
        </p:grpSpPr>
        <p:grpSp>
          <p:nvGrpSpPr>
            <p:cNvPr id="7079" name="Google Shape;7079;p80"/>
            <p:cNvGrpSpPr/>
            <p:nvPr/>
          </p:nvGrpSpPr>
          <p:grpSpPr>
            <a:xfrm>
              <a:off x="2496310" y="3693351"/>
              <a:ext cx="1342906" cy="688875"/>
              <a:chOff x="2496310" y="3693351"/>
              <a:chExt cx="1342906" cy="688875"/>
            </a:xfrm>
          </p:grpSpPr>
          <p:sp>
            <p:nvSpPr>
              <p:cNvPr id="7080" name="Google Shape;7080;p80"/>
              <p:cNvSpPr/>
              <p:nvPr/>
            </p:nvSpPr>
            <p:spPr>
              <a:xfrm>
                <a:off x="2567815" y="3809577"/>
                <a:ext cx="1200140" cy="572649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1" name="Google Shape;7081;p80"/>
              <p:cNvSpPr/>
              <p:nvPr/>
            </p:nvSpPr>
            <p:spPr>
              <a:xfrm>
                <a:off x="342068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2" name="Google Shape;7082;p80"/>
              <p:cNvSpPr/>
              <p:nvPr/>
            </p:nvSpPr>
            <p:spPr>
              <a:xfrm>
                <a:off x="3135700" y="3791751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3" name="Google Shape;7083;p80"/>
              <p:cNvSpPr/>
              <p:nvPr/>
            </p:nvSpPr>
            <p:spPr>
              <a:xfrm>
                <a:off x="3620515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4" name="Google Shape;7084;p80"/>
              <p:cNvSpPr/>
              <p:nvPr/>
            </p:nvSpPr>
            <p:spPr>
              <a:xfrm>
                <a:off x="284380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5" name="Google Shape;7085;p80"/>
              <p:cNvSpPr/>
              <p:nvPr/>
            </p:nvSpPr>
            <p:spPr>
              <a:xfrm>
                <a:off x="2652010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086" name="Google Shape;7086;p80"/>
              <p:cNvCxnSpPr>
                <a:stCxn id="7084" idx="0"/>
              </p:cNvCxnSpPr>
              <p:nvPr/>
            </p:nvCxnSpPr>
            <p:spPr>
              <a:xfrm rot="5400000" flipH="1">
                <a:off x="2741958" y="3724116"/>
                <a:ext cx="68700" cy="200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7" name="Google Shape;7087;p80"/>
              <p:cNvCxnSpPr>
                <a:stCxn id="7081" idx="0"/>
              </p:cNvCxnSpPr>
              <p:nvPr/>
            </p:nvCxnSpPr>
            <p:spPr>
              <a:xfrm rot="-5400000">
                <a:off x="3512338" y="3723516"/>
                <a:ext cx="75900" cy="194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8" name="Google Shape;7088;p80"/>
              <p:cNvCxnSpPr>
                <a:stCxn id="7082" idx="0"/>
              </p:cNvCxnSpPr>
              <p:nvPr/>
            </p:nvCxnSpPr>
            <p:spPr>
              <a:xfrm rot="-5400000">
                <a:off x="3119350" y="3742251"/>
                <a:ext cx="984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9" name="Google Shape;7089;p80"/>
              <p:cNvCxnSpPr>
                <a:stCxn id="7085" idx="2"/>
              </p:cNvCxnSpPr>
              <p:nvPr/>
            </p:nvCxnSpPr>
            <p:spPr>
              <a:xfrm flipH="1">
                <a:off x="2496310" y="4065467"/>
                <a:ext cx="1557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0" name="Google Shape;7090;p80"/>
              <p:cNvCxnSpPr>
                <a:stCxn id="7083" idx="6"/>
              </p:cNvCxnSpPr>
              <p:nvPr/>
            </p:nvCxnSpPr>
            <p:spPr>
              <a:xfrm>
                <a:off x="3685615" y="4065467"/>
                <a:ext cx="1536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091" name="Google Shape;7091;p80"/>
            <p:cNvGrpSpPr/>
            <p:nvPr/>
          </p:nvGrpSpPr>
          <p:grpSpPr>
            <a:xfrm>
              <a:off x="2675275" y="3930557"/>
              <a:ext cx="1003306" cy="451719"/>
              <a:chOff x="2675275" y="4174282"/>
              <a:chExt cx="1003306" cy="451719"/>
            </a:xfrm>
          </p:grpSpPr>
          <p:sp>
            <p:nvSpPr>
              <p:cNvPr id="7092" name="Google Shape;7092;p80"/>
              <p:cNvSpPr/>
              <p:nvPr/>
            </p:nvSpPr>
            <p:spPr>
              <a:xfrm>
                <a:off x="2675275" y="4174282"/>
                <a:ext cx="1003306" cy="451719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3" name="Google Shape;7093;p80"/>
              <p:cNvSpPr/>
              <p:nvPr/>
            </p:nvSpPr>
            <p:spPr>
              <a:xfrm>
                <a:off x="2716046" y="4210984"/>
                <a:ext cx="921789" cy="415018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4" name="Google Shape;7094;p80"/>
              <p:cNvSpPr/>
              <p:nvPr/>
            </p:nvSpPr>
            <p:spPr>
              <a:xfrm>
                <a:off x="2762606" y="4252906"/>
                <a:ext cx="828676" cy="373095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95" name="Google Shape;7095;p80"/>
          <p:cNvGrpSpPr/>
          <p:nvPr/>
        </p:nvGrpSpPr>
        <p:grpSpPr>
          <a:xfrm>
            <a:off x="1669850" y="1171356"/>
            <a:ext cx="574511" cy="874709"/>
            <a:chOff x="1715404" y="1112080"/>
            <a:chExt cx="642270" cy="977984"/>
          </a:xfrm>
        </p:grpSpPr>
        <p:grpSp>
          <p:nvGrpSpPr>
            <p:cNvPr id="7096" name="Google Shape;7096;p80"/>
            <p:cNvGrpSpPr/>
            <p:nvPr/>
          </p:nvGrpSpPr>
          <p:grpSpPr>
            <a:xfrm>
              <a:off x="1715404" y="1112080"/>
              <a:ext cx="642270" cy="977984"/>
              <a:chOff x="1715404" y="1112080"/>
              <a:chExt cx="642270" cy="977984"/>
            </a:xfrm>
          </p:grpSpPr>
          <p:sp>
            <p:nvSpPr>
              <p:cNvPr id="7097" name="Google Shape;7097;p80"/>
              <p:cNvSpPr/>
              <p:nvPr/>
            </p:nvSpPr>
            <p:spPr>
              <a:xfrm>
                <a:off x="1715404" y="1112080"/>
                <a:ext cx="642270" cy="642270"/>
              </a:xfrm>
              <a:custGeom>
                <a:avLst/>
                <a:gdLst/>
                <a:ahLst/>
                <a:cxnLst/>
                <a:rect l="l" t="t" r="r" b="b"/>
                <a:pathLst>
                  <a:path w="41544" h="41544" extrusionOk="0">
                    <a:moveTo>
                      <a:pt x="20773" y="3462"/>
                    </a:moveTo>
                    <a:cubicBezTo>
                      <a:pt x="30333" y="3462"/>
                      <a:pt x="38081" y="11211"/>
                      <a:pt x="38081" y="20771"/>
                    </a:cubicBezTo>
                    <a:cubicBezTo>
                      <a:pt x="38081" y="30331"/>
                      <a:pt x="30333" y="38081"/>
                      <a:pt x="20773" y="38081"/>
                    </a:cubicBezTo>
                    <a:cubicBezTo>
                      <a:pt x="11213" y="38081"/>
                      <a:pt x="3462" y="30331"/>
                      <a:pt x="3462" y="20771"/>
                    </a:cubicBezTo>
                    <a:cubicBezTo>
                      <a:pt x="3462" y="11211"/>
                      <a:pt x="11213" y="3462"/>
                      <a:pt x="20773" y="3462"/>
                    </a:cubicBezTo>
                    <a:close/>
                    <a:moveTo>
                      <a:pt x="20773" y="0"/>
                    </a:moveTo>
                    <a:cubicBezTo>
                      <a:pt x="9301" y="0"/>
                      <a:pt x="0" y="9299"/>
                      <a:pt x="0" y="20771"/>
                    </a:cubicBezTo>
                    <a:cubicBezTo>
                      <a:pt x="0" y="32243"/>
                      <a:pt x="9301" y="41543"/>
                      <a:pt x="20773" y="41543"/>
                    </a:cubicBezTo>
                    <a:cubicBezTo>
                      <a:pt x="32245" y="41543"/>
                      <a:pt x="41543" y="32243"/>
                      <a:pt x="41543" y="20771"/>
                    </a:cubicBezTo>
                    <a:cubicBezTo>
                      <a:pt x="41543" y="9299"/>
                      <a:pt x="32245" y="0"/>
                      <a:pt x="2077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8" name="Google Shape;7098;p80"/>
              <p:cNvSpPr/>
              <p:nvPr/>
            </p:nvSpPr>
            <p:spPr>
              <a:xfrm>
                <a:off x="1956781" y="1714402"/>
                <a:ext cx="9121" cy="37566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4299" extrusionOk="0">
                    <a:moveTo>
                      <a:pt x="0" y="0"/>
                    </a:moveTo>
                    <a:lnTo>
                      <a:pt x="0" y="24299"/>
                    </a:lnTo>
                    <a:lnTo>
                      <a:pt x="589" y="24299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99" name="Google Shape;7099;p80"/>
            <p:cNvGrpSpPr/>
            <p:nvPr/>
          </p:nvGrpSpPr>
          <p:grpSpPr>
            <a:xfrm>
              <a:off x="1768927" y="1165603"/>
              <a:ext cx="535225" cy="851367"/>
              <a:chOff x="1768927" y="1165603"/>
              <a:chExt cx="535225" cy="851367"/>
            </a:xfrm>
          </p:grpSpPr>
          <p:sp>
            <p:nvSpPr>
              <p:cNvPr id="7100" name="Google Shape;7100;p80"/>
              <p:cNvSpPr/>
              <p:nvPr/>
            </p:nvSpPr>
            <p:spPr>
              <a:xfrm>
                <a:off x="1768927" y="1165603"/>
                <a:ext cx="535225" cy="535225"/>
              </a:xfrm>
              <a:custGeom>
                <a:avLst/>
                <a:gdLst/>
                <a:ahLst/>
                <a:cxnLst/>
                <a:rect l="l" t="t" r="r" b="b"/>
                <a:pathLst>
                  <a:path w="34620" h="34620" extrusionOk="0">
                    <a:moveTo>
                      <a:pt x="17311" y="3462"/>
                    </a:moveTo>
                    <a:cubicBezTo>
                      <a:pt x="24959" y="3462"/>
                      <a:pt x="31157" y="9661"/>
                      <a:pt x="31157" y="17309"/>
                    </a:cubicBezTo>
                    <a:cubicBezTo>
                      <a:pt x="31157" y="24957"/>
                      <a:pt x="24959" y="31157"/>
                      <a:pt x="17311" y="31157"/>
                    </a:cubicBezTo>
                    <a:cubicBezTo>
                      <a:pt x="9663" y="31157"/>
                      <a:pt x="3462" y="24957"/>
                      <a:pt x="3462" y="17309"/>
                    </a:cubicBezTo>
                    <a:cubicBezTo>
                      <a:pt x="3462" y="9661"/>
                      <a:pt x="9663" y="3462"/>
                      <a:pt x="17311" y="3462"/>
                    </a:cubicBezTo>
                    <a:close/>
                    <a:moveTo>
                      <a:pt x="17311" y="0"/>
                    </a:moveTo>
                    <a:cubicBezTo>
                      <a:pt x="7751" y="0"/>
                      <a:pt x="0" y="7749"/>
                      <a:pt x="0" y="17309"/>
                    </a:cubicBezTo>
                    <a:cubicBezTo>
                      <a:pt x="0" y="26869"/>
                      <a:pt x="7751" y="34619"/>
                      <a:pt x="17311" y="34619"/>
                    </a:cubicBezTo>
                    <a:cubicBezTo>
                      <a:pt x="26871" y="34619"/>
                      <a:pt x="34619" y="26869"/>
                      <a:pt x="34619" y="17309"/>
                    </a:cubicBezTo>
                    <a:cubicBezTo>
                      <a:pt x="34619" y="7749"/>
                      <a:pt x="26871" y="0"/>
                      <a:pt x="1731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80"/>
              <p:cNvSpPr/>
              <p:nvPr/>
            </p:nvSpPr>
            <p:spPr>
              <a:xfrm>
                <a:off x="2006902" y="1668949"/>
                <a:ext cx="9137" cy="34802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2511" extrusionOk="0">
                    <a:moveTo>
                      <a:pt x="1" y="0"/>
                    </a:moveTo>
                    <a:lnTo>
                      <a:pt x="1" y="22510"/>
                    </a:lnTo>
                    <a:lnTo>
                      <a:pt x="590" y="2251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2" name="Google Shape;7102;p80"/>
            <p:cNvGrpSpPr/>
            <p:nvPr/>
          </p:nvGrpSpPr>
          <p:grpSpPr>
            <a:xfrm>
              <a:off x="1822449" y="1219125"/>
              <a:ext cx="428180" cy="718859"/>
              <a:chOff x="1822449" y="1219125"/>
              <a:chExt cx="428180" cy="718859"/>
            </a:xfrm>
          </p:grpSpPr>
          <p:sp>
            <p:nvSpPr>
              <p:cNvPr id="7103" name="Google Shape;7103;p80"/>
              <p:cNvSpPr/>
              <p:nvPr/>
            </p:nvSpPr>
            <p:spPr>
              <a:xfrm>
                <a:off x="1822449" y="1219125"/>
                <a:ext cx="428180" cy="428180"/>
              </a:xfrm>
              <a:custGeom>
                <a:avLst/>
                <a:gdLst/>
                <a:ahLst/>
                <a:cxnLst/>
                <a:rect l="l" t="t" r="r" b="b"/>
                <a:pathLst>
                  <a:path w="27696" h="27696" extrusionOk="0">
                    <a:moveTo>
                      <a:pt x="13849" y="3462"/>
                    </a:moveTo>
                    <a:cubicBezTo>
                      <a:pt x="19585" y="3462"/>
                      <a:pt x="24233" y="8111"/>
                      <a:pt x="24233" y="13847"/>
                    </a:cubicBezTo>
                    <a:cubicBezTo>
                      <a:pt x="24233" y="19583"/>
                      <a:pt x="19585" y="24233"/>
                      <a:pt x="13849" y="24233"/>
                    </a:cubicBezTo>
                    <a:cubicBezTo>
                      <a:pt x="8113" y="24233"/>
                      <a:pt x="3462" y="19583"/>
                      <a:pt x="3462" y="13847"/>
                    </a:cubicBezTo>
                    <a:cubicBezTo>
                      <a:pt x="3462" y="8111"/>
                      <a:pt x="8113" y="3462"/>
                      <a:pt x="13849" y="3462"/>
                    </a:cubicBezTo>
                    <a:close/>
                    <a:moveTo>
                      <a:pt x="13849" y="0"/>
                    </a:moveTo>
                    <a:cubicBezTo>
                      <a:pt x="6201" y="0"/>
                      <a:pt x="0" y="6199"/>
                      <a:pt x="0" y="13847"/>
                    </a:cubicBezTo>
                    <a:cubicBezTo>
                      <a:pt x="0" y="21495"/>
                      <a:pt x="6201" y="27695"/>
                      <a:pt x="13849" y="27695"/>
                    </a:cubicBezTo>
                    <a:cubicBezTo>
                      <a:pt x="21497" y="27695"/>
                      <a:pt x="27695" y="21495"/>
                      <a:pt x="27695" y="13847"/>
                    </a:cubicBezTo>
                    <a:cubicBezTo>
                      <a:pt x="27695" y="6199"/>
                      <a:pt x="21497" y="0"/>
                      <a:pt x="1384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80"/>
              <p:cNvSpPr/>
              <p:nvPr/>
            </p:nvSpPr>
            <p:spPr>
              <a:xfrm>
                <a:off x="2057039" y="1605996"/>
                <a:ext cx="9121" cy="33198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474" extrusionOk="0">
                    <a:moveTo>
                      <a:pt x="0" y="0"/>
                    </a:moveTo>
                    <a:lnTo>
                      <a:pt x="0" y="21474"/>
                    </a:lnTo>
                    <a:lnTo>
                      <a:pt x="590" y="21474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5" name="Google Shape;7105;p80"/>
            <p:cNvGrpSpPr/>
            <p:nvPr/>
          </p:nvGrpSpPr>
          <p:grpSpPr>
            <a:xfrm>
              <a:off x="1875972" y="1272648"/>
              <a:ext cx="321135" cy="586939"/>
              <a:chOff x="1875972" y="1272648"/>
              <a:chExt cx="321135" cy="586939"/>
            </a:xfrm>
          </p:grpSpPr>
          <p:sp>
            <p:nvSpPr>
              <p:cNvPr id="7106" name="Google Shape;7106;p80"/>
              <p:cNvSpPr/>
              <p:nvPr/>
            </p:nvSpPr>
            <p:spPr>
              <a:xfrm>
                <a:off x="1875972" y="1272648"/>
                <a:ext cx="321135" cy="321120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20771" extrusionOk="0">
                    <a:moveTo>
                      <a:pt x="10387" y="3461"/>
                    </a:moveTo>
                    <a:cubicBezTo>
                      <a:pt x="14211" y="3461"/>
                      <a:pt x="17309" y="6561"/>
                      <a:pt x="17309" y="10385"/>
                    </a:cubicBezTo>
                    <a:cubicBezTo>
                      <a:pt x="17309" y="14209"/>
                      <a:pt x="14211" y="17309"/>
                      <a:pt x="10387" y="17309"/>
                    </a:cubicBezTo>
                    <a:cubicBezTo>
                      <a:pt x="6563" y="17309"/>
                      <a:pt x="3462" y="14209"/>
                      <a:pt x="3462" y="10385"/>
                    </a:cubicBezTo>
                    <a:cubicBezTo>
                      <a:pt x="3462" y="6561"/>
                      <a:pt x="6563" y="3461"/>
                      <a:pt x="10387" y="3461"/>
                    </a:cubicBezTo>
                    <a:close/>
                    <a:moveTo>
                      <a:pt x="10387" y="0"/>
                    </a:moveTo>
                    <a:cubicBezTo>
                      <a:pt x="4651" y="0"/>
                      <a:pt x="0" y="4649"/>
                      <a:pt x="0" y="10385"/>
                    </a:cubicBezTo>
                    <a:cubicBezTo>
                      <a:pt x="0" y="16121"/>
                      <a:pt x="4651" y="20771"/>
                      <a:pt x="10387" y="20771"/>
                    </a:cubicBezTo>
                    <a:cubicBezTo>
                      <a:pt x="16123" y="20771"/>
                      <a:pt x="20771" y="16121"/>
                      <a:pt x="20771" y="10385"/>
                    </a:cubicBezTo>
                    <a:cubicBezTo>
                      <a:pt x="20771" y="4649"/>
                      <a:pt x="16123" y="0"/>
                      <a:pt x="1038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7" name="Google Shape;7107;p80"/>
              <p:cNvSpPr/>
              <p:nvPr/>
            </p:nvSpPr>
            <p:spPr>
              <a:xfrm>
                <a:off x="2107176" y="1533705"/>
                <a:ext cx="9121" cy="32588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079" extrusionOk="0">
                    <a:moveTo>
                      <a:pt x="0" y="0"/>
                    </a:moveTo>
                    <a:lnTo>
                      <a:pt x="0" y="21078"/>
                    </a:lnTo>
                    <a:lnTo>
                      <a:pt x="589" y="21078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08" name="Google Shape;7108;p80"/>
          <p:cNvGrpSpPr/>
          <p:nvPr/>
        </p:nvGrpSpPr>
        <p:grpSpPr>
          <a:xfrm>
            <a:off x="7777011" y="3728078"/>
            <a:ext cx="293855" cy="644170"/>
            <a:chOff x="241025" y="3151575"/>
            <a:chExt cx="293855" cy="644170"/>
          </a:xfrm>
        </p:grpSpPr>
        <p:sp>
          <p:nvSpPr>
            <p:cNvPr id="7109" name="Google Shape;7109;p80"/>
            <p:cNvSpPr/>
            <p:nvPr/>
          </p:nvSpPr>
          <p:spPr>
            <a:xfrm>
              <a:off x="241025" y="3151575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80"/>
            <p:cNvSpPr/>
            <p:nvPr/>
          </p:nvSpPr>
          <p:spPr>
            <a:xfrm>
              <a:off x="241347" y="3252796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1" name="Google Shape;7111;p80"/>
          <p:cNvGrpSpPr/>
          <p:nvPr/>
        </p:nvGrpSpPr>
        <p:grpSpPr>
          <a:xfrm>
            <a:off x="724994" y="2928078"/>
            <a:ext cx="1779649" cy="591620"/>
            <a:chOff x="246070" y="1983375"/>
            <a:chExt cx="1855347" cy="616849"/>
          </a:xfrm>
        </p:grpSpPr>
        <p:sp>
          <p:nvSpPr>
            <p:cNvPr id="7112" name="Google Shape;7112;p80"/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80"/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80"/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80"/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80"/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80"/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80"/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80"/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80"/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1" name="Google Shape;7121;p80"/>
          <p:cNvGrpSpPr/>
          <p:nvPr/>
        </p:nvGrpSpPr>
        <p:grpSpPr>
          <a:xfrm>
            <a:off x="2335861" y="1171356"/>
            <a:ext cx="711055" cy="745993"/>
            <a:chOff x="2496269" y="1171698"/>
            <a:chExt cx="761953" cy="799392"/>
          </a:xfrm>
        </p:grpSpPr>
        <p:grpSp>
          <p:nvGrpSpPr>
            <p:cNvPr id="7122" name="Google Shape;7122;p80"/>
            <p:cNvGrpSpPr/>
            <p:nvPr/>
          </p:nvGrpSpPr>
          <p:grpSpPr>
            <a:xfrm>
              <a:off x="2496269" y="1171698"/>
              <a:ext cx="761953" cy="723022"/>
              <a:chOff x="2496269" y="1171698"/>
              <a:chExt cx="761953" cy="723022"/>
            </a:xfrm>
          </p:grpSpPr>
          <p:sp>
            <p:nvSpPr>
              <p:cNvPr id="7123" name="Google Shape;7123;p80"/>
              <p:cNvSpPr/>
              <p:nvPr/>
            </p:nvSpPr>
            <p:spPr>
              <a:xfrm>
                <a:off x="2727495" y="1360642"/>
                <a:ext cx="175877" cy="207414"/>
              </a:xfrm>
              <a:custGeom>
                <a:avLst/>
                <a:gdLst/>
                <a:ahLst/>
                <a:cxnLst/>
                <a:rect l="l" t="t" r="r" b="b"/>
                <a:pathLst>
                  <a:path w="27928" h="32936" extrusionOk="0">
                    <a:moveTo>
                      <a:pt x="23" y="1"/>
                    </a:moveTo>
                    <a:cubicBezTo>
                      <a:pt x="8" y="305"/>
                      <a:pt x="0" y="607"/>
                      <a:pt x="0" y="910"/>
                    </a:cubicBezTo>
                    <a:cubicBezTo>
                      <a:pt x="0" y="18582"/>
                      <a:pt x="10658" y="32913"/>
                      <a:pt x="23811" y="32936"/>
                    </a:cubicBezTo>
                    <a:cubicBezTo>
                      <a:pt x="23827" y="32889"/>
                      <a:pt x="23841" y="32840"/>
                      <a:pt x="23857" y="32793"/>
                    </a:cubicBezTo>
                    <a:cubicBezTo>
                      <a:pt x="27927" y="20274"/>
                      <a:pt x="17588" y="5690"/>
                      <a:pt x="767" y="228"/>
                    </a:cubicBezTo>
                    <a:cubicBezTo>
                      <a:pt x="522" y="146"/>
                      <a:pt x="273" y="70"/>
                      <a:pt x="2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4" name="Google Shape;7124;p80"/>
              <p:cNvSpPr/>
              <p:nvPr/>
            </p:nvSpPr>
            <p:spPr>
              <a:xfrm>
                <a:off x="2730750" y="1408371"/>
                <a:ext cx="108720" cy="144761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229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51" y="10456"/>
                      <a:pt x="7099" y="19031"/>
                      <a:pt x="14312" y="22986"/>
                    </a:cubicBezTo>
                    <a:cubicBezTo>
                      <a:pt x="14397" y="22780"/>
                      <a:pt x="14469" y="22572"/>
                      <a:pt x="14539" y="22357"/>
                    </a:cubicBezTo>
                    <a:cubicBezTo>
                      <a:pt x="17263" y="13961"/>
                      <a:pt x="10821" y="4262"/>
                      <a:pt x="0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25" name="Google Shape;7125;p80"/>
              <p:cNvGrpSpPr/>
              <p:nvPr/>
            </p:nvGrpSpPr>
            <p:grpSpPr>
              <a:xfrm>
                <a:off x="2496269" y="1171698"/>
                <a:ext cx="761953" cy="723022"/>
                <a:chOff x="2496269" y="1120652"/>
                <a:chExt cx="761953" cy="723022"/>
              </a:xfrm>
            </p:grpSpPr>
            <p:grpSp>
              <p:nvGrpSpPr>
                <p:cNvPr id="7126" name="Google Shape;7126;p80"/>
                <p:cNvGrpSpPr/>
                <p:nvPr/>
              </p:nvGrpSpPr>
              <p:grpSpPr>
                <a:xfrm>
                  <a:off x="2496269" y="1120652"/>
                  <a:ext cx="761953" cy="723022"/>
                  <a:chOff x="2496269" y="1120652"/>
                  <a:chExt cx="761953" cy="723022"/>
                </a:xfrm>
              </p:grpSpPr>
              <p:grpSp>
                <p:nvGrpSpPr>
                  <p:cNvPr id="7127" name="Google Shape;7127;p80"/>
                  <p:cNvGrpSpPr/>
                  <p:nvPr/>
                </p:nvGrpSpPr>
                <p:grpSpPr>
                  <a:xfrm>
                    <a:off x="2496269" y="1304589"/>
                    <a:ext cx="407089" cy="305057"/>
                    <a:chOff x="2496269" y="1304589"/>
                    <a:chExt cx="407089" cy="305057"/>
                  </a:xfrm>
                </p:grpSpPr>
                <p:sp>
                  <p:nvSpPr>
                    <p:cNvPr id="7128" name="Google Shape;7128;p80"/>
                    <p:cNvSpPr/>
                    <p:nvPr/>
                  </p:nvSpPr>
                  <p:spPr>
                    <a:xfrm>
                      <a:off x="2496269" y="1304589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0753" y="1"/>
                          </a:moveTo>
                          <a:cubicBezTo>
                            <a:pt x="19553" y="1"/>
                            <a:pt x="7984" y="7486"/>
                            <a:pt x="2667" y="11431"/>
                          </a:cubicBezTo>
                          <a:cubicBezTo>
                            <a:pt x="790" y="12823"/>
                            <a:pt x="1" y="15251"/>
                            <a:pt x="700" y="17481"/>
                          </a:cubicBezTo>
                          <a:cubicBezTo>
                            <a:pt x="3088" y="25083"/>
                            <a:pt x="9784" y="42156"/>
                            <a:pt x="22752" y="46368"/>
                          </a:cubicBezTo>
                          <a:cubicBezTo>
                            <a:pt x="27079" y="47774"/>
                            <a:pt x="31415" y="48440"/>
                            <a:pt x="35536" y="48440"/>
                          </a:cubicBezTo>
                          <a:cubicBezTo>
                            <a:pt x="47434" y="48440"/>
                            <a:pt x="57553" y="42892"/>
                            <a:pt x="60574" y="33591"/>
                          </a:cubicBezTo>
                          <a:cubicBezTo>
                            <a:pt x="64643" y="21069"/>
                            <a:pt x="54305" y="6487"/>
                            <a:pt x="37486" y="1023"/>
                          </a:cubicBezTo>
                          <a:cubicBezTo>
                            <a:pt x="35294" y="311"/>
                            <a:pt x="33031" y="1"/>
                            <a:pt x="30753" y="1"/>
                          </a:cubicBez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29" name="Google Shape;7129;p80"/>
                    <p:cNvSpPr/>
                    <p:nvPr/>
                  </p:nvSpPr>
                  <p:spPr>
                    <a:xfrm>
                      <a:off x="2553035" y="1348798"/>
                      <a:ext cx="287349" cy="2153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1" extrusionOk="0">
                          <a:moveTo>
                            <a:pt x="21708" y="1"/>
                          </a:moveTo>
                          <a:cubicBezTo>
                            <a:pt x="13802" y="1"/>
                            <a:pt x="5636" y="5284"/>
                            <a:pt x="1883" y="8068"/>
                          </a:cubicBezTo>
                          <a:cubicBezTo>
                            <a:pt x="558" y="9051"/>
                            <a:pt x="1" y="10765"/>
                            <a:pt x="495" y="12338"/>
                          </a:cubicBezTo>
                          <a:cubicBezTo>
                            <a:pt x="2180" y="17705"/>
                            <a:pt x="6907" y="29755"/>
                            <a:pt x="16060" y="32728"/>
                          </a:cubicBezTo>
                          <a:cubicBezTo>
                            <a:pt x="19114" y="33721"/>
                            <a:pt x="22174" y="34191"/>
                            <a:pt x="25083" y="34191"/>
                          </a:cubicBezTo>
                          <a:cubicBezTo>
                            <a:pt x="33482" y="34191"/>
                            <a:pt x="40624" y="30275"/>
                            <a:pt x="42758" y="23710"/>
                          </a:cubicBezTo>
                          <a:cubicBezTo>
                            <a:pt x="45629" y="14872"/>
                            <a:pt x="38332" y="4579"/>
                            <a:pt x="26460" y="722"/>
                          </a:cubicBezTo>
                          <a:cubicBezTo>
                            <a:pt x="24913" y="219"/>
                            <a:pt x="23316" y="1"/>
                            <a:pt x="21708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130" name="Google Shape;7130;p80"/>
                  <p:cNvGrpSpPr/>
                  <p:nvPr/>
                </p:nvGrpSpPr>
                <p:grpSpPr>
                  <a:xfrm>
                    <a:off x="2586468" y="1493376"/>
                    <a:ext cx="358850" cy="349656"/>
                    <a:chOff x="2586468" y="1493376"/>
                    <a:chExt cx="358850" cy="349656"/>
                  </a:xfrm>
                </p:grpSpPr>
                <p:sp>
                  <p:nvSpPr>
                    <p:cNvPr id="7131" name="Google Shape;7131;p80"/>
                    <p:cNvSpPr/>
                    <p:nvPr/>
                  </p:nvSpPr>
                  <p:spPr>
                    <a:xfrm>
                      <a:off x="2586468" y="1493376"/>
                      <a:ext cx="358850" cy="349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3" h="55523" extrusionOk="0">
                          <a:moveTo>
                            <a:pt x="34707" y="1"/>
                          </a:moveTo>
                          <a:cubicBezTo>
                            <a:pt x="25495" y="1"/>
                            <a:pt x="15173" y="5595"/>
                            <a:pt x="8014" y="15449"/>
                          </a:cubicBezTo>
                          <a:cubicBezTo>
                            <a:pt x="0" y="26478"/>
                            <a:pt x="4618" y="44227"/>
                            <a:pt x="7155" y="51780"/>
                          </a:cubicBezTo>
                          <a:cubicBezTo>
                            <a:pt x="7899" y="53993"/>
                            <a:pt x="9963" y="55495"/>
                            <a:pt x="12300" y="55519"/>
                          </a:cubicBezTo>
                          <a:cubicBezTo>
                            <a:pt x="12540" y="55521"/>
                            <a:pt x="12789" y="55522"/>
                            <a:pt x="13047" y="55522"/>
                          </a:cubicBezTo>
                          <a:cubicBezTo>
                            <a:pt x="21360" y="55522"/>
                            <a:pt x="38815" y="54172"/>
                            <a:pt x="46588" y="43473"/>
                          </a:cubicBezTo>
                          <a:cubicBezTo>
                            <a:pt x="56983" y="29165"/>
                            <a:pt x="56776" y="11292"/>
                            <a:pt x="46123" y="3553"/>
                          </a:cubicBezTo>
                          <a:cubicBezTo>
                            <a:pt x="42808" y="1144"/>
                            <a:pt x="38871" y="1"/>
                            <a:pt x="34707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2" name="Google Shape;7132;p80"/>
                    <p:cNvSpPr/>
                    <p:nvPr/>
                  </p:nvSpPr>
                  <p:spPr>
                    <a:xfrm>
                      <a:off x="2637642" y="1547125"/>
                      <a:ext cx="253304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3" h="39191" extrusionOk="0">
                          <a:moveTo>
                            <a:pt x="24498" y="0"/>
                          </a:moveTo>
                          <a:cubicBezTo>
                            <a:pt x="17996" y="0"/>
                            <a:pt x="10711" y="3949"/>
                            <a:pt x="5658" y="10904"/>
                          </a:cubicBezTo>
                          <a:cubicBezTo>
                            <a:pt x="0" y="18689"/>
                            <a:pt x="3260" y="31216"/>
                            <a:pt x="5050" y="36549"/>
                          </a:cubicBezTo>
                          <a:cubicBezTo>
                            <a:pt x="5576" y="38112"/>
                            <a:pt x="7034" y="39172"/>
                            <a:pt x="8683" y="39188"/>
                          </a:cubicBezTo>
                          <a:cubicBezTo>
                            <a:pt x="8850" y="39189"/>
                            <a:pt x="9023" y="39190"/>
                            <a:pt x="9202" y="39190"/>
                          </a:cubicBezTo>
                          <a:cubicBezTo>
                            <a:pt x="15067" y="39190"/>
                            <a:pt x="27395" y="38240"/>
                            <a:pt x="32884" y="30686"/>
                          </a:cubicBezTo>
                          <a:cubicBezTo>
                            <a:pt x="40222" y="20587"/>
                            <a:pt x="40075" y="7970"/>
                            <a:pt x="32557" y="2508"/>
                          </a:cubicBezTo>
                          <a:cubicBezTo>
                            <a:pt x="30217" y="807"/>
                            <a:pt x="27437" y="0"/>
                            <a:pt x="2449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133" name="Google Shape;7133;p80"/>
                  <p:cNvGrpSpPr/>
                  <p:nvPr/>
                </p:nvGrpSpPr>
                <p:grpSpPr>
                  <a:xfrm>
                    <a:off x="2807939" y="1494024"/>
                    <a:ext cx="358857" cy="349650"/>
                    <a:chOff x="2807939" y="1494024"/>
                    <a:chExt cx="358857" cy="349650"/>
                  </a:xfrm>
                </p:grpSpPr>
                <p:sp>
                  <p:nvSpPr>
                    <p:cNvPr id="7134" name="Google Shape;7134;p80"/>
                    <p:cNvSpPr/>
                    <p:nvPr/>
                  </p:nvSpPr>
                  <p:spPr>
                    <a:xfrm>
                      <a:off x="2807939" y="1494024"/>
                      <a:ext cx="358857" cy="349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4" h="55522" extrusionOk="0">
                          <a:moveTo>
                            <a:pt x="22278" y="1"/>
                          </a:moveTo>
                          <a:cubicBezTo>
                            <a:pt x="18114" y="1"/>
                            <a:pt x="14176" y="1144"/>
                            <a:pt x="10859" y="3554"/>
                          </a:cubicBezTo>
                          <a:cubicBezTo>
                            <a:pt x="208" y="11292"/>
                            <a:pt x="0" y="29166"/>
                            <a:pt x="10397" y="43474"/>
                          </a:cubicBezTo>
                          <a:cubicBezTo>
                            <a:pt x="18169" y="54172"/>
                            <a:pt x="35625" y="55522"/>
                            <a:pt x="43938" y="55522"/>
                          </a:cubicBezTo>
                          <a:cubicBezTo>
                            <a:pt x="44195" y="55522"/>
                            <a:pt x="44444" y="55521"/>
                            <a:pt x="44684" y="55518"/>
                          </a:cubicBezTo>
                          <a:cubicBezTo>
                            <a:pt x="47019" y="55494"/>
                            <a:pt x="49085" y="53995"/>
                            <a:pt x="49830" y="51779"/>
                          </a:cubicBezTo>
                          <a:cubicBezTo>
                            <a:pt x="52366" y="44227"/>
                            <a:pt x="56984" y="26479"/>
                            <a:pt x="48970" y="15448"/>
                          </a:cubicBezTo>
                          <a:cubicBezTo>
                            <a:pt x="41810" y="5595"/>
                            <a:pt x="31490" y="1"/>
                            <a:pt x="22278" y="1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5" name="Google Shape;7135;p80"/>
                    <p:cNvSpPr/>
                    <p:nvPr/>
                  </p:nvSpPr>
                  <p:spPr>
                    <a:xfrm>
                      <a:off x="2862324" y="1547767"/>
                      <a:ext cx="253292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1" h="39191" extrusionOk="0">
                          <a:moveTo>
                            <a:pt x="15724" y="1"/>
                          </a:moveTo>
                          <a:cubicBezTo>
                            <a:pt x="12785" y="1"/>
                            <a:pt x="10006" y="808"/>
                            <a:pt x="7665" y="2508"/>
                          </a:cubicBezTo>
                          <a:cubicBezTo>
                            <a:pt x="146" y="7971"/>
                            <a:pt x="0" y="20586"/>
                            <a:pt x="7339" y="30686"/>
                          </a:cubicBezTo>
                          <a:cubicBezTo>
                            <a:pt x="12827" y="38240"/>
                            <a:pt x="25156" y="39191"/>
                            <a:pt x="31020" y="39191"/>
                          </a:cubicBezTo>
                          <a:cubicBezTo>
                            <a:pt x="31200" y="39191"/>
                            <a:pt x="31373" y="39190"/>
                            <a:pt x="31540" y="39188"/>
                          </a:cubicBezTo>
                          <a:cubicBezTo>
                            <a:pt x="33188" y="39171"/>
                            <a:pt x="34646" y="38111"/>
                            <a:pt x="35173" y="36549"/>
                          </a:cubicBezTo>
                          <a:cubicBezTo>
                            <a:pt x="36962" y="31218"/>
                            <a:pt x="40221" y="18689"/>
                            <a:pt x="34564" y="10904"/>
                          </a:cubicBezTo>
                          <a:cubicBezTo>
                            <a:pt x="29511" y="3949"/>
                            <a:pt x="22226" y="1"/>
                            <a:pt x="15724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136" name="Google Shape;7136;p80"/>
                  <p:cNvGrpSpPr/>
                  <p:nvPr/>
                </p:nvGrpSpPr>
                <p:grpSpPr>
                  <a:xfrm>
                    <a:off x="2851133" y="1305635"/>
                    <a:ext cx="407089" cy="305057"/>
                    <a:chOff x="2851133" y="1305635"/>
                    <a:chExt cx="407089" cy="305057"/>
                  </a:xfrm>
                </p:grpSpPr>
                <p:sp>
                  <p:nvSpPr>
                    <p:cNvPr id="7137" name="Google Shape;7137;p80"/>
                    <p:cNvSpPr/>
                    <p:nvPr/>
                  </p:nvSpPr>
                  <p:spPr>
                    <a:xfrm>
                      <a:off x="2851133" y="1305635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3890" y="0"/>
                          </a:moveTo>
                          <a:cubicBezTo>
                            <a:pt x="31613" y="0"/>
                            <a:pt x="29351" y="310"/>
                            <a:pt x="27159" y="1022"/>
                          </a:cubicBezTo>
                          <a:cubicBezTo>
                            <a:pt x="10340" y="6488"/>
                            <a:pt x="1" y="21070"/>
                            <a:pt x="4069" y="33592"/>
                          </a:cubicBezTo>
                          <a:cubicBezTo>
                            <a:pt x="7091" y="42892"/>
                            <a:pt x="17210" y="48440"/>
                            <a:pt x="29109" y="48440"/>
                          </a:cubicBezTo>
                          <a:cubicBezTo>
                            <a:pt x="33230" y="48440"/>
                            <a:pt x="37566" y="47775"/>
                            <a:pt x="41894" y="46368"/>
                          </a:cubicBezTo>
                          <a:cubicBezTo>
                            <a:pt x="54859" y="42156"/>
                            <a:pt x="61556" y="25084"/>
                            <a:pt x="63944" y="17481"/>
                          </a:cubicBezTo>
                          <a:cubicBezTo>
                            <a:pt x="64643" y="15252"/>
                            <a:pt x="63854" y="12824"/>
                            <a:pt x="61978" y="11431"/>
                          </a:cubicBezTo>
                          <a:cubicBezTo>
                            <a:pt x="56659" y="7487"/>
                            <a:pt x="45090" y="0"/>
                            <a:pt x="33890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8" name="Google Shape;7138;p80"/>
                    <p:cNvSpPr/>
                    <p:nvPr/>
                  </p:nvSpPr>
                  <p:spPr>
                    <a:xfrm>
                      <a:off x="2914108" y="1349849"/>
                      <a:ext cx="287349" cy="2153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2" extrusionOk="0">
                          <a:moveTo>
                            <a:pt x="23922" y="0"/>
                          </a:moveTo>
                          <a:cubicBezTo>
                            <a:pt x="22315" y="0"/>
                            <a:pt x="20718" y="219"/>
                            <a:pt x="19171" y="721"/>
                          </a:cubicBezTo>
                          <a:cubicBezTo>
                            <a:pt x="7297" y="4578"/>
                            <a:pt x="1" y="14871"/>
                            <a:pt x="2873" y="23711"/>
                          </a:cubicBezTo>
                          <a:cubicBezTo>
                            <a:pt x="5006" y="30275"/>
                            <a:pt x="12149" y="34191"/>
                            <a:pt x="20548" y="34191"/>
                          </a:cubicBezTo>
                          <a:cubicBezTo>
                            <a:pt x="23457" y="34191"/>
                            <a:pt x="26517" y="33722"/>
                            <a:pt x="29571" y="32729"/>
                          </a:cubicBezTo>
                          <a:cubicBezTo>
                            <a:pt x="38723" y="29754"/>
                            <a:pt x="43449" y="17704"/>
                            <a:pt x="45134" y="12339"/>
                          </a:cubicBezTo>
                          <a:cubicBezTo>
                            <a:pt x="45629" y="10764"/>
                            <a:pt x="45072" y="9052"/>
                            <a:pt x="43747" y="8069"/>
                          </a:cubicBezTo>
                          <a:cubicBezTo>
                            <a:pt x="39994" y="5284"/>
                            <a:pt x="31827" y="0"/>
                            <a:pt x="23922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139" name="Google Shape;7139;p80"/>
                  <p:cNvGrpSpPr/>
                  <p:nvPr/>
                </p:nvGrpSpPr>
                <p:grpSpPr>
                  <a:xfrm>
                    <a:off x="2727495" y="1120652"/>
                    <a:ext cx="300271" cy="396358"/>
                    <a:chOff x="2727495" y="1120652"/>
                    <a:chExt cx="300271" cy="396358"/>
                  </a:xfrm>
                </p:grpSpPr>
                <p:sp>
                  <p:nvSpPr>
                    <p:cNvPr id="7140" name="Google Shape;7140;p80"/>
                    <p:cNvSpPr/>
                    <p:nvPr/>
                  </p:nvSpPr>
                  <p:spPr>
                    <a:xfrm>
                      <a:off x="2727495" y="1120652"/>
                      <a:ext cx="300271" cy="396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681" h="62939" extrusionOk="0">
                          <a:moveTo>
                            <a:pt x="23841" y="1"/>
                          </a:moveTo>
                          <a:cubicBezTo>
                            <a:pt x="22726" y="1"/>
                            <a:pt x="21612" y="340"/>
                            <a:pt x="20660" y="1017"/>
                          </a:cubicBezTo>
                          <a:cubicBezTo>
                            <a:pt x="14168" y="5636"/>
                            <a:pt x="0" y="17280"/>
                            <a:pt x="0" y="30914"/>
                          </a:cubicBezTo>
                          <a:cubicBezTo>
                            <a:pt x="0" y="48601"/>
                            <a:pt x="10674" y="62939"/>
                            <a:pt x="23841" y="62939"/>
                          </a:cubicBezTo>
                          <a:cubicBezTo>
                            <a:pt x="37007" y="62939"/>
                            <a:pt x="47681" y="48600"/>
                            <a:pt x="47681" y="30914"/>
                          </a:cubicBezTo>
                          <a:cubicBezTo>
                            <a:pt x="47681" y="17280"/>
                            <a:pt x="33513" y="5636"/>
                            <a:pt x="27022" y="1017"/>
                          </a:cubicBezTo>
                          <a:cubicBezTo>
                            <a:pt x="26069" y="340"/>
                            <a:pt x="24955" y="1"/>
                            <a:pt x="23841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1" name="Google Shape;7141;p80"/>
                    <p:cNvSpPr/>
                    <p:nvPr/>
                  </p:nvSpPr>
                  <p:spPr>
                    <a:xfrm>
                      <a:off x="2771659" y="1178948"/>
                      <a:ext cx="211942" cy="279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655" h="44425" extrusionOk="0">
                          <a:moveTo>
                            <a:pt x="16828" y="0"/>
                          </a:moveTo>
                          <a:cubicBezTo>
                            <a:pt x="16042" y="0"/>
                            <a:pt x="15255" y="240"/>
                            <a:pt x="14583" y="718"/>
                          </a:cubicBezTo>
                          <a:cubicBezTo>
                            <a:pt x="10001" y="3978"/>
                            <a:pt x="1" y="12199"/>
                            <a:pt x="1" y="21821"/>
                          </a:cubicBezTo>
                          <a:cubicBezTo>
                            <a:pt x="1" y="34304"/>
                            <a:pt x="7534" y="44424"/>
                            <a:pt x="16828" y="44424"/>
                          </a:cubicBezTo>
                          <a:cubicBezTo>
                            <a:pt x="26121" y="44424"/>
                            <a:pt x="33654" y="34304"/>
                            <a:pt x="33654" y="21821"/>
                          </a:cubicBezTo>
                          <a:cubicBezTo>
                            <a:pt x="33654" y="12197"/>
                            <a:pt x="23654" y="3978"/>
                            <a:pt x="19072" y="718"/>
                          </a:cubicBezTo>
                          <a:cubicBezTo>
                            <a:pt x="18401" y="240"/>
                            <a:pt x="17615" y="0"/>
                            <a:pt x="1682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7142" name="Google Shape;7142;p80"/>
                <p:cNvGrpSpPr/>
                <p:nvPr/>
              </p:nvGrpSpPr>
              <p:grpSpPr>
                <a:xfrm>
                  <a:off x="2722305" y="1350460"/>
                  <a:ext cx="308357" cy="308344"/>
                  <a:chOff x="2722305" y="1350460"/>
                  <a:chExt cx="308357" cy="308344"/>
                </a:xfrm>
              </p:grpSpPr>
              <p:sp>
                <p:nvSpPr>
                  <p:cNvPr id="7143" name="Google Shape;7143;p80"/>
                  <p:cNvSpPr/>
                  <p:nvPr/>
                </p:nvSpPr>
                <p:spPr>
                  <a:xfrm>
                    <a:off x="2722305" y="1350460"/>
                    <a:ext cx="308357" cy="308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65" h="48963" extrusionOk="0">
                        <a:moveTo>
                          <a:pt x="24483" y="0"/>
                        </a:moveTo>
                        <a:cubicBezTo>
                          <a:pt x="17990" y="0"/>
                          <a:pt x="11762" y="2578"/>
                          <a:pt x="7172" y="7170"/>
                        </a:cubicBezTo>
                        <a:cubicBezTo>
                          <a:pt x="2580" y="11762"/>
                          <a:pt x="0" y="17988"/>
                          <a:pt x="0" y="24481"/>
                        </a:cubicBezTo>
                        <a:cubicBezTo>
                          <a:pt x="0" y="30974"/>
                          <a:pt x="2580" y="37202"/>
                          <a:pt x="7172" y="41792"/>
                        </a:cubicBezTo>
                        <a:cubicBezTo>
                          <a:pt x="11762" y="46384"/>
                          <a:pt x="17990" y="48962"/>
                          <a:pt x="24483" y="48962"/>
                        </a:cubicBezTo>
                        <a:cubicBezTo>
                          <a:pt x="30976" y="48962"/>
                          <a:pt x="37202" y="46384"/>
                          <a:pt x="41794" y="41792"/>
                        </a:cubicBezTo>
                        <a:cubicBezTo>
                          <a:pt x="46386" y="37202"/>
                          <a:pt x="48964" y="30974"/>
                          <a:pt x="48964" y="24481"/>
                        </a:cubicBezTo>
                        <a:cubicBezTo>
                          <a:pt x="48964" y="17988"/>
                          <a:pt x="46386" y="11762"/>
                          <a:pt x="41794" y="7170"/>
                        </a:cubicBezTo>
                        <a:cubicBezTo>
                          <a:pt x="37202" y="2578"/>
                          <a:pt x="30976" y="0"/>
                          <a:pt x="2448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7144" name="Google Shape;7144;p80"/>
                  <p:cNvGrpSpPr/>
                  <p:nvPr/>
                </p:nvGrpSpPr>
                <p:grpSpPr>
                  <a:xfrm>
                    <a:off x="2725064" y="1364529"/>
                    <a:ext cx="297954" cy="280182"/>
                    <a:chOff x="2725064" y="1364529"/>
                    <a:chExt cx="297954" cy="280182"/>
                  </a:xfrm>
                </p:grpSpPr>
                <p:sp>
                  <p:nvSpPr>
                    <p:cNvPr id="7145" name="Google Shape;7145;p80"/>
                    <p:cNvSpPr/>
                    <p:nvPr/>
                  </p:nvSpPr>
                  <p:spPr>
                    <a:xfrm>
                      <a:off x="2743100" y="1541306"/>
                      <a:ext cx="133551" cy="1034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207" h="16420" extrusionOk="0">
                          <a:moveTo>
                            <a:pt x="3036" y="0"/>
                          </a:moveTo>
                          <a:lnTo>
                            <a:pt x="0" y="986"/>
                          </a:lnTo>
                          <a:cubicBezTo>
                            <a:pt x="722" y="3230"/>
                            <a:pt x="1796" y="5346"/>
                            <a:pt x="3182" y="7254"/>
                          </a:cubicBezTo>
                          <a:cubicBezTo>
                            <a:pt x="7535" y="13245"/>
                            <a:pt x="14318" y="16420"/>
                            <a:pt x="21196" y="16420"/>
                          </a:cubicBezTo>
                          <a:cubicBezTo>
                            <a:pt x="21200" y="16420"/>
                            <a:pt x="21203" y="16420"/>
                            <a:pt x="21207" y="16420"/>
                          </a:cubicBezTo>
                          <a:lnTo>
                            <a:pt x="21207" y="13228"/>
                          </a:lnTo>
                          <a:cubicBezTo>
                            <a:pt x="21203" y="13228"/>
                            <a:pt x="21200" y="13228"/>
                            <a:pt x="21196" y="13228"/>
                          </a:cubicBezTo>
                          <a:cubicBezTo>
                            <a:pt x="15304" y="13228"/>
                            <a:pt x="9492" y="10509"/>
                            <a:pt x="5763" y="5378"/>
                          </a:cubicBezTo>
                          <a:cubicBezTo>
                            <a:pt x="4574" y="3741"/>
                            <a:pt x="3654" y="1926"/>
                            <a:pt x="303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6" name="Google Shape;7146;p80"/>
                    <p:cNvSpPr/>
                    <p:nvPr/>
                  </p:nvSpPr>
                  <p:spPr>
                    <a:xfrm>
                      <a:off x="2946887" y="1391180"/>
                      <a:ext cx="76130" cy="1562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089" h="24810" extrusionOk="0">
                          <a:moveTo>
                            <a:pt x="1876" y="0"/>
                          </a:moveTo>
                          <a:lnTo>
                            <a:pt x="0" y="2583"/>
                          </a:lnTo>
                          <a:cubicBezTo>
                            <a:pt x="1626" y="3761"/>
                            <a:pt x="3057" y="5189"/>
                            <a:pt x="4237" y="6815"/>
                          </a:cubicBezTo>
                          <a:cubicBezTo>
                            <a:pt x="7945" y="11917"/>
                            <a:pt x="8749" y="18242"/>
                            <a:pt x="6967" y="23823"/>
                          </a:cubicBezTo>
                          <a:lnTo>
                            <a:pt x="10002" y="24809"/>
                          </a:lnTo>
                          <a:cubicBezTo>
                            <a:pt x="12089" y="18290"/>
                            <a:pt x="11151" y="10899"/>
                            <a:pt x="6820" y="4938"/>
                          </a:cubicBezTo>
                          <a:cubicBezTo>
                            <a:pt x="5442" y="3041"/>
                            <a:pt x="3774" y="1375"/>
                            <a:pt x="1876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7" name="Google Shape;7147;p80"/>
                    <p:cNvSpPr/>
                    <p:nvPr/>
                  </p:nvSpPr>
                  <p:spPr>
                    <a:xfrm>
                      <a:off x="2794481" y="1364529"/>
                      <a:ext cx="164226" cy="429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78" h="6816" extrusionOk="0">
                          <a:moveTo>
                            <a:pt x="12998" y="1"/>
                          </a:moveTo>
                          <a:cubicBezTo>
                            <a:pt x="8487" y="1"/>
                            <a:pt x="3935" y="1369"/>
                            <a:pt x="0" y="4210"/>
                          </a:cubicBezTo>
                          <a:lnTo>
                            <a:pt x="1876" y="6793"/>
                          </a:lnTo>
                          <a:cubicBezTo>
                            <a:pt x="5245" y="4363"/>
                            <a:pt x="9141" y="3193"/>
                            <a:pt x="13002" y="3193"/>
                          </a:cubicBezTo>
                          <a:cubicBezTo>
                            <a:pt x="16976" y="3193"/>
                            <a:pt x="20914" y="4433"/>
                            <a:pt x="24201" y="6815"/>
                          </a:cubicBezTo>
                          <a:lnTo>
                            <a:pt x="26077" y="4232"/>
                          </a:lnTo>
                          <a:cubicBezTo>
                            <a:pt x="22239" y="1449"/>
                            <a:pt x="17641" y="1"/>
                            <a:pt x="12998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8" name="Google Shape;7148;p80"/>
                    <p:cNvSpPr/>
                    <p:nvPr/>
                  </p:nvSpPr>
                  <p:spPr>
                    <a:xfrm>
                      <a:off x="2876645" y="1541193"/>
                      <a:ext cx="133243" cy="1035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58" h="16438" extrusionOk="0">
                          <a:moveTo>
                            <a:pt x="18123" y="1"/>
                          </a:moveTo>
                          <a:cubicBezTo>
                            <a:pt x="16894" y="3864"/>
                            <a:pt x="14459" y="7233"/>
                            <a:pt x="11175" y="9612"/>
                          </a:cubicBezTo>
                          <a:cubicBezTo>
                            <a:pt x="7931" y="11974"/>
                            <a:pt x="4021" y="13246"/>
                            <a:pt x="8" y="13246"/>
                          </a:cubicBezTo>
                          <a:cubicBezTo>
                            <a:pt x="6" y="13246"/>
                            <a:pt x="3" y="13246"/>
                            <a:pt x="1" y="13246"/>
                          </a:cubicBezTo>
                          <a:lnTo>
                            <a:pt x="1" y="16438"/>
                          </a:lnTo>
                          <a:cubicBezTo>
                            <a:pt x="4532" y="16436"/>
                            <a:pt x="9106" y="15060"/>
                            <a:pt x="13053" y="12192"/>
                          </a:cubicBezTo>
                          <a:cubicBezTo>
                            <a:pt x="17030" y="9301"/>
                            <a:pt x="19767" y="5338"/>
                            <a:pt x="21157" y="988"/>
                          </a:cubicBezTo>
                          <a:lnTo>
                            <a:pt x="18123" y="1"/>
                          </a:ln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9" name="Google Shape;7149;p80"/>
                    <p:cNvSpPr/>
                    <p:nvPr/>
                  </p:nvSpPr>
                  <p:spPr>
                    <a:xfrm>
                      <a:off x="2725064" y="1391035"/>
                      <a:ext cx="81238" cy="156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00" h="24849" extrusionOk="0">
                          <a:moveTo>
                            <a:pt x="11023" y="1"/>
                          </a:moveTo>
                          <a:cubicBezTo>
                            <a:pt x="11006" y="13"/>
                            <a:pt x="10987" y="26"/>
                            <a:pt x="10967" y="39"/>
                          </a:cubicBezTo>
                          <a:cubicBezTo>
                            <a:pt x="2989" y="5836"/>
                            <a:pt x="1" y="15945"/>
                            <a:pt x="2866" y="24848"/>
                          </a:cubicBezTo>
                          <a:lnTo>
                            <a:pt x="5900" y="23861"/>
                          </a:lnTo>
                          <a:cubicBezTo>
                            <a:pt x="3451" y="16238"/>
                            <a:pt x="6012" y="7585"/>
                            <a:pt x="12845" y="2622"/>
                          </a:cubicBezTo>
                          <a:cubicBezTo>
                            <a:pt x="12862" y="2608"/>
                            <a:pt x="12882" y="2597"/>
                            <a:pt x="12899" y="2584"/>
                          </a:cubicBezTo>
                          <a:lnTo>
                            <a:pt x="11023" y="1"/>
                          </a:ln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sp>
          <p:nvSpPr>
            <p:cNvPr id="7150" name="Google Shape;7150;p80"/>
            <p:cNvSpPr/>
            <p:nvPr/>
          </p:nvSpPr>
          <p:spPr>
            <a:xfrm>
              <a:off x="2621966" y="1245876"/>
              <a:ext cx="114832" cy="86149"/>
            </a:xfrm>
            <a:custGeom>
              <a:avLst/>
              <a:gdLst/>
              <a:ahLst/>
              <a:cxnLst/>
              <a:rect l="l" t="t" r="r" b="b"/>
              <a:pathLst>
                <a:path w="10285" h="7716" extrusionOk="0">
                  <a:moveTo>
                    <a:pt x="10284" y="1"/>
                  </a:moveTo>
                  <a:lnTo>
                    <a:pt x="7413" y="282"/>
                  </a:lnTo>
                  <a:lnTo>
                    <a:pt x="7949" y="1144"/>
                  </a:lnTo>
                  <a:cubicBezTo>
                    <a:pt x="4966" y="2788"/>
                    <a:pt x="2280" y="4920"/>
                    <a:pt x="0" y="7451"/>
                  </a:cubicBezTo>
                  <a:lnTo>
                    <a:pt x="294" y="7716"/>
                  </a:lnTo>
                  <a:cubicBezTo>
                    <a:pt x="2547" y="5212"/>
                    <a:pt x="5206" y="3102"/>
                    <a:pt x="8156" y="1479"/>
                  </a:cubicBezTo>
                  <a:lnTo>
                    <a:pt x="8760" y="245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80"/>
            <p:cNvSpPr/>
            <p:nvPr/>
          </p:nvSpPr>
          <p:spPr>
            <a:xfrm>
              <a:off x="2517909" y="1600456"/>
              <a:ext cx="54396" cy="134951"/>
            </a:xfrm>
            <a:custGeom>
              <a:avLst/>
              <a:gdLst/>
              <a:ahLst/>
              <a:cxnLst/>
              <a:rect l="l" t="t" r="r" b="b"/>
              <a:pathLst>
                <a:path w="4872" h="12087" extrusionOk="0">
                  <a:moveTo>
                    <a:pt x="4871" y="11889"/>
                  </a:moveTo>
                  <a:cubicBezTo>
                    <a:pt x="3186" y="8971"/>
                    <a:pt x="2004" y="5793"/>
                    <a:pt x="1370" y="2482"/>
                  </a:cubicBezTo>
                  <a:lnTo>
                    <a:pt x="2481" y="2209"/>
                  </a:lnTo>
                  <a:lnTo>
                    <a:pt x="620" y="0"/>
                  </a:lnTo>
                  <a:lnTo>
                    <a:pt x="1" y="2820"/>
                  </a:lnTo>
                  <a:lnTo>
                    <a:pt x="987" y="2578"/>
                  </a:lnTo>
                  <a:cubicBezTo>
                    <a:pt x="1629" y="5923"/>
                    <a:pt x="2827" y="9136"/>
                    <a:pt x="4530" y="12087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80"/>
            <p:cNvSpPr/>
            <p:nvPr/>
          </p:nvSpPr>
          <p:spPr>
            <a:xfrm>
              <a:off x="3174265" y="1614044"/>
              <a:ext cx="46346" cy="135275"/>
            </a:xfrm>
            <a:custGeom>
              <a:avLst/>
              <a:gdLst/>
              <a:ahLst/>
              <a:cxnLst/>
              <a:rect l="l" t="t" r="r" b="b"/>
              <a:pathLst>
                <a:path w="4151" h="12116" extrusionOk="0">
                  <a:moveTo>
                    <a:pt x="4150" y="41"/>
                  </a:moveTo>
                  <a:lnTo>
                    <a:pt x="3759" y="0"/>
                  </a:lnTo>
                  <a:cubicBezTo>
                    <a:pt x="3405" y="3350"/>
                    <a:pt x="2494" y="6618"/>
                    <a:pt x="1059" y="9668"/>
                  </a:cubicBezTo>
                  <a:lnTo>
                    <a:pt x="0" y="9237"/>
                  </a:lnTo>
                  <a:lnTo>
                    <a:pt x="208" y="12116"/>
                  </a:lnTo>
                  <a:lnTo>
                    <a:pt x="2367" y="10200"/>
                  </a:lnTo>
                  <a:lnTo>
                    <a:pt x="1426" y="9817"/>
                  </a:lnTo>
                  <a:cubicBezTo>
                    <a:pt x="2873" y="6733"/>
                    <a:pt x="3793" y="3429"/>
                    <a:pt x="4150" y="4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80"/>
            <p:cNvSpPr/>
            <p:nvPr/>
          </p:nvSpPr>
          <p:spPr>
            <a:xfrm>
              <a:off x="3023194" y="1254350"/>
              <a:ext cx="116417" cy="83525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80"/>
            <p:cNvSpPr/>
            <p:nvPr/>
          </p:nvSpPr>
          <p:spPr>
            <a:xfrm rot="8660313">
              <a:off x="2818264" y="1861446"/>
              <a:ext cx="116433" cy="83536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5" name="Google Shape;7155;p80"/>
          <p:cNvGrpSpPr/>
          <p:nvPr/>
        </p:nvGrpSpPr>
        <p:grpSpPr>
          <a:xfrm>
            <a:off x="3924561" y="2927462"/>
            <a:ext cx="1569144" cy="591015"/>
            <a:chOff x="3820100" y="3023049"/>
            <a:chExt cx="1303926" cy="491162"/>
          </a:xfrm>
        </p:grpSpPr>
        <p:grpSp>
          <p:nvGrpSpPr>
            <p:cNvPr id="7156" name="Google Shape;7156;p80"/>
            <p:cNvGrpSpPr/>
            <p:nvPr/>
          </p:nvGrpSpPr>
          <p:grpSpPr>
            <a:xfrm>
              <a:off x="3820100" y="3023072"/>
              <a:ext cx="1303926" cy="491139"/>
              <a:chOff x="3820100" y="3023072"/>
              <a:chExt cx="1303926" cy="491139"/>
            </a:xfrm>
          </p:grpSpPr>
          <p:sp>
            <p:nvSpPr>
              <p:cNvPr id="7157" name="Google Shape;7157;p80"/>
              <p:cNvSpPr/>
              <p:nvPr/>
            </p:nvSpPr>
            <p:spPr>
              <a:xfrm>
                <a:off x="3820100" y="3023072"/>
                <a:ext cx="505424" cy="491139"/>
              </a:xfrm>
              <a:custGeom>
                <a:avLst/>
                <a:gdLst/>
                <a:ahLst/>
                <a:cxnLst/>
                <a:rect l="l" t="t" r="r" b="b"/>
                <a:pathLst>
                  <a:path w="45218" h="43940" extrusionOk="0">
                    <a:moveTo>
                      <a:pt x="0" y="0"/>
                    </a:moveTo>
                    <a:cubicBezTo>
                      <a:pt x="0" y="24200"/>
                      <a:pt x="19796" y="43939"/>
                      <a:pt x="44111" y="43939"/>
                    </a:cubicBezTo>
                    <a:lnTo>
                      <a:pt x="45218" y="43939"/>
                    </a:lnTo>
                    <a:lnTo>
                      <a:pt x="45218" y="34795"/>
                    </a:lnTo>
                    <a:lnTo>
                      <a:pt x="44111" y="34795"/>
                    </a:lnTo>
                    <a:cubicBezTo>
                      <a:pt x="24972" y="34795"/>
                      <a:pt x="9345" y="19439"/>
                      <a:pt x="9103" y="450"/>
                    </a:cubicBezTo>
                    <a:cubicBezTo>
                      <a:pt x="9103" y="301"/>
                      <a:pt x="9100" y="150"/>
                      <a:pt x="910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8" name="Google Shape;7158;p80"/>
              <p:cNvSpPr/>
              <p:nvPr/>
            </p:nvSpPr>
            <p:spPr>
              <a:xfrm>
                <a:off x="4323828" y="3411976"/>
                <a:ext cx="800197" cy="102229"/>
              </a:xfrm>
              <a:custGeom>
                <a:avLst/>
                <a:gdLst/>
                <a:ahLst/>
                <a:cxnLst/>
                <a:rect l="l" t="t" r="r" b="b"/>
                <a:pathLst>
                  <a:path w="71590" h="9146" extrusionOk="0">
                    <a:moveTo>
                      <a:pt x="1" y="1"/>
                    </a:moveTo>
                    <a:lnTo>
                      <a:pt x="1" y="9145"/>
                    </a:lnTo>
                    <a:lnTo>
                      <a:pt x="71589" y="9145"/>
                    </a:lnTo>
                    <a:lnTo>
                      <a:pt x="71589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9" name="Google Shape;7159;p80"/>
            <p:cNvGrpSpPr/>
            <p:nvPr/>
          </p:nvGrpSpPr>
          <p:grpSpPr>
            <a:xfrm>
              <a:off x="4132439" y="3023645"/>
              <a:ext cx="393633" cy="177096"/>
              <a:chOff x="4132439" y="3023645"/>
              <a:chExt cx="393633" cy="177096"/>
            </a:xfrm>
          </p:grpSpPr>
          <p:sp>
            <p:nvSpPr>
              <p:cNvPr id="7160" name="Google Shape;7160;p80"/>
              <p:cNvSpPr/>
              <p:nvPr/>
            </p:nvSpPr>
            <p:spPr>
              <a:xfrm>
                <a:off x="4132439" y="3023645"/>
                <a:ext cx="190085" cy="177096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5844" extrusionOk="0">
                    <a:moveTo>
                      <a:pt x="0" y="1"/>
                    </a:moveTo>
                    <a:cubicBezTo>
                      <a:pt x="0" y="5035"/>
                      <a:pt x="2405" y="9521"/>
                      <a:pt x="6124" y="12423"/>
                    </a:cubicBezTo>
                    <a:cubicBezTo>
                      <a:pt x="8932" y="14639"/>
                      <a:pt x="12404" y="15844"/>
                      <a:pt x="15981" y="15844"/>
                    </a:cubicBezTo>
                    <a:lnTo>
                      <a:pt x="17005" y="15844"/>
                    </a:lnTo>
                    <a:lnTo>
                      <a:pt x="17005" y="6962"/>
                    </a:lnTo>
                    <a:lnTo>
                      <a:pt x="15905" y="6962"/>
                    </a:lnTo>
                    <a:cubicBezTo>
                      <a:pt x="12043" y="6962"/>
                      <a:pt x="8822" y="3862"/>
                      <a:pt x="882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1" name="Google Shape;7161;p80"/>
              <p:cNvSpPr/>
              <p:nvPr/>
            </p:nvSpPr>
            <p:spPr>
              <a:xfrm>
                <a:off x="4318649" y="3101461"/>
                <a:ext cx="207423" cy="99267"/>
              </a:xfrm>
              <a:custGeom>
                <a:avLst/>
                <a:gdLst/>
                <a:ahLst/>
                <a:cxnLst/>
                <a:rect l="l" t="t" r="r" b="b"/>
                <a:pathLst>
                  <a:path w="18211" h="8881" extrusionOk="0">
                    <a:moveTo>
                      <a:pt x="0" y="0"/>
                    </a:moveTo>
                    <a:lnTo>
                      <a:pt x="0" y="8880"/>
                    </a:lnTo>
                    <a:lnTo>
                      <a:pt x="18210" y="8880"/>
                    </a:lnTo>
                    <a:lnTo>
                      <a:pt x="18210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62" name="Google Shape;7162;p80"/>
            <p:cNvGrpSpPr/>
            <p:nvPr/>
          </p:nvGrpSpPr>
          <p:grpSpPr>
            <a:xfrm>
              <a:off x="3921811" y="3023049"/>
              <a:ext cx="1002397" cy="388943"/>
              <a:chOff x="3921811" y="3023049"/>
              <a:chExt cx="1002397" cy="388943"/>
            </a:xfrm>
          </p:grpSpPr>
          <p:sp>
            <p:nvSpPr>
              <p:cNvPr id="7163" name="Google Shape;7163;p80"/>
              <p:cNvSpPr/>
              <p:nvPr/>
            </p:nvSpPr>
            <p:spPr>
              <a:xfrm>
                <a:off x="3921811" y="3023049"/>
                <a:ext cx="403709" cy="388943"/>
              </a:xfrm>
              <a:custGeom>
                <a:avLst/>
                <a:gdLst/>
                <a:ahLst/>
                <a:cxnLst/>
                <a:rect l="l" t="t" r="r" b="b"/>
                <a:pathLst>
                  <a:path w="36118" h="34797" extrusionOk="0">
                    <a:moveTo>
                      <a:pt x="0" y="1"/>
                    </a:moveTo>
                    <a:cubicBezTo>
                      <a:pt x="0" y="152"/>
                      <a:pt x="3" y="301"/>
                      <a:pt x="3" y="452"/>
                    </a:cubicBezTo>
                    <a:cubicBezTo>
                      <a:pt x="245" y="19441"/>
                      <a:pt x="15879" y="34797"/>
                      <a:pt x="35018" y="34797"/>
                    </a:cubicBezTo>
                    <a:lnTo>
                      <a:pt x="36118" y="34797"/>
                    </a:lnTo>
                    <a:lnTo>
                      <a:pt x="36118" y="25652"/>
                    </a:lnTo>
                    <a:lnTo>
                      <a:pt x="34843" y="25652"/>
                    </a:lnTo>
                    <a:lnTo>
                      <a:pt x="34798" y="25632"/>
                    </a:lnTo>
                    <a:cubicBezTo>
                      <a:pt x="20649" y="25575"/>
                      <a:pt x="9181" y="14193"/>
                      <a:pt x="9115" y="123"/>
                    </a:cubicBezTo>
                    <a:cubicBezTo>
                      <a:pt x="9115" y="81"/>
                      <a:pt x="9108" y="42"/>
                      <a:pt x="910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4" name="Google Shape;7164;p80"/>
              <p:cNvSpPr/>
              <p:nvPr/>
            </p:nvSpPr>
            <p:spPr>
              <a:xfrm>
                <a:off x="4322109" y="3309770"/>
                <a:ext cx="602098" cy="102218"/>
              </a:xfrm>
              <a:custGeom>
                <a:avLst/>
                <a:gdLst/>
                <a:ahLst/>
                <a:cxnLst/>
                <a:rect l="l" t="t" r="r" b="b"/>
                <a:pathLst>
                  <a:path w="53867" h="9145" extrusionOk="0">
                    <a:moveTo>
                      <a:pt x="1" y="0"/>
                    </a:moveTo>
                    <a:lnTo>
                      <a:pt x="1" y="9145"/>
                    </a:lnTo>
                    <a:lnTo>
                      <a:pt x="53867" y="9145"/>
                    </a:lnTo>
                    <a:lnTo>
                      <a:pt x="53867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65" name="Google Shape;7165;p80"/>
            <p:cNvGrpSpPr/>
            <p:nvPr/>
          </p:nvGrpSpPr>
          <p:grpSpPr>
            <a:xfrm>
              <a:off x="4023645" y="3023049"/>
              <a:ext cx="683032" cy="286722"/>
              <a:chOff x="4023645" y="3023049"/>
              <a:chExt cx="683032" cy="286722"/>
            </a:xfrm>
          </p:grpSpPr>
          <p:sp>
            <p:nvSpPr>
              <p:cNvPr id="7166" name="Google Shape;7166;p80"/>
              <p:cNvSpPr/>
              <p:nvPr/>
            </p:nvSpPr>
            <p:spPr>
              <a:xfrm>
                <a:off x="4023645" y="3023049"/>
                <a:ext cx="300664" cy="286524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25634" extrusionOk="0">
                    <a:moveTo>
                      <a:pt x="1" y="1"/>
                    </a:moveTo>
                    <a:cubicBezTo>
                      <a:pt x="1" y="42"/>
                      <a:pt x="4" y="81"/>
                      <a:pt x="4" y="121"/>
                    </a:cubicBezTo>
                    <a:cubicBezTo>
                      <a:pt x="70" y="14193"/>
                      <a:pt x="11538" y="25575"/>
                      <a:pt x="25687" y="25630"/>
                    </a:cubicBezTo>
                    <a:cubicBezTo>
                      <a:pt x="25723" y="25630"/>
                      <a:pt x="25757" y="25634"/>
                      <a:pt x="25792" y="25634"/>
                    </a:cubicBezTo>
                    <a:lnTo>
                      <a:pt x="26899" y="25634"/>
                    </a:lnTo>
                    <a:lnTo>
                      <a:pt x="26899" y="15842"/>
                    </a:lnTo>
                    <a:lnTo>
                      <a:pt x="25768" y="15842"/>
                    </a:lnTo>
                    <a:cubicBezTo>
                      <a:pt x="22191" y="15842"/>
                      <a:pt x="18719" y="14637"/>
                      <a:pt x="15911" y="12423"/>
                    </a:cubicBezTo>
                    <a:cubicBezTo>
                      <a:pt x="12192" y="9521"/>
                      <a:pt x="9787" y="5035"/>
                      <a:pt x="978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80"/>
              <p:cNvSpPr/>
              <p:nvPr/>
            </p:nvSpPr>
            <p:spPr>
              <a:xfrm>
                <a:off x="4314850" y="3200125"/>
                <a:ext cx="391827" cy="109646"/>
              </a:xfrm>
              <a:custGeom>
                <a:avLst/>
                <a:gdLst/>
                <a:ahLst/>
                <a:cxnLst/>
                <a:rect l="l" t="t" r="r" b="b"/>
                <a:pathLst>
                  <a:path w="35055" h="9792" extrusionOk="0">
                    <a:moveTo>
                      <a:pt x="1" y="0"/>
                    </a:moveTo>
                    <a:lnTo>
                      <a:pt x="1" y="88"/>
                    </a:lnTo>
                    <a:lnTo>
                      <a:pt x="1" y="9792"/>
                    </a:lnTo>
                    <a:lnTo>
                      <a:pt x="35054" y="9792"/>
                    </a:lnTo>
                    <a:lnTo>
                      <a:pt x="350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68" name="Google Shape;7168;p80"/>
          <p:cNvGrpSpPr/>
          <p:nvPr/>
        </p:nvGrpSpPr>
        <p:grpSpPr>
          <a:xfrm>
            <a:off x="1556683" y="2054307"/>
            <a:ext cx="713522" cy="688025"/>
            <a:chOff x="1706078" y="2092648"/>
            <a:chExt cx="660913" cy="637296"/>
          </a:xfrm>
        </p:grpSpPr>
        <p:sp>
          <p:nvSpPr>
            <p:cNvPr id="7169" name="Google Shape;7169;p80"/>
            <p:cNvSpPr/>
            <p:nvPr/>
          </p:nvSpPr>
          <p:spPr>
            <a:xfrm>
              <a:off x="1745332" y="2158066"/>
              <a:ext cx="571867" cy="571878"/>
            </a:xfrm>
            <a:custGeom>
              <a:avLst/>
              <a:gdLst/>
              <a:ahLst/>
              <a:cxnLst/>
              <a:rect l="l" t="t" r="r" b="b"/>
              <a:pathLst>
                <a:path w="107747" h="107749" extrusionOk="0">
                  <a:moveTo>
                    <a:pt x="53874" y="11565"/>
                  </a:moveTo>
                  <a:cubicBezTo>
                    <a:pt x="77238" y="11565"/>
                    <a:pt x="96182" y="30509"/>
                    <a:pt x="96182" y="53873"/>
                  </a:cubicBezTo>
                  <a:cubicBezTo>
                    <a:pt x="96182" y="77240"/>
                    <a:pt x="77240" y="96182"/>
                    <a:pt x="53874" y="96182"/>
                  </a:cubicBezTo>
                  <a:cubicBezTo>
                    <a:pt x="30507" y="96182"/>
                    <a:pt x="11565" y="77240"/>
                    <a:pt x="11565" y="53873"/>
                  </a:cubicBezTo>
                  <a:cubicBezTo>
                    <a:pt x="11565" y="30509"/>
                    <a:pt x="30507" y="11565"/>
                    <a:pt x="53874" y="11565"/>
                  </a:cubicBezTo>
                  <a:close/>
                  <a:moveTo>
                    <a:pt x="53874" y="1"/>
                  </a:moveTo>
                  <a:cubicBezTo>
                    <a:pt x="24120" y="1"/>
                    <a:pt x="1" y="24120"/>
                    <a:pt x="1" y="53873"/>
                  </a:cubicBezTo>
                  <a:cubicBezTo>
                    <a:pt x="1" y="83626"/>
                    <a:pt x="24120" y="107748"/>
                    <a:pt x="53874" y="107748"/>
                  </a:cubicBezTo>
                  <a:cubicBezTo>
                    <a:pt x="83625" y="107748"/>
                    <a:pt x="107746" y="83626"/>
                    <a:pt x="107746" y="53873"/>
                  </a:cubicBezTo>
                  <a:cubicBezTo>
                    <a:pt x="107746" y="24120"/>
                    <a:pt x="83627" y="1"/>
                    <a:pt x="5387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70" name="Google Shape;7170;p80"/>
            <p:cNvGrpSpPr/>
            <p:nvPr/>
          </p:nvGrpSpPr>
          <p:grpSpPr>
            <a:xfrm>
              <a:off x="1706078" y="2092648"/>
              <a:ext cx="660913" cy="575241"/>
              <a:chOff x="1706078" y="2092648"/>
              <a:chExt cx="660913" cy="575241"/>
            </a:xfrm>
          </p:grpSpPr>
          <p:sp>
            <p:nvSpPr>
              <p:cNvPr id="7171" name="Google Shape;7171;p80"/>
              <p:cNvSpPr/>
              <p:nvPr/>
            </p:nvSpPr>
            <p:spPr>
              <a:xfrm>
                <a:off x="1938891" y="2092648"/>
                <a:ext cx="192041" cy="353676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extrusionOk="0">
                    <a:moveTo>
                      <a:pt x="18094" y="1"/>
                    </a:moveTo>
                    <a:cubicBezTo>
                      <a:pt x="8801" y="1"/>
                      <a:pt x="1202" y="7552"/>
                      <a:pt x="1202" y="16877"/>
                    </a:cubicBezTo>
                    <a:cubicBezTo>
                      <a:pt x="1202" y="23723"/>
                      <a:pt x="5288" y="29491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3"/>
                      <a:pt x="2404" y="51972"/>
                      <a:pt x="1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79" y="51975"/>
                      <a:pt x="29930" y="48725"/>
                      <a:pt x="25479" y="47040"/>
                    </a:cubicBezTo>
                    <a:cubicBezTo>
                      <a:pt x="22352" y="45966"/>
                      <a:pt x="20316" y="42957"/>
                      <a:pt x="20316" y="39714"/>
                    </a:cubicBezTo>
                    <a:lnTo>
                      <a:pt x="20316" y="39474"/>
                    </a:lnTo>
                    <a:cubicBezTo>
                      <a:pt x="20316" y="36349"/>
                      <a:pt x="22239" y="33578"/>
                      <a:pt x="24998" y="32260"/>
                    </a:cubicBezTo>
                    <a:cubicBezTo>
                      <a:pt x="31250" y="29491"/>
                      <a:pt x="35461" y="22999"/>
                      <a:pt x="34980" y="15676"/>
                    </a:cubicBezTo>
                    <a:cubicBezTo>
                      <a:pt x="34375" y="7376"/>
                      <a:pt x="27644" y="646"/>
                      <a:pt x="19357" y="47"/>
                    </a:cubicBezTo>
                    <a:cubicBezTo>
                      <a:pt x="18933" y="18"/>
                      <a:pt x="18513" y="1"/>
                      <a:pt x="1809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80"/>
              <p:cNvSpPr/>
              <p:nvPr/>
            </p:nvSpPr>
            <p:spPr>
              <a:xfrm>
                <a:off x="1706078" y="2390779"/>
                <a:ext cx="329208" cy="277004"/>
              </a:xfrm>
              <a:custGeom>
                <a:avLst/>
                <a:gdLst/>
                <a:ahLst/>
                <a:cxnLst/>
                <a:rect l="l" t="t" r="r" b="b"/>
                <a:pathLst>
                  <a:path w="62027" h="52191" extrusionOk="0">
                    <a:moveTo>
                      <a:pt x="43872" y="1"/>
                    </a:moveTo>
                    <a:cubicBezTo>
                      <a:pt x="41468" y="4212"/>
                      <a:pt x="40629" y="9019"/>
                      <a:pt x="41353" y="13829"/>
                    </a:cubicBezTo>
                    <a:cubicBezTo>
                      <a:pt x="41946" y="17069"/>
                      <a:pt x="40389" y="20321"/>
                      <a:pt x="37504" y="21878"/>
                    </a:cubicBezTo>
                    <a:lnTo>
                      <a:pt x="37379" y="22004"/>
                    </a:lnTo>
                    <a:cubicBezTo>
                      <a:pt x="36131" y="22712"/>
                      <a:pt x="34723" y="23085"/>
                      <a:pt x="33288" y="23090"/>
                    </a:cubicBezTo>
                    <a:cubicBezTo>
                      <a:pt x="31652" y="23095"/>
                      <a:pt x="30056" y="22587"/>
                      <a:pt x="28724" y="21638"/>
                    </a:cubicBezTo>
                    <a:cubicBezTo>
                      <a:pt x="25815" y="19553"/>
                      <a:pt x="22344" y="18435"/>
                      <a:pt x="18815" y="18435"/>
                    </a:cubicBezTo>
                    <a:cubicBezTo>
                      <a:pt x="15632" y="18435"/>
                      <a:pt x="12399" y="19345"/>
                      <a:pt x="9490" y="21282"/>
                    </a:cubicBezTo>
                    <a:cubicBezTo>
                      <a:pt x="2520" y="25965"/>
                      <a:pt x="1" y="35101"/>
                      <a:pt x="3721" y="42677"/>
                    </a:cubicBezTo>
                    <a:cubicBezTo>
                      <a:pt x="6677" y="48755"/>
                      <a:pt x="12664" y="52191"/>
                      <a:pt x="18840" y="52191"/>
                    </a:cubicBezTo>
                    <a:cubicBezTo>
                      <a:pt x="21707" y="52191"/>
                      <a:pt x="24613" y="51450"/>
                      <a:pt x="27282" y="49890"/>
                    </a:cubicBezTo>
                    <a:cubicBezTo>
                      <a:pt x="33291" y="46525"/>
                      <a:pt x="36303" y="40151"/>
                      <a:pt x="35694" y="33659"/>
                    </a:cubicBezTo>
                    <a:cubicBezTo>
                      <a:pt x="35456" y="30534"/>
                      <a:pt x="37024" y="27407"/>
                      <a:pt x="39783" y="25852"/>
                    </a:cubicBezTo>
                    <a:cubicBezTo>
                      <a:pt x="41044" y="25114"/>
                      <a:pt x="42424" y="24748"/>
                      <a:pt x="43786" y="24748"/>
                    </a:cubicBezTo>
                    <a:cubicBezTo>
                      <a:pt x="45537" y="24748"/>
                      <a:pt x="47261" y="25356"/>
                      <a:pt x="48676" y="26573"/>
                    </a:cubicBezTo>
                    <a:cubicBezTo>
                      <a:pt x="52525" y="29572"/>
                      <a:pt x="57216" y="31255"/>
                      <a:pt x="62026" y="31255"/>
                    </a:cubicBezTo>
                    <a:lnTo>
                      <a:pt x="62026" y="1046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3" name="Google Shape;7173;p80"/>
              <p:cNvSpPr/>
              <p:nvPr/>
            </p:nvSpPr>
            <p:spPr>
              <a:xfrm>
                <a:off x="2035235" y="2390779"/>
                <a:ext cx="331756" cy="277110"/>
              </a:xfrm>
              <a:custGeom>
                <a:avLst/>
                <a:gdLst/>
                <a:ahLst/>
                <a:cxnLst/>
                <a:rect l="l" t="t" r="r" b="b"/>
                <a:pathLst>
                  <a:path w="62507" h="52211" extrusionOk="0">
                    <a:moveTo>
                      <a:pt x="18030" y="1"/>
                    </a:moveTo>
                    <a:lnTo>
                      <a:pt x="0" y="10461"/>
                    </a:lnTo>
                    <a:lnTo>
                      <a:pt x="0" y="31253"/>
                    </a:lnTo>
                    <a:cubicBezTo>
                      <a:pt x="4807" y="31253"/>
                      <a:pt x="9489" y="29570"/>
                      <a:pt x="13222" y="26570"/>
                    </a:cubicBezTo>
                    <a:cubicBezTo>
                      <a:pt x="15722" y="24434"/>
                      <a:pt x="19307" y="24145"/>
                      <a:pt x="22118" y="25849"/>
                    </a:cubicBezTo>
                    <a:lnTo>
                      <a:pt x="22359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599" y="40389"/>
                      <a:pt x="28964" y="47244"/>
                      <a:pt x="35578" y="50486"/>
                    </a:cubicBezTo>
                    <a:cubicBezTo>
                      <a:pt x="37877" y="51619"/>
                      <a:pt x="40405" y="52210"/>
                      <a:pt x="42968" y="52208"/>
                    </a:cubicBezTo>
                    <a:cubicBezTo>
                      <a:pt x="48435" y="52208"/>
                      <a:pt x="53755" y="49544"/>
                      <a:pt x="56978" y="44840"/>
                    </a:cubicBezTo>
                    <a:cubicBezTo>
                      <a:pt x="62506" y="36540"/>
                      <a:pt x="59862" y="25484"/>
                      <a:pt x="51447" y="20674"/>
                    </a:cubicBezTo>
                    <a:cubicBezTo>
                      <a:pt x="48774" y="19149"/>
                      <a:pt x="45855" y="18413"/>
                      <a:pt x="42983" y="18413"/>
                    </a:cubicBezTo>
                    <a:cubicBezTo>
                      <a:pt x="39520" y="18413"/>
                      <a:pt x="36121" y="19482"/>
                      <a:pt x="33290" y="21523"/>
                    </a:cubicBezTo>
                    <a:cubicBezTo>
                      <a:pt x="30671" y="23429"/>
                      <a:pt x="27161" y="23571"/>
                      <a:pt x="24397" y="21878"/>
                    </a:cubicBezTo>
                    <a:cubicBezTo>
                      <a:pt x="21510" y="20321"/>
                      <a:pt x="19955" y="17069"/>
                      <a:pt x="20549" y="13829"/>
                    </a:cubicBezTo>
                    <a:cubicBezTo>
                      <a:pt x="21272" y="9019"/>
                      <a:pt x="20433" y="4212"/>
                      <a:pt x="1803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74" name="Google Shape;7174;p80"/>
          <p:cNvGrpSpPr/>
          <p:nvPr/>
        </p:nvGrpSpPr>
        <p:grpSpPr>
          <a:xfrm>
            <a:off x="6318542" y="1171856"/>
            <a:ext cx="1317459" cy="684168"/>
            <a:chOff x="238125" y="999450"/>
            <a:chExt cx="7140700" cy="3708225"/>
          </a:xfrm>
        </p:grpSpPr>
        <p:sp>
          <p:nvSpPr>
            <p:cNvPr id="7175" name="Google Shape;7175;p80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80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80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80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80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80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80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80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80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8" name="Google Shape;7188;p81"/>
          <p:cNvGrpSpPr/>
          <p:nvPr/>
        </p:nvGrpSpPr>
        <p:grpSpPr>
          <a:xfrm>
            <a:off x="729238" y="1179665"/>
            <a:ext cx="1636117" cy="1526144"/>
            <a:chOff x="729238" y="1179665"/>
            <a:chExt cx="1636117" cy="1526144"/>
          </a:xfrm>
        </p:grpSpPr>
        <p:grpSp>
          <p:nvGrpSpPr>
            <p:cNvPr id="7189" name="Google Shape;7189;p81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7190" name="Google Shape;7190;p81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1" name="Google Shape;7191;p81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2" name="Google Shape;7192;p81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3" name="Google Shape;7193;p81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4" name="Google Shape;7194;p81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5" name="Google Shape;7195;p81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6" name="Google Shape;7196;p81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7" name="Google Shape;7197;p81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8" name="Google Shape;7198;p81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9" name="Google Shape;7199;p81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00" name="Google Shape;7200;p81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7201" name="Google Shape;7201;p81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81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81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81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81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6" name="Google Shape;7206;p81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7" name="Google Shape;7207;p81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8" name="Google Shape;7208;p81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9" name="Google Shape;7209;p81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0" name="Google Shape;7210;p81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1" name="Google Shape;7211;p81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7212" name="Google Shape;7212;p81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3" name="Google Shape;7213;p81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4" name="Google Shape;7214;p81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5" name="Google Shape;7215;p81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6" name="Google Shape;7216;p81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7" name="Google Shape;7217;p81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8" name="Google Shape;7218;p81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9" name="Google Shape;7219;p81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0" name="Google Shape;7220;p81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1" name="Google Shape;7221;p81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22" name="Google Shape;7222;p81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7223" name="Google Shape;7223;p81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4" name="Google Shape;7224;p81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5" name="Google Shape;7225;p81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6" name="Google Shape;7226;p81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7" name="Google Shape;7227;p81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8" name="Google Shape;7228;p81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9" name="Google Shape;7229;p81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0" name="Google Shape;7230;p81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1" name="Google Shape;7231;p81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2" name="Google Shape;7232;p81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3" name="Google Shape;7233;p81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7234" name="Google Shape;7234;p81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5" name="Google Shape;7235;p81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6" name="Google Shape;7236;p81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7" name="Google Shape;7237;p81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8" name="Google Shape;7238;p81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9" name="Google Shape;7239;p81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0" name="Google Shape;7240;p81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1" name="Google Shape;7241;p81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2" name="Google Shape;7242;p81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3" name="Google Shape;7243;p81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44" name="Google Shape;7244;p81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7245" name="Google Shape;7245;p81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6" name="Google Shape;7246;p81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7" name="Google Shape;7247;p81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81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9" name="Google Shape;7249;p81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0" name="Google Shape;7250;p81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1" name="Google Shape;7251;p81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2" name="Google Shape;7252;p81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3" name="Google Shape;7253;p81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4" name="Google Shape;7254;p81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5" name="Google Shape;7255;p81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7256" name="Google Shape;7256;p81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7" name="Google Shape;7257;p81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8" name="Google Shape;7258;p81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9" name="Google Shape;7259;p81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0" name="Google Shape;7260;p81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1" name="Google Shape;7261;p81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2" name="Google Shape;7262;p81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81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4" name="Google Shape;7264;p81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5" name="Google Shape;7265;p81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66" name="Google Shape;7266;p81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7267" name="Google Shape;7267;p81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8" name="Google Shape;7268;p81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9" name="Google Shape;7269;p81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0" name="Google Shape;7270;p81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1" name="Google Shape;7271;p81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2" name="Google Shape;7272;p81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3" name="Google Shape;7273;p81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4" name="Google Shape;7274;p81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5" name="Google Shape;7275;p81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6" name="Google Shape;7276;p81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77" name="Google Shape;7277;p81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7278" name="Google Shape;7278;p81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81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81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81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81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81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81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81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81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81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88" name="Google Shape;7288;p81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7289" name="Google Shape;7289;p81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81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81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81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81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81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5" name="Google Shape;7295;p81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6" name="Google Shape;7296;p81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7" name="Google Shape;7297;p81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8" name="Google Shape;7298;p81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99" name="Google Shape;7299;p81"/>
          <p:cNvGrpSpPr/>
          <p:nvPr/>
        </p:nvGrpSpPr>
        <p:grpSpPr>
          <a:xfrm>
            <a:off x="2623904" y="1198803"/>
            <a:ext cx="1364248" cy="1102133"/>
            <a:chOff x="2623904" y="1198803"/>
            <a:chExt cx="1364248" cy="1102133"/>
          </a:xfrm>
        </p:grpSpPr>
        <p:grpSp>
          <p:nvGrpSpPr>
            <p:cNvPr id="7300" name="Google Shape;7300;p81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7301" name="Google Shape;7301;p81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2" name="Google Shape;7302;p81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3" name="Google Shape;7303;p81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4" name="Google Shape;7304;p81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5" name="Google Shape;7305;p81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06" name="Google Shape;7306;p81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7307" name="Google Shape;7307;p81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81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81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81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81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12" name="Google Shape;7312;p81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7313" name="Google Shape;7313;p81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81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81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81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81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18" name="Google Shape;7318;p81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7319" name="Google Shape;7319;p81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81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81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2" name="Google Shape;7322;p81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3" name="Google Shape;7323;p81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24" name="Google Shape;7324;p81"/>
          <p:cNvGrpSpPr/>
          <p:nvPr/>
        </p:nvGrpSpPr>
        <p:grpSpPr>
          <a:xfrm>
            <a:off x="2613365" y="2657876"/>
            <a:ext cx="1387541" cy="159124"/>
            <a:chOff x="3200660" y="2180272"/>
            <a:chExt cx="2563824" cy="378237"/>
          </a:xfrm>
        </p:grpSpPr>
        <p:sp>
          <p:nvSpPr>
            <p:cNvPr id="7325" name="Google Shape;7325;p81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81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81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81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81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81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81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81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81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81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81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81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81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81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81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81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81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81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3" name="Google Shape;7343;p81"/>
          <p:cNvGrpSpPr/>
          <p:nvPr/>
        </p:nvGrpSpPr>
        <p:grpSpPr>
          <a:xfrm>
            <a:off x="2609890" y="2935640"/>
            <a:ext cx="1390502" cy="159625"/>
            <a:chOff x="3530150" y="2790075"/>
            <a:chExt cx="1962600" cy="225300"/>
          </a:xfrm>
        </p:grpSpPr>
        <p:sp>
          <p:nvSpPr>
            <p:cNvPr id="7344" name="Google Shape;7344;p81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81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6" name="Google Shape;7346;p81"/>
          <p:cNvGrpSpPr/>
          <p:nvPr/>
        </p:nvGrpSpPr>
        <p:grpSpPr>
          <a:xfrm>
            <a:off x="2609948" y="3213905"/>
            <a:ext cx="1411629" cy="154175"/>
            <a:chOff x="3558802" y="4011244"/>
            <a:chExt cx="1866000" cy="111600"/>
          </a:xfrm>
        </p:grpSpPr>
        <p:sp>
          <p:nvSpPr>
            <p:cNvPr id="7347" name="Google Shape;7347;p81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81"/>
            <p:cNvSpPr/>
            <p:nvPr/>
          </p:nvSpPr>
          <p:spPr>
            <a:xfrm rot="5400000" flipH="1">
              <a:off x="4157232" y="3412894"/>
              <a:ext cx="111600" cy="13083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9" name="Google Shape;7349;p81"/>
          <p:cNvGrpSpPr/>
          <p:nvPr/>
        </p:nvGrpSpPr>
        <p:grpSpPr>
          <a:xfrm>
            <a:off x="2610235" y="2419475"/>
            <a:ext cx="1383503" cy="119761"/>
            <a:chOff x="3465975" y="2270258"/>
            <a:chExt cx="1986364" cy="171947"/>
          </a:xfrm>
        </p:grpSpPr>
        <p:sp>
          <p:nvSpPr>
            <p:cNvPr id="7350" name="Google Shape;7350;p81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81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81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81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81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81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81"/>
            <p:cNvSpPr/>
            <p:nvPr/>
          </p:nvSpPr>
          <p:spPr>
            <a:xfrm rot="-5400000">
              <a:off x="502123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81"/>
            <p:cNvSpPr/>
            <p:nvPr/>
          </p:nvSpPr>
          <p:spPr>
            <a:xfrm rot="-5400000">
              <a:off x="528044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8" name="Google Shape;7358;p81"/>
          <p:cNvGrpSpPr/>
          <p:nvPr/>
        </p:nvGrpSpPr>
        <p:grpSpPr>
          <a:xfrm>
            <a:off x="2621243" y="3783248"/>
            <a:ext cx="1369531" cy="195460"/>
            <a:chOff x="723300" y="4253549"/>
            <a:chExt cx="2276482" cy="324900"/>
          </a:xfrm>
        </p:grpSpPr>
        <p:sp>
          <p:nvSpPr>
            <p:cNvPr id="7359" name="Google Shape;7359;p81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81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81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81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81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4" name="Google Shape;7364;p81"/>
          <p:cNvGrpSpPr/>
          <p:nvPr/>
        </p:nvGrpSpPr>
        <p:grpSpPr>
          <a:xfrm>
            <a:off x="2610803" y="3484489"/>
            <a:ext cx="1389066" cy="180119"/>
            <a:chOff x="705948" y="3788465"/>
            <a:chExt cx="2308953" cy="299400"/>
          </a:xfrm>
        </p:grpSpPr>
        <p:sp>
          <p:nvSpPr>
            <p:cNvPr id="7365" name="Google Shape;7365;p81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81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81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81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81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0" name="Google Shape;7370;p81"/>
          <p:cNvGrpSpPr/>
          <p:nvPr/>
        </p:nvGrpSpPr>
        <p:grpSpPr>
          <a:xfrm>
            <a:off x="4207794" y="2088443"/>
            <a:ext cx="1433821" cy="191501"/>
            <a:chOff x="4273350" y="2088443"/>
            <a:chExt cx="1433821" cy="191501"/>
          </a:xfrm>
        </p:grpSpPr>
        <p:grpSp>
          <p:nvGrpSpPr>
            <p:cNvPr id="7371" name="Google Shape;7371;p81"/>
            <p:cNvGrpSpPr/>
            <p:nvPr/>
          </p:nvGrpSpPr>
          <p:grpSpPr>
            <a:xfrm>
              <a:off x="4273350" y="2088443"/>
              <a:ext cx="1433821" cy="0"/>
              <a:chOff x="5224975" y="2962250"/>
              <a:chExt cx="1544400" cy="0"/>
            </a:xfrm>
          </p:grpSpPr>
          <p:cxnSp>
            <p:nvCxnSpPr>
              <p:cNvPr id="7372" name="Google Shape;7372;p81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3" name="Google Shape;7373;p81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7374" name="Google Shape;7374;p81"/>
            <p:cNvGrpSpPr/>
            <p:nvPr/>
          </p:nvGrpSpPr>
          <p:grpSpPr>
            <a:xfrm>
              <a:off x="4273350" y="2279944"/>
              <a:ext cx="1433821" cy="0"/>
              <a:chOff x="5224975" y="2962250"/>
              <a:chExt cx="1544400" cy="0"/>
            </a:xfrm>
          </p:grpSpPr>
          <p:cxnSp>
            <p:nvCxnSpPr>
              <p:cNvPr id="7375" name="Google Shape;7375;p81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6" name="Google Shape;7376;p81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7377" name="Google Shape;7377;p81"/>
          <p:cNvGrpSpPr/>
          <p:nvPr/>
        </p:nvGrpSpPr>
        <p:grpSpPr>
          <a:xfrm>
            <a:off x="2658741" y="4097347"/>
            <a:ext cx="1304609" cy="294074"/>
            <a:chOff x="2658741" y="4097347"/>
            <a:chExt cx="1304609" cy="294074"/>
          </a:xfrm>
        </p:grpSpPr>
        <p:grpSp>
          <p:nvGrpSpPr>
            <p:cNvPr id="7378" name="Google Shape;7378;p81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7379" name="Google Shape;7379;p81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0" name="Google Shape;7380;p81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1" name="Google Shape;7381;p81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7382" name="Google Shape;7382;p81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3" name="Google Shape;7383;p81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4" name="Google Shape;7384;p81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7385" name="Google Shape;7385;p81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6" name="Google Shape;7386;p81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7" name="Google Shape;7387;p81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7388" name="Google Shape;7388;p81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9" name="Google Shape;7389;p81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0" name="Google Shape;7390;p81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7391" name="Google Shape;7391;p81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2" name="Google Shape;7392;p81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93" name="Google Shape;7393;p81"/>
          <p:cNvGrpSpPr/>
          <p:nvPr/>
        </p:nvGrpSpPr>
        <p:grpSpPr>
          <a:xfrm>
            <a:off x="4209349" y="1176041"/>
            <a:ext cx="1430711" cy="751237"/>
            <a:chOff x="5159450" y="1919950"/>
            <a:chExt cx="1541050" cy="862500"/>
          </a:xfrm>
        </p:grpSpPr>
        <p:sp>
          <p:nvSpPr>
            <p:cNvPr id="7394" name="Google Shape;7394;p81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sp>
        <p:grpSp>
          <p:nvGrpSpPr>
            <p:cNvPr id="7395" name="Google Shape;7395;p81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7396" name="Google Shape;7396;p81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7" name="Google Shape;7397;p81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398" name="Google Shape;7398;p81"/>
          <p:cNvGrpSpPr/>
          <p:nvPr/>
        </p:nvGrpSpPr>
        <p:grpSpPr>
          <a:xfrm>
            <a:off x="4257486" y="2439811"/>
            <a:ext cx="1334436" cy="967914"/>
            <a:chOff x="4294923" y="2439811"/>
            <a:chExt cx="1334436" cy="967914"/>
          </a:xfrm>
        </p:grpSpPr>
        <p:grpSp>
          <p:nvGrpSpPr>
            <p:cNvPr id="7399" name="Google Shape;7399;p81"/>
            <p:cNvGrpSpPr/>
            <p:nvPr/>
          </p:nvGrpSpPr>
          <p:grpSpPr>
            <a:xfrm>
              <a:off x="4960455" y="2469658"/>
              <a:ext cx="668904" cy="885524"/>
              <a:chOff x="4960455" y="2469658"/>
              <a:chExt cx="668904" cy="885524"/>
            </a:xfrm>
          </p:grpSpPr>
          <p:sp>
            <p:nvSpPr>
              <p:cNvPr id="7400" name="Google Shape;7400;p81"/>
              <p:cNvSpPr/>
              <p:nvPr/>
            </p:nvSpPr>
            <p:spPr>
              <a:xfrm>
                <a:off x="4960455" y="3257057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1" name="Google Shape;7401;p81"/>
              <p:cNvSpPr/>
              <p:nvPr/>
            </p:nvSpPr>
            <p:spPr>
              <a:xfrm>
                <a:off x="4960455" y="309958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1" y="6285"/>
                    </a:lnTo>
                    <a:lnTo>
                      <a:pt x="42851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2" name="Google Shape;7402;p81"/>
              <p:cNvSpPr/>
              <p:nvPr/>
            </p:nvSpPr>
            <p:spPr>
              <a:xfrm>
                <a:off x="4960455" y="294209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3" name="Google Shape;7403;p81"/>
              <p:cNvSpPr/>
              <p:nvPr/>
            </p:nvSpPr>
            <p:spPr>
              <a:xfrm>
                <a:off x="4960455" y="2784621"/>
                <a:ext cx="61809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9596" y="6285"/>
                    </a:lnTo>
                    <a:lnTo>
                      <a:pt x="39596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4" name="Google Shape;7404;p81"/>
              <p:cNvSpPr/>
              <p:nvPr/>
            </p:nvSpPr>
            <p:spPr>
              <a:xfrm>
                <a:off x="4960455" y="2627131"/>
                <a:ext cx="516519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7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33089" y="6286"/>
                    </a:lnTo>
                    <a:lnTo>
                      <a:pt x="3308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5" name="Google Shape;7405;p81"/>
              <p:cNvSpPr/>
              <p:nvPr/>
            </p:nvSpPr>
            <p:spPr>
              <a:xfrm>
                <a:off x="4960455" y="2469658"/>
                <a:ext cx="313293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283" extrusionOk="0">
                    <a:moveTo>
                      <a:pt x="0" y="1"/>
                    </a:moveTo>
                    <a:lnTo>
                      <a:pt x="0" y="6283"/>
                    </a:lnTo>
                    <a:lnTo>
                      <a:pt x="20069" y="6283"/>
                    </a:lnTo>
                    <a:lnTo>
                      <a:pt x="2006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06" name="Google Shape;7406;p81"/>
            <p:cNvGrpSpPr/>
            <p:nvPr/>
          </p:nvGrpSpPr>
          <p:grpSpPr>
            <a:xfrm>
              <a:off x="4294923" y="2469658"/>
              <a:ext cx="668951" cy="885524"/>
              <a:chOff x="4294923" y="2469658"/>
              <a:chExt cx="668951" cy="885524"/>
            </a:xfrm>
          </p:grpSpPr>
          <p:sp>
            <p:nvSpPr>
              <p:cNvPr id="7407" name="Google Shape;7407;p81"/>
              <p:cNvSpPr/>
              <p:nvPr/>
            </p:nvSpPr>
            <p:spPr>
              <a:xfrm>
                <a:off x="4294923" y="3257057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8" name="Google Shape;7408;p81"/>
              <p:cNvSpPr/>
              <p:nvPr/>
            </p:nvSpPr>
            <p:spPr>
              <a:xfrm>
                <a:off x="4294923" y="309958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4" y="6285"/>
                    </a:lnTo>
                    <a:lnTo>
                      <a:pt x="428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9" name="Google Shape;7409;p81"/>
              <p:cNvSpPr/>
              <p:nvPr/>
            </p:nvSpPr>
            <p:spPr>
              <a:xfrm>
                <a:off x="4294923" y="294209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0" name="Google Shape;7410;p81"/>
              <p:cNvSpPr/>
              <p:nvPr/>
            </p:nvSpPr>
            <p:spPr>
              <a:xfrm>
                <a:off x="4447355" y="2784621"/>
                <a:ext cx="516519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3089" y="6285"/>
                    </a:lnTo>
                    <a:lnTo>
                      <a:pt x="33089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1" name="Google Shape;7411;p81"/>
              <p:cNvSpPr/>
              <p:nvPr/>
            </p:nvSpPr>
            <p:spPr>
              <a:xfrm>
                <a:off x="4548960" y="2627131"/>
                <a:ext cx="414914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26580" h="6287" extrusionOk="0">
                    <a:moveTo>
                      <a:pt x="1" y="1"/>
                    </a:moveTo>
                    <a:lnTo>
                      <a:pt x="1" y="6286"/>
                    </a:lnTo>
                    <a:lnTo>
                      <a:pt x="26580" y="6286"/>
                    </a:lnTo>
                    <a:lnTo>
                      <a:pt x="26580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2" name="Google Shape;7412;p81"/>
              <p:cNvSpPr/>
              <p:nvPr/>
            </p:nvSpPr>
            <p:spPr>
              <a:xfrm>
                <a:off x="4650534" y="2469658"/>
                <a:ext cx="313340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3" h="6283" extrusionOk="0">
                    <a:moveTo>
                      <a:pt x="1" y="1"/>
                    </a:moveTo>
                    <a:lnTo>
                      <a:pt x="1" y="6283"/>
                    </a:lnTo>
                    <a:lnTo>
                      <a:pt x="20073" y="6283"/>
                    </a:lnTo>
                    <a:lnTo>
                      <a:pt x="20073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13" name="Google Shape;7413;p81"/>
            <p:cNvSpPr/>
            <p:nvPr/>
          </p:nvSpPr>
          <p:spPr>
            <a:xfrm>
              <a:off x="4963437" y="2439811"/>
              <a:ext cx="16" cy="967914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4" name="Google Shape;7414;p81"/>
          <p:cNvGrpSpPr/>
          <p:nvPr/>
        </p:nvGrpSpPr>
        <p:grpSpPr>
          <a:xfrm>
            <a:off x="4243690" y="3494256"/>
            <a:ext cx="1430949" cy="897289"/>
            <a:chOff x="4351371" y="3547942"/>
            <a:chExt cx="1345130" cy="843475"/>
          </a:xfrm>
        </p:grpSpPr>
        <p:grpSp>
          <p:nvGrpSpPr>
            <p:cNvPr id="7415" name="Google Shape;7415;p81"/>
            <p:cNvGrpSpPr/>
            <p:nvPr/>
          </p:nvGrpSpPr>
          <p:grpSpPr>
            <a:xfrm>
              <a:off x="4351371" y="4209917"/>
              <a:ext cx="1345130" cy="181500"/>
              <a:chOff x="4351371" y="4209917"/>
              <a:chExt cx="1345130" cy="181500"/>
            </a:xfrm>
          </p:grpSpPr>
          <p:sp>
            <p:nvSpPr>
              <p:cNvPr id="7416" name="Google Shape;7416;p81"/>
              <p:cNvSpPr/>
              <p:nvPr/>
            </p:nvSpPr>
            <p:spPr>
              <a:xfrm rot="10800000">
                <a:off x="4351371" y="4209917"/>
                <a:ext cx="1281600" cy="181500"/>
              </a:xfrm>
              <a:prstGeom prst="rect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417" name="Google Shape;7417;p81"/>
              <p:cNvCxnSpPr/>
              <p:nvPr/>
            </p:nvCxnSpPr>
            <p:spPr>
              <a:xfrm>
                <a:off x="5551000" y="4298797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18" name="Google Shape;7418;p81"/>
            <p:cNvGrpSpPr/>
            <p:nvPr/>
          </p:nvGrpSpPr>
          <p:grpSpPr>
            <a:xfrm>
              <a:off x="4403010" y="3985221"/>
              <a:ext cx="1109518" cy="181500"/>
              <a:chOff x="4403010" y="3985221"/>
              <a:chExt cx="1109518" cy="181500"/>
            </a:xfrm>
          </p:grpSpPr>
          <p:sp>
            <p:nvSpPr>
              <p:cNvPr id="7419" name="Google Shape;7419;p81"/>
              <p:cNvSpPr/>
              <p:nvPr/>
            </p:nvSpPr>
            <p:spPr>
              <a:xfrm rot="10800000">
                <a:off x="4471829" y="3985221"/>
                <a:ext cx="1040700" cy="181500"/>
              </a:xfrm>
              <a:prstGeom prst="rect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420" name="Google Shape;7420;p81"/>
              <p:cNvCxnSpPr/>
              <p:nvPr/>
            </p:nvCxnSpPr>
            <p:spPr>
              <a:xfrm>
                <a:off x="4403010" y="4075993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21" name="Google Shape;7421;p81"/>
            <p:cNvGrpSpPr/>
            <p:nvPr/>
          </p:nvGrpSpPr>
          <p:grpSpPr>
            <a:xfrm>
              <a:off x="4618704" y="3766582"/>
              <a:ext cx="807858" cy="181500"/>
              <a:chOff x="4618704" y="3766582"/>
              <a:chExt cx="807858" cy="181500"/>
            </a:xfrm>
          </p:grpSpPr>
          <p:sp>
            <p:nvSpPr>
              <p:cNvPr id="7422" name="Google Shape;7422;p81"/>
              <p:cNvSpPr/>
              <p:nvPr/>
            </p:nvSpPr>
            <p:spPr>
              <a:xfrm rot="10800000">
                <a:off x="4618704" y="3766582"/>
                <a:ext cx="747000" cy="181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423" name="Google Shape;7423;p81"/>
              <p:cNvCxnSpPr/>
              <p:nvPr/>
            </p:nvCxnSpPr>
            <p:spPr>
              <a:xfrm>
                <a:off x="5281062" y="3855291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24" name="Google Shape;7424;p81"/>
            <p:cNvGrpSpPr/>
            <p:nvPr/>
          </p:nvGrpSpPr>
          <p:grpSpPr>
            <a:xfrm>
              <a:off x="4735238" y="3547942"/>
              <a:ext cx="462839" cy="181500"/>
              <a:chOff x="4735238" y="3547942"/>
              <a:chExt cx="462839" cy="181500"/>
            </a:xfrm>
          </p:grpSpPr>
          <p:sp>
            <p:nvSpPr>
              <p:cNvPr id="7425" name="Google Shape;7425;p81"/>
              <p:cNvSpPr/>
              <p:nvPr/>
            </p:nvSpPr>
            <p:spPr>
              <a:xfrm rot="10800000">
                <a:off x="4786477" y="3547942"/>
                <a:ext cx="411600" cy="181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426" name="Google Shape;7426;p81"/>
              <p:cNvCxnSpPr/>
              <p:nvPr/>
            </p:nvCxnSpPr>
            <p:spPr>
              <a:xfrm>
                <a:off x="4735238" y="3636872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427" name="Google Shape;7427;p81"/>
          <p:cNvGrpSpPr/>
          <p:nvPr/>
        </p:nvGrpSpPr>
        <p:grpSpPr>
          <a:xfrm>
            <a:off x="7420047" y="2429580"/>
            <a:ext cx="1020955" cy="928853"/>
            <a:chOff x="926675" y="238125"/>
            <a:chExt cx="5755100" cy="5232975"/>
          </a:xfrm>
        </p:grpSpPr>
        <p:sp>
          <p:nvSpPr>
            <p:cNvPr id="7428" name="Google Shape;7428;p81"/>
            <p:cNvSpPr/>
            <p:nvPr/>
          </p:nvSpPr>
          <p:spPr>
            <a:xfrm>
              <a:off x="2235475" y="2161100"/>
              <a:ext cx="3138650" cy="1012350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1"/>
            <p:cNvSpPr/>
            <p:nvPr/>
          </p:nvSpPr>
          <p:spPr>
            <a:xfrm>
              <a:off x="2825775" y="238125"/>
              <a:ext cx="1961900" cy="1850225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1"/>
            <p:cNvSpPr/>
            <p:nvPr/>
          </p:nvSpPr>
          <p:spPr>
            <a:xfrm>
              <a:off x="926675" y="4357100"/>
              <a:ext cx="5755100" cy="1114000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1"/>
            <p:cNvSpPr/>
            <p:nvPr/>
          </p:nvSpPr>
          <p:spPr>
            <a:xfrm>
              <a:off x="1621700" y="3256600"/>
              <a:ext cx="4370050" cy="1006950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2" name="Google Shape;7432;p81"/>
          <p:cNvGrpSpPr/>
          <p:nvPr/>
        </p:nvGrpSpPr>
        <p:grpSpPr>
          <a:xfrm>
            <a:off x="727421" y="2828315"/>
            <a:ext cx="1695374" cy="1560837"/>
            <a:chOff x="727421" y="2828315"/>
            <a:chExt cx="1695374" cy="1560837"/>
          </a:xfrm>
        </p:grpSpPr>
        <p:grpSp>
          <p:nvGrpSpPr>
            <p:cNvPr id="7433" name="Google Shape;7433;p81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7434" name="Google Shape;7434;p81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5" name="Google Shape;7435;p81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36" name="Google Shape;7436;p81"/>
            <p:cNvGrpSpPr/>
            <p:nvPr/>
          </p:nvGrpSpPr>
          <p:grpSpPr>
            <a:xfrm>
              <a:off x="819108" y="2882501"/>
              <a:ext cx="1556791" cy="1426186"/>
              <a:chOff x="819108" y="2882501"/>
              <a:chExt cx="1556791" cy="1426186"/>
            </a:xfrm>
          </p:grpSpPr>
          <p:grpSp>
            <p:nvGrpSpPr>
              <p:cNvPr id="7437" name="Google Shape;7437;p81"/>
              <p:cNvGrpSpPr/>
              <p:nvPr/>
            </p:nvGrpSpPr>
            <p:grpSpPr>
              <a:xfrm>
                <a:off x="819108" y="2882501"/>
                <a:ext cx="103104" cy="1426186"/>
                <a:chOff x="4674013" y="3100904"/>
                <a:chExt cx="122758" cy="1698043"/>
              </a:xfrm>
            </p:grpSpPr>
            <p:sp>
              <p:nvSpPr>
                <p:cNvPr id="7438" name="Google Shape;7438;p81"/>
                <p:cNvSpPr/>
                <p:nvPr/>
              </p:nvSpPr>
              <p:spPr>
                <a:xfrm>
                  <a:off x="46740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9" name="Google Shape;7439;p81"/>
                <p:cNvSpPr/>
                <p:nvPr/>
              </p:nvSpPr>
              <p:spPr>
                <a:xfrm>
                  <a:off x="46740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0" name="Google Shape;7440;p81"/>
                <p:cNvSpPr/>
                <p:nvPr/>
              </p:nvSpPr>
              <p:spPr>
                <a:xfrm>
                  <a:off x="46740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1" name="Google Shape;7441;p81"/>
                <p:cNvSpPr/>
                <p:nvPr/>
              </p:nvSpPr>
              <p:spPr>
                <a:xfrm>
                  <a:off x="46740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2" name="Google Shape;7442;p81"/>
                <p:cNvSpPr/>
                <p:nvPr/>
              </p:nvSpPr>
              <p:spPr>
                <a:xfrm>
                  <a:off x="46740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3" name="Google Shape;7443;p81"/>
                <p:cNvSpPr/>
                <p:nvPr/>
              </p:nvSpPr>
              <p:spPr>
                <a:xfrm>
                  <a:off x="46740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4" name="Google Shape;7444;p81"/>
                <p:cNvSpPr/>
                <p:nvPr/>
              </p:nvSpPr>
              <p:spPr>
                <a:xfrm>
                  <a:off x="46740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45" name="Google Shape;7445;p81"/>
              <p:cNvGrpSpPr/>
              <p:nvPr/>
            </p:nvGrpSpPr>
            <p:grpSpPr>
              <a:xfrm>
                <a:off x="1062475" y="2882501"/>
                <a:ext cx="103104" cy="1426186"/>
                <a:chOff x="4940438" y="3100904"/>
                <a:chExt cx="122758" cy="1698043"/>
              </a:xfrm>
            </p:grpSpPr>
            <p:sp>
              <p:nvSpPr>
                <p:cNvPr id="7446" name="Google Shape;7446;p81"/>
                <p:cNvSpPr/>
                <p:nvPr/>
              </p:nvSpPr>
              <p:spPr>
                <a:xfrm>
                  <a:off x="4940438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7" name="Google Shape;7447;p81"/>
                <p:cNvSpPr/>
                <p:nvPr/>
              </p:nvSpPr>
              <p:spPr>
                <a:xfrm>
                  <a:off x="4940438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8" name="Google Shape;7448;p81"/>
                <p:cNvSpPr/>
                <p:nvPr/>
              </p:nvSpPr>
              <p:spPr>
                <a:xfrm>
                  <a:off x="4940438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9" name="Google Shape;7449;p81"/>
                <p:cNvSpPr/>
                <p:nvPr/>
              </p:nvSpPr>
              <p:spPr>
                <a:xfrm>
                  <a:off x="4940438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0" name="Google Shape;7450;p81"/>
                <p:cNvSpPr/>
                <p:nvPr/>
              </p:nvSpPr>
              <p:spPr>
                <a:xfrm>
                  <a:off x="4940438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1" name="Google Shape;7451;p81"/>
                <p:cNvSpPr/>
                <p:nvPr/>
              </p:nvSpPr>
              <p:spPr>
                <a:xfrm>
                  <a:off x="4940438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2" name="Google Shape;7452;p81"/>
                <p:cNvSpPr/>
                <p:nvPr/>
              </p:nvSpPr>
              <p:spPr>
                <a:xfrm>
                  <a:off x="4940438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53" name="Google Shape;7453;p81"/>
              <p:cNvGrpSpPr/>
              <p:nvPr/>
            </p:nvGrpSpPr>
            <p:grpSpPr>
              <a:xfrm>
                <a:off x="1299324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7454" name="Google Shape;7454;p81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5" name="Google Shape;7455;p81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6" name="Google Shape;7456;p81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7" name="Google Shape;7457;p81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8" name="Google Shape;7458;p81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9" name="Google Shape;7459;p81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0" name="Google Shape;7460;p81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61" name="Google Shape;7461;p81"/>
              <p:cNvGrpSpPr/>
              <p:nvPr/>
            </p:nvGrpSpPr>
            <p:grpSpPr>
              <a:xfrm>
                <a:off x="1786057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7462" name="Google Shape;7462;p81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3" name="Google Shape;7463;p81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4" name="Google Shape;7464;p81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5" name="Google Shape;7465;p81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6" name="Google Shape;7466;p81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7" name="Google Shape;7467;p81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8" name="Google Shape;7468;p81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69" name="Google Shape;7469;p81"/>
              <p:cNvGrpSpPr/>
              <p:nvPr/>
            </p:nvGrpSpPr>
            <p:grpSpPr>
              <a:xfrm>
                <a:off x="2029422" y="2882501"/>
                <a:ext cx="103104" cy="1426186"/>
                <a:chOff x="6805413" y="3100904"/>
                <a:chExt cx="122758" cy="1698043"/>
              </a:xfrm>
            </p:grpSpPr>
            <p:sp>
              <p:nvSpPr>
                <p:cNvPr id="7470" name="Google Shape;7470;p81"/>
                <p:cNvSpPr/>
                <p:nvPr/>
              </p:nvSpPr>
              <p:spPr>
                <a:xfrm>
                  <a:off x="68054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1" name="Google Shape;7471;p81"/>
                <p:cNvSpPr/>
                <p:nvPr/>
              </p:nvSpPr>
              <p:spPr>
                <a:xfrm>
                  <a:off x="68054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2" name="Google Shape;7472;p81"/>
                <p:cNvSpPr/>
                <p:nvPr/>
              </p:nvSpPr>
              <p:spPr>
                <a:xfrm>
                  <a:off x="68054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3" name="Google Shape;7473;p81"/>
                <p:cNvSpPr/>
                <p:nvPr/>
              </p:nvSpPr>
              <p:spPr>
                <a:xfrm>
                  <a:off x="68054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4" name="Google Shape;7474;p81"/>
                <p:cNvSpPr/>
                <p:nvPr/>
              </p:nvSpPr>
              <p:spPr>
                <a:xfrm>
                  <a:off x="68054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5" name="Google Shape;7475;p81"/>
                <p:cNvSpPr/>
                <p:nvPr/>
              </p:nvSpPr>
              <p:spPr>
                <a:xfrm>
                  <a:off x="68054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6" name="Google Shape;7476;p81"/>
                <p:cNvSpPr/>
                <p:nvPr/>
              </p:nvSpPr>
              <p:spPr>
                <a:xfrm>
                  <a:off x="68054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77" name="Google Shape;7477;p81"/>
              <p:cNvGrpSpPr/>
              <p:nvPr/>
            </p:nvGrpSpPr>
            <p:grpSpPr>
              <a:xfrm>
                <a:off x="2272795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7478" name="Google Shape;7478;p81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9" name="Google Shape;7479;p81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0" name="Google Shape;7480;p81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1" name="Google Shape;7481;p81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2" name="Google Shape;7482;p81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3" name="Google Shape;7483;p81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4" name="Google Shape;7484;p81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85" name="Google Shape;7485;p81"/>
              <p:cNvGrpSpPr/>
              <p:nvPr/>
            </p:nvGrpSpPr>
            <p:grpSpPr>
              <a:xfrm>
                <a:off x="1542694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7486" name="Google Shape;7486;p81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7" name="Google Shape;7487;p81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8" name="Google Shape;7488;p81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9" name="Google Shape;7489;p81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0" name="Google Shape;7490;p81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1" name="Google Shape;7491;p81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2" name="Google Shape;7492;p81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493" name="Google Shape;7493;p81"/>
          <p:cNvGrpSpPr/>
          <p:nvPr/>
        </p:nvGrpSpPr>
        <p:grpSpPr>
          <a:xfrm>
            <a:off x="5683472" y="3518037"/>
            <a:ext cx="2749952" cy="870677"/>
            <a:chOff x="238125" y="1725700"/>
            <a:chExt cx="7139025" cy="2260325"/>
          </a:xfrm>
        </p:grpSpPr>
        <p:sp>
          <p:nvSpPr>
            <p:cNvPr id="7494" name="Google Shape;7494;p81"/>
            <p:cNvSpPr/>
            <p:nvPr/>
          </p:nvSpPr>
          <p:spPr>
            <a:xfrm>
              <a:off x="238125" y="1741950"/>
              <a:ext cx="6506150" cy="2228050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solidFill>
              <a:srgbClr val="E3E9ED">
                <a:alpha val="43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1"/>
            <p:cNvSpPr/>
            <p:nvPr/>
          </p:nvSpPr>
          <p:spPr>
            <a:xfrm>
              <a:off x="2480475" y="2435950"/>
              <a:ext cx="438500" cy="841400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1"/>
            <p:cNvSpPr/>
            <p:nvPr/>
          </p:nvSpPr>
          <p:spPr>
            <a:xfrm>
              <a:off x="3663250" y="2219875"/>
              <a:ext cx="607450" cy="1272525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1"/>
            <p:cNvSpPr/>
            <p:nvPr/>
          </p:nvSpPr>
          <p:spPr>
            <a:xfrm>
              <a:off x="4999700" y="1973525"/>
              <a:ext cx="820500" cy="1764350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1"/>
            <p:cNvSpPr/>
            <p:nvPr/>
          </p:nvSpPr>
          <p:spPr>
            <a:xfrm>
              <a:off x="6838275" y="1725700"/>
              <a:ext cx="150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1"/>
            <p:cNvSpPr/>
            <p:nvPr/>
          </p:nvSpPr>
          <p:spPr>
            <a:xfrm>
              <a:off x="6838400" y="398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1"/>
            <p:cNvSpPr/>
            <p:nvPr/>
          </p:nvSpPr>
          <p:spPr>
            <a:xfrm>
              <a:off x="6744250" y="3969975"/>
              <a:ext cx="94175" cy="16050"/>
            </a:xfrm>
            <a:custGeom>
              <a:avLst/>
              <a:gdLst/>
              <a:ahLst/>
              <a:cxnLst/>
              <a:rect l="l" t="t" r="r" b="b"/>
              <a:pathLst>
                <a:path w="3767" h="642" extrusionOk="0">
                  <a:moveTo>
                    <a:pt x="1" y="0"/>
                  </a:moveTo>
                  <a:lnTo>
                    <a:pt x="1" y="0"/>
                  </a:lnTo>
                  <a:cubicBezTo>
                    <a:pt x="1190" y="425"/>
                    <a:pt x="2415" y="642"/>
                    <a:pt x="3662" y="642"/>
                  </a:cubicBezTo>
                  <a:lnTo>
                    <a:pt x="3766" y="6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1"/>
            <p:cNvSpPr/>
            <p:nvPr/>
          </p:nvSpPr>
          <p:spPr>
            <a:xfrm>
              <a:off x="6744250" y="1725700"/>
              <a:ext cx="94050" cy="16175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1"/>
            <p:cNvSpPr/>
            <p:nvPr/>
          </p:nvSpPr>
          <p:spPr>
            <a:xfrm>
              <a:off x="6294575" y="1725700"/>
              <a:ext cx="1082575" cy="2260225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1"/>
            <p:cNvSpPr/>
            <p:nvPr/>
          </p:nvSpPr>
          <p:spPr>
            <a:xfrm>
              <a:off x="1511625" y="2613375"/>
              <a:ext cx="292400" cy="484275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4" name="Google Shape;7504;p81"/>
          <p:cNvGrpSpPr/>
          <p:nvPr/>
        </p:nvGrpSpPr>
        <p:grpSpPr>
          <a:xfrm>
            <a:off x="5953636" y="2459783"/>
            <a:ext cx="1105452" cy="916747"/>
            <a:chOff x="5249100" y="1210600"/>
            <a:chExt cx="3502700" cy="2904775"/>
          </a:xfrm>
        </p:grpSpPr>
        <p:sp>
          <p:nvSpPr>
            <p:cNvPr id="7505" name="Google Shape;7505;p81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1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1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1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509" name="Google Shape;7509;p81"/>
            <p:cNvCxnSpPr/>
            <p:nvPr/>
          </p:nvCxnSpPr>
          <p:spPr>
            <a:xfrm>
              <a:off x="5249100" y="2382654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869FB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7510" name="Google Shape;7510;p81"/>
            <p:cNvCxnSpPr/>
            <p:nvPr/>
          </p:nvCxnSpPr>
          <p:spPr>
            <a:xfrm rot="10800000">
              <a:off x="8178522" y="1765431"/>
              <a:ext cx="559200" cy="0"/>
            </a:xfrm>
            <a:prstGeom prst="straightConnector1">
              <a:avLst/>
            </a:prstGeom>
            <a:noFill/>
            <a:ln w="19050" cap="flat" cmpd="sng">
              <a:solidFill>
                <a:srgbClr val="BAC8D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7511" name="Google Shape;7511;p81"/>
            <p:cNvCxnSpPr/>
            <p:nvPr/>
          </p:nvCxnSpPr>
          <p:spPr>
            <a:xfrm rot="10800000">
              <a:off x="7467500" y="2943528"/>
              <a:ext cx="1284300" cy="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7512" name="Google Shape;7512;p81"/>
            <p:cNvCxnSpPr/>
            <p:nvPr/>
          </p:nvCxnSpPr>
          <p:spPr>
            <a:xfrm>
              <a:off x="5787288" y="3630350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7513" name="Google Shape;7513;p81"/>
            <p:cNvSpPr/>
            <p:nvPr/>
          </p:nvSpPr>
          <p:spPr>
            <a:xfrm>
              <a:off x="6601902" y="3690575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4" name="Google Shape;7514;p81"/>
          <p:cNvGrpSpPr/>
          <p:nvPr/>
        </p:nvGrpSpPr>
        <p:grpSpPr>
          <a:xfrm>
            <a:off x="7136183" y="1179201"/>
            <a:ext cx="1304650" cy="1124856"/>
            <a:chOff x="7287122" y="1165658"/>
            <a:chExt cx="1219413" cy="1051365"/>
          </a:xfrm>
        </p:grpSpPr>
        <p:grpSp>
          <p:nvGrpSpPr>
            <p:cNvPr id="7515" name="Google Shape;7515;p81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7516" name="Google Shape;7516;p81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517" name="Google Shape;7517;p81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7518" name="Google Shape;7518;p81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519" name="Google Shape;7519;p81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520" name="Google Shape;7520;p81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7521" name="Google Shape;7521;p81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522" name="Google Shape;7522;p81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7523" name="Google Shape;7523;p81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524" name="Google Shape;7524;p81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525" name="Google Shape;7525;p81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7526" name="Google Shape;7526;p81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527" name="Google Shape;7527;p81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7528" name="Google Shape;7528;p81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529" name="Google Shape;7529;p81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530" name="Google Shape;7530;p81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7531" name="Google Shape;7531;p81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532" name="Google Shape;7532;p81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7533" name="Google Shape;7533;p81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534" name="Google Shape;7534;p81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7535" name="Google Shape;7535;p81"/>
          <p:cNvGrpSpPr/>
          <p:nvPr/>
        </p:nvGrpSpPr>
        <p:grpSpPr>
          <a:xfrm>
            <a:off x="5802676" y="1185224"/>
            <a:ext cx="1397729" cy="1098540"/>
            <a:chOff x="5900602" y="1193063"/>
            <a:chExt cx="1299851" cy="1021707"/>
          </a:xfrm>
        </p:grpSpPr>
        <p:grpSp>
          <p:nvGrpSpPr>
            <p:cNvPr id="7536" name="Google Shape;7536;p81"/>
            <p:cNvGrpSpPr/>
            <p:nvPr/>
          </p:nvGrpSpPr>
          <p:grpSpPr>
            <a:xfrm>
              <a:off x="6520337" y="1193063"/>
              <a:ext cx="341815" cy="799959"/>
              <a:chOff x="6520337" y="1193063"/>
              <a:chExt cx="341815" cy="799959"/>
            </a:xfrm>
          </p:grpSpPr>
          <p:grpSp>
            <p:nvGrpSpPr>
              <p:cNvPr id="7537" name="Google Shape;7537;p81"/>
              <p:cNvGrpSpPr/>
              <p:nvPr/>
            </p:nvGrpSpPr>
            <p:grpSpPr>
              <a:xfrm>
                <a:off x="6520337" y="1589527"/>
                <a:ext cx="213950" cy="403494"/>
                <a:chOff x="6520337" y="1589527"/>
                <a:chExt cx="213950" cy="403494"/>
              </a:xfrm>
            </p:grpSpPr>
            <p:sp>
              <p:nvSpPr>
                <p:cNvPr id="7538" name="Google Shape;7538;p81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9" name="Google Shape;7539;p81"/>
                <p:cNvSpPr/>
                <p:nvPr/>
              </p:nvSpPr>
              <p:spPr>
                <a:xfrm rot="-5400000">
                  <a:off x="6529204" y="178793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40" name="Google Shape;7540;p81"/>
              <p:cNvGrpSpPr/>
              <p:nvPr/>
            </p:nvGrpSpPr>
            <p:grpSpPr>
              <a:xfrm>
                <a:off x="6577204" y="1193063"/>
                <a:ext cx="284947" cy="464512"/>
                <a:chOff x="6577204" y="1193063"/>
                <a:chExt cx="284947" cy="464512"/>
              </a:xfrm>
            </p:grpSpPr>
            <p:sp>
              <p:nvSpPr>
                <p:cNvPr id="7541" name="Google Shape;7541;p81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542" name="Google Shape;7542;p81"/>
                <p:cNvCxnSpPr/>
                <p:nvPr/>
              </p:nvCxnSpPr>
              <p:spPr>
                <a:xfrm rot="10800000">
                  <a:off x="6677825" y="1279575"/>
                  <a:ext cx="0" cy="378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543" name="Google Shape;7543;p81"/>
            <p:cNvGrpSpPr/>
            <p:nvPr/>
          </p:nvGrpSpPr>
          <p:grpSpPr>
            <a:xfrm>
              <a:off x="6238903" y="1193063"/>
              <a:ext cx="300475" cy="900152"/>
              <a:chOff x="6238903" y="1193063"/>
              <a:chExt cx="300475" cy="900152"/>
            </a:xfrm>
          </p:grpSpPr>
          <p:grpSp>
            <p:nvGrpSpPr>
              <p:cNvPr id="7544" name="Google Shape;7544;p81"/>
              <p:cNvGrpSpPr/>
              <p:nvPr/>
            </p:nvGrpSpPr>
            <p:grpSpPr>
              <a:xfrm>
                <a:off x="6290865" y="1489315"/>
                <a:ext cx="248514" cy="603900"/>
                <a:chOff x="6290865" y="1489315"/>
                <a:chExt cx="248514" cy="603900"/>
              </a:xfrm>
            </p:grpSpPr>
            <p:sp>
              <p:nvSpPr>
                <p:cNvPr id="7545" name="Google Shape;7545;p81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6" name="Google Shape;7546;p81"/>
                <p:cNvSpPr/>
                <p:nvPr/>
              </p:nvSpPr>
              <p:spPr>
                <a:xfrm rot="-5400000">
                  <a:off x="6266916" y="1820752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47" name="Google Shape;7547;p81"/>
              <p:cNvGrpSpPr/>
              <p:nvPr/>
            </p:nvGrpSpPr>
            <p:grpSpPr>
              <a:xfrm>
                <a:off x="6238903" y="1193063"/>
                <a:ext cx="284947" cy="333087"/>
                <a:chOff x="6238903" y="1193063"/>
                <a:chExt cx="284947" cy="333087"/>
              </a:xfrm>
            </p:grpSpPr>
            <p:sp>
              <p:nvSpPr>
                <p:cNvPr id="7548" name="Google Shape;7548;p81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549" name="Google Shape;7549;p81"/>
                <p:cNvCxnSpPr/>
                <p:nvPr/>
              </p:nvCxnSpPr>
              <p:spPr>
                <a:xfrm rot="10800000">
                  <a:off x="6431250" y="1279250"/>
                  <a:ext cx="0" cy="246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550" name="Google Shape;7550;p81"/>
            <p:cNvGrpSpPr/>
            <p:nvPr/>
          </p:nvGrpSpPr>
          <p:grpSpPr>
            <a:xfrm>
              <a:off x="5900602" y="1193063"/>
              <a:ext cx="444345" cy="1021707"/>
              <a:chOff x="5900602" y="1193063"/>
              <a:chExt cx="444345" cy="1021707"/>
            </a:xfrm>
          </p:grpSpPr>
          <p:grpSp>
            <p:nvGrpSpPr>
              <p:cNvPr id="7551" name="Google Shape;7551;p81"/>
              <p:cNvGrpSpPr/>
              <p:nvPr/>
            </p:nvGrpSpPr>
            <p:grpSpPr>
              <a:xfrm>
                <a:off x="6046501" y="1367785"/>
                <a:ext cx="298446" cy="846986"/>
                <a:chOff x="6046501" y="1367785"/>
                <a:chExt cx="298446" cy="846986"/>
              </a:xfrm>
            </p:grpSpPr>
            <p:sp>
              <p:nvSpPr>
                <p:cNvPr id="7552" name="Google Shape;7552;p81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3" name="Google Shape;7553;p81"/>
                <p:cNvSpPr/>
                <p:nvPr/>
              </p:nvSpPr>
              <p:spPr>
                <a:xfrm rot="-5400000">
                  <a:off x="5986745" y="185656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solidFill>
                  <a:srgbClr val="657E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54" name="Google Shape;7554;p81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7555" name="Google Shape;7555;p81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556" name="Google Shape;7556;p81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7557" name="Google Shape;7557;p81"/>
            <p:cNvGrpSpPr/>
            <p:nvPr/>
          </p:nvGrpSpPr>
          <p:grpSpPr>
            <a:xfrm>
              <a:off x="6738300" y="1193063"/>
              <a:ext cx="462153" cy="707634"/>
              <a:chOff x="6738300" y="1193063"/>
              <a:chExt cx="462153" cy="707634"/>
            </a:xfrm>
          </p:grpSpPr>
          <p:grpSp>
            <p:nvGrpSpPr>
              <p:cNvPr id="7558" name="Google Shape;7558;p81"/>
              <p:cNvGrpSpPr/>
              <p:nvPr/>
            </p:nvGrpSpPr>
            <p:grpSpPr>
              <a:xfrm>
                <a:off x="6915505" y="1193063"/>
                <a:ext cx="284947" cy="597387"/>
                <a:chOff x="6915505" y="1193063"/>
                <a:chExt cx="284947" cy="597387"/>
              </a:xfrm>
            </p:grpSpPr>
            <p:sp>
              <p:nvSpPr>
                <p:cNvPr id="7559" name="Google Shape;7559;p81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560" name="Google Shape;7560;p81"/>
                <p:cNvCxnSpPr/>
                <p:nvPr/>
              </p:nvCxnSpPr>
              <p:spPr>
                <a:xfrm rot="10800000">
                  <a:off x="6938275" y="1279850"/>
                  <a:ext cx="0" cy="51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3E7EA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  <p:grpSp>
            <p:nvGrpSpPr>
              <p:cNvPr id="7561" name="Google Shape;7561;p81"/>
              <p:cNvGrpSpPr/>
              <p:nvPr/>
            </p:nvGrpSpPr>
            <p:grpSpPr>
              <a:xfrm>
                <a:off x="6738300" y="1684725"/>
                <a:ext cx="230066" cy="215971"/>
                <a:chOff x="6738300" y="1684725"/>
                <a:chExt cx="230066" cy="215971"/>
              </a:xfrm>
            </p:grpSpPr>
            <p:sp>
              <p:nvSpPr>
                <p:cNvPr id="7562" name="Google Shape;7562;p81"/>
                <p:cNvSpPr/>
                <p:nvPr/>
              </p:nvSpPr>
              <p:spPr>
                <a:xfrm rot="-5400000">
                  <a:off x="6799187" y="1731518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81"/>
                <p:cNvSpPr/>
                <p:nvPr/>
              </p:nvSpPr>
              <p:spPr>
                <a:xfrm rot="-5400000" flipH="1">
                  <a:off x="6799182" y="1623843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8" name="Google Shape;7568;p82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9" name="Google Shape;7569;p82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icons, keeping the quality.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stroke and fill color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just select the icon and click on the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paint bucket/pen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Flaticon’s extension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70" name="Google Shape;7570;p82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</p:grpSpPr>
        <p:sp>
          <p:nvSpPr>
            <p:cNvPr id="7571" name="Google Shape;7571;p82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2" name="Google Shape;7572;p82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3" name="Google Shape;7573;p82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4" name="Google Shape;7574;p82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5" name="Google Shape;7575;p82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6" name="Google Shape;7576;p82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77" name="Google Shape;7577;p82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</p:grpSpPr>
        <p:sp>
          <p:nvSpPr>
            <p:cNvPr id="7578" name="Google Shape;7578;p82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9" name="Google Shape;7579;p82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80" name="Google Shape;7580;p82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</p:grpSpPr>
        <p:sp>
          <p:nvSpPr>
            <p:cNvPr id="7581" name="Google Shape;7581;p82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82" name="Google Shape;7582;p82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83" name="Google Shape;7583;p82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</p:grpSpPr>
        <p:sp>
          <p:nvSpPr>
            <p:cNvPr id="7584" name="Google Shape;7584;p82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85" name="Google Shape;7585;p82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86" name="Google Shape;7586;p82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</p:grpSpPr>
        <p:sp>
          <p:nvSpPr>
            <p:cNvPr id="7587" name="Google Shape;7587;p82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88" name="Google Shape;7588;p82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89" name="Google Shape;7589;p82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90" name="Google Shape;7590;p82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91" name="Google Shape;7591;p82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92" name="Google Shape;7592;p82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93" name="Google Shape;7593;p82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</p:grpSpPr>
        <p:sp>
          <p:nvSpPr>
            <p:cNvPr id="7594" name="Google Shape;7594;p82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95" name="Google Shape;7595;p82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96" name="Google Shape;7596;p82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97" name="Google Shape;7597;p82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98" name="Google Shape;7598;p82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99" name="Google Shape;7599;p82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00" name="Google Shape;7600;p82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01" name="Google Shape;7601;p82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02" name="Google Shape;7602;p82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</p:grpSpPr>
        <p:sp>
          <p:nvSpPr>
            <p:cNvPr id="7603" name="Google Shape;7603;p82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04" name="Google Shape;7604;p82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05" name="Google Shape;7605;p82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</p:grpSpPr>
        <p:sp>
          <p:nvSpPr>
            <p:cNvPr id="7606" name="Google Shape;7606;p82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07" name="Google Shape;7607;p82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08" name="Google Shape;7608;p82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</p:grpSpPr>
        <p:sp>
          <p:nvSpPr>
            <p:cNvPr id="7609" name="Google Shape;7609;p8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10" name="Google Shape;7610;p8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11" name="Google Shape;7611;p82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</p:grpSpPr>
        <p:sp>
          <p:nvSpPr>
            <p:cNvPr id="7612" name="Google Shape;7612;p82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13" name="Google Shape;7613;p82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14" name="Google Shape;7614;p82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15" name="Google Shape;7615;p82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16" name="Google Shape;7616;p82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17" name="Google Shape;7617;p82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</p:grpSpPr>
        <p:sp>
          <p:nvSpPr>
            <p:cNvPr id="7618" name="Google Shape;7618;p82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19" name="Google Shape;7619;p82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20" name="Google Shape;7620;p82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21" name="Google Shape;7621;p82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622" name="Google Shape;7622;p82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623" name="Google Shape;7623;p82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</p:grpSpPr>
        <p:sp>
          <p:nvSpPr>
            <p:cNvPr id="7624" name="Google Shape;7624;p82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25" name="Google Shape;7625;p82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26" name="Google Shape;7626;p82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27" name="Google Shape;7627;p82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</p:grpSpPr>
        <p:sp>
          <p:nvSpPr>
            <p:cNvPr id="7628" name="Google Shape;7628;p82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29" name="Google Shape;7629;p82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30" name="Google Shape;7630;p82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</p:grpSpPr>
        <p:sp>
          <p:nvSpPr>
            <p:cNvPr id="7631" name="Google Shape;7631;p82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32" name="Google Shape;7632;p82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33" name="Google Shape;7633;p82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634" name="Google Shape;7634;p82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635" name="Google Shape;7635;p82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</p:grpSpPr>
        <p:sp>
          <p:nvSpPr>
            <p:cNvPr id="7636" name="Google Shape;7636;p82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37" name="Google Shape;7637;p82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38" name="Google Shape;7638;p82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39" name="Google Shape;7639;p82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40" name="Google Shape;7640;p82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</p:grpSpPr>
        <p:sp>
          <p:nvSpPr>
            <p:cNvPr id="7641" name="Google Shape;7641;p82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42" name="Google Shape;7642;p82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43" name="Google Shape;7643;p82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</p:grpSpPr>
        <p:sp>
          <p:nvSpPr>
            <p:cNvPr id="7644" name="Google Shape;7644;p82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45" name="Google Shape;7645;p82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46" name="Google Shape;7646;p82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47" name="Google Shape;7647;p82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48" name="Google Shape;7648;p82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49" name="Google Shape;7649;p82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50" name="Google Shape;7650;p82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</p:grpSpPr>
        <p:sp>
          <p:nvSpPr>
            <p:cNvPr id="7651" name="Google Shape;7651;p82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52" name="Google Shape;7652;p82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53" name="Google Shape;7653;p82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54" name="Google Shape;7654;p82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55" name="Google Shape;7655;p82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56" name="Google Shape;7656;p82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57" name="Google Shape;7657;p82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58" name="Google Shape;7658;p82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</p:grpSpPr>
        <p:sp>
          <p:nvSpPr>
            <p:cNvPr id="7659" name="Google Shape;7659;p82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60" name="Google Shape;7660;p82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61" name="Google Shape;7661;p82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62" name="Google Shape;7662;p82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63" name="Google Shape;7663;p82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</p:grpSpPr>
        <p:sp>
          <p:nvSpPr>
            <p:cNvPr id="7664" name="Google Shape;7664;p82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65" name="Google Shape;7665;p82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66" name="Google Shape;7666;p82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</p:grpSpPr>
        <p:sp>
          <p:nvSpPr>
            <p:cNvPr id="7667" name="Google Shape;7667;p82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68" name="Google Shape;7668;p82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69" name="Google Shape;7669;p82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70" name="Google Shape;7670;p82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</p:grpSpPr>
        <p:sp>
          <p:nvSpPr>
            <p:cNvPr id="7671" name="Google Shape;7671;p82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72" name="Google Shape;7672;p82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73" name="Google Shape;7673;p82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74" name="Google Shape;7674;p82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</p:grpSpPr>
        <p:sp>
          <p:nvSpPr>
            <p:cNvPr id="7675" name="Google Shape;7675;p82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76" name="Google Shape;7676;p82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77" name="Google Shape;7677;p82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</p:grpSpPr>
        <p:sp>
          <p:nvSpPr>
            <p:cNvPr id="7678" name="Google Shape;7678;p82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79" name="Google Shape;7679;p82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80" name="Google Shape;7680;p82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81" name="Google Shape;7681;p82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82" name="Google Shape;7682;p82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83" name="Google Shape;7683;p82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</p:grpSpPr>
        <p:sp>
          <p:nvSpPr>
            <p:cNvPr id="7684" name="Google Shape;7684;p82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85" name="Google Shape;7685;p82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86" name="Google Shape;7686;p82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87" name="Google Shape;7687;p82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88" name="Google Shape;7688;p82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89" name="Google Shape;7689;p82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90" name="Google Shape;7690;p82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91" name="Google Shape;7691;p82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92" name="Google Shape;7692;p82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93" name="Google Shape;7693;p82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94" name="Google Shape;7694;p82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95" name="Google Shape;7695;p82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96" name="Google Shape;7696;p82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97" name="Google Shape;7697;p82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98" name="Google Shape;7698;p82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99" name="Google Shape;7699;p82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00" name="Google Shape;7700;p82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01" name="Google Shape;7701;p82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02" name="Google Shape;7702;p82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03" name="Google Shape;7703;p82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</p:grpSpPr>
        <p:sp>
          <p:nvSpPr>
            <p:cNvPr id="7704" name="Google Shape;7704;p82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05" name="Google Shape;7705;p82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06" name="Google Shape;7706;p82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07" name="Google Shape;7707;p82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08" name="Google Shape;7708;p82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</p:grpSpPr>
        <p:sp>
          <p:nvSpPr>
            <p:cNvPr id="7709" name="Google Shape;7709;p82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10" name="Google Shape;7710;p82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11" name="Google Shape;7711;p82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12" name="Google Shape;7712;p82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</p:grpSpPr>
        <p:sp>
          <p:nvSpPr>
            <p:cNvPr id="7713" name="Google Shape;7713;p8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14" name="Google Shape;7714;p8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15" name="Google Shape;7715;p8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16" name="Google Shape;7716;p8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17" name="Google Shape;7717;p8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18" name="Google Shape;7718;p82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</p:grpSpPr>
        <p:sp>
          <p:nvSpPr>
            <p:cNvPr id="7719" name="Google Shape;7719;p82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20" name="Google Shape;7720;p82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21" name="Google Shape;7721;p82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22" name="Google Shape;7722;p82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</p:grpSpPr>
        <p:sp>
          <p:nvSpPr>
            <p:cNvPr id="7723" name="Google Shape;7723;p82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24" name="Google Shape;7724;p82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25" name="Google Shape;7725;p82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26" name="Google Shape;7726;p82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</p:grpSpPr>
        <p:sp>
          <p:nvSpPr>
            <p:cNvPr id="7727" name="Google Shape;7727;p82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28" name="Google Shape;7728;p82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29" name="Google Shape;7729;p82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30" name="Google Shape;7730;p82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31" name="Google Shape;7731;p82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32" name="Google Shape;7732;p82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</p:grpSpPr>
        <p:sp>
          <p:nvSpPr>
            <p:cNvPr id="7733" name="Google Shape;7733;p82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34" name="Google Shape;7734;p82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35" name="Google Shape;7735;p82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736" name="Google Shape;7736;p82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737" name="Google Shape;7737;p82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</p:grpSpPr>
        <p:sp>
          <p:nvSpPr>
            <p:cNvPr id="7738" name="Google Shape;7738;p82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39" name="Google Shape;7739;p82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40" name="Google Shape;7740;p82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</p:grpSpPr>
        <p:sp>
          <p:nvSpPr>
            <p:cNvPr id="7741" name="Google Shape;7741;p82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42" name="Google Shape;7742;p82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43" name="Google Shape;7743;p82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44" name="Google Shape;7744;p82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45" name="Google Shape;7745;p82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46" name="Google Shape;7746;p82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47" name="Google Shape;7747;p82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48" name="Google Shape;7748;p82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49" name="Google Shape;7749;p82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</p:grpSpPr>
        <p:sp>
          <p:nvSpPr>
            <p:cNvPr id="7750" name="Google Shape;7750;p82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51" name="Google Shape;7751;p82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52" name="Google Shape;7752;p82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53" name="Google Shape;7753;p82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</p:grpSpPr>
        <p:sp>
          <p:nvSpPr>
            <p:cNvPr id="7754" name="Google Shape;7754;p82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55" name="Google Shape;7755;p82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56" name="Google Shape;7756;p82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</p:grpSpPr>
        <p:sp>
          <p:nvSpPr>
            <p:cNvPr id="7757" name="Google Shape;7757;p82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58" name="Google Shape;7758;p82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59" name="Google Shape;7759;p82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60" name="Google Shape;7760;p82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</p:grpSpPr>
        <p:sp>
          <p:nvSpPr>
            <p:cNvPr id="7761" name="Google Shape;7761;p82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62" name="Google Shape;7762;p82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63" name="Google Shape;7763;p82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64" name="Google Shape;7764;p82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65" name="Google Shape;7765;p82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66" name="Google Shape;7766;p82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</p:grpSpPr>
        <p:sp>
          <p:nvSpPr>
            <p:cNvPr id="7767" name="Google Shape;7767;p82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68" name="Google Shape;7768;p82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769" name="Google Shape;7769;p82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770" name="Google Shape;7770;p82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</p:grpSpPr>
        <p:sp>
          <p:nvSpPr>
            <p:cNvPr id="7771" name="Google Shape;7771;p82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72" name="Google Shape;7772;p82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73" name="Google Shape;7773;p82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74" name="Google Shape;7774;p82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75" name="Google Shape;7775;p82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76" name="Google Shape;7776;p82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77" name="Google Shape;7777;p82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78" name="Google Shape;7778;p82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</p:grpSpPr>
        <p:sp>
          <p:nvSpPr>
            <p:cNvPr id="7779" name="Google Shape;7779;p82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80" name="Google Shape;7780;p82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81" name="Google Shape;7781;p82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82" name="Google Shape;7782;p82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</p:grpSpPr>
        <p:sp>
          <p:nvSpPr>
            <p:cNvPr id="7783" name="Google Shape;7783;p82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84" name="Google Shape;7784;p82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85" name="Google Shape;7785;p82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86" name="Google Shape;7786;p82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87" name="Google Shape;7787;p82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</p:grpSpPr>
        <p:sp>
          <p:nvSpPr>
            <p:cNvPr id="7788" name="Google Shape;7788;p82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89" name="Google Shape;7789;p82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90" name="Google Shape;7790;p82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91" name="Google Shape;7791;p82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92" name="Google Shape;7792;p82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93" name="Google Shape;7793;p82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94" name="Google Shape;7794;p82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</p:grpSpPr>
        <p:sp>
          <p:nvSpPr>
            <p:cNvPr id="7795" name="Google Shape;7795;p82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96" name="Google Shape;7796;p82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97" name="Google Shape;7797;p82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98" name="Google Shape;7798;p82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</p:grpSpPr>
        <p:sp>
          <p:nvSpPr>
            <p:cNvPr id="7799" name="Google Shape;7799;p82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00" name="Google Shape;7800;p82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01" name="Google Shape;7801;p82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02" name="Google Shape;7802;p82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03" name="Google Shape;7803;p82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04" name="Google Shape;7804;p82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05" name="Google Shape;7805;p82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06" name="Google Shape;7806;p82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</p:grpSpPr>
        <p:sp>
          <p:nvSpPr>
            <p:cNvPr id="7807" name="Google Shape;7807;p82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08" name="Google Shape;7808;p82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09" name="Google Shape;7809;p82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10" name="Google Shape;7810;p82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11" name="Google Shape;7811;p82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812" name="Google Shape;7812;p82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813" name="Google Shape;7813;p82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</p:grpSpPr>
        <p:sp>
          <p:nvSpPr>
            <p:cNvPr id="7814" name="Google Shape;7814;p82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15" name="Google Shape;7815;p82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16" name="Google Shape;7816;p82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17" name="Google Shape;7817;p82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</p:grpSpPr>
        <p:sp>
          <p:nvSpPr>
            <p:cNvPr id="7818" name="Google Shape;7818;p82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19" name="Google Shape;7819;p82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820" name="Google Shape;7820;p82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821" name="Google Shape;7821;p82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</p:grpSpPr>
        <p:sp>
          <p:nvSpPr>
            <p:cNvPr id="7822" name="Google Shape;7822;p82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23" name="Google Shape;7823;p82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24" name="Google Shape;7824;p82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</p:grpSpPr>
        <p:sp>
          <p:nvSpPr>
            <p:cNvPr id="7825" name="Google Shape;7825;p82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26" name="Google Shape;7826;p82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827" name="Google Shape;7827;p82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7828" name="Google Shape;7828;p82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829" name="Google Shape;7829;p82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</p:grpSpPr>
        <p:sp>
          <p:nvSpPr>
            <p:cNvPr id="7830" name="Google Shape;7830;p82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31" name="Google Shape;7831;p82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32" name="Google Shape;7832;p82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33" name="Google Shape;7833;p82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34" name="Google Shape;7834;p82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35" name="Google Shape;7835;p82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</p:grpSpPr>
        <p:sp>
          <p:nvSpPr>
            <p:cNvPr id="7836" name="Google Shape;7836;p82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37" name="Google Shape;7837;p82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38" name="Google Shape;7838;p82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39" name="Google Shape;7839;p82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40" name="Google Shape;7840;p82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41" name="Google Shape;7841;p82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42" name="Google Shape;7842;p82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</p:grpSpPr>
        <p:sp>
          <p:nvSpPr>
            <p:cNvPr id="7843" name="Google Shape;7843;p82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44" name="Google Shape;7844;p82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45" name="Google Shape;7845;p82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46" name="Google Shape;7846;p82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47" name="Google Shape;7847;p82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48" name="Google Shape;7848;p82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</p:grpSpPr>
        <p:sp>
          <p:nvSpPr>
            <p:cNvPr id="7849" name="Google Shape;7849;p82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50" name="Google Shape;7850;p82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51" name="Google Shape;7851;p82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52" name="Google Shape;7852;p82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53" name="Google Shape;7853;p82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</p:grpSpPr>
        <p:sp>
          <p:nvSpPr>
            <p:cNvPr id="7854" name="Google Shape;7854;p8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55" name="Google Shape;7855;p8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56" name="Google Shape;7856;p82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</p:grpSpPr>
        <p:sp>
          <p:nvSpPr>
            <p:cNvPr id="7857" name="Google Shape;7857;p82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58" name="Google Shape;7858;p82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59" name="Google Shape;7859;p82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</p:grpSpPr>
        <p:sp>
          <p:nvSpPr>
            <p:cNvPr id="7860" name="Google Shape;7860;p82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61" name="Google Shape;7861;p82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62" name="Google Shape;7862;p82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</p:grpSpPr>
        <p:sp>
          <p:nvSpPr>
            <p:cNvPr id="7863" name="Google Shape;7863;p82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64" name="Google Shape;7864;p82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65" name="Google Shape;7865;p82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</p:grpSpPr>
        <p:sp>
          <p:nvSpPr>
            <p:cNvPr id="7866" name="Google Shape;7866;p82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67" name="Google Shape;7867;p82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68" name="Google Shape;7868;p82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69" name="Google Shape;7869;p82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70" name="Google Shape;7870;p82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71" name="Google Shape;7871;p82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72" name="Google Shape;7872;p82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</p:grpSpPr>
        <p:sp>
          <p:nvSpPr>
            <p:cNvPr id="7873" name="Google Shape;7873;p82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74" name="Google Shape;7874;p82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75" name="Google Shape;7875;p82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76" name="Google Shape;7876;p82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</p:grpSpPr>
        <p:sp>
          <p:nvSpPr>
            <p:cNvPr id="7877" name="Google Shape;7877;p82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78" name="Google Shape;7878;p82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79" name="Google Shape;7879;p82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80" name="Google Shape;7880;p82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81" name="Google Shape;7881;p82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</p:grpSpPr>
        <p:sp>
          <p:nvSpPr>
            <p:cNvPr id="7882" name="Google Shape;7882;p82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83" name="Google Shape;7883;p82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84" name="Google Shape;7884;p82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85" name="Google Shape;7885;p82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</p:grpSpPr>
        <p:sp>
          <p:nvSpPr>
            <p:cNvPr id="7886" name="Google Shape;7886;p82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87" name="Google Shape;7887;p82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88" name="Google Shape;7888;p82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89" name="Google Shape;7889;p82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0" name="Google Shape;7890;p82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1" name="Google Shape;7891;p82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2" name="Google Shape;7892;p82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3" name="Google Shape;7893;p82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94" name="Google Shape;7894;p82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</p:grpSpPr>
        <p:sp>
          <p:nvSpPr>
            <p:cNvPr id="7895" name="Google Shape;7895;p82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6" name="Google Shape;7896;p82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7" name="Google Shape;7897;p82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8" name="Google Shape;7898;p82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99" name="Google Shape;7899;p82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00" name="Google Shape;7900;p82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</p:grpSpPr>
        <p:sp>
          <p:nvSpPr>
            <p:cNvPr id="7901" name="Google Shape;7901;p82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02" name="Google Shape;7902;p82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03" name="Google Shape;7903;p82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04" name="Google Shape;7904;p82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05" name="Google Shape;7905;p82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06" name="Google Shape;7906;p82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07" name="Google Shape;7907;p82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</p:grpSpPr>
        <p:sp>
          <p:nvSpPr>
            <p:cNvPr id="7908" name="Google Shape;7908;p82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09" name="Google Shape;7909;p82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0" name="Google Shape;7910;p82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1" name="Google Shape;7911;p82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2" name="Google Shape;7912;p82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3" name="Google Shape;7913;p82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4" name="Google Shape;7914;p82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5" name="Google Shape;7915;p82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6" name="Google Shape;7916;p82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7" name="Google Shape;7917;p82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8" name="Google Shape;7918;p82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9" name="Google Shape;7919;p82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20" name="Google Shape;7920;p82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</p:grpSpPr>
        <p:sp>
          <p:nvSpPr>
            <p:cNvPr id="7921" name="Google Shape;7921;p82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2" name="Google Shape;7922;p82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3" name="Google Shape;7923;p82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4" name="Google Shape;7924;p82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5" name="Google Shape;7925;p82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6" name="Google Shape;7926;p82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27" name="Google Shape;7927;p82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28" name="Google Shape;7928;p82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</p:grpSpPr>
        <p:sp>
          <p:nvSpPr>
            <p:cNvPr id="7929" name="Google Shape;7929;p82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0" name="Google Shape;7930;p82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1" name="Google Shape;7931;p82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2" name="Google Shape;7932;p82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3" name="Google Shape;7933;p82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34" name="Google Shape;7934;p82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</p:grpSpPr>
        <p:sp>
          <p:nvSpPr>
            <p:cNvPr id="7935" name="Google Shape;7935;p82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36" name="Google Shape;7936;p82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937" name="Google Shape;7937;p82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938" name="Google Shape;7938;p82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</p:grpSpPr>
        <p:sp>
          <p:nvSpPr>
            <p:cNvPr id="7939" name="Google Shape;7939;p82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40" name="Google Shape;7940;p82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41" name="Google Shape;7941;p82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</p:grpSpPr>
        <p:sp>
          <p:nvSpPr>
            <p:cNvPr id="7942" name="Google Shape;7942;p82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43" name="Google Shape;7943;p82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44" name="Google Shape;7944;p82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45" name="Google Shape;7945;p82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</p:grpSpPr>
        <p:sp>
          <p:nvSpPr>
            <p:cNvPr id="7946" name="Google Shape;7946;p82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47" name="Google Shape;7947;p82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48" name="Google Shape;7948;p82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49" name="Google Shape;7949;p82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</p:grpSpPr>
        <p:sp>
          <p:nvSpPr>
            <p:cNvPr id="7950" name="Google Shape;7950;p82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51" name="Google Shape;7951;p82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52" name="Google Shape;7952;p82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</p:grpSpPr>
        <p:sp>
          <p:nvSpPr>
            <p:cNvPr id="7953" name="Google Shape;7953;p82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54" name="Google Shape;7954;p82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55" name="Google Shape;7955;p82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</p:grpSpPr>
        <p:sp>
          <p:nvSpPr>
            <p:cNvPr id="7956" name="Google Shape;7956;p82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57" name="Google Shape;7957;p82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58" name="Google Shape;7958;p82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59" name="Google Shape;7959;p82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</p:grpSpPr>
        <p:sp>
          <p:nvSpPr>
            <p:cNvPr id="7960" name="Google Shape;7960;p82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61" name="Google Shape;7961;p82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62" name="Google Shape;7962;p82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63" name="Google Shape;7963;p82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</p:grpSpPr>
        <p:sp>
          <p:nvSpPr>
            <p:cNvPr id="7964" name="Google Shape;7964;p82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65" name="Google Shape;7965;p82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66" name="Google Shape;7966;p82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67" name="Google Shape;7967;p82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68" name="Google Shape;7968;p82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</p:grpSpPr>
        <p:sp>
          <p:nvSpPr>
            <p:cNvPr id="7969" name="Google Shape;7969;p82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0" name="Google Shape;7970;p82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1" name="Google Shape;7971;p82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2" name="Google Shape;7972;p82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973" name="Google Shape;7973;p82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</p:grpSpPr>
        <p:sp>
          <p:nvSpPr>
            <p:cNvPr id="7974" name="Google Shape;7974;p82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5" name="Google Shape;7975;p82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6" name="Google Shape;7976;p82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77" name="Google Shape;7977;p82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2" name="Google Shape;7982;p83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3" name="Google Shape;7983;p83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84" name="Google Shape;7984;p83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</p:grpSpPr>
        <p:sp>
          <p:nvSpPr>
            <p:cNvPr id="7985" name="Google Shape;7985;p83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83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83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8" name="Google Shape;7988;p83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</p:grpSpPr>
        <p:sp>
          <p:nvSpPr>
            <p:cNvPr id="7989" name="Google Shape;7989;p83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83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83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2" name="Google Shape;7992;p83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</p:grpSpPr>
        <p:sp>
          <p:nvSpPr>
            <p:cNvPr id="7993" name="Google Shape;7993;p83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83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83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6" name="Google Shape;7996;p83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</p:grpSpPr>
        <p:sp>
          <p:nvSpPr>
            <p:cNvPr id="7997" name="Google Shape;7997;p83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83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83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83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1" name="Google Shape;8001;p83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</p:grpSpPr>
        <p:sp>
          <p:nvSpPr>
            <p:cNvPr id="8002" name="Google Shape;8002;p83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83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83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5" name="Google Shape;8005;p83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06" name="Google Shape;8006;p83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</p:grpSpPr>
        <p:sp>
          <p:nvSpPr>
            <p:cNvPr id="8007" name="Google Shape;8007;p83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83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9" name="Google Shape;8009;p83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</p:grpSpPr>
        <p:sp>
          <p:nvSpPr>
            <p:cNvPr id="8010" name="Google Shape;8010;p83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83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12" name="Google Shape;8012;p83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3" name="Google Shape;8013;p83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4" name="Google Shape;8014;p83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</p:grpSpPr>
        <p:sp>
          <p:nvSpPr>
            <p:cNvPr id="8015" name="Google Shape;8015;p83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83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83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83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9" name="Google Shape;8019;p83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</p:grpSpPr>
        <p:sp>
          <p:nvSpPr>
            <p:cNvPr id="8020" name="Google Shape;8020;p83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83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2" name="Google Shape;8022;p83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23" name="Google Shape;8023;p83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</p:grpSpPr>
        <p:sp>
          <p:nvSpPr>
            <p:cNvPr id="8024" name="Google Shape;8024;p83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83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83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83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83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83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0" name="Google Shape;8030;p83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</p:grpSpPr>
        <p:sp>
          <p:nvSpPr>
            <p:cNvPr id="8031" name="Google Shape;8031;p83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83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83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83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83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83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83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8" name="Google Shape;8038;p83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</p:grpSpPr>
        <p:sp>
          <p:nvSpPr>
            <p:cNvPr id="8039" name="Google Shape;8039;p83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83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1" name="Google Shape;8041;p83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</p:grpSpPr>
        <p:sp>
          <p:nvSpPr>
            <p:cNvPr id="8042" name="Google Shape;8042;p83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83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83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83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6" name="Google Shape;8046;p83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</p:grpSpPr>
        <p:sp>
          <p:nvSpPr>
            <p:cNvPr id="8047" name="Google Shape;8047;p83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83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83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0" name="Google Shape;8050;p83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1" name="Google Shape;8051;p83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</p:grpSpPr>
        <p:sp>
          <p:nvSpPr>
            <p:cNvPr id="8052" name="Google Shape;8052;p83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83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4" name="Google Shape;8054;p83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5" name="Google Shape;8055;p83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6" name="Google Shape;8056;p83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</p:grpSpPr>
        <p:sp>
          <p:nvSpPr>
            <p:cNvPr id="8057" name="Google Shape;8057;p83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83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9" name="Google Shape;8059;p83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</p:grpSpPr>
        <p:sp>
          <p:nvSpPr>
            <p:cNvPr id="8060" name="Google Shape;8060;p83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83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83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83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4" name="Google Shape;8064;p83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</p:grpSpPr>
        <p:sp>
          <p:nvSpPr>
            <p:cNvPr id="8065" name="Google Shape;8065;p83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83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83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8" name="Google Shape;8068;p83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9" name="Google Shape;8069;p83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</p:grpSpPr>
        <p:sp>
          <p:nvSpPr>
            <p:cNvPr id="8070" name="Google Shape;8070;p83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83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83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3" name="Google Shape;8073;p83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</p:grpSpPr>
        <p:sp>
          <p:nvSpPr>
            <p:cNvPr id="8074" name="Google Shape;8074;p83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83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83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83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8" name="Google Shape;8078;p83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</p:grpSpPr>
        <p:sp>
          <p:nvSpPr>
            <p:cNvPr id="8079" name="Google Shape;8079;p83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83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1" name="Google Shape;8081;p83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</p:grpSpPr>
        <p:sp>
          <p:nvSpPr>
            <p:cNvPr id="8082" name="Google Shape;8082;p83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83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4" name="Google Shape;8084;p83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</p:grpSpPr>
        <p:sp>
          <p:nvSpPr>
            <p:cNvPr id="8085" name="Google Shape;8085;p83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83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83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83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83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0" name="Google Shape;8090;p83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</p:grpSpPr>
        <p:sp>
          <p:nvSpPr>
            <p:cNvPr id="8091" name="Google Shape;8091;p83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83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83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83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5" name="Google Shape;8095;p83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6" name="Google Shape;8096;p83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7" name="Google Shape;8097;p83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</p:grpSpPr>
        <p:sp>
          <p:nvSpPr>
            <p:cNvPr id="8098" name="Google Shape;8098;p83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83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0" name="Google Shape;8100;p83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</p:grpSpPr>
        <p:sp>
          <p:nvSpPr>
            <p:cNvPr id="8101" name="Google Shape;8101;p83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83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3" name="Google Shape;8103;p83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</p:grpSpPr>
        <p:sp>
          <p:nvSpPr>
            <p:cNvPr id="8104" name="Google Shape;8104;p83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83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6" name="Google Shape;8106;p83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</p:grpSpPr>
        <p:sp>
          <p:nvSpPr>
            <p:cNvPr id="8107" name="Google Shape;8107;p83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83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83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83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83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83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83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83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5" name="Google Shape;8115;p83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</p:grpSpPr>
        <p:sp>
          <p:nvSpPr>
            <p:cNvPr id="8116" name="Google Shape;8116;p83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83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8" name="Google Shape;8118;p83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9" name="Google Shape;8119;p83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</p:grpSpPr>
        <p:sp>
          <p:nvSpPr>
            <p:cNvPr id="8120" name="Google Shape;8120;p83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83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2" name="Google Shape;8122;p83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</p:grpSpPr>
        <p:sp>
          <p:nvSpPr>
            <p:cNvPr id="8123" name="Google Shape;8123;p83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83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5" name="Google Shape;8125;p83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</p:grpSpPr>
        <p:sp>
          <p:nvSpPr>
            <p:cNvPr id="8126" name="Google Shape;8126;p83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83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83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9" name="Google Shape;8129;p83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</p:grpSpPr>
        <p:sp>
          <p:nvSpPr>
            <p:cNvPr id="8130" name="Google Shape;8130;p83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83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32" name="Google Shape;8132;p83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3" name="Google Shape;8133;p83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</p:grpSpPr>
        <p:sp>
          <p:nvSpPr>
            <p:cNvPr id="8134" name="Google Shape;8134;p83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83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83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7" name="Google Shape;8137;p83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</p:grpSpPr>
        <p:sp>
          <p:nvSpPr>
            <p:cNvPr id="8138" name="Google Shape;8138;p83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83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0" name="Google Shape;8140;p83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</p:grpSpPr>
        <p:sp>
          <p:nvSpPr>
            <p:cNvPr id="8141" name="Google Shape;8141;p83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83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3" name="Google Shape;8143;p83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</p:grpSpPr>
        <p:sp>
          <p:nvSpPr>
            <p:cNvPr id="8144" name="Google Shape;8144;p83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83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83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7" name="Google Shape;8147;p83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8" name="Google Shape;8148;p83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</p:grpSpPr>
        <p:sp>
          <p:nvSpPr>
            <p:cNvPr id="8149" name="Google Shape;8149;p8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8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8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2" name="Google Shape;8152;p83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</p:grpSpPr>
        <p:sp>
          <p:nvSpPr>
            <p:cNvPr id="8153" name="Google Shape;8153;p83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83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83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83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83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83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9" name="Google Shape;8159;p83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</p:grpSpPr>
        <p:sp>
          <p:nvSpPr>
            <p:cNvPr id="8160" name="Google Shape;8160;p83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83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2" name="Google Shape;8162;p83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</p:grpSpPr>
        <p:sp>
          <p:nvSpPr>
            <p:cNvPr id="8163" name="Google Shape;8163;p83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83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5" name="Google Shape;8165;p83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</p:grpSpPr>
        <p:sp>
          <p:nvSpPr>
            <p:cNvPr id="8166" name="Google Shape;8166;p83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83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83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83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83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1" name="Google Shape;8171;p83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</p:grpSpPr>
        <p:sp>
          <p:nvSpPr>
            <p:cNvPr id="8172" name="Google Shape;8172;p83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83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83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83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6" name="Google Shape;8176;p83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77" name="Google Shape;8177;p83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</p:grpSpPr>
        <p:sp>
          <p:nvSpPr>
            <p:cNvPr id="8178" name="Google Shape;8178;p83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83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83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83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2" name="Google Shape;8182;p83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</p:grpSpPr>
        <p:sp>
          <p:nvSpPr>
            <p:cNvPr id="8183" name="Google Shape;8183;p83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83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83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6" name="Google Shape;8186;p83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</p:grpSpPr>
        <p:sp>
          <p:nvSpPr>
            <p:cNvPr id="8187" name="Google Shape;8187;p83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83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83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0" name="Google Shape;8190;p83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</p:grpSpPr>
        <p:sp>
          <p:nvSpPr>
            <p:cNvPr id="8191" name="Google Shape;8191;p83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83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83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83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83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83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83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83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83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0" name="Google Shape;8200;p83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1" name="Google Shape;8201;p83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</p:grpSpPr>
        <p:sp>
          <p:nvSpPr>
            <p:cNvPr id="8202" name="Google Shape;8202;p83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83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83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5" name="Google Shape;8205;p83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</p:grpSpPr>
        <p:sp>
          <p:nvSpPr>
            <p:cNvPr id="8206" name="Google Shape;8206;p83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83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8" name="Google Shape;8208;p83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</p:grpSpPr>
        <p:sp>
          <p:nvSpPr>
            <p:cNvPr id="8209" name="Google Shape;8209;p83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83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11" name="Google Shape;8211;p83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2" name="Google Shape;8212;p83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</p:grpSpPr>
        <p:sp>
          <p:nvSpPr>
            <p:cNvPr id="8213" name="Google Shape;8213;p83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83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5" name="Google Shape;8215;p83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</p:grpSpPr>
        <p:sp>
          <p:nvSpPr>
            <p:cNvPr id="8216" name="Google Shape;8216;p83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83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8" name="Google Shape;8218;p83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</p:grpSpPr>
        <p:sp>
          <p:nvSpPr>
            <p:cNvPr id="8219" name="Google Shape;8219;p83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83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1" name="Google Shape;8221;p83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</p:grpSpPr>
        <p:sp>
          <p:nvSpPr>
            <p:cNvPr id="8222" name="Google Shape;8222;p83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83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4" name="Google Shape;8224;p83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</p:grpSpPr>
        <p:sp>
          <p:nvSpPr>
            <p:cNvPr id="8225" name="Google Shape;8225;p83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83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83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83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9" name="Google Shape;8229;p83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</p:grpSpPr>
        <p:sp>
          <p:nvSpPr>
            <p:cNvPr id="8230" name="Google Shape;8230;p83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83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2" name="Google Shape;8232;p83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</p:grpSpPr>
        <p:sp>
          <p:nvSpPr>
            <p:cNvPr id="8233" name="Google Shape;8233;p83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83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5" name="Google Shape;8235;p83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</p:grpSpPr>
        <p:sp>
          <p:nvSpPr>
            <p:cNvPr id="8236" name="Google Shape;8236;p83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83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83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83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83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1" name="Google Shape;8241;p83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</p:grpSpPr>
        <p:sp>
          <p:nvSpPr>
            <p:cNvPr id="8242" name="Google Shape;8242;p83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83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83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83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83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83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83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83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0" name="Google Shape;8250;p83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</p:grpSpPr>
        <p:sp>
          <p:nvSpPr>
            <p:cNvPr id="8251" name="Google Shape;8251;p83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83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83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4" name="Google Shape;8254;p83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</p:grpSpPr>
        <p:sp>
          <p:nvSpPr>
            <p:cNvPr id="8255" name="Google Shape;8255;p83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83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83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83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9" name="Google Shape;8259;p83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</p:grpSpPr>
        <p:sp>
          <p:nvSpPr>
            <p:cNvPr id="8260" name="Google Shape;8260;p83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83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62" name="Google Shape;8262;p83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3" name="Google Shape;8263;p83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</p:grpSpPr>
        <p:sp>
          <p:nvSpPr>
            <p:cNvPr id="8264" name="Google Shape;8264;p83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83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83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83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8" name="Google Shape;8268;p83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</p:grpSpPr>
        <p:sp>
          <p:nvSpPr>
            <p:cNvPr id="8269" name="Google Shape;8269;p83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83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83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83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3" name="Google Shape;8273;p83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</p:grpSpPr>
        <p:sp>
          <p:nvSpPr>
            <p:cNvPr id="8274" name="Google Shape;8274;p83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83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83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7" name="Google Shape;8277;p83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</p:grpSpPr>
        <p:sp>
          <p:nvSpPr>
            <p:cNvPr id="8278" name="Google Shape;8278;p83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83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0" name="Google Shape;8280;p83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</p:grpSpPr>
        <p:sp>
          <p:nvSpPr>
            <p:cNvPr id="8281" name="Google Shape;8281;p83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83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83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4" name="Google Shape;8284;p83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</p:grpSpPr>
        <p:sp>
          <p:nvSpPr>
            <p:cNvPr id="8285" name="Google Shape;8285;p83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83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7" name="Google Shape;8287;p83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</p:grpSpPr>
        <p:sp>
          <p:nvSpPr>
            <p:cNvPr id="8288" name="Google Shape;8288;p83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83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0" name="Google Shape;8290;p83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</p:grpSpPr>
        <p:sp>
          <p:nvSpPr>
            <p:cNvPr id="8291" name="Google Shape;8291;p83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83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83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83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5" name="Google Shape;8295;p83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96" name="Google Shape;8296;p83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</p:grpSpPr>
        <p:sp>
          <p:nvSpPr>
            <p:cNvPr id="8297" name="Google Shape;8297;p83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83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83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0" name="Google Shape;8300;p83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01" name="Google Shape;8301;p83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</p:grpSpPr>
        <p:sp>
          <p:nvSpPr>
            <p:cNvPr id="8302" name="Google Shape;8302;p83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83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83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5" name="Google Shape;8305;p83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06" name="Google Shape;8306;p83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</p:grpSpPr>
        <p:sp>
          <p:nvSpPr>
            <p:cNvPr id="8307" name="Google Shape;8307;p83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83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83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0" name="Google Shape;8310;p83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</p:grpSpPr>
        <p:sp>
          <p:nvSpPr>
            <p:cNvPr id="8311" name="Google Shape;8311;p83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83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83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4" name="Google Shape;8314;p83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</p:grpSpPr>
        <p:sp>
          <p:nvSpPr>
            <p:cNvPr id="8315" name="Google Shape;8315;p83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83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83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83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83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0" name="Google Shape;8320;p83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1" name="Google Shape;8321;p83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</p:grpSpPr>
        <p:sp>
          <p:nvSpPr>
            <p:cNvPr id="8322" name="Google Shape;8322;p83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83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83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5" name="Google Shape;8325;p83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6" name="Google Shape;8326;p83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</p:grpSpPr>
        <p:sp>
          <p:nvSpPr>
            <p:cNvPr id="8327" name="Google Shape;8327;p83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83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83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83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83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83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83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83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83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83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83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8" name="Google Shape;8338;p83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3" name="Google Shape;8343;p84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4" name="Google Shape;8344;p84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5" name="Google Shape;8345;p84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6" name="Google Shape;8346;p84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</p:grpSpPr>
        <p:sp>
          <p:nvSpPr>
            <p:cNvPr id="8347" name="Google Shape;8347;p8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8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9" name="Google Shape;8349;p84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</p:grpSpPr>
        <p:sp>
          <p:nvSpPr>
            <p:cNvPr id="8350" name="Google Shape;8350;p84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84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84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3" name="Google Shape;8353;p84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4" name="Google Shape;8354;p84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</p:grpSpPr>
        <p:sp>
          <p:nvSpPr>
            <p:cNvPr id="8355" name="Google Shape;8355;p84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84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84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8" name="Google Shape;8358;p84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</p:grpSpPr>
        <p:sp>
          <p:nvSpPr>
            <p:cNvPr id="8359" name="Google Shape;8359;p84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84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84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84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84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84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84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84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84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8" name="Google Shape;8368;p84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</p:grpSpPr>
        <p:sp>
          <p:nvSpPr>
            <p:cNvPr id="8369" name="Google Shape;8369;p84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84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84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2" name="Google Shape;8372;p84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</p:grpSpPr>
        <p:sp>
          <p:nvSpPr>
            <p:cNvPr id="8373" name="Google Shape;8373;p8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8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8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6" name="Google Shape;8376;p84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</p:grpSpPr>
        <p:sp>
          <p:nvSpPr>
            <p:cNvPr id="8377" name="Google Shape;8377;p84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84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9" name="Google Shape;8379;p84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</p:grpSpPr>
        <p:sp>
          <p:nvSpPr>
            <p:cNvPr id="8380" name="Google Shape;8380;p84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84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84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84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84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84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84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84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84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9" name="Google Shape;8389;p84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</p:grpSpPr>
        <p:sp>
          <p:nvSpPr>
            <p:cNvPr id="8390" name="Google Shape;8390;p84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84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84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84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94" name="Google Shape;8394;p84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5" name="Google Shape;8395;p84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6" name="Google Shape;8396;p84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7" name="Google Shape;8397;p84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</p:grpSpPr>
        <p:sp>
          <p:nvSpPr>
            <p:cNvPr id="8398" name="Google Shape;8398;p84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84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84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84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84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84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84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84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84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84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84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84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84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84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2" name="Google Shape;8412;p84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</p:grpSpPr>
        <p:sp>
          <p:nvSpPr>
            <p:cNvPr id="8413" name="Google Shape;8413;p84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84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5" name="Google Shape;8415;p84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</p:grpSpPr>
        <p:sp>
          <p:nvSpPr>
            <p:cNvPr id="8416" name="Google Shape;8416;p84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84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84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9" name="Google Shape;8419;p84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</p:grpSpPr>
        <p:sp>
          <p:nvSpPr>
            <p:cNvPr id="8420" name="Google Shape;8420;p8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8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8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3" name="Google Shape;8423;p84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</p:grpSpPr>
        <p:sp>
          <p:nvSpPr>
            <p:cNvPr id="8424" name="Google Shape;8424;p84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84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84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84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84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9" name="Google Shape;8429;p84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</p:grpSpPr>
        <p:sp>
          <p:nvSpPr>
            <p:cNvPr id="8430" name="Google Shape;8430;p8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8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8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8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4" name="Google Shape;8434;p84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</p:grpSpPr>
        <p:sp>
          <p:nvSpPr>
            <p:cNvPr id="8435" name="Google Shape;8435;p8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8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37" name="Google Shape;8437;p84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38" name="Google Shape;8438;p84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</p:grpSpPr>
        <p:sp>
          <p:nvSpPr>
            <p:cNvPr id="8439" name="Google Shape;8439;p84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84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84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2" name="Google Shape;8442;p84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3" name="Google Shape;8443;p84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</p:grpSpPr>
        <p:sp>
          <p:nvSpPr>
            <p:cNvPr id="8444" name="Google Shape;8444;p84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84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6" name="Google Shape;8446;p84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</p:grpSpPr>
        <p:sp>
          <p:nvSpPr>
            <p:cNvPr id="8447" name="Google Shape;8447;p8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8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8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8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8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2" name="Google Shape;8452;p84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</p:grpSpPr>
        <p:sp>
          <p:nvSpPr>
            <p:cNvPr id="8453" name="Google Shape;8453;p84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84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84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84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84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58" name="Google Shape;8458;p84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9" name="Google Shape;8459;p84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</p:grpSpPr>
        <p:sp>
          <p:nvSpPr>
            <p:cNvPr id="8460" name="Google Shape;8460;p84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84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84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3" name="Google Shape;8463;p84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</p:grpSpPr>
        <p:sp>
          <p:nvSpPr>
            <p:cNvPr id="8464" name="Google Shape;8464;p8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8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8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8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8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8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0" name="Google Shape;8470;p84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</p:grpSpPr>
        <p:sp>
          <p:nvSpPr>
            <p:cNvPr id="8471" name="Google Shape;8471;p8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8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8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4" name="Google Shape;8474;p84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</p:grpSpPr>
        <p:sp>
          <p:nvSpPr>
            <p:cNvPr id="8475" name="Google Shape;8475;p8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8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8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8" name="Google Shape;8478;p84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</p:grpSpPr>
        <p:sp>
          <p:nvSpPr>
            <p:cNvPr id="8479" name="Google Shape;8479;p84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84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84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84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3" name="Google Shape;8483;p84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</p:grpSpPr>
        <p:sp>
          <p:nvSpPr>
            <p:cNvPr id="8484" name="Google Shape;8484;p84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84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6" name="Google Shape;8486;p84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</p:grpSpPr>
        <p:sp>
          <p:nvSpPr>
            <p:cNvPr id="8487" name="Google Shape;8487;p84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84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9" name="Google Shape;8489;p84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</p:grpSpPr>
        <p:sp>
          <p:nvSpPr>
            <p:cNvPr id="8490" name="Google Shape;8490;p84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84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84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84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4" name="Google Shape;8494;p84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</p:grpSpPr>
        <p:sp>
          <p:nvSpPr>
            <p:cNvPr id="8495" name="Google Shape;8495;p84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84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84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84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9" name="Google Shape;8499;p84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</p:grpSpPr>
        <p:sp>
          <p:nvSpPr>
            <p:cNvPr id="8500" name="Google Shape;8500;p8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8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8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8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8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8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8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7" name="Google Shape;8507;p84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</p:grpSpPr>
        <p:sp>
          <p:nvSpPr>
            <p:cNvPr id="8508" name="Google Shape;8508;p84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84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0" name="Google Shape;8510;p84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1" name="Google Shape;8511;p84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</p:grpSpPr>
        <p:sp>
          <p:nvSpPr>
            <p:cNvPr id="8512" name="Google Shape;8512;p84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84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84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84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6" name="Google Shape;8516;p84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7" name="Google Shape;8517;p84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</p:grpSpPr>
        <p:sp>
          <p:nvSpPr>
            <p:cNvPr id="8518" name="Google Shape;8518;p8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8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8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1" name="Google Shape;8521;p84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</p:grpSpPr>
        <p:sp>
          <p:nvSpPr>
            <p:cNvPr id="8522" name="Google Shape;8522;p84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84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84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84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84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84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84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9" name="Google Shape;8529;p84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</p:grpSpPr>
        <p:sp>
          <p:nvSpPr>
            <p:cNvPr id="8530" name="Google Shape;8530;p8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8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2" name="Google Shape;8532;p84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3" name="Google Shape;8533;p84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4" name="Google Shape;8534;p84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5" name="Google Shape;8535;p84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</p:grpSpPr>
        <p:sp>
          <p:nvSpPr>
            <p:cNvPr id="8536" name="Google Shape;8536;p8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8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8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8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0" name="Google Shape;8540;p84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</p:grpSpPr>
        <p:sp>
          <p:nvSpPr>
            <p:cNvPr id="8541" name="Google Shape;8541;p84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84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84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84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84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84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84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8" name="Google Shape;8548;p84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</p:grpSpPr>
        <p:sp>
          <p:nvSpPr>
            <p:cNvPr id="8549" name="Google Shape;8549;p84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84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84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2" name="Google Shape;8552;p84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</p:grpSpPr>
        <p:sp>
          <p:nvSpPr>
            <p:cNvPr id="8553" name="Google Shape;8553;p84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84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84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84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84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8" name="Google Shape;8558;p84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</p:grpSpPr>
        <p:sp>
          <p:nvSpPr>
            <p:cNvPr id="8559" name="Google Shape;8559;p84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84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84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84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84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84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84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6" name="Google Shape;8566;p84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</p:grpSpPr>
        <p:sp>
          <p:nvSpPr>
            <p:cNvPr id="8567" name="Google Shape;8567;p8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8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8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0" name="Google Shape;8570;p84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</p:grpSpPr>
        <p:sp>
          <p:nvSpPr>
            <p:cNvPr id="8571" name="Google Shape;8571;p84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84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84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4" name="Google Shape;8574;p84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</p:grpSpPr>
        <p:sp>
          <p:nvSpPr>
            <p:cNvPr id="8575" name="Google Shape;8575;p84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84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84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84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9" name="Google Shape;8579;p84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</p:grpSpPr>
        <p:sp>
          <p:nvSpPr>
            <p:cNvPr id="8580" name="Google Shape;8580;p8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8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8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8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8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5" name="Google Shape;8585;p84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</p:grpSpPr>
        <p:sp>
          <p:nvSpPr>
            <p:cNvPr id="8586" name="Google Shape;8586;p8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8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8" name="Google Shape;8588;p84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</p:grpSpPr>
        <p:sp>
          <p:nvSpPr>
            <p:cNvPr id="8589" name="Google Shape;8589;p84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84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84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84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84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84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84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6" name="Google Shape;8596;p84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</p:grpSpPr>
        <p:sp>
          <p:nvSpPr>
            <p:cNvPr id="8597" name="Google Shape;8597;p8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8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8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8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8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8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8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4" name="Google Shape;8604;p84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</p:grpSpPr>
        <p:sp>
          <p:nvSpPr>
            <p:cNvPr id="8605" name="Google Shape;8605;p84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84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84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84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84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0" name="Google Shape;8610;p84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</p:grpSpPr>
        <p:sp>
          <p:nvSpPr>
            <p:cNvPr id="8611" name="Google Shape;8611;p84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84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84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84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84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84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7" name="Google Shape;8617;p84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</p:grpSpPr>
        <p:sp>
          <p:nvSpPr>
            <p:cNvPr id="8618" name="Google Shape;8618;p84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84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84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84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2" name="Google Shape;8622;p84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</p:grpSpPr>
        <p:sp>
          <p:nvSpPr>
            <p:cNvPr id="8623" name="Google Shape;8623;p84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84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84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84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84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84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84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84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1" name="Google Shape;8631;p84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</p:grpSpPr>
        <p:sp>
          <p:nvSpPr>
            <p:cNvPr id="8632" name="Google Shape;8632;p84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84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84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84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84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7" name="Google Shape;8637;p84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</p:grpSpPr>
        <p:sp>
          <p:nvSpPr>
            <p:cNvPr id="8638" name="Google Shape;8638;p84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84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84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84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2" name="Google Shape;8642;p84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</p:grpSpPr>
        <p:sp>
          <p:nvSpPr>
            <p:cNvPr id="8643" name="Google Shape;8643;p8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8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8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8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8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8" name="Google Shape;8648;p84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</p:grpSpPr>
        <p:sp>
          <p:nvSpPr>
            <p:cNvPr id="8649" name="Google Shape;8649;p8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8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8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8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8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8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8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8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8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8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8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8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1" name="Google Shape;8661;p84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</p:grpSpPr>
        <p:sp>
          <p:nvSpPr>
            <p:cNvPr id="8662" name="Google Shape;8662;p84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4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84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84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4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4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8" name="Google Shape;8668;p84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</p:grpSpPr>
        <p:sp>
          <p:nvSpPr>
            <p:cNvPr id="8669" name="Google Shape;8669;p84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84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84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84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84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84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84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6" name="Google Shape;8676;p84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</p:grpSpPr>
        <p:sp>
          <p:nvSpPr>
            <p:cNvPr id="8677" name="Google Shape;8677;p84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84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84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0" name="Google Shape;8680;p84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1" name="Google Shape;8681;p84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</p:grpSpPr>
        <p:sp>
          <p:nvSpPr>
            <p:cNvPr id="8682" name="Google Shape;8682;p84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84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84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84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6" name="Google Shape;8686;p84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</p:grpSpPr>
        <p:sp>
          <p:nvSpPr>
            <p:cNvPr id="8687" name="Google Shape;8687;p8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8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8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8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8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2" name="Google Shape;8692;p84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3" name="Google Shape;8693;p84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</p:grpSpPr>
        <p:sp>
          <p:nvSpPr>
            <p:cNvPr id="8694" name="Google Shape;8694;p84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84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84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7" name="Google Shape;8697;p84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</p:grpSpPr>
        <p:sp>
          <p:nvSpPr>
            <p:cNvPr id="8698" name="Google Shape;8698;p8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8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8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8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8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8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4" name="Google Shape;8704;p84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</p:grpSpPr>
        <p:sp>
          <p:nvSpPr>
            <p:cNvPr id="8705" name="Google Shape;8705;p8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8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8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8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8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8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8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2" name="Google Shape;8712;p84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</p:grpSpPr>
        <p:sp>
          <p:nvSpPr>
            <p:cNvPr id="8713" name="Google Shape;8713;p84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84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84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6" name="Google Shape;8716;p84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</p:grpSpPr>
        <p:sp>
          <p:nvSpPr>
            <p:cNvPr id="8717" name="Google Shape;8717;p84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84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84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84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84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84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3" name="Google Shape;8723;p84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</p:grpSpPr>
        <p:sp>
          <p:nvSpPr>
            <p:cNvPr id="8724" name="Google Shape;8724;p84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84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84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7" name="Google Shape;8727;p84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</p:grpSpPr>
        <p:sp>
          <p:nvSpPr>
            <p:cNvPr id="8728" name="Google Shape;8728;p84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84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84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1" name="Google Shape;8731;p84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</p:grpSpPr>
        <p:sp>
          <p:nvSpPr>
            <p:cNvPr id="8732" name="Google Shape;8732;p84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84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84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5" name="Google Shape;8735;p84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</p:grpSpPr>
        <p:sp>
          <p:nvSpPr>
            <p:cNvPr id="8736" name="Google Shape;8736;p8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8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8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8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8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8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8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8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4" name="Google Shape;8744;p84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</p:grpSpPr>
        <p:sp>
          <p:nvSpPr>
            <p:cNvPr id="8745" name="Google Shape;8745;p8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8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8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8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8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8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8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8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3" name="Google Shape;8753;p84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</p:grpSpPr>
        <p:sp>
          <p:nvSpPr>
            <p:cNvPr id="8754" name="Google Shape;8754;p84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84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84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7" name="Google Shape;8757;p84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</p:grpSpPr>
        <p:sp>
          <p:nvSpPr>
            <p:cNvPr id="8758" name="Google Shape;8758;p8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8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8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8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8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8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8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8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6" name="Google Shape;8766;p84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</p:grpSpPr>
        <p:sp>
          <p:nvSpPr>
            <p:cNvPr id="8767" name="Google Shape;8767;p8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8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8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8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8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8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8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8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5" name="Google Shape;8775;p84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</p:grpSpPr>
        <p:sp>
          <p:nvSpPr>
            <p:cNvPr id="8776" name="Google Shape;8776;p84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84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84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84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0" name="Google Shape;8780;p84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</p:grpSpPr>
        <p:sp>
          <p:nvSpPr>
            <p:cNvPr id="8781" name="Google Shape;8781;p8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8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8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8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8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8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8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8" name="Google Shape;8788;p84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</p:grpSpPr>
        <p:sp>
          <p:nvSpPr>
            <p:cNvPr id="8789" name="Google Shape;8789;p8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8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8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8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8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8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5" name="Google Shape;8795;p84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</p:grpSpPr>
        <p:sp>
          <p:nvSpPr>
            <p:cNvPr id="8796" name="Google Shape;8796;p84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84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84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84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84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1" name="Google Shape;8801;p84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</p:grpSpPr>
        <p:sp>
          <p:nvSpPr>
            <p:cNvPr id="8802" name="Google Shape;8802;p84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84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84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5" name="Google Shape;8805;p84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</p:grpSpPr>
        <p:sp>
          <p:nvSpPr>
            <p:cNvPr id="8806" name="Google Shape;8806;p84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84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84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84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84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84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84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3" name="Google Shape;8813;p84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</p:grpSpPr>
        <p:sp>
          <p:nvSpPr>
            <p:cNvPr id="8814" name="Google Shape;8814;p8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8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8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7" name="Google Shape;8817;p84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</p:grpSpPr>
        <p:sp>
          <p:nvSpPr>
            <p:cNvPr id="8818" name="Google Shape;8818;p84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84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84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84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84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3" name="Google Shape;8823;p84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</p:grpSpPr>
        <p:sp>
          <p:nvSpPr>
            <p:cNvPr id="8824" name="Google Shape;8824;p8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8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8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8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8" name="Google Shape;8828;p84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</p:grpSpPr>
        <p:sp>
          <p:nvSpPr>
            <p:cNvPr id="8829" name="Google Shape;8829;p8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8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8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8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8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4" name="Google Shape;8834;p84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</p:grpSpPr>
        <p:sp>
          <p:nvSpPr>
            <p:cNvPr id="8835" name="Google Shape;8835;p84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84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84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84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84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84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84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2" name="Google Shape;8842;p84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</p:grpSpPr>
        <p:sp>
          <p:nvSpPr>
            <p:cNvPr id="8843" name="Google Shape;8843;p8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8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8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8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8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8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3" name="Google Shape;8853;p85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4" name="Google Shape;8854;p85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55" name="Google Shape;8855;p85"/>
          <p:cNvGrpSpPr/>
          <p:nvPr/>
        </p:nvGrpSpPr>
        <p:grpSpPr>
          <a:xfrm>
            <a:off x="877057" y="1532946"/>
            <a:ext cx="294401" cy="353645"/>
            <a:chOff x="-35814600" y="3202075"/>
            <a:chExt cx="242625" cy="291450"/>
          </a:xfrm>
        </p:grpSpPr>
        <p:sp>
          <p:nvSpPr>
            <p:cNvPr id="8856" name="Google Shape;8856;p85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85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85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85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85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85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85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3" name="Google Shape;8863;p85"/>
          <p:cNvGrpSpPr/>
          <p:nvPr/>
        </p:nvGrpSpPr>
        <p:grpSpPr>
          <a:xfrm>
            <a:off x="847435" y="1973866"/>
            <a:ext cx="353645" cy="353888"/>
            <a:chOff x="-35839800" y="3561025"/>
            <a:chExt cx="291450" cy="291650"/>
          </a:xfrm>
        </p:grpSpPr>
        <p:sp>
          <p:nvSpPr>
            <p:cNvPr id="8864" name="Google Shape;8864;p85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85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85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85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85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85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85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1" name="Google Shape;8871;p85"/>
          <p:cNvSpPr/>
          <p:nvPr/>
        </p:nvSpPr>
        <p:spPr>
          <a:xfrm>
            <a:off x="845859" y="2409404"/>
            <a:ext cx="355557" cy="353645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72" name="Google Shape;8872;p85"/>
          <p:cNvGrpSpPr/>
          <p:nvPr/>
        </p:nvGrpSpPr>
        <p:grpSpPr>
          <a:xfrm>
            <a:off x="3084980" y="1532946"/>
            <a:ext cx="353645" cy="353645"/>
            <a:chOff x="-34003850" y="3227275"/>
            <a:chExt cx="291450" cy="291450"/>
          </a:xfrm>
        </p:grpSpPr>
        <p:sp>
          <p:nvSpPr>
            <p:cNvPr id="8873" name="Google Shape;8873;p85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85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85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85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85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8" name="Google Shape;8878;p85"/>
          <p:cNvGrpSpPr/>
          <p:nvPr/>
        </p:nvGrpSpPr>
        <p:grpSpPr>
          <a:xfrm>
            <a:off x="3084510" y="1973638"/>
            <a:ext cx="354586" cy="354343"/>
            <a:chOff x="-34004625" y="3585850"/>
            <a:chExt cx="292225" cy="292025"/>
          </a:xfrm>
        </p:grpSpPr>
        <p:sp>
          <p:nvSpPr>
            <p:cNvPr id="8879" name="Google Shape;8879;p85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85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85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85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85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4" name="Google Shape;8884;p85"/>
          <p:cNvGrpSpPr/>
          <p:nvPr/>
        </p:nvGrpSpPr>
        <p:grpSpPr>
          <a:xfrm>
            <a:off x="3084025" y="2408839"/>
            <a:ext cx="355557" cy="354616"/>
            <a:chOff x="-34005425" y="3945575"/>
            <a:chExt cx="293025" cy="292250"/>
          </a:xfrm>
        </p:grpSpPr>
        <p:sp>
          <p:nvSpPr>
            <p:cNvPr id="8885" name="Google Shape;8885;p85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85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85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8" name="Google Shape;8888;p85"/>
          <p:cNvGrpSpPr/>
          <p:nvPr/>
        </p:nvGrpSpPr>
        <p:grpSpPr>
          <a:xfrm>
            <a:off x="1731124" y="2882015"/>
            <a:ext cx="358408" cy="355557"/>
            <a:chOff x="-32174975" y="3192625"/>
            <a:chExt cx="295375" cy="293025"/>
          </a:xfrm>
        </p:grpSpPr>
        <p:sp>
          <p:nvSpPr>
            <p:cNvPr id="8889" name="Google Shape;8889;p85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85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85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85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3" name="Google Shape;8893;p85"/>
          <p:cNvSpPr/>
          <p:nvPr/>
        </p:nvSpPr>
        <p:spPr>
          <a:xfrm>
            <a:off x="1728170" y="3353079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4" name="Google Shape;8894;p85"/>
          <p:cNvSpPr/>
          <p:nvPr/>
        </p:nvSpPr>
        <p:spPr>
          <a:xfrm>
            <a:off x="1732948" y="3818164"/>
            <a:ext cx="353645" cy="354586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5" name="Google Shape;8895;p85"/>
          <p:cNvGrpSpPr/>
          <p:nvPr/>
        </p:nvGrpSpPr>
        <p:grpSpPr>
          <a:xfrm>
            <a:off x="3970274" y="2882970"/>
            <a:ext cx="354586" cy="353645"/>
            <a:chOff x="-30345325" y="3184750"/>
            <a:chExt cx="292225" cy="291450"/>
          </a:xfrm>
        </p:grpSpPr>
        <p:sp>
          <p:nvSpPr>
            <p:cNvPr id="8896" name="Google Shape;8896;p85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85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85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85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85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1" name="Google Shape;8901;p85"/>
          <p:cNvGrpSpPr/>
          <p:nvPr/>
        </p:nvGrpSpPr>
        <p:grpSpPr>
          <a:xfrm>
            <a:off x="1295026" y="1532946"/>
            <a:ext cx="353645" cy="353645"/>
            <a:chOff x="-35481425" y="3202075"/>
            <a:chExt cx="291450" cy="291450"/>
          </a:xfrm>
        </p:grpSpPr>
        <p:sp>
          <p:nvSpPr>
            <p:cNvPr id="8902" name="Google Shape;8902;p85"/>
            <p:cNvSpPr/>
            <p:nvPr/>
          </p:nvSpPr>
          <p:spPr>
            <a:xfrm>
              <a:off x="-35414475" y="3304600"/>
              <a:ext cx="154400" cy="85975"/>
            </a:xfrm>
            <a:custGeom>
              <a:avLst/>
              <a:gdLst/>
              <a:ahLst/>
              <a:cxnLst/>
              <a:rect l="l" t="t" r="r" b="b"/>
              <a:pathLst>
                <a:path w="6176" h="3439" extrusionOk="0">
                  <a:moveTo>
                    <a:pt x="4433" y="0"/>
                  </a:moveTo>
                  <a:cubicBezTo>
                    <a:pt x="4393" y="0"/>
                    <a:pt x="4354" y="8"/>
                    <a:pt x="4317" y="26"/>
                  </a:cubicBezTo>
                  <a:cubicBezTo>
                    <a:pt x="4191" y="58"/>
                    <a:pt x="4128" y="216"/>
                    <a:pt x="4128" y="342"/>
                  </a:cubicBezTo>
                  <a:lnTo>
                    <a:pt x="4128" y="1003"/>
                  </a:lnTo>
                  <a:lnTo>
                    <a:pt x="2048" y="1003"/>
                  </a:lnTo>
                  <a:lnTo>
                    <a:pt x="2048" y="342"/>
                  </a:lnTo>
                  <a:cubicBezTo>
                    <a:pt x="2048" y="184"/>
                    <a:pt x="1954" y="58"/>
                    <a:pt x="1828" y="26"/>
                  </a:cubicBezTo>
                  <a:cubicBezTo>
                    <a:pt x="1793" y="15"/>
                    <a:pt x="1750" y="8"/>
                    <a:pt x="1705" y="8"/>
                  </a:cubicBezTo>
                  <a:cubicBezTo>
                    <a:pt x="1626" y="8"/>
                    <a:pt x="1541" y="30"/>
                    <a:pt x="1481" y="89"/>
                  </a:cubicBezTo>
                  <a:lnTo>
                    <a:pt x="95" y="1476"/>
                  </a:lnTo>
                  <a:cubicBezTo>
                    <a:pt x="0" y="1602"/>
                    <a:pt x="0" y="1822"/>
                    <a:pt x="95" y="1948"/>
                  </a:cubicBezTo>
                  <a:lnTo>
                    <a:pt x="1481" y="3334"/>
                  </a:lnTo>
                  <a:cubicBezTo>
                    <a:pt x="1548" y="3379"/>
                    <a:pt x="1646" y="3424"/>
                    <a:pt x="1732" y="3424"/>
                  </a:cubicBezTo>
                  <a:cubicBezTo>
                    <a:pt x="1767" y="3424"/>
                    <a:pt x="1800" y="3416"/>
                    <a:pt x="1828" y="3398"/>
                  </a:cubicBezTo>
                  <a:cubicBezTo>
                    <a:pt x="1954" y="3366"/>
                    <a:pt x="2048" y="3208"/>
                    <a:pt x="2048" y="3082"/>
                  </a:cubicBezTo>
                  <a:lnTo>
                    <a:pt x="2048" y="2421"/>
                  </a:lnTo>
                  <a:lnTo>
                    <a:pt x="4128" y="2421"/>
                  </a:lnTo>
                  <a:lnTo>
                    <a:pt x="4128" y="3082"/>
                  </a:lnTo>
                  <a:cubicBezTo>
                    <a:pt x="4128" y="3240"/>
                    <a:pt x="4191" y="3366"/>
                    <a:pt x="4317" y="3398"/>
                  </a:cubicBezTo>
                  <a:cubicBezTo>
                    <a:pt x="4369" y="3424"/>
                    <a:pt x="4426" y="3439"/>
                    <a:pt x="4483" y="3439"/>
                  </a:cubicBezTo>
                  <a:cubicBezTo>
                    <a:pt x="4562" y="3439"/>
                    <a:pt x="4639" y="3408"/>
                    <a:pt x="4695" y="3334"/>
                  </a:cubicBezTo>
                  <a:lnTo>
                    <a:pt x="6049" y="1948"/>
                  </a:lnTo>
                  <a:cubicBezTo>
                    <a:pt x="6175" y="1822"/>
                    <a:pt x="6175" y="1602"/>
                    <a:pt x="6049" y="1476"/>
                  </a:cubicBezTo>
                  <a:lnTo>
                    <a:pt x="4695" y="89"/>
                  </a:lnTo>
                  <a:cubicBezTo>
                    <a:pt x="4628" y="45"/>
                    <a:pt x="4530" y="0"/>
                    <a:pt x="4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85"/>
            <p:cNvSpPr/>
            <p:nvPr/>
          </p:nvSpPr>
          <p:spPr>
            <a:xfrm>
              <a:off x="-35413700" y="3202075"/>
              <a:ext cx="34700" cy="103200"/>
            </a:xfrm>
            <a:custGeom>
              <a:avLst/>
              <a:gdLst/>
              <a:ahLst/>
              <a:cxnLst/>
              <a:rect l="l" t="t" r="r" b="b"/>
              <a:pathLst>
                <a:path w="1388" h="4128" extrusionOk="0">
                  <a:moveTo>
                    <a:pt x="1" y="0"/>
                  </a:moveTo>
                  <a:lnTo>
                    <a:pt x="1" y="4127"/>
                  </a:lnTo>
                  <a:lnTo>
                    <a:pt x="348" y="4127"/>
                  </a:lnTo>
                  <a:cubicBezTo>
                    <a:pt x="915" y="4127"/>
                    <a:pt x="1387" y="3655"/>
                    <a:pt x="1387" y="3088"/>
                  </a:cubicBezTo>
                  <a:lnTo>
                    <a:pt x="1387" y="1009"/>
                  </a:lnTo>
                  <a:cubicBezTo>
                    <a:pt x="1387" y="473"/>
                    <a:pt x="915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85"/>
            <p:cNvSpPr/>
            <p:nvPr/>
          </p:nvSpPr>
          <p:spPr>
            <a:xfrm>
              <a:off x="-35413700" y="3389525"/>
              <a:ext cx="34700" cy="103250"/>
            </a:xfrm>
            <a:custGeom>
              <a:avLst/>
              <a:gdLst/>
              <a:ahLst/>
              <a:cxnLst/>
              <a:rect l="l" t="t" r="r" b="b"/>
              <a:pathLst>
                <a:path w="1388" h="4130" extrusionOk="0">
                  <a:moveTo>
                    <a:pt x="1" y="1"/>
                  </a:moveTo>
                  <a:lnTo>
                    <a:pt x="1" y="4128"/>
                  </a:lnTo>
                  <a:lnTo>
                    <a:pt x="348" y="4128"/>
                  </a:lnTo>
                  <a:cubicBezTo>
                    <a:pt x="367" y="4129"/>
                    <a:pt x="386" y="4129"/>
                    <a:pt x="405" y="4129"/>
                  </a:cubicBezTo>
                  <a:cubicBezTo>
                    <a:pt x="946" y="4129"/>
                    <a:pt x="1387" y="3698"/>
                    <a:pt x="1387" y="3119"/>
                  </a:cubicBezTo>
                  <a:lnTo>
                    <a:pt x="1387" y="1040"/>
                  </a:lnTo>
                  <a:cubicBezTo>
                    <a:pt x="1387" y="473"/>
                    <a:pt x="915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85"/>
            <p:cNvSpPr/>
            <p:nvPr/>
          </p:nvSpPr>
          <p:spPr>
            <a:xfrm>
              <a:off x="-35292400" y="3202075"/>
              <a:ext cx="33900" cy="103200"/>
            </a:xfrm>
            <a:custGeom>
              <a:avLst/>
              <a:gdLst/>
              <a:ahLst/>
              <a:cxnLst/>
              <a:rect l="l" t="t" r="r" b="b"/>
              <a:pathLst>
                <a:path w="1356" h="4128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3088"/>
                  </a:lnTo>
                  <a:cubicBezTo>
                    <a:pt x="1" y="3655"/>
                    <a:pt x="410" y="4127"/>
                    <a:pt x="1009" y="4127"/>
                  </a:cubicBezTo>
                  <a:lnTo>
                    <a:pt x="1355" y="4127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85"/>
            <p:cNvSpPr/>
            <p:nvPr/>
          </p:nvSpPr>
          <p:spPr>
            <a:xfrm>
              <a:off x="-35241200" y="3202850"/>
              <a:ext cx="51225" cy="290675"/>
            </a:xfrm>
            <a:custGeom>
              <a:avLst/>
              <a:gdLst/>
              <a:ahLst/>
              <a:cxnLst/>
              <a:rect l="l" t="t" r="r" b="b"/>
              <a:pathLst>
                <a:path w="2049" h="11627" extrusionOk="0">
                  <a:moveTo>
                    <a:pt x="1" y="1"/>
                  </a:moveTo>
                  <a:lnTo>
                    <a:pt x="1" y="11626"/>
                  </a:lnTo>
                  <a:cubicBezTo>
                    <a:pt x="1135" y="11469"/>
                    <a:pt x="2048" y="10460"/>
                    <a:pt x="2048" y="9263"/>
                  </a:cubicBezTo>
                  <a:lnTo>
                    <a:pt x="2048" y="2395"/>
                  </a:lnTo>
                  <a:cubicBezTo>
                    <a:pt x="2048" y="1167"/>
                    <a:pt x="1135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85"/>
            <p:cNvSpPr/>
            <p:nvPr/>
          </p:nvSpPr>
          <p:spPr>
            <a:xfrm>
              <a:off x="-35292400" y="3389525"/>
              <a:ext cx="33900" cy="104000"/>
            </a:xfrm>
            <a:custGeom>
              <a:avLst/>
              <a:gdLst/>
              <a:ahLst/>
              <a:cxnLst/>
              <a:rect l="l" t="t" r="r" b="b"/>
              <a:pathLst>
                <a:path w="1356" h="4160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718"/>
                    <a:pt x="410" y="4159"/>
                    <a:pt x="1009" y="4159"/>
                  </a:cubicBezTo>
                  <a:lnTo>
                    <a:pt x="1355" y="4159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85"/>
            <p:cNvSpPr/>
            <p:nvPr/>
          </p:nvSpPr>
          <p:spPr>
            <a:xfrm>
              <a:off x="-35481425" y="3202075"/>
              <a:ext cx="51225" cy="289875"/>
            </a:xfrm>
            <a:custGeom>
              <a:avLst/>
              <a:gdLst/>
              <a:ahLst/>
              <a:cxnLst/>
              <a:rect l="l" t="t" r="r" b="b"/>
              <a:pathLst>
                <a:path w="2049" h="11595" extrusionOk="0">
                  <a:moveTo>
                    <a:pt x="2048" y="0"/>
                  </a:moveTo>
                  <a:cubicBezTo>
                    <a:pt x="883" y="158"/>
                    <a:pt x="1" y="1166"/>
                    <a:pt x="1" y="2363"/>
                  </a:cubicBezTo>
                  <a:lnTo>
                    <a:pt x="1" y="9200"/>
                  </a:lnTo>
                  <a:cubicBezTo>
                    <a:pt x="1" y="10460"/>
                    <a:pt x="851" y="11437"/>
                    <a:pt x="2048" y="1159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9" name="Google Shape;8909;p85"/>
          <p:cNvGrpSpPr/>
          <p:nvPr/>
        </p:nvGrpSpPr>
        <p:grpSpPr>
          <a:xfrm>
            <a:off x="1294556" y="1974472"/>
            <a:ext cx="354586" cy="352675"/>
            <a:chOff x="-35482200" y="3561225"/>
            <a:chExt cx="292225" cy="290650"/>
          </a:xfrm>
        </p:grpSpPr>
        <p:sp>
          <p:nvSpPr>
            <p:cNvPr id="8910" name="Google Shape;8910;p85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85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85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3" name="Google Shape;8913;p85"/>
          <p:cNvGrpSpPr/>
          <p:nvPr/>
        </p:nvGrpSpPr>
        <p:grpSpPr>
          <a:xfrm>
            <a:off x="1295026" y="2409340"/>
            <a:ext cx="353645" cy="353615"/>
            <a:chOff x="-35481425" y="3919600"/>
            <a:chExt cx="291450" cy="291425"/>
          </a:xfrm>
        </p:grpSpPr>
        <p:sp>
          <p:nvSpPr>
            <p:cNvPr id="8914" name="Google Shape;8914;p85"/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85"/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85"/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85"/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85"/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85"/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85"/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85"/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2" name="Google Shape;8922;p85"/>
          <p:cNvGrpSpPr/>
          <p:nvPr/>
        </p:nvGrpSpPr>
        <p:grpSpPr>
          <a:xfrm>
            <a:off x="3530661" y="1533431"/>
            <a:ext cx="357468" cy="352675"/>
            <a:chOff x="-33645475" y="3228075"/>
            <a:chExt cx="294600" cy="290650"/>
          </a:xfrm>
        </p:grpSpPr>
        <p:sp>
          <p:nvSpPr>
            <p:cNvPr id="8923" name="Google Shape;8923;p85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85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85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85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85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85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85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0" name="Google Shape;8930;p85"/>
          <p:cNvGrpSpPr/>
          <p:nvPr/>
        </p:nvGrpSpPr>
        <p:grpSpPr>
          <a:xfrm>
            <a:off x="3531631" y="1973516"/>
            <a:ext cx="355526" cy="354586"/>
            <a:chOff x="-33646250" y="3586425"/>
            <a:chExt cx="293000" cy="292225"/>
          </a:xfrm>
        </p:grpSpPr>
        <p:sp>
          <p:nvSpPr>
            <p:cNvPr id="8931" name="Google Shape;8931;p85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85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3" name="Google Shape;8933;p85"/>
          <p:cNvGrpSpPr/>
          <p:nvPr/>
        </p:nvGrpSpPr>
        <p:grpSpPr>
          <a:xfrm>
            <a:off x="3532101" y="2408369"/>
            <a:ext cx="354586" cy="355557"/>
            <a:chOff x="-33645475" y="3944800"/>
            <a:chExt cx="292225" cy="293025"/>
          </a:xfrm>
        </p:grpSpPr>
        <p:sp>
          <p:nvSpPr>
            <p:cNvPr id="8934" name="Google Shape;8934;p85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85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85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85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85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85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85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85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85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85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4" name="Google Shape;8944;p85"/>
          <p:cNvGrpSpPr/>
          <p:nvPr/>
        </p:nvGrpSpPr>
        <p:grpSpPr>
          <a:xfrm>
            <a:off x="2185320" y="2882106"/>
            <a:ext cx="352675" cy="355375"/>
            <a:chOff x="-31809525" y="3192625"/>
            <a:chExt cx="290650" cy="292875"/>
          </a:xfrm>
        </p:grpSpPr>
        <p:sp>
          <p:nvSpPr>
            <p:cNvPr id="8945" name="Google Shape;8945;p85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85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85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85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9" name="Google Shape;8949;p85"/>
          <p:cNvGrpSpPr/>
          <p:nvPr/>
        </p:nvGrpSpPr>
        <p:grpSpPr>
          <a:xfrm>
            <a:off x="2184835" y="3352658"/>
            <a:ext cx="353645" cy="355557"/>
            <a:chOff x="-31811100" y="3550975"/>
            <a:chExt cx="291450" cy="293025"/>
          </a:xfrm>
        </p:grpSpPr>
        <p:sp>
          <p:nvSpPr>
            <p:cNvPr id="8950" name="Google Shape;8950;p85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85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85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85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85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85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85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7" name="Google Shape;8957;p85"/>
          <p:cNvGrpSpPr/>
          <p:nvPr/>
        </p:nvGrpSpPr>
        <p:grpSpPr>
          <a:xfrm>
            <a:off x="2178631" y="3816962"/>
            <a:ext cx="366052" cy="356831"/>
            <a:chOff x="-31817400" y="3910025"/>
            <a:chExt cx="301675" cy="294075"/>
          </a:xfrm>
        </p:grpSpPr>
        <p:sp>
          <p:nvSpPr>
            <p:cNvPr id="8958" name="Google Shape;8958;p85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85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85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1" name="Google Shape;8961;p85"/>
          <p:cNvGrpSpPr/>
          <p:nvPr/>
        </p:nvGrpSpPr>
        <p:grpSpPr>
          <a:xfrm>
            <a:off x="3970259" y="3353143"/>
            <a:ext cx="354616" cy="354586"/>
            <a:chOff x="-30354000" y="3569100"/>
            <a:chExt cx="292250" cy="292225"/>
          </a:xfrm>
        </p:grpSpPr>
        <p:sp>
          <p:nvSpPr>
            <p:cNvPr id="8962" name="Google Shape;8962;p85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85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85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85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85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85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8" name="Google Shape;8968;p85"/>
          <p:cNvGrpSpPr/>
          <p:nvPr/>
        </p:nvGrpSpPr>
        <p:grpSpPr>
          <a:xfrm>
            <a:off x="1748837" y="1532946"/>
            <a:ext cx="342148" cy="353645"/>
            <a:chOff x="-35118325" y="3202075"/>
            <a:chExt cx="281975" cy="291450"/>
          </a:xfrm>
        </p:grpSpPr>
        <p:sp>
          <p:nvSpPr>
            <p:cNvPr id="8969" name="Google Shape;8969;p85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85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85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85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3" name="Google Shape;8973;p85"/>
          <p:cNvGrpSpPr/>
          <p:nvPr/>
        </p:nvGrpSpPr>
        <p:grpSpPr>
          <a:xfrm>
            <a:off x="1742618" y="1974199"/>
            <a:ext cx="354586" cy="353221"/>
            <a:chOff x="-35123050" y="3561225"/>
            <a:chExt cx="292225" cy="291100"/>
          </a:xfrm>
        </p:grpSpPr>
        <p:sp>
          <p:nvSpPr>
            <p:cNvPr id="8974" name="Google Shape;8974;p85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85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6" name="Google Shape;8976;p85"/>
          <p:cNvGrpSpPr/>
          <p:nvPr/>
        </p:nvGrpSpPr>
        <p:grpSpPr>
          <a:xfrm>
            <a:off x="1784677" y="2409340"/>
            <a:ext cx="270467" cy="353615"/>
            <a:chOff x="-35089175" y="3919600"/>
            <a:chExt cx="222900" cy="291425"/>
          </a:xfrm>
        </p:grpSpPr>
        <p:sp>
          <p:nvSpPr>
            <p:cNvPr id="8977" name="Google Shape;8977;p85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85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9" name="Google Shape;8979;p85"/>
          <p:cNvGrpSpPr/>
          <p:nvPr/>
        </p:nvGrpSpPr>
        <p:grpSpPr>
          <a:xfrm>
            <a:off x="3981673" y="1532703"/>
            <a:ext cx="336445" cy="354131"/>
            <a:chOff x="-33277650" y="3226875"/>
            <a:chExt cx="277275" cy="291850"/>
          </a:xfrm>
        </p:grpSpPr>
        <p:sp>
          <p:nvSpPr>
            <p:cNvPr id="8980" name="Google Shape;8980;p85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85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85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85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85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85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85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7" name="Google Shape;8987;p85"/>
          <p:cNvGrpSpPr/>
          <p:nvPr/>
        </p:nvGrpSpPr>
        <p:grpSpPr>
          <a:xfrm>
            <a:off x="3973073" y="1973987"/>
            <a:ext cx="353645" cy="353645"/>
            <a:chOff x="-33286325" y="3586425"/>
            <a:chExt cx="291450" cy="291450"/>
          </a:xfrm>
        </p:grpSpPr>
        <p:sp>
          <p:nvSpPr>
            <p:cNvPr id="8988" name="Google Shape;8988;p85"/>
            <p:cNvSpPr/>
            <p:nvPr/>
          </p:nvSpPr>
          <p:spPr>
            <a:xfrm>
              <a:off x="-33114625" y="3586425"/>
              <a:ext cx="119750" cy="120525"/>
            </a:xfrm>
            <a:custGeom>
              <a:avLst/>
              <a:gdLst/>
              <a:ahLst/>
              <a:cxnLst/>
              <a:rect l="l" t="t" r="r" b="b"/>
              <a:pathLst>
                <a:path w="4790" h="4821" extrusionOk="0">
                  <a:moveTo>
                    <a:pt x="2395" y="631"/>
                  </a:moveTo>
                  <a:cubicBezTo>
                    <a:pt x="2584" y="631"/>
                    <a:pt x="2742" y="788"/>
                    <a:pt x="2742" y="1009"/>
                  </a:cubicBezTo>
                  <a:lnTo>
                    <a:pt x="2742" y="2017"/>
                  </a:lnTo>
                  <a:lnTo>
                    <a:pt x="3782" y="2017"/>
                  </a:lnTo>
                  <a:cubicBezTo>
                    <a:pt x="3971" y="2017"/>
                    <a:pt x="4128" y="2175"/>
                    <a:pt x="4128" y="2364"/>
                  </a:cubicBezTo>
                  <a:cubicBezTo>
                    <a:pt x="4128" y="2584"/>
                    <a:pt x="3971" y="2742"/>
                    <a:pt x="3782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64"/>
                  </a:cubicBezTo>
                  <a:lnTo>
                    <a:pt x="2049" y="1009"/>
                  </a:lnTo>
                  <a:cubicBezTo>
                    <a:pt x="2049" y="788"/>
                    <a:pt x="2206" y="631"/>
                    <a:pt x="2395" y="631"/>
                  </a:cubicBezTo>
                  <a:close/>
                  <a:moveTo>
                    <a:pt x="2395" y="1"/>
                  </a:moveTo>
                  <a:cubicBezTo>
                    <a:pt x="1041" y="1"/>
                    <a:pt x="1" y="1072"/>
                    <a:pt x="1" y="2427"/>
                  </a:cubicBezTo>
                  <a:cubicBezTo>
                    <a:pt x="1" y="3750"/>
                    <a:pt x="1041" y="4821"/>
                    <a:pt x="2395" y="4821"/>
                  </a:cubicBezTo>
                  <a:cubicBezTo>
                    <a:pt x="3719" y="4821"/>
                    <a:pt x="4790" y="3750"/>
                    <a:pt x="4790" y="2427"/>
                  </a:cubicBezTo>
                  <a:cubicBezTo>
                    <a:pt x="4790" y="1072"/>
                    <a:pt x="3719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85"/>
            <p:cNvSpPr/>
            <p:nvPr/>
          </p:nvSpPr>
          <p:spPr>
            <a:xfrm>
              <a:off x="-33286325" y="3825875"/>
              <a:ext cx="241050" cy="52000"/>
            </a:xfrm>
            <a:custGeom>
              <a:avLst/>
              <a:gdLst/>
              <a:ahLst/>
              <a:cxnLst/>
              <a:rect l="l" t="t" r="r" b="b"/>
              <a:pathLst>
                <a:path w="9642" h="2080" extrusionOk="0">
                  <a:moveTo>
                    <a:pt x="32" y="0"/>
                  </a:moveTo>
                  <a:lnTo>
                    <a:pt x="32" y="1764"/>
                  </a:lnTo>
                  <a:cubicBezTo>
                    <a:pt x="1" y="1922"/>
                    <a:pt x="158" y="2079"/>
                    <a:pt x="347" y="2079"/>
                  </a:cubicBezTo>
                  <a:lnTo>
                    <a:pt x="9295" y="2079"/>
                  </a:lnTo>
                  <a:cubicBezTo>
                    <a:pt x="9484" y="2079"/>
                    <a:pt x="9641" y="1922"/>
                    <a:pt x="9641" y="1733"/>
                  </a:cubicBezTo>
                  <a:lnTo>
                    <a:pt x="9641" y="1040"/>
                  </a:lnTo>
                  <a:cubicBezTo>
                    <a:pt x="9641" y="473"/>
                    <a:pt x="9169" y="0"/>
                    <a:pt x="86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85"/>
            <p:cNvSpPr/>
            <p:nvPr/>
          </p:nvSpPr>
          <p:spPr>
            <a:xfrm>
              <a:off x="-33183925" y="3756550"/>
              <a:ext cx="103200" cy="52025"/>
            </a:xfrm>
            <a:custGeom>
              <a:avLst/>
              <a:gdLst/>
              <a:ahLst/>
              <a:cxnLst/>
              <a:rect l="l" t="t" r="r" b="b"/>
              <a:pathLst>
                <a:path w="4128" h="2081" extrusionOk="0">
                  <a:moveTo>
                    <a:pt x="1040" y="1"/>
                  </a:moveTo>
                  <a:cubicBezTo>
                    <a:pt x="473" y="1"/>
                    <a:pt x="1" y="505"/>
                    <a:pt x="1" y="1040"/>
                  </a:cubicBezTo>
                  <a:lnTo>
                    <a:pt x="1" y="2080"/>
                  </a:lnTo>
                  <a:lnTo>
                    <a:pt x="4128" y="2080"/>
                  </a:lnTo>
                  <a:lnTo>
                    <a:pt x="4128" y="1040"/>
                  </a:lnTo>
                  <a:cubicBezTo>
                    <a:pt x="4128" y="505"/>
                    <a:pt x="3687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85"/>
            <p:cNvSpPr/>
            <p:nvPr/>
          </p:nvSpPr>
          <p:spPr>
            <a:xfrm>
              <a:off x="-33252450" y="3636850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87" y="0"/>
                  </a:moveTo>
                  <a:cubicBezTo>
                    <a:pt x="599" y="0"/>
                    <a:pt x="1" y="630"/>
                    <a:pt x="1" y="1386"/>
                  </a:cubicBezTo>
                  <a:cubicBezTo>
                    <a:pt x="1" y="2142"/>
                    <a:pt x="599" y="2772"/>
                    <a:pt x="1387" y="2772"/>
                  </a:cubicBezTo>
                  <a:cubicBezTo>
                    <a:pt x="2143" y="2772"/>
                    <a:pt x="2742" y="2142"/>
                    <a:pt x="2742" y="1386"/>
                  </a:cubicBezTo>
                  <a:cubicBezTo>
                    <a:pt x="2742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85"/>
            <p:cNvSpPr/>
            <p:nvPr/>
          </p:nvSpPr>
          <p:spPr>
            <a:xfrm>
              <a:off x="-33286325" y="3723050"/>
              <a:ext cx="116600" cy="85525"/>
            </a:xfrm>
            <a:custGeom>
              <a:avLst/>
              <a:gdLst/>
              <a:ahLst/>
              <a:cxnLst/>
              <a:rect l="l" t="t" r="r" b="b"/>
              <a:pathLst>
                <a:path w="4664" h="3421" extrusionOk="0">
                  <a:moveTo>
                    <a:pt x="2788" y="1"/>
                  </a:moveTo>
                  <a:cubicBezTo>
                    <a:pt x="2690" y="1"/>
                    <a:pt x="2591" y="6"/>
                    <a:pt x="2490" y="18"/>
                  </a:cubicBezTo>
                  <a:cubicBezTo>
                    <a:pt x="1072" y="144"/>
                    <a:pt x="1" y="1435"/>
                    <a:pt x="1" y="2853"/>
                  </a:cubicBezTo>
                  <a:lnTo>
                    <a:pt x="1" y="3105"/>
                  </a:lnTo>
                  <a:cubicBezTo>
                    <a:pt x="1" y="3263"/>
                    <a:pt x="158" y="3420"/>
                    <a:pt x="347" y="3420"/>
                  </a:cubicBezTo>
                  <a:lnTo>
                    <a:pt x="3435" y="3420"/>
                  </a:lnTo>
                  <a:lnTo>
                    <a:pt x="3435" y="2380"/>
                  </a:lnTo>
                  <a:cubicBezTo>
                    <a:pt x="3435" y="1624"/>
                    <a:pt x="3939" y="963"/>
                    <a:pt x="4664" y="774"/>
                  </a:cubicBezTo>
                  <a:cubicBezTo>
                    <a:pt x="4164" y="302"/>
                    <a:pt x="3517" y="1"/>
                    <a:pt x="2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3" name="Google Shape;8993;p85"/>
          <p:cNvGrpSpPr/>
          <p:nvPr/>
        </p:nvGrpSpPr>
        <p:grpSpPr>
          <a:xfrm>
            <a:off x="3973073" y="2408369"/>
            <a:ext cx="353645" cy="355557"/>
            <a:chOff x="-33286325" y="3944800"/>
            <a:chExt cx="291450" cy="293025"/>
          </a:xfrm>
        </p:grpSpPr>
        <p:sp>
          <p:nvSpPr>
            <p:cNvPr id="8994" name="Google Shape;8994;p85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85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85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85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8" name="Google Shape;8998;p85"/>
          <p:cNvGrpSpPr/>
          <p:nvPr/>
        </p:nvGrpSpPr>
        <p:grpSpPr>
          <a:xfrm>
            <a:off x="2631470" y="2881529"/>
            <a:ext cx="353645" cy="356527"/>
            <a:chOff x="-31452725" y="3191825"/>
            <a:chExt cx="291450" cy="293825"/>
          </a:xfrm>
        </p:grpSpPr>
        <p:sp>
          <p:nvSpPr>
            <p:cNvPr id="8999" name="Google Shape;8999;p85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85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85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85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3" name="Google Shape;9003;p85"/>
          <p:cNvGrpSpPr/>
          <p:nvPr/>
        </p:nvGrpSpPr>
        <p:grpSpPr>
          <a:xfrm>
            <a:off x="2631000" y="3353144"/>
            <a:ext cx="354586" cy="354586"/>
            <a:chOff x="-31452725" y="3551775"/>
            <a:chExt cx="292225" cy="292225"/>
          </a:xfrm>
        </p:grpSpPr>
        <p:sp>
          <p:nvSpPr>
            <p:cNvPr id="9004" name="Google Shape;9004;p85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85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85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85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8" name="Google Shape;9008;p85"/>
          <p:cNvGrpSpPr/>
          <p:nvPr/>
        </p:nvGrpSpPr>
        <p:grpSpPr>
          <a:xfrm>
            <a:off x="2629559" y="3817129"/>
            <a:ext cx="357468" cy="356497"/>
            <a:chOff x="-31455100" y="3909350"/>
            <a:chExt cx="294600" cy="293800"/>
          </a:xfrm>
        </p:grpSpPr>
        <p:sp>
          <p:nvSpPr>
            <p:cNvPr id="9009" name="Google Shape;9009;p85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85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1" name="Google Shape;9011;p85"/>
          <p:cNvGrpSpPr/>
          <p:nvPr/>
        </p:nvGrpSpPr>
        <p:grpSpPr>
          <a:xfrm>
            <a:off x="3970744" y="3818084"/>
            <a:ext cx="353645" cy="354586"/>
            <a:chOff x="-30345325" y="3918800"/>
            <a:chExt cx="291450" cy="292225"/>
          </a:xfrm>
        </p:grpSpPr>
        <p:sp>
          <p:nvSpPr>
            <p:cNvPr id="9012" name="Google Shape;9012;p85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85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85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85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85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7" name="Google Shape;9017;p85"/>
          <p:cNvGrpSpPr/>
          <p:nvPr/>
        </p:nvGrpSpPr>
        <p:grpSpPr>
          <a:xfrm>
            <a:off x="2200736" y="1532946"/>
            <a:ext cx="332593" cy="353645"/>
            <a:chOff x="-34755225" y="3202075"/>
            <a:chExt cx="274100" cy="291450"/>
          </a:xfrm>
        </p:grpSpPr>
        <p:sp>
          <p:nvSpPr>
            <p:cNvPr id="9018" name="Google Shape;9018;p85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85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85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85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85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85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85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5" name="Google Shape;9025;p85"/>
          <p:cNvGrpSpPr/>
          <p:nvPr/>
        </p:nvGrpSpPr>
        <p:grpSpPr>
          <a:xfrm>
            <a:off x="2190209" y="1973987"/>
            <a:ext cx="353645" cy="353645"/>
            <a:chOff x="-34763900" y="3561225"/>
            <a:chExt cx="291450" cy="291450"/>
          </a:xfrm>
        </p:grpSpPr>
        <p:sp>
          <p:nvSpPr>
            <p:cNvPr id="9026" name="Google Shape;9026;p85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85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85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9" name="Google Shape;9029;p85"/>
          <p:cNvSpPr/>
          <p:nvPr/>
        </p:nvSpPr>
        <p:spPr>
          <a:xfrm>
            <a:off x="2189608" y="2409419"/>
            <a:ext cx="353645" cy="353615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0" name="Google Shape;9030;p85"/>
          <p:cNvGrpSpPr/>
          <p:nvPr/>
        </p:nvGrpSpPr>
        <p:grpSpPr>
          <a:xfrm>
            <a:off x="845106" y="2882499"/>
            <a:ext cx="354586" cy="354586"/>
            <a:chOff x="-32927950" y="3227275"/>
            <a:chExt cx="292225" cy="292225"/>
          </a:xfrm>
        </p:grpSpPr>
        <p:sp>
          <p:nvSpPr>
            <p:cNvPr id="9031" name="Google Shape;9031;p85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85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85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85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85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6" name="Google Shape;9036;p85"/>
          <p:cNvGrpSpPr/>
          <p:nvPr/>
        </p:nvGrpSpPr>
        <p:grpSpPr>
          <a:xfrm>
            <a:off x="844621" y="3353613"/>
            <a:ext cx="355557" cy="353645"/>
            <a:chOff x="-32927950" y="3586425"/>
            <a:chExt cx="293025" cy="291450"/>
          </a:xfrm>
        </p:grpSpPr>
        <p:sp>
          <p:nvSpPr>
            <p:cNvPr id="9037" name="Google Shape;9037;p85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85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85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85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85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2" name="Google Shape;9042;p85"/>
          <p:cNvGrpSpPr/>
          <p:nvPr/>
        </p:nvGrpSpPr>
        <p:grpSpPr>
          <a:xfrm>
            <a:off x="845106" y="3817598"/>
            <a:ext cx="354586" cy="355557"/>
            <a:chOff x="-32927950" y="3944800"/>
            <a:chExt cx="292225" cy="293025"/>
          </a:xfrm>
        </p:grpSpPr>
        <p:sp>
          <p:nvSpPr>
            <p:cNvPr id="9043" name="Google Shape;9043;p85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85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85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85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85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85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85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85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85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2" name="Google Shape;9052;p85"/>
          <p:cNvGrpSpPr/>
          <p:nvPr/>
        </p:nvGrpSpPr>
        <p:grpSpPr>
          <a:xfrm>
            <a:off x="3073898" y="2882849"/>
            <a:ext cx="354586" cy="353888"/>
            <a:chOff x="-31094350" y="3194000"/>
            <a:chExt cx="292225" cy="291650"/>
          </a:xfrm>
        </p:grpSpPr>
        <p:sp>
          <p:nvSpPr>
            <p:cNvPr id="9053" name="Google Shape;9053;p85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85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85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85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85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85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85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85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1" name="Google Shape;9061;p85"/>
          <p:cNvGrpSpPr/>
          <p:nvPr/>
        </p:nvGrpSpPr>
        <p:grpSpPr>
          <a:xfrm>
            <a:off x="3074368" y="3353341"/>
            <a:ext cx="353645" cy="354191"/>
            <a:chOff x="-31093575" y="3552550"/>
            <a:chExt cx="291450" cy="291900"/>
          </a:xfrm>
        </p:grpSpPr>
        <p:sp>
          <p:nvSpPr>
            <p:cNvPr id="9062" name="Google Shape;9062;p85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85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85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85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6" name="Google Shape;9066;p85"/>
          <p:cNvGrpSpPr/>
          <p:nvPr/>
        </p:nvGrpSpPr>
        <p:grpSpPr>
          <a:xfrm>
            <a:off x="3074368" y="3818569"/>
            <a:ext cx="353645" cy="353615"/>
            <a:chOff x="-31093575" y="3911725"/>
            <a:chExt cx="291450" cy="291425"/>
          </a:xfrm>
        </p:grpSpPr>
        <p:sp>
          <p:nvSpPr>
            <p:cNvPr id="9067" name="Google Shape;9067;p85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85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9" name="Google Shape;9069;p85"/>
          <p:cNvGrpSpPr/>
          <p:nvPr/>
        </p:nvGrpSpPr>
        <p:grpSpPr>
          <a:xfrm>
            <a:off x="2183798" y="4275536"/>
            <a:ext cx="356497" cy="354586"/>
            <a:chOff x="-29946000" y="3183175"/>
            <a:chExt cx="293800" cy="292225"/>
          </a:xfrm>
        </p:grpSpPr>
        <p:sp>
          <p:nvSpPr>
            <p:cNvPr id="9070" name="Google Shape;9070;p85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85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85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85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85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85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6" name="Google Shape;9076;p85"/>
          <p:cNvGrpSpPr/>
          <p:nvPr/>
        </p:nvGrpSpPr>
        <p:grpSpPr>
          <a:xfrm>
            <a:off x="2628330" y="1532689"/>
            <a:ext cx="358408" cy="354161"/>
            <a:chOff x="-34408675" y="3202075"/>
            <a:chExt cx="295375" cy="291875"/>
          </a:xfrm>
        </p:grpSpPr>
        <p:sp>
          <p:nvSpPr>
            <p:cNvPr id="9077" name="Google Shape;9077;p85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85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85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85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1" name="Google Shape;9081;p85"/>
          <p:cNvGrpSpPr/>
          <p:nvPr/>
        </p:nvGrpSpPr>
        <p:grpSpPr>
          <a:xfrm>
            <a:off x="2630241" y="1972683"/>
            <a:ext cx="354586" cy="356254"/>
            <a:chOff x="-34405525" y="3558075"/>
            <a:chExt cx="292225" cy="293600"/>
          </a:xfrm>
        </p:grpSpPr>
        <p:sp>
          <p:nvSpPr>
            <p:cNvPr id="9082" name="Google Shape;9082;p85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85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85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5" name="Google Shape;9085;p85"/>
          <p:cNvGrpSpPr/>
          <p:nvPr/>
        </p:nvGrpSpPr>
        <p:grpSpPr>
          <a:xfrm>
            <a:off x="2629755" y="2409340"/>
            <a:ext cx="355557" cy="353615"/>
            <a:chOff x="-34406325" y="3919600"/>
            <a:chExt cx="293025" cy="291425"/>
          </a:xfrm>
        </p:grpSpPr>
        <p:sp>
          <p:nvSpPr>
            <p:cNvPr id="9086" name="Google Shape;9086;p85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85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85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85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85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85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85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3" name="Google Shape;9093;p85"/>
          <p:cNvGrpSpPr/>
          <p:nvPr/>
        </p:nvGrpSpPr>
        <p:grpSpPr>
          <a:xfrm>
            <a:off x="1293653" y="2888703"/>
            <a:ext cx="353645" cy="342179"/>
            <a:chOff x="-32568800" y="3232000"/>
            <a:chExt cx="291450" cy="282000"/>
          </a:xfrm>
        </p:grpSpPr>
        <p:sp>
          <p:nvSpPr>
            <p:cNvPr id="9094" name="Google Shape;9094;p85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85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6" name="Google Shape;9096;p85"/>
          <p:cNvGrpSpPr/>
          <p:nvPr/>
        </p:nvGrpSpPr>
        <p:grpSpPr>
          <a:xfrm>
            <a:off x="1293183" y="3353613"/>
            <a:ext cx="354586" cy="353645"/>
            <a:chOff x="-32569575" y="3586425"/>
            <a:chExt cx="292225" cy="291450"/>
          </a:xfrm>
        </p:grpSpPr>
        <p:sp>
          <p:nvSpPr>
            <p:cNvPr id="9097" name="Google Shape;9097;p85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85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9" name="Google Shape;9099;p85"/>
          <p:cNvGrpSpPr/>
          <p:nvPr/>
        </p:nvGrpSpPr>
        <p:grpSpPr>
          <a:xfrm>
            <a:off x="1284098" y="3818205"/>
            <a:ext cx="372756" cy="354343"/>
            <a:chOff x="-32576675" y="3944600"/>
            <a:chExt cx="307200" cy="292025"/>
          </a:xfrm>
        </p:grpSpPr>
        <p:sp>
          <p:nvSpPr>
            <p:cNvPr id="9100" name="Google Shape;9100;p85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85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2" name="Google Shape;9102;p85"/>
          <p:cNvGrpSpPr/>
          <p:nvPr/>
        </p:nvGrpSpPr>
        <p:grpSpPr>
          <a:xfrm>
            <a:off x="3529065" y="2882500"/>
            <a:ext cx="354586" cy="354586"/>
            <a:chOff x="-30735200" y="3192625"/>
            <a:chExt cx="292225" cy="292225"/>
          </a:xfrm>
        </p:grpSpPr>
        <p:sp>
          <p:nvSpPr>
            <p:cNvPr id="9103" name="Google Shape;9103;p85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85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85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85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85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85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85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0" name="Google Shape;9110;p85"/>
          <p:cNvGrpSpPr/>
          <p:nvPr/>
        </p:nvGrpSpPr>
        <p:grpSpPr>
          <a:xfrm>
            <a:off x="3529065" y="3353932"/>
            <a:ext cx="354586" cy="353008"/>
            <a:chOff x="-30735200" y="3552550"/>
            <a:chExt cx="292225" cy="290925"/>
          </a:xfrm>
        </p:grpSpPr>
        <p:sp>
          <p:nvSpPr>
            <p:cNvPr id="9111" name="Google Shape;9111;p85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85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3" name="Google Shape;9113;p85"/>
          <p:cNvGrpSpPr/>
          <p:nvPr/>
        </p:nvGrpSpPr>
        <p:grpSpPr>
          <a:xfrm>
            <a:off x="3529065" y="3818554"/>
            <a:ext cx="354586" cy="353645"/>
            <a:chOff x="-30735200" y="3910925"/>
            <a:chExt cx="292225" cy="291450"/>
          </a:xfrm>
        </p:grpSpPr>
        <p:sp>
          <p:nvSpPr>
            <p:cNvPr id="9114" name="Google Shape;9114;p85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85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6" name="Google Shape;9116;p85"/>
          <p:cNvSpPr/>
          <p:nvPr/>
        </p:nvSpPr>
        <p:spPr>
          <a:xfrm>
            <a:off x="2632180" y="4275642"/>
            <a:ext cx="354586" cy="353645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7" name="Google Shape;9117;p85"/>
          <p:cNvGrpSpPr/>
          <p:nvPr/>
        </p:nvGrpSpPr>
        <p:grpSpPr>
          <a:xfrm>
            <a:off x="4882910" y="1531421"/>
            <a:ext cx="358971" cy="359224"/>
            <a:chOff x="-57956275" y="3197925"/>
            <a:chExt cx="319000" cy="319225"/>
          </a:xfrm>
        </p:grpSpPr>
        <p:sp>
          <p:nvSpPr>
            <p:cNvPr id="9118" name="Google Shape;9118;p85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85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85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85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85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85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85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5" name="Google Shape;9125;p85"/>
          <p:cNvGrpSpPr/>
          <p:nvPr/>
        </p:nvGrpSpPr>
        <p:grpSpPr>
          <a:xfrm>
            <a:off x="4905064" y="1987846"/>
            <a:ext cx="314662" cy="358971"/>
            <a:chOff x="-57940525" y="3590375"/>
            <a:chExt cx="279625" cy="319000"/>
          </a:xfrm>
        </p:grpSpPr>
        <p:sp>
          <p:nvSpPr>
            <p:cNvPr id="9126" name="Google Shape;9126;p85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85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85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85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85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1" name="Google Shape;9131;p85"/>
          <p:cNvGrpSpPr/>
          <p:nvPr/>
        </p:nvGrpSpPr>
        <p:grpSpPr>
          <a:xfrm>
            <a:off x="4875945" y="2429217"/>
            <a:ext cx="358099" cy="358999"/>
            <a:chOff x="-57959425" y="3982600"/>
            <a:chExt cx="318225" cy="319025"/>
          </a:xfrm>
        </p:grpSpPr>
        <p:sp>
          <p:nvSpPr>
            <p:cNvPr id="9132" name="Google Shape;9132;p85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85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85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85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6" name="Google Shape;9136;p85"/>
          <p:cNvGrpSpPr/>
          <p:nvPr/>
        </p:nvGrpSpPr>
        <p:grpSpPr>
          <a:xfrm>
            <a:off x="7076112" y="1532546"/>
            <a:ext cx="357226" cy="357226"/>
            <a:chOff x="-55987225" y="3198925"/>
            <a:chExt cx="317450" cy="317450"/>
          </a:xfrm>
        </p:grpSpPr>
        <p:sp>
          <p:nvSpPr>
            <p:cNvPr id="9137" name="Google Shape;9137;p85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85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85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85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1" name="Google Shape;9141;p85"/>
          <p:cNvGrpSpPr/>
          <p:nvPr/>
        </p:nvGrpSpPr>
        <p:grpSpPr>
          <a:xfrm>
            <a:off x="7076112" y="1988578"/>
            <a:ext cx="357226" cy="357367"/>
            <a:chOff x="-55987225" y="3591025"/>
            <a:chExt cx="317450" cy="317575"/>
          </a:xfrm>
        </p:grpSpPr>
        <p:sp>
          <p:nvSpPr>
            <p:cNvPr id="9142" name="Google Shape;9142;p85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85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85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85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85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7" name="Google Shape;9147;p85"/>
          <p:cNvGrpSpPr/>
          <p:nvPr/>
        </p:nvGrpSpPr>
        <p:grpSpPr>
          <a:xfrm>
            <a:off x="7090027" y="2429217"/>
            <a:ext cx="358999" cy="358999"/>
            <a:chOff x="-55988800" y="3982600"/>
            <a:chExt cx="319025" cy="319025"/>
          </a:xfrm>
        </p:grpSpPr>
        <p:sp>
          <p:nvSpPr>
            <p:cNvPr id="9148" name="Google Shape;9148;p85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85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85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85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85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3" name="Google Shape;9153;p85"/>
          <p:cNvGrpSpPr/>
          <p:nvPr/>
        </p:nvGrpSpPr>
        <p:grpSpPr>
          <a:xfrm>
            <a:off x="5748546" y="2887174"/>
            <a:ext cx="356326" cy="358971"/>
            <a:chOff x="-54026025" y="3192625"/>
            <a:chExt cx="316650" cy="319000"/>
          </a:xfrm>
        </p:grpSpPr>
        <p:sp>
          <p:nvSpPr>
            <p:cNvPr id="9154" name="Google Shape;9154;p85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85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85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85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85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85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85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85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2" name="Google Shape;9162;p85"/>
          <p:cNvGrpSpPr/>
          <p:nvPr/>
        </p:nvGrpSpPr>
        <p:grpSpPr>
          <a:xfrm>
            <a:off x="5768492" y="3358148"/>
            <a:ext cx="316434" cy="358099"/>
            <a:chOff x="-54007925" y="3584850"/>
            <a:chExt cx="281200" cy="318225"/>
          </a:xfrm>
        </p:grpSpPr>
        <p:sp>
          <p:nvSpPr>
            <p:cNvPr id="9163" name="Google Shape;9163;p85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85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85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85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85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85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9" name="Google Shape;9169;p85"/>
          <p:cNvGrpSpPr/>
          <p:nvPr/>
        </p:nvGrpSpPr>
        <p:grpSpPr>
          <a:xfrm>
            <a:off x="5768492" y="3820033"/>
            <a:ext cx="316434" cy="358914"/>
            <a:chOff x="-54007925" y="3975575"/>
            <a:chExt cx="281200" cy="318950"/>
          </a:xfrm>
        </p:grpSpPr>
        <p:sp>
          <p:nvSpPr>
            <p:cNvPr id="9170" name="Google Shape;9170;p85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85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85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85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4" name="Google Shape;9174;p85"/>
          <p:cNvGrpSpPr/>
          <p:nvPr/>
        </p:nvGrpSpPr>
        <p:grpSpPr>
          <a:xfrm>
            <a:off x="8003359" y="2904504"/>
            <a:ext cx="274770" cy="358492"/>
            <a:chOff x="-52005775" y="3208025"/>
            <a:chExt cx="244175" cy="318575"/>
          </a:xfrm>
        </p:grpSpPr>
        <p:sp>
          <p:nvSpPr>
            <p:cNvPr id="9175" name="Google Shape;9175;p85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85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85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85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85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85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85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85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85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85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85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6" name="Google Shape;9186;p85"/>
          <p:cNvGrpSpPr/>
          <p:nvPr/>
        </p:nvGrpSpPr>
        <p:grpSpPr>
          <a:xfrm>
            <a:off x="5309825" y="1532546"/>
            <a:ext cx="358099" cy="358099"/>
            <a:chOff x="-57568775" y="3198925"/>
            <a:chExt cx="318225" cy="318225"/>
          </a:xfrm>
        </p:grpSpPr>
        <p:sp>
          <p:nvSpPr>
            <p:cNvPr id="9187" name="Google Shape;9187;p85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85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85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85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85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85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3" name="Google Shape;9193;p85"/>
          <p:cNvGrpSpPr/>
          <p:nvPr/>
        </p:nvGrpSpPr>
        <p:grpSpPr>
          <a:xfrm>
            <a:off x="5331543" y="1987846"/>
            <a:ext cx="314662" cy="358099"/>
            <a:chOff x="-57549075" y="3590375"/>
            <a:chExt cx="279625" cy="318225"/>
          </a:xfrm>
        </p:grpSpPr>
        <p:sp>
          <p:nvSpPr>
            <p:cNvPr id="9194" name="Google Shape;9194;p85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85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85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85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8" name="Google Shape;9198;p85"/>
          <p:cNvGrpSpPr/>
          <p:nvPr/>
        </p:nvGrpSpPr>
        <p:grpSpPr>
          <a:xfrm>
            <a:off x="5323740" y="2429217"/>
            <a:ext cx="359871" cy="359871"/>
            <a:chOff x="-57570350" y="3982600"/>
            <a:chExt cx="319800" cy="319800"/>
          </a:xfrm>
        </p:grpSpPr>
        <p:sp>
          <p:nvSpPr>
            <p:cNvPr id="9199" name="Google Shape;9199;p85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85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85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85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3" name="Google Shape;9203;p85"/>
          <p:cNvGrpSpPr/>
          <p:nvPr/>
        </p:nvGrpSpPr>
        <p:grpSpPr>
          <a:xfrm>
            <a:off x="7538779" y="1531646"/>
            <a:ext cx="314662" cy="358999"/>
            <a:chOff x="-55576850" y="3198125"/>
            <a:chExt cx="279625" cy="319025"/>
          </a:xfrm>
        </p:grpSpPr>
        <p:sp>
          <p:nvSpPr>
            <p:cNvPr id="9204" name="Google Shape;9204;p85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85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85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85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8" name="Google Shape;9208;p85"/>
          <p:cNvGrpSpPr/>
          <p:nvPr/>
        </p:nvGrpSpPr>
        <p:grpSpPr>
          <a:xfrm>
            <a:off x="7516174" y="1987621"/>
            <a:ext cx="359871" cy="358324"/>
            <a:chOff x="-55596550" y="3590175"/>
            <a:chExt cx="319800" cy="318425"/>
          </a:xfrm>
        </p:grpSpPr>
        <p:sp>
          <p:nvSpPr>
            <p:cNvPr id="9209" name="Google Shape;9209;p85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85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85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85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3" name="Google Shape;9213;p85"/>
          <p:cNvGrpSpPr/>
          <p:nvPr/>
        </p:nvGrpSpPr>
        <p:grpSpPr>
          <a:xfrm>
            <a:off x="7531412" y="2428964"/>
            <a:ext cx="358999" cy="359252"/>
            <a:chOff x="-55595775" y="3982375"/>
            <a:chExt cx="319025" cy="319250"/>
          </a:xfrm>
        </p:grpSpPr>
        <p:sp>
          <p:nvSpPr>
            <p:cNvPr id="9214" name="Google Shape;9214;p85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85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85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85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85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85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0" name="Google Shape;9220;p85"/>
          <p:cNvGrpSpPr/>
          <p:nvPr/>
        </p:nvGrpSpPr>
        <p:grpSpPr>
          <a:xfrm>
            <a:off x="6188595" y="2887174"/>
            <a:ext cx="358999" cy="358099"/>
            <a:chOff x="-53635375" y="3192625"/>
            <a:chExt cx="319025" cy="318225"/>
          </a:xfrm>
        </p:grpSpPr>
        <p:sp>
          <p:nvSpPr>
            <p:cNvPr id="9221" name="Google Shape;9221;p85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85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85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4" name="Google Shape;9224;p85"/>
          <p:cNvGrpSpPr/>
          <p:nvPr/>
        </p:nvGrpSpPr>
        <p:grpSpPr>
          <a:xfrm>
            <a:off x="6210763" y="3358148"/>
            <a:ext cx="314662" cy="358999"/>
            <a:chOff x="-53615675" y="3584850"/>
            <a:chExt cx="279625" cy="319025"/>
          </a:xfrm>
        </p:grpSpPr>
        <p:sp>
          <p:nvSpPr>
            <p:cNvPr id="9225" name="Google Shape;9225;p85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85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85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8" name="Google Shape;9228;p85"/>
          <p:cNvGrpSpPr/>
          <p:nvPr/>
        </p:nvGrpSpPr>
        <p:grpSpPr>
          <a:xfrm>
            <a:off x="6188609" y="3821074"/>
            <a:ext cx="358971" cy="357874"/>
            <a:chOff x="-53634575" y="3976500"/>
            <a:chExt cx="319000" cy="318025"/>
          </a:xfrm>
        </p:grpSpPr>
        <p:sp>
          <p:nvSpPr>
            <p:cNvPr id="9229" name="Google Shape;9229;p85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85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85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85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85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85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85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85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7" name="Google Shape;9237;p85"/>
          <p:cNvGrpSpPr/>
          <p:nvPr/>
        </p:nvGrpSpPr>
        <p:grpSpPr>
          <a:xfrm>
            <a:off x="7983413" y="3364028"/>
            <a:ext cx="314662" cy="358436"/>
            <a:chOff x="-52023900" y="3590075"/>
            <a:chExt cx="279625" cy="318525"/>
          </a:xfrm>
        </p:grpSpPr>
        <p:sp>
          <p:nvSpPr>
            <p:cNvPr id="9238" name="Google Shape;9238;p85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85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85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85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85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85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85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5" name="Google Shape;9245;p85"/>
          <p:cNvGrpSpPr/>
          <p:nvPr/>
        </p:nvGrpSpPr>
        <p:grpSpPr>
          <a:xfrm>
            <a:off x="5746654" y="1532546"/>
            <a:ext cx="358971" cy="358971"/>
            <a:chOff x="-57173375" y="3198925"/>
            <a:chExt cx="319000" cy="319000"/>
          </a:xfrm>
        </p:grpSpPr>
        <p:sp>
          <p:nvSpPr>
            <p:cNvPr id="9246" name="Google Shape;9246;p85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85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85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85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0" name="Google Shape;9250;p85"/>
          <p:cNvGrpSpPr/>
          <p:nvPr/>
        </p:nvGrpSpPr>
        <p:grpSpPr>
          <a:xfrm>
            <a:off x="5747541" y="2009987"/>
            <a:ext cx="357198" cy="314690"/>
            <a:chOff x="-57176525" y="3610050"/>
            <a:chExt cx="317425" cy="279650"/>
          </a:xfrm>
        </p:grpSpPr>
        <p:sp>
          <p:nvSpPr>
            <p:cNvPr id="9251" name="Google Shape;9251;p85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85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85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85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85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6" name="Google Shape;9256;p85"/>
          <p:cNvGrpSpPr/>
          <p:nvPr/>
        </p:nvGrpSpPr>
        <p:grpSpPr>
          <a:xfrm>
            <a:off x="5779179" y="2428542"/>
            <a:ext cx="323524" cy="358774"/>
            <a:chOff x="-57162350" y="3982000"/>
            <a:chExt cx="287500" cy="318825"/>
          </a:xfrm>
        </p:grpSpPr>
        <p:sp>
          <p:nvSpPr>
            <p:cNvPr id="9257" name="Google Shape;9257;p85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85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85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85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85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85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85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85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5" name="Google Shape;9265;p85"/>
          <p:cNvGrpSpPr/>
          <p:nvPr/>
        </p:nvGrpSpPr>
        <p:grpSpPr>
          <a:xfrm>
            <a:off x="7957995" y="1532546"/>
            <a:ext cx="358099" cy="356326"/>
            <a:chOff x="-55202750" y="3198925"/>
            <a:chExt cx="318225" cy="316650"/>
          </a:xfrm>
        </p:grpSpPr>
        <p:sp>
          <p:nvSpPr>
            <p:cNvPr id="9266" name="Google Shape;9266;p85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85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8" name="Google Shape;9268;p85"/>
          <p:cNvGrpSpPr/>
          <p:nvPr/>
        </p:nvGrpSpPr>
        <p:grpSpPr>
          <a:xfrm>
            <a:off x="7968629" y="1987846"/>
            <a:ext cx="336830" cy="358099"/>
            <a:chOff x="-55194875" y="3590375"/>
            <a:chExt cx="299325" cy="318225"/>
          </a:xfrm>
        </p:grpSpPr>
        <p:sp>
          <p:nvSpPr>
            <p:cNvPr id="9269" name="Google Shape;9269;p85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85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85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85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85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4" name="Google Shape;9274;p85"/>
          <p:cNvGrpSpPr/>
          <p:nvPr/>
        </p:nvGrpSpPr>
        <p:grpSpPr>
          <a:xfrm>
            <a:off x="7973247" y="2430117"/>
            <a:ext cx="357198" cy="357198"/>
            <a:chOff x="-55203525" y="3983400"/>
            <a:chExt cx="317425" cy="317425"/>
          </a:xfrm>
        </p:grpSpPr>
        <p:sp>
          <p:nvSpPr>
            <p:cNvPr id="9275" name="Google Shape;9275;p85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85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85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8" name="Google Shape;9278;p85"/>
          <p:cNvGrpSpPr/>
          <p:nvPr/>
        </p:nvGrpSpPr>
        <p:grpSpPr>
          <a:xfrm>
            <a:off x="6639727" y="2887174"/>
            <a:ext cx="335930" cy="358971"/>
            <a:chOff x="-53232900" y="3192625"/>
            <a:chExt cx="298525" cy="319000"/>
          </a:xfrm>
        </p:grpSpPr>
        <p:sp>
          <p:nvSpPr>
            <p:cNvPr id="9279" name="Google Shape;9279;p85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85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85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85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85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85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85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85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7" name="Google Shape;9287;p85"/>
          <p:cNvGrpSpPr/>
          <p:nvPr/>
        </p:nvGrpSpPr>
        <p:grpSpPr>
          <a:xfrm>
            <a:off x="6629093" y="3358148"/>
            <a:ext cx="357198" cy="356326"/>
            <a:chOff x="-53242350" y="3584850"/>
            <a:chExt cx="317425" cy="316650"/>
          </a:xfrm>
        </p:grpSpPr>
        <p:sp>
          <p:nvSpPr>
            <p:cNvPr id="9288" name="Google Shape;9288;p85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85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85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85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85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3" name="Google Shape;9293;p85"/>
          <p:cNvGrpSpPr/>
          <p:nvPr/>
        </p:nvGrpSpPr>
        <p:grpSpPr>
          <a:xfrm>
            <a:off x="6650362" y="3820849"/>
            <a:ext cx="314662" cy="358999"/>
            <a:chOff x="-53224225" y="3976300"/>
            <a:chExt cx="279625" cy="319025"/>
          </a:xfrm>
        </p:grpSpPr>
        <p:sp>
          <p:nvSpPr>
            <p:cNvPr id="9294" name="Google Shape;9294;p85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85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85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85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85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85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85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1" name="Google Shape;9301;p85"/>
          <p:cNvGrpSpPr/>
          <p:nvPr/>
        </p:nvGrpSpPr>
        <p:grpSpPr>
          <a:xfrm>
            <a:off x="7961258" y="3828529"/>
            <a:ext cx="358971" cy="358408"/>
            <a:chOff x="-52043575" y="3983125"/>
            <a:chExt cx="319000" cy="318500"/>
          </a:xfrm>
        </p:grpSpPr>
        <p:sp>
          <p:nvSpPr>
            <p:cNvPr id="9302" name="Google Shape;9302;p85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85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85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85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85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85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85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85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85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1" name="Google Shape;9311;p85"/>
          <p:cNvGrpSpPr/>
          <p:nvPr/>
        </p:nvGrpSpPr>
        <p:grpSpPr>
          <a:xfrm>
            <a:off x="6215199" y="1532546"/>
            <a:ext cx="314662" cy="358971"/>
            <a:chOff x="-56766175" y="3198925"/>
            <a:chExt cx="279625" cy="319000"/>
          </a:xfrm>
        </p:grpSpPr>
        <p:sp>
          <p:nvSpPr>
            <p:cNvPr id="9312" name="Google Shape;9312;p85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85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85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85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85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85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85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9" name="Google Shape;9319;p85"/>
          <p:cNvGrpSpPr/>
          <p:nvPr/>
        </p:nvGrpSpPr>
        <p:grpSpPr>
          <a:xfrm>
            <a:off x="6214313" y="1987846"/>
            <a:ext cx="316434" cy="358099"/>
            <a:chOff x="-56766175" y="3590375"/>
            <a:chExt cx="281200" cy="318225"/>
          </a:xfrm>
        </p:grpSpPr>
        <p:sp>
          <p:nvSpPr>
            <p:cNvPr id="9320" name="Google Shape;9320;p85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85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85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85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4" name="Google Shape;9324;p85"/>
          <p:cNvGrpSpPr/>
          <p:nvPr/>
        </p:nvGrpSpPr>
        <p:grpSpPr>
          <a:xfrm>
            <a:off x="6251269" y="2429217"/>
            <a:ext cx="272126" cy="358099"/>
            <a:chOff x="-56747275" y="3982600"/>
            <a:chExt cx="241825" cy="318225"/>
          </a:xfrm>
        </p:grpSpPr>
        <p:sp>
          <p:nvSpPr>
            <p:cNvPr id="9325" name="Google Shape;9325;p85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85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85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85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85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85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85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2" name="Google Shape;9332;p85"/>
          <p:cNvGrpSpPr/>
          <p:nvPr/>
        </p:nvGrpSpPr>
        <p:grpSpPr>
          <a:xfrm>
            <a:off x="4881188" y="2894264"/>
            <a:ext cx="314662" cy="358971"/>
            <a:chOff x="-54793175" y="3198925"/>
            <a:chExt cx="279625" cy="319000"/>
          </a:xfrm>
        </p:grpSpPr>
        <p:sp>
          <p:nvSpPr>
            <p:cNvPr id="9333" name="Google Shape;9333;p85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85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85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85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85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85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85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0" name="Google Shape;9340;p85"/>
          <p:cNvGrpSpPr/>
          <p:nvPr/>
        </p:nvGrpSpPr>
        <p:grpSpPr>
          <a:xfrm>
            <a:off x="4859020" y="3371455"/>
            <a:ext cx="358999" cy="342991"/>
            <a:chOff x="-54812875" y="3596675"/>
            <a:chExt cx="319025" cy="304800"/>
          </a:xfrm>
        </p:grpSpPr>
        <p:sp>
          <p:nvSpPr>
            <p:cNvPr id="9341" name="Google Shape;9341;p85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85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85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85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85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85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85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8" name="Google Shape;9348;p85"/>
          <p:cNvSpPr/>
          <p:nvPr/>
        </p:nvSpPr>
        <p:spPr>
          <a:xfrm>
            <a:off x="5033910" y="3745725"/>
            <a:ext cx="8018" cy="900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9" name="Google Shape;9349;p85"/>
          <p:cNvSpPr/>
          <p:nvPr/>
        </p:nvSpPr>
        <p:spPr>
          <a:xfrm>
            <a:off x="5034361" y="3746598"/>
            <a:ext cx="7118" cy="928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0" name="Google Shape;9350;p85"/>
          <p:cNvGrpSpPr/>
          <p:nvPr/>
        </p:nvGrpSpPr>
        <p:grpSpPr>
          <a:xfrm>
            <a:off x="4881188" y="3827938"/>
            <a:ext cx="314662" cy="358099"/>
            <a:chOff x="-54793175" y="3982600"/>
            <a:chExt cx="279625" cy="318225"/>
          </a:xfrm>
        </p:grpSpPr>
        <p:sp>
          <p:nvSpPr>
            <p:cNvPr id="9351" name="Google Shape;9351;p85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85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85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85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85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85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85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8" name="Google Shape;9358;p85"/>
          <p:cNvGrpSpPr/>
          <p:nvPr/>
        </p:nvGrpSpPr>
        <p:grpSpPr>
          <a:xfrm>
            <a:off x="7092647" y="2887174"/>
            <a:ext cx="314662" cy="358099"/>
            <a:chOff x="-52832000" y="3192625"/>
            <a:chExt cx="279625" cy="318225"/>
          </a:xfrm>
        </p:grpSpPr>
        <p:sp>
          <p:nvSpPr>
            <p:cNvPr id="9359" name="Google Shape;9359;p85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85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85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85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85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85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85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85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7" name="Google Shape;9367;p85"/>
          <p:cNvGrpSpPr/>
          <p:nvPr/>
        </p:nvGrpSpPr>
        <p:grpSpPr>
          <a:xfrm>
            <a:off x="7070492" y="3359048"/>
            <a:ext cx="358971" cy="357198"/>
            <a:chOff x="-52851675" y="3585650"/>
            <a:chExt cx="319000" cy="317425"/>
          </a:xfrm>
        </p:grpSpPr>
        <p:sp>
          <p:nvSpPr>
            <p:cNvPr id="9368" name="Google Shape;9368;p85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85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85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85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85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85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4" name="Google Shape;9374;p85"/>
          <p:cNvGrpSpPr/>
          <p:nvPr/>
        </p:nvGrpSpPr>
        <p:grpSpPr>
          <a:xfrm>
            <a:off x="7092647" y="3820849"/>
            <a:ext cx="314662" cy="358999"/>
            <a:chOff x="-52832000" y="3976300"/>
            <a:chExt cx="279625" cy="319025"/>
          </a:xfrm>
        </p:grpSpPr>
        <p:sp>
          <p:nvSpPr>
            <p:cNvPr id="9375" name="Google Shape;9375;p85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85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85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85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85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0" name="Google Shape;9380;p85"/>
          <p:cNvGrpSpPr/>
          <p:nvPr/>
        </p:nvGrpSpPr>
        <p:grpSpPr>
          <a:xfrm>
            <a:off x="6209853" y="4275497"/>
            <a:ext cx="316434" cy="358099"/>
            <a:chOff x="-51633225" y="3198925"/>
            <a:chExt cx="281200" cy="318225"/>
          </a:xfrm>
        </p:grpSpPr>
        <p:sp>
          <p:nvSpPr>
            <p:cNvPr id="9381" name="Google Shape;9381;p85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85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85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85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85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85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85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8" name="Google Shape;9388;p85"/>
          <p:cNvGrpSpPr/>
          <p:nvPr/>
        </p:nvGrpSpPr>
        <p:grpSpPr>
          <a:xfrm>
            <a:off x="6628676" y="1533418"/>
            <a:ext cx="365188" cy="357226"/>
            <a:chOff x="-56396775" y="3199700"/>
            <a:chExt cx="324525" cy="317450"/>
          </a:xfrm>
        </p:grpSpPr>
        <p:sp>
          <p:nvSpPr>
            <p:cNvPr id="9389" name="Google Shape;9389;p85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85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85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85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85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85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5" name="Google Shape;9395;p85"/>
          <p:cNvGrpSpPr/>
          <p:nvPr/>
        </p:nvGrpSpPr>
        <p:grpSpPr>
          <a:xfrm>
            <a:off x="6631771" y="1999353"/>
            <a:ext cx="358999" cy="335958"/>
            <a:chOff x="-56394425" y="3600600"/>
            <a:chExt cx="319025" cy="298550"/>
          </a:xfrm>
        </p:grpSpPr>
        <p:sp>
          <p:nvSpPr>
            <p:cNvPr id="9396" name="Google Shape;9396;p85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85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85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9" name="Google Shape;9399;p85"/>
          <p:cNvGrpSpPr/>
          <p:nvPr/>
        </p:nvGrpSpPr>
        <p:grpSpPr>
          <a:xfrm>
            <a:off x="6662538" y="2430117"/>
            <a:ext cx="327068" cy="357198"/>
            <a:chOff x="-56379450" y="3983400"/>
            <a:chExt cx="290650" cy="317425"/>
          </a:xfrm>
        </p:grpSpPr>
        <p:sp>
          <p:nvSpPr>
            <p:cNvPr id="9400" name="Google Shape;9400;p85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85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85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85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85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85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85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85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8" name="Google Shape;9408;p85"/>
          <p:cNvGrpSpPr/>
          <p:nvPr/>
        </p:nvGrpSpPr>
        <p:grpSpPr>
          <a:xfrm>
            <a:off x="5326242" y="2894264"/>
            <a:ext cx="316434" cy="358971"/>
            <a:chOff x="-54401725" y="3198925"/>
            <a:chExt cx="281200" cy="319000"/>
          </a:xfrm>
        </p:grpSpPr>
        <p:sp>
          <p:nvSpPr>
            <p:cNvPr id="9409" name="Google Shape;9409;p85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85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85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85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85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85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85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85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85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85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85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0" name="Google Shape;9420;p85"/>
          <p:cNvGrpSpPr/>
          <p:nvPr/>
        </p:nvGrpSpPr>
        <p:grpSpPr>
          <a:xfrm>
            <a:off x="5327128" y="3364365"/>
            <a:ext cx="314662" cy="358099"/>
            <a:chOff x="-54401725" y="3590375"/>
            <a:chExt cx="279625" cy="318225"/>
          </a:xfrm>
        </p:grpSpPr>
        <p:sp>
          <p:nvSpPr>
            <p:cNvPr id="9421" name="Google Shape;9421;p85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85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85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85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85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85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7" name="Google Shape;9427;p85"/>
          <p:cNvGrpSpPr/>
          <p:nvPr/>
        </p:nvGrpSpPr>
        <p:grpSpPr>
          <a:xfrm>
            <a:off x="5324920" y="3827938"/>
            <a:ext cx="319079" cy="358099"/>
            <a:chOff x="-54403300" y="3982600"/>
            <a:chExt cx="283550" cy="318225"/>
          </a:xfrm>
        </p:grpSpPr>
        <p:sp>
          <p:nvSpPr>
            <p:cNvPr id="9428" name="Google Shape;9428;p85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85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85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85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85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3" name="Google Shape;9433;p85"/>
          <p:cNvGrpSpPr/>
          <p:nvPr/>
        </p:nvGrpSpPr>
        <p:grpSpPr>
          <a:xfrm>
            <a:off x="7512313" y="2889172"/>
            <a:ext cx="356298" cy="356973"/>
            <a:chOff x="-52458650" y="3194400"/>
            <a:chExt cx="316625" cy="317225"/>
          </a:xfrm>
        </p:grpSpPr>
        <p:sp>
          <p:nvSpPr>
            <p:cNvPr id="9434" name="Google Shape;9434;p85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85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85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85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85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85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85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85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2" name="Google Shape;9442;p85"/>
          <p:cNvGrpSpPr/>
          <p:nvPr/>
        </p:nvGrpSpPr>
        <p:grpSpPr>
          <a:xfrm>
            <a:off x="7521611" y="3358148"/>
            <a:ext cx="337703" cy="357845"/>
            <a:chOff x="-52450000" y="3584850"/>
            <a:chExt cx="300100" cy="318000"/>
          </a:xfrm>
        </p:grpSpPr>
        <p:sp>
          <p:nvSpPr>
            <p:cNvPr id="9443" name="Google Shape;9443;p85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85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85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85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85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85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85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0" name="Google Shape;9450;p85"/>
          <p:cNvGrpSpPr/>
          <p:nvPr/>
        </p:nvGrpSpPr>
        <p:grpSpPr>
          <a:xfrm>
            <a:off x="7533131" y="3822621"/>
            <a:ext cx="314662" cy="357226"/>
            <a:chOff x="-52440550" y="3977875"/>
            <a:chExt cx="279625" cy="317450"/>
          </a:xfrm>
        </p:grpSpPr>
        <p:sp>
          <p:nvSpPr>
            <p:cNvPr id="9451" name="Google Shape;9451;p85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85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85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85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85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85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85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85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9" name="Google Shape;9459;p85"/>
          <p:cNvGrpSpPr/>
          <p:nvPr/>
        </p:nvGrpSpPr>
        <p:grpSpPr>
          <a:xfrm>
            <a:off x="6645066" y="4278827"/>
            <a:ext cx="314662" cy="358999"/>
            <a:chOff x="-51623775" y="3584850"/>
            <a:chExt cx="279625" cy="319025"/>
          </a:xfrm>
        </p:grpSpPr>
        <p:sp>
          <p:nvSpPr>
            <p:cNvPr id="9460" name="Google Shape;9460;p85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85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85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85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85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85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85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85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85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3" name="Google Shape;9473;p86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Creative process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4" name="Google Shape;9474;p86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Performing Arts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75" name="Google Shape;9475;p86"/>
          <p:cNvGrpSpPr/>
          <p:nvPr/>
        </p:nvGrpSpPr>
        <p:grpSpPr>
          <a:xfrm>
            <a:off x="885675" y="1539249"/>
            <a:ext cx="276003" cy="357300"/>
            <a:chOff x="-50469125" y="3183175"/>
            <a:chExt cx="233150" cy="301825"/>
          </a:xfrm>
        </p:grpSpPr>
        <p:sp>
          <p:nvSpPr>
            <p:cNvPr id="9476" name="Google Shape;9476;p86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86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86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9" name="Google Shape;9479;p86"/>
          <p:cNvGrpSpPr/>
          <p:nvPr/>
        </p:nvGrpSpPr>
        <p:grpSpPr>
          <a:xfrm>
            <a:off x="845574" y="1974651"/>
            <a:ext cx="356205" cy="355288"/>
            <a:chOff x="-50504575" y="3550975"/>
            <a:chExt cx="300900" cy="300125"/>
          </a:xfrm>
        </p:grpSpPr>
        <p:sp>
          <p:nvSpPr>
            <p:cNvPr id="9480" name="Google Shape;9480;p86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86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86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86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4" name="Google Shape;9484;p86"/>
          <p:cNvGrpSpPr/>
          <p:nvPr/>
        </p:nvGrpSpPr>
        <p:grpSpPr>
          <a:xfrm>
            <a:off x="845574" y="2412893"/>
            <a:ext cx="356205" cy="354341"/>
            <a:chOff x="-50503000" y="3921175"/>
            <a:chExt cx="300900" cy="299325"/>
          </a:xfrm>
        </p:grpSpPr>
        <p:sp>
          <p:nvSpPr>
            <p:cNvPr id="9485" name="Google Shape;9485;p86"/>
            <p:cNvSpPr/>
            <p:nvPr/>
          </p:nvSpPr>
          <p:spPr>
            <a:xfrm>
              <a:off x="-50432900" y="3921175"/>
              <a:ext cx="177250" cy="53575"/>
            </a:xfrm>
            <a:custGeom>
              <a:avLst/>
              <a:gdLst/>
              <a:ahLst/>
              <a:cxnLst/>
              <a:rect l="l" t="t" r="r" b="b"/>
              <a:pathLst>
                <a:path w="7090" h="2143" extrusionOk="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86"/>
            <p:cNvSpPr/>
            <p:nvPr/>
          </p:nvSpPr>
          <p:spPr>
            <a:xfrm>
              <a:off x="-50503000" y="39211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86"/>
            <p:cNvSpPr/>
            <p:nvPr/>
          </p:nvSpPr>
          <p:spPr>
            <a:xfrm>
              <a:off x="-50237550" y="3921175"/>
              <a:ext cx="35450" cy="53575"/>
            </a:xfrm>
            <a:custGeom>
              <a:avLst/>
              <a:gdLst/>
              <a:ahLst/>
              <a:cxnLst/>
              <a:rect l="l" t="t" r="r" b="b"/>
              <a:pathLst>
                <a:path w="141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86"/>
            <p:cNvSpPr/>
            <p:nvPr/>
          </p:nvSpPr>
          <p:spPr>
            <a:xfrm>
              <a:off x="-50414775" y="4045625"/>
              <a:ext cx="159125" cy="122875"/>
            </a:xfrm>
            <a:custGeom>
              <a:avLst/>
              <a:gdLst/>
              <a:ahLst/>
              <a:cxnLst/>
              <a:rect l="l" t="t" r="r" b="b"/>
              <a:pathLst>
                <a:path w="6365" h="4915" extrusionOk="0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86"/>
            <p:cNvSpPr/>
            <p:nvPr/>
          </p:nvSpPr>
          <p:spPr>
            <a:xfrm>
              <a:off x="-50503000" y="3992050"/>
              <a:ext cx="300900" cy="228450"/>
            </a:xfrm>
            <a:custGeom>
              <a:avLst/>
              <a:gdLst/>
              <a:ahLst/>
              <a:cxnLst/>
              <a:rect l="l" t="t" r="r" b="b"/>
              <a:pathLst>
                <a:path w="12036" h="9138" extrusionOk="0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0" name="Google Shape;9490;p86"/>
          <p:cNvGrpSpPr/>
          <p:nvPr/>
        </p:nvGrpSpPr>
        <p:grpSpPr>
          <a:xfrm>
            <a:off x="3049627" y="1558811"/>
            <a:ext cx="355258" cy="356205"/>
            <a:chOff x="-48630025" y="3199700"/>
            <a:chExt cx="300100" cy="300900"/>
          </a:xfrm>
        </p:grpSpPr>
        <p:sp>
          <p:nvSpPr>
            <p:cNvPr id="9491" name="Google Shape;9491;p86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86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86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4" name="Google Shape;9494;p86"/>
          <p:cNvGrpSpPr/>
          <p:nvPr/>
        </p:nvGrpSpPr>
        <p:grpSpPr>
          <a:xfrm>
            <a:off x="3049627" y="1996107"/>
            <a:ext cx="355258" cy="355258"/>
            <a:chOff x="-48630025" y="3569100"/>
            <a:chExt cx="300100" cy="300100"/>
          </a:xfrm>
        </p:grpSpPr>
        <p:sp>
          <p:nvSpPr>
            <p:cNvPr id="9495" name="Google Shape;9495;p86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86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86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86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86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86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86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86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86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86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5" name="Google Shape;9505;p86"/>
          <p:cNvGrpSpPr/>
          <p:nvPr/>
        </p:nvGrpSpPr>
        <p:grpSpPr>
          <a:xfrm>
            <a:off x="3050101" y="2433403"/>
            <a:ext cx="354311" cy="353394"/>
            <a:chOff x="-48629225" y="3938500"/>
            <a:chExt cx="299300" cy="298525"/>
          </a:xfrm>
        </p:grpSpPr>
        <p:sp>
          <p:nvSpPr>
            <p:cNvPr id="9506" name="Google Shape;9506;p86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86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86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86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0" name="Google Shape;9510;p86"/>
          <p:cNvGrpSpPr/>
          <p:nvPr/>
        </p:nvGrpSpPr>
        <p:grpSpPr>
          <a:xfrm>
            <a:off x="1785504" y="2904744"/>
            <a:ext cx="311458" cy="354341"/>
            <a:chOff x="-46762575" y="3200500"/>
            <a:chExt cx="263100" cy="299325"/>
          </a:xfrm>
        </p:grpSpPr>
        <p:sp>
          <p:nvSpPr>
            <p:cNvPr id="9511" name="Google Shape;9511;p86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86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86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86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86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6" name="Google Shape;9516;p86"/>
          <p:cNvGrpSpPr/>
          <p:nvPr/>
        </p:nvGrpSpPr>
        <p:grpSpPr>
          <a:xfrm>
            <a:off x="1763589" y="3363466"/>
            <a:ext cx="355288" cy="312375"/>
            <a:chOff x="-46779900" y="3588000"/>
            <a:chExt cx="300125" cy="263875"/>
          </a:xfrm>
        </p:grpSpPr>
        <p:sp>
          <p:nvSpPr>
            <p:cNvPr id="9517" name="Google Shape;9517;p86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86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86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86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1" name="Google Shape;9521;p86"/>
          <p:cNvGrpSpPr/>
          <p:nvPr/>
        </p:nvGrpSpPr>
        <p:grpSpPr>
          <a:xfrm>
            <a:off x="1764062" y="3778388"/>
            <a:ext cx="354341" cy="353394"/>
            <a:chOff x="-46779100" y="3938500"/>
            <a:chExt cx="299325" cy="298525"/>
          </a:xfrm>
        </p:grpSpPr>
        <p:sp>
          <p:nvSpPr>
            <p:cNvPr id="9522" name="Google Shape;9522;p86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86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4" name="Google Shape;9524;p86"/>
          <p:cNvGrpSpPr/>
          <p:nvPr/>
        </p:nvGrpSpPr>
        <p:grpSpPr>
          <a:xfrm>
            <a:off x="3971800" y="2911255"/>
            <a:ext cx="355258" cy="355288"/>
            <a:chOff x="-44924250" y="3206000"/>
            <a:chExt cx="300100" cy="300125"/>
          </a:xfrm>
        </p:grpSpPr>
        <p:sp>
          <p:nvSpPr>
            <p:cNvPr id="9525" name="Google Shape;9525;p86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86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86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86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86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0" name="Google Shape;9530;p86"/>
          <p:cNvGrpSpPr/>
          <p:nvPr/>
        </p:nvGrpSpPr>
        <p:grpSpPr>
          <a:xfrm>
            <a:off x="1286286" y="1539249"/>
            <a:ext cx="355258" cy="355258"/>
            <a:chOff x="-50134375" y="3183175"/>
            <a:chExt cx="300100" cy="300100"/>
          </a:xfrm>
        </p:grpSpPr>
        <p:sp>
          <p:nvSpPr>
            <p:cNvPr id="9531" name="Google Shape;9531;p86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86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86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86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86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86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86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86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86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86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1" name="Google Shape;9541;p86"/>
          <p:cNvGrpSpPr/>
          <p:nvPr/>
        </p:nvGrpSpPr>
        <p:grpSpPr>
          <a:xfrm>
            <a:off x="1286286" y="1974651"/>
            <a:ext cx="355258" cy="355288"/>
            <a:chOff x="-50134375" y="3550975"/>
            <a:chExt cx="300100" cy="300125"/>
          </a:xfrm>
        </p:grpSpPr>
        <p:sp>
          <p:nvSpPr>
            <p:cNvPr id="9542" name="Google Shape;9542;p86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86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4" name="Google Shape;9544;p86"/>
          <p:cNvGrpSpPr/>
          <p:nvPr/>
        </p:nvGrpSpPr>
        <p:grpSpPr>
          <a:xfrm>
            <a:off x="1286286" y="2412183"/>
            <a:ext cx="355258" cy="355051"/>
            <a:chOff x="-50134375" y="3920575"/>
            <a:chExt cx="300100" cy="299925"/>
          </a:xfrm>
        </p:grpSpPr>
        <p:sp>
          <p:nvSpPr>
            <p:cNvPr id="9545" name="Google Shape;9545;p86"/>
            <p:cNvSpPr/>
            <p:nvPr/>
          </p:nvSpPr>
          <p:spPr>
            <a:xfrm>
              <a:off x="-49985525" y="3920575"/>
              <a:ext cx="151250" cy="151850"/>
            </a:xfrm>
            <a:custGeom>
              <a:avLst/>
              <a:gdLst/>
              <a:ahLst/>
              <a:cxnLst/>
              <a:rect l="l" t="t" r="r" b="b"/>
              <a:pathLst>
                <a:path w="6050" h="6074" extrusionOk="0">
                  <a:moveTo>
                    <a:pt x="1986" y="1"/>
                  </a:moveTo>
                  <a:cubicBezTo>
                    <a:pt x="1537" y="1"/>
                    <a:pt x="1088" y="166"/>
                    <a:pt x="757" y="497"/>
                  </a:cubicBezTo>
                  <a:lnTo>
                    <a:pt x="1" y="1284"/>
                  </a:lnTo>
                  <a:lnTo>
                    <a:pt x="4758" y="6073"/>
                  </a:lnTo>
                  <a:lnTo>
                    <a:pt x="5546" y="5317"/>
                  </a:lnTo>
                  <a:cubicBezTo>
                    <a:pt x="5861" y="5002"/>
                    <a:pt x="6050" y="4529"/>
                    <a:pt x="6050" y="4057"/>
                  </a:cubicBezTo>
                  <a:cubicBezTo>
                    <a:pt x="6050" y="3616"/>
                    <a:pt x="5861" y="3143"/>
                    <a:pt x="5546" y="2828"/>
                  </a:cubicBezTo>
                  <a:lnTo>
                    <a:pt x="3214" y="497"/>
                  </a:lnTo>
                  <a:cubicBezTo>
                    <a:pt x="2883" y="166"/>
                    <a:pt x="2434" y="1"/>
                    <a:pt x="1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86"/>
            <p:cNvSpPr/>
            <p:nvPr/>
          </p:nvSpPr>
          <p:spPr>
            <a:xfrm>
              <a:off x="-50134375" y="40692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1292" y="0"/>
                  </a:moveTo>
                  <a:lnTo>
                    <a:pt x="504" y="756"/>
                  </a:lnTo>
                  <a:cubicBezTo>
                    <a:pt x="189" y="1071"/>
                    <a:pt x="0" y="1544"/>
                    <a:pt x="0" y="2016"/>
                  </a:cubicBezTo>
                  <a:cubicBezTo>
                    <a:pt x="0" y="2489"/>
                    <a:pt x="189" y="2899"/>
                    <a:pt x="504" y="3277"/>
                  </a:cubicBezTo>
                  <a:lnTo>
                    <a:pt x="2804" y="5545"/>
                  </a:lnTo>
                  <a:cubicBezTo>
                    <a:pt x="3119" y="5860"/>
                    <a:pt x="3592" y="6049"/>
                    <a:pt x="4064" y="6049"/>
                  </a:cubicBezTo>
                  <a:cubicBezTo>
                    <a:pt x="4537" y="6049"/>
                    <a:pt x="4947" y="5860"/>
                    <a:pt x="5325" y="5545"/>
                  </a:cubicBezTo>
                  <a:lnTo>
                    <a:pt x="6049" y="4757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86"/>
            <p:cNvSpPr/>
            <p:nvPr/>
          </p:nvSpPr>
          <p:spPr>
            <a:xfrm>
              <a:off x="-50090275" y="3964500"/>
              <a:ext cx="211100" cy="211100"/>
            </a:xfrm>
            <a:custGeom>
              <a:avLst/>
              <a:gdLst/>
              <a:ahLst/>
              <a:cxnLst/>
              <a:rect l="l" t="t" r="r" b="b"/>
              <a:pathLst>
                <a:path w="8444" h="8444" extrusionOk="0">
                  <a:moveTo>
                    <a:pt x="2446" y="4316"/>
                  </a:moveTo>
                  <a:cubicBezTo>
                    <a:pt x="2537" y="4316"/>
                    <a:pt x="2631" y="4348"/>
                    <a:pt x="2710" y="4411"/>
                  </a:cubicBezTo>
                  <a:lnTo>
                    <a:pt x="4033" y="5734"/>
                  </a:lnTo>
                  <a:cubicBezTo>
                    <a:pt x="4191" y="5828"/>
                    <a:pt x="4191" y="6080"/>
                    <a:pt x="4033" y="6238"/>
                  </a:cubicBezTo>
                  <a:cubicBezTo>
                    <a:pt x="3970" y="6301"/>
                    <a:pt x="3884" y="6332"/>
                    <a:pt x="3789" y="6332"/>
                  </a:cubicBezTo>
                  <a:cubicBezTo>
                    <a:pt x="3694" y="6332"/>
                    <a:pt x="3592" y="6301"/>
                    <a:pt x="3498" y="6238"/>
                  </a:cubicBezTo>
                  <a:lnTo>
                    <a:pt x="2206" y="4946"/>
                  </a:lnTo>
                  <a:cubicBezTo>
                    <a:pt x="2080" y="4820"/>
                    <a:pt x="2080" y="4568"/>
                    <a:pt x="2206" y="4411"/>
                  </a:cubicBezTo>
                  <a:cubicBezTo>
                    <a:pt x="2269" y="4348"/>
                    <a:pt x="2356" y="4316"/>
                    <a:pt x="2446" y="4316"/>
                  </a:cubicBezTo>
                  <a:close/>
                  <a:moveTo>
                    <a:pt x="3687" y="0"/>
                  </a:moveTo>
                  <a:lnTo>
                    <a:pt x="1" y="3686"/>
                  </a:lnTo>
                  <a:lnTo>
                    <a:pt x="4789" y="8443"/>
                  </a:lnTo>
                  <a:lnTo>
                    <a:pt x="8444" y="4789"/>
                  </a:lnTo>
                  <a:lnTo>
                    <a:pt x="36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8" name="Google Shape;9548;p86"/>
          <p:cNvGrpSpPr/>
          <p:nvPr/>
        </p:nvGrpSpPr>
        <p:grpSpPr>
          <a:xfrm>
            <a:off x="3497010" y="1559758"/>
            <a:ext cx="357123" cy="355258"/>
            <a:chOff x="-48262200" y="3200500"/>
            <a:chExt cx="301675" cy="300100"/>
          </a:xfrm>
        </p:grpSpPr>
        <p:sp>
          <p:nvSpPr>
            <p:cNvPr id="9549" name="Google Shape;9549;p86"/>
            <p:cNvSpPr/>
            <p:nvPr/>
          </p:nvSpPr>
          <p:spPr>
            <a:xfrm>
              <a:off x="-48191325" y="32887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86"/>
            <p:cNvSpPr/>
            <p:nvPr/>
          </p:nvSpPr>
          <p:spPr>
            <a:xfrm>
              <a:off x="-48155875" y="33241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86"/>
            <p:cNvSpPr/>
            <p:nvPr/>
          </p:nvSpPr>
          <p:spPr>
            <a:xfrm>
              <a:off x="-48085775" y="320600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86"/>
            <p:cNvSpPr/>
            <p:nvPr/>
          </p:nvSpPr>
          <p:spPr>
            <a:xfrm>
              <a:off x="-48262200" y="3200500"/>
              <a:ext cx="228425" cy="300100"/>
            </a:xfrm>
            <a:custGeom>
              <a:avLst/>
              <a:gdLst/>
              <a:ahLst/>
              <a:cxnLst/>
              <a:rect l="l" t="t" r="r" b="b"/>
              <a:pathLst>
                <a:path w="9137" h="12004" extrusionOk="0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86"/>
            <p:cNvSpPr/>
            <p:nvPr/>
          </p:nvSpPr>
          <p:spPr>
            <a:xfrm>
              <a:off x="-48155075" y="33225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86"/>
            <p:cNvSpPr/>
            <p:nvPr/>
          </p:nvSpPr>
          <p:spPr>
            <a:xfrm>
              <a:off x="-48014100" y="3417100"/>
              <a:ext cx="53575" cy="18125"/>
            </a:xfrm>
            <a:custGeom>
              <a:avLst/>
              <a:gdLst/>
              <a:ahLst/>
              <a:cxnLst/>
              <a:rect l="l" t="t" r="r" b="b"/>
              <a:pathLst>
                <a:path w="2143" h="725" extrusionOk="0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86"/>
            <p:cNvSpPr/>
            <p:nvPr/>
          </p:nvSpPr>
          <p:spPr>
            <a:xfrm>
              <a:off x="-48014100" y="3289500"/>
              <a:ext cx="53575" cy="110300"/>
            </a:xfrm>
            <a:custGeom>
              <a:avLst/>
              <a:gdLst/>
              <a:ahLst/>
              <a:cxnLst/>
              <a:rect l="l" t="t" r="r" b="b"/>
              <a:pathLst>
                <a:path w="2143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86"/>
            <p:cNvSpPr/>
            <p:nvPr/>
          </p:nvSpPr>
          <p:spPr>
            <a:xfrm>
              <a:off x="-48014100" y="3451750"/>
              <a:ext cx="53575" cy="48075"/>
            </a:xfrm>
            <a:custGeom>
              <a:avLst/>
              <a:gdLst/>
              <a:ahLst/>
              <a:cxnLst/>
              <a:rect l="l" t="t" r="r" b="b"/>
              <a:pathLst>
                <a:path w="2143" h="1923" extrusionOk="0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86"/>
            <p:cNvSpPr/>
            <p:nvPr/>
          </p:nvSpPr>
          <p:spPr>
            <a:xfrm>
              <a:off x="-48011725" y="3220375"/>
              <a:ext cx="48050" cy="51025"/>
            </a:xfrm>
            <a:custGeom>
              <a:avLst/>
              <a:gdLst/>
              <a:ahLst/>
              <a:cxnLst/>
              <a:rect l="l" t="t" r="r" b="b"/>
              <a:pathLst>
                <a:path w="1922" h="2041" extrusionOk="0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8" name="Google Shape;9558;p86"/>
          <p:cNvGrpSpPr/>
          <p:nvPr/>
        </p:nvGrpSpPr>
        <p:grpSpPr>
          <a:xfrm>
            <a:off x="3526383" y="1996847"/>
            <a:ext cx="298377" cy="354519"/>
            <a:chOff x="-48233050" y="3569725"/>
            <a:chExt cx="252050" cy="299475"/>
          </a:xfrm>
        </p:grpSpPr>
        <p:sp>
          <p:nvSpPr>
            <p:cNvPr id="9559" name="Google Shape;9559;p86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86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86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2" name="Google Shape;9562;p86"/>
          <p:cNvGrpSpPr/>
          <p:nvPr/>
        </p:nvGrpSpPr>
        <p:grpSpPr>
          <a:xfrm>
            <a:off x="3550148" y="2430591"/>
            <a:ext cx="250847" cy="358070"/>
            <a:chOff x="-48216525" y="3936125"/>
            <a:chExt cx="211900" cy="302475"/>
          </a:xfrm>
        </p:grpSpPr>
        <p:sp>
          <p:nvSpPr>
            <p:cNvPr id="9563" name="Google Shape;9563;p86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86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86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86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7" name="Google Shape;9567;p86"/>
          <p:cNvGrpSpPr/>
          <p:nvPr/>
        </p:nvGrpSpPr>
        <p:grpSpPr>
          <a:xfrm>
            <a:off x="2205866" y="2905661"/>
            <a:ext cx="355258" cy="355288"/>
            <a:chOff x="-46410500" y="3201275"/>
            <a:chExt cx="300100" cy="300125"/>
          </a:xfrm>
        </p:grpSpPr>
        <p:sp>
          <p:nvSpPr>
            <p:cNvPr id="9568" name="Google Shape;9568;p86"/>
            <p:cNvSpPr/>
            <p:nvPr/>
          </p:nvSpPr>
          <p:spPr>
            <a:xfrm>
              <a:off x="-46358500" y="3201275"/>
              <a:ext cx="37825" cy="87450"/>
            </a:xfrm>
            <a:custGeom>
              <a:avLst/>
              <a:gdLst/>
              <a:ahLst/>
              <a:cxnLst/>
              <a:rect l="l" t="t" r="r" b="b"/>
              <a:pathLst>
                <a:path w="1513" h="3498" extrusionOk="0">
                  <a:moveTo>
                    <a:pt x="768" y="1"/>
                  </a:moveTo>
                  <a:cubicBezTo>
                    <a:pt x="677" y="1"/>
                    <a:pt x="583" y="32"/>
                    <a:pt x="504" y="95"/>
                  </a:cubicBezTo>
                  <a:cubicBezTo>
                    <a:pt x="0" y="599"/>
                    <a:pt x="0" y="1482"/>
                    <a:pt x="504" y="1986"/>
                  </a:cubicBezTo>
                  <a:cubicBezTo>
                    <a:pt x="725" y="2238"/>
                    <a:pt x="725" y="2616"/>
                    <a:pt x="504" y="2899"/>
                  </a:cubicBezTo>
                  <a:cubicBezTo>
                    <a:pt x="378" y="3025"/>
                    <a:pt x="378" y="3246"/>
                    <a:pt x="504" y="3403"/>
                  </a:cubicBezTo>
                  <a:cubicBezTo>
                    <a:pt x="567" y="3466"/>
                    <a:pt x="654" y="3498"/>
                    <a:pt x="744" y="3498"/>
                  </a:cubicBezTo>
                  <a:cubicBezTo>
                    <a:pt x="835" y="3498"/>
                    <a:pt x="929" y="3466"/>
                    <a:pt x="1008" y="3403"/>
                  </a:cubicBezTo>
                  <a:cubicBezTo>
                    <a:pt x="1512" y="2899"/>
                    <a:pt x="1512" y="2017"/>
                    <a:pt x="1008" y="1513"/>
                  </a:cubicBezTo>
                  <a:cubicBezTo>
                    <a:pt x="788" y="1293"/>
                    <a:pt x="788" y="851"/>
                    <a:pt x="1008" y="599"/>
                  </a:cubicBezTo>
                  <a:cubicBezTo>
                    <a:pt x="1134" y="505"/>
                    <a:pt x="1134" y="253"/>
                    <a:pt x="1008" y="95"/>
                  </a:cubicBezTo>
                  <a:cubicBezTo>
                    <a:pt x="945" y="32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86"/>
            <p:cNvSpPr/>
            <p:nvPr/>
          </p:nvSpPr>
          <p:spPr>
            <a:xfrm>
              <a:off x="-46307325" y="3201275"/>
              <a:ext cx="38625" cy="88250"/>
            </a:xfrm>
            <a:custGeom>
              <a:avLst/>
              <a:gdLst/>
              <a:ahLst/>
              <a:cxnLst/>
              <a:rect l="l" t="t" r="r" b="b"/>
              <a:pathLst>
                <a:path w="1545" h="3530" extrusionOk="0">
                  <a:moveTo>
                    <a:pt x="781" y="1"/>
                  </a:moveTo>
                  <a:cubicBezTo>
                    <a:pt x="686" y="1"/>
                    <a:pt x="584" y="32"/>
                    <a:pt x="505" y="95"/>
                  </a:cubicBezTo>
                  <a:cubicBezTo>
                    <a:pt x="1" y="599"/>
                    <a:pt x="1" y="1482"/>
                    <a:pt x="505" y="1986"/>
                  </a:cubicBezTo>
                  <a:cubicBezTo>
                    <a:pt x="788" y="2238"/>
                    <a:pt x="788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631" y="3498"/>
                    <a:pt x="694" y="3529"/>
                    <a:pt x="788" y="3529"/>
                  </a:cubicBezTo>
                  <a:cubicBezTo>
                    <a:pt x="851" y="3529"/>
                    <a:pt x="978" y="3498"/>
                    <a:pt x="1009" y="3403"/>
                  </a:cubicBezTo>
                  <a:cubicBezTo>
                    <a:pt x="1545" y="2899"/>
                    <a:pt x="1545" y="2017"/>
                    <a:pt x="1009" y="1513"/>
                  </a:cubicBezTo>
                  <a:cubicBezTo>
                    <a:pt x="788" y="1293"/>
                    <a:pt x="788" y="851"/>
                    <a:pt x="1009" y="599"/>
                  </a:cubicBezTo>
                  <a:cubicBezTo>
                    <a:pt x="1135" y="505"/>
                    <a:pt x="1135" y="253"/>
                    <a:pt x="1009" y="95"/>
                  </a:cubicBezTo>
                  <a:cubicBezTo>
                    <a:pt x="962" y="32"/>
                    <a:pt x="875" y="1"/>
                    <a:pt x="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86"/>
            <p:cNvSpPr/>
            <p:nvPr/>
          </p:nvSpPr>
          <p:spPr>
            <a:xfrm>
              <a:off x="-46253750" y="3201275"/>
              <a:ext cx="38600" cy="87450"/>
            </a:xfrm>
            <a:custGeom>
              <a:avLst/>
              <a:gdLst/>
              <a:ahLst/>
              <a:cxnLst/>
              <a:rect l="l" t="t" r="r" b="b"/>
              <a:pathLst>
                <a:path w="1544" h="3498" extrusionOk="0">
                  <a:moveTo>
                    <a:pt x="800" y="1"/>
                  </a:moveTo>
                  <a:cubicBezTo>
                    <a:pt x="709" y="1"/>
                    <a:pt x="615" y="32"/>
                    <a:pt x="536" y="95"/>
                  </a:cubicBezTo>
                  <a:cubicBezTo>
                    <a:pt x="0" y="599"/>
                    <a:pt x="0" y="1482"/>
                    <a:pt x="536" y="1986"/>
                  </a:cubicBezTo>
                  <a:cubicBezTo>
                    <a:pt x="756" y="2238"/>
                    <a:pt x="756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599" y="3466"/>
                    <a:pt x="685" y="3498"/>
                    <a:pt x="776" y="3498"/>
                  </a:cubicBezTo>
                  <a:cubicBezTo>
                    <a:pt x="867" y="3498"/>
                    <a:pt x="961" y="3466"/>
                    <a:pt x="1040" y="3403"/>
                  </a:cubicBezTo>
                  <a:cubicBezTo>
                    <a:pt x="1544" y="2899"/>
                    <a:pt x="1544" y="2017"/>
                    <a:pt x="1040" y="1513"/>
                  </a:cubicBezTo>
                  <a:cubicBezTo>
                    <a:pt x="788" y="1293"/>
                    <a:pt x="788" y="851"/>
                    <a:pt x="1040" y="599"/>
                  </a:cubicBezTo>
                  <a:cubicBezTo>
                    <a:pt x="1166" y="505"/>
                    <a:pt x="1166" y="253"/>
                    <a:pt x="1040" y="95"/>
                  </a:cubicBezTo>
                  <a:cubicBezTo>
                    <a:pt x="977" y="32"/>
                    <a:pt x="890" y="1"/>
                    <a:pt x="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86"/>
            <p:cNvSpPr/>
            <p:nvPr/>
          </p:nvSpPr>
          <p:spPr>
            <a:xfrm>
              <a:off x="-46410500" y="3306025"/>
              <a:ext cx="300100" cy="141025"/>
            </a:xfrm>
            <a:custGeom>
              <a:avLst/>
              <a:gdLst/>
              <a:ahLst/>
              <a:cxnLst/>
              <a:rect l="l" t="t" r="r" b="b"/>
              <a:pathLst>
                <a:path w="12004" h="5641" extrusionOk="0">
                  <a:moveTo>
                    <a:pt x="10933" y="1419"/>
                  </a:moveTo>
                  <a:cubicBezTo>
                    <a:pt x="11122" y="1419"/>
                    <a:pt x="11279" y="1576"/>
                    <a:pt x="11279" y="1765"/>
                  </a:cubicBezTo>
                  <a:cubicBezTo>
                    <a:pt x="11248" y="3057"/>
                    <a:pt x="10208" y="4128"/>
                    <a:pt x="8980" y="4223"/>
                  </a:cubicBezTo>
                  <a:cubicBezTo>
                    <a:pt x="9389" y="3404"/>
                    <a:pt x="9673" y="2458"/>
                    <a:pt x="9799" y="1419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2458"/>
                    <a:pt x="694" y="4412"/>
                    <a:pt x="1923" y="5640"/>
                  </a:cubicBezTo>
                  <a:lnTo>
                    <a:pt x="7971" y="5640"/>
                  </a:lnTo>
                  <a:cubicBezTo>
                    <a:pt x="8192" y="5420"/>
                    <a:pt x="8381" y="5168"/>
                    <a:pt x="8539" y="4916"/>
                  </a:cubicBezTo>
                  <a:lnTo>
                    <a:pt x="8854" y="4916"/>
                  </a:lnTo>
                  <a:cubicBezTo>
                    <a:pt x="10586" y="4916"/>
                    <a:pt x="12004" y="3498"/>
                    <a:pt x="12004" y="1765"/>
                  </a:cubicBezTo>
                  <a:cubicBezTo>
                    <a:pt x="11941" y="1198"/>
                    <a:pt x="11469" y="726"/>
                    <a:pt x="10933" y="726"/>
                  </a:cubicBezTo>
                  <a:lnTo>
                    <a:pt x="9862" y="726"/>
                  </a:lnTo>
                  <a:lnTo>
                    <a:pt x="9862" y="348"/>
                  </a:lnTo>
                  <a:cubicBezTo>
                    <a:pt x="9862" y="159"/>
                    <a:pt x="970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86"/>
            <p:cNvSpPr/>
            <p:nvPr/>
          </p:nvSpPr>
          <p:spPr>
            <a:xfrm>
              <a:off x="-46401050" y="3465925"/>
              <a:ext cx="226075" cy="35475"/>
            </a:xfrm>
            <a:custGeom>
              <a:avLst/>
              <a:gdLst/>
              <a:ahLst/>
              <a:cxnLst/>
              <a:rect l="l" t="t" r="r" b="b"/>
              <a:pathLst>
                <a:path w="9043" h="1419" extrusionOk="0">
                  <a:moveTo>
                    <a:pt x="473" y="0"/>
                  </a:moveTo>
                  <a:cubicBezTo>
                    <a:pt x="158" y="0"/>
                    <a:pt x="1" y="379"/>
                    <a:pt x="221" y="631"/>
                  </a:cubicBezTo>
                  <a:cubicBezTo>
                    <a:pt x="757" y="1135"/>
                    <a:pt x="1450" y="1418"/>
                    <a:pt x="2206" y="1418"/>
                  </a:cubicBezTo>
                  <a:lnTo>
                    <a:pt x="6837" y="1418"/>
                  </a:lnTo>
                  <a:cubicBezTo>
                    <a:pt x="7593" y="1418"/>
                    <a:pt x="8318" y="1135"/>
                    <a:pt x="8822" y="631"/>
                  </a:cubicBezTo>
                  <a:cubicBezTo>
                    <a:pt x="9043" y="379"/>
                    <a:pt x="8948" y="0"/>
                    <a:pt x="86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3" name="Google Shape;9573;p86"/>
          <p:cNvGrpSpPr/>
          <p:nvPr/>
        </p:nvGrpSpPr>
        <p:grpSpPr>
          <a:xfrm>
            <a:off x="2205866" y="3341092"/>
            <a:ext cx="355258" cy="356205"/>
            <a:chOff x="-46409700" y="3569100"/>
            <a:chExt cx="300100" cy="300900"/>
          </a:xfrm>
        </p:grpSpPr>
        <p:sp>
          <p:nvSpPr>
            <p:cNvPr id="9574" name="Google Shape;9574;p86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86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86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86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86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9" name="Google Shape;9579;p86"/>
          <p:cNvGrpSpPr/>
          <p:nvPr/>
        </p:nvGrpSpPr>
        <p:grpSpPr>
          <a:xfrm>
            <a:off x="2193747" y="3776524"/>
            <a:ext cx="379497" cy="358070"/>
            <a:chOff x="-46422300" y="3936925"/>
            <a:chExt cx="320575" cy="302475"/>
          </a:xfrm>
        </p:grpSpPr>
        <p:sp>
          <p:nvSpPr>
            <p:cNvPr id="9580" name="Google Shape;9580;p86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86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2" name="Google Shape;9582;p86"/>
          <p:cNvGrpSpPr/>
          <p:nvPr/>
        </p:nvGrpSpPr>
        <p:grpSpPr>
          <a:xfrm>
            <a:off x="3971326" y="3330852"/>
            <a:ext cx="356205" cy="355258"/>
            <a:chOff x="-44914800" y="3560450"/>
            <a:chExt cx="300900" cy="300100"/>
          </a:xfrm>
        </p:grpSpPr>
        <p:sp>
          <p:nvSpPr>
            <p:cNvPr id="9583" name="Google Shape;9583;p86"/>
            <p:cNvSpPr/>
            <p:nvPr/>
          </p:nvSpPr>
          <p:spPr>
            <a:xfrm>
              <a:off x="-44914800" y="3560450"/>
              <a:ext cx="300900" cy="300100"/>
            </a:xfrm>
            <a:custGeom>
              <a:avLst/>
              <a:gdLst/>
              <a:ahLst/>
              <a:cxnLst/>
              <a:rect l="l" t="t" r="r" b="b"/>
              <a:pathLst>
                <a:path w="12036" h="12004" extrusionOk="0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86"/>
            <p:cNvSpPr/>
            <p:nvPr/>
          </p:nvSpPr>
          <p:spPr>
            <a:xfrm>
              <a:off x="-44861250" y="3632100"/>
              <a:ext cx="193800" cy="146525"/>
            </a:xfrm>
            <a:custGeom>
              <a:avLst/>
              <a:gdLst/>
              <a:ahLst/>
              <a:cxnLst/>
              <a:rect l="l" t="t" r="r" b="b"/>
              <a:pathLst>
                <a:path w="7752" h="5861" extrusionOk="0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86"/>
            <p:cNvSpPr/>
            <p:nvPr/>
          </p:nvSpPr>
          <p:spPr>
            <a:xfrm>
              <a:off x="-44773800" y="3675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86"/>
            <p:cNvSpPr/>
            <p:nvPr/>
          </p:nvSpPr>
          <p:spPr>
            <a:xfrm>
              <a:off x="-44750975" y="3741600"/>
              <a:ext cx="70900" cy="48050"/>
            </a:xfrm>
            <a:custGeom>
              <a:avLst/>
              <a:gdLst/>
              <a:ahLst/>
              <a:cxnLst/>
              <a:rect l="l" t="t" r="r" b="b"/>
              <a:pathLst>
                <a:path w="2836" h="1922" extrusionOk="0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86"/>
            <p:cNvSpPr/>
            <p:nvPr/>
          </p:nvSpPr>
          <p:spPr>
            <a:xfrm>
              <a:off x="-44848625" y="3740025"/>
              <a:ext cx="97675" cy="49625"/>
            </a:xfrm>
            <a:custGeom>
              <a:avLst/>
              <a:gdLst/>
              <a:ahLst/>
              <a:cxnLst/>
              <a:rect l="l" t="t" r="r" b="b"/>
              <a:pathLst>
                <a:path w="3907" h="1985" extrusionOk="0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8" name="Google Shape;9588;p86"/>
          <p:cNvGrpSpPr/>
          <p:nvPr/>
        </p:nvGrpSpPr>
        <p:grpSpPr>
          <a:xfrm>
            <a:off x="1726378" y="1539486"/>
            <a:ext cx="354311" cy="354104"/>
            <a:chOff x="-49764975" y="3183375"/>
            <a:chExt cx="299300" cy="299125"/>
          </a:xfrm>
        </p:grpSpPr>
        <p:sp>
          <p:nvSpPr>
            <p:cNvPr id="9589" name="Google Shape;9589;p86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86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86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86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86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86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86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86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86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8" name="Google Shape;9598;p86"/>
          <p:cNvGrpSpPr/>
          <p:nvPr/>
        </p:nvGrpSpPr>
        <p:grpSpPr>
          <a:xfrm>
            <a:off x="1726378" y="1974947"/>
            <a:ext cx="354311" cy="355909"/>
            <a:chOff x="-49764975" y="3551225"/>
            <a:chExt cx="299300" cy="300650"/>
          </a:xfrm>
        </p:grpSpPr>
        <p:sp>
          <p:nvSpPr>
            <p:cNvPr id="9599" name="Google Shape;9599;p86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86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86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86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86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86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86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86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86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86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86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0" name="Google Shape;9610;p86"/>
          <p:cNvGrpSpPr/>
          <p:nvPr/>
        </p:nvGrpSpPr>
        <p:grpSpPr>
          <a:xfrm>
            <a:off x="1724040" y="2411710"/>
            <a:ext cx="358987" cy="355525"/>
            <a:chOff x="-49766550" y="3920175"/>
            <a:chExt cx="303250" cy="300325"/>
          </a:xfrm>
        </p:grpSpPr>
        <p:sp>
          <p:nvSpPr>
            <p:cNvPr id="9611" name="Google Shape;9611;p86"/>
            <p:cNvSpPr/>
            <p:nvPr/>
          </p:nvSpPr>
          <p:spPr>
            <a:xfrm>
              <a:off x="-49764975" y="3920175"/>
              <a:ext cx="228425" cy="892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86"/>
            <p:cNvSpPr/>
            <p:nvPr/>
          </p:nvSpPr>
          <p:spPr>
            <a:xfrm>
              <a:off x="-49764975" y="3998350"/>
              <a:ext cx="141775" cy="115800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86"/>
            <p:cNvSpPr/>
            <p:nvPr/>
          </p:nvSpPr>
          <p:spPr>
            <a:xfrm>
              <a:off x="-49627150" y="3996000"/>
              <a:ext cx="163850" cy="148100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86"/>
            <p:cNvSpPr/>
            <p:nvPr/>
          </p:nvSpPr>
          <p:spPr>
            <a:xfrm>
              <a:off x="-49766550" y="4061375"/>
              <a:ext cx="230000" cy="159125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5" name="Google Shape;9615;p86"/>
          <p:cNvGrpSpPr/>
          <p:nvPr/>
        </p:nvGrpSpPr>
        <p:grpSpPr>
          <a:xfrm>
            <a:off x="3939571" y="1559758"/>
            <a:ext cx="357123" cy="354341"/>
            <a:chOff x="-47892800" y="3200500"/>
            <a:chExt cx="301675" cy="299325"/>
          </a:xfrm>
        </p:grpSpPr>
        <p:sp>
          <p:nvSpPr>
            <p:cNvPr id="9616" name="Google Shape;9616;p86"/>
            <p:cNvSpPr/>
            <p:nvPr/>
          </p:nvSpPr>
          <p:spPr>
            <a:xfrm>
              <a:off x="-47892800" y="3200500"/>
              <a:ext cx="301675" cy="177225"/>
            </a:xfrm>
            <a:custGeom>
              <a:avLst/>
              <a:gdLst/>
              <a:ahLst/>
              <a:cxnLst/>
              <a:rect l="l" t="t" r="r" b="b"/>
              <a:pathLst>
                <a:path w="12067" h="7089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86"/>
            <p:cNvSpPr/>
            <p:nvPr/>
          </p:nvSpPr>
          <p:spPr>
            <a:xfrm>
              <a:off x="-47751825" y="33060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86"/>
            <p:cNvSpPr/>
            <p:nvPr/>
          </p:nvSpPr>
          <p:spPr>
            <a:xfrm>
              <a:off x="-47786475" y="33950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86"/>
            <p:cNvSpPr/>
            <p:nvPr/>
          </p:nvSpPr>
          <p:spPr>
            <a:xfrm>
              <a:off x="-47692750" y="3271375"/>
              <a:ext cx="101625" cy="140225"/>
            </a:xfrm>
            <a:custGeom>
              <a:avLst/>
              <a:gdLst/>
              <a:ahLst/>
              <a:cxnLst/>
              <a:rect l="l" t="t" r="r" b="b"/>
              <a:pathLst>
                <a:path w="4065" h="5609" extrusionOk="0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86"/>
            <p:cNvSpPr/>
            <p:nvPr/>
          </p:nvSpPr>
          <p:spPr>
            <a:xfrm>
              <a:off x="-47891225" y="3272950"/>
              <a:ext cx="100050" cy="140225"/>
            </a:xfrm>
            <a:custGeom>
              <a:avLst/>
              <a:gdLst/>
              <a:ahLst/>
              <a:cxnLst/>
              <a:rect l="l" t="t" r="r" b="b"/>
              <a:pathLst>
                <a:path w="4002" h="5609" extrusionOk="0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86"/>
            <p:cNvSpPr/>
            <p:nvPr/>
          </p:nvSpPr>
          <p:spPr>
            <a:xfrm>
              <a:off x="-47892800" y="3428900"/>
              <a:ext cx="300100" cy="70925"/>
            </a:xfrm>
            <a:custGeom>
              <a:avLst/>
              <a:gdLst/>
              <a:ahLst/>
              <a:cxnLst/>
              <a:rect l="l" t="t" r="r" b="b"/>
              <a:pathLst>
                <a:path w="12004" h="2837" extrusionOk="0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2" name="Google Shape;9622;p86"/>
          <p:cNvGrpSpPr/>
          <p:nvPr/>
        </p:nvGrpSpPr>
        <p:grpSpPr>
          <a:xfrm>
            <a:off x="4003437" y="1996107"/>
            <a:ext cx="229391" cy="355258"/>
            <a:chOff x="-47839250" y="3569100"/>
            <a:chExt cx="193775" cy="300100"/>
          </a:xfrm>
        </p:grpSpPr>
        <p:sp>
          <p:nvSpPr>
            <p:cNvPr id="9623" name="Google Shape;9623;p86"/>
            <p:cNvSpPr/>
            <p:nvPr/>
          </p:nvSpPr>
          <p:spPr>
            <a:xfrm>
              <a:off x="-47786475" y="3657325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86"/>
            <p:cNvSpPr/>
            <p:nvPr/>
          </p:nvSpPr>
          <p:spPr>
            <a:xfrm>
              <a:off x="-47751025" y="36927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86"/>
            <p:cNvSpPr/>
            <p:nvPr/>
          </p:nvSpPr>
          <p:spPr>
            <a:xfrm>
              <a:off x="-47838450" y="3569100"/>
              <a:ext cx="192975" cy="35475"/>
            </a:xfrm>
            <a:custGeom>
              <a:avLst/>
              <a:gdLst/>
              <a:ahLst/>
              <a:cxnLst/>
              <a:rect l="l" t="t" r="r" b="b"/>
              <a:pathLst>
                <a:path w="7719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86"/>
            <p:cNvSpPr/>
            <p:nvPr/>
          </p:nvSpPr>
          <p:spPr>
            <a:xfrm>
              <a:off x="-47751025" y="3691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86"/>
            <p:cNvSpPr/>
            <p:nvPr/>
          </p:nvSpPr>
          <p:spPr>
            <a:xfrm>
              <a:off x="-47839250" y="3621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86"/>
            <p:cNvSpPr/>
            <p:nvPr/>
          </p:nvSpPr>
          <p:spPr>
            <a:xfrm>
              <a:off x="-47839250" y="3799075"/>
              <a:ext cx="193000" cy="70125"/>
            </a:xfrm>
            <a:custGeom>
              <a:avLst/>
              <a:gdLst/>
              <a:ahLst/>
              <a:cxnLst/>
              <a:rect l="l" t="t" r="r" b="b"/>
              <a:pathLst>
                <a:path w="7720" h="2805" extrusionOk="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9" name="Google Shape;9629;p86"/>
          <p:cNvGrpSpPr/>
          <p:nvPr/>
        </p:nvGrpSpPr>
        <p:grpSpPr>
          <a:xfrm>
            <a:off x="3940503" y="2432456"/>
            <a:ext cx="355258" cy="356205"/>
            <a:chOff x="-47892800" y="3937700"/>
            <a:chExt cx="300100" cy="300900"/>
          </a:xfrm>
        </p:grpSpPr>
        <p:sp>
          <p:nvSpPr>
            <p:cNvPr id="9630" name="Google Shape;9630;p86"/>
            <p:cNvSpPr/>
            <p:nvPr/>
          </p:nvSpPr>
          <p:spPr>
            <a:xfrm>
              <a:off x="-47858150" y="3937700"/>
              <a:ext cx="70900" cy="44150"/>
            </a:xfrm>
            <a:custGeom>
              <a:avLst/>
              <a:gdLst/>
              <a:ahLst/>
              <a:cxnLst/>
              <a:rect l="l" t="t" r="r" b="b"/>
              <a:pathLst>
                <a:path w="2836" h="1766" extrusionOk="0">
                  <a:moveTo>
                    <a:pt x="1418" y="1"/>
                  </a:moveTo>
                  <a:cubicBezTo>
                    <a:pt x="631" y="1"/>
                    <a:pt x="1" y="694"/>
                    <a:pt x="1" y="1419"/>
                  </a:cubicBezTo>
                  <a:lnTo>
                    <a:pt x="1" y="1765"/>
                  </a:lnTo>
                  <a:cubicBezTo>
                    <a:pt x="442" y="1545"/>
                    <a:pt x="914" y="1419"/>
                    <a:pt x="1418" y="1419"/>
                  </a:cubicBezTo>
                  <a:cubicBezTo>
                    <a:pt x="1922" y="1419"/>
                    <a:pt x="2395" y="1545"/>
                    <a:pt x="2836" y="1765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86"/>
            <p:cNvSpPr/>
            <p:nvPr/>
          </p:nvSpPr>
          <p:spPr>
            <a:xfrm>
              <a:off x="-47892800" y="3991275"/>
              <a:ext cx="141000" cy="105550"/>
            </a:xfrm>
            <a:custGeom>
              <a:avLst/>
              <a:gdLst/>
              <a:ahLst/>
              <a:cxnLst/>
              <a:rect l="l" t="t" r="r" b="b"/>
              <a:pathLst>
                <a:path w="5640" h="4222" extrusionOk="0">
                  <a:moveTo>
                    <a:pt x="2836" y="0"/>
                  </a:moveTo>
                  <a:cubicBezTo>
                    <a:pt x="1292" y="0"/>
                    <a:pt x="32" y="1260"/>
                    <a:pt x="32" y="2804"/>
                  </a:cubicBezTo>
                  <a:lnTo>
                    <a:pt x="32" y="3875"/>
                  </a:lnTo>
                  <a:cubicBezTo>
                    <a:pt x="0" y="4064"/>
                    <a:pt x="158" y="4222"/>
                    <a:pt x="347" y="4222"/>
                  </a:cubicBezTo>
                  <a:lnTo>
                    <a:pt x="5293" y="4222"/>
                  </a:lnTo>
                  <a:cubicBezTo>
                    <a:pt x="5482" y="4222"/>
                    <a:pt x="5640" y="4064"/>
                    <a:pt x="5640" y="3875"/>
                  </a:cubicBezTo>
                  <a:lnTo>
                    <a:pt x="5640" y="2804"/>
                  </a:lnTo>
                  <a:cubicBezTo>
                    <a:pt x="5640" y="1260"/>
                    <a:pt x="438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86"/>
            <p:cNvSpPr/>
            <p:nvPr/>
          </p:nvSpPr>
          <p:spPr>
            <a:xfrm>
              <a:off x="-47773875" y="3956600"/>
              <a:ext cx="119750" cy="89025"/>
            </a:xfrm>
            <a:custGeom>
              <a:avLst/>
              <a:gdLst/>
              <a:ahLst/>
              <a:cxnLst/>
              <a:rect l="l" t="t" r="r" b="b"/>
              <a:pathLst>
                <a:path w="4790" h="3561" extrusionOk="0">
                  <a:moveTo>
                    <a:pt x="1" y="1"/>
                  </a:moveTo>
                  <a:cubicBezTo>
                    <a:pt x="95" y="253"/>
                    <a:pt x="127" y="474"/>
                    <a:pt x="127" y="726"/>
                  </a:cubicBezTo>
                  <a:lnTo>
                    <a:pt x="127" y="1419"/>
                  </a:lnTo>
                  <a:lnTo>
                    <a:pt x="158" y="1419"/>
                  </a:lnTo>
                  <a:cubicBezTo>
                    <a:pt x="442" y="1639"/>
                    <a:pt x="694" y="1860"/>
                    <a:pt x="883" y="2143"/>
                  </a:cubicBezTo>
                  <a:cubicBezTo>
                    <a:pt x="1702" y="2301"/>
                    <a:pt x="2427" y="2805"/>
                    <a:pt x="2805" y="3561"/>
                  </a:cubicBezTo>
                  <a:cubicBezTo>
                    <a:pt x="3214" y="3120"/>
                    <a:pt x="3750" y="2805"/>
                    <a:pt x="4380" y="2805"/>
                  </a:cubicBezTo>
                  <a:cubicBezTo>
                    <a:pt x="4506" y="2805"/>
                    <a:pt x="4663" y="2805"/>
                    <a:pt x="4789" y="2836"/>
                  </a:cubicBezTo>
                  <a:cubicBezTo>
                    <a:pt x="4033" y="1167"/>
                    <a:pt x="2332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86"/>
            <p:cNvSpPr/>
            <p:nvPr/>
          </p:nvSpPr>
          <p:spPr>
            <a:xfrm>
              <a:off x="-47699050" y="4043250"/>
              <a:ext cx="71700" cy="70900"/>
            </a:xfrm>
            <a:custGeom>
              <a:avLst/>
              <a:gdLst/>
              <a:ahLst/>
              <a:cxnLst/>
              <a:rect l="l" t="t" r="r" b="b"/>
              <a:pathLst>
                <a:path w="2868" h="2836" extrusionOk="0">
                  <a:moveTo>
                    <a:pt x="1450" y="0"/>
                  </a:moveTo>
                  <a:cubicBezTo>
                    <a:pt x="662" y="0"/>
                    <a:pt x="1" y="694"/>
                    <a:pt x="1" y="1418"/>
                  </a:cubicBezTo>
                  <a:cubicBezTo>
                    <a:pt x="1" y="2206"/>
                    <a:pt x="662" y="2836"/>
                    <a:pt x="1450" y="2836"/>
                  </a:cubicBezTo>
                  <a:cubicBezTo>
                    <a:pt x="2237" y="2836"/>
                    <a:pt x="2868" y="2206"/>
                    <a:pt x="2868" y="1418"/>
                  </a:cubicBezTo>
                  <a:cubicBezTo>
                    <a:pt x="2868" y="631"/>
                    <a:pt x="2237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86"/>
            <p:cNvSpPr/>
            <p:nvPr/>
          </p:nvSpPr>
          <p:spPr>
            <a:xfrm>
              <a:off x="-47770725" y="4124375"/>
              <a:ext cx="178025" cy="114225"/>
            </a:xfrm>
            <a:custGeom>
              <a:avLst/>
              <a:gdLst/>
              <a:ahLst/>
              <a:cxnLst/>
              <a:rect l="l" t="t" r="r" b="b"/>
              <a:pathLst>
                <a:path w="7121" h="4569" extrusionOk="0">
                  <a:moveTo>
                    <a:pt x="3183" y="0"/>
                  </a:moveTo>
                  <a:lnTo>
                    <a:pt x="3183" y="2426"/>
                  </a:lnTo>
                  <a:lnTo>
                    <a:pt x="2490" y="2426"/>
                  </a:lnTo>
                  <a:lnTo>
                    <a:pt x="2490" y="2080"/>
                  </a:lnTo>
                  <a:cubicBezTo>
                    <a:pt x="2490" y="1891"/>
                    <a:pt x="2332" y="1733"/>
                    <a:pt x="2143" y="1733"/>
                  </a:cubicBezTo>
                  <a:cubicBezTo>
                    <a:pt x="1954" y="1733"/>
                    <a:pt x="1796" y="1891"/>
                    <a:pt x="1796" y="2080"/>
                  </a:cubicBezTo>
                  <a:lnTo>
                    <a:pt x="1796" y="2426"/>
                  </a:lnTo>
                  <a:cubicBezTo>
                    <a:pt x="788" y="2426"/>
                    <a:pt x="1" y="3214"/>
                    <a:pt x="1" y="4222"/>
                  </a:cubicBezTo>
                  <a:cubicBezTo>
                    <a:pt x="1" y="4411"/>
                    <a:pt x="158" y="4569"/>
                    <a:pt x="379" y="4569"/>
                  </a:cubicBezTo>
                  <a:lnTo>
                    <a:pt x="6711" y="4569"/>
                  </a:lnTo>
                  <a:cubicBezTo>
                    <a:pt x="6900" y="4569"/>
                    <a:pt x="7058" y="4411"/>
                    <a:pt x="7058" y="4222"/>
                  </a:cubicBezTo>
                  <a:cubicBezTo>
                    <a:pt x="7121" y="3214"/>
                    <a:pt x="6302" y="2426"/>
                    <a:pt x="5325" y="2426"/>
                  </a:cubicBezTo>
                  <a:lnTo>
                    <a:pt x="5325" y="0"/>
                  </a:lnTo>
                  <a:cubicBezTo>
                    <a:pt x="5010" y="190"/>
                    <a:pt x="4663" y="284"/>
                    <a:pt x="4254" y="284"/>
                  </a:cubicBezTo>
                  <a:cubicBezTo>
                    <a:pt x="3876" y="284"/>
                    <a:pt x="3529" y="158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86"/>
            <p:cNvSpPr/>
            <p:nvPr/>
          </p:nvSpPr>
          <p:spPr>
            <a:xfrm>
              <a:off x="-47830575" y="41322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86"/>
            <p:cNvSpPr/>
            <p:nvPr/>
          </p:nvSpPr>
          <p:spPr>
            <a:xfrm>
              <a:off x="-47785675" y="4112375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402" y="0"/>
                  </a:moveTo>
                  <a:cubicBezTo>
                    <a:pt x="307" y="0"/>
                    <a:pt x="205" y="24"/>
                    <a:pt x="126" y="71"/>
                  </a:cubicBezTo>
                  <a:cubicBezTo>
                    <a:pt x="0" y="197"/>
                    <a:pt x="0" y="449"/>
                    <a:pt x="126" y="607"/>
                  </a:cubicBezTo>
                  <a:lnTo>
                    <a:pt x="882" y="1331"/>
                  </a:lnTo>
                  <a:cubicBezTo>
                    <a:pt x="961" y="1410"/>
                    <a:pt x="1055" y="1449"/>
                    <a:pt x="1146" y="1449"/>
                  </a:cubicBezTo>
                  <a:cubicBezTo>
                    <a:pt x="1237" y="1449"/>
                    <a:pt x="1323" y="1410"/>
                    <a:pt x="1386" y="1331"/>
                  </a:cubicBezTo>
                  <a:cubicBezTo>
                    <a:pt x="1512" y="1237"/>
                    <a:pt x="1512" y="985"/>
                    <a:pt x="1386" y="827"/>
                  </a:cubicBezTo>
                  <a:lnTo>
                    <a:pt x="630" y="71"/>
                  </a:lnTo>
                  <a:cubicBezTo>
                    <a:pt x="583" y="24"/>
                    <a:pt x="496" y="0"/>
                    <a:pt x="4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86"/>
            <p:cNvSpPr/>
            <p:nvPr/>
          </p:nvSpPr>
          <p:spPr>
            <a:xfrm>
              <a:off x="-47892800" y="4112750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1111" y="1"/>
                  </a:moveTo>
                  <a:cubicBezTo>
                    <a:pt x="1016" y="1"/>
                    <a:pt x="930" y="40"/>
                    <a:pt x="883" y="119"/>
                  </a:cubicBezTo>
                  <a:lnTo>
                    <a:pt x="126" y="844"/>
                  </a:lnTo>
                  <a:cubicBezTo>
                    <a:pt x="0" y="970"/>
                    <a:pt x="0" y="1222"/>
                    <a:pt x="126" y="1379"/>
                  </a:cubicBezTo>
                  <a:cubicBezTo>
                    <a:pt x="189" y="1426"/>
                    <a:pt x="276" y="1450"/>
                    <a:pt x="367" y="1450"/>
                  </a:cubicBezTo>
                  <a:cubicBezTo>
                    <a:pt x="457" y="1450"/>
                    <a:pt x="552" y="1426"/>
                    <a:pt x="630" y="1379"/>
                  </a:cubicBezTo>
                  <a:lnTo>
                    <a:pt x="1387" y="623"/>
                  </a:lnTo>
                  <a:cubicBezTo>
                    <a:pt x="1513" y="497"/>
                    <a:pt x="1513" y="276"/>
                    <a:pt x="1387" y="119"/>
                  </a:cubicBezTo>
                  <a:cubicBezTo>
                    <a:pt x="1308" y="40"/>
                    <a:pt x="1205" y="1"/>
                    <a:pt x="1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8" name="Google Shape;9638;p86"/>
          <p:cNvGrpSpPr/>
          <p:nvPr/>
        </p:nvGrpSpPr>
        <p:grpSpPr>
          <a:xfrm>
            <a:off x="2645798" y="2926170"/>
            <a:ext cx="355258" cy="311458"/>
            <a:chOff x="-46042675" y="3218600"/>
            <a:chExt cx="300100" cy="263100"/>
          </a:xfrm>
        </p:grpSpPr>
        <p:sp>
          <p:nvSpPr>
            <p:cNvPr id="9639" name="Google Shape;9639;p86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86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86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86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86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86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5" name="Google Shape;9645;p86"/>
          <p:cNvGrpSpPr/>
          <p:nvPr/>
        </p:nvGrpSpPr>
        <p:grpSpPr>
          <a:xfrm>
            <a:off x="2645798" y="3340619"/>
            <a:ext cx="355258" cy="323118"/>
            <a:chOff x="-46042675" y="3568700"/>
            <a:chExt cx="300100" cy="272950"/>
          </a:xfrm>
        </p:grpSpPr>
        <p:sp>
          <p:nvSpPr>
            <p:cNvPr id="9646" name="Google Shape;9646;p86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86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86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86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0" name="Google Shape;9650;p86"/>
          <p:cNvGrpSpPr/>
          <p:nvPr/>
        </p:nvGrpSpPr>
        <p:grpSpPr>
          <a:xfrm>
            <a:off x="2687749" y="3777589"/>
            <a:ext cx="271357" cy="356057"/>
            <a:chOff x="-46007225" y="3937825"/>
            <a:chExt cx="229225" cy="300775"/>
          </a:xfrm>
        </p:grpSpPr>
        <p:sp>
          <p:nvSpPr>
            <p:cNvPr id="9651" name="Google Shape;9651;p86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86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86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86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86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86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86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86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86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86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1" name="Google Shape;9661;p86"/>
          <p:cNvGrpSpPr/>
          <p:nvPr/>
        </p:nvGrpSpPr>
        <p:grpSpPr>
          <a:xfrm>
            <a:off x="3993241" y="3767675"/>
            <a:ext cx="312375" cy="357596"/>
            <a:chOff x="-44895900" y="3929450"/>
            <a:chExt cx="263875" cy="302075"/>
          </a:xfrm>
        </p:grpSpPr>
        <p:sp>
          <p:nvSpPr>
            <p:cNvPr id="9662" name="Google Shape;9662;p86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86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86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86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86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86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8" name="Google Shape;9668;p86"/>
          <p:cNvGrpSpPr/>
          <p:nvPr/>
        </p:nvGrpSpPr>
        <p:grpSpPr>
          <a:xfrm>
            <a:off x="2167060" y="1550436"/>
            <a:ext cx="356205" cy="332885"/>
            <a:chOff x="-49397175" y="3192625"/>
            <a:chExt cx="300900" cy="281200"/>
          </a:xfrm>
        </p:grpSpPr>
        <p:sp>
          <p:nvSpPr>
            <p:cNvPr id="9669" name="Google Shape;9669;p86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86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86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86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86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86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86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6" name="Google Shape;9676;p86"/>
          <p:cNvGrpSpPr/>
          <p:nvPr/>
        </p:nvGrpSpPr>
        <p:grpSpPr>
          <a:xfrm>
            <a:off x="2193163" y="1974651"/>
            <a:ext cx="304000" cy="356205"/>
            <a:chOff x="-49375900" y="3550975"/>
            <a:chExt cx="256800" cy="300900"/>
          </a:xfrm>
        </p:grpSpPr>
        <p:sp>
          <p:nvSpPr>
            <p:cNvPr id="9677" name="Google Shape;9677;p86"/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86"/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86"/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86"/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86"/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86"/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86"/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86"/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86"/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86"/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86"/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8" name="Google Shape;9688;p86"/>
          <p:cNvGrpSpPr/>
          <p:nvPr/>
        </p:nvGrpSpPr>
        <p:grpSpPr>
          <a:xfrm>
            <a:off x="2188516" y="2411946"/>
            <a:ext cx="313293" cy="356205"/>
            <a:chOff x="-49378250" y="3920375"/>
            <a:chExt cx="264650" cy="300900"/>
          </a:xfrm>
        </p:grpSpPr>
        <p:sp>
          <p:nvSpPr>
            <p:cNvPr id="9689" name="Google Shape;9689;p86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86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86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86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86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86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86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6" name="Google Shape;9696;p86"/>
          <p:cNvGrpSpPr/>
          <p:nvPr/>
        </p:nvGrpSpPr>
        <p:grpSpPr>
          <a:xfrm>
            <a:off x="907504" y="2904744"/>
            <a:ext cx="312375" cy="357123"/>
            <a:chOff x="-47505300" y="3200500"/>
            <a:chExt cx="263875" cy="301675"/>
          </a:xfrm>
        </p:grpSpPr>
        <p:sp>
          <p:nvSpPr>
            <p:cNvPr id="9697" name="Google Shape;9697;p86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86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86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86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86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86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86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86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86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86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86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86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86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0" name="Google Shape;9710;p86"/>
          <p:cNvGrpSpPr/>
          <p:nvPr/>
        </p:nvGrpSpPr>
        <p:grpSpPr>
          <a:xfrm>
            <a:off x="885604" y="3341092"/>
            <a:ext cx="356176" cy="355051"/>
            <a:chOff x="-47524975" y="3569100"/>
            <a:chExt cx="300875" cy="299925"/>
          </a:xfrm>
        </p:grpSpPr>
        <p:sp>
          <p:nvSpPr>
            <p:cNvPr id="9711" name="Google Shape;9711;p86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86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86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86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86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6" name="Google Shape;9716;p86"/>
          <p:cNvGrpSpPr/>
          <p:nvPr/>
        </p:nvGrpSpPr>
        <p:grpSpPr>
          <a:xfrm>
            <a:off x="886062" y="3820354"/>
            <a:ext cx="355258" cy="270410"/>
            <a:chOff x="-47523400" y="3973950"/>
            <a:chExt cx="300100" cy="228425"/>
          </a:xfrm>
        </p:grpSpPr>
        <p:sp>
          <p:nvSpPr>
            <p:cNvPr id="9717" name="Google Shape;9717;p86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86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86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86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86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2" name="Google Shape;9722;p86"/>
          <p:cNvGrpSpPr/>
          <p:nvPr/>
        </p:nvGrpSpPr>
        <p:grpSpPr>
          <a:xfrm>
            <a:off x="3091183" y="2903353"/>
            <a:ext cx="354341" cy="357596"/>
            <a:chOff x="-45673275" y="3199325"/>
            <a:chExt cx="299325" cy="302075"/>
          </a:xfrm>
        </p:grpSpPr>
        <p:sp>
          <p:nvSpPr>
            <p:cNvPr id="9723" name="Google Shape;9723;p86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86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86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6" name="Google Shape;9726;p86"/>
          <p:cNvGrpSpPr/>
          <p:nvPr/>
        </p:nvGrpSpPr>
        <p:grpSpPr>
          <a:xfrm>
            <a:off x="3090251" y="3361602"/>
            <a:ext cx="356205" cy="314240"/>
            <a:chOff x="-45674075" y="3586425"/>
            <a:chExt cx="300900" cy="265450"/>
          </a:xfrm>
        </p:grpSpPr>
        <p:sp>
          <p:nvSpPr>
            <p:cNvPr id="9727" name="Google Shape;9727;p86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86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9" name="Google Shape;9729;p86"/>
          <p:cNvGrpSpPr/>
          <p:nvPr/>
        </p:nvGrpSpPr>
        <p:grpSpPr>
          <a:xfrm>
            <a:off x="3091183" y="3777441"/>
            <a:ext cx="354341" cy="356205"/>
            <a:chOff x="-45673275" y="3937700"/>
            <a:chExt cx="299325" cy="300900"/>
          </a:xfrm>
        </p:grpSpPr>
        <p:sp>
          <p:nvSpPr>
            <p:cNvPr id="9730" name="Google Shape;9730;p86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86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86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86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86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86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6" name="Google Shape;9736;p86"/>
          <p:cNvGrpSpPr/>
          <p:nvPr/>
        </p:nvGrpSpPr>
        <p:grpSpPr>
          <a:xfrm>
            <a:off x="2205349" y="4270225"/>
            <a:ext cx="356205" cy="356205"/>
            <a:chOff x="-44512325" y="3176075"/>
            <a:chExt cx="300900" cy="300900"/>
          </a:xfrm>
        </p:grpSpPr>
        <p:sp>
          <p:nvSpPr>
            <p:cNvPr id="9737" name="Google Shape;9737;p86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86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86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0" name="Google Shape;9740;p86"/>
          <p:cNvGrpSpPr/>
          <p:nvPr/>
        </p:nvGrpSpPr>
        <p:grpSpPr>
          <a:xfrm>
            <a:off x="2608689" y="1539249"/>
            <a:ext cx="354341" cy="354341"/>
            <a:chOff x="-49027775" y="3183175"/>
            <a:chExt cx="299325" cy="299325"/>
          </a:xfrm>
        </p:grpSpPr>
        <p:sp>
          <p:nvSpPr>
            <p:cNvPr id="9741" name="Google Shape;9741;p86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86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86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86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5" name="Google Shape;9745;p86"/>
          <p:cNvGrpSpPr/>
          <p:nvPr/>
        </p:nvGrpSpPr>
        <p:grpSpPr>
          <a:xfrm>
            <a:off x="2608230" y="1974651"/>
            <a:ext cx="355258" cy="357152"/>
            <a:chOff x="-49027775" y="3550975"/>
            <a:chExt cx="300100" cy="301700"/>
          </a:xfrm>
        </p:grpSpPr>
        <p:sp>
          <p:nvSpPr>
            <p:cNvPr id="9746" name="Google Shape;9746;p86"/>
            <p:cNvSpPr/>
            <p:nvPr/>
          </p:nvSpPr>
          <p:spPr>
            <a:xfrm>
              <a:off x="-48941125" y="3613200"/>
              <a:ext cx="74050" cy="26825"/>
            </a:xfrm>
            <a:custGeom>
              <a:avLst/>
              <a:gdLst/>
              <a:ahLst/>
              <a:cxnLst/>
              <a:rect l="l" t="t" r="r" b="b"/>
              <a:pathLst>
                <a:path w="2962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86"/>
            <p:cNvSpPr/>
            <p:nvPr/>
          </p:nvSpPr>
          <p:spPr>
            <a:xfrm>
              <a:off x="-488710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86"/>
            <p:cNvSpPr/>
            <p:nvPr/>
          </p:nvSpPr>
          <p:spPr>
            <a:xfrm>
              <a:off x="-48893075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86"/>
            <p:cNvSpPr/>
            <p:nvPr/>
          </p:nvSpPr>
          <p:spPr>
            <a:xfrm>
              <a:off x="-49027775" y="3550975"/>
              <a:ext cx="100050" cy="87475"/>
            </a:xfrm>
            <a:custGeom>
              <a:avLst/>
              <a:gdLst/>
              <a:ahLst/>
              <a:cxnLst/>
              <a:rect l="l" t="t" r="r" b="b"/>
              <a:pathLst>
                <a:path w="4002" h="3499" extrusionOk="0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86"/>
            <p:cNvSpPr/>
            <p:nvPr/>
          </p:nvSpPr>
          <p:spPr>
            <a:xfrm>
              <a:off x="-48962400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86"/>
            <p:cNvSpPr/>
            <p:nvPr/>
          </p:nvSpPr>
          <p:spPr>
            <a:xfrm>
              <a:off x="-49027775" y="3657325"/>
              <a:ext cx="300100" cy="195350"/>
            </a:xfrm>
            <a:custGeom>
              <a:avLst/>
              <a:gdLst/>
              <a:ahLst/>
              <a:cxnLst/>
              <a:rect l="l" t="t" r="r" b="b"/>
              <a:pathLst>
                <a:path w="12004" h="7814" extrusionOk="0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86"/>
            <p:cNvSpPr/>
            <p:nvPr/>
          </p:nvSpPr>
          <p:spPr>
            <a:xfrm>
              <a:off x="-48886775" y="3726625"/>
              <a:ext cx="28375" cy="37050"/>
            </a:xfrm>
            <a:custGeom>
              <a:avLst/>
              <a:gdLst/>
              <a:ahLst/>
              <a:cxnLst/>
              <a:rect l="l" t="t" r="r" b="b"/>
              <a:pathLst>
                <a:path w="1135" h="1482" extrusionOk="0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86"/>
            <p:cNvSpPr/>
            <p:nvPr/>
          </p:nvSpPr>
          <p:spPr>
            <a:xfrm>
              <a:off x="-48822975" y="3550975"/>
              <a:ext cx="94525" cy="44925"/>
            </a:xfrm>
            <a:custGeom>
              <a:avLst/>
              <a:gdLst/>
              <a:ahLst/>
              <a:cxnLst/>
              <a:rect l="l" t="t" r="r" b="b"/>
              <a:pathLst>
                <a:path w="3781" h="1797" extrusionOk="0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86"/>
            <p:cNvSpPr/>
            <p:nvPr/>
          </p:nvSpPr>
          <p:spPr>
            <a:xfrm>
              <a:off x="-48939550" y="36841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86"/>
            <p:cNvSpPr/>
            <p:nvPr/>
          </p:nvSpPr>
          <p:spPr>
            <a:xfrm>
              <a:off x="-488017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6" name="Google Shape;9756;p86"/>
          <p:cNvGrpSpPr/>
          <p:nvPr/>
        </p:nvGrpSpPr>
        <p:grpSpPr>
          <a:xfrm>
            <a:off x="2606306" y="2411710"/>
            <a:ext cx="359106" cy="355525"/>
            <a:chOff x="-49031025" y="3920175"/>
            <a:chExt cx="303350" cy="300325"/>
          </a:xfrm>
        </p:grpSpPr>
        <p:sp>
          <p:nvSpPr>
            <p:cNvPr id="9757" name="Google Shape;9757;p86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86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86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86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86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86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3" name="Google Shape;9763;p86"/>
          <p:cNvGrpSpPr/>
          <p:nvPr/>
        </p:nvGrpSpPr>
        <p:grpSpPr>
          <a:xfrm>
            <a:off x="1322411" y="2904744"/>
            <a:ext cx="356176" cy="354341"/>
            <a:chOff x="-47155575" y="3200500"/>
            <a:chExt cx="300875" cy="299325"/>
          </a:xfrm>
        </p:grpSpPr>
        <p:sp>
          <p:nvSpPr>
            <p:cNvPr id="9764" name="Google Shape;9764;p86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86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86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86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86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86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0" name="Google Shape;9770;p86"/>
          <p:cNvGrpSpPr/>
          <p:nvPr/>
        </p:nvGrpSpPr>
        <p:grpSpPr>
          <a:xfrm>
            <a:off x="1322870" y="3341092"/>
            <a:ext cx="355258" cy="355258"/>
            <a:chOff x="-47154800" y="3569100"/>
            <a:chExt cx="300100" cy="300100"/>
          </a:xfrm>
        </p:grpSpPr>
        <p:sp>
          <p:nvSpPr>
            <p:cNvPr id="9771" name="Google Shape;9771;p86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86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86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86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86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86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7" name="Google Shape;9777;p86"/>
          <p:cNvGrpSpPr/>
          <p:nvPr/>
        </p:nvGrpSpPr>
        <p:grpSpPr>
          <a:xfrm>
            <a:off x="1323343" y="3779305"/>
            <a:ext cx="354311" cy="353423"/>
            <a:chOff x="-47154000" y="3939275"/>
            <a:chExt cx="299300" cy="298550"/>
          </a:xfrm>
        </p:grpSpPr>
        <p:sp>
          <p:nvSpPr>
            <p:cNvPr id="9778" name="Google Shape;9778;p86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86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86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86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2" name="Google Shape;9782;p86"/>
          <p:cNvGrpSpPr/>
          <p:nvPr/>
        </p:nvGrpSpPr>
        <p:grpSpPr>
          <a:xfrm>
            <a:off x="3548633" y="2904744"/>
            <a:ext cx="312375" cy="354341"/>
            <a:chOff x="-45286550" y="3200500"/>
            <a:chExt cx="263875" cy="299325"/>
          </a:xfrm>
        </p:grpSpPr>
        <p:sp>
          <p:nvSpPr>
            <p:cNvPr id="9783" name="Google Shape;9783;p86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86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86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6" name="Google Shape;9786;p86"/>
          <p:cNvGrpSpPr/>
          <p:nvPr/>
        </p:nvGrpSpPr>
        <p:grpSpPr>
          <a:xfrm>
            <a:off x="3548633" y="3342039"/>
            <a:ext cx="312375" cy="354311"/>
            <a:chOff x="-45286550" y="3569900"/>
            <a:chExt cx="263875" cy="299300"/>
          </a:xfrm>
        </p:grpSpPr>
        <p:sp>
          <p:nvSpPr>
            <p:cNvPr id="9787" name="Google Shape;9787;p86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86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86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86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86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86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3" name="Google Shape;9793;p86"/>
          <p:cNvGrpSpPr/>
          <p:nvPr/>
        </p:nvGrpSpPr>
        <p:grpSpPr>
          <a:xfrm>
            <a:off x="3559820" y="3778388"/>
            <a:ext cx="290001" cy="355258"/>
            <a:chOff x="-45277900" y="3938500"/>
            <a:chExt cx="244975" cy="300100"/>
          </a:xfrm>
        </p:grpSpPr>
        <p:sp>
          <p:nvSpPr>
            <p:cNvPr id="9794" name="Google Shape;9794;p86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86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86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86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8" name="Google Shape;9798;p86"/>
          <p:cNvGrpSpPr/>
          <p:nvPr/>
        </p:nvGrpSpPr>
        <p:grpSpPr>
          <a:xfrm>
            <a:off x="2645769" y="4247490"/>
            <a:ext cx="355258" cy="355258"/>
            <a:chOff x="-44502875" y="3576975"/>
            <a:chExt cx="300100" cy="300100"/>
          </a:xfrm>
        </p:grpSpPr>
        <p:sp>
          <p:nvSpPr>
            <p:cNvPr id="9799" name="Google Shape;9799;p86"/>
            <p:cNvSpPr/>
            <p:nvPr/>
          </p:nvSpPr>
          <p:spPr>
            <a:xfrm>
              <a:off x="-44466650" y="3576975"/>
              <a:ext cx="53600" cy="18925"/>
            </a:xfrm>
            <a:custGeom>
              <a:avLst/>
              <a:gdLst/>
              <a:ahLst/>
              <a:cxnLst/>
              <a:rect l="l" t="t" r="r" b="b"/>
              <a:pathLst>
                <a:path w="2144" h="757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57"/>
                  </a:lnTo>
                  <a:lnTo>
                    <a:pt x="2143" y="757"/>
                  </a:lnTo>
                  <a:lnTo>
                    <a:pt x="2143" y="347"/>
                  </a:lnTo>
                  <a:cubicBezTo>
                    <a:pt x="2143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86"/>
            <p:cNvSpPr/>
            <p:nvPr/>
          </p:nvSpPr>
          <p:spPr>
            <a:xfrm>
              <a:off x="-44502875" y="3595100"/>
              <a:ext cx="283575" cy="281975"/>
            </a:xfrm>
            <a:custGeom>
              <a:avLst/>
              <a:gdLst/>
              <a:ahLst/>
              <a:cxnLst/>
              <a:rect l="l" t="t" r="r" b="b"/>
              <a:pathLst>
                <a:path w="11343" h="11279" extrusionOk="0">
                  <a:moveTo>
                    <a:pt x="10945" y="0"/>
                  </a:moveTo>
                  <a:cubicBezTo>
                    <a:pt x="10854" y="0"/>
                    <a:pt x="10760" y="32"/>
                    <a:pt x="10681" y="95"/>
                  </a:cubicBezTo>
                  <a:lnTo>
                    <a:pt x="10082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40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7940" y="2804"/>
                  </a:lnTo>
                  <a:lnTo>
                    <a:pt x="3561" y="7215"/>
                  </a:lnTo>
                  <a:lnTo>
                    <a:pt x="3561" y="3529"/>
                  </a:lnTo>
                  <a:lnTo>
                    <a:pt x="1418" y="3529"/>
                  </a:lnTo>
                  <a:lnTo>
                    <a:pt x="1418" y="9357"/>
                  </a:lnTo>
                  <a:lnTo>
                    <a:pt x="820" y="9956"/>
                  </a:lnTo>
                  <a:cubicBezTo>
                    <a:pt x="725" y="10050"/>
                    <a:pt x="725" y="10302"/>
                    <a:pt x="820" y="10460"/>
                  </a:cubicBezTo>
                  <a:cubicBezTo>
                    <a:pt x="914" y="10523"/>
                    <a:pt x="977" y="10586"/>
                    <a:pt x="1072" y="10586"/>
                  </a:cubicBezTo>
                  <a:cubicBezTo>
                    <a:pt x="1135" y="10586"/>
                    <a:pt x="1261" y="10523"/>
                    <a:pt x="1292" y="10460"/>
                  </a:cubicBezTo>
                  <a:lnTo>
                    <a:pt x="1891" y="9861"/>
                  </a:lnTo>
                  <a:lnTo>
                    <a:pt x="7719" y="9861"/>
                  </a:lnTo>
                  <a:lnTo>
                    <a:pt x="7719" y="7750"/>
                  </a:lnTo>
                  <a:lnTo>
                    <a:pt x="4033" y="7750"/>
                  </a:lnTo>
                  <a:lnTo>
                    <a:pt x="8444" y="3340"/>
                  </a:lnTo>
                  <a:lnTo>
                    <a:pt x="8444" y="10932"/>
                  </a:lnTo>
                  <a:cubicBezTo>
                    <a:pt x="8444" y="11121"/>
                    <a:pt x="8602" y="11279"/>
                    <a:pt x="8791" y="11279"/>
                  </a:cubicBezTo>
                  <a:lnTo>
                    <a:pt x="10208" y="11279"/>
                  </a:lnTo>
                  <a:cubicBezTo>
                    <a:pt x="10397" y="11279"/>
                    <a:pt x="10555" y="11121"/>
                    <a:pt x="10555" y="10932"/>
                  </a:cubicBezTo>
                  <a:lnTo>
                    <a:pt x="10555" y="1197"/>
                  </a:lnTo>
                  <a:lnTo>
                    <a:pt x="11153" y="599"/>
                  </a:lnTo>
                  <a:cubicBezTo>
                    <a:pt x="11343" y="441"/>
                    <a:pt x="11343" y="252"/>
                    <a:pt x="11185" y="95"/>
                  </a:cubicBezTo>
                  <a:cubicBezTo>
                    <a:pt x="11122" y="32"/>
                    <a:pt x="11035" y="0"/>
                    <a:pt x="109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86"/>
            <p:cNvSpPr/>
            <p:nvPr/>
          </p:nvSpPr>
          <p:spPr>
            <a:xfrm>
              <a:off x="-44221675" y="3788850"/>
              <a:ext cx="18900" cy="52800"/>
            </a:xfrm>
            <a:custGeom>
              <a:avLst/>
              <a:gdLst/>
              <a:ahLst/>
              <a:cxnLst/>
              <a:rect l="l" t="t" r="r" b="b"/>
              <a:pathLst>
                <a:path w="756" h="2112" extrusionOk="0">
                  <a:moveTo>
                    <a:pt x="0" y="0"/>
                  </a:moveTo>
                  <a:lnTo>
                    <a:pt x="0" y="2111"/>
                  </a:lnTo>
                  <a:lnTo>
                    <a:pt x="410" y="2111"/>
                  </a:lnTo>
                  <a:cubicBezTo>
                    <a:pt x="599" y="2111"/>
                    <a:pt x="756" y="1954"/>
                    <a:pt x="756" y="1765"/>
                  </a:cubicBezTo>
                  <a:lnTo>
                    <a:pt x="756" y="347"/>
                  </a:ln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2" name="Google Shape;9802;p86"/>
          <p:cNvGrpSpPr/>
          <p:nvPr/>
        </p:nvGrpSpPr>
        <p:grpSpPr>
          <a:xfrm>
            <a:off x="4858968" y="1532275"/>
            <a:ext cx="356221" cy="354973"/>
            <a:chOff x="-13947000" y="3212800"/>
            <a:chExt cx="353675" cy="352400"/>
          </a:xfrm>
        </p:grpSpPr>
        <p:sp>
          <p:nvSpPr>
            <p:cNvPr id="9803" name="Google Shape;9803;p86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86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5" name="Google Shape;9805;p86"/>
          <p:cNvGrpSpPr/>
          <p:nvPr/>
        </p:nvGrpSpPr>
        <p:grpSpPr>
          <a:xfrm>
            <a:off x="4858981" y="1973145"/>
            <a:ext cx="356196" cy="354670"/>
            <a:chOff x="-13946200" y="3647075"/>
            <a:chExt cx="353650" cy="352100"/>
          </a:xfrm>
        </p:grpSpPr>
        <p:sp>
          <p:nvSpPr>
            <p:cNvPr id="9806" name="Google Shape;9806;p86"/>
            <p:cNvSpPr/>
            <p:nvPr/>
          </p:nvSpPr>
          <p:spPr>
            <a:xfrm>
              <a:off x="-13717000" y="3647075"/>
              <a:ext cx="124450" cy="144150"/>
            </a:xfrm>
            <a:custGeom>
              <a:avLst/>
              <a:gdLst/>
              <a:ahLst/>
              <a:cxnLst/>
              <a:rect l="l" t="t" r="r" b="b"/>
              <a:pathLst>
                <a:path w="4978" h="5766" extrusionOk="0">
                  <a:moveTo>
                    <a:pt x="0" y="1"/>
                  </a:moveTo>
                  <a:lnTo>
                    <a:pt x="0" y="2868"/>
                  </a:lnTo>
                  <a:cubicBezTo>
                    <a:pt x="0" y="4317"/>
                    <a:pt x="1103" y="5514"/>
                    <a:pt x="2489" y="5703"/>
                  </a:cubicBezTo>
                  <a:cubicBezTo>
                    <a:pt x="1985" y="5167"/>
                    <a:pt x="1670" y="4474"/>
                    <a:pt x="1670" y="3687"/>
                  </a:cubicBezTo>
                  <a:lnTo>
                    <a:pt x="1670" y="2017"/>
                  </a:lnTo>
                  <a:cubicBezTo>
                    <a:pt x="1670" y="1796"/>
                    <a:pt x="1859" y="1607"/>
                    <a:pt x="2079" y="1607"/>
                  </a:cubicBezTo>
                  <a:cubicBezTo>
                    <a:pt x="2268" y="1607"/>
                    <a:pt x="2489" y="1796"/>
                    <a:pt x="2489" y="2017"/>
                  </a:cubicBezTo>
                  <a:lnTo>
                    <a:pt x="2489" y="3687"/>
                  </a:lnTo>
                  <a:cubicBezTo>
                    <a:pt x="2489" y="4821"/>
                    <a:pt x="3434" y="5766"/>
                    <a:pt x="4568" y="5766"/>
                  </a:cubicBezTo>
                  <a:lnTo>
                    <a:pt x="4978" y="5766"/>
                  </a:lnTo>
                  <a:lnTo>
                    <a:pt x="4978" y="379"/>
                  </a:lnTo>
                  <a:cubicBezTo>
                    <a:pt x="4978" y="127"/>
                    <a:pt x="4789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86"/>
            <p:cNvSpPr/>
            <p:nvPr/>
          </p:nvSpPr>
          <p:spPr>
            <a:xfrm>
              <a:off x="-13801275" y="3647075"/>
              <a:ext cx="63025" cy="61075"/>
            </a:xfrm>
            <a:custGeom>
              <a:avLst/>
              <a:gdLst/>
              <a:ahLst/>
              <a:cxnLst/>
              <a:rect l="l" t="t" r="r" b="b"/>
              <a:pathLst>
                <a:path w="2521" h="2443" extrusionOk="0">
                  <a:moveTo>
                    <a:pt x="0" y="1"/>
                  </a:moveTo>
                  <a:lnTo>
                    <a:pt x="0" y="2017"/>
                  </a:lnTo>
                  <a:cubicBezTo>
                    <a:pt x="347" y="2300"/>
                    <a:pt x="796" y="2442"/>
                    <a:pt x="1248" y="2442"/>
                  </a:cubicBezTo>
                  <a:cubicBezTo>
                    <a:pt x="1701" y="2442"/>
                    <a:pt x="2158" y="2300"/>
                    <a:pt x="2520" y="2017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86"/>
            <p:cNvSpPr/>
            <p:nvPr/>
          </p:nvSpPr>
          <p:spPr>
            <a:xfrm>
              <a:off x="-13946200" y="3647075"/>
              <a:ext cx="124450" cy="143400"/>
            </a:xfrm>
            <a:custGeom>
              <a:avLst/>
              <a:gdLst/>
              <a:ahLst/>
              <a:cxnLst/>
              <a:rect l="l" t="t" r="r" b="b"/>
              <a:pathLst>
                <a:path w="4978" h="5736" extrusionOk="0">
                  <a:moveTo>
                    <a:pt x="441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5734"/>
                  </a:lnTo>
                  <a:lnTo>
                    <a:pt x="441" y="5734"/>
                  </a:lnTo>
                  <a:cubicBezTo>
                    <a:pt x="460" y="5735"/>
                    <a:pt x="478" y="5735"/>
                    <a:pt x="496" y="5735"/>
                  </a:cubicBezTo>
                  <a:cubicBezTo>
                    <a:pt x="1605" y="5735"/>
                    <a:pt x="2489" y="4802"/>
                    <a:pt x="2489" y="3687"/>
                  </a:cubicBezTo>
                  <a:lnTo>
                    <a:pt x="2489" y="2048"/>
                  </a:lnTo>
                  <a:cubicBezTo>
                    <a:pt x="2489" y="1796"/>
                    <a:pt x="2678" y="1607"/>
                    <a:pt x="2867" y="1607"/>
                  </a:cubicBezTo>
                  <a:cubicBezTo>
                    <a:pt x="3119" y="1607"/>
                    <a:pt x="3308" y="1796"/>
                    <a:pt x="3308" y="2048"/>
                  </a:cubicBezTo>
                  <a:lnTo>
                    <a:pt x="3308" y="3687"/>
                  </a:lnTo>
                  <a:cubicBezTo>
                    <a:pt x="3308" y="4474"/>
                    <a:pt x="2993" y="5199"/>
                    <a:pt x="2489" y="5703"/>
                  </a:cubicBezTo>
                  <a:cubicBezTo>
                    <a:pt x="3907" y="5514"/>
                    <a:pt x="4978" y="4317"/>
                    <a:pt x="4978" y="2868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86"/>
            <p:cNvSpPr/>
            <p:nvPr/>
          </p:nvSpPr>
          <p:spPr>
            <a:xfrm>
              <a:off x="-13946200" y="3873900"/>
              <a:ext cx="352875" cy="125275"/>
            </a:xfrm>
            <a:custGeom>
              <a:avLst/>
              <a:gdLst/>
              <a:ahLst/>
              <a:cxnLst/>
              <a:rect l="l" t="t" r="r" b="b"/>
              <a:pathLst>
                <a:path w="14115" h="5011" extrusionOk="0">
                  <a:moveTo>
                    <a:pt x="4915" y="1"/>
                  </a:moveTo>
                  <a:lnTo>
                    <a:pt x="5766" y="1639"/>
                  </a:lnTo>
                  <a:cubicBezTo>
                    <a:pt x="5829" y="1797"/>
                    <a:pt x="5797" y="1986"/>
                    <a:pt x="5671" y="2112"/>
                  </a:cubicBezTo>
                  <a:cubicBezTo>
                    <a:pt x="5388" y="2332"/>
                    <a:pt x="5072" y="2458"/>
                    <a:pt x="4726" y="2458"/>
                  </a:cubicBezTo>
                  <a:cubicBezTo>
                    <a:pt x="4253" y="2458"/>
                    <a:pt x="3812" y="2206"/>
                    <a:pt x="3560" y="1828"/>
                  </a:cubicBezTo>
                  <a:cubicBezTo>
                    <a:pt x="3434" y="1671"/>
                    <a:pt x="3245" y="1592"/>
                    <a:pt x="3056" y="1592"/>
                  </a:cubicBezTo>
                  <a:cubicBezTo>
                    <a:pt x="2867" y="1592"/>
                    <a:pt x="2678" y="1671"/>
                    <a:pt x="2552" y="1828"/>
                  </a:cubicBezTo>
                  <a:cubicBezTo>
                    <a:pt x="2289" y="2214"/>
                    <a:pt x="1845" y="2411"/>
                    <a:pt x="1397" y="2411"/>
                  </a:cubicBezTo>
                  <a:cubicBezTo>
                    <a:pt x="931" y="2411"/>
                    <a:pt x="462" y="2199"/>
                    <a:pt x="189" y="1765"/>
                  </a:cubicBezTo>
                  <a:cubicBezTo>
                    <a:pt x="158" y="1702"/>
                    <a:pt x="95" y="1671"/>
                    <a:pt x="0" y="1608"/>
                  </a:cubicBezTo>
                  <a:lnTo>
                    <a:pt x="0" y="4569"/>
                  </a:lnTo>
                  <a:cubicBezTo>
                    <a:pt x="0" y="4821"/>
                    <a:pt x="189" y="5010"/>
                    <a:pt x="441" y="5010"/>
                  </a:cubicBezTo>
                  <a:lnTo>
                    <a:pt x="13705" y="5010"/>
                  </a:lnTo>
                  <a:cubicBezTo>
                    <a:pt x="13957" y="5010"/>
                    <a:pt x="14114" y="4821"/>
                    <a:pt x="14114" y="4569"/>
                  </a:cubicBezTo>
                  <a:lnTo>
                    <a:pt x="14114" y="1608"/>
                  </a:lnTo>
                  <a:cubicBezTo>
                    <a:pt x="14020" y="1671"/>
                    <a:pt x="13957" y="1702"/>
                    <a:pt x="13894" y="1765"/>
                  </a:cubicBezTo>
                  <a:cubicBezTo>
                    <a:pt x="13637" y="2199"/>
                    <a:pt x="13176" y="2411"/>
                    <a:pt x="12710" y="2411"/>
                  </a:cubicBezTo>
                  <a:cubicBezTo>
                    <a:pt x="12261" y="2411"/>
                    <a:pt x="11809" y="2214"/>
                    <a:pt x="11531" y="1828"/>
                  </a:cubicBezTo>
                  <a:cubicBezTo>
                    <a:pt x="11421" y="1671"/>
                    <a:pt x="11240" y="1592"/>
                    <a:pt x="11054" y="1592"/>
                  </a:cubicBezTo>
                  <a:cubicBezTo>
                    <a:pt x="10869" y="1592"/>
                    <a:pt x="10680" y="1671"/>
                    <a:pt x="10554" y="1828"/>
                  </a:cubicBezTo>
                  <a:cubicBezTo>
                    <a:pt x="10271" y="2206"/>
                    <a:pt x="9861" y="2458"/>
                    <a:pt x="9389" y="2458"/>
                  </a:cubicBezTo>
                  <a:cubicBezTo>
                    <a:pt x="9011" y="2458"/>
                    <a:pt x="8664" y="2332"/>
                    <a:pt x="8444" y="2112"/>
                  </a:cubicBezTo>
                  <a:cubicBezTo>
                    <a:pt x="8317" y="1986"/>
                    <a:pt x="8286" y="1797"/>
                    <a:pt x="8349" y="1639"/>
                  </a:cubicBezTo>
                  <a:lnTo>
                    <a:pt x="91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86"/>
            <p:cNvSpPr/>
            <p:nvPr/>
          </p:nvSpPr>
          <p:spPr>
            <a:xfrm>
              <a:off x="-13713850" y="3810125"/>
              <a:ext cx="120525" cy="105075"/>
            </a:xfrm>
            <a:custGeom>
              <a:avLst/>
              <a:gdLst/>
              <a:ahLst/>
              <a:cxnLst/>
              <a:rect l="l" t="t" r="r" b="b"/>
              <a:pathLst>
                <a:path w="4821" h="4203" extrusionOk="0">
                  <a:moveTo>
                    <a:pt x="2079" y="0"/>
                  </a:moveTo>
                  <a:lnTo>
                    <a:pt x="0" y="4190"/>
                  </a:lnTo>
                  <a:lnTo>
                    <a:pt x="189" y="4190"/>
                  </a:lnTo>
                  <a:cubicBezTo>
                    <a:pt x="378" y="4127"/>
                    <a:pt x="504" y="4064"/>
                    <a:pt x="599" y="3938"/>
                  </a:cubicBezTo>
                  <a:cubicBezTo>
                    <a:pt x="882" y="3529"/>
                    <a:pt x="1323" y="3324"/>
                    <a:pt x="1764" y="3324"/>
                  </a:cubicBezTo>
                  <a:cubicBezTo>
                    <a:pt x="2205" y="3324"/>
                    <a:pt x="2647" y="3529"/>
                    <a:pt x="2930" y="3938"/>
                  </a:cubicBezTo>
                  <a:cubicBezTo>
                    <a:pt x="3027" y="4099"/>
                    <a:pt x="3197" y="4202"/>
                    <a:pt x="3386" y="4202"/>
                  </a:cubicBezTo>
                  <a:cubicBezTo>
                    <a:pt x="3568" y="4202"/>
                    <a:pt x="3768" y="4107"/>
                    <a:pt x="3938" y="3875"/>
                  </a:cubicBezTo>
                  <a:cubicBezTo>
                    <a:pt x="4190" y="3560"/>
                    <a:pt x="4505" y="3403"/>
                    <a:pt x="4820" y="3308"/>
                  </a:cubicBezTo>
                  <a:lnTo>
                    <a:pt x="4820" y="95"/>
                  </a:lnTo>
                  <a:lnTo>
                    <a:pt x="2741" y="95"/>
                  </a:lnTo>
                  <a:cubicBezTo>
                    <a:pt x="2521" y="95"/>
                    <a:pt x="2332" y="32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86"/>
            <p:cNvSpPr/>
            <p:nvPr/>
          </p:nvSpPr>
          <p:spPr>
            <a:xfrm>
              <a:off x="-13946200" y="3810125"/>
              <a:ext cx="121300" cy="105175"/>
            </a:xfrm>
            <a:custGeom>
              <a:avLst/>
              <a:gdLst/>
              <a:ahLst/>
              <a:cxnLst/>
              <a:rect l="l" t="t" r="r" b="b"/>
              <a:pathLst>
                <a:path w="4852" h="4207" extrusionOk="0">
                  <a:moveTo>
                    <a:pt x="2773" y="0"/>
                  </a:moveTo>
                  <a:cubicBezTo>
                    <a:pt x="2521" y="32"/>
                    <a:pt x="2332" y="95"/>
                    <a:pt x="2080" y="95"/>
                  </a:cubicBezTo>
                  <a:lnTo>
                    <a:pt x="0" y="95"/>
                  </a:lnTo>
                  <a:lnTo>
                    <a:pt x="0" y="3340"/>
                  </a:lnTo>
                  <a:cubicBezTo>
                    <a:pt x="315" y="3434"/>
                    <a:pt x="630" y="3592"/>
                    <a:pt x="882" y="3907"/>
                  </a:cubicBezTo>
                  <a:cubicBezTo>
                    <a:pt x="1048" y="4118"/>
                    <a:pt x="1244" y="4206"/>
                    <a:pt x="1422" y="4206"/>
                  </a:cubicBezTo>
                  <a:cubicBezTo>
                    <a:pt x="1617" y="4206"/>
                    <a:pt x="1792" y="4102"/>
                    <a:pt x="1890" y="3938"/>
                  </a:cubicBezTo>
                  <a:cubicBezTo>
                    <a:pt x="2174" y="3529"/>
                    <a:pt x="2615" y="3324"/>
                    <a:pt x="3056" y="3324"/>
                  </a:cubicBezTo>
                  <a:cubicBezTo>
                    <a:pt x="3497" y="3324"/>
                    <a:pt x="3938" y="3529"/>
                    <a:pt x="4222" y="3938"/>
                  </a:cubicBezTo>
                  <a:cubicBezTo>
                    <a:pt x="4285" y="4096"/>
                    <a:pt x="4442" y="4190"/>
                    <a:pt x="4663" y="4190"/>
                  </a:cubicBezTo>
                  <a:lnTo>
                    <a:pt x="4852" y="419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2" name="Google Shape;9812;p86"/>
          <p:cNvSpPr/>
          <p:nvPr/>
        </p:nvSpPr>
        <p:spPr>
          <a:xfrm>
            <a:off x="4902088" y="2417809"/>
            <a:ext cx="271340" cy="353864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3" name="Google Shape;9813;p86"/>
          <p:cNvGrpSpPr/>
          <p:nvPr/>
        </p:nvGrpSpPr>
        <p:grpSpPr>
          <a:xfrm>
            <a:off x="6642374" y="1532628"/>
            <a:ext cx="357002" cy="354267"/>
            <a:chOff x="-12163025" y="3214275"/>
            <a:chExt cx="354450" cy="351700"/>
          </a:xfrm>
        </p:grpSpPr>
        <p:sp>
          <p:nvSpPr>
            <p:cNvPr id="9814" name="Google Shape;9814;p86"/>
            <p:cNvSpPr/>
            <p:nvPr/>
          </p:nvSpPr>
          <p:spPr>
            <a:xfrm>
              <a:off x="-12163025" y="3214275"/>
              <a:ext cx="354450" cy="165025"/>
            </a:xfrm>
            <a:custGeom>
              <a:avLst/>
              <a:gdLst/>
              <a:ahLst/>
              <a:cxnLst/>
              <a:rect l="l" t="t" r="r" b="b"/>
              <a:pathLst>
                <a:path w="14178" h="6601" extrusionOk="0">
                  <a:moveTo>
                    <a:pt x="10271" y="1812"/>
                  </a:moveTo>
                  <a:cubicBezTo>
                    <a:pt x="10649" y="1812"/>
                    <a:pt x="10996" y="1844"/>
                    <a:pt x="11342" y="1970"/>
                  </a:cubicBezTo>
                  <a:cubicBezTo>
                    <a:pt x="11626" y="2064"/>
                    <a:pt x="11846" y="2096"/>
                    <a:pt x="12130" y="2096"/>
                  </a:cubicBezTo>
                  <a:cubicBezTo>
                    <a:pt x="12350" y="2096"/>
                    <a:pt x="12508" y="2285"/>
                    <a:pt x="12508" y="2505"/>
                  </a:cubicBezTo>
                  <a:lnTo>
                    <a:pt x="12508" y="2820"/>
                  </a:lnTo>
                  <a:cubicBezTo>
                    <a:pt x="12508" y="3955"/>
                    <a:pt x="11563" y="4900"/>
                    <a:pt x="10429" y="4900"/>
                  </a:cubicBezTo>
                  <a:lnTo>
                    <a:pt x="9767" y="4900"/>
                  </a:lnTo>
                  <a:cubicBezTo>
                    <a:pt x="9105" y="4900"/>
                    <a:pt x="8507" y="4553"/>
                    <a:pt x="8192" y="3923"/>
                  </a:cubicBezTo>
                  <a:lnTo>
                    <a:pt x="7908" y="3324"/>
                  </a:lnTo>
                  <a:cubicBezTo>
                    <a:pt x="7877" y="3198"/>
                    <a:pt x="7908" y="3041"/>
                    <a:pt x="8034" y="2883"/>
                  </a:cubicBezTo>
                  <a:lnTo>
                    <a:pt x="8349" y="2568"/>
                  </a:lnTo>
                  <a:cubicBezTo>
                    <a:pt x="8979" y="1938"/>
                    <a:pt x="9735" y="1812"/>
                    <a:pt x="10271" y="1812"/>
                  </a:cubicBezTo>
                  <a:close/>
                  <a:moveTo>
                    <a:pt x="3939" y="1844"/>
                  </a:moveTo>
                  <a:cubicBezTo>
                    <a:pt x="4474" y="1844"/>
                    <a:pt x="5262" y="1970"/>
                    <a:pt x="5892" y="2600"/>
                  </a:cubicBezTo>
                  <a:lnTo>
                    <a:pt x="6207" y="2915"/>
                  </a:lnTo>
                  <a:cubicBezTo>
                    <a:pt x="6333" y="3041"/>
                    <a:pt x="6364" y="3230"/>
                    <a:pt x="6301" y="3387"/>
                  </a:cubicBezTo>
                  <a:lnTo>
                    <a:pt x="6018" y="3986"/>
                  </a:lnTo>
                  <a:cubicBezTo>
                    <a:pt x="5703" y="4585"/>
                    <a:pt x="5104" y="4963"/>
                    <a:pt x="4443" y="4963"/>
                  </a:cubicBezTo>
                  <a:lnTo>
                    <a:pt x="3781" y="4963"/>
                  </a:lnTo>
                  <a:cubicBezTo>
                    <a:pt x="2647" y="4963"/>
                    <a:pt x="1702" y="4018"/>
                    <a:pt x="1702" y="2883"/>
                  </a:cubicBezTo>
                  <a:lnTo>
                    <a:pt x="1702" y="2537"/>
                  </a:lnTo>
                  <a:lnTo>
                    <a:pt x="1733" y="2537"/>
                  </a:lnTo>
                  <a:cubicBezTo>
                    <a:pt x="1733" y="2285"/>
                    <a:pt x="1891" y="2127"/>
                    <a:pt x="2111" y="2127"/>
                  </a:cubicBezTo>
                  <a:cubicBezTo>
                    <a:pt x="2395" y="2127"/>
                    <a:pt x="2678" y="2096"/>
                    <a:pt x="2899" y="2001"/>
                  </a:cubicBezTo>
                  <a:cubicBezTo>
                    <a:pt x="3277" y="1907"/>
                    <a:pt x="3623" y="1844"/>
                    <a:pt x="3939" y="1844"/>
                  </a:cubicBezTo>
                  <a:close/>
                  <a:moveTo>
                    <a:pt x="13784" y="1"/>
                  </a:moveTo>
                  <a:cubicBezTo>
                    <a:pt x="13713" y="1"/>
                    <a:pt x="13642" y="16"/>
                    <a:pt x="13579" y="48"/>
                  </a:cubicBezTo>
                  <a:lnTo>
                    <a:pt x="13043" y="331"/>
                  </a:lnTo>
                  <a:cubicBezTo>
                    <a:pt x="12798" y="445"/>
                    <a:pt x="12552" y="502"/>
                    <a:pt x="12299" y="502"/>
                  </a:cubicBezTo>
                  <a:cubicBezTo>
                    <a:pt x="12131" y="502"/>
                    <a:pt x="11960" y="476"/>
                    <a:pt x="11783" y="426"/>
                  </a:cubicBezTo>
                  <a:cubicBezTo>
                    <a:pt x="11291" y="283"/>
                    <a:pt x="10793" y="213"/>
                    <a:pt x="10307" y="213"/>
                  </a:cubicBezTo>
                  <a:cubicBezTo>
                    <a:pt x="9083" y="213"/>
                    <a:pt x="7932" y="654"/>
                    <a:pt x="7121" y="1466"/>
                  </a:cubicBezTo>
                  <a:lnTo>
                    <a:pt x="7089" y="1497"/>
                  </a:lnTo>
                  <a:lnTo>
                    <a:pt x="7058" y="1466"/>
                  </a:lnTo>
                  <a:cubicBezTo>
                    <a:pt x="6246" y="654"/>
                    <a:pt x="5127" y="213"/>
                    <a:pt x="3898" y="213"/>
                  </a:cubicBezTo>
                  <a:cubicBezTo>
                    <a:pt x="3410" y="213"/>
                    <a:pt x="2905" y="283"/>
                    <a:pt x="2395" y="426"/>
                  </a:cubicBezTo>
                  <a:cubicBezTo>
                    <a:pt x="2231" y="476"/>
                    <a:pt x="2062" y="502"/>
                    <a:pt x="1892" y="502"/>
                  </a:cubicBezTo>
                  <a:cubicBezTo>
                    <a:pt x="1637" y="502"/>
                    <a:pt x="1380" y="445"/>
                    <a:pt x="1135" y="331"/>
                  </a:cubicBezTo>
                  <a:lnTo>
                    <a:pt x="599" y="48"/>
                  </a:lnTo>
                  <a:cubicBezTo>
                    <a:pt x="546" y="21"/>
                    <a:pt x="487" y="12"/>
                    <a:pt x="427" y="12"/>
                  </a:cubicBezTo>
                  <a:cubicBezTo>
                    <a:pt x="345" y="12"/>
                    <a:pt x="262" y="30"/>
                    <a:pt x="189" y="48"/>
                  </a:cubicBezTo>
                  <a:cubicBezTo>
                    <a:pt x="95" y="111"/>
                    <a:pt x="0" y="237"/>
                    <a:pt x="0" y="394"/>
                  </a:cubicBezTo>
                  <a:lnTo>
                    <a:pt x="0" y="2883"/>
                  </a:lnTo>
                  <a:cubicBezTo>
                    <a:pt x="63" y="4931"/>
                    <a:pt x="1733" y="6601"/>
                    <a:pt x="3781" y="6601"/>
                  </a:cubicBezTo>
                  <a:lnTo>
                    <a:pt x="4443" y="6601"/>
                  </a:lnTo>
                  <a:cubicBezTo>
                    <a:pt x="5514" y="6601"/>
                    <a:pt x="6490" y="6128"/>
                    <a:pt x="7121" y="5278"/>
                  </a:cubicBezTo>
                  <a:cubicBezTo>
                    <a:pt x="7751" y="6128"/>
                    <a:pt x="8727" y="6601"/>
                    <a:pt x="9798" y="6601"/>
                  </a:cubicBezTo>
                  <a:lnTo>
                    <a:pt x="10460" y="6601"/>
                  </a:lnTo>
                  <a:cubicBezTo>
                    <a:pt x="12508" y="6601"/>
                    <a:pt x="14178" y="4931"/>
                    <a:pt x="14178" y="2883"/>
                  </a:cubicBezTo>
                  <a:lnTo>
                    <a:pt x="14178" y="394"/>
                  </a:lnTo>
                  <a:cubicBezTo>
                    <a:pt x="14178" y="237"/>
                    <a:pt x="14083" y="142"/>
                    <a:pt x="13989" y="48"/>
                  </a:cubicBezTo>
                  <a:cubicBezTo>
                    <a:pt x="13926" y="16"/>
                    <a:pt x="13855" y="1"/>
                    <a:pt x="137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86"/>
            <p:cNvSpPr/>
            <p:nvPr/>
          </p:nvSpPr>
          <p:spPr>
            <a:xfrm>
              <a:off x="-12161450" y="3503725"/>
              <a:ext cx="41775" cy="62250"/>
            </a:xfrm>
            <a:custGeom>
              <a:avLst/>
              <a:gdLst/>
              <a:ahLst/>
              <a:cxnLst/>
              <a:rect l="l" t="t" r="r" b="b"/>
              <a:pathLst>
                <a:path w="1671" h="2490" extrusionOk="0">
                  <a:moveTo>
                    <a:pt x="0" y="1"/>
                  </a:moveTo>
                  <a:lnTo>
                    <a:pt x="0" y="1670"/>
                  </a:lnTo>
                  <a:cubicBezTo>
                    <a:pt x="0" y="2143"/>
                    <a:pt x="378" y="2490"/>
                    <a:pt x="851" y="2490"/>
                  </a:cubicBezTo>
                  <a:cubicBezTo>
                    <a:pt x="1324" y="2490"/>
                    <a:pt x="1670" y="2143"/>
                    <a:pt x="1670" y="1670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86"/>
            <p:cNvSpPr/>
            <p:nvPr/>
          </p:nvSpPr>
          <p:spPr>
            <a:xfrm>
              <a:off x="-12161450" y="3350150"/>
              <a:ext cx="41775" cy="133125"/>
            </a:xfrm>
            <a:custGeom>
              <a:avLst/>
              <a:gdLst/>
              <a:ahLst/>
              <a:cxnLst/>
              <a:rect l="l" t="t" r="r" b="b"/>
              <a:pathLst>
                <a:path w="1671" h="5325" extrusionOk="0">
                  <a:moveTo>
                    <a:pt x="0" y="0"/>
                  </a:moveTo>
                  <a:lnTo>
                    <a:pt x="0" y="5325"/>
                  </a:lnTo>
                  <a:lnTo>
                    <a:pt x="1670" y="5325"/>
                  </a:lnTo>
                  <a:lnTo>
                    <a:pt x="1670" y="1481"/>
                  </a:lnTo>
                  <a:cubicBezTo>
                    <a:pt x="1009" y="1103"/>
                    <a:pt x="441" y="63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7" name="Google Shape;9817;p86"/>
          <p:cNvGrpSpPr/>
          <p:nvPr/>
        </p:nvGrpSpPr>
        <p:grpSpPr>
          <a:xfrm>
            <a:off x="6643154" y="1972365"/>
            <a:ext cx="355441" cy="356232"/>
            <a:chOff x="-12160675" y="3647875"/>
            <a:chExt cx="352900" cy="353650"/>
          </a:xfrm>
        </p:grpSpPr>
        <p:sp>
          <p:nvSpPr>
            <p:cNvPr id="9818" name="Google Shape;9818;p86"/>
            <p:cNvSpPr/>
            <p:nvPr/>
          </p:nvSpPr>
          <p:spPr>
            <a:xfrm>
              <a:off x="-12059850" y="3958975"/>
              <a:ext cx="149675" cy="42550"/>
            </a:xfrm>
            <a:custGeom>
              <a:avLst/>
              <a:gdLst/>
              <a:ahLst/>
              <a:cxnLst/>
              <a:rect l="l" t="t" r="r" b="b"/>
              <a:pathLst>
                <a:path w="5987" h="1702" extrusionOk="0">
                  <a:moveTo>
                    <a:pt x="1" y="0"/>
                  </a:moveTo>
                  <a:lnTo>
                    <a:pt x="1009" y="1481"/>
                  </a:lnTo>
                  <a:cubicBezTo>
                    <a:pt x="1072" y="1607"/>
                    <a:pt x="1198" y="1702"/>
                    <a:pt x="1355" y="1702"/>
                  </a:cubicBezTo>
                  <a:lnTo>
                    <a:pt x="4663" y="1702"/>
                  </a:lnTo>
                  <a:cubicBezTo>
                    <a:pt x="4821" y="1702"/>
                    <a:pt x="4947" y="1607"/>
                    <a:pt x="5010" y="1481"/>
                  </a:cubicBezTo>
                  <a:lnTo>
                    <a:pt x="59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86"/>
            <p:cNvSpPr/>
            <p:nvPr/>
          </p:nvSpPr>
          <p:spPr>
            <a:xfrm>
              <a:off x="-11850350" y="3749475"/>
              <a:ext cx="42575" cy="149675"/>
            </a:xfrm>
            <a:custGeom>
              <a:avLst/>
              <a:gdLst/>
              <a:ahLst/>
              <a:cxnLst/>
              <a:rect l="l" t="t" r="r" b="b"/>
              <a:pathLst>
                <a:path w="1703" h="5987" extrusionOk="0">
                  <a:moveTo>
                    <a:pt x="1" y="0"/>
                  </a:moveTo>
                  <a:lnTo>
                    <a:pt x="1" y="5986"/>
                  </a:lnTo>
                  <a:lnTo>
                    <a:pt x="1513" y="4978"/>
                  </a:lnTo>
                  <a:cubicBezTo>
                    <a:pt x="1639" y="4915"/>
                    <a:pt x="1702" y="4789"/>
                    <a:pt x="1702" y="4631"/>
                  </a:cubicBezTo>
                  <a:lnTo>
                    <a:pt x="1702" y="1323"/>
                  </a:lnTo>
                  <a:cubicBezTo>
                    <a:pt x="1702" y="1166"/>
                    <a:pt x="1639" y="1040"/>
                    <a:pt x="1513" y="9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86"/>
            <p:cNvSpPr/>
            <p:nvPr/>
          </p:nvSpPr>
          <p:spPr>
            <a:xfrm>
              <a:off x="-12059850" y="3647875"/>
              <a:ext cx="148875" cy="42550"/>
            </a:xfrm>
            <a:custGeom>
              <a:avLst/>
              <a:gdLst/>
              <a:ahLst/>
              <a:cxnLst/>
              <a:rect l="l" t="t" r="r" b="b"/>
              <a:pathLst>
                <a:path w="5955" h="1702" extrusionOk="0">
                  <a:moveTo>
                    <a:pt x="1355" y="0"/>
                  </a:moveTo>
                  <a:cubicBezTo>
                    <a:pt x="1198" y="0"/>
                    <a:pt x="1072" y="63"/>
                    <a:pt x="977" y="189"/>
                  </a:cubicBezTo>
                  <a:lnTo>
                    <a:pt x="1" y="1701"/>
                  </a:lnTo>
                  <a:lnTo>
                    <a:pt x="5955" y="1701"/>
                  </a:lnTo>
                  <a:lnTo>
                    <a:pt x="4978" y="189"/>
                  </a:lnTo>
                  <a:cubicBezTo>
                    <a:pt x="4947" y="63"/>
                    <a:pt x="4821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86"/>
            <p:cNvSpPr/>
            <p:nvPr/>
          </p:nvSpPr>
          <p:spPr>
            <a:xfrm>
              <a:off x="-12160675" y="3750250"/>
              <a:ext cx="41775" cy="148900"/>
            </a:xfrm>
            <a:custGeom>
              <a:avLst/>
              <a:gdLst/>
              <a:ahLst/>
              <a:cxnLst/>
              <a:rect l="l" t="t" r="r" b="b"/>
              <a:pathLst>
                <a:path w="1671" h="5956" extrusionOk="0">
                  <a:moveTo>
                    <a:pt x="1671" y="1"/>
                  </a:moveTo>
                  <a:lnTo>
                    <a:pt x="190" y="977"/>
                  </a:lnTo>
                  <a:cubicBezTo>
                    <a:pt x="64" y="1040"/>
                    <a:pt x="1" y="1166"/>
                    <a:pt x="1" y="1324"/>
                  </a:cubicBezTo>
                  <a:lnTo>
                    <a:pt x="1" y="4632"/>
                  </a:lnTo>
                  <a:cubicBezTo>
                    <a:pt x="1" y="4789"/>
                    <a:pt x="64" y="4915"/>
                    <a:pt x="190" y="4978"/>
                  </a:cubicBezTo>
                  <a:lnTo>
                    <a:pt x="1671" y="5955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86"/>
            <p:cNvSpPr/>
            <p:nvPr/>
          </p:nvSpPr>
          <p:spPr>
            <a:xfrm>
              <a:off x="-12099225" y="3710875"/>
              <a:ext cx="228425" cy="226200"/>
            </a:xfrm>
            <a:custGeom>
              <a:avLst/>
              <a:gdLst/>
              <a:ahLst/>
              <a:cxnLst/>
              <a:rect l="l" t="t" r="r" b="b"/>
              <a:pathLst>
                <a:path w="9137" h="9048" extrusionOk="0">
                  <a:moveTo>
                    <a:pt x="4569" y="820"/>
                  </a:moveTo>
                  <a:cubicBezTo>
                    <a:pt x="6616" y="820"/>
                    <a:pt x="8318" y="2489"/>
                    <a:pt x="8318" y="4537"/>
                  </a:cubicBezTo>
                  <a:cubicBezTo>
                    <a:pt x="8318" y="6553"/>
                    <a:pt x="6616" y="8255"/>
                    <a:pt x="4569" y="8255"/>
                  </a:cubicBezTo>
                  <a:cubicBezTo>
                    <a:pt x="2521" y="8255"/>
                    <a:pt x="882" y="6616"/>
                    <a:pt x="882" y="4537"/>
                  </a:cubicBezTo>
                  <a:cubicBezTo>
                    <a:pt x="882" y="2426"/>
                    <a:pt x="2521" y="820"/>
                    <a:pt x="4569" y="820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29"/>
                  </a:cubicBezTo>
                  <a:lnTo>
                    <a:pt x="0" y="7845"/>
                  </a:lnTo>
                  <a:cubicBezTo>
                    <a:pt x="0" y="8507"/>
                    <a:pt x="567" y="9042"/>
                    <a:pt x="1260" y="9042"/>
                  </a:cubicBezTo>
                  <a:lnTo>
                    <a:pt x="7877" y="9042"/>
                  </a:lnTo>
                  <a:cubicBezTo>
                    <a:pt x="7910" y="9046"/>
                    <a:pt x="7944" y="9047"/>
                    <a:pt x="7977" y="9047"/>
                  </a:cubicBezTo>
                  <a:cubicBezTo>
                    <a:pt x="8598" y="9047"/>
                    <a:pt x="9137" y="8503"/>
                    <a:pt x="9137" y="7845"/>
                  </a:cubicBezTo>
                  <a:lnTo>
                    <a:pt x="9137" y="1229"/>
                  </a:lnTo>
                  <a:cubicBezTo>
                    <a:pt x="9137" y="536"/>
                    <a:pt x="8601" y="0"/>
                    <a:pt x="7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86"/>
            <p:cNvSpPr/>
            <p:nvPr/>
          </p:nvSpPr>
          <p:spPr>
            <a:xfrm>
              <a:off x="-12056700" y="37518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68" y="788"/>
                  </a:moveTo>
                  <a:cubicBezTo>
                    <a:pt x="4033" y="788"/>
                    <a:pt x="4947" y="1733"/>
                    <a:pt x="4947" y="2899"/>
                  </a:cubicBezTo>
                  <a:cubicBezTo>
                    <a:pt x="4947" y="4033"/>
                    <a:pt x="4033" y="4978"/>
                    <a:pt x="2868" y="4978"/>
                  </a:cubicBezTo>
                  <a:cubicBezTo>
                    <a:pt x="1733" y="4978"/>
                    <a:pt x="788" y="4033"/>
                    <a:pt x="788" y="2899"/>
                  </a:cubicBezTo>
                  <a:cubicBezTo>
                    <a:pt x="788" y="1733"/>
                    <a:pt x="1733" y="788"/>
                    <a:pt x="2868" y="788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324"/>
                    <a:pt x="1" y="2899"/>
                  </a:cubicBezTo>
                  <a:cubicBezTo>
                    <a:pt x="1" y="4506"/>
                    <a:pt x="1292" y="5798"/>
                    <a:pt x="2868" y="5798"/>
                  </a:cubicBezTo>
                  <a:cubicBezTo>
                    <a:pt x="4474" y="5798"/>
                    <a:pt x="5797" y="4506"/>
                    <a:pt x="5797" y="2899"/>
                  </a:cubicBezTo>
                  <a:cubicBezTo>
                    <a:pt x="5797" y="1324"/>
                    <a:pt x="4474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86"/>
            <p:cNvSpPr/>
            <p:nvPr/>
          </p:nvSpPr>
          <p:spPr>
            <a:xfrm>
              <a:off x="-12016525" y="3792775"/>
              <a:ext cx="63025" cy="63050"/>
            </a:xfrm>
            <a:custGeom>
              <a:avLst/>
              <a:gdLst/>
              <a:ahLst/>
              <a:cxnLst/>
              <a:rect l="l" t="t" r="r" b="b"/>
              <a:pathLst>
                <a:path w="2521" h="2522" extrusionOk="0">
                  <a:moveTo>
                    <a:pt x="1261" y="1"/>
                  </a:moveTo>
                  <a:cubicBezTo>
                    <a:pt x="567" y="1"/>
                    <a:pt x="0" y="537"/>
                    <a:pt x="0" y="1261"/>
                  </a:cubicBezTo>
                  <a:cubicBezTo>
                    <a:pt x="0" y="1954"/>
                    <a:pt x="567" y="2521"/>
                    <a:pt x="1261" y="2521"/>
                  </a:cubicBezTo>
                  <a:cubicBezTo>
                    <a:pt x="1954" y="2521"/>
                    <a:pt x="2521" y="1954"/>
                    <a:pt x="2521" y="1261"/>
                  </a:cubicBezTo>
                  <a:cubicBezTo>
                    <a:pt x="2521" y="537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5" name="Google Shape;9825;p86"/>
          <p:cNvGrpSpPr/>
          <p:nvPr/>
        </p:nvGrpSpPr>
        <p:grpSpPr>
          <a:xfrm>
            <a:off x="6653870" y="2416821"/>
            <a:ext cx="354635" cy="356232"/>
            <a:chOff x="-12160675" y="4081850"/>
            <a:chExt cx="352100" cy="353650"/>
          </a:xfrm>
        </p:grpSpPr>
        <p:sp>
          <p:nvSpPr>
            <p:cNvPr id="9826" name="Google Shape;9826;p86"/>
            <p:cNvSpPr/>
            <p:nvPr/>
          </p:nvSpPr>
          <p:spPr>
            <a:xfrm>
              <a:off x="-12014950" y="4081850"/>
              <a:ext cx="61450" cy="62275"/>
            </a:xfrm>
            <a:custGeom>
              <a:avLst/>
              <a:gdLst/>
              <a:ahLst/>
              <a:cxnLst/>
              <a:rect l="l" t="t" r="r" b="b"/>
              <a:pathLst>
                <a:path w="2458" h="2491" extrusionOk="0">
                  <a:moveTo>
                    <a:pt x="1198" y="0"/>
                  </a:moveTo>
                  <a:cubicBezTo>
                    <a:pt x="536" y="0"/>
                    <a:pt x="0" y="599"/>
                    <a:pt x="0" y="1260"/>
                  </a:cubicBezTo>
                  <a:cubicBezTo>
                    <a:pt x="0" y="1922"/>
                    <a:pt x="536" y="2489"/>
                    <a:pt x="1198" y="2489"/>
                  </a:cubicBezTo>
                  <a:cubicBezTo>
                    <a:pt x="1216" y="2490"/>
                    <a:pt x="1235" y="2490"/>
                    <a:pt x="1253" y="2490"/>
                  </a:cubicBezTo>
                  <a:cubicBezTo>
                    <a:pt x="1892" y="2490"/>
                    <a:pt x="2458" y="1965"/>
                    <a:pt x="2458" y="1260"/>
                  </a:cubicBezTo>
                  <a:cubicBezTo>
                    <a:pt x="2458" y="599"/>
                    <a:pt x="1922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86"/>
            <p:cNvSpPr/>
            <p:nvPr/>
          </p:nvSpPr>
          <p:spPr>
            <a:xfrm>
              <a:off x="-12077175" y="4352000"/>
              <a:ext cx="186700" cy="83500"/>
            </a:xfrm>
            <a:custGeom>
              <a:avLst/>
              <a:gdLst/>
              <a:ahLst/>
              <a:cxnLst/>
              <a:rect l="l" t="t" r="r" b="b"/>
              <a:pathLst>
                <a:path w="7468" h="3340" extrusionOk="0">
                  <a:moveTo>
                    <a:pt x="1639" y="0"/>
                  </a:moveTo>
                  <a:cubicBezTo>
                    <a:pt x="1166" y="0"/>
                    <a:pt x="820" y="347"/>
                    <a:pt x="820" y="819"/>
                  </a:cubicBezTo>
                  <a:lnTo>
                    <a:pt x="820" y="1670"/>
                  </a:lnTo>
                  <a:cubicBezTo>
                    <a:pt x="347" y="1670"/>
                    <a:pt x="0" y="2048"/>
                    <a:pt x="0" y="2521"/>
                  </a:cubicBezTo>
                  <a:lnTo>
                    <a:pt x="0" y="2899"/>
                  </a:lnTo>
                  <a:cubicBezTo>
                    <a:pt x="0" y="3151"/>
                    <a:pt x="189" y="3340"/>
                    <a:pt x="410" y="3340"/>
                  </a:cubicBezTo>
                  <a:lnTo>
                    <a:pt x="7026" y="3340"/>
                  </a:lnTo>
                  <a:cubicBezTo>
                    <a:pt x="7278" y="3340"/>
                    <a:pt x="7467" y="3151"/>
                    <a:pt x="7467" y="2899"/>
                  </a:cubicBezTo>
                  <a:lnTo>
                    <a:pt x="7467" y="2521"/>
                  </a:lnTo>
                  <a:cubicBezTo>
                    <a:pt x="7467" y="2048"/>
                    <a:pt x="7121" y="1670"/>
                    <a:pt x="6648" y="1670"/>
                  </a:cubicBezTo>
                  <a:lnTo>
                    <a:pt x="6648" y="819"/>
                  </a:lnTo>
                  <a:cubicBezTo>
                    <a:pt x="6616" y="347"/>
                    <a:pt x="6207" y="0"/>
                    <a:pt x="5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86"/>
            <p:cNvSpPr/>
            <p:nvPr/>
          </p:nvSpPr>
          <p:spPr>
            <a:xfrm>
              <a:off x="-11911775" y="4186000"/>
              <a:ext cx="103200" cy="101425"/>
            </a:xfrm>
            <a:custGeom>
              <a:avLst/>
              <a:gdLst/>
              <a:ahLst/>
              <a:cxnLst/>
              <a:rect l="l" t="t" r="r" b="b"/>
              <a:pathLst>
                <a:path w="4128" h="4057" extrusionOk="0">
                  <a:moveTo>
                    <a:pt x="2060" y="1"/>
                  </a:moveTo>
                  <a:cubicBezTo>
                    <a:pt x="1914" y="1"/>
                    <a:pt x="1765" y="72"/>
                    <a:pt x="1670" y="213"/>
                  </a:cubicBezTo>
                  <a:lnTo>
                    <a:pt x="1198" y="1190"/>
                  </a:lnTo>
                  <a:lnTo>
                    <a:pt x="221" y="1663"/>
                  </a:lnTo>
                  <a:cubicBezTo>
                    <a:pt x="63" y="1757"/>
                    <a:pt x="0" y="1852"/>
                    <a:pt x="0" y="2009"/>
                  </a:cubicBezTo>
                  <a:cubicBezTo>
                    <a:pt x="0" y="2167"/>
                    <a:pt x="63" y="2324"/>
                    <a:pt x="221" y="2356"/>
                  </a:cubicBezTo>
                  <a:lnTo>
                    <a:pt x="1198" y="2828"/>
                  </a:lnTo>
                  <a:lnTo>
                    <a:pt x="1670" y="3836"/>
                  </a:lnTo>
                  <a:cubicBezTo>
                    <a:pt x="1765" y="3994"/>
                    <a:pt x="1891" y="4057"/>
                    <a:pt x="2048" y="4057"/>
                  </a:cubicBezTo>
                  <a:cubicBezTo>
                    <a:pt x="2206" y="4057"/>
                    <a:pt x="2363" y="3994"/>
                    <a:pt x="2395" y="3836"/>
                  </a:cubicBezTo>
                  <a:lnTo>
                    <a:pt x="2867" y="2828"/>
                  </a:lnTo>
                  <a:lnTo>
                    <a:pt x="3907" y="2356"/>
                  </a:lnTo>
                  <a:cubicBezTo>
                    <a:pt x="4065" y="2293"/>
                    <a:pt x="4128" y="2167"/>
                    <a:pt x="4128" y="2009"/>
                  </a:cubicBezTo>
                  <a:cubicBezTo>
                    <a:pt x="4128" y="1852"/>
                    <a:pt x="4033" y="1757"/>
                    <a:pt x="3939" y="1663"/>
                  </a:cubicBezTo>
                  <a:lnTo>
                    <a:pt x="2899" y="1190"/>
                  </a:lnTo>
                  <a:lnTo>
                    <a:pt x="2426" y="213"/>
                  </a:lnTo>
                  <a:cubicBezTo>
                    <a:pt x="2348" y="72"/>
                    <a:pt x="2206" y="1"/>
                    <a:pt x="2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86"/>
            <p:cNvSpPr/>
            <p:nvPr/>
          </p:nvSpPr>
          <p:spPr>
            <a:xfrm>
              <a:off x="-12160675" y="4186000"/>
              <a:ext cx="104000" cy="101425"/>
            </a:xfrm>
            <a:custGeom>
              <a:avLst/>
              <a:gdLst/>
              <a:ahLst/>
              <a:cxnLst/>
              <a:rect l="l" t="t" r="r" b="b"/>
              <a:pathLst>
                <a:path w="4160" h="4057" extrusionOk="0">
                  <a:moveTo>
                    <a:pt x="2092" y="1"/>
                  </a:moveTo>
                  <a:cubicBezTo>
                    <a:pt x="1946" y="1"/>
                    <a:pt x="1797" y="72"/>
                    <a:pt x="1702" y="213"/>
                  </a:cubicBezTo>
                  <a:lnTo>
                    <a:pt x="1230" y="1190"/>
                  </a:lnTo>
                  <a:lnTo>
                    <a:pt x="221" y="1663"/>
                  </a:lnTo>
                  <a:cubicBezTo>
                    <a:pt x="64" y="1757"/>
                    <a:pt x="1" y="1852"/>
                    <a:pt x="1" y="2009"/>
                  </a:cubicBezTo>
                  <a:cubicBezTo>
                    <a:pt x="1" y="2167"/>
                    <a:pt x="64" y="2324"/>
                    <a:pt x="221" y="2387"/>
                  </a:cubicBezTo>
                  <a:lnTo>
                    <a:pt x="1230" y="2860"/>
                  </a:lnTo>
                  <a:lnTo>
                    <a:pt x="1702" y="3836"/>
                  </a:lnTo>
                  <a:cubicBezTo>
                    <a:pt x="1797" y="3994"/>
                    <a:pt x="1923" y="4057"/>
                    <a:pt x="2080" y="4057"/>
                  </a:cubicBezTo>
                  <a:cubicBezTo>
                    <a:pt x="2238" y="4057"/>
                    <a:pt x="2395" y="3994"/>
                    <a:pt x="2427" y="3836"/>
                  </a:cubicBezTo>
                  <a:lnTo>
                    <a:pt x="2899" y="2860"/>
                  </a:lnTo>
                  <a:lnTo>
                    <a:pt x="3876" y="2387"/>
                  </a:lnTo>
                  <a:cubicBezTo>
                    <a:pt x="4034" y="2324"/>
                    <a:pt x="4160" y="2167"/>
                    <a:pt x="4160" y="2009"/>
                  </a:cubicBezTo>
                  <a:cubicBezTo>
                    <a:pt x="4160" y="1852"/>
                    <a:pt x="4065" y="1694"/>
                    <a:pt x="3939" y="1663"/>
                  </a:cubicBezTo>
                  <a:lnTo>
                    <a:pt x="2931" y="1190"/>
                  </a:lnTo>
                  <a:lnTo>
                    <a:pt x="2458" y="213"/>
                  </a:lnTo>
                  <a:cubicBezTo>
                    <a:pt x="2380" y="72"/>
                    <a:pt x="2238" y="1"/>
                    <a:pt x="2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86"/>
            <p:cNvSpPr/>
            <p:nvPr/>
          </p:nvSpPr>
          <p:spPr>
            <a:xfrm>
              <a:off x="-12049600" y="4144075"/>
              <a:ext cx="127600" cy="67750"/>
            </a:xfrm>
            <a:custGeom>
              <a:avLst/>
              <a:gdLst/>
              <a:ahLst/>
              <a:cxnLst/>
              <a:rect l="l" t="t" r="r" b="b"/>
              <a:pathLst>
                <a:path w="5104" h="2710" extrusionOk="0">
                  <a:moveTo>
                    <a:pt x="851" y="0"/>
                  </a:moveTo>
                  <a:cubicBezTo>
                    <a:pt x="819" y="32"/>
                    <a:pt x="662" y="63"/>
                    <a:pt x="599" y="189"/>
                  </a:cubicBezTo>
                  <a:cubicBezTo>
                    <a:pt x="63" y="945"/>
                    <a:pt x="0" y="1890"/>
                    <a:pt x="347" y="2710"/>
                  </a:cubicBezTo>
                  <a:lnTo>
                    <a:pt x="2394" y="1670"/>
                  </a:lnTo>
                  <a:cubicBezTo>
                    <a:pt x="2426" y="1638"/>
                    <a:pt x="2521" y="1638"/>
                    <a:pt x="2552" y="1638"/>
                  </a:cubicBezTo>
                  <a:cubicBezTo>
                    <a:pt x="2647" y="1638"/>
                    <a:pt x="2678" y="1638"/>
                    <a:pt x="2710" y="1670"/>
                  </a:cubicBezTo>
                  <a:lnTo>
                    <a:pt x="4757" y="2710"/>
                  </a:lnTo>
                  <a:cubicBezTo>
                    <a:pt x="5104" y="1890"/>
                    <a:pt x="5041" y="945"/>
                    <a:pt x="4537" y="189"/>
                  </a:cubicBezTo>
                  <a:cubicBezTo>
                    <a:pt x="4442" y="63"/>
                    <a:pt x="4316" y="0"/>
                    <a:pt x="41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86"/>
            <p:cNvSpPr/>
            <p:nvPr/>
          </p:nvSpPr>
          <p:spPr>
            <a:xfrm>
              <a:off x="-12033850" y="4212600"/>
              <a:ext cx="99250" cy="118150"/>
            </a:xfrm>
            <a:custGeom>
              <a:avLst/>
              <a:gdLst/>
              <a:ahLst/>
              <a:cxnLst/>
              <a:rect l="l" t="t" r="r" b="b"/>
              <a:pathLst>
                <a:path w="3970" h="4726" extrusionOk="0">
                  <a:moveTo>
                    <a:pt x="1575" y="0"/>
                  </a:moveTo>
                  <a:lnTo>
                    <a:pt x="0" y="788"/>
                  </a:lnTo>
                  <a:lnTo>
                    <a:pt x="662" y="4726"/>
                  </a:lnTo>
                  <a:lnTo>
                    <a:pt x="3308" y="4726"/>
                  </a:lnTo>
                  <a:lnTo>
                    <a:pt x="3970" y="788"/>
                  </a:lnTo>
                  <a:lnTo>
                    <a:pt x="2395" y="0"/>
                  </a:lnTo>
                  <a:lnTo>
                    <a:pt x="2395" y="1827"/>
                  </a:lnTo>
                  <a:cubicBezTo>
                    <a:pt x="2395" y="2048"/>
                    <a:pt x="2206" y="2268"/>
                    <a:pt x="1954" y="2268"/>
                  </a:cubicBezTo>
                  <a:cubicBezTo>
                    <a:pt x="1733" y="2268"/>
                    <a:pt x="1575" y="2048"/>
                    <a:pt x="1575" y="1827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2" name="Google Shape;9832;p86"/>
          <p:cNvGrpSpPr/>
          <p:nvPr/>
        </p:nvGrpSpPr>
        <p:grpSpPr>
          <a:xfrm>
            <a:off x="4858836" y="2891264"/>
            <a:ext cx="355416" cy="355652"/>
            <a:chOff x="-10391650" y="3180600"/>
            <a:chExt cx="352875" cy="353075"/>
          </a:xfrm>
        </p:grpSpPr>
        <p:sp>
          <p:nvSpPr>
            <p:cNvPr id="9833" name="Google Shape;9833;p86"/>
            <p:cNvSpPr/>
            <p:nvPr/>
          </p:nvSpPr>
          <p:spPr>
            <a:xfrm>
              <a:off x="-10390875" y="3263500"/>
              <a:ext cx="352100" cy="42550"/>
            </a:xfrm>
            <a:custGeom>
              <a:avLst/>
              <a:gdLst/>
              <a:ahLst/>
              <a:cxnLst/>
              <a:rect l="l" t="t" r="r" b="b"/>
              <a:pathLst>
                <a:path w="14084" h="170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1" y="1261"/>
                  </a:lnTo>
                  <a:cubicBezTo>
                    <a:pt x="1" y="1513"/>
                    <a:pt x="190" y="1702"/>
                    <a:pt x="410" y="1702"/>
                  </a:cubicBezTo>
                  <a:lnTo>
                    <a:pt x="13674" y="1702"/>
                  </a:lnTo>
                  <a:cubicBezTo>
                    <a:pt x="13894" y="1702"/>
                    <a:pt x="14083" y="1513"/>
                    <a:pt x="14083" y="1261"/>
                  </a:cubicBezTo>
                  <a:lnTo>
                    <a:pt x="14083" y="851"/>
                  </a:lnTo>
                  <a:cubicBezTo>
                    <a:pt x="14083" y="410"/>
                    <a:pt x="13705" y="1"/>
                    <a:pt x="13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86"/>
            <p:cNvSpPr/>
            <p:nvPr/>
          </p:nvSpPr>
          <p:spPr>
            <a:xfrm>
              <a:off x="-10391650" y="3451750"/>
              <a:ext cx="352875" cy="81925"/>
            </a:xfrm>
            <a:custGeom>
              <a:avLst/>
              <a:gdLst/>
              <a:ahLst/>
              <a:cxnLst/>
              <a:rect l="l" t="t" r="r" b="b"/>
              <a:pathLst>
                <a:path w="14115" h="3277" extrusionOk="0">
                  <a:moveTo>
                    <a:pt x="2079" y="0"/>
                  </a:moveTo>
                  <a:cubicBezTo>
                    <a:pt x="1418" y="0"/>
                    <a:pt x="819" y="536"/>
                    <a:pt x="819" y="1229"/>
                  </a:cubicBezTo>
                  <a:lnTo>
                    <a:pt x="819" y="1607"/>
                  </a:lnTo>
                  <a:cubicBezTo>
                    <a:pt x="347" y="1607"/>
                    <a:pt x="0" y="1954"/>
                    <a:pt x="0" y="2458"/>
                  </a:cubicBezTo>
                  <a:lnTo>
                    <a:pt x="0" y="2867"/>
                  </a:lnTo>
                  <a:cubicBezTo>
                    <a:pt x="0" y="3119"/>
                    <a:pt x="189" y="3277"/>
                    <a:pt x="378" y="3277"/>
                  </a:cubicBezTo>
                  <a:lnTo>
                    <a:pt x="13642" y="3277"/>
                  </a:lnTo>
                  <a:cubicBezTo>
                    <a:pt x="13894" y="3277"/>
                    <a:pt x="14083" y="3088"/>
                    <a:pt x="14083" y="2867"/>
                  </a:cubicBezTo>
                  <a:lnTo>
                    <a:pt x="14083" y="2458"/>
                  </a:lnTo>
                  <a:cubicBezTo>
                    <a:pt x="14114" y="1954"/>
                    <a:pt x="13736" y="1607"/>
                    <a:pt x="13295" y="1607"/>
                  </a:cubicBezTo>
                  <a:lnTo>
                    <a:pt x="13295" y="1229"/>
                  </a:lnTo>
                  <a:cubicBezTo>
                    <a:pt x="13295" y="567"/>
                    <a:pt x="12760" y="0"/>
                    <a:pt x="12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86"/>
            <p:cNvSpPr/>
            <p:nvPr/>
          </p:nvSpPr>
          <p:spPr>
            <a:xfrm>
              <a:off x="-10327075" y="3180600"/>
              <a:ext cx="223700" cy="62450"/>
            </a:xfrm>
            <a:custGeom>
              <a:avLst/>
              <a:gdLst/>
              <a:ahLst/>
              <a:cxnLst/>
              <a:rect l="l" t="t" r="r" b="b"/>
              <a:pathLst>
                <a:path w="8948" h="2498" extrusionOk="0">
                  <a:moveTo>
                    <a:pt x="4490" y="1"/>
                  </a:moveTo>
                  <a:cubicBezTo>
                    <a:pt x="4419" y="1"/>
                    <a:pt x="4348" y="24"/>
                    <a:pt x="4285" y="72"/>
                  </a:cubicBezTo>
                  <a:lnTo>
                    <a:pt x="0" y="2498"/>
                  </a:lnTo>
                  <a:lnTo>
                    <a:pt x="8948" y="2498"/>
                  </a:lnTo>
                  <a:lnTo>
                    <a:pt x="4695" y="72"/>
                  </a:lnTo>
                  <a:cubicBezTo>
                    <a:pt x="4632" y="24"/>
                    <a:pt x="4561" y="1"/>
                    <a:pt x="4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86"/>
            <p:cNvSpPr/>
            <p:nvPr/>
          </p:nvSpPr>
          <p:spPr>
            <a:xfrm>
              <a:off x="-10245950" y="3325725"/>
              <a:ext cx="61450" cy="104775"/>
            </a:xfrm>
            <a:custGeom>
              <a:avLst/>
              <a:gdLst/>
              <a:ahLst/>
              <a:cxnLst/>
              <a:rect l="l" t="t" r="r" b="b"/>
              <a:pathLst>
                <a:path w="2458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58" y="4191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86"/>
            <p:cNvSpPr/>
            <p:nvPr/>
          </p:nvSpPr>
          <p:spPr>
            <a:xfrm>
              <a:off x="-10142775" y="3325725"/>
              <a:ext cx="63025" cy="104775"/>
            </a:xfrm>
            <a:custGeom>
              <a:avLst/>
              <a:gdLst/>
              <a:ahLst/>
              <a:cxnLst/>
              <a:rect l="l" t="t" r="r" b="b"/>
              <a:pathLst>
                <a:path w="2521" h="4191" extrusionOk="0">
                  <a:moveTo>
                    <a:pt x="1" y="1"/>
                  </a:moveTo>
                  <a:lnTo>
                    <a:pt x="1" y="4191"/>
                  </a:lnTo>
                  <a:lnTo>
                    <a:pt x="2521" y="4191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86"/>
            <p:cNvSpPr/>
            <p:nvPr/>
          </p:nvSpPr>
          <p:spPr>
            <a:xfrm>
              <a:off x="-10350700" y="33257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89" y="419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9" name="Google Shape;9839;p86"/>
          <p:cNvGrpSpPr/>
          <p:nvPr/>
        </p:nvGrpSpPr>
        <p:grpSpPr>
          <a:xfrm>
            <a:off x="4858835" y="3368062"/>
            <a:ext cx="354635" cy="353890"/>
            <a:chOff x="-10390875" y="3616350"/>
            <a:chExt cx="352100" cy="351325"/>
          </a:xfrm>
        </p:grpSpPr>
        <p:sp>
          <p:nvSpPr>
            <p:cNvPr id="9840" name="Google Shape;9840;p86"/>
            <p:cNvSpPr/>
            <p:nvPr/>
          </p:nvSpPr>
          <p:spPr>
            <a:xfrm>
              <a:off x="-10308950" y="3780175"/>
              <a:ext cx="186675" cy="104800"/>
            </a:xfrm>
            <a:custGeom>
              <a:avLst/>
              <a:gdLst/>
              <a:ahLst/>
              <a:cxnLst/>
              <a:rect l="l" t="t" r="r" b="b"/>
              <a:pathLst>
                <a:path w="7467" h="4192" extrusionOk="0">
                  <a:moveTo>
                    <a:pt x="0" y="1"/>
                  </a:moveTo>
                  <a:lnTo>
                    <a:pt x="0" y="4191"/>
                  </a:lnTo>
                  <a:lnTo>
                    <a:pt x="7467" y="4191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86"/>
            <p:cNvSpPr/>
            <p:nvPr/>
          </p:nvSpPr>
          <p:spPr>
            <a:xfrm>
              <a:off x="-10390875" y="3698275"/>
              <a:ext cx="352100" cy="269400"/>
            </a:xfrm>
            <a:custGeom>
              <a:avLst/>
              <a:gdLst/>
              <a:ahLst/>
              <a:cxnLst/>
              <a:rect l="l" t="t" r="r" b="b"/>
              <a:pathLst>
                <a:path w="14084" h="10776" extrusionOk="0">
                  <a:moveTo>
                    <a:pt x="11216" y="2426"/>
                  </a:moveTo>
                  <a:cubicBezTo>
                    <a:pt x="11468" y="2426"/>
                    <a:pt x="11626" y="2615"/>
                    <a:pt x="11626" y="2867"/>
                  </a:cubicBezTo>
                  <a:lnTo>
                    <a:pt x="11626" y="7845"/>
                  </a:lnTo>
                  <a:cubicBezTo>
                    <a:pt x="11626" y="8097"/>
                    <a:pt x="11437" y="8255"/>
                    <a:pt x="11216" y="8255"/>
                  </a:cubicBezTo>
                  <a:lnTo>
                    <a:pt x="2931" y="8255"/>
                  </a:lnTo>
                  <a:cubicBezTo>
                    <a:pt x="2678" y="8255"/>
                    <a:pt x="2489" y="8066"/>
                    <a:pt x="2489" y="7845"/>
                  </a:cubicBezTo>
                  <a:lnTo>
                    <a:pt x="2489" y="2867"/>
                  </a:lnTo>
                  <a:cubicBezTo>
                    <a:pt x="2489" y="2615"/>
                    <a:pt x="2678" y="2426"/>
                    <a:pt x="2931" y="2426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9"/>
                  </a:cubicBezTo>
                  <a:cubicBezTo>
                    <a:pt x="1" y="2237"/>
                    <a:pt x="316" y="2773"/>
                    <a:pt x="820" y="3056"/>
                  </a:cubicBezTo>
                  <a:lnTo>
                    <a:pt x="820" y="7719"/>
                  </a:lnTo>
                  <a:cubicBezTo>
                    <a:pt x="316" y="7971"/>
                    <a:pt x="1" y="8538"/>
                    <a:pt x="1" y="9137"/>
                  </a:cubicBezTo>
                  <a:cubicBezTo>
                    <a:pt x="1" y="10019"/>
                    <a:pt x="757" y="10775"/>
                    <a:pt x="1670" y="10775"/>
                  </a:cubicBezTo>
                  <a:cubicBezTo>
                    <a:pt x="2237" y="10775"/>
                    <a:pt x="2805" y="10460"/>
                    <a:pt x="3057" y="9956"/>
                  </a:cubicBezTo>
                  <a:lnTo>
                    <a:pt x="11027" y="9956"/>
                  </a:lnTo>
                  <a:cubicBezTo>
                    <a:pt x="11311" y="10460"/>
                    <a:pt x="11846" y="10775"/>
                    <a:pt x="12445" y="10775"/>
                  </a:cubicBezTo>
                  <a:cubicBezTo>
                    <a:pt x="13359" y="10775"/>
                    <a:pt x="14083" y="10019"/>
                    <a:pt x="14083" y="9137"/>
                  </a:cubicBezTo>
                  <a:cubicBezTo>
                    <a:pt x="14083" y="8538"/>
                    <a:pt x="13800" y="7971"/>
                    <a:pt x="13264" y="7719"/>
                  </a:cubicBezTo>
                  <a:lnTo>
                    <a:pt x="13264" y="3056"/>
                  </a:lnTo>
                  <a:cubicBezTo>
                    <a:pt x="13800" y="2741"/>
                    <a:pt x="14083" y="2237"/>
                    <a:pt x="14083" y="1639"/>
                  </a:cubicBezTo>
                  <a:cubicBezTo>
                    <a:pt x="14083" y="725"/>
                    <a:pt x="13359" y="0"/>
                    <a:pt x="12445" y="0"/>
                  </a:cubicBezTo>
                  <a:cubicBezTo>
                    <a:pt x="11846" y="0"/>
                    <a:pt x="11311" y="315"/>
                    <a:pt x="11027" y="820"/>
                  </a:cubicBezTo>
                  <a:lnTo>
                    <a:pt x="3057" y="820"/>
                  </a:lnTo>
                  <a:cubicBezTo>
                    <a:pt x="2805" y="315"/>
                    <a:pt x="2237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86"/>
            <p:cNvSpPr/>
            <p:nvPr/>
          </p:nvSpPr>
          <p:spPr>
            <a:xfrm>
              <a:off x="-10268000" y="3616350"/>
              <a:ext cx="103975" cy="81150"/>
            </a:xfrm>
            <a:custGeom>
              <a:avLst/>
              <a:gdLst/>
              <a:ahLst/>
              <a:cxnLst/>
              <a:rect l="l" t="t" r="r" b="b"/>
              <a:pathLst>
                <a:path w="4159" h="3246" extrusionOk="0">
                  <a:moveTo>
                    <a:pt x="2048" y="1"/>
                  </a:moveTo>
                  <a:cubicBezTo>
                    <a:pt x="1387" y="1"/>
                    <a:pt x="851" y="536"/>
                    <a:pt x="851" y="1230"/>
                  </a:cubicBezTo>
                  <a:cubicBezTo>
                    <a:pt x="851" y="1450"/>
                    <a:pt x="914" y="1671"/>
                    <a:pt x="1040" y="1891"/>
                  </a:cubicBezTo>
                  <a:lnTo>
                    <a:pt x="0" y="3246"/>
                  </a:lnTo>
                  <a:lnTo>
                    <a:pt x="1072" y="3246"/>
                  </a:lnTo>
                  <a:lnTo>
                    <a:pt x="1733" y="2364"/>
                  </a:lnTo>
                  <a:cubicBezTo>
                    <a:pt x="1859" y="2395"/>
                    <a:pt x="1985" y="2427"/>
                    <a:pt x="2080" y="2427"/>
                  </a:cubicBezTo>
                  <a:cubicBezTo>
                    <a:pt x="2206" y="2427"/>
                    <a:pt x="2332" y="2395"/>
                    <a:pt x="2458" y="2364"/>
                  </a:cubicBezTo>
                  <a:lnTo>
                    <a:pt x="3119" y="3246"/>
                  </a:lnTo>
                  <a:lnTo>
                    <a:pt x="4159" y="3246"/>
                  </a:lnTo>
                  <a:lnTo>
                    <a:pt x="3119" y="1891"/>
                  </a:lnTo>
                  <a:cubicBezTo>
                    <a:pt x="3245" y="1671"/>
                    <a:pt x="3308" y="1450"/>
                    <a:pt x="3308" y="1230"/>
                  </a:cubicBezTo>
                  <a:cubicBezTo>
                    <a:pt x="3308" y="536"/>
                    <a:pt x="2773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3" name="Google Shape;9843;p86"/>
          <p:cNvGrpSpPr/>
          <p:nvPr/>
        </p:nvGrpSpPr>
        <p:grpSpPr>
          <a:xfrm>
            <a:off x="7525810" y="2892727"/>
            <a:ext cx="312585" cy="354670"/>
            <a:chOff x="-10370400" y="4049550"/>
            <a:chExt cx="310350" cy="352100"/>
          </a:xfrm>
        </p:grpSpPr>
        <p:sp>
          <p:nvSpPr>
            <p:cNvPr id="9844" name="Google Shape;9844;p86"/>
            <p:cNvSpPr/>
            <p:nvPr/>
          </p:nvSpPr>
          <p:spPr>
            <a:xfrm>
              <a:off x="-10308175" y="4224400"/>
              <a:ext cx="185900" cy="115800"/>
            </a:xfrm>
            <a:custGeom>
              <a:avLst/>
              <a:gdLst/>
              <a:ahLst/>
              <a:cxnLst/>
              <a:rect l="l" t="t" r="r" b="b"/>
              <a:pathLst>
                <a:path w="7436" h="4632" extrusionOk="0">
                  <a:moveTo>
                    <a:pt x="1" y="1"/>
                  </a:moveTo>
                  <a:lnTo>
                    <a:pt x="1" y="4632"/>
                  </a:lnTo>
                  <a:lnTo>
                    <a:pt x="1639" y="4632"/>
                  </a:lnTo>
                  <a:lnTo>
                    <a:pt x="1639" y="1261"/>
                  </a:lnTo>
                  <a:cubicBezTo>
                    <a:pt x="1639" y="1040"/>
                    <a:pt x="1859" y="883"/>
                    <a:pt x="2048" y="883"/>
                  </a:cubicBezTo>
                  <a:cubicBezTo>
                    <a:pt x="2269" y="883"/>
                    <a:pt x="2489" y="1072"/>
                    <a:pt x="2489" y="1261"/>
                  </a:cubicBezTo>
                  <a:lnTo>
                    <a:pt x="2489" y="4632"/>
                  </a:lnTo>
                  <a:lnTo>
                    <a:pt x="3309" y="4632"/>
                  </a:lnTo>
                  <a:lnTo>
                    <a:pt x="3309" y="1261"/>
                  </a:lnTo>
                  <a:cubicBezTo>
                    <a:pt x="3309" y="1040"/>
                    <a:pt x="3498" y="883"/>
                    <a:pt x="3750" y="883"/>
                  </a:cubicBezTo>
                  <a:cubicBezTo>
                    <a:pt x="3970" y="883"/>
                    <a:pt x="4128" y="1072"/>
                    <a:pt x="4128" y="1261"/>
                  </a:cubicBezTo>
                  <a:lnTo>
                    <a:pt x="4128" y="4632"/>
                  </a:lnTo>
                  <a:lnTo>
                    <a:pt x="4947" y="4632"/>
                  </a:lnTo>
                  <a:lnTo>
                    <a:pt x="4947" y="1261"/>
                  </a:lnTo>
                  <a:cubicBezTo>
                    <a:pt x="4947" y="1040"/>
                    <a:pt x="5167" y="883"/>
                    <a:pt x="5388" y="883"/>
                  </a:cubicBezTo>
                  <a:cubicBezTo>
                    <a:pt x="5640" y="883"/>
                    <a:pt x="5829" y="1072"/>
                    <a:pt x="5829" y="1261"/>
                  </a:cubicBezTo>
                  <a:lnTo>
                    <a:pt x="5829" y="4632"/>
                  </a:lnTo>
                  <a:lnTo>
                    <a:pt x="7436" y="4632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86"/>
            <p:cNvSpPr/>
            <p:nvPr/>
          </p:nvSpPr>
          <p:spPr>
            <a:xfrm>
              <a:off x="-10292425" y="4121225"/>
              <a:ext cx="159125" cy="30750"/>
            </a:xfrm>
            <a:custGeom>
              <a:avLst/>
              <a:gdLst/>
              <a:ahLst/>
              <a:cxnLst/>
              <a:rect l="l" t="t" r="r" b="b"/>
              <a:pathLst>
                <a:path w="6365" h="1230" extrusionOk="0">
                  <a:moveTo>
                    <a:pt x="694" y="0"/>
                  </a:moveTo>
                  <a:cubicBezTo>
                    <a:pt x="694" y="158"/>
                    <a:pt x="662" y="316"/>
                    <a:pt x="631" y="442"/>
                  </a:cubicBezTo>
                  <a:cubicBezTo>
                    <a:pt x="505" y="757"/>
                    <a:pt x="284" y="1040"/>
                    <a:pt x="1" y="1229"/>
                  </a:cubicBezTo>
                  <a:lnTo>
                    <a:pt x="6365" y="1229"/>
                  </a:lnTo>
                  <a:cubicBezTo>
                    <a:pt x="6018" y="1040"/>
                    <a:pt x="5798" y="788"/>
                    <a:pt x="5672" y="442"/>
                  </a:cubicBezTo>
                  <a:cubicBezTo>
                    <a:pt x="5577" y="284"/>
                    <a:pt x="5577" y="126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86"/>
            <p:cNvSpPr/>
            <p:nvPr/>
          </p:nvSpPr>
          <p:spPr>
            <a:xfrm>
              <a:off x="-10370400" y="4049550"/>
              <a:ext cx="310350" cy="91400"/>
            </a:xfrm>
            <a:custGeom>
              <a:avLst/>
              <a:gdLst/>
              <a:ahLst/>
              <a:cxnLst/>
              <a:rect l="l" t="t" r="r" b="b"/>
              <a:pathLst>
                <a:path w="12414" h="3656" extrusionOk="0">
                  <a:moveTo>
                    <a:pt x="2049" y="1"/>
                  </a:moveTo>
                  <a:cubicBezTo>
                    <a:pt x="977" y="1"/>
                    <a:pt x="95" y="820"/>
                    <a:pt x="1" y="1891"/>
                  </a:cubicBezTo>
                  <a:cubicBezTo>
                    <a:pt x="95" y="2867"/>
                    <a:pt x="946" y="3655"/>
                    <a:pt x="1954" y="3655"/>
                  </a:cubicBezTo>
                  <a:cubicBezTo>
                    <a:pt x="2427" y="3655"/>
                    <a:pt x="2773" y="3340"/>
                    <a:pt x="2899" y="3025"/>
                  </a:cubicBezTo>
                  <a:cubicBezTo>
                    <a:pt x="2931" y="2867"/>
                    <a:pt x="2962" y="2678"/>
                    <a:pt x="2805" y="2521"/>
                  </a:cubicBezTo>
                  <a:cubicBezTo>
                    <a:pt x="2729" y="2461"/>
                    <a:pt x="2618" y="2422"/>
                    <a:pt x="2520" y="2422"/>
                  </a:cubicBezTo>
                  <a:cubicBezTo>
                    <a:pt x="2411" y="2422"/>
                    <a:pt x="2317" y="2469"/>
                    <a:pt x="2301" y="2584"/>
                  </a:cubicBezTo>
                  <a:cubicBezTo>
                    <a:pt x="2274" y="2793"/>
                    <a:pt x="2097" y="2915"/>
                    <a:pt x="1911" y="2915"/>
                  </a:cubicBezTo>
                  <a:cubicBezTo>
                    <a:pt x="1873" y="2915"/>
                    <a:pt x="1834" y="2910"/>
                    <a:pt x="1796" y="2899"/>
                  </a:cubicBezTo>
                  <a:cubicBezTo>
                    <a:pt x="1544" y="2867"/>
                    <a:pt x="1418" y="2647"/>
                    <a:pt x="1481" y="2395"/>
                  </a:cubicBezTo>
                  <a:cubicBezTo>
                    <a:pt x="1595" y="1848"/>
                    <a:pt x="2036" y="1594"/>
                    <a:pt x="2500" y="1594"/>
                  </a:cubicBezTo>
                  <a:cubicBezTo>
                    <a:pt x="2811" y="1594"/>
                    <a:pt x="3132" y="1708"/>
                    <a:pt x="3372" y="1922"/>
                  </a:cubicBezTo>
                  <a:lnTo>
                    <a:pt x="3466" y="2048"/>
                  </a:lnTo>
                  <a:lnTo>
                    <a:pt x="8917" y="2048"/>
                  </a:lnTo>
                  <a:lnTo>
                    <a:pt x="9043" y="1922"/>
                  </a:lnTo>
                  <a:cubicBezTo>
                    <a:pt x="9262" y="1715"/>
                    <a:pt x="9561" y="1612"/>
                    <a:pt x="9856" y="1612"/>
                  </a:cubicBezTo>
                  <a:cubicBezTo>
                    <a:pt x="10325" y="1612"/>
                    <a:pt x="10785" y="1873"/>
                    <a:pt x="10901" y="2395"/>
                  </a:cubicBezTo>
                  <a:cubicBezTo>
                    <a:pt x="10964" y="2647"/>
                    <a:pt x="10838" y="2836"/>
                    <a:pt x="10618" y="2899"/>
                  </a:cubicBezTo>
                  <a:cubicBezTo>
                    <a:pt x="10575" y="2910"/>
                    <a:pt x="10533" y="2915"/>
                    <a:pt x="10494" y="2915"/>
                  </a:cubicBezTo>
                  <a:cubicBezTo>
                    <a:pt x="10304" y="2915"/>
                    <a:pt x="10161" y="2793"/>
                    <a:pt x="10082" y="2584"/>
                  </a:cubicBezTo>
                  <a:cubicBezTo>
                    <a:pt x="10066" y="2469"/>
                    <a:pt x="9963" y="2422"/>
                    <a:pt x="9851" y="2422"/>
                  </a:cubicBezTo>
                  <a:cubicBezTo>
                    <a:pt x="9749" y="2422"/>
                    <a:pt x="9638" y="2461"/>
                    <a:pt x="9578" y="2521"/>
                  </a:cubicBezTo>
                  <a:cubicBezTo>
                    <a:pt x="9421" y="2678"/>
                    <a:pt x="9452" y="2867"/>
                    <a:pt x="9515" y="3025"/>
                  </a:cubicBezTo>
                  <a:cubicBezTo>
                    <a:pt x="9610" y="3340"/>
                    <a:pt x="10019" y="3655"/>
                    <a:pt x="10460" y="3655"/>
                  </a:cubicBezTo>
                  <a:cubicBezTo>
                    <a:pt x="11311" y="3655"/>
                    <a:pt x="12067" y="3056"/>
                    <a:pt x="12288" y="2269"/>
                  </a:cubicBezTo>
                  <a:cubicBezTo>
                    <a:pt x="12288" y="2206"/>
                    <a:pt x="12351" y="2111"/>
                    <a:pt x="12351" y="2048"/>
                  </a:cubicBezTo>
                  <a:cubicBezTo>
                    <a:pt x="12414" y="883"/>
                    <a:pt x="11468" y="1"/>
                    <a:pt x="103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86"/>
            <p:cNvSpPr/>
            <p:nvPr/>
          </p:nvSpPr>
          <p:spPr>
            <a:xfrm>
              <a:off x="-10328650" y="4173200"/>
              <a:ext cx="226850" cy="30750"/>
            </a:xfrm>
            <a:custGeom>
              <a:avLst/>
              <a:gdLst/>
              <a:ahLst/>
              <a:cxnLst/>
              <a:rect l="l" t="t" r="r" b="b"/>
              <a:pathLst>
                <a:path w="9074" h="1230" extrusionOk="0">
                  <a:moveTo>
                    <a:pt x="0" y="1"/>
                  </a:moveTo>
                  <a:cubicBezTo>
                    <a:pt x="0" y="694"/>
                    <a:pt x="536" y="1229"/>
                    <a:pt x="1198" y="1229"/>
                  </a:cubicBezTo>
                  <a:lnTo>
                    <a:pt x="7814" y="1229"/>
                  </a:lnTo>
                  <a:cubicBezTo>
                    <a:pt x="8507" y="1229"/>
                    <a:pt x="9074" y="694"/>
                    <a:pt x="90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86"/>
            <p:cNvSpPr/>
            <p:nvPr/>
          </p:nvSpPr>
          <p:spPr>
            <a:xfrm>
              <a:off x="-10328650" y="4360650"/>
              <a:ext cx="226850" cy="41000"/>
            </a:xfrm>
            <a:custGeom>
              <a:avLst/>
              <a:gdLst/>
              <a:ahLst/>
              <a:cxnLst/>
              <a:rect l="l" t="t" r="r" b="b"/>
              <a:pathLst>
                <a:path w="9074" h="1640" extrusionOk="0">
                  <a:moveTo>
                    <a:pt x="410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1230"/>
                  </a:lnTo>
                  <a:cubicBezTo>
                    <a:pt x="0" y="1450"/>
                    <a:pt x="189" y="1639"/>
                    <a:pt x="410" y="1639"/>
                  </a:cubicBezTo>
                  <a:lnTo>
                    <a:pt x="8696" y="1639"/>
                  </a:lnTo>
                  <a:cubicBezTo>
                    <a:pt x="8916" y="1639"/>
                    <a:pt x="9074" y="1450"/>
                    <a:pt x="9074" y="1230"/>
                  </a:cubicBezTo>
                  <a:lnTo>
                    <a:pt x="9074" y="379"/>
                  </a:ln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9" name="Google Shape;9849;p86"/>
          <p:cNvGrpSpPr/>
          <p:nvPr/>
        </p:nvGrpSpPr>
        <p:grpSpPr>
          <a:xfrm>
            <a:off x="6630066" y="2891668"/>
            <a:ext cx="379236" cy="354847"/>
            <a:chOff x="-8674650" y="3210975"/>
            <a:chExt cx="376525" cy="352275"/>
          </a:xfrm>
        </p:grpSpPr>
        <p:sp>
          <p:nvSpPr>
            <p:cNvPr id="9850" name="Google Shape;9850;p86"/>
            <p:cNvSpPr/>
            <p:nvPr/>
          </p:nvSpPr>
          <p:spPr>
            <a:xfrm>
              <a:off x="-8542325" y="3335375"/>
              <a:ext cx="112650" cy="104375"/>
            </a:xfrm>
            <a:custGeom>
              <a:avLst/>
              <a:gdLst/>
              <a:ahLst/>
              <a:cxnLst/>
              <a:rect l="l" t="t" r="r" b="b"/>
              <a:pathLst>
                <a:path w="4506" h="4175" extrusionOk="0">
                  <a:moveTo>
                    <a:pt x="2226" y="843"/>
                  </a:moveTo>
                  <a:cubicBezTo>
                    <a:pt x="2537" y="843"/>
                    <a:pt x="2852" y="969"/>
                    <a:pt x="3120" y="1221"/>
                  </a:cubicBezTo>
                  <a:cubicBezTo>
                    <a:pt x="3624" y="1694"/>
                    <a:pt x="3624" y="2545"/>
                    <a:pt x="3120" y="3017"/>
                  </a:cubicBezTo>
                  <a:cubicBezTo>
                    <a:pt x="2883" y="3238"/>
                    <a:pt x="2568" y="3348"/>
                    <a:pt x="2249" y="3348"/>
                  </a:cubicBezTo>
                  <a:cubicBezTo>
                    <a:pt x="1930" y="3348"/>
                    <a:pt x="1607" y="3238"/>
                    <a:pt x="1355" y="3017"/>
                  </a:cubicBezTo>
                  <a:cubicBezTo>
                    <a:pt x="883" y="2545"/>
                    <a:pt x="883" y="1694"/>
                    <a:pt x="1355" y="1221"/>
                  </a:cubicBezTo>
                  <a:cubicBezTo>
                    <a:pt x="1607" y="969"/>
                    <a:pt x="1915" y="843"/>
                    <a:pt x="2226" y="843"/>
                  </a:cubicBezTo>
                  <a:close/>
                  <a:moveTo>
                    <a:pt x="2277" y="1"/>
                  </a:moveTo>
                  <a:cubicBezTo>
                    <a:pt x="1749" y="1"/>
                    <a:pt x="1214" y="197"/>
                    <a:pt x="788" y="591"/>
                  </a:cubicBezTo>
                  <a:cubicBezTo>
                    <a:pt x="1" y="1379"/>
                    <a:pt x="1" y="2765"/>
                    <a:pt x="788" y="3584"/>
                  </a:cubicBezTo>
                  <a:cubicBezTo>
                    <a:pt x="1182" y="3978"/>
                    <a:pt x="1718" y="4175"/>
                    <a:pt x="2253" y="4175"/>
                  </a:cubicBezTo>
                  <a:cubicBezTo>
                    <a:pt x="2789" y="4175"/>
                    <a:pt x="3324" y="3978"/>
                    <a:pt x="3718" y="3584"/>
                  </a:cubicBezTo>
                  <a:cubicBezTo>
                    <a:pt x="4506" y="2797"/>
                    <a:pt x="4506" y="1442"/>
                    <a:pt x="3718" y="591"/>
                  </a:cubicBezTo>
                  <a:cubicBezTo>
                    <a:pt x="3324" y="197"/>
                    <a:pt x="2805" y="1"/>
                    <a:pt x="22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86"/>
            <p:cNvSpPr/>
            <p:nvPr/>
          </p:nvSpPr>
          <p:spPr>
            <a:xfrm>
              <a:off x="-8496650" y="3377125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58" y="0"/>
                  </a:moveTo>
                  <a:cubicBezTo>
                    <a:pt x="348" y="0"/>
                    <a:pt x="237" y="40"/>
                    <a:pt x="159" y="118"/>
                  </a:cubicBezTo>
                  <a:cubicBezTo>
                    <a:pt x="1" y="276"/>
                    <a:pt x="1" y="560"/>
                    <a:pt x="159" y="717"/>
                  </a:cubicBezTo>
                  <a:cubicBezTo>
                    <a:pt x="237" y="796"/>
                    <a:pt x="348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5" y="560"/>
                    <a:pt x="915" y="276"/>
                    <a:pt x="757" y="118"/>
                  </a:cubicBez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86"/>
            <p:cNvSpPr/>
            <p:nvPr/>
          </p:nvSpPr>
          <p:spPr>
            <a:xfrm>
              <a:off x="-8540750" y="3332825"/>
              <a:ext cx="242625" cy="230425"/>
            </a:xfrm>
            <a:custGeom>
              <a:avLst/>
              <a:gdLst/>
              <a:ahLst/>
              <a:cxnLst/>
              <a:rect l="l" t="t" r="r" b="b"/>
              <a:pathLst>
                <a:path w="9705" h="9217" extrusionOk="0">
                  <a:moveTo>
                    <a:pt x="8917" y="0"/>
                  </a:moveTo>
                  <a:lnTo>
                    <a:pt x="4978" y="1449"/>
                  </a:lnTo>
                  <a:cubicBezTo>
                    <a:pt x="5262" y="2521"/>
                    <a:pt x="4947" y="3529"/>
                    <a:pt x="4254" y="4253"/>
                  </a:cubicBezTo>
                  <a:cubicBezTo>
                    <a:pt x="3721" y="4763"/>
                    <a:pt x="2999" y="5069"/>
                    <a:pt x="2241" y="5069"/>
                  </a:cubicBezTo>
                  <a:cubicBezTo>
                    <a:pt x="1969" y="5069"/>
                    <a:pt x="1693" y="5030"/>
                    <a:pt x="1418" y="4946"/>
                  </a:cubicBezTo>
                  <a:lnTo>
                    <a:pt x="1" y="8853"/>
                  </a:lnTo>
                  <a:cubicBezTo>
                    <a:pt x="727" y="9095"/>
                    <a:pt x="1483" y="9216"/>
                    <a:pt x="2238" y="9216"/>
                  </a:cubicBezTo>
                  <a:cubicBezTo>
                    <a:pt x="4038" y="9216"/>
                    <a:pt x="5830" y="8528"/>
                    <a:pt x="7184" y="7152"/>
                  </a:cubicBezTo>
                  <a:cubicBezTo>
                    <a:pt x="9137" y="5230"/>
                    <a:pt x="9704" y="2426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86"/>
            <p:cNvSpPr/>
            <p:nvPr/>
          </p:nvSpPr>
          <p:spPr>
            <a:xfrm>
              <a:off x="-8645500" y="3428125"/>
              <a:ext cx="120525" cy="118950"/>
            </a:xfrm>
            <a:custGeom>
              <a:avLst/>
              <a:gdLst/>
              <a:ahLst/>
              <a:cxnLst/>
              <a:rect l="l" t="t" r="r" b="b"/>
              <a:pathLst>
                <a:path w="4821" h="4758" extrusionOk="0">
                  <a:moveTo>
                    <a:pt x="3939" y="0"/>
                  </a:moveTo>
                  <a:lnTo>
                    <a:pt x="1" y="1418"/>
                  </a:lnTo>
                  <a:cubicBezTo>
                    <a:pt x="347" y="2143"/>
                    <a:pt x="788" y="2804"/>
                    <a:pt x="1387" y="3403"/>
                  </a:cubicBezTo>
                  <a:cubicBezTo>
                    <a:pt x="1985" y="3970"/>
                    <a:pt x="2678" y="4442"/>
                    <a:pt x="3403" y="4757"/>
                  </a:cubicBezTo>
                  <a:lnTo>
                    <a:pt x="4821" y="819"/>
                  </a:lnTo>
                  <a:cubicBezTo>
                    <a:pt x="4663" y="756"/>
                    <a:pt x="4506" y="599"/>
                    <a:pt x="4348" y="473"/>
                  </a:cubicBezTo>
                  <a:cubicBezTo>
                    <a:pt x="4191" y="315"/>
                    <a:pt x="4065" y="158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86"/>
            <p:cNvSpPr/>
            <p:nvPr/>
          </p:nvSpPr>
          <p:spPr>
            <a:xfrm>
              <a:off x="-8448600" y="3227275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1419" y="1"/>
                  </a:moveTo>
                  <a:lnTo>
                    <a:pt x="1" y="3939"/>
                  </a:lnTo>
                  <a:cubicBezTo>
                    <a:pt x="190" y="4065"/>
                    <a:pt x="410" y="4191"/>
                    <a:pt x="568" y="4380"/>
                  </a:cubicBezTo>
                  <a:cubicBezTo>
                    <a:pt x="725" y="4537"/>
                    <a:pt x="883" y="4726"/>
                    <a:pt x="977" y="4915"/>
                  </a:cubicBezTo>
                  <a:lnTo>
                    <a:pt x="4916" y="3466"/>
                  </a:lnTo>
                  <a:cubicBezTo>
                    <a:pt x="4569" y="2710"/>
                    <a:pt x="4096" y="2017"/>
                    <a:pt x="3498" y="1418"/>
                  </a:cubicBezTo>
                  <a:cubicBezTo>
                    <a:pt x="2931" y="820"/>
                    <a:pt x="2175" y="347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86"/>
            <p:cNvSpPr/>
            <p:nvPr/>
          </p:nvSpPr>
          <p:spPr>
            <a:xfrm>
              <a:off x="-8674650" y="3210975"/>
              <a:ext cx="241825" cy="232925"/>
            </a:xfrm>
            <a:custGeom>
              <a:avLst/>
              <a:gdLst/>
              <a:ahLst/>
              <a:cxnLst/>
              <a:rect l="l" t="t" r="r" b="b"/>
              <a:pathLst>
                <a:path w="9673" h="9317" extrusionOk="0">
                  <a:moveTo>
                    <a:pt x="7515" y="0"/>
                  </a:moveTo>
                  <a:cubicBezTo>
                    <a:pt x="5700" y="0"/>
                    <a:pt x="3894" y="698"/>
                    <a:pt x="2521" y="2070"/>
                  </a:cubicBezTo>
                  <a:cubicBezTo>
                    <a:pt x="568" y="3992"/>
                    <a:pt x="1" y="6827"/>
                    <a:pt x="820" y="9316"/>
                  </a:cubicBezTo>
                  <a:lnTo>
                    <a:pt x="4758" y="7899"/>
                  </a:lnTo>
                  <a:cubicBezTo>
                    <a:pt x="4475" y="6796"/>
                    <a:pt x="4790" y="5693"/>
                    <a:pt x="5514" y="5000"/>
                  </a:cubicBezTo>
                  <a:cubicBezTo>
                    <a:pt x="6037" y="4454"/>
                    <a:pt x="6793" y="4194"/>
                    <a:pt x="7538" y="4194"/>
                  </a:cubicBezTo>
                  <a:cubicBezTo>
                    <a:pt x="7781" y="4194"/>
                    <a:pt x="8023" y="4221"/>
                    <a:pt x="8255" y="4276"/>
                  </a:cubicBezTo>
                  <a:lnTo>
                    <a:pt x="9673" y="337"/>
                  </a:lnTo>
                  <a:cubicBezTo>
                    <a:pt x="8970" y="112"/>
                    <a:pt x="8242" y="0"/>
                    <a:pt x="7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6" name="Google Shape;9856;p86"/>
          <p:cNvGrpSpPr/>
          <p:nvPr/>
        </p:nvGrpSpPr>
        <p:grpSpPr>
          <a:xfrm>
            <a:off x="5301563" y="1531633"/>
            <a:ext cx="356221" cy="356257"/>
            <a:chOff x="-13512225" y="3211525"/>
            <a:chExt cx="353675" cy="353675"/>
          </a:xfrm>
        </p:grpSpPr>
        <p:sp>
          <p:nvSpPr>
            <p:cNvPr id="9857" name="Google Shape;9857;p86"/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86"/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86"/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86"/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86"/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2" name="Google Shape;9862;p86"/>
          <p:cNvGrpSpPr/>
          <p:nvPr/>
        </p:nvGrpSpPr>
        <p:grpSpPr>
          <a:xfrm>
            <a:off x="5301563" y="1973145"/>
            <a:ext cx="356221" cy="354670"/>
            <a:chOff x="-13512225" y="3647075"/>
            <a:chExt cx="353675" cy="352100"/>
          </a:xfrm>
        </p:grpSpPr>
        <p:sp>
          <p:nvSpPr>
            <p:cNvPr id="9863" name="Google Shape;9863;p86"/>
            <p:cNvSpPr/>
            <p:nvPr/>
          </p:nvSpPr>
          <p:spPr>
            <a:xfrm>
              <a:off x="-13344475" y="38762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1" y="0"/>
                  </a:moveTo>
                  <a:cubicBezTo>
                    <a:pt x="190" y="0"/>
                    <a:pt x="1" y="158"/>
                    <a:pt x="1" y="379"/>
                  </a:cubicBezTo>
                  <a:cubicBezTo>
                    <a:pt x="1" y="599"/>
                    <a:pt x="190" y="788"/>
                    <a:pt x="411" y="788"/>
                  </a:cubicBezTo>
                  <a:cubicBezTo>
                    <a:pt x="600" y="788"/>
                    <a:pt x="789" y="599"/>
                    <a:pt x="789" y="379"/>
                  </a:cubicBezTo>
                  <a:cubicBezTo>
                    <a:pt x="789" y="158"/>
                    <a:pt x="600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86"/>
            <p:cNvSpPr/>
            <p:nvPr/>
          </p:nvSpPr>
          <p:spPr>
            <a:xfrm>
              <a:off x="-13268850" y="3854225"/>
              <a:ext cx="110300" cy="62250"/>
            </a:xfrm>
            <a:custGeom>
              <a:avLst/>
              <a:gdLst/>
              <a:ahLst/>
              <a:cxnLst/>
              <a:rect l="l" t="t" r="r" b="b"/>
              <a:pathLst>
                <a:path w="4412" h="2490" extrusionOk="0">
                  <a:moveTo>
                    <a:pt x="0" y="0"/>
                  </a:moveTo>
                  <a:cubicBezTo>
                    <a:pt x="189" y="410"/>
                    <a:pt x="284" y="788"/>
                    <a:pt x="284" y="1229"/>
                  </a:cubicBezTo>
                  <a:cubicBezTo>
                    <a:pt x="284" y="1670"/>
                    <a:pt x="158" y="2111"/>
                    <a:pt x="0" y="2489"/>
                  </a:cubicBezTo>
                  <a:lnTo>
                    <a:pt x="4411" y="2489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86"/>
            <p:cNvSpPr/>
            <p:nvPr/>
          </p:nvSpPr>
          <p:spPr>
            <a:xfrm>
              <a:off x="-13512225" y="3936925"/>
              <a:ext cx="353675" cy="62250"/>
            </a:xfrm>
            <a:custGeom>
              <a:avLst/>
              <a:gdLst/>
              <a:ahLst/>
              <a:cxnLst/>
              <a:rect l="l" t="t" r="r" b="b"/>
              <a:pathLst>
                <a:path w="14147" h="2490" extrusionOk="0">
                  <a:moveTo>
                    <a:pt x="63" y="0"/>
                  </a:moveTo>
                  <a:lnTo>
                    <a:pt x="63" y="1261"/>
                  </a:lnTo>
                  <a:cubicBezTo>
                    <a:pt x="0" y="1954"/>
                    <a:pt x="568" y="2489"/>
                    <a:pt x="1261" y="2489"/>
                  </a:cubicBezTo>
                  <a:lnTo>
                    <a:pt x="12886" y="2489"/>
                  </a:lnTo>
                  <a:cubicBezTo>
                    <a:pt x="13548" y="2489"/>
                    <a:pt x="14146" y="1954"/>
                    <a:pt x="14146" y="1261"/>
                  </a:cubicBezTo>
                  <a:lnTo>
                    <a:pt x="14146" y="0"/>
                  </a:lnTo>
                  <a:lnTo>
                    <a:pt x="9137" y="0"/>
                  </a:lnTo>
                  <a:cubicBezTo>
                    <a:pt x="8633" y="536"/>
                    <a:pt x="7877" y="851"/>
                    <a:pt x="7089" y="851"/>
                  </a:cubicBezTo>
                  <a:cubicBezTo>
                    <a:pt x="6301" y="851"/>
                    <a:pt x="5608" y="536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86"/>
            <p:cNvSpPr/>
            <p:nvPr/>
          </p:nvSpPr>
          <p:spPr>
            <a:xfrm>
              <a:off x="-13387000" y="383375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819"/>
                  </a:moveTo>
                  <a:cubicBezTo>
                    <a:pt x="2773" y="819"/>
                    <a:pt x="3340" y="1386"/>
                    <a:pt x="3340" y="2048"/>
                  </a:cubicBezTo>
                  <a:cubicBezTo>
                    <a:pt x="3340" y="2710"/>
                    <a:pt x="2773" y="3308"/>
                    <a:pt x="2080" y="3308"/>
                  </a:cubicBezTo>
                  <a:cubicBezTo>
                    <a:pt x="1418" y="3308"/>
                    <a:pt x="820" y="2773"/>
                    <a:pt x="820" y="2048"/>
                  </a:cubicBezTo>
                  <a:cubicBezTo>
                    <a:pt x="820" y="1355"/>
                    <a:pt x="1387" y="819"/>
                    <a:pt x="2080" y="819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cubicBezTo>
                    <a:pt x="1" y="3214"/>
                    <a:pt x="946" y="4190"/>
                    <a:pt x="2080" y="4190"/>
                  </a:cubicBezTo>
                  <a:cubicBezTo>
                    <a:pt x="3246" y="4190"/>
                    <a:pt x="4191" y="3245"/>
                    <a:pt x="4191" y="2080"/>
                  </a:cubicBezTo>
                  <a:cubicBezTo>
                    <a:pt x="4191" y="945"/>
                    <a:pt x="318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86"/>
            <p:cNvSpPr/>
            <p:nvPr/>
          </p:nvSpPr>
          <p:spPr>
            <a:xfrm>
              <a:off x="-13512225" y="3855000"/>
              <a:ext cx="111875" cy="62250"/>
            </a:xfrm>
            <a:custGeom>
              <a:avLst/>
              <a:gdLst/>
              <a:ahLst/>
              <a:cxnLst/>
              <a:rect l="l" t="t" r="r" b="b"/>
              <a:pathLst>
                <a:path w="4475" h="2490" extrusionOk="0">
                  <a:moveTo>
                    <a:pt x="0" y="1"/>
                  </a:moveTo>
                  <a:lnTo>
                    <a:pt x="0" y="2490"/>
                  </a:lnTo>
                  <a:lnTo>
                    <a:pt x="4474" y="2490"/>
                  </a:lnTo>
                  <a:cubicBezTo>
                    <a:pt x="4317" y="2112"/>
                    <a:pt x="4191" y="1671"/>
                    <a:pt x="4191" y="1230"/>
                  </a:cubicBezTo>
                  <a:cubicBezTo>
                    <a:pt x="4191" y="788"/>
                    <a:pt x="4317" y="379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86"/>
            <p:cNvSpPr/>
            <p:nvPr/>
          </p:nvSpPr>
          <p:spPr>
            <a:xfrm>
              <a:off x="-13490175" y="3730575"/>
              <a:ext cx="62250" cy="40975"/>
            </a:xfrm>
            <a:custGeom>
              <a:avLst/>
              <a:gdLst/>
              <a:ahLst/>
              <a:cxnLst/>
              <a:rect l="l" t="t" r="r" b="b"/>
              <a:pathLst>
                <a:path w="2490" h="1639" extrusionOk="0">
                  <a:moveTo>
                    <a:pt x="1261" y="0"/>
                  </a:moveTo>
                  <a:cubicBezTo>
                    <a:pt x="536" y="0"/>
                    <a:pt x="1" y="536"/>
                    <a:pt x="1" y="1260"/>
                  </a:cubicBezTo>
                  <a:lnTo>
                    <a:pt x="1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86"/>
            <p:cNvSpPr/>
            <p:nvPr/>
          </p:nvSpPr>
          <p:spPr>
            <a:xfrm>
              <a:off x="-13241275" y="3730575"/>
              <a:ext cx="62225" cy="40975"/>
            </a:xfrm>
            <a:custGeom>
              <a:avLst/>
              <a:gdLst/>
              <a:ahLst/>
              <a:cxnLst/>
              <a:rect l="l" t="t" r="r" b="b"/>
              <a:pathLst>
                <a:path w="2489" h="1639" extrusionOk="0">
                  <a:moveTo>
                    <a:pt x="1260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86"/>
            <p:cNvSpPr/>
            <p:nvPr/>
          </p:nvSpPr>
          <p:spPr>
            <a:xfrm>
              <a:off x="-13427950" y="3647075"/>
              <a:ext cx="186700" cy="63025"/>
            </a:xfrm>
            <a:custGeom>
              <a:avLst/>
              <a:gdLst/>
              <a:ahLst/>
              <a:cxnLst/>
              <a:rect l="l" t="t" r="r" b="b"/>
              <a:pathLst>
                <a:path w="7468" h="2521" extrusionOk="0">
                  <a:moveTo>
                    <a:pt x="820" y="1"/>
                  </a:moveTo>
                  <a:cubicBezTo>
                    <a:pt x="347" y="1"/>
                    <a:pt x="0" y="347"/>
                    <a:pt x="0" y="820"/>
                  </a:cubicBezTo>
                  <a:lnTo>
                    <a:pt x="0" y="1670"/>
                  </a:lnTo>
                  <a:cubicBezTo>
                    <a:pt x="0" y="2143"/>
                    <a:pt x="347" y="2521"/>
                    <a:pt x="820" y="2521"/>
                  </a:cubicBezTo>
                  <a:lnTo>
                    <a:pt x="6648" y="2521"/>
                  </a:lnTo>
                  <a:cubicBezTo>
                    <a:pt x="7089" y="2521"/>
                    <a:pt x="7467" y="2143"/>
                    <a:pt x="7467" y="1670"/>
                  </a:cubicBezTo>
                  <a:lnTo>
                    <a:pt x="7467" y="820"/>
                  </a:lnTo>
                  <a:cubicBezTo>
                    <a:pt x="7467" y="347"/>
                    <a:pt x="7121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86"/>
            <p:cNvSpPr/>
            <p:nvPr/>
          </p:nvSpPr>
          <p:spPr>
            <a:xfrm>
              <a:off x="-13512225" y="3773100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4726" y="0"/>
                  </a:moveTo>
                  <a:lnTo>
                    <a:pt x="4348" y="819"/>
                  </a:lnTo>
                  <a:lnTo>
                    <a:pt x="1261" y="819"/>
                  </a:lnTo>
                  <a:cubicBezTo>
                    <a:pt x="599" y="819"/>
                    <a:pt x="0" y="1355"/>
                    <a:pt x="0" y="2048"/>
                  </a:cubicBezTo>
                  <a:lnTo>
                    <a:pt x="0" y="2426"/>
                  </a:lnTo>
                  <a:lnTo>
                    <a:pt x="5041" y="2426"/>
                  </a:lnTo>
                  <a:cubicBezTo>
                    <a:pt x="5608" y="1922"/>
                    <a:pt x="6301" y="1607"/>
                    <a:pt x="7089" y="1607"/>
                  </a:cubicBezTo>
                  <a:cubicBezTo>
                    <a:pt x="7877" y="1607"/>
                    <a:pt x="8633" y="1922"/>
                    <a:pt x="9137" y="2426"/>
                  </a:cubicBezTo>
                  <a:lnTo>
                    <a:pt x="14146" y="2426"/>
                  </a:lnTo>
                  <a:lnTo>
                    <a:pt x="14146" y="2048"/>
                  </a:lnTo>
                  <a:cubicBezTo>
                    <a:pt x="14146" y="1355"/>
                    <a:pt x="13611" y="819"/>
                    <a:pt x="12886" y="819"/>
                  </a:cubicBezTo>
                  <a:lnTo>
                    <a:pt x="9830" y="819"/>
                  </a:lnTo>
                  <a:lnTo>
                    <a:pt x="9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86"/>
            <p:cNvSpPr/>
            <p:nvPr/>
          </p:nvSpPr>
          <p:spPr>
            <a:xfrm>
              <a:off x="-13411400" y="3730575"/>
              <a:ext cx="153600" cy="20500"/>
            </a:xfrm>
            <a:custGeom>
              <a:avLst/>
              <a:gdLst/>
              <a:ahLst/>
              <a:cxnLst/>
              <a:rect l="l" t="t" r="r" b="b"/>
              <a:pathLst>
                <a:path w="6144" h="820" extrusionOk="0">
                  <a:moveTo>
                    <a:pt x="0" y="0"/>
                  </a:moveTo>
                  <a:lnTo>
                    <a:pt x="599" y="819"/>
                  </a:lnTo>
                  <a:lnTo>
                    <a:pt x="5545" y="819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3" name="Google Shape;9873;p86"/>
          <p:cNvGrpSpPr/>
          <p:nvPr/>
        </p:nvGrpSpPr>
        <p:grpSpPr>
          <a:xfrm>
            <a:off x="5311876" y="2417211"/>
            <a:ext cx="356221" cy="355451"/>
            <a:chOff x="-13512225" y="4080275"/>
            <a:chExt cx="353675" cy="352875"/>
          </a:xfrm>
        </p:grpSpPr>
        <p:sp>
          <p:nvSpPr>
            <p:cNvPr id="9874" name="Google Shape;9874;p86"/>
            <p:cNvSpPr/>
            <p:nvPr/>
          </p:nvSpPr>
          <p:spPr>
            <a:xfrm>
              <a:off x="-13512225" y="4203925"/>
              <a:ext cx="353675" cy="229225"/>
            </a:xfrm>
            <a:custGeom>
              <a:avLst/>
              <a:gdLst/>
              <a:ahLst/>
              <a:cxnLst/>
              <a:rect l="l" t="t" r="r" b="b"/>
              <a:pathLst>
                <a:path w="14147" h="9169" extrusionOk="0">
                  <a:moveTo>
                    <a:pt x="5407" y="1717"/>
                  </a:moveTo>
                  <a:cubicBezTo>
                    <a:pt x="5482" y="1717"/>
                    <a:pt x="5561" y="1733"/>
                    <a:pt x="5640" y="1765"/>
                  </a:cubicBezTo>
                  <a:lnTo>
                    <a:pt x="9767" y="4254"/>
                  </a:lnTo>
                  <a:cubicBezTo>
                    <a:pt x="9893" y="4348"/>
                    <a:pt x="9987" y="4443"/>
                    <a:pt x="9987" y="4600"/>
                  </a:cubicBezTo>
                  <a:cubicBezTo>
                    <a:pt x="9987" y="4758"/>
                    <a:pt x="9893" y="4915"/>
                    <a:pt x="9767" y="5010"/>
                  </a:cubicBezTo>
                  <a:lnTo>
                    <a:pt x="5640" y="7499"/>
                  </a:lnTo>
                  <a:cubicBezTo>
                    <a:pt x="5577" y="7530"/>
                    <a:pt x="5506" y="7546"/>
                    <a:pt x="5431" y="7546"/>
                  </a:cubicBezTo>
                  <a:cubicBezTo>
                    <a:pt x="5356" y="7546"/>
                    <a:pt x="5277" y="7530"/>
                    <a:pt x="5199" y="7499"/>
                  </a:cubicBezTo>
                  <a:cubicBezTo>
                    <a:pt x="5104" y="7404"/>
                    <a:pt x="5010" y="7278"/>
                    <a:pt x="5010" y="7121"/>
                  </a:cubicBezTo>
                  <a:lnTo>
                    <a:pt x="5010" y="2143"/>
                  </a:lnTo>
                  <a:cubicBezTo>
                    <a:pt x="5010" y="1985"/>
                    <a:pt x="5104" y="1859"/>
                    <a:pt x="5199" y="1765"/>
                  </a:cubicBezTo>
                  <a:cubicBezTo>
                    <a:pt x="5262" y="1733"/>
                    <a:pt x="5333" y="1717"/>
                    <a:pt x="5407" y="1717"/>
                  </a:cubicBezTo>
                  <a:close/>
                  <a:moveTo>
                    <a:pt x="63" y="0"/>
                  </a:moveTo>
                  <a:lnTo>
                    <a:pt x="63" y="7971"/>
                  </a:lnTo>
                  <a:cubicBezTo>
                    <a:pt x="0" y="8633"/>
                    <a:pt x="568" y="9168"/>
                    <a:pt x="1261" y="9168"/>
                  </a:cubicBezTo>
                  <a:lnTo>
                    <a:pt x="12886" y="9168"/>
                  </a:lnTo>
                  <a:cubicBezTo>
                    <a:pt x="13548" y="9168"/>
                    <a:pt x="14146" y="8633"/>
                    <a:pt x="14146" y="7908"/>
                  </a:cubicBezTo>
                  <a:lnTo>
                    <a:pt x="141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86"/>
            <p:cNvSpPr/>
            <p:nvPr/>
          </p:nvSpPr>
          <p:spPr>
            <a:xfrm>
              <a:off x="-13366525" y="4275600"/>
              <a:ext cx="73275" cy="88225"/>
            </a:xfrm>
            <a:custGeom>
              <a:avLst/>
              <a:gdLst/>
              <a:ahLst/>
              <a:cxnLst/>
              <a:rect l="l" t="t" r="r" b="b"/>
              <a:pathLst>
                <a:path w="2931" h="3529" extrusionOk="0">
                  <a:moveTo>
                    <a:pt x="1" y="0"/>
                  </a:moveTo>
                  <a:lnTo>
                    <a:pt x="1" y="3529"/>
                  </a:lnTo>
                  <a:lnTo>
                    <a:pt x="2931" y="17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86"/>
            <p:cNvSpPr/>
            <p:nvPr/>
          </p:nvSpPr>
          <p:spPr>
            <a:xfrm>
              <a:off x="-13398800" y="4143275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512" y="1639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86"/>
            <p:cNvSpPr/>
            <p:nvPr/>
          </p:nvSpPr>
          <p:spPr>
            <a:xfrm>
              <a:off x="-13336575" y="4143275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481" y="1639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86"/>
            <p:cNvSpPr/>
            <p:nvPr/>
          </p:nvSpPr>
          <p:spPr>
            <a:xfrm>
              <a:off x="-13398800" y="4081050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615" y="163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86"/>
            <p:cNvSpPr/>
            <p:nvPr/>
          </p:nvSpPr>
          <p:spPr>
            <a:xfrm>
              <a:off x="-13274375" y="4143275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104" y="1"/>
                  </a:moveTo>
                  <a:lnTo>
                    <a:pt x="1" y="1639"/>
                  </a:lnTo>
                  <a:lnTo>
                    <a:pt x="1482" y="163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86"/>
            <p:cNvSpPr/>
            <p:nvPr/>
          </p:nvSpPr>
          <p:spPr>
            <a:xfrm>
              <a:off x="-13212925" y="4081050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174" y="1639"/>
                  </a:lnTo>
                  <a:lnTo>
                    <a:pt x="2174" y="820"/>
                  </a:lnTo>
                  <a:cubicBezTo>
                    <a:pt x="2174" y="347"/>
                    <a:pt x="179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86"/>
            <p:cNvSpPr/>
            <p:nvPr/>
          </p:nvSpPr>
          <p:spPr>
            <a:xfrm>
              <a:off x="-13212925" y="4143275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2174" y="1639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86"/>
            <p:cNvSpPr/>
            <p:nvPr/>
          </p:nvSpPr>
          <p:spPr>
            <a:xfrm>
              <a:off x="-13274375" y="4081050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" y="1"/>
                  </a:moveTo>
                  <a:lnTo>
                    <a:pt x="1104" y="1639"/>
                  </a:lnTo>
                  <a:lnTo>
                    <a:pt x="2584" y="163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86"/>
            <p:cNvSpPr/>
            <p:nvPr/>
          </p:nvSpPr>
          <p:spPr>
            <a:xfrm>
              <a:off x="-13336575" y="4081050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583" y="163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86"/>
            <p:cNvSpPr/>
            <p:nvPr/>
          </p:nvSpPr>
          <p:spPr>
            <a:xfrm>
              <a:off x="-13512225" y="408027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2489" y="1260"/>
                  </a:moveTo>
                  <a:cubicBezTo>
                    <a:pt x="2962" y="1260"/>
                    <a:pt x="3371" y="1607"/>
                    <a:pt x="3371" y="2080"/>
                  </a:cubicBezTo>
                  <a:cubicBezTo>
                    <a:pt x="3371" y="2552"/>
                    <a:pt x="2962" y="2899"/>
                    <a:pt x="2489" y="2899"/>
                  </a:cubicBezTo>
                  <a:cubicBezTo>
                    <a:pt x="2017" y="2899"/>
                    <a:pt x="1670" y="2552"/>
                    <a:pt x="1670" y="2080"/>
                  </a:cubicBezTo>
                  <a:cubicBezTo>
                    <a:pt x="1670" y="1607"/>
                    <a:pt x="2017" y="1260"/>
                    <a:pt x="2489" y="1260"/>
                  </a:cubicBezTo>
                  <a:close/>
                  <a:moveTo>
                    <a:pt x="1261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4127"/>
                  </a:lnTo>
                  <a:lnTo>
                    <a:pt x="3560" y="4127"/>
                  </a:lnTo>
                  <a:lnTo>
                    <a:pt x="4947" y="2080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5" name="Google Shape;9885;p86"/>
          <p:cNvGrpSpPr/>
          <p:nvPr/>
        </p:nvGrpSpPr>
        <p:grpSpPr>
          <a:xfrm>
            <a:off x="7084956" y="1564572"/>
            <a:ext cx="356196" cy="290379"/>
            <a:chOff x="-11728250" y="3245400"/>
            <a:chExt cx="353650" cy="288275"/>
          </a:xfrm>
        </p:grpSpPr>
        <p:sp>
          <p:nvSpPr>
            <p:cNvPr id="9886" name="Google Shape;9886;p86"/>
            <p:cNvSpPr/>
            <p:nvPr/>
          </p:nvSpPr>
          <p:spPr>
            <a:xfrm>
              <a:off x="-11603025" y="3389725"/>
              <a:ext cx="104775" cy="143950"/>
            </a:xfrm>
            <a:custGeom>
              <a:avLst/>
              <a:gdLst/>
              <a:ahLst/>
              <a:cxnLst/>
              <a:rect l="l" t="t" r="r" b="b"/>
              <a:pathLst>
                <a:path w="4191" h="5758" extrusionOk="0">
                  <a:moveTo>
                    <a:pt x="2096" y="0"/>
                  </a:moveTo>
                  <a:cubicBezTo>
                    <a:pt x="1560" y="0"/>
                    <a:pt x="1024" y="197"/>
                    <a:pt x="631" y="591"/>
                  </a:cubicBezTo>
                  <a:cubicBezTo>
                    <a:pt x="252" y="1001"/>
                    <a:pt x="63" y="1505"/>
                    <a:pt x="63" y="2040"/>
                  </a:cubicBezTo>
                  <a:cubicBezTo>
                    <a:pt x="63" y="2261"/>
                    <a:pt x="95" y="2418"/>
                    <a:pt x="126" y="2576"/>
                  </a:cubicBezTo>
                  <a:lnTo>
                    <a:pt x="1387" y="3048"/>
                  </a:lnTo>
                  <a:lnTo>
                    <a:pt x="158" y="4372"/>
                  </a:lnTo>
                  <a:cubicBezTo>
                    <a:pt x="0" y="4561"/>
                    <a:pt x="0" y="4813"/>
                    <a:pt x="158" y="4970"/>
                  </a:cubicBezTo>
                  <a:cubicBezTo>
                    <a:pt x="662" y="5474"/>
                    <a:pt x="1387" y="5758"/>
                    <a:pt x="2111" y="5758"/>
                  </a:cubicBezTo>
                  <a:cubicBezTo>
                    <a:pt x="2836" y="5758"/>
                    <a:pt x="3497" y="5474"/>
                    <a:pt x="4033" y="4970"/>
                  </a:cubicBezTo>
                  <a:cubicBezTo>
                    <a:pt x="4191" y="4813"/>
                    <a:pt x="4191" y="4561"/>
                    <a:pt x="4033" y="4372"/>
                  </a:cubicBezTo>
                  <a:lnTo>
                    <a:pt x="2804" y="3048"/>
                  </a:lnTo>
                  <a:lnTo>
                    <a:pt x="4065" y="2576"/>
                  </a:lnTo>
                  <a:cubicBezTo>
                    <a:pt x="4096" y="2418"/>
                    <a:pt x="4159" y="2198"/>
                    <a:pt x="4159" y="2040"/>
                  </a:cubicBezTo>
                  <a:cubicBezTo>
                    <a:pt x="4159" y="1505"/>
                    <a:pt x="3939" y="1001"/>
                    <a:pt x="3560" y="591"/>
                  </a:cubicBezTo>
                  <a:cubicBezTo>
                    <a:pt x="3167" y="197"/>
                    <a:pt x="2631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86"/>
            <p:cNvSpPr/>
            <p:nvPr/>
          </p:nvSpPr>
          <p:spPr>
            <a:xfrm>
              <a:off x="-11647125" y="3246175"/>
              <a:ext cx="86650" cy="133925"/>
            </a:xfrm>
            <a:custGeom>
              <a:avLst/>
              <a:gdLst/>
              <a:ahLst/>
              <a:cxnLst/>
              <a:rect l="l" t="t" r="r" b="b"/>
              <a:pathLst>
                <a:path w="3466" h="5357" extrusionOk="0">
                  <a:moveTo>
                    <a:pt x="3466" y="1"/>
                  </a:moveTo>
                  <a:cubicBezTo>
                    <a:pt x="2205" y="64"/>
                    <a:pt x="1008" y="473"/>
                    <a:pt x="0" y="1135"/>
                  </a:cubicBezTo>
                  <a:lnTo>
                    <a:pt x="2426" y="5356"/>
                  </a:lnTo>
                  <a:cubicBezTo>
                    <a:pt x="2741" y="5167"/>
                    <a:pt x="3056" y="5041"/>
                    <a:pt x="3466" y="50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86"/>
            <p:cNvSpPr/>
            <p:nvPr/>
          </p:nvSpPr>
          <p:spPr>
            <a:xfrm>
              <a:off x="-11540025" y="3245400"/>
              <a:ext cx="86675" cy="133900"/>
            </a:xfrm>
            <a:custGeom>
              <a:avLst/>
              <a:gdLst/>
              <a:ahLst/>
              <a:cxnLst/>
              <a:rect l="l" t="t" r="r" b="b"/>
              <a:pathLst>
                <a:path w="3467" h="5356" extrusionOk="0">
                  <a:moveTo>
                    <a:pt x="1" y="0"/>
                  </a:moveTo>
                  <a:lnTo>
                    <a:pt x="1" y="4978"/>
                  </a:lnTo>
                  <a:cubicBezTo>
                    <a:pt x="379" y="5041"/>
                    <a:pt x="725" y="5135"/>
                    <a:pt x="1040" y="5356"/>
                  </a:cubicBezTo>
                  <a:lnTo>
                    <a:pt x="3466" y="1134"/>
                  </a:lnTo>
                  <a:cubicBezTo>
                    <a:pt x="2458" y="473"/>
                    <a:pt x="1261" y="63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86"/>
            <p:cNvSpPr/>
            <p:nvPr/>
          </p:nvSpPr>
          <p:spPr>
            <a:xfrm>
              <a:off x="-11498275" y="3285550"/>
              <a:ext cx="123675" cy="160700"/>
            </a:xfrm>
            <a:custGeom>
              <a:avLst/>
              <a:gdLst/>
              <a:ahLst/>
              <a:cxnLst/>
              <a:rect l="l" t="t" r="r" b="b"/>
              <a:pathLst>
                <a:path w="4947" h="6428" extrusionOk="0">
                  <a:moveTo>
                    <a:pt x="2426" y="1"/>
                  </a:moveTo>
                  <a:lnTo>
                    <a:pt x="1" y="4254"/>
                  </a:lnTo>
                  <a:cubicBezTo>
                    <a:pt x="505" y="4790"/>
                    <a:pt x="788" y="5483"/>
                    <a:pt x="788" y="6207"/>
                  </a:cubicBezTo>
                  <a:lnTo>
                    <a:pt x="788" y="6428"/>
                  </a:lnTo>
                  <a:lnTo>
                    <a:pt x="4663" y="4947"/>
                  </a:lnTo>
                  <a:cubicBezTo>
                    <a:pt x="4884" y="4884"/>
                    <a:pt x="4947" y="4727"/>
                    <a:pt x="4947" y="4538"/>
                  </a:cubicBezTo>
                  <a:cubicBezTo>
                    <a:pt x="4726" y="2710"/>
                    <a:pt x="3781" y="1135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86"/>
            <p:cNvSpPr/>
            <p:nvPr/>
          </p:nvSpPr>
          <p:spPr>
            <a:xfrm>
              <a:off x="-11728250" y="3286350"/>
              <a:ext cx="125250" cy="160700"/>
            </a:xfrm>
            <a:custGeom>
              <a:avLst/>
              <a:gdLst/>
              <a:ahLst/>
              <a:cxnLst/>
              <a:rect l="l" t="t" r="r" b="b"/>
              <a:pathLst>
                <a:path w="5010" h="6428" extrusionOk="0">
                  <a:moveTo>
                    <a:pt x="2584" y="0"/>
                  </a:moveTo>
                  <a:cubicBezTo>
                    <a:pt x="1229" y="1103"/>
                    <a:pt x="284" y="2678"/>
                    <a:pt x="63" y="4537"/>
                  </a:cubicBezTo>
                  <a:cubicBezTo>
                    <a:pt x="0" y="4726"/>
                    <a:pt x="126" y="4884"/>
                    <a:pt x="315" y="4978"/>
                  </a:cubicBezTo>
                  <a:lnTo>
                    <a:pt x="4222" y="6427"/>
                  </a:lnTo>
                  <a:lnTo>
                    <a:pt x="4222" y="6238"/>
                  </a:lnTo>
                  <a:cubicBezTo>
                    <a:pt x="4222" y="5482"/>
                    <a:pt x="4505" y="4758"/>
                    <a:pt x="5009" y="4254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1" name="Google Shape;9891;p86"/>
          <p:cNvSpPr/>
          <p:nvPr/>
        </p:nvSpPr>
        <p:spPr>
          <a:xfrm>
            <a:off x="7242366" y="2108233"/>
            <a:ext cx="40464" cy="84135"/>
          </a:xfrm>
          <a:custGeom>
            <a:avLst/>
            <a:gdLst/>
            <a:ahLst/>
            <a:cxnLst/>
            <a:rect l="l" t="t" r="r" b="b"/>
            <a:pathLst>
              <a:path w="1607" h="3341" extrusionOk="0">
                <a:moveTo>
                  <a:pt x="0" y="1"/>
                </a:moveTo>
                <a:lnTo>
                  <a:pt x="0" y="2804"/>
                </a:lnTo>
                <a:cubicBezTo>
                  <a:pt x="158" y="2962"/>
                  <a:pt x="315" y="3183"/>
                  <a:pt x="504" y="3340"/>
                </a:cubicBezTo>
                <a:lnTo>
                  <a:pt x="1607" y="1891"/>
                </a:lnTo>
                <a:cubicBezTo>
                  <a:pt x="630" y="1418"/>
                  <a:pt x="0" y="788"/>
                  <a:pt x="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2" name="Google Shape;9892;p86"/>
          <p:cNvGrpSpPr/>
          <p:nvPr/>
        </p:nvGrpSpPr>
        <p:grpSpPr>
          <a:xfrm>
            <a:off x="7083760" y="1971660"/>
            <a:ext cx="358588" cy="357642"/>
            <a:chOff x="-11729050" y="3646475"/>
            <a:chExt cx="356025" cy="355050"/>
          </a:xfrm>
        </p:grpSpPr>
        <p:sp>
          <p:nvSpPr>
            <p:cNvPr id="9893" name="Google Shape;9893;p86"/>
            <p:cNvSpPr/>
            <p:nvPr/>
          </p:nvSpPr>
          <p:spPr>
            <a:xfrm>
              <a:off x="-11460475" y="3648050"/>
              <a:ext cx="86675" cy="80175"/>
            </a:xfrm>
            <a:custGeom>
              <a:avLst/>
              <a:gdLst/>
              <a:ahLst/>
              <a:cxnLst/>
              <a:rect l="l" t="t" r="r" b="b"/>
              <a:pathLst>
                <a:path w="3467" h="3207" extrusionOk="0">
                  <a:moveTo>
                    <a:pt x="3025" y="1"/>
                  </a:moveTo>
                  <a:cubicBezTo>
                    <a:pt x="2923" y="1"/>
                    <a:pt x="2821" y="40"/>
                    <a:pt x="2742" y="119"/>
                  </a:cubicBezTo>
                  <a:lnTo>
                    <a:pt x="1" y="2955"/>
                  </a:lnTo>
                  <a:cubicBezTo>
                    <a:pt x="316" y="3018"/>
                    <a:pt x="631" y="3112"/>
                    <a:pt x="914" y="3207"/>
                  </a:cubicBezTo>
                  <a:lnTo>
                    <a:pt x="3309" y="749"/>
                  </a:lnTo>
                  <a:cubicBezTo>
                    <a:pt x="3466" y="529"/>
                    <a:pt x="3466" y="277"/>
                    <a:pt x="3309" y="119"/>
                  </a:cubicBezTo>
                  <a:cubicBezTo>
                    <a:pt x="3230" y="40"/>
                    <a:pt x="3128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86"/>
            <p:cNvSpPr/>
            <p:nvPr/>
          </p:nvSpPr>
          <p:spPr>
            <a:xfrm>
              <a:off x="-116014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86"/>
            <p:cNvSpPr/>
            <p:nvPr/>
          </p:nvSpPr>
          <p:spPr>
            <a:xfrm>
              <a:off x="-11729050" y="3646475"/>
              <a:ext cx="353675" cy="209350"/>
            </a:xfrm>
            <a:custGeom>
              <a:avLst/>
              <a:gdLst/>
              <a:ahLst/>
              <a:cxnLst/>
              <a:rect l="l" t="t" r="r" b="b"/>
              <a:pathLst>
                <a:path w="14147" h="8374" extrusionOk="0">
                  <a:moveTo>
                    <a:pt x="457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7"/>
                    <a:pt x="1" y="560"/>
                    <a:pt x="158" y="718"/>
                  </a:cubicBezTo>
                  <a:lnTo>
                    <a:pt x="2553" y="3207"/>
                  </a:lnTo>
                  <a:cubicBezTo>
                    <a:pt x="1103" y="3679"/>
                    <a:pt x="32" y="4435"/>
                    <a:pt x="32" y="5443"/>
                  </a:cubicBezTo>
                  <a:cubicBezTo>
                    <a:pt x="32" y="7334"/>
                    <a:pt x="3718" y="8373"/>
                    <a:pt x="7089" y="8373"/>
                  </a:cubicBezTo>
                  <a:cubicBezTo>
                    <a:pt x="10523" y="8373"/>
                    <a:pt x="14146" y="7334"/>
                    <a:pt x="14146" y="5443"/>
                  </a:cubicBezTo>
                  <a:cubicBezTo>
                    <a:pt x="14146" y="4467"/>
                    <a:pt x="13075" y="3679"/>
                    <a:pt x="11626" y="3207"/>
                  </a:cubicBezTo>
                  <a:lnTo>
                    <a:pt x="9893" y="4971"/>
                  </a:lnTo>
                  <a:cubicBezTo>
                    <a:pt x="10019" y="5160"/>
                    <a:pt x="10051" y="5317"/>
                    <a:pt x="10051" y="5475"/>
                  </a:cubicBezTo>
                  <a:cubicBezTo>
                    <a:pt x="10051" y="6168"/>
                    <a:pt x="9484" y="6704"/>
                    <a:pt x="8791" y="6704"/>
                  </a:cubicBezTo>
                  <a:cubicBezTo>
                    <a:pt x="8129" y="6704"/>
                    <a:pt x="7530" y="6168"/>
                    <a:pt x="7530" y="5475"/>
                  </a:cubicBezTo>
                  <a:cubicBezTo>
                    <a:pt x="7530" y="4813"/>
                    <a:pt x="8066" y="4278"/>
                    <a:pt x="8791" y="4278"/>
                  </a:cubicBezTo>
                  <a:cubicBezTo>
                    <a:pt x="8980" y="4278"/>
                    <a:pt x="9232" y="4341"/>
                    <a:pt x="9389" y="4404"/>
                  </a:cubicBezTo>
                  <a:lnTo>
                    <a:pt x="10744" y="2986"/>
                  </a:lnTo>
                  <a:cubicBezTo>
                    <a:pt x="9641" y="2734"/>
                    <a:pt x="8349" y="2608"/>
                    <a:pt x="7121" y="2608"/>
                  </a:cubicBezTo>
                  <a:cubicBezTo>
                    <a:pt x="5861" y="2608"/>
                    <a:pt x="4600" y="2765"/>
                    <a:pt x="3498" y="2986"/>
                  </a:cubicBezTo>
                  <a:lnTo>
                    <a:pt x="4884" y="4404"/>
                  </a:lnTo>
                  <a:cubicBezTo>
                    <a:pt x="5073" y="4341"/>
                    <a:pt x="5293" y="4278"/>
                    <a:pt x="5482" y="4278"/>
                  </a:cubicBezTo>
                  <a:cubicBezTo>
                    <a:pt x="6144" y="4278"/>
                    <a:pt x="6743" y="4813"/>
                    <a:pt x="6743" y="5475"/>
                  </a:cubicBezTo>
                  <a:cubicBezTo>
                    <a:pt x="6743" y="6168"/>
                    <a:pt x="6176" y="6704"/>
                    <a:pt x="5482" y="6704"/>
                  </a:cubicBezTo>
                  <a:cubicBezTo>
                    <a:pt x="4821" y="6704"/>
                    <a:pt x="4222" y="6168"/>
                    <a:pt x="4222" y="5475"/>
                  </a:cubicBezTo>
                  <a:cubicBezTo>
                    <a:pt x="4222" y="5317"/>
                    <a:pt x="4254" y="5160"/>
                    <a:pt x="4285" y="5002"/>
                  </a:cubicBezTo>
                  <a:lnTo>
                    <a:pt x="2553" y="3238"/>
                  </a:lnTo>
                  <a:cubicBezTo>
                    <a:pt x="2836" y="3112"/>
                    <a:pt x="3151" y="3049"/>
                    <a:pt x="3466" y="2955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86"/>
            <p:cNvSpPr/>
            <p:nvPr/>
          </p:nvSpPr>
          <p:spPr>
            <a:xfrm>
              <a:off x="-115187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86"/>
            <p:cNvSpPr/>
            <p:nvPr/>
          </p:nvSpPr>
          <p:spPr>
            <a:xfrm>
              <a:off x="-11698325" y="3858150"/>
              <a:ext cx="67750" cy="69350"/>
            </a:xfrm>
            <a:custGeom>
              <a:avLst/>
              <a:gdLst/>
              <a:ahLst/>
              <a:cxnLst/>
              <a:rect l="l" t="t" r="r" b="b"/>
              <a:pathLst>
                <a:path w="2710" h="2774" extrusionOk="0">
                  <a:moveTo>
                    <a:pt x="1261" y="1"/>
                  </a:moveTo>
                  <a:lnTo>
                    <a:pt x="0" y="1639"/>
                  </a:lnTo>
                  <a:cubicBezTo>
                    <a:pt x="756" y="2112"/>
                    <a:pt x="1702" y="2490"/>
                    <a:pt x="2710" y="2773"/>
                  </a:cubicBezTo>
                  <a:lnTo>
                    <a:pt x="1859" y="221"/>
                  </a:lnTo>
                  <a:cubicBezTo>
                    <a:pt x="1639" y="158"/>
                    <a:pt x="1450" y="95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86"/>
            <p:cNvSpPr/>
            <p:nvPr/>
          </p:nvSpPr>
          <p:spPr>
            <a:xfrm>
              <a:off x="-11627450" y="3869175"/>
              <a:ext cx="47300" cy="55175"/>
            </a:xfrm>
            <a:custGeom>
              <a:avLst/>
              <a:gdLst/>
              <a:ahLst/>
              <a:cxnLst/>
              <a:rect l="l" t="t" r="r" b="b"/>
              <a:pathLst>
                <a:path w="1892" h="2207" extrusionOk="0">
                  <a:moveTo>
                    <a:pt x="1" y="1"/>
                  </a:moveTo>
                  <a:lnTo>
                    <a:pt x="694" y="2206"/>
                  </a:lnTo>
                  <a:lnTo>
                    <a:pt x="1891" y="221"/>
                  </a:lnTo>
                  <a:cubicBezTo>
                    <a:pt x="1229" y="190"/>
                    <a:pt x="599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86"/>
            <p:cNvSpPr/>
            <p:nvPr/>
          </p:nvSpPr>
          <p:spPr>
            <a:xfrm>
              <a:off x="-11414775" y="3803025"/>
              <a:ext cx="41750" cy="83525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86"/>
            <p:cNvSpPr/>
            <p:nvPr/>
          </p:nvSpPr>
          <p:spPr>
            <a:xfrm>
              <a:off x="-11592800" y="3876275"/>
              <a:ext cx="84300" cy="62250"/>
            </a:xfrm>
            <a:custGeom>
              <a:avLst/>
              <a:gdLst/>
              <a:ahLst/>
              <a:cxnLst/>
              <a:rect l="l" t="t" r="r" b="b"/>
              <a:pathLst>
                <a:path w="3372" h="2490" extrusionOk="0">
                  <a:moveTo>
                    <a:pt x="1419" y="0"/>
                  </a:moveTo>
                  <a:lnTo>
                    <a:pt x="1" y="2363"/>
                  </a:lnTo>
                  <a:cubicBezTo>
                    <a:pt x="537" y="2426"/>
                    <a:pt x="1104" y="2489"/>
                    <a:pt x="1671" y="2489"/>
                  </a:cubicBezTo>
                  <a:cubicBezTo>
                    <a:pt x="2269" y="2489"/>
                    <a:pt x="2836" y="2426"/>
                    <a:pt x="3372" y="2363"/>
                  </a:cubicBezTo>
                  <a:lnTo>
                    <a:pt x="19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86"/>
            <p:cNvSpPr/>
            <p:nvPr/>
          </p:nvSpPr>
          <p:spPr>
            <a:xfrm>
              <a:off x="-11520325" y="3869175"/>
              <a:ext cx="47275" cy="55175"/>
            </a:xfrm>
            <a:custGeom>
              <a:avLst/>
              <a:gdLst/>
              <a:ahLst/>
              <a:cxnLst/>
              <a:rect l="l" t="t" r="r" b="b"/>
              <a:pathLst>
                <a:path w="1891" h="2207" extrusionOk="0">
                  <a:moveTo>
                    <a:pt x="1891" y="1"/>
                  </a:moveTo>
                  <a:cubicBezTo>
                    <a:pt x="1292" y="127"/>
                    <a:pt x="631" y="190"/>
                    <a:pt x="0" y="253"/>
                  </a:cubicBezTo>
                  <a:lnTo>
                    <a:pt x="1198" y="220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86"/>
            <p:cNvSpPr/>
            <p:nvPr/>
          </p:nvSpPr>
          <p:spPr>
            <a:xfrm>
              <a:off x="-11726675" y="3903850"/>
              <a:ext cx="352075" cy="97675"/>
            </a:xfrm>
            <a:custGeom>
              <a:avLst/>
              <a:gdLst/>
              <a:ahLst/>
              <a:cxnLst/>
              <a:rect l="l" t="t" r="r" b="b"/>
              <a:pathLst>
                <a:path w="14083" h="3907" extrusionOk="0">
                  <a:moveTo>
                    <a:pt x="0" y="0"/>
                  </a:moveTo>
                  <a:lnTo>
                    <a:pt x="0" y="977"/>
                  </a:lnTo>
                  <a:cubicBezTo>
                    <a:pt x="0" y="2867"/>
                    <a:pt x="3655" y="3907"/>
                    <a:pt x="7057" y="3907"/>
                  </a:cubicBezTo>
                  <a:cubicBezTo>
                    <a:pt x="10460" y="3907"/>
                    <a:pt x="14083" y="2867"/>
                    <a:pt x="14083" y="977"/>
                  </a:cubicBezTo>
                  <a:lnTo>
                    <a:pt x="14083" y="32"/>
                  </a:lnTo>
                  <a:cubicBezTo>
                    <a:pt x="12508" y="1386"/>
                    <a:pt x="9956" y="2237"/>
                    <a:pt x="7057" y="2237"/>
                  </a:cubicBezTo>
                  <a:cubicBezTo>
                    <a:pt x="4568" y="2205"/>
                    <a:pt x="1796" y="157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86"/>
            <p:cNvSpPr/>
            <p:nvPr/>
          </p:nvSpPr>
          <p:spPr>
            <a:xfrm>
              <a:off x="-11470700" y="3859725"/>
              <a:ext cx="66975" cy="68550"/>
            </a:xfrm>
            <a:custGeom>
              <a:avLst/>
              <a:gdLst/>
              <a:ahLst/>
              <a:cxnLst/>
              <a:rect l="l" t="t" r="r" b="b"/>
              <a:pathLst>
                <a:path w="2679" h="2742" extrusionOk="0">
                  <a:moveTo>
                    <a:pt x="1449" y="1"/>
                  </a:moveTo>
                  <a:cubicBezTo>
                    <a:pt x="1260" y="32"/>
                    <a:pt x="1071" y="95"/>
                    <a:pt x="851" y="158"/>
                  </a:cubicBezTo>
                  <a:lnTo>
                    <a:pt x="0" y="2742"/>
                  </a:lnTo>
                  <a:cubicBezTo>
                    <a:pt x="1008" y="2458"/>
                    <a:pt x="1922" y="2080"/>
                    <a:pt x="2678" y="1608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4" name="Google Shape;9904;p86"/>
          <p:cNvGrpSpPr/>
          <p:nvPr/>
        </p:nvGrpSpPr>
        <p:grpSpPr>
          <a:xfrm>
            <a:off x="7117464" y="2417211"/>
            <a:ext cx="311804" cy="355451"/>
            <a:chOff x="-11703850" y="4081850"/>
            <a:chExt cx="309575" cy="352875"/>
          </a:xfrm>
        </p:grpSpPr>
        <p:sp>
          <p:nvSpPr>
            <p:cNvPr id="9905" name="Google Shape;9905;p86"/>
            <p:cNvSpPr/>
            <p:nvPr/>
          </p:nvSpPr>
          <p:spPr>
            <a:xfrm>
              <a:off x="-11703850" y="4081850"/>
              <a:ext cx="309575" cy="125250"/>
            </a:xfrm>
            <a:custGeom>
              <a:avLst/>
              <a:gdLst/>
              <a:ahLst/>
              <a:cxnLst/>
              <a:rect l="l" t="t" r="r" b="b"/>
              <a:pathLst>
                <a:path w="12383" h="5010" extrusionOk="0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86"/>
            <p:cNvSpPr/>
            <p:nvPr/>
          </p:nvSpPr>
          <p:spPr>
            <a:xfrm>
              <a:off x="-11622725" y="4288975"/>
              <a:ext cx="144175" cy="63050"/>
            </a:xfrm>
            <a:custGeom>
              <a:avLst/>
              <a:gdLst/>
              <a:ahLst/>
              <a:cxnLst/>
              <a:rect l="l" t="t" r="r" b="b"/>
              <a:pathLst>
                <a:path w="5767" h="2522" extrusionOk="0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86"/>
            <p:cNvSpPr/>
            <p:nvPr/>
          </p:nvSpPr>
          <p:spPr>
            <a:xfrm>
              <a:off x="-11596725" y="4364600"/>
              <a:ext cx="36250" cy="70125"/>
            </a:xfrm>
            <a:custGeom>
              <a:avLst/>
              <a:gdLst/>
              <a:ahLst/>
              <a:cxnLst/>
              <a:rect l="l" t="t" r="r" b="b"/>
              <a:pathLst>
                <a:path w="1450" h="2805" extrusionOk="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86"/>
            <p:cNvSpPr/>
            <p:nvPr/>
          </p:nvSpPr>
          <p:spPr>
            <a:xfrm>
              <a:off x="-11540025" y="4364600"/>
              <a:ext cx="37050" cy="70125"/>
            </a:xfrm>
            <a:custGeom>
              <a:avLst/>
              <a:gdLst/>
              <a:ahLst/>
              <a:cxnLst/>
              <a:rect l="l" t="t" r="r" b="b"/>
              <a:pathLst>
                <a:path w="1482" h="2805" extrusionOk="0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86"/>
            <p:cNvSpPr/>
            <p:nvPr/>
          </p:nvSpPr>
          <p:spPr>
            <a:xfrm>
              <a:off x="-11610900" y="4227550"/>
              <a:ext cx="50425" cy="51225"/>
            </a:xfrm>
            <a:custGeom>
              <a:avLst/>
              <a:gdLst/>
              <a:ahLst/>
              <a:cxnLst/>
              <a:rect l="l" t="t" r="r" b="b"/>
              <a:pathLst>
                <a:path w="2017" h="2049" extrusionOk="0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86"/>
            <p:cNvSpPr/>
            <p:nvPr/>
          </p:nvSpPr>
          <p:spPr>
            <a:xfrm>
              <a:off x="-11540025" y="4228350"/>
              <a:ext cx="50450" cy="51200"/>
            </a:xfrm>
            <a:custGeom>
              <a:avLst/>
              <a:gdLst/>
              <a:ahLst/>
              <a:cxnLst/>
              <a:rect l="l" t="t" r="r" b="b"/>
              <a:pathLst>
                <a:path w="2018" h="2048" extrusionOk="0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86"/>
            <p:cNvSpPr/>
            <p:nvPr/>
          </p:nvSpPr>
          <p:spPr>
            <a:xfrm>
              <a:off x="-1148960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86"/>
            <p:cNvSpPr/>
            <p:nvPr/>
          </p:nvSpPr>
          <p:spPr>
            <a:xfrm>
              <a:off x="-1170385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3" name="Google Shape;9913;p86"/>
          <p:cNvGrpSpPr/>
          <p:nvPr/>
        </p:nvGrpSpPr>
        <p:grpSpPr>
          <a:xfrm>
            <a:off x="5306120" y="2891364"/>
            <a:ext cx="357002" cy="355451"/>
            <a:chOff x="-9958475" y="3180025"/>
            <a:chExt cx="354450" cy="352875"/>
          </a:xfrm>
        </p:grpSpPr>
        <p:sp>
          <p:nvSpPr>
            <p:cNvPr id="9914" name="Google Shape;9914;p86"/>
            <p:cNvSpPr/>
            <p:nvPr/>
          </p:nvSpPr>
          <p:spPr>
            <a:xfrm>
              <a:off x="-9958475" y="3491125"/>
              <a:ext cx="354450" cy="41775"/>
            </a:xfrm>
            <a:custGeom>
              <a:avLst/>
              <a:gdLst/>
              <a:ahLst/>
              <a:cxnLst/>
              <a:rect l="l" t="t" r="r" b="b"/>
              <a:pathLst>
                <a:path w="14178" h="1671" extrusionOk="0">
                  <a:moveTo>
                    <a:pt x="1702" y="1"/>
                  </a:moveTo>
                  <a:cubicBezTo>
                    <a:pt x="1387" y="1"/>
                    <a:pt x="1135" y="158"/>
                    <a:pt x="977" y="442"/>
                  </a:cubicBezTo>
                  <a:lnTo>
                    <a:pt x="442" y="442"/>
                  </a:lnTo>
                  <a:cubicBezTo>
                    <a:pt x="190" y="442"/>
                    <a:pt x="1" y="631"/>
                    <a:pt x="1" y="820"/>
                  </a:cubicBezTo>
                  <a:cubicBezTo>
                    <a:pt x="1" y="1072"/>
                    <a:pt x="190" y="1261"/>
                    <a:pt x="442" y="1261"/>
                  </a:cubicBezTo>
                  <a:lnTo>
                    <a:pt x="977" y="1261"/>
                  </a:lnTo>
                  <a:cubicBezTo>
                    <a:pt x="1135" y="1513"/>
                    <a:pt x="1387" y="1670"/>
                    <a:pt x="1702" y="1670"/>
                  </a:cubicBezTo>
                  <a:lnTo>
                    <a:pt x="12477" y="1670"/>
                  </a:lnTo>
                  <a:cubicBezTo>
                    <a:pt x="12792" y="1670"/>
                    <a:pt x="13044" y="1513"/>
                    <a:pt x="13170" y="1261"/>
                  </a:cubicBezTo>
                  <a:lnTo>
                    <a:pt x="13737" y="1261"/>
                  </a:lnTo>
                  <a:cubicBezTo>
                    <a:pt x="13957" y="1261"/>
                    <a:pt x="14178" y="1072"/>
                    <a:pt x="14178" y="820"/>
                  </a:cubicBezTo>
                  <a:cubicBezTo>
                    <a:pt x="14178" y="631"/>
                    <a:pt x="13957" y="442"/>
                    <a:pt x="13737" y="442"/>
                  </a:cubicBezTo>
                  <a:lnTo>
                    <a:pt x="13170" y="442"/>
                  </a:lnTo>
                  <a:cubicBezTo>
                    <a:pt x="13044" y="190"/>
                    <a:pt x="12792" y="1"/>
                    <a:pt x="12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86"/>
            <p:cNvSpPr/>
            <p:nvPr/>
          </p:nvSpPr>
          <p:spPr>
            <a:xfrm>
              <a:off x="-9958475" y="3180025"/>
              <a:ext cx="354450" cy="42550"/>
            </a:xfrm>
            <a:custGeom>
              <a:avLst/>
              <a:gdLst/>
              <a:ahLst/>
              <a:cxnLst/>
              <a:rect l="l" t="t" r="r" b="b"/>
              <a:pathLst>
                <a:path w="14178" h="1702" extrusionOk="0">
                  <a:moveTo>
                    <a:pt x="1702" y="0"/>
                  </a:moveTo>
                  <a:cubicBezTo>
                    <a:pt x="1387" y="0"/>
                    <a:pt x="1135" y="158"/>
                    <a:pt x="977" y="441"/>
                  </a:cubicBezTo>
                  <a:lnTo>
                    <a:pt x="442" y="441"/>
                  </a:lnTo>
                  <a:cubicBezTo>
                    <a:pt x="190" y="441"/>
                    <a:pt x="1" y="630"/>
                    <a:pt x="1" y="819"/>
                  </a:cubicBezTo>
                  <a:cubicBezTo>
                    <a:pt x="1" y="1040"/>
                    <a:pt x="190" y="1260"/>
                    <a:pt x="442" y="1260"/>
                  </a:cubicBezTo>
                  <a:lnTo>
                    <a:pt x="977" y="1260"/>
                  </a:lnTo>
                  <a:cubicBezTo>
                    <a:pt x="1135" y="1512"/>
                    <a:pt x="1387" y="1701"/>
                    <a:pt x="1702" y="1701"/>
                  </a:cubicBezTo>
                  <a:lnTo>
                    <a:pt x="12477" y="1701"/>
                  </a:lnTo>
                  <a:cubicBezTo>
                    <a:pt x="12792" y="1701"/>
                    <a:pt x="13044" y="1544"/>
                    <a:pt x="13170" y="1260"/>
                  </a:cubicBezTo>
                  <a:lnTo>
                    <a:pt x="13737" y="1260"/>
                  </a:lnTo>
                  <a:cubicBezTo>
                    <a:pt x="13957" y="1260"/>
                    <a:pt x="14178" y="1071"/>
                    <a:pt x="14178" y="819"/>
                  </a:cubicBezTo>
                  <a:cubicBezTo>
                    <a:pt x="14178" y="599"/>
                    <a:pt x="13957" y="441"/>
                    <a:pt x="13737" y="441"/>
                  </a:cubicBezTo>
                  <a:lnTo>
                    <a:pt x="13170" y="441"/>
                  </a:lnTo>
                  <a:cubicBezTo>
                    <a:pt x="13044" y="189"/>
                    <a:pt x="12792" y="0"/>
                    <a:pt x="124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86"/>
            <p:cNvSpPr/>
            <p:nvPr/>
          </p:nvSpPr>
          <p:spPr>
            <a:xfrm>
              <a:off x="-9916725" y="3243025"/>
              <a:ext cx="270175" cy="228425"/>
            </a:xfrm>
            <a:custGeom>
              <a:avLst/>
              <a:gdLst/>
              <a:ahLst/>
              <a:cxnLst/>
              <a:rect l="l" t="t" r="r" b="b"/>
              <a:pathLst>
                <a:path w="10807" h="9137" extrusionOk="0">
                  <a:moveTo>
                    <a:pt x="7940" y="820"/>
                  </a:moveTo>
                  <a:cubicBezTo>
                    <a:pt x="8160" y="820"/>
                    <a:pt x="8349" y="1040"/>
                    <a:pt x="8349" y="1261"/>
                  </a:cubicBezTo>
                  <a:cubicBezTo>
                    <a:pt x="8349" y="1513"/>
                    <a:pt x="8160" y="1670"/>
                    <a:pt x="7940" y="1670"/>
                  </a:cubicBezTo>
                  <a:lnTo>
                    <a:pt x="2962" y="1670"/>
                  </a:lnTo>
                  <a:cubicBezTo>
                    <a:pt x="2741" y="1670"/>
                    <a:pt x="2521" y="1450"/>
                    <a:pt x="2521" y="1261"/>
                  </a:cubicBezTo>
                  <a:cubicBezTo>
                    <a:pt x="2521" y="1040"/>
                    <a:pt x="2741" y="820"/>
                    <a:pt x="2962" y="820"/>
                  </a:cubicBezTo>
                  <a:close/>
                  <a:moveTo>
                    <a:pt x="6270" y="2489"/>
                  </a:moveTo>
                  <a:cubicBezTo>
                    <a:pt x="6459" y="2489"/>
                    <a:pt x="6680" y="2679"/>
                    <a:pt x="6680" y="2931"/>
                  </a:cubicBezTo>
                  <a:cubicBezTo>
                    <a:pt x="6680" y="3151"/>
                    <a:pt x="6459" y="3340"/>
                    <a:pt x="6270" y="3340"/>
                  </a:cubicBezTo>
                  <a:lnTo>
                    <a:pt x="3781" y="3340"/>
                  </a:lnTo>
                  <a:cubicBezTo>
                    <a:pt x="3561" y="3340"/>
                    <a:pt x="3403" y="3151"/>
                    <a:pt x="3403" y="2931"/>
                  </a:cubicBezTo>
                  <a:cubicBezTo>
                    <a:pt x="3403" y="2679"/>
                    <a:pt x="3592" y="2489"/>
                    <a:pt x="3781" y="2489"/>
                  </a:cubicBezTo>
                  <a:close/>
                  <a:moveTo>
                    <a:pt x="7940" y="4128"/>
                  </a:moveTo>
                  <a:cubicBezTo>
                    <a:pt x="8160" y="4128"/>
                    <a:pt x="8349" y="4348"/>
                    <a:pt x="8349" y="4569"/>
                  </a:cubicBezTo>
                  <a:cubicBezTo>
                    <a:pt x="8349" y="4789"/>
                    <a:pt x="8160" y="5010"/>
                    <a:pt x="7940" y="5010"/>
                  </a:cubicBezTo>
                  <a:lnTo>
                    <a:pt x="2962" y="5010"/>
                  </a:lnTo>
                  <a:cubicBezTo>
                    <a:pt x="2741" y="5010"/>
                    <a:pt x="2521" y="4789"/>
                    <a:pt x="2521" y="4569"/>
                  </a:cubicBezTo>
                  <a:cubicBezTo>
                    <a:pt x="2521" y="4348"/>
                    <a:pt x="2741" y="4128"/>
                    <a:pt x="2962" y="4128"/>
                  </a:cubicBezTo>
                  <a:close/>
                  <a:moveTo>
                    <a:pt x="6312" y="5826"/>
                  </a:moveTo>
                  <a:cubicBezTo>
                    <a:pt x="6490" y="5826"/>
                    <a:pt x="6680" y="6005"/>
                    <a:pt x="6680" y="6239"/>
                  </a:cubicBezTo>
                  <a:cubicBezTo>
                    <a:pt x="6680" y="6459"/>
                    <a:pt x="6459" y="6617"/>
                    <a:pt x="6270" y="6617"/>
                  </a:cubicBezTo>
                  <a:lnTo>
                    <a:pt x="3781" y="6617"/>
                  </a:lnTo>
                  <a:cubicBezTo>
                    <a:pt x="3561" y="6617"/>
                    <a:pt x="3403" y="6428"/>
                    <a:pt x="3403" y="6239"/>
                  </a:cubicBezTo>
                  <a:cubicBezTo>
                    <a:pt x="3403" y="5987"/>
                    <a:pt x="3592" y="5829"/>
                    <a:pt x="3781" y="5829"/>
                  </a:cubicBezTo>
                  <a:lnTo>
                    <a:pt x="6270" y="5829"/>
                  </a:lnTo>
                  <a:cubicBezTo>
                    <a:pt x="6284" y="5827"/>
                    <a:pt x="6298" y="5826"/>
                    <a:pt x="6312" y="5826"/>
                  </a:cubicBezTo>
                  <a:close/>
                  <a:moveTo>
                    <a:pt x="7940" y="7436"/>
                  </a:moveTo>
                  <a:cubicBezTo>
                    <a:pt x="8160" y="7436"/>
                    <a:pt x="8349" y="7656"/>
                    <a:pt x="8349" y="7877"/>
                  </a:cubicBezTo>
                  <a:cubicBezTo>
                    <a:pt x="8349" y="8129"/>
                    <a:pt x="8160" y="8286"/>
                    <a:pt x="7940" y="8286"/>
                  </a:cubicBezTo>
                  <a:lnTo>
                    <a:pt x="2962" y="8286"/>
                  </a:lnTo>
                  <a:cubicBezTo>
                    <a:pt x="2741" y="8286"/>
                    <a:pt x="2521" y="8066"/>
                    <a:pt x="2521" y="7877"/>
                  </a:cubicBezTo>
                  <a:cubicBezTo>
                    <a:pt x="2521" y="7656"/>
                    <a:pt x="2741" y="7436"/>
                    <a:pt x="2962" y="7436"/>
                  </a:cubicBezTo>
                  <a:close/>
                  <a:moveTo>
                    <a:pt x="1" y="1"/>
                  </a:moveTo>
                  <a:lnTo>
                    <a:pt x="1" y="5388"/>
                  </a:lnTo>
                  <a:cubicBezTo>
                    <a:pt x="1" y="5545"/>
                    <a:pt x="95" y="5703"/>
                    <a:pt x="253" y="5766"/>
                  </a:cubicBezTo>
                  <a:lnTo>
                    <a:pt x="1166" y="6239"/>
                  </a:lnTo>
                  <a:lnTo>
                    <a:pt x="253" y="6711"/>
                  </a:lnTo>
                  <a:cubicBezTo>
                    <a:pt x="127" y="6743"/>
                    <a:pt x="1" y="6900"/>
                    <a:pt x="1" y="7058"/>
                  </a:cubicBezTo>
                  <a:lnTo>
                    <a:pt x="1" y="9137"/>
                  </a:lnTo>
                  <a:lnTo>
                    <a:pt x="10807" y="9137"/>
                  </a:lnTo>
                  <a:lnTo>
                    <a:pt x="10807" y="3750"/>
                  </a:lnTo>
                  <a:cubicBezTo>
                    <a:pt x="10807" y="3592"/>
                    <a:pt x="10712" y="3435"/>
                    <a:pt x="10555" y="3403"/>
                  </a:cubicBezTo>
                  <a:lnTo>
                    <a:pt x="9673" y="2931"/>
                  </a:lnTo>
                  <a:lnTo>
                    <a:pt x="10555" y="2458"/>
                  </a:lnTo>
                  <a:cubicBezTo>
                    <a:pt x="10712" y="2363"/>
                    <a:pt x="10807" y="2237"/>
                    <a:pt x="10807" y="2080"/>
                  </a:cubicBezTo>
                  <a:lnTo>
                    <a:pt x="10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7" name="Google Shape;9917;p86"/>
          <p:cNvGrpSpPr/>
          <p:nvPr/>
        </p:nvGrpSpPr>
        <p:grpSpPr>
          <a:xfrm>
            <a:off x="5315247" y="3367345"/>
            <a:ext cx="337966" cy="355325"/>
            <a:chOff x="-9949025" y="3615575"/>
            <a:chExt cx="335550" cy="352750"/>
          </a:xfrm>
        </p:grpSpPr>
        <p:sp>
          <p:nvSpPr>
            <p:cNvPr id="9918" name="Google Shape;9918;p86"/>
            <p:cNvSpPr/>
            <p:nvPr/>
          </p:nvSpPr>
          <p:spPr>
            <a:xfrm>
              <a:off x="-9800950" y="3615575"/>
              <a:ext cx="61475" cy="61450"/>
            </a:xfrm>
            <a:custGeom>
              <a:avLst/>
              <a:gdLst/>
              <a:ahLst/>
              <a:cxnLst/>
              <a:rect l="l" t="t" r="r" b="b"/>
              <a:pathLst>
                <a:path w="2459" h="2458" extrusionOk="0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86"/>
            <p:cNvSpPr/>
            <p:nvPr/>
          </p:nvSpPr>
          <p:spPr>
            <a:xfrm>
              <a:off x="-9949025" y="3688650"/>
              <a:ext cx="335550" cy="279675"/>
            </a:xfrm>
            <a:custGeom>
              <a:avLst/>
              <a:gdLst/>
              <a:ahLst/>
              <a:cxnLst/>
              <a:rect l="l" t="t" r="r" b="b"/>
              <a:pathLst>
                <a:path w="13422" h="11187" extrusionOk="0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86"/>
            <p:cNvSpPr/>
            <p:nvPr/>
          </p:nvSpPr>
          <p:spPr>
            <a:xfrm>
              <a:off x="-9947450" y="3657100"/>
              <a:ext cx="106350" cy="50650"/>
            </a:xfrm>
            <a:custGeom>
              <a:avLst/>
              <a:gdLst/>
              <a:ahLst/>
              <a:cxnLst/>
              <a:rect l="l" t="t" r="r" b="b"/>
              <a:pathLst>
                <a:path w="4254" h="2026" extrusionOk="0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1" name="Google Shape;9921;p86"/>
          <p:cNvGrpSpPr/>
          <p:nvPr/>
        </p:nvGrpSpPr>
        <p:grpSpPr>
          <a:xfrm>
            <a:off x="7950093" y="2890851"/>
            <a:ext cx="360175" cy="358423"/>
            <a:chOff x="-9961625" y="4048175"/>
            <a:chExt cx="357600" cy="355825"/>
          </a:xfrm>
        </p:grpSpPr>
        <p:sp>
          <p:nvSpPr>
            <p:cNvPr id="9922" name="Google Shape;9922;p86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86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86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86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86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86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8" name="Google Shape;9928;p86"/>
          <p:cNvGrpSpPr/>
          <p:nvPr/>
        </p:nvGrpSpPr>
        <p:grpSpPr>
          <a:xfrm>
            <a:off x="6636814" y="3366363"/>
            <a:ext cx="364959" cy="357289"/>
            <a:chOff x="-8680950" y="3624225"/>
            <a:chExt cx="362350" cy="354700"/>
          </a:xfrm>
        </p:grpSpPr>
        <p:sp>
          <p:nvSpPr>
            <p:cNvPr id="9929" name="Google Shape;9929;p86"/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86"/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86"/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86"/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86"/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86"/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5" name="Google Shape;9935;p86"/>
          <p:cNvGrpSpPr/>
          <p:nvPr/>
        </p:nvGrpSpPr>
        <p:grpSpPr>
          <a:xfrm>
            <a:off x="5773058" y="1532024"/>
            <a:ext cx="313365" cy="355476"/>
            <a:chOff x="-13056975" y="3212300"/>
            <a:chExt cx="311125" cy="352900"/>
          </a:xfrm>
        </p:grpSpPr>
        <p:sp>
          <p:nvSpPr>
            <p:cNvPr id="9936" name="Google Shape;9936;p86"/>
            <p:cNvSpPr/>
            <p:nvPr/>
          </p:nvSpPr>
          <p:spPr>
            <a:xfrm>
              <a:off x="-12972700" y="3273750"/>
              <a:ext cx="144950" cy="229225"/>
            </a:xfrm>
            <a:custGeom>
              <a:avLst/>
              <a:gdLst/>
              <a:ahLst/>
              <a:cxnLst/>
              <a:rect l="l" t="t" r="r" b="b"/>
              <a:pathLst>
                <a:path w="5798" h="9169" extrusionOk="0">
                  <a:moveTo>
                    <a:pt x="0" y="0"/>
                  </a:moveTo>
                  <a:lnTo>
                    <a:pt x="0" y="819"/>
                  </a:lnTo>
                  <a:lnTo>
                    <a:pt x="851" y="819"/>
                  </a:lnTo>
                  <a:lnTo>
                    <a:pt x="851" y="8538"/>
                  </a:lnTo>
                  <a:lnTo>
                    <a:pt x="788" y="8538"/>
                  </a:lnTo>
                  <a:cubicBezTo>
                    <a:pt x="1071" y="8696"/>
                    <a:pt x="1355" y="8853"/>
                    <a:pt x="1639" y="8948"/>
                  </a:cubicBezTo>
                  <a:lnTo>
                    <a:pt x="1639" y="851"/>
                  </a:lnTo>
                  <a:lnTo>
                    <a:pt x="2458" y="851"/>
                  </a:lnTo>
                  <a:lnTo>
                    <a:pt x="2458" y="9137"/>
                  </a:lnTo>
                  <a:cubicBezTo>
                    <a:pt x="2615" y="9137"/>
                    <a:pt x="2741" y="9168"/>
                    <a:pt x="2899" y="9168"/>
                  </a:cubicBezTo>
                  <a:cubicBezTo>
                    <a:pt x="3056" y="9168"/>
                    <a:pt x="3151" y="9137"/>
                    <a:pt x="3308" y="9137"/>
                  </a:cubicBezTo>
                  <a:lnTo>
                    <a:pt x="3308" y="851"/>
                  </a:lnTo>
                  <a:lnTo>
                    <a:pt x="4159" y="851"/>
                  </a:lnTo>
                  <a:lnTo>
                    <a:pt x="4159" y="8948"/>
                  </a:lnTo>
                  <a:cubicBezTo>
                    <a:pt x="4411" y="8822"/>
                    <a:pt x="4695" y="8696"/>
                    <a:pt x="4978" y="8538"/>
                  </a:cubicBezTo>
                  <a:lnTo>
                    <a:pt x="4978" y="819"/>
                  </a:lnTo>
                  <a:lnTo>
                    <a:pt x="5797" y="819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86"/>
            <p:cNvSpPr/>
            <p:nvPr/>
          </p:nvSpPr>
          <p:spPr>
            <a:xfrm>
              <a:off x="-128088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lnTo>
                    <a:pt x="0" y="5514"/>
                  </a:lnTo>
                  <a:cubicBezTo>
                    <a:pt x="0" y="5672"/>
                    <a:pt x="32" y="5829"/>
                    <a:pt x="158" y="5987"/>
                  </a:cubicBezTo>
                  <a:cubicBezTo>
                    <a:pt x="536" y="6617"/>
                    <a:pt x="788" y="7310"/>
                    <a:pt x="851" y="8003"/>
                  </a:cubicBezTo>
                  <a:cubicBezTo>
                    <a:pt x="945" y="8759"/>
                    <a:pt x="756" y="9452"/>
                    <a:pt x="347" y="10114"/>
                  </a:cubicBezTo>
                  <a:lnTo>
                    <a:pt x="1607" y="11122"/>
                  </a:lnTo>
                  <a:cubicBezTo>
                    <a:pt x="2174" y="10208"/>
                    <a:pt x="2521" y="9137"/>
                    <a:pt x="2521" y="8003"/>
                  </a:cubicBezTo>
                  <a:cubicBezTo>
                    <a:pt x="2489" y="7026"/>
                    <a:pt x="2174" y="6113"/>
                    <a:pt x="1702" y="5294"/>
                  </a:cubicBezTo>
                  <a:lnTo>
                    <a:pt x="1702" y="4979"/>
                  </a:lnTo>
                  <a:lnTo>
                    <a:pt x="1702" y="2395"/>
                  </a:lnTo>
                  <a:lnTo>
                    <a:pt x="1891" y="2301"/>
                  </a:lnTo>
                  <a:cubicBezTo>
                    <a:pt x="2269" y="2049"/>
                    <a:pt x="2521" y="1671"/>
                    <a:pt x="2521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86"/>
            <p:cNvSpPr/>
            <p:nvPr/>
          </p:nvSpPr>
          <p:spPr>
            <a:xfrm>
              <a:off x="-130569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0" y="1"/>
                  </a:moveTo>
                  <a:cubicBezTo>
                    <a:pt x="567" y="1"/>
                    <a:pt x="0" y="568"/>
                    <a:pt x="0" y="1230"/>
                  </a:cubicBezTo>
                  <a:cubicBezTo>
                    <a:pt x="32" y="1671"/>
                    <a:pt x="284" y="2112"/>
                    <a:pt x="662" y="2301"/>
                  </a:cubicBezTo>
                  <a:lnTo>
                    <a:pt x="851" y="2427"/>
                  </a:lnTo>
                  <a:lnTo>
                    <a:pt x="851" y="4979"/>
                  </a:lnTo>
                  <a:lnTo>
                    <a:pt x="851" y="5294"/>
                  </a:lnTo>
                  <a:cubicBezTo>
                    <a:pt x="378" y="6113"/>
                    <a:pt x="63" y="7026"/>
                    <a:pt x="32" y="8003"/>
                  </a:cubicBezTo>
                  <a:cubicBezTo>
                    <a:pt x="32" y="9137"/>
                    <a:pt x="378" y="10208"/>
                    <a:pt x="945" y="11122"/>
                  </a:cubicBezTo>
                  <a:lnTo>
                    <a:pt x="2206" y="10145"/>
                  </a:lnTo>
                  <a:cubicBezTo>
                    <a:pt x="1859" y="9515"/>
                    <a:pt x="1639" y="8791"/>
                    <a:pt x="1702" y="8035"/>
                  </a:cubicBezTo>
                  <a:lnTo>
                    <a:pt x="1702" y="8003"/>
                  </a:lnTo>
                  <a:cubicBezTo>
                    <a:pt x="1733" y="7279"/>
                    <a:pt x="1954" y="6585"/>
                    <a:pt x="2363" y="5987"/>
                  </a:cubicBezTo>
                  <a:cubicBezTo>
                    <a:pt x="2458" y="5829"/>
                    <a:pt x="2521" y="5672"/>
                    <a:pt x="2521" y="5514"/>
                  </a:cubicBezTo>
                  <a:lnTo>
                    <a:pt x="2521" y="1230"/>
                  </a:ln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86"/>
            <p:cNvSpPr/>
            <p:nvPr/>
          </p:nvSpPr>
          <p:spPr>
            <a:xfrm>
              <a:off x="-13020750" y="3483250"/>
              <a:ext cx="240250" cy="81950"/>
            </a:xfrm>
            <a:custGeom>
              <a:avLst/>
              <a:gdLst/>
              <a:ahLst/>
              <a:cxnLst/>
              <a:rect l="l" t="t" r="r" b="b"/>
              <a:pathLst>
                <a:path w="9610" h="3278" extrusionOk="0">
                  <a:moveTo>
                    <a:pt x="1261" y="1"/>
                  </a:moveTo>
                  <a:lnTo>
                    <a:pt x="0" y="977"/>
                  </a:lnTo>
                  <a:cubicBezTo>
                    <a:pt x="1103" y="2395"/>
                    <a:pt x="2867" y="3277"/>
                    <a:pt x="4821" y="3277"/>
                  </a:cubicBezTo>
                  <a:cubicBezTo>
                    <a:pt x="6743" y="3277"/>
                    <a:pt x="8475" y="2363"/>
                    <a:pt x="9610" y="977"/>
                  </a:cubicBezTo>
                  <a:lnTo>
                    <a:pt x="8349" y="1"/>
                  </a:lnTo>
                  <a:cubicBezTo>
                    <a:pt x="7530" y="946"/>
                    <a:pt x="6270" y="1639"/>
                    <a:pt x="4821" y="1639"/>
                  </a:cubicBezTo>
                  <a:cubicBezTo>
                    <a:pt x="3466" y="1639"/>
                    <a:pt x="2143" y="1009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0" name="Google Shape;9940;p86"/>
          <p:cNvGrpSpPr/>
          <p:nvPr/>
        </p:nvGrpSpPr>
        <p:grpSpPr>
          <a:xfrm>
            <a:off x="5750446" y="1972818"/>
            <a:ext cx="358588" cy="355325"/>
            <a:chOff x="-13077450" y="3647075"/>
            <a:chExt cx="356025" cy="352750"/>
          </a:xfrm>
        </p:grpSpPr>
        <p:sp>
          <p:nvSpPr>
            <p:cNvPr id="9941" name="Google Shape;9941;p86"/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86"/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86"/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4" name="Google Shape;9944;p86"/>
          <p:cNvGrpSpPr/>
          <p:nvPr/>
        </p:nvGrpSpPr>
        <p:grpSpPr>
          <a:xfrm>
            <a:off x="5761552" y="2416418"/>
            <a:ext cx="357002" cy="357037"/>
            <a:chOff x="-13079025" y="4079475"/>
            <a:chExt cx="354450" cy="354450"/>
          </a:xfrm>
        </p:grpSpPr>
        <p:sp>
          <p:nvSpPr>
            <p:cNvPr id="9945" name="Google Shape;9945;p86"/>
            <p:cNvSpPr/>
            <p:nvPr/>
          </p:nvSpPr>
          <p:spPr>
            <a:xfrm>
              <a:off x="-13004200" y="4079475"/>
              <a:ext cx="207150" cy="63050"/>
            </a:xfrm>
            <a:custGeom>
              <a:avLst/>
              <a:gdLst/>
              <a:ahLst/>
              <a:cxnLst/>
              <a:rect l="l" t="t" r="r" b="b"/>
              <a:pathLst>
                <a:path w="8286" h="2522" extrusionOk="0">
                  <a:moveTo>
                    <a:pt x="4159" y="1"/>
                  </a:moveTo>
                  <a:cubicBezTo>
                    <a:pt x="1859" y="1"/>
                    <a:pt x="0" y="568"/>
                    <a:pt x="0" y="1261"/>
                  </a:cubicBezTo>
                  <a:cubicBezTo>
                    <a:pt x="0" y="1986"/>
                    <a:pt x="1859" y="2521"/>
                    <a:pt x="4159" y="2521"/>
                  </a:cubicBezTo>
                  <a:cubicBezTo>
                    <a:pt x="6427" y="2521"/>
                    <a:pt x="8286" y="1986"/>
                    <a:pt x="8286" y="1261"/>
                  </a:cubicBezTo>
                  <a:cubicBezTo>
                    <a:pt x="8286" y="568"/>
                    <a:pt x="6427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86"/>
            <p:cNvSpPr/>
            <p:nvPr/>
          </p:nvSpPr>
          <p:spPr>
            <a:xfrm>
              <a:off x="-13079025" y="4303175"/>
              <a:ext cx="354450" cy="130750"/>
            </a:xfrm>
            <a:custGeom>
              <a:avLst/>
              <a:gdLst/>
              <a:ahLst/>
              <a:cxnLst/>
              <a:rect l="l" t="t" r="r" b="b"/>
              <a:pathLst>
                <a:path w="14178" h="5230" extrusionOk="0">
                  <a:moveTo>
                    <a:pt x="2773" y="0"/>
                  </a:moveTo>
                  <a:cubicBezTo>
                    <a:pt x="1040" y="536"/>
                    <a:pt x="0" y="1355"/>
                    <a:pt x="0" y="2331"/>
                  </a:cubicBezTo>
                  <a:cubicBezTo>
                    <a:pt x="0" y="4222"/>
                    <a:pt x="3686" y="5230"/>
                    <a:pt x="7057" y="5230"/>
                  </a:cubicBezTo>
                  <a:cubicBezTo>
                    <a:pt x="10460" y="5230"/>
                    <a:pt x="14114" y="4222"/>
                    <a:pt x="14114" y="2331"/>
                  </a:cubicBezTo>
                  <a:cubicBezTo>
                    <a:pt x="14177" y="1355"/>
                    <a:pt x="13169" y="567"/>
                    <a:pt x="11436" y="0"/>
                  </a:cubicBezTo>
                  <a:lnTo>
                    <a:pt x="11247" y="1985"/>
                  </a:lnTo>
                  <a:cubicBezTo>
                    <a:pt x="11216" y="2993"/>
                    <a:pt x="9830" y="3560"/>
                    <a:pt x="7089" y="3560"/>
                  </a:cubicBezTo>
                  <a:cubicBezTo>
                    <a:pt x="5577" y="3560"/>
                    <a:pt x="2962" y="3371"/>
                    <a:pt x="2962" y="1890"/>
                  </a:cubicBez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86"/>
            <p:cNvSpPr/>
            <p:nvPr/>
          </p:nvSpPr>
          <p:spPr>
            <a:xfrm>
              <a:off x="-12986875" y="4313400"/>
              <a:ext cx="173300" cy="58300"/>
            </a:xfrm>
            <a:custGeom>
              <a:avLst/>
              <a:gdLst/>
              <a:ahLst/>
              <a:cxnLst/>
              <a:rect l="l" t="t" r="r" b="b"/>
              <a:pathLst>
                <a:path w="6932" h="2332" extrusionOk="0">
                  <a:moveTo>
                    <a:pt x="0" y="1"/>
                  </a:moveTo>
                  <a:lnTo>
                    <a:pt x="158" y="1481"/>
                  </a:lnTo>
                  <a:cubicBezTo>
                    <a:pt x="158" y="1954"/>
                    <a:pt x="1638" y="2332"/>
                    <a:pt x="3466" y="2332"/>
                  </a:cubicBezTo>
                  <a:cubicBezTo>
                    <a:pt x="4159" y="2332"/>
                    <a:pt x="6774" y="2206"/>
                    <a:pt x="6774" y="1481"/>
                  </a:cubicBezTo>
                  <a:lnTo>
                    <a:pt x="6931" y="1"/>
                  </a:lnTo>
                  <a:lnTo>
                    <a:pt x="6931" y="1"/>
                  </a:lnTo>
                  <a:cubicBezTo>
                    <a:pt x="5860" y="442"/>
                    <a:pt x="4694" y="662"/>
                    <a:pt x="3466" y="662"/>
                  </a:cubicBezTo>
                  <a:cubicBezTo>
                    <a:pt x="2237" y="662"/>
                    <a:pt x="1040" y="44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86"/>
            <p:cNvSpPr/>
            <p:nvPr/>
          </p:nvSpPr>
          <p:spPr>
            <a:xfrm>
              <a:off x="-13004200" y="4143275"/>
              <a:ext cx="206375" cy="166225"/>
            </a:xfrm>
            <a:custGeom>
              <a:avLst/>
              <a:gdLst/>
              <a:ahLst/>
              <a:cxnLst/>
              <a:rect l="l" t="t" r="r" b="b"/>
              <a:pathLst>
                <a:path w="8255" h="6649" extrusionOk="0">
                  <a:moveTo>
                    <a:pt x="8254" y="1"/>
                  </a:moveTo>
                  <a:lnTo>
                    <a:pt x="8254" y="1"/>
                  </a:lnTo>
                  <a:cubicBezTo>
                    <a:pt x="6994" y="725"/>
                    <a:pt x="4694" y="820"/>
                    <a:pt x="4096" y="820"/>
                  </a:cubicBezTo>
                  <a:cubicBezTo>
                    <a:pt x="3529" y="820"/>
                    <a:pt x="1260" y="788"/>
                    <a:pt x="0" y="32"/>
                  </a:cubicBezTo>
                  <a:lnTo>
                    <a:pt x="0" y="32"/>
                  </a:lnTo>
                  <a:lnTo>
                    <a:pt x="567" y="5892"/>
                  </a:lnTo>
                  <a:cubicBezTo>
                    <a:pt x="1638" y="6365"/>
                    <a:pt x="2836" y="6648"/>
                    <a:pt x="4096" y="6648"/>
                  </a:cubicBezTo>
                  <a:cubicBezTo>
                    <a:pt x="5356" y="6648"/>
                    <a:pt x="6585" y="6365"/>
                    <a:pt x="7656" y="5892"/>
                  </a:cubicBezTo>
                  <a:lnTo>
                    <a:pt x="82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9" name="Google Shape;9949;p86"/>
          <p:cNvGrpSpPr/>
          <p:nvPr/>
        </p:nvGrpSpPr>
        <p:grpSpPr>
          <a:xfrm>
            <a:off x="7534619" y="1532427"/>
            <a:ext cx="356221" cy="354670"/>
            <a:chOff x="-11292700" y="3213875"/>
            <a:chExt cx="353675" cy="352100"/>
          </a:xfrm>
        </p:grpSpPr>
        <p:sp>
          <p:nvSpPr>
            <p:cNvPr id="9950" name="Google Shape;9950;p86"/>
            <p:cNvSpPr/>
            <p:nvPr/>
          </p:nvSpPr>
          <p:spPr>
            <a:xfrm>
              <a:off x="-11178500" y="3213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2489" y="1671"/>
                  </a:moveTo>
                  <a:cubicBezTo>
                    <a:pt x="2962" y="1671"/>
                    <a:pt x="3309" y="2049"/>
                    <a:pt x="3309" y="2521"/>
                  </a:cubicBezTo>
                  <a:cubicBezTo>
                    <a:pt x="3309" y="2994"/>
                    <a:pt x="2962" y="3340"/>
                    <a:pt x="2489" y="3340"/>
                  </a:cubicBezTo>
                  <a:cubicBezTo>
                    <a:pt x="2017" y="3340"/>
                    <a:pt x="1670" y="2994"/>
                    <a:pt x="1670" y="2521"/>
                  </a:cubicBezTo>
                  <a:cubicBezTo>
                    <a:pt x="1639" y="2049"/>
                    <a:pt x="2017" y="1671"/>
                    <a:pt x="2489" y="1671"/>
                  </a:cubicBezTo>
                  <a:close/>
                  <a:moveTo>
                    <a:pt x="2489" y="1"/>
                  </a:moveTo>
                  <a:cubicBezTo>
                    <a:pt x="2048" y="1"/>
                    <a:pt x="1891" y="221"/>
                    <a:pt x="1702" y="537"/>
                  </a:cubicBezTo>
                  <a:cubicBezTo>
                    <a:pt x="1555" y="523"/>
                    <a:pt x="1414" y="498"/>
                    <a:pt x="1278" y="498"/>
                  </a:cubicBezTo>
                  <a:cubicBezTo>
                    <a:pt x="1094" y="498"/>
                    <a:pt x="920" y="544"/>
                    <a:pt x="757" y="726"/>
                  </a:cubicBezTo>
                  <a:cubicBezTo>
                    <a:pt x="442" y="1041"/>
                    <a:pt x="505" y="1324"/>
                    <a:pt x="568" y="1734"/>
                  </a:cubicBezTo>
                  <a:cubicBezTo>
                    <a:pt x="221" y="1923"/>
                    <a:pt x="1" y="2080"/>
                    <a:pt x="1" y="2521"/>
                  </a:cubicBezTo>
                  <a:cubicBezTo>
                    <a:pt x="1" y="2931"/>
                    <a:pt x="221" y="3088"/>
                    <a:pt x="568" y="3309"/>
                  </a:cubicBezTo>
                  <a:cubicBezTo>
                    <a:pt x="473" y="3687"/>
                    <a:pt x="442" y="3939"/>
                    <a:pt x="757" y="4254"/>
                  </a:cubicBezTo>
                  <a:cubicBezTo>
                    <a:pt x="938" y="4436"/>
                    <a:pt x="1109" y="4481"/>
                    <a:pt x="1288" y="4481"/>
                  </a:cubicBezTo>
                  <a:cubicBezTo>
                    <a:pt x="1419" y="4481"/>
                    <a:pt x="1555" y="4456"/>
                    <a:pt x="1702" y="4443"/>
                  </a:cubicBezTo>
                  <a:cubicBezTo>
                    <a:pt x="1922" y="4758"/>
                    <a:pt x="2080" y="4979"/>
                    <a:pt x="2489" y="4979"/>
                  </a:cubicBezTo>
                  <a:cubicBezTo>
                    <a:pt x="2931" y="4979"/>
                    <a:pt x="3088" y="4758"/>
                    <a:pt x="3277" y="4443"/>
                  </a:cubicBezTo>
                  <a:cubicBezTo>
                    <a:pt x="3431" y="4469"/>
                    <a:pt x="3565" y="4495"/>
                    <a:pt x="3690" y="4495"/>
                  </a:cubicBezTo>
                  <a:cubicBezTo>
                    <a:pt x="3871" y="4495"/>
                    <a:pt x="4036" y="4441"/>
                    <a:pt x="4222" y="4254"/>
                  </a:cubicBezTo>
                  <a:cubicBezTo>
                    <a:pt x="4537" y="3939"/>
                    <a:pt x="4443" y="3655"/>
                    <a:pt x="4411" y="3309"/>
                  </a:cubicBezTo>
                  <a:cubicBezTo>
                    <a:pt x="4726" y="3057"/>
                    <a:pt x="4978" y="2899"/>
                    <a:pt x="4978" y="2521"/>
                  </a:cubicBezTo>
                  <a:cubicBezTo>
                    <a:pt x="4978" y="2080"/>
                    <a:pt x="4726" y="1923"/>
                    <a:pt x="4411" y="1734"/>
                  </a:cubicBezTo>
                  <a:cubicBezTo>
                    <a:pt x="4506" y="1324"/>
                    <a:pt x="4537" y="1041"/>
                    <a:pt x="4222" y="726"/>
                  </a:cubicBezTo>
                  <a:cubicBezTo>
                    <a:pt x="4041" y="544"/>
                    <a:pt x="3870" y="498"/>
                    <a:pt x="3691" y="498"/>
                  </a:cubicBezTo>
                  <a:cubicBezTo>
                    <a:pt x="3560" y="498"/>
                    <a:pt x="3424" y="523"/>
                    <a:pt x="3277" y="537"/>
                  </a:cubicBezTo>
                  <a:cubicBezTo>
                    <a:pt x="3025" y="221"/>
                    <a:pt x="286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86"/>
            <p:cNvSpPr/>
            <p:nvPr/>
          </p:nvSpPr>
          <p:spPr>
            <a:xfrm>
              <a:off x="-11292700" y="3255625"/>
              <a:ext cx="117375" cy="124475"/>
            </a:xfrm>
            <a:custGeom>
              <a:avLst/>
              <a:gdLst/>
              <a:ahLst/>
              <a:cxnLst/>
              <a:rect l="l" t="t" r="r" b="b"/>
              <a:pathLst>
                <a:path w="4695" h="4979" extrusionOk="0">
                  <a:moveTo>
                    <a:pt x="2521" y="1670"/>
                  </a:moveTo>
                  <a:cubicBezTo>
                    <a:pt x="2993" y="1670"/>
                    <a:pt x="3340" y="2017"/>
                    <a:pt x="3340" y="2490"/>
                  </a:cubicBezTo>
                  <a:cubicBezTo>
                    <a:pt x="3340" y="2962"/>
                    <a:pt x="2993" y="3309"/>
                    <a:pt x="2521" y="3309"/>
                  </a:cubicBezTo>
                  <a:cubicBezTo>
                    <a:pt x="2048" y="3309"/>
                    <a:pt x="1702" y="2962"/>
                    <a:pt x="1702" y="2490"/>
                  </a:cubicBezTo>
                  <a:cubicBezTo>
                    <a:pt x="1702" y="2017"/>
                    <a:pt x="2048" y="1670"/>
                    <a:pt x="2521" y="1670"/>
                  </a:cubicBezTo>
                  <a:close/>
                  <a:moveTo>
                    <a:pt x="2552" y="1"/>
                  </a:moveTo>
                  <a:cubicBezTo>
                    <a:pt x="2111" y="1"/>
                    <a:pt x="1954" y="253"/>
                    <a:pt x="1765" y="568"/>
                  </a:cubicBezTo>
                  <a:cubicBezTo>
                    <a:pt x="1618" y="554"/>
                    <a:pt x="1476" y="530"/>
                    <a:pt x="1339" y="530"/>
                  </a:cubicBezTo>
                  <a:cubicBezTo>
                    <a:pt x="1151" y="530"/>
                    <a:pt x="969" y="575"/>
                    <a:pt x="788" y="757"/>
                  </a:cubicBezTo>
                  <a:cubicBezTo>
                    <a:pt x="473" y="1072"/>
                    <a:pt x="536" y="1355"/>
                    <a:pt x="599" y="1702"/>
                  </a:cubicBezTo>
                  <a:cubicBezTo>
                    <a:pt x="252" y="1891"/>
                    <a:pt x="0" y="2048"/>
                    <a:pt x="0" y="2490"/>
                  </a:cubicBezTo>
                  <a:cubicBezTo>
                    <a:pt x="0" y="2931"/>
                    <a:pt x="221" y="3088"/>
                    <a:pt x="536" y="3277"/>
                  </a:cubicBezTo>
                  <a:cubicBezTo>
                    <a:pt x="473" y="3687"/>
                    <a:pt x="441" y="3907"/>
                    <a:pt x="756" y="4222"/>
                  </a:cubicBezTo>
                  <a:cubicBezTo>
                    <a:pt x="943" y="4409"/>
                    <a:pt x="1107" y="4463"/>
                    <a:pt x="1295" y="4463"/>
                  </a:cubicBezTo>
                  <a:cubicBezTo>
                    <a:pt x="1425" y="4463"/>
                    <a:pt x="1566" y="4437"/>
                    <a:pt x="1733" y="4411"/>
                  </a:cubicBezTo>
                  <a:cubicBezTo>
                    <a:pt x="1954" y="4726"/>
                    <a:pt x="2111" y="4978"/>
                    <a:pt x="2521" y="4978"/>
                  </a:cubicBezTo>
                  <a:cubicBezTo>
                    <a:pt x="2962" y="4978"/>
                    <a:pt x="3119" y="4726"/>
                    <a:pt x="3308" y="4411"/>
                  </a:cubicBezTo>
                  <a:cubicBezTo>
                    <a:pt x="3458" y="4449"/>
                    <a:pt x="3588" y="4476"/>
                    <a:pt x="3710" y="4476"/>
                  </a:cubicBezTo>
                  <a:cubicBezTo>
                    <a:pt x="3896" y="4476"/>
                    <a:pt x="4063" y="4412"/>
                    <a:pt x="4254" y="4222"/>
                  </a:cubicBezTo>
                  <a:cubicBezTo>
                    <a:pt x="4569" y="3907"/>
                    <a:pt x="4474" y="3624"/>
                    <a:pt x="4443" y="3277"/>
                  </a:cubicBezTo>
                  <a:cubicBezTo>
                    <a:pt x="4583" y="3183"/>
                    <a:pt x="4592" y="3175"/>
                    <a:pt x="4592" y="3175"/>
                  </a:cubicBezTo>
                  <a:lnTo>
                    <a:pt x="4592" y="3175"/>
                  </a:lnTo>
                  <a:cubicBezTo>
                    <a:pt x="4592" y="3175"/>
                    <a:pt x="4592" y="3175"/>
                    <a:pt x="4592" y="3175"/>
                  </a:cubicBezTo>
                  <a:cubicBezTo>
                    <a:pt x="4594" y="3175"/>
                    <a:pt x="4606" y="3170"/>
                    <a:pt x="4695" y="3120"/>
                  </a:cubicBezTo>
                  <a:cubicBezTo>
                    <a:pt x="4411" y="2805"/>
                    <a:pt x="4254" y="2427"/>
                    <a:pt x="4254" y="2017"/>
                  </a:cubicBezTo>
                  <a:cubicBezTo>
                    <a:pt x="3939" y="1702"/>
                    <a:pt x="3781" y="1324"/>
                    <a:pt x="3781" y="851"/>
                  </a:cubicBezTo>
                  <a:cubicBezTo>
                    <a:pt x="3781" y="725"/>
                    <a:pt x="3781" y="631"/>
                    <a:pt x="3812" y="536"/>
                  </a:cubicBezTo>
                  <a:cubicBezTo>
                    <a:pt x="3754" y="517"/>
                    <a:pt x="3710" y="509"/>
                    <a:pt x="3671" y="509"/>
                  </a:cubicBezTo>
                  <a:cubicBezTo>
                    <a:pt x="3583" y="509"/>
                    <a:pt x="3514" y="546"/>
                    <a:pt x="3340" y="568"/>
                  </a:cubicBezTo>
                  <a:cubicBezTo>
                    <a:pt x="3119" y="253"/>
                    <a:pt x="2962" y="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86"/>
            <p:cNvSpPr/>
            <p:nvPr/>
          </p:nvSpPr>
          <p:spPr>
            <a:xfrm>
              <a:off x="-11056425" y="3254850"/>
              <a:ext cx="117400" cy="125250"/>
            </a:xfrm>
            <a:custGeom>
              <a:avLst/>
              <a:gdLst/>
              <a:ahLst/>
              <a:cxnLst/>
              <a:rect l="l" t="t" r="r" b="b"/>
              <a:pathLst>
                <a:path w="4696" h="5010" extrusionOk="0">
                  <a:moveTo>
                    <a:pt x="2175" y="1701"/>
                  </a:moveTo>
                  <a:cubicBezTo>
                    <a:pt x="2647" y="1701"/>
                    <a:pt x="2994" y="2048"/>
                    <a:pt x="2994" y="2521"/>
                  </a:cubicBezTo>
                  <a:cubicBezTo>
                    <a:pt x="2994" y="2962"/>
                    <a:pt x="2616" y="3340"/>
                    <a:pt x="2175" y="3340"/>
                  </a:cubicBezTo>
                  <a:cubicBezTo>
                    <a:pt x="1702" y="3340"/>
                    <a:pt x="1324" y="2993"/>
                    <a:pt x="1324" y="2521"/>
                  </a:cubicBezTo>
                  <a:cubicBezTo>
                    <a:pt x="1324" y="2048"/>
                    <a:pt x="1702" y="1701"/>
                    <a:pt x="2175" y="1701"/>
                  </a:cubicBezTo>
                  <a:close/>
                  <a:moveTo>
                    <a:pt x="2112" y="0"/>
                  </a:moveTo>
                  <a:cubicBezTo>
                    <a:pt x="1702" y="0"/>
                    <a:pt x="1545" y="221"/>
                    <a:pt x="1324" y="567"/>
                  </a:cubicBezTo>
                  <a:cubicBezTo>
                    <a:pt x="1022" y="511"/>
                    <a:pt x="957" y="499"/>
                    <a:pt x="927" y="499"/>
                  </a:cubicBezTo>
                  <a:cubicBezTo>
                    <a:pt x="907" y="499"/>
                    <a:pt x="902" y="504"/>
                    <a:pt x="852" y="504"/>
                  </a:cubicBezTo>
                  <a:cubicBezTo>
                    <a:pt x="915" y="630"/>
                    <a:pt x="915" y="725"/>
                    <a:pt x="915" y="819"/>
                  </a:cubicBezTo>
                  <a:cubicBezTo>
                    <a:pt x="915" y="1260"/>
                    <a:pt x="757" y="1701"/>
                    <a:pt x="442" y="2016"/>
                  </a:cubicBezTo>
                  <a:cubicBezTo>
                    <a:pt x="442" y="2458"/>
                    <a:pt x="284" y="2836"/>
                    <a:pt x="1" y="3119"/>
                  </a:cubicBezTo>
                  <a:lnTo>
                    <a:pt x="32" y="3151"/>
                  </a:lnTo>
                  <a:lnTo>
                    <a:pt x="221" y="3308"/>
                  </a:lnTo>
                  <a:cubicBezTo>
                    <a:pt x="158" y="3718"/>
                    <a:pt x="127" y="3938"/>
                    <a:pt x="442" y="4253"/>
                  </a:cubicBezTo>
                  <a:cubicBezTo>
                    <a:pt x="628" y="4440"/>
                    <a:pt x="793" y="4494"/>
                    <a:pt x="974" y="4494"/>
                  </a:cubicBezTo>
                  <a:cubicBezTo>
                    <a:pt x="1099" y="4494"/>
                    <a:pt x="1233" y="4468"/>
                    <a:pt x="1387" y="4442"/>
                  </a:cubicBezTo>
                  <a:cubicBezTo>
                    <a:pt x="1608" y="4757"/>
                    <a:pt x="1765" y="5009"/>
                    <a:pt x="2175" y="5009"/>
                  </a:cubicBezTo>
                  <a:cubicBezTo>
                    <a:pt x="2584" y="5009"/>
                    <a:pt x="2742" y="4757"/>
                    <a:pt x="2962" y="4442"/>
                  </a:cubicBezTo>
                  <a:cubicBezTo>
                    <a:pt x="3112" y="4480"/>
                    <a:pt x="3247" y="4507"/>
                    <a:pt x="3375" y="4507"/>
                  </a:cubicBezTo>
                  <a:cubicBezTo>
                    <a:pt x="3570" y="4507"/>
                    <a:pt x="3749" y="4443"/>
                    <a:pt x="3939" y="4253"/>
                  </a:cubicBezTo>
                  <a:cubicBezTo>
                    <a:pt x="4254" y="3938"/>
                    <a:pt x="4160" y="3655"/>
                    <a:pt x="4128" y="3308"/>
                  </a:cubicBezTo>
                  <a:cubicBezTo>
                    <a:pt x="4443" y="3088"/>
                    <a:pt x="4695" y="2930"/>
                    <a:pt x="4695" y="2521"/>
                  </a:cubicBezTo>
                  <a:cubicBezTo>
                    <a:pt x="4632" y="2079"/>
                    <a:pt x="4412" y="1922"/>
                    <a:pt x="4097" y="1701"/>
                  </a:cubicBezTo>
                  <a:cubicBezTo>
                    <a:pt x="4191" y="1292"/>
                    <a:pt x="4223" y="1071"/>
                    <a:pt x="3907" y="756"/>
                  </a:cubicBezTo>
                  <a:cubicBezTo>
                    <a:pt x="3721" y="570"/>
                    <a:pt x="3546" y="516"/>
                    <a:pt x="3349" y="516"/>
                  </a:cubicBezTo>
                  <a:cubicBezTo>
                    <a:pt x="3213" y="516"/>
                    <a:pt x="3067" y="542"/>
                    <a:pt x="2899" y="567"/>
                  </a:cubicBezTo>
                  <a:cubicBezTo>
                    <a:pt x="2679" y="221"/>
                    <a:pt x="2521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86"/>
            <p:cNvSpPr/>
            <p:nvPr/>
          </p:nvSpPr>
          <p:spPr>
            <a:xfrm>
              <a:off x="-11209225" y="3503725"/>
              <a:ext cx="188275" cy="62250"/>
            </a:xfrm>
            <a:custGeom>
              <a:avLst/>
              <a:gdLst/>
              <a:ahLst/>
              <a:cxnLst/>
              <a:rect l="l" t="t" r="r" b="b"/>
              <a:pathLst>
                <a:path w="7531" h="2490" extrusionOk="0">
                  <a:moveTo>
                    <a:pt x="1356" y="1"/>
                  </a:moveTo>
                  <a:lnTo>
                    <a:pt x="127" y="1859"/>
                  </a:lnTo>
                  <a:cubicBezTo>
                    <a:pt x="1" y="2017"/>
                    <a:pt x="32" y="2206"/>
                    <a:pt x="158" y="2364"/>
                  </a:cubicBezTo>
                  <a:cubicBezTo>
                    <a:pt x="179" y="2448"/>
                    <a:pt x="284" y="2490"/>
                    <a:pt x="408" y="2490"/>
                  </a:cubicBezTo>
                  <a:cubicBezTo>
                    <a:pt x="470" y="2490"/>
                    <a:pt x="536" y="2479"/>
                    <a:pt x="600" y="2458"/>
                  </a:cubicBezTo>
                  <a:lnTo>
                    <a:pt x="1419" y="2017"/>
                  </a:lnTo>
                  <a:cubicBezTo>
                    <a:pt x="1623" y="1922"/>
                    <a:pt x="1844" y="1875"/>
                    <a:pt x="2064" y="1875"/>
                  </a:cubicBezTo>
                  <a:cubicBezTo>
                    <a:pt x="2285" y="1875"/>
                    <a:pt x="2506" y="1922"/>
                    <a:pt x="2710" y="2017"/>
                  </a:cubicBezTo>
                  <a:cubicBezTo>
                    <a:pt x="3025" y="2175"/>
                    <a:pt x="3372" y="2253"/>
                    <a:pt x="3718" y="2253"/>
                  </a:cubicBezTo>
                  <a:cubicBezTo>
                    <a:pt x="4065" y="2253"/>
                    <a:pt x="4412" y="2175"/>
                    <a:pt x="4727" y="2017"/>
                  </a:cubicBezTo>
                  <a:cubicBezTo>
                    <a:pt x="4931" y="1922"/>
                    <a:pt x="5152" y="1875"/>
                    <a:pt x="5373" y="1875"/>
                  </a:cubicBezTo>
                  <a:cubicBezTo>
                    <a:pt x="5593" y="1875"/>
                    <a:pt x="5814" y="1922"/>
                    <a:pt x="6018" y="2017"/>
                  </a:cubicBezTo>
                  <a:lnTo>
                    <a:pt x="6869" y="2458"/>
                  </a:lnTo>
                  <a:cubicBezTo>
                    <a:pt x="6921" y="2479"/>
                    <a:pt x="6978" y="2490"/>
                    <a:pt x="7035" y="2490"/>
                  </a:cubicBezTo>
                  <a:cubicBezTo>
                    <a:pt x="7149" y="2490"/>
                    <a:pt x="7268" y="2448"/>
                    <a:pt x="7373" y="2364"/>
                  </a:cubicBezTo>
                  <a:cubicBezTo>
                    <a:pt x="7499" y="2206"/>
                    <a:pt x="7531" y="2017"/>
                    <a:pt x="7405" y="1859"/>
                  </a:cubicBezTo>
                  <a:lnTo>
                    <a:pt x="61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86"/>
            <p:cNvSpPr/>
            <p:nvPr/>
          </p:nvSpPr>
          <p:spPr>
            <a:xfrm>
              <a:off x="-11167475" y="3462775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20"/>
                  </a:lnTo>
                  <a:lnTo>
                    <a:pt x="4128" y="820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86"/>
            <p:cNvSpPr/>
            <p:nvPr/>
          </p:nvSpPr>
          <p:spPr>
            <a:xfrm>
              <a:off x="-11213150" y="3344625"/>
              <a:ext cx="141000" cy="97700"/>
            </a:xfrm>
            <a:custGeom>
              <a:avLst/>
              <a:gdLst/>
              <a:ahLst/>
              <a:cxnLst/>
              <a:rect l="l" t="t" r="r" b="b"/>
              <a:pathLst>
                <a:path w="5640" h="3908" extrusionOk="0">
                  <a:moveTo>
                    <a:pt x="2206" y="1"/>
                  </a:moveTo>
                  <a:lnTo>
                    <a:pt x="2080" y="64"/>
                  </a:lnTo>
                  <a:cubicBezTo>
                    <a:pt x="2080" y="442"/>
                    <a:pt x="2017" y="851"/>
                    <a:pt x="1607" y="1261"/>
                  </a:cubicBezTo>
                  <a:cubicBezTo>
                    <a:pt x="1292" y="1576"/>
                    <a:pt x="946" y="1733"/>
                    <a:pt x="504" y="1733"/>
                  </a:cubicBezTo>
                  <a:lnTo>
                    <a:pt x="441" y="1733"/>
                  </a:lnTo>
                  <a:cubicBezTo>
                    <a:pt x="315" y="1860"/>
                    <a:pt x="158" y="1954"/>
                    <a:pt x="0" y="2080"/>
                  </a:cubicBezTo>
                  <a:lnTo>
                    <a:pt x="1355" y="3907"/>
                  </a:lnTo>
                  <a:lnTo>
                    <a:pt x="4411" y="3907"/>
                  </a:lnTo>
                  <a:lnTo>
                    <a:pt x="5608" y="536"/>
                  </a:lnTo>
                  <a:cubicBezTo>
                    <a:pt x="5640" y="379"/>
                    <a:pt x="5608" y="221"/>
                    <a:pt x="5608" y="127"/>
                  </a:cubicBezTo>
                  <a:lnTo>
                    <a:pt x="5482" y="32"/>
                  </a:lnTo>
                  <a:cubicBezTo>
                    <a:pt x="5356" y="64"/>
                    <a:pt x="5199" y="64"/>
                    <a:pt x="5073" y="64"/>
                  </a:cubicBezTo>
                  <a:lnTo>
                    <a:pt x="5010" y="64"/>
                  </a:lnTo>
                  <a:cubicBezTo>
                    <a:pt x="4758" y="347"/>
                    <a:pt x="4411" y="599"/>
                    <a:pt x="3875" y="599"/>
                  </a:cubicBezTo>
                  <a:cubicBezTo>
                    <a:pt x="3308" y="599"/>
                    <a:pt x="2962" y="347"/>
                    <a:pt x="2678" y="64"/>
                  </a:cubicBezTo>
                  <a:lnTo>
                    <a:pt x="2647" y="64"/>
                  </a:lnTo>
                  <a:cubicBezTo>
                    <a:pt x="2489" y="64"/>
                    <a:pt x="2363" y="32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86"/>
            <p:cNvSpPr/>
            <p:nvPr/>
          </p:nvSpPr>
          <p:spPr>
            <a:xfrm>
              <a:off x="-11080825" y="3379275"/>
              <a:ext cx="59100" cy="61475"/>
            </a:xfrm>
            <a:custGeom>
              <a:avLst/>
              <a:gdLst/>
              <a:ahLst/>
              <a:cxnLst/>
              <a:rect l="l" t="t" r="r" b="b"/>
              <a:pathLst>
                <a:path w="2364" h="2459" extrusionOk="0">
                  <a:moveTo>
                    <a:pt x="882" y="1"/>
                  </a:moveTo>
                  <a:lnTo>
                    <a:pt x="0" y="2458"/>
                  </a:lnTo>
                  <a:lnTo>
                    <a:pt x="1008" y="2458"/>
                  </a:lnTo>
                  <a:lnTo>
                    <a:pt x="2363" y="663"/>
                  </a:lnTo>
                  <a:cubicBezTo>
                    <a:pt x="2237" y="568"/>
                    <a:pt x="2080" y="474"/>
                    <a:pt x="1954" y="347"/>
                  </a:cubicBezTo>
                  <a:lnTo>
                    <a:pt x="1891" y="347"/>
                  </a:lnTo>
                  <a:cubicBezTo>
                    <a:pt x="1512" y="347"/>
                    <a:pt x="1197" y="22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7" name="Google Shape;9957;p86"/>
          <p:cNvGrpSpPr/>
          <p:nvPr/>
        </p:nvGrpSpPr>
        <p:grpSpPr>
          <a:xfrm>
            <a:off x="7528677" y="1972365"/>
            <a:ext cx="368106" cy="356232"/>
            <a:chOff x="-11299000" y="3647875"/>
            <a:chExt cx="365475" cy="353650"/>
          </a:xfrm>
        </p:grpSpPr>
        <p:sp>
          <p:nvSpPr>
            <p:cNvPr id="9958" name="Google Shape;9958;p86"/>
            <p:cNvSpPr/>
            <p:nvPr/>
          </p:nvSpPr>
          <p:spPr>
            <a:xfrm>
              <a:off x="-112990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2300" y="0"/>
                  </a:moveTo>
                  <a:cubicBezTo>
                    <a:pt x="1772" y="0"/>
                    <a:pt x="1245" y="197"/>
                    <a:pt x="851" y="591"/>
                  </a:cubicBezTo>
                  <a:cubicBezTo>
                    <a:pt x="0" y="1379"/>
                    <a:pt x="0" y="2702"/>
                    <a:pt x="851" y="3490"/>
                  </a:cubicBezTo>
                  <a:lnTo>
                    <a:pt x="2615" y="5254"/>
                  </a:lnTo>
                  <a:cubicBezTo>
                    <a:pt x="2694" y="5333"/>
                    <a:pt x="2804" y="5372"/>
                    <a:pt x="2915" y="5372"/>
                  </a:cubicBezTo>
                  <a:cubicBezTo>
                    <a:pt x="3025" y="5372"/>
                    <a:pt x="3135" y="5333"/>
                    <a:pt x="3214" y="5254"/>
                  </a:cubicBezTo>
                  <a:lnTo>
                    <a:pt x="5514" y="2954"/>
                  </a:lnTo>
                  <a:cubicBezTo>
                    <a:pt x="5703" y="2797"/>
                    <a:pt x="5703" y="2513"/>
                    <a:pt x="5514" y="2355"/>
                  </a:cubicBezTo>
                  <a:lnTo>
                    <a:pt x="3749" y="591"/>
                  </a:lnTo>
                  <a:cubicBezTo>
                    <a:pt x="3356" y="197"/>
                    <a:pt x="282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86"/>
            <p:cNvSpPr/>
            <p:nvPr/>
          </p:nvSpPr>
          <p:spPr>
            <a:xfrm>
              <a:off x="-110761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3379" y="0"/>
                  </a:moveTo>
                  <a:cubicBezTo>
                    <a:pt x="2836" y="0"/>
                    <a:pt x="2300" y="197"/>
                    <a:pt x="1922" y="591"/>
                  </a:cubicBezTo>
                  <a:lnTo>
                    <a:pt x="158" y="2355"/>
                  </a:lnTo>
                  <a:cubicBezTo>
                    <a:pt x="0" y="2513"/>
                    <a:pt x="0" y="2797"/>
                    <a:pt x="158" y="2954"/>
                  </a:cubicBezTo>
                  <a:lnTo>
                    <a:pt x="2521" y="5254"/>
                  </a:lnTo>
                  <a:cubicBezTo>
                    <a:pt x="2599" y="5333"/>
                    <a:pt x="2710" y="5372"/>
                    <a:pt x="2820" y="5372"/>
                  </a:cubicBezTo>
                  <a:cubicBezTo>
                    <a:pt x="2930" y="5372"/>
                    <a:pt x="3040" y="5333"/>
                    <a:pt x="3119" y="5254"/>
                  </a:cubicBezTo>
                  <a:lnTo>
                    <a:pt x="4884" y="3490"/>
                  </a:lnTo>
                  <a:cubicBezTo>
                    <a:pt x="5703" y="2702"/>
                    <a:pt x="5703" y="1379"/>
                    <a:pt x="4884" y="591"/>
                  </a:cubicBezTo>
                  <a:cubicBezTo>
                    <a:pt x="4474" y="197"/>
                    <a:pt x="3923" y="0"/>
                    <a:pt x="3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86"/>
            <p:cNvSpPr/>
            <p:nvPr/>
          </p:nvSpPr>
          <p:spPr>
            <a:xfrm>
              <a:off x="-11254900" y="3917225"/>
              <a:ext cx="124475" cy="84300"/>
            </a:xfrm>
            <a:custGeom>
              <a:avLst/>
              <a:gdLst/>
              <a:ahLst/>
              <a:cxnLst/>
              <a:rect l="l" t="t" r="r" b="b"/>
              <a:pathLst>
                <a:path w="4979" h="3372" extrusionOk="0">
                  <a:moveTo>
                    <a:pt x="3466" y="1"/>
                  </a:moveTo>
                  <a:lnTo>
                    <a:pt x="316" y="2616"/>
                  </a:lnTo>
                  <a:cubicBezTo>
                    <a:pt x="1" y="2836"/>
                    <a:pt x="190" y="3372"/>
                    <a:pt x="568" y="3372"/>
                  </a:cubicBezTo>
                  <a:lnTo>
                    <a:pt x="3372" y="3372"/>
                  </a:lnTo>
                  <a:cubicBezTo>
                    <a:pt x="3466" y="3309"/>
                    <a:pt x="3561" y="3277"/>
                    <a:pt x="3655" y="3214"/>
                  </a:cubicBezTo>
                  <a:lnTo>
                    <a:pt x="4978" y="1702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86"/>
            <p:cNvSpPr/>
            <p:nvPr/>
          </p:nvSpPr>
          <p:spPr>
            <a:xfrm>
              <a:off x="-11099725" y="3838475"/>
              <a:ext cx="55150" cy="50425"/>
            </a:xfrm>
            <a:custGeom>
              <a:avLst/>
              <a:gdLst/>
              <a:ahLst/>
              <a:cxnLst/>
              <a:rect l="l" t="t" r="r" b="b"/>
              <a:pathLst>
                <a:path w="2206" h="2017" extrusionOk="0">
                  <a:moveTo>
                    <a:pt x="1197" y="0"/>
                  </a:moveTo>
                  <a:lnTo>
                    <a:pt x="0" y="914"/>
                  </a:lnTo>
                  <a:lnTo>
                    <a:pt x="1323" y="2017"/>
                  </a:lnTo>
                  <a:lnTo>
                    <a:pt x="2205" y="104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86"/>
            <p:cNvSpPr/>
            <p:nvPr/>
          </p:nvSpPr>
          <p:spPr>
            <a:xfrm>
              <a:off x="-11187950" y="3836900"/>
              <a:ext cx="210325" cy="162275"/>
            </a:xfrm>
            <a:custGeom>
              <a:avLst/>
              <a:gdLst/>
              <a:ahLst/>
              <a:cxnLst/>
              <a:rect l="l" t="t" r="r" b="b"/>
              <a:pathLst>
                <a:path w="8413" h="6491" extrusionOk="0">
                  <a:moveTo>
                    <a:pt x="1040" y="0"/>
                  </a:moveTo>
                  <a:lnTo>
                    <a:pt x="1" y="1103"/>
                  </a:lnTo>
                  <a:lnTo>
                    <a:pt x="4758" y="6364"/>
                  </a:lnTo>
                  <a:cubicBezTo>
                    <a:pt x="4821" y="6459"/>
                    <a:pt x="4947" y="6490"/>
                    <a:pt x="5073" y="6490"/>
                  </a:cubicBezTo>
                  <a:lnTo>
                    <a:pt x="7845" y="6490"/>
                  </a:lnTo>
                  <a:cubicBezTo>
                    <a:pt x="8255" y="6490"/>
                    <a:pt x="8412" y="6018"/>
                    <a:pt x="8129" y="5734"/>
                  </a:cubicBez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86"/>
            <p:cNvSpPr/>
            <p:nvPr/>
          </p:nvSpPr>
          <p:spPr>
            <a:xfrm>
              <a:off x="-11292700" y="3647875"/>
              <a:ext cx="353675" cy="87450"/>
            </a:xfrm>
            <a:custGeom>
              <a:avLst/>
              <a:gdLst/>
              <a:ahLst/>
              <a:cxnLst/>
              <a:rect l="l" t="t" r="r" b="b"/>
              <a:pathLst>
                <a:path w="14147" h="3498" extrusionOk="0"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630"/>
                    <a:pt x="189" y="819"/>
                    <a:pt x="441" y="819"/>
                  </a:cubicBezTo>
                  <a:lnTo>
                    <a:pt x="1639" y="819"/>
                  </a:lnTo>
                  <a:lnTo>
                    <a:pt x="1639" y="1670"/>
                  </a:lnTo>
                  <a:lnTo>
                    <a:pt x="1261" y="1670"/>
                  </a:lnTo>
                  <a:cubicBezTo>
                    <a:pt x="599" y="1670"/>
                    <a:pt x="0" y="2237"/>
                    <a:pt x="0" y="2899"/>
                  </a:cubicBezTo>
                  <a:lnTo>
                    <a:pt x="0" y="3497"/>
                  </a:lnTo>
                  <a:lnTo>
                    <a:pt x="32" y="3466"/>
                  </a:lnTo>
                  <a:cubicBezTo>
                    <a:pt x="536" y="2930"/>
                    <a:pt x="1292" y="2615"/>
                    <a:pt x="2080" y="2615"/>
                  </a:cubicBezTo>
                  <a:cubicBezTo>
                    <a:pt x="2867" y="2615"/>
                    <a:pt x="3623" y="2930"/>
                    <a:pt x="4128" y="3466"/>
                  </a:cubicBezTo>
                  <a:lnTo>
                    <a:pt x="4159" y="3497"/>
                  </a:lnTo>
                  <a:lnTo>
                    <a:pt x="4159" y="2899"/>
                  </a:lnTo>
                  <a:cubicBezTo>
                    <a:pt x="4159" y="2237"/>
                    <a:pt x="3623" y="1670"/>
                    <a:pt x="2899" y="1670"/>
                  </a:cubicBezTo>
                  <a:lnTo>
                    <a:pt x="2521" y="1670"/>
                  </a:lnTo>
                  <a:lnTo>
                    <a:pt x="2521" y="819"/>
                  </a:lnTo>
                  <a:lnTo>
                    <a:pt x="11657" y="819"/>
                  </a:lnTo>
                  <a:lnTo>
                    <a:pt x="11657" y="1670"/>
                  </a:lnTo>
                  <a:lnTo>
                    <a:pt x="11216" y="1670"/>
                  </a:lnTo>
                  <a:cubicBezTo>
                    <a:pt x="10555" y="1670"/>
                    <a:pt x="9956" y="2237"/>
                    <a:pt x="9956" y="2899"/>
                  </a:cubicBezTo>
                  <a:lnTo>
                    <a:pt x="9956" y="3497"/>
                  </a:lnTo>
                  <a:lnTo>
                    <a:pt x="9987" y="3466"/>
                  </a:lnTo>
                  <a:cubicBezTo>
                    <a:pt x="10523" y="2930"/>
                    <a:pt x="11248" y="2615"/>
                    <a:pt x="12035" y="2615"/>
                  </a:cubicBezTo>
                  <a:cubicBezTo>
                    <a:pt x="12823" y="2615"/>
                    <a:pt x="13579" y="2930"/>
                    <a:pt x="14083" y="3466"/>
                  </a:cubicBezTo>
                  <a:lnTo>
                    <a:pt x="14146" y="3497"/>
                  </a:lnTo>
                  <a:lnTo>
                    <a:pt x="14146" y="2899"/>
                  </a:lnTo>
                  <a:cubicBezTo>
                    <a:pt x="14146" y="2237"/>
                    <a:pt x="13579" y="1670"/>
                    <a:pt x="12917" y="1670"/>
                  </a:cubicBezTo>
                  <a:lnTo>
                    <a:pt x="12476" y="1670"/>
                  </a:lnTo>
                  <a:lnTo>
                    <a:pt x="12476" y="819"/>
                  </a:lnTo>
                  <a:lnTo>
                    <a:pt x="13705" y="819"/>
                  </a:lnTo>
                  <a:cubicBezTo>
                    <a:pt x="13926" y="819"/>
                    <a:pt x="14083" y="630"/>
                    <a:pt x="14083" y="378"/>
                  </a:cubicBezTo>
                  <a:cubicBezTo>
                    <a:pt x="14083" y="158"/>
                    <a:pt x="13894" y="0"/>
                    <a:pt x="137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4" name="Google Shape;9964;p86"/>
          <p:cNvGrpSpPr/>
          <p:nvPr/>
        </p:nvGrpSpPr>
        <p:grpSpPr>
          <a:xfrm>
            <a:off x="7544139" y="2428316"/>
            <a:ext cx="357808" cy="333240"/>
            <a:chOff x="-11295075" y="4092875"/>
            <a:chExt cx="355250" cy="330825"/>
          </a:xfrm>
        </p:grpSpPr>
        <p:sp>
          <p:nvSpPr>
            <p:cNvPr id="9965" name="Google Shape;9965;p86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86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86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86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86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0" name="Google Shape;9970;p86"/>
          <p:cNvGrpSpPr/>
          <p:nvPr/>
        </p:nvGrpSpPr>
        <p:grpSpPr>
          <a:xfrm>
            <a:off x="5769739" y="2891364"/>
            <a:ext cx="312585" cy="355451"/>
            <a:chOff x="-9500075" y="3180800"/>
            <a:chExt cx="310350" cy="352875"/>
          </a:xfrm>
        </p:grpSpPr>
        <p:sp>
          <p:nvSpPr>
            <p:cNvPr id="9971" name="Google Shape;9971;p86"/>
            <p:cNvSpPr/>
            <p:nvPr/>
          </p:nvSpPr>
          <p:spPr>
            <a:xfrm>
              <a:off x="-9429175" y="3332825"/>
              <a:ext cx="82725" cy="55150"/>
            </a:xfrm>
            <a:custGeom>
              <a:avLst/>
              <a:gdLst/>
              <a:ahLst/>
              <a:cxnLst/>
              <a:rect l="l" t="t" r="r" b="b"/>
              <a:pathLst>
                <a:path w="3309" h="2206" extrusionOk="0">
                  <a:moveTo>
                    <a:pt x="1670" y="0"/>
                  </a:moveTo>
                  <a:lnTo>
                    <a:pt x="0" y="2205"/>
                  </a:lnTo>
                  <a:lnTo>
                    <a:pt x="3308" y="2205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86"/>
            <p:cNvSpPr/>
            <p:nvPr/>
          </p:nvSpPr>
          <p:spPr>
            <a:xfrm>
              <a:off x="-9335450" y="3274525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cubicBezTo>
                    <a:pt x="0" y="599"/>
                    <a:pt x="189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90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86"/>
            <p:cNvSpPr/>
            <p:nvPr/>
          </p:nvSpPr>
          <p:spPr>
            <a:xfrm>
              <a:off x="-9330725" y="3351725"/>
              <a:ext cx="62250" cy="36250"/>
            </a:xfrm>
            <a:custGeom>
              <a:avLst/>
              <a:gdLst/>
              <a:ahLst/>
              <a:cxnLst/>
              <a:rect l="l" t="t" r="r" b="b"/>
              <a:pathLst>
                <a:path w="2490" h="1450" extrusionOk="0">
                  <a:moveTo>
                    <a:pt x="1040" y="0"/>
                  </a:moveTo>
                  <a:lnTo>
                    <a:pt x="0" y="977"/>
                  </a:lnTo>
                  <a:lnTo>
                    <a:pt x="410" y="1449"/>
                  </a:lnTo>
                  <a:lnTo>
                    <a:pt x="2489" y="144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86"/>
            <p:cNvSpPr/>
            <p:nvPr/>
          </p:nvSpPr>
          <p:spPr>
            <a:xfrm>
              <a:off x="-9440200" y="3220975"/>
              <a:ext cx="186675" cy="152025"/>
            </a:xfrm>
            <a:custGeom>
              <a:avLst/>
              <a:gdLst/>
              <a:ahLst/>
              <a:cxnLst/>
              <a:rect l="l" t="t" r="r" b="b"/>
              <a:pathLst>
                <a:path w="7467" h="6081" extrusionOk="0">
                  <a:moveTo>
                    <a:pt x="4568" y="1324"/>
                  </a:moveTo>
                  <a:cubicBezTo>
                    <a:pt x="5261" y="1324"/>
                    <a:pt x="5828" y="1859"/>
                    <a:pt x="5828" y="2552"/>
                  </a:cubicBezTo>
                  <a:cubicBezTo>
                    <a:pt x="5828" y="3214"/>
                    <a:pt x="5293" y="3813"/>
                    <a:pt x="4568" y="3813"/>
                  </a:cubicBezTo>
                  <a:cubicBezTo>
                    <a:pt x="3875" y="3813"/>
                    <a:pt x="3308" y="3245"/>
                    <a:pt x="3308" y="2552"/>
                  </a:cubicBezTo>
                  <a:cubicBezTo>
                    <a:pt x="3308" y="1828"/>
                    <a:pt x="3875" y="1324"/>
                    <a:pt x="4568" y="1324"/>
                  </a:cubicBezTo>
                  <a:close/>
                  <a:moveTo>
                    <a:pt x="0" y="0"/>
                  </a:moveTo>
                  <a:lnTo>
                    <a:pt x="0" y="5860"/>
                  </a:lnTo>
                  <a:lnTo>
                    <a:pt x="1733" y="3529"/>
                  </a:lnTo>
                  <a:cubicBezTo>
                    <a:pt x="1812" y="3434"/>
                    <a:pt x="1945" y="3387"/>
                    <a:pt x="2079" y="3387"/>
                  </a:cubicBezTo>
                  <a:cubicBezTo>
                    <a:pt x="2213" y="3387"/>
                    <a:pt x="2347" y="3434"/>
                    <a:pt x="2426" y="3529"/>
                  </a:cubicBezTo>
                  <a:lnTo>
                    <a:pt x="3907" y="5482"/>
                  </a:lnTo>
                  <a:lnTo>
                    <a:pt x="5104" y="4317"/>
                  </a:lnTo>
                  <a:cubicBezTo>
                    <a:pt x="5183" y="4238"/>
                    <a:pt x="5285" y="4198"/>
                    <a:pt x="5387" y="4198"/>
                  </a:cubicBezTo>
                  <a:cubicBezTo>
                    <a:pt x="5490" y="4198"/>
                    <a:pt x="5592" y="4238"/>
                    <a:pt x="5671" y="4317"/>
                  </a:cubicBezTo>
                  <a:lnTo>
                    <a:pt x="7467" y="60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86"/>
            <p:cNvSpPr/>
            <p:nvPr/>
          </p:nvSpPr>
          <p:spPr>
            <a:xfrm>
              <a:off x="-9500075" y="3222550"/>
              <a:ext cx="310350" cy="228425"/>
            </a:xfrm>
            <a:custGeom>
              <a:avLst/>
              <a:gdLst/>
              <a:ahLst/>
              <a:cxnLst/>
              <a:rect l="l" t="t" r="r" b="b"/>
              <a:pathLst>
                <a:path w="12414" h="9137" extrusionOk="0">
                  <a:moveTo>
                    <a:pt x="1229" y="0"/>
                  </a:moveTo>
                  <a:cubicBezTo>
                    <a:pt x="568" y="0"/>
                    <a:pt x="1" y="599"/>
                    <a:pt x="1" y="1261"/>
                  </a:cubicBezTo>
                  <a:lnTo>
                    <a:pt x="1" y="7877"/>
                  </a:lnTo>
                  <a:cubicBezTo>
                    <a:pt x="1" y="8538"/>
                    <a:pt x="568" y="9137"/>
                    <a:pt x="1229" y="9137"/>
                  </a:cubicBezTo>
                  <a:lnTo>
                    <a:pt x="11153" y="9137"/>
                  </a:lnTo>
                  <a:cubicBezTo>
                    <a:pt x="11815" y="9137"/>
                    <a:pt x="12414" y="8538"/>
                    <a:pt x="12414" y="7877"/>
                  </a:cubicBezTo>
                  <a:lnTo>
                    <a:pt x="12414" y="1261"/>
                  </a:lnTo>
                  <a:cubicBezTo>
                    <a:pt x="12319" y="536"/>
                    <a:pt x="11784" y="0"/>
                    <a:pt x="11122" y="0"/>
                  </a:cubicBezTo>
                  <a:lnTo>
                    <a:pt x="10712" y="0"/>
                  </a:lnTo>
                  <a:lnTo>
                    <a:pt x="10712" y="7058"/>
                  </a:lnTo>
                  <a:cubicBezTo>
                    <a:pt x="10712" y="7278"/>
                    <a:pt x="10523" y="7436"/>
                    <a:pt x="10334" y="7436"/>
                  </a:cubicBezTo>
                  <a:lnTo>
                    <a:pt x="2048" y="7436"/>
                  </a:lnTo>
                  <a:cubicBezTo>
                    <a:pt x="1828" y="7436"/>
                    <a:pt x="1607" y="7247"/>
                    <a:pt x="1607" y="7058"/>
                  </a:cubicBezTo>
                  <a:lnTo>
                    <a:pt x="16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86"/>
            <p:cNvSpPr/>
            <p:nvPr/>
          </p:nvSpPr>
          <p:spPr>
            <a:xfrm>
              <a:off x="-9398475" y="31808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4128" y="851"/>
                  </a:lnTo>
                  <a:cubicBezTo>
                    <a:pt x="4128" y="379"/>
                    <a:pt x="3781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86"/>
            <p:cNvSpPr/>
            <p:nvPr/>
          </p:nvSpPr>
          <p:spPr>
            <a:xfrm>
              <a:off x="-9460700" y="3471450"/>
              <a:ext cx="41775" cy="62225"/>
            </a:xfrm>
            <a:custGeom>
              <a:avLst/>
              <a:gdLst/>
              <a:ahLst/>
              <a:cxnLst/>
              <a:rect l="l" t="t" r="r" b="b"/>
              <a:pathLst>
                <a:path w="1671" h="2489" extrusionOk="0">
                  <a:moveTo>
                    <a:pt x="1" y="0"/>
                  </a:moveTo>
                  <a:lnTo>
                    <a:pt x="1" y="1670"/>
                  </a:lnTo>
                  <a:cubicBezTo>
                    <a:pt x="1" y="2142"/>
                    <a:pt x="347" y="2489"/>
                    <a:pt x="820" y="2489"/>
                  </a:cubicBezTo>
                  <a:cubicBezTo>
                    <a:pt x="1293" y="2489"/>
                    <a:pt x="1671" y="2142"/>
                    <a:pt x="1671" y="1670"/>
                  </a:cubicBez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86"/>
            <p:cNvSpPr/>
            <p:nvPr/>
          </p:nvSpPr>
          <p:spPr>
            <a:xfrm>
              <a:off x="-9274800" y="3471450"/>
              <a:ext cx="41750" cy="62225"/>
            </a:xfrm>
            <a:custGeom>
              <a:avLst/>
              <a:gdLst/>
              <a:ahLst/>
              <a:cxnLst/>
              <a:rect l="l" t="t" r="r" b="b"/>
              <a:pathLst>
                <a:path w="1670" h="2489" extrusionOk="0">
                  <a:moveTo>
                    <a:pt x="0" y="0"/>
                  </a:moveTo>
                  <a:lnTo>
                    <a:pt x="0" y="1670"/>
                  </a:lnTo>
                  <a:cubicBezTo>
                    <a:pt x="0" y="2142"/>
                    <a:pt x="378" y="2489"/>
                    <a:pt x="851" y="2489"/>
                  </a:cubicBezTo>
                  <a:cubicBezTo>
                    <a:pt x="1323" y="2489"/>
                    <a:pt x="1670" y="2142"/>
                    <a:pt x="1670" y="1670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86"/>
            <p:cNvSpPr/>
            <p:nvPr/>
          </p:nvSpPr>
          <p:spPr>
            <a:xfrm>
              <a:off x="-9398475" y="3471450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19"/>
                  </a:lnTo>
                  <a:lnTo>
                    <a:pt x="4128" y="819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0" name="Google Shape;9980;p86"/>
          <p:cNvGrpSpPr/>
          <p:nvPr/>
        </p:nvGrpSpPr>
        <p:grpSpPr>
          <a:xfrm>
            <a:off x="5747530" y="3366879"/>
            <a:ext cx="356221" cy="356257"/>
            <a:chOff x="-9523700" y="3614000"/>
            <a:chExt cx="353675" cy="353675"/>
          </a:xfrm>
        </p:grpSpPr>
        <p:sp>
          <p:nvSpPr>
            <p:cNvPr id="9981" name="Google Shape;9981;p86"/>
            <p:cNvSpPr/>
            <p:nvPr/>
          </p:nvSpPr>
          <p:spPr>
            <a:xfrm>
              <a:off x="-95237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828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35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86"/>
            <p:cNvSpPr/>
            <p:nvPr/>
          </p:nvSpPr>
          <p:spPr>
            <a:xfrm>
              <a:off x="-9515825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2994" y="1"/>
                  </a:moveTo>
                  <a:cubicBezTo>
                    <a:pt x="2206" y="1"/>
                    <a:pt x="1513" y="536"/>
                    <a:pt x="1387" y="1324"/>
                  </a:cubicBezTo>
                  <a:lnTo>
                    <a:pt x="1" y="7499"/>
                  </a:lnTo>
                  <a:cubicBezTo>
                    <a:pt x="599" y="6963"/>
                    <a:pt x="1355" y="6648"/>
                    <a:pt x="2174" y="6648"/>
                  </a:cubicBezTo>
                  <a:cubicBezTo>
                    <a:pt x="3151" y="6648"/>
                    <a:pt x="4065" y="7089"/>
                    <a:pt x="4663" y="7814"/>
                  </a:cubicBezTo>
                  <a:lnTo>
                    <a:pt x="4663" y="1639"/>
                  </a:lnTo>
                  <a:cubicBezTo>
                    <a:pt x="4663" y="757"/>
                    <a:pt x="3907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86"/>
            <p:cNvSpPr/>
            <p:nvPr/>
          </p:nvSpPr>
          <p:spPr>
            <a:xfrm>
              <a:off x="-9481175" y="3614000"/>
              <a:ext cx="80375" cy="37050"/>
            </a:xfrm>
            <a:custGeom>
              <a:avLst/>
              <a:gdLst/>
              <a:ahLst/>
              <a:cxnLst/>
              <a:rect l="l" t="t" r="r" b="b"/>
              <a:pathLst>
                <a:path w="3215" h="1482" extrusionOk="0">
                  <a:moveTo>
                    <a:pt x="1608" y="0"/>
                  </a:moveTo>
                  <a:cubicBezTo>
                    <a:pt x="788" y="63"/>
                    <a:pt x="127" y="693"/>
                    <a:pt x="1" y="1481"/>
                  </a:cubicBezTo>
                  <a:cubicBezTo>
                    <a:pt x="442" y="1072"/>
                    <a:pt x="1009" y="851"/>
                    <a:pt x="1608" y="851"/>
                  </a:cubicBezTo>
                  <a:cubicBezTo>
                    <a:pt x="2238" y="851"/>
                    <a:pt x="2805" y="1072"/>
                    <a:pt x="3214" y="1481"/>
                  </a:cubicBezTo>
                  <a:cubicBezTo>
                    <a:pt x="3120" y="630"/>
                    <a:pt x="2427" y="0"/>
                    <a:pt x="1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86"/>
            <p:cNvSpPr/>
            <p:nvPr/>
          </p:nvSpPr>
          <p:spPr>
            <a:xfrm>
              <a:off x="-92945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796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3"/>
                    <a:pt x="0" y="2458"/>
                  </a:cubicBezTo>
                  <a:cubicBezTo>
                    <a:pt x="0" y="3844"/>
                    <a:pt x="1103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86"/>
            <p:cNvSpPr/>
            <p:nvPr/>
          </p:nvSpPr>
          <p:spPr>
            <a:xfrm>
              <a:off x="-9294500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1670" y="1"/>
                  </a:moveTo>
                  <a:cubicBezTo>
                    <a:pt x="757" y="1"/>
                    <a:pt x="0" y="757"/>
                    <a:pt x="0" y="1639"/>
                  </a:cubicBezTo>
                  <a:lnTo>
                    <a:pt x="0" y="7814"/>
                  </a:lnTo>
                  <a:cubicBezTo>
                    <a:pt x="599" y="7089"/>
                    <a:pt x="1513" y="6648"/>
                    <a:pt x="2489" y="6648"/>
                  </a:cubicBezTo>
                  <a:cubicBezTo>
                    <a:pt x="3308" y="6648"/>
                    <a:pt x="4065" y="6963"/>
                    <a:pt x="4663" y="7499"/>
                  </a:cubicBezTo>
                  <a:lnTo>
                    <a:pt x="3277" y="1324"/>
                  </a:lnTo>
                  <a:cubicBezTo>
                    <a:pt x="3119" y="536"/>
                    <a:pt x="245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86"/>
            <p:cNvSpPr/>
            <p:nvPr/>
          </p:nvSpPr>
          <p:spPr>
            <a:xfrm>
              <a:off x="-9294500" y="3615575"/>
              <a:ext cx="81150" cy="36250"/>
            </a:xfrm>
            <a:custGeom>
              <a:avLst/>
              <a:gdLst/>
              <a:ahLst/>
              <a:cxnLst/>
              <a:rect l="l" t="t" r="r" b="b"/>
              <a:pathLst>
                <a:path w="3246" h="1450" extrusionOk="0">
                  <a:moveTo>
                    <a:pt x="1639" y="0"/>
                  </a:moveTo>
                  <a:cubicBezTo>
                    <a:pt x="788" y="0"/>
                    <a:pt x="126" y="630"/>
                    <a:pt x="0" y="1450"/>
                  </a:cubicBezTo>
                  <a:cubicBezTo>
                    <a:pt x="442" y="1040"/>
                    <a:pt x="1040" y="820"/>
                    <a:pt x="1639" y="820"/>
                  </a:cubicBezTo>
                  <a:cubicBezTo>
                    <a:pt x="2269" y="820"/>
                    <a:pt x="2804" y="1040"/>
                    <a:pt x="3245" y="1450"/>
                  </a:cubicBezTo>
                  <a:cubicBezTo>
                    <a:pt x="3119" y="599"/>
                    <a:pt x="2458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86"/>
            <p:cNvSpPr/>
            <p:nvPr/>
          </p:nvSpPr>
          <p:spPr>
            <a:xfrm>
              <a:off x="-9378775" y="3822725"/>
              <a:ext cx="63025" cy="41750"/>
            </a:xfrm>
            <a:custGeom>
              <a:avLst/>
              <a:gdLst/>
              <a:ahLst/>
              <a:cxnLst/>
              <a:rect l="l" t="t" r="r" b="b"/>
              <a:pathLst>
                <a:path w="2521" h="1670" extrusionOk="0">
                  <a:moveTo>
                    <a:pt x="0" y="0"/>
                  </a:moveTo>
                  <a:lnTo>
                    <a:pt x="0" y="1670"/>
                  </a:lnTo>
                  <a:lnTo>
                    <a:pt x="2521" y="1670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86"/>
            <p:cNvSpPr/>
            <p:nvPr/>
          </p:nvSpPr>
          <p:spPr>
            <a:xfrm>
              <a:off x="-9336250" y="3739225"/>
              <a:ext cx="21300" cy="63050"/>
            </a:xfrm>
            <a:custGeom>
              <a:avLst/>
              <a:gdLst/>
              <a:ahLst/>
              <a:cxnLst/>
              <a:rect l="l" t="t" r="r" b="b"/>
              <a:pathLst>
                <a:path w="852" h="2522" extrusionOk="0">
                  <a:moveTo>
                    <a:pt x="1" y="1"/>
                  </a:moveTo>
                  <a:lnTo>
                    <a:pt x="1" y="2521"/>
                  </a:lnTo>
                  <a:lnTo>
                    <a:pt x="851" y="252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86"/>
            <p:cNvSpPr/>
            <p:nvPr/>
          </p:nvSpPr>
          <p:spPr>
            <a:xfrm>
              <a:off x="-9378775" y="3739225"/>
              <a:ext cx="20500" cy="63050"/>
            </a:xfrm>
            <a:custGeom>
              <a:avLst/>
              <a:gdLst/>
              <a:ahLst/>
              <a:cxnLst/>
              <a:rect l="l" t="t" r="r" b="b"/>
              <a:pathLst>
                <a:path w="820" h="2522" extrusionOk="0">
                  <a:moveTo>
                    <a:pt x="0" y="1"/>
                  </a:moveTo>
                  <a:lnTo>
                    <a:pt x="0" y="2521"/>
                  </a:lnTo>
                  <a:lnTo>
                    <a:pt x="820" y="252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0" name="Google Shape;9990;p86"/>
          <p:cNvGrpSpPr/>
          <p:nvPr/>
        </p:nvGrpSpPr>
        <p:grpSpPr>
          <a:xfrm>
            <a:off x="7532481" y="3389521"/>
            <a:ext cx="356221" cy="354670"/>
            <a:chOff x="-9523700" y="4049550"/>
            <a:chExt cx="353675" cy="352100"/>
          </a:xfrm>
        </p:grpSpPr>
        <p:sp>
          <p:nvSpPr>
            <p:cNvPr id="9991" name="Google Shape;9991;p86"/>
            <p:cNvSpPr/>
            <p:nvPr/>
          </p:nvSpPr>
          <p:spPr>
            <a:xfrm>
              <a:off x="-952370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7" y="1"/>
                    <a:pt x="1" y="725"/>
                    <a:pt x="1" y="1639"/>
                  </a:cubicBezTo>
                  <a:cubicBezTo>
                    <a:pt x="1" y="2552"/>
                    <a:pt x="757" y="3309"/>
                    <a:pt x="1670" y="3309"/>
                  </a:cubicBezTo>
                  <a:cubicBezTo>
                    <a:pt x="2584" y="3309"/>
                    <a:pt x="3309" y="2552"/>
                    <a:pt x="3309" y="1639"/>
                  </a:cubicBezTo>
                  <a:cubicBezTo>
                    <a:pt x="3309" y="725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86"/>
            <p:cNvSpPr/>
            <p:nvPr/>
          </p:nvSpPr>
          <p:spPr>
            <a:xfrm>
              <a:off x="-952370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20" y="0"/>
                  </a:moveTo>
                  <a:lnTo>
                    <a:pt x="820" y="7876"/>
                  </a:lnTo>
                  <a:cubicBezTo>
                    <a:pt x="316" y="8160"/>
                    <a:pt x="1" y="8695"/>
                    <a:pt x="1" y="9294"/>
                  </a:cubicBezTo>
                  <a:lnTo>
                    <a:pt x="1" y="9672"/>
                  </a:lnTo>
                  <a:cubicBezTo>
                    <a:pt x="1" y="9924"/>
                    <a:pt x="190" y="10113"/>
                    <a:pt x="442" y="10113"/>
                  </a:cubicBezTo>
                  <a:lnTo>
                    <a:pt x="2930" y="10113"/>
                  </a:lnTo>
                  <a:cubicBezTo>
                    <a:pt x="3151" y="10113"/>
                    <a:pt x="3309" y="9924"/>
                    <a:pt x="3309" y="9672"/>
                  </a:cubicBezTo>
                  <a:lnTo>
                    <a:pt x="3309" y="9294"/>
                  </a:lnTo>
                  <a:cubicBezTo>
                    <a:pt x="3309" y="8664"/>
                    <a:pt x="2993" y="8160"/>
                    <a:pt x="2489" y="7876"/>
                  </a:cubicBezTo>
                  <a:lnTo>
                    <a:pt x="2489" y="0"/>
                  </a:lnTo>
                  <a:cubicBezTo>
                    <a:pt x="2206" y="63"/>
                    <a:pt x="1922" y="158"/>
                    <a:pt x="1670" y="158"/>
                  </a:cubicBezTo>
                  <a:cubicBezTo>
                    <a:pt x="1387" y="158"/>
                    <a:pt x="1103" y="6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86"/>
            <p:cNvSpPr/>
            <p:nvPr/>
          </p:nvSpPr>
          <p:spPr>
            <a:xfrm>
              <a:off x="-925275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6" y="1"/>
                    <a:pt x="0" y="725"/>
                    <a:pt x="0" y="1639"/>
                  </a:cubicBezTo>
                  <a:cubicBezTo>
                    <a:pt x="0" y="2552"/>
                    <a:pt x="756" y="3309"/>
                    <a:pt x="1670" y="3309"/>
                  </a:cubicBezTo>
                  <a:cubicBezTo>
                    <a:pt x="2552" y="3309"/>
                    <a:pt x="3308" y="2552"/>
                    <a:pt x="3308" y="1639"/>
                  </a:cubicBezTo>
                  <a:cubicBezTo>
                    <a:pt x="3308" y="725"/>
                    <a:pt x="2552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86"/>
            <p:cNvSpPr/>
            <p:nvPr/>
          </p:nvSpPr>
          <p:spPr>
            <a:xfrm>
              <a:off x="-925275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19" y="0"/>
                  </a:moveTo>
                  <a:lnTo>
                    <a:pt x="819" y="7876"/>
                  </a:lnTo>
                  <a:cubicBezTo>
                    <a:pt x="315" y="8160"/>
                    <a:pt x="0" y="8695"/>
                    <a:pt x="0" y="9294"/>
                  </a:cubicBezTo>
                  <a:lnTo>
                    <a:pt x="0" y="9704"/>
                  </a:lnTo>
                  <a:cubicBezTo>
                    <a:pt x="0" y="9924"/>
                    <a:pt x="189" y="10113"/>
                    <a:pt x="441" y="10113"/>
                  </a:cubicBezTo>
                  <a:lnTo>
                    <a:pt x="2899" y="10113"/>
                  </a:lnTo>
                  <a:cubicBezTo>
                    <a:pt x="3151" y="10113"/>
                    <a:pt x="3308" y="9924"/>
                    <a:pt x="3308" y="9704"/>
                  </a:cubicBezTo>
                  <a:lnTo>
                    <a:pt x="3308" y="9294"/>
                  </a:lnTo>
                  <a:cubicBezTo>
                    <a:pt x="3308" y="8664"/>
                    <a:pt x="2962" y="8160"/>
                    <a:pt x="2489" y="7876"/>
                  </a:cubicBezTo>
                  <a:lnTo>
                    <a:pt x="2489" y="0"/>
                  </a:lnTo>
                  <a:cubicBezTo>
                    <a:pt x="2206" y="95"/>
                    <a:pt x="1922" y="158"/>
                    <a:pt x="1638" y="158"/>
                  </a:cubicBezTo>
                  <a:cubicBezTo>
                    <a:pt x="1386" y="158"/>
                    <a:pt x="1103" y="95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86"/>
            <p:cNvSpPr/>
            <p:nvPr/>
          </p:nvSpPr>
          <p:spPr>
            <a:xfrm>
              <a:off x="-9440200" y="4214950"/>
              <a:ext cx="187475" cy="167000"/>
            </a:xfrm>
            <a:custGeom>
              <a:avLst/>
              <a:gdLst/>
              <a:ahLst/>
              <a:cxnLst/>
              <a:rect l="l" t="t" r="r" b="b"/>
              <a:pathLst>
                <a:path w="7499" h="6680" extrusionOk="0">
                  <a:moveTo>
                    <a:pt x="1229" y="1"/>
                  </a:moveTo>
                  <a:cubicBezTo>
                    <a:pt x="1071" y="1"/>
                    <a:pt x="914" y="64"/>
                    <a:pt x="882" y="221"/>
                  </a:cubicBezTo>
                  <a:lnTo>
                    <a:pt x="0" y="1954"/>
                  </a:lnTo>
                  <a:lnTo>
                    <a:pt x="0" y="4852"/>
                  </a:lnTo>
                  <a:cubicBezTo>
                    <a:pt x="536" y="5325"/>
                    <a:pt x="851" y="5955"/>
                    <a:pt x="851" y="6680"/>
                  </a:cubicBezTo>
                  <a:lnTo>
                    <a:pt x="6679" y="6680"/>
                  </a:lnTo>
                  <a:cubicBezTo>
                    <a:pt x="6679" y="5955"/>
                    <a:pt x="6994" y="5325"/>
                    <a:pt x="7498" y="4852"/>
                  </a:cubicBezTo>
                  <a:lnTo>
                    <a:pt x="7498" y="1954"/>
                  </a:lnTo>
                  <a:lnTo>
                    <a:pt x="6616" y="221"/>
                  </a:lnTo>
                  <a:cubicBezTo>
                    <a:pt x="6553" y="64"/>
                    <a:pt x="6427" y="1"/>
                    <a:pt x="6270" y="1"/>
                  </a:cubicBezTo>
                  <a:lnTo>
                    <a:pt x="4726" y="1"/>
                  </a:lnTo>
                  <a:lnTo>
                    <a:pt x="6616" y="4443"/>
                  </a:lnTo>
                  <a:cubicBezTo>
                    <a:pt x="6679" y="4569"/>
                    <a:pt x="6679" y="4726"/>
                    <a:pt x="6585" y="4852"/>
                  </a:cubicBezTo>
                  <a:cubicBezTo>
                    <a:pt x="6522" y="4947"/>
                    <a:pt x="6396" y="5041"/>
                    <a:pt x="6238" y="5041"/>
                  </a:cubicBezTo>
                  <a:lnTo>
                    <a:pt x="1260" y="5041"/>
                  </a:lnTo>
                  <a:cubicBezTo>
                    <a:pt x="1103" y="5041"/>
                    <a:pt x="1008" y="4947"/>
                    <a:pt x="914" y="4852"/>
                  </a:cubicBezTo>
                  <a:cubicBezTo>
                    <a:pt x="851" y="4726"/>
                    <a:pt x="851" y="4569"/>
                    <a:pt x="882" y="4443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86"/>
            <p:cNvSpPr/>
            <p:nvPr/>
          </p:nvSpPr>
          <p:spPr>
            <a:xfrm>
              <a:off x="-9393750" y="4214950"/>
              <a:ext cx="93750" cy="104000"/>
            </a:xfrm>
            <a:custGeom>
              <a:avLst/>
              <a:gdLst/>
              <a:ahLst/>
              <a:cxnLst/>
              <a:rect l="l" t="t" r="r" b="b"/>
              <a:pathLst>
                <a:path w="3750" h="4160" extrusionOk="0">
                  <a:moveTo>
                    <a:pt x="1828" y="1"/>
                  </a:moveTo>
                  <a:lnTo>
                    <a:pt x="1" y="4159"/>
                  </a:lnTo>
                  <a:lnTo>
                    <a:pt x="3750" y="4159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86"/>
            <p:cNvSpPr/>
            <p:nvPr/>
          </p:nvSpPr>
          <p:spPr>
            <a:xfrm>
              <a:off x="-9440200" y="4140125"/>
              <a:ext cx="187475" cy="32325"/>
            </a:xfrm>
            <a:custGeom>
              <a:avLst/>
              <a:gdLst/>
              <a:ahLst/>
              <a:cxnLst/>
              <a:rect l="l" t="t" r="r" b="b"/>
              <a:pathLst>
                <a:path w="7499" h="1293" extrusionOk="0">
                  <a:moveTo>
                    <a:pt x="0" y="1"/>
                  </a:moveTo>
                  <a:lnTo>
                    <a:pt x="0" y="851"/>
                  </a:lnTo>
                  <a:cubicBezTo>
                    <a:pt x="1229" y="1135"/>
                    <a:pt x="2489" y="1292"/>
                    <a:pt x="3749" y="1292"/>
                  </a:cubicBezTo>
                  <a:cubicBezTo>
                    <a:pt x="5009" y="1292"/>
                    <a:pt x="6270" y="1135"/>
                    <a:pt x="7498" y="851"/>
                  </a:cubicBezTo>
                  <a:lnTo>
                    <a:pt x="7498" y="1"/>
                  </a:lnTo>
                  <a:cubicBezTo>
                    <a:pt x="6270" y="300"/>
                    <a:pt x="5001" y="450"/>
                    <a:pt x="3737" y="450"/>
                  </a:cubicBezTo>
                  <a:cubicBezTo>
                    <a:pt x="2473" y="450"/>
                    <a:pt x="1213" y="30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8" name="Google Shape;9998;p86"/>
          <p:cNvGrpSpPr/>
          <p:nvPr/>
        </p:nvGrpSpPr>
        <p:grpSpPr>
          <a:xfrm>
            <a:off x="7088596" y="3389494"/>
            <a:ext cx="357002" cy="311029"/>
            <a:chOff x="-8209150" y="3659675"/>
            <a:chExt cx="354450" cy="308775"/>
          </a:xfrm>
        </p:grpSpPr>
        <p:sp>
          <p:nvSpPr>
            <p:cNvPr id="9999" name="Google Shape;9999;p86"/>
            <p:cNvSpPr/>
            <p:nvPr/>
          </p:nvSpPr>
          <p:spPr>
            <a:xfrm>
              <a:off x="-8209150" y="3907775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1261" y="1"/>
                  </a:moveTo>
                  <a:cubicBezTo>
                    <a:pt x="599" y="1"/>
                    <a:pt x="0" y="536"/>
                    <a:pt x="0" y="122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lnTo>
                    <a:pt x="13673" y="2427"/>
                  </a:lnTo>
                  <a:cubicBezTo>
                    <a:pt x="13894" y="2427"/>
                    <a:pt x="14052" y="2238"/>
                    <a:pt x="14052" y="2048"/>
                  </a:cubicBezTo>
                  <a:lnTo>
                    <a:pt x="14052" y="1229"/>
                  </a:lnTo>
                  <a:cubicBezTo>
                    <a:pt x="14146" y="599"/>
                    <a:pt x="13579" y="1"/>
                    <a:pt x="128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86"/>
            <p:cNvSpPr/>
            <p:nvPr/>
          </p:nvSpPr>
          <p:spPr>
            <a:xfrm>
              <a:off x="-8188675" y="3825075"/>
              <a:ext cx="311125" cy="63050"/>
            </a:xfrm>
            <a:custGeom>
              <a:avLst/>
              <a:gdLst/>
              <a:ahLst/>
              <a:cxnLst/>
              <a:rect l="l" t="t" r="r" b="b"/>
              <a:pathLst>
                <a:path w="12445" h="2522" extrusionOk="0">
                  <a:moveTo>
                    <a:pt x="442" y="1"/>
                  </a:moveTo>
                  <a:cubicBezTo>
                    <a:pt x="189" y="1"/>
                    <a:pt x="0" y="190"/>
                    <a:pt x="0" y="410"/>
                  </a:cubicBezTo>
                  <a:lnTo>
                    <a:pt x="0" y="2521"/>
                  </a:lnTo>
                  <a:lnTo>
                    <a:pt x="3308" y="2521"/>
                  </a:lnTo>
                  <a:lnTo>
                    <a:pt x="3308" y="2080"/>
                  </a:lnTo>
                  <a:cubicBezTo>
                    <a:pt x="3308" y="1828"/>
                    <a:pt x="3497" y="1670"/>
                    <a:pt x="3718" y="1670"/>
                  </a:cubicBezTo>
                  <a:cubicBezTo>
                    <a:pt x="3939" y="1670"/>
                    <a:pt x="4128" y="1891"/>
                    <a:pt x="4128" y="2080"/>
                  </a:cubicBezTo>
                  <a:lnTo>
                    <a:pt x="4128" y="2521"/>
                  </a:lnTo>
                  <a:lnTo>
                    <a:pt x="5797" y="2521"/>
                  </a:lnTo>
                  <a:lnTo>
                    <a:pt x="5797" y="2080"/>
                  </a:lnTo>
                  <a:cubicBezTo>
                    <a:pt x="5797" y="1828"/>
                    <a:pt x="5986" y="1670"/>
                    <a:pt x="6238" y="1670"/>
                  </a:cubicBezTo>
                  <a:cubicBezTo>
                    <a:pt x="6459" y="1670"/>
                    <a:pt x="6616" y="1891"/>
                    <a:pt x="6616" y="2080"/>
                  </a:cubicBezTo>
                  <a:lnTo>
                    <a:pt x="6616" y="2521"/>
                  </a:lnTo>
                  <a:lnTo>
                    <a:pt x="8318" y="2521"/>
                  </a:lnTo>
                  <a:lnTo>
                    <a:pt x="8318" y="2080"/>
                  </a:lnTo>
                  <a:cubicBezTo>
                    <a:pt x="8318" y="1828"/>
                    <a:pt x="8507" y="1670"/>
                    <a:pt x="8696" y="1670"/>
                  </a:cubicBezTo>
                  <a:cubicBezTo>
                    <a:pt x="8948" y="1670"/>
                    <a:pt x="9105" y="1891"/>
                    <a:pt x="9105" y="2080"/>
                  </a:cubicBezTo>
                  <a:lnTo>
                    <a:pt x="9105" y="2521"/>
                  </a:lnTo>
                  <a:lnTo>
                    <a:pt x="12445" y="2521"/>
                  </a:lnTo>
                  <a:lnTo>
                    <a:pt x="12445" y="410"/>
                  </a:lnTo>
                  <a:cubicBezTo>
                    <a:pt x="12445" y="190"/>
                    <a:pt x="12256" y="1"/>
                    <a:pt x="12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86"/>
            <p:cNvSpPr/>
            <p:nvPr/>
          </p:nvSpPr>
          <p:spPr>
            <a:xfrm>
              <a:off x="-7913800" y="3743175"/>
              <a:ext cx="59100" cy="62250"/>
            </a:xfrm>
            <a:custGeom>
              <a:avLst/>
              <a:gdLst/>
              <a:ahLst/>
              <a:cxnLst/>
              <a:rect l="l" t="t" r="r" b="b"/>
              <a:pathLst>
                <a:path w="2364" h="2490" extrusionOk="0">
                  <a:moveTo>
                    <a:pt x="1922" y="0"/>
                  </a:moveTo>
                  <a:cubicBezTo>
                    <a:pt x="1261" y="0"/>
                    <a:pt x="599" y="189"/>
                    <a:pt x="1" y="567"/>
                  </a:cubicBezTo>
                  <a:cubicBezTo>
                    <a:pt x="284" y="1134"/>
                    <a:pt x="473" y="1827"/>
                    <a:pt x="536" y="2489"/>
                  </a:cubicBezTo>
                  <a:lnTo>
                    <a:pt x="1796" y="2489"/>
                  </a:lnTo>
                  <a:lnTo>
                    <a:pt x="2332" y="504"/>
                  </a:lnTo>
                  <a:cubicBezTo>
                    <a:pt x="2364" y="410"/>
                    <a:pt x="2332" y="284"/>
                    <a:pt x="2238" y="158"/>
                  </a:cubicBezTo>
                  <a:cubicBezTo>
                    <a:pt x="2175" y="32"/>
                    <a:pt x="2048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86"/>
            <p:cNvSpPr/>
            <p:nvPr/>
          </p:nvSpPr>
          <p:spPr>
            <a:xfrm>
              <a:off x="-8105975" y="3659675"/>
              <a:ext cx="185125" cy="145750"/>
            </a:xfrm>
            <a:custGeom>
              <a:avLst/>
              <a:gdLst/>
              <a:ahLst/>
              <a:cxnLst/>
              <a:rect l="l" t="t" r="r" b="b"/>
              <a:pathLst>
                <a:path w="7405" h="5830" extrusionOk="0">
                  <a:moveTo>
                    <a:pt x="442" y="1"/>
                  </a:moveTo>
                  <a:cubicBezTo>
                    <a:pt x="316" y="1"/>
                    <a:pt x="158" y="64"/>
                    <a:pt x="95" y="190"/>
                  </a:cubicBezTo>
                  <a:cubicBezTo>
                    <a:pt x="0" y="316"/>
                    <a:pt x="0" y="442"/>
                    <a:pt x="32" y="599"/>
                  </a:cubicBezTo>
                  <a:lnTo>
                    <a:pt x="2017" y="5829"/>
                  </a:lnTo>
                  <a:lnTo>
                    <a:pt x="7404" y="5829"/>
                  </a:lnTo>
                  <a:cubicBezTo>
                    <a:pt x="6806" y="2521"/>
                    <a:pt x="3907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86"/>
            <p:cNvSpPr/>
            <p:nvPr/>
          </p:nvSpPr>
          <p:spPr>
            <a:xfrm>
              <a:off x="-8168975" y="3700625"/>
              <a:ext cx="91375" cy="104000"/>
            </a:xfrm>
            <a:custGeom>
              <a:avLst/>
              <a:gdLst/>
              <a:ahLst/>
              <a:cxnLst/>
              <a:rect l="l" t="t" r="r" b="b"/>
              <a:pathLst>
                <a:path w="3655" h="4160" extrusionOk="0">
                  <a:moveTo>
                    <a:pt x="473" y="1"/>
                  </a:moveTo>
                  <a:cubicBezTo>
                    <a:pt x="347" y="1"/>
                    <a:pt x="189" y="95"/>
                    <a:pt x="126" y="158"/>
                  </a:cubicBezTo>
                  <a:cubicBezTo>
                    <a:pt x="32" y="284"/>
                    <a:pt x="0" y="410"/>
                    <a:pt x="95" y="505"/>
                  </a:cubicBezTo>
                  <a:lnTo>
                    <a:pt x="1260" y="4097"/>
                  </a:lnTo>
                  <a:lnTo>
                    <a:pt x="3631" y="4097"/>
                  </a:lnTo>
                  <a:lnTo>
                    <a:pt x="2205" y="284"/>
                  </a:lnTo>
                  <a:cubicBezTo>
                    <a:pt x="1670" y="95"/>
                    <a:pt x="1071" y="1"/>
                    <a:pt x="473" y="1"/>
                  </a:cubicBezTo>
                  <a:close/>
                  <a:moveTo>
                    <a:pt x="3631" y="4097"/>
                  </a:moveTo>
                  <a:lnTo>
                    <a:pt x="3655" y="4160"/>
                  </a:lnTo>
                  <a:lnTo>
                    <a:pt x="3655" y="409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86"/>
            <p:cNvSpPr/>
            <p:nvPr/>
          </p:nvSpPr>
          <p:spPr>
            <a:xfrm>
              <a:off x="-8209150" y="3742375"/>
              <a:ext cx="50425" cy="61475"/>
            </a:xfrm>
            <a:custGeom>
              <a:avLst/>
              <a:gdLst/>
              <a:ahLst/>
              <a:cxnLst/>
              <a:rect l="l" t="t" r="r" b="b"/>
              <a:pathLst>
                <a:path w="2017" h="2459" extrusionOk="0">
                  <a:moveTo>
                    <a:pt x="441" y="1"/>
                  </a:moveTo>
                  <a:cubicBezTo>
                    <a:pt x="315" y="1"/>
                    <a:pt x="189" y="32"/>
                    <a:pt x="126" y="158"/>
                  </a:cubicBezTo>
                  <a:cubicBezTo>
                    <a:pt x="32" y="253"/>
                    <a:pt x="0" y="379"/>
                    <a:pt x="32" y="505"/>
                  </a:cubicBezTo>
                  <a:lnTo>
                    <a:pt x="504" y="2458"/>
                  </a:lnTo>
                  <a:lnTo>
                    <a:pt x="2017" y="2458"/>
                  </a:lnTo>
                  <a:lnTo>
                    <a:pt x="1229" y="64"/>
                  </a:lnTo>
                  <a:cubicBezTo>
                    <a:pt x="977" y="32"/>
                    <a:pt x="693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5" name="Google Shape;10005;p86"/>
          <p:cNvGrpSpPr/>
          <p:nvPr/>
        </p:nvGrpSpPr>
        <p:grpSpPr>
          <a:xfrm>
            <a:off x="6191845" y="1532024"/>
            <a:ext cx="356221" cy="355476"/>
            <a:chOff x="-12643475" y="3212300"/>
            <a:chExt cx="353675" cy="352900"/>
          </a:xfrm>
        </p:grpSpPr>
        <p:sp>
          <p:nvSpPr>
            <p:cNvPr id="10006" name="Google Shape;10006;p86"/>
            <p:cNvSpPr/>
            <p:nvPr/>
          </p:nvSpPr>
          <p:spPr>
            <a:xfrm>
              <a:off x="-12372525" y="3517125"/>
              <a:ext cx="20500" cy="48075"/>
            </a:xfrm>
            <a:custGeom>
              <a:avLst/>
              <a:gdLst/>
              <a:ahLst/>
              <a:cxnLst/>
              <a:rect l="l" t="t" r="r" b="b"/>
              <a:pathLst>
                <a:path w="820" h="1923" extrusionOk="0">
                  <a:moveTo>
                    <a:pt x="0" y="0"/>
                  </a:moveTo>
                  <a:lnTo>
                    <a:pt x="0" y="1513"/>
                  </a:lnTo>
                  <a:cubicBezTo>
                    <a:pt x="0" y="1765"/>
                    <a:pt x="189" y="1922"/>
                    <a:pt x="410" y="1922"/>
                  </a:cubicBezTo>
                  <a:cubicBezTo>
                    <a:pt x="662" y="1922"/>
                    <a:pt x="819" y="1702"/>
                    <a:pt x="819" y="1513"/>
                  </a:cubicBezTo>
                  <a:lnTo>
                    <a:pt x="819" y="0"/>
                  </a:lnTo>
                  <a:cubicBezTo>
                    <a:pt x="662" y="126"/>
                    <a:pt x="567" y="221"/>
                    <a:pt x="410" y="221"/>
                  </a:cubicBezTo>
                  <a:cubicBezTo>
                    <a:pt x="189" y="221"/>
                    <a:pt x="126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86"/>
            <p:cNvSpPr/>
            <p:nvPr/>
          </p:nvSpPr>
          <p:spPr>
            <a:xfrm>
              <a:off x="-12581250" y="348090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0" y="0"/>
                  </a:moveTo>
                  <a:lnTo>
                    <a:pt x="0" y="851"/>
                  </a:lnTo>
                  <a:lnTo>
                    <a:pt x="2521" y="851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86"/>
            <p:cNvSpPr/>
            <p:nvPr/>
          </p:nvSpPr>
          <p:spPr>
            <a:xfrm>
              <a:off x="-12643475" y="3398975"/>
              <a:ext cx="186700" cy="166225"/>
            </a:xfrm>
            <a:custGeom>
              <a:avLst/>
              <a:gdLst/>
              <a:ahLst/>
              <a:cxnLst/>
              <a:rect l="l" t="t" r="r" b="b"/>
              <a:pathLst>
                <a:path w="7468" h="6649" extrusionOk="0">
                  <a:moveTo>
                    <a:pt x="5419" y="2458"/>
                  </a:moveTo>
                  <a:cubicBezTo>
                    <a:pt x="5671" y="2458"/>
                    <a:pt x="5860" y="2647"/>
                    <a:pt x="5860" y="2899"/>
                  </a:cubicBezTo>
                  <a:lnTo>
                    <a:pt x="5860" y="4537"/>
                  </a:lnTo>
                  <a:cubicBezTo>
                    <a:pt x="5860" y="4789"/>
                    <a:pt x="5671" y="4978"/>
                    <a:pt x="5419" y="4978"/>
                  </a:cubicBezTo>
                  <a:lnTo>
                    <a:pt x="2080" y="4978"/>
                  </a:lnTo>
                  <a:cubicBezTo>
                    <a:pt x="1859" y="4978"/>
                    <a:pt x="1639" y="4789"/>
                    <a:pt x="1639" y="4537"/>
                  </a:cubicBezTo>
                  <a:lnTo>
                    <a:pt x="1639" y="2899"/>
                  </a:lnTo>
                  <a:cubicBezTo>
                    <a:pt x="1639" y="2647"/>
                    <a:pt x="1859" y="2458"/>
                    <a:pt x="2080" y="2458"/>
                  </a:cubicBezTo>
                  <a:close/>
                  <a:moveTo>
                    <a:pt x="1639" y="1"/>
                  </a:moveTo>
                  <a:lnTo>
                    <a:pt x="1639" y="977"/>
                  </a:lnTo>
                  <a:lnTo>
                    <a:pt x="662" y="1450"/>
                  </a:lnTo>
                  <a:cubicBezTo>
                    <a:pt x="221" y="1639"/>
                    <a:pt x="0" y="2080"/>
                    <a:pt x="0" y="2552"/>
                  </a:cubicBezTo>
                  <a:lnTo>
                    <a:pt x="0" y="5356"/>
                  </a:lnTo>
                  <a:cubicBezTo>
                    <a:pt x="0" y="6049"/>
                    <a:pt x="536" y="6648"/>
                    <a:pt x="1261" y="6648"/>
                  </a:cubicBezTo>
                  <a:lnTo>
                    <a:pt x="6270" y="6648"/>
                  </a:lnTo>
                  <a:cubicBezTo>
                    <a:pt x="6931" y="6648"/>
                    <a:pt x="7467" y="6049"/>
                    <a:pt x="7467" y="5388"/>
                  </a:cubicBezTo>
                  <a:lnTo>
                    <a:pt x="7467" y="2584"/>
                  </a:lnTo>
                  <a:cubicBezTo>
                    <a:pt x="7467" y="2111"/>
                    <a:pt x="7215" y="1670"/>
                    <a:pt x="6805" y="1481"/>
                  </a:cubicBezTo>
                  <a:lnTo>
                    <a:pt x="5829" y="1009"/>
                  </a:ln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86"/>
            <p:cNvSpPr/>
            <p:nvPr/>
          </p:nvSpPr>
          <p:spPr>
            <a:xfrm>
              <a:off x="-12431600" y="3212300"/>
              <a:ext cx="141800" cy="137075"/>
            </a:xfrm>
            <a:custGeom>
              <a:avLst/>
              <a:gdLst/>
              <a:ahLst/>
              <a:cxnLst/>
              <a:rect l="l" t="t" r="r" b="b"/>
              <a:pathLst>
                <a:path w="5672" h="5483" extrusionOk="0">
                  <a:moveTo>
                    <a:pt x="2741" y="1"/>
                  </a:moveTo>
                  <a:cubicBezTo>
                    <a:pt x="1481" y="1"/>
                    <a:pt x="378" y="883"/>
                    <a:pt x="0" y="2017"/>
                  </a:cubicBezTo>
                  <a:lnTo>
                    <a:pt x="2300" y="3845"/>
                  </a:lnTo>
                  <a:lnTo>
                    <a:pt x="2300" y="2143"/>
                  </a:lnTo>
                  <a:cubicBezTo>
                    <a:pt x="2300" y="1891"/>
                    <a:pt x="2521" y="1702"/>
                    <a:pt x="2741" y="1702"/>
                  </a:cubicBezTo>
                  <a:cubicBezTo>
                    <a:pt x="2993" y="1702"/>
                    <a:pt x="3151" y="1891"/>
                    <a:pt x="3151" y="2143"/>
                  </a:cubicBezTo>
                  <a:lnTo>
                    <a:pt x="3151" y="5483"/>
                  </a:lnTo>
                  <a:lnTo>
                    <a:pt x="5608" y="3561"/>
                  </a:lnTo>
                  <a:lnTo>
                    <a:pt x="5608" y="2931"/>
                  </a:lnTo>
                  <a:cubicBezTo>
                    <a:pt x="5671" y="1324"/>
                    <a:pt x="434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86"/>
            <p:cNvSpPr/>
            <p:nvPr/>
          </p:nvSpPr>
          <p:spPr>
            <a:xfrm>
              <a:off x="-12352050" y="33265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2489" y="0"/>
                  </a:moveTo>
                  <a:lnTo>
                    <a:pt x="0" y="1890"/>
                  </a:lnTo>
                  <a:lnTo>
                    <a:pt x="0" y="4190"/>
                  </a:lnTo>
                  <a:lnTo>
                    <a:pt x="2489" y="23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86"/>
            <p:cNvSpPr/>
            <p:nvPr/>
          </p:nvSpPr>
          <p:spPr>
            <a:xfrm>
              <a:off x="-12434750" y="3285550"/>
              <a:ext cx="62250" cy="104000"/>
            </a:xfrm>
            <a:custGeom>
              <a:avLst/>
              <a:gdLst/>
              <a:ahLst/>
              <a:cxnLst/>
              <a:rect l="l" t="t" r="r" b="b"/>
              <a:pathLst>
                <a:path w="2490" h="4160" extrusionOk="0">
                  <a:moveTo>
                    <a:pt x="0" y="1"/>
                  </a:moveTo>
                  <a:lnTo>
                    <a:pt x="0" y="2269"/>
                  </a:lnTo>
                  <a:lnTo>
                    <a:pt x="2489" y="4160"/>
                  </a:lnTo>
                  <a:lnTo>
                    <a:pt x="2489" y="1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86"/>
            <p:cNvSpPr/>
            <p:nvPr/>
          </p:nvSpPr>
          <p:spPr>
            <a:xfrm>
              <a:off x="-12352050" y="3409225"/>
              <a:ext cx="62250" cy="107925"/>
            </a:xfrm>
            <a:custGeom>
              <a:avLst/>
              <a:gdLst/>
              <a:ahLst/>
              <a:cxnLst/>
              <a:rect l="l" t="t" r="r" b="b"/>
              <a:pathLst>
                <a:path w="2490" h="4317" extrusionOk="0">
                  <a:moveTo>
                    <a:pt x="2489" y="0"/>
                  </a:moveTo>
                  <a:lnTo>
                    <a:pt x="0" y="1859"/>
                  </a:lnTo>
                  <a:lnTo>
                    <a:pt x="0" y="4316"/>
                  </a:lnTo>
                  <a:lnTo>
                    <a:pt x="1607" y="2678"/>
                  </a:lnTo>
                  <a:cubicBezTo>
                    <a:pt x="2174" y="2142"/>
                    <a:pt x="2489" y="1418"/>
                    <a:pt x="2489" y="630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86"/>
            <p:cNvSpPr/>
            <p:nvPr/>
          </p:nvSpPr>
          <p:spPr>
            <a:xfrm>
              <a:off x="-12434750" y="3368250"/>
              <a:ext cx="62250" cy="148900"/>
            </a:xfrm>
            <a:custGeom>
              <a:avLst/>
              <a:gdLst/>
              <a:ahLst/>
              <a:cxnLst/>
              <a:rect l="l" t="t" r="r" b="b"/>
              <a:pathLst>
                <a:path w="2490" h="5956" extrusionOk="0">
                  <a:moveTo>
                    <a:pt x="0" y="1"/>
                  </a:moveTo>
                  <a:lnTo>
                    <a:pt x="0" y="2269"/>
                  </a:lnTo>
                  <a:cubicBezTo>
                    <a:pt x="0" y="3057"/>
                    <a:pt x="315" y="3781"/>
                    <a:pt x="851" y="4317"/>
                  </a:cubicBezTo>
                  <a:lnTo>
                    <a:pt x="2489" y="5955"/>
                  </a:lnTo>
                  <a:lnTo>
                    <a:pt x="2489" y="18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86"/>
            <p:cNvSpPr/>
            <p:nvPr/>
          </p:nvSpPr>
          <p:spPr>
            <a:xfrm>
              <a:off x="-12623000" y="3336750"/>
              <a:ext cx="145725" cy="40975"/>
            </a:xfrm>
            <a:custGeom>
              <a:avLst/>
              <a:gdLst/>
              <a:ahLst/>
              <a:cxnLst/>
              <a:rect l="l" t="t" r="r" b="b"/>
              <a:pathLst>
                <a:path w="5829" h="1639" extrusionOk="0">
                  <a:moveTo>
                    <a:pt x="820" y="1"/>
                  </a:moveTo>
                  <a:cubicBezTo>
                    <a:pt x="347" y="1"/>
                    <a:pt x="1" y="347"/>
                    <a:pt x="1" y="820"/>
                  </a:cubicBezTo>
                  <a:cubicBezTo>
                    <a:pt x="1" y="1292"/>
                    <a:pt x="410" y="1639"/>
                    <a:pt x="820" y="1639"/>
                  </a:cubicBezTo>
                  <a:lnTo>
                    <a:pt x="5010" y="1639"/>
                  </a:lnTo>
                  <a:cubicBezTo>
                    <a:pt x="5482" y="1639"/>
                    <a:pt x="5829" y="1292"/>
                    <a:pt x="5829" y="820"/>
                  </a:cubicBezTo>
                  <a:cubicBezTo>
                    <a:pt x="5829" y="347"/>
                    <a:pt x="5482" y="1"/>
                    <a:pt x="5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5" name="Google Shape;10015;p86"/>
          <p:cNvGrpSpPr/>
          <p:nvPr/>
        </p:nvGrpSpPr>
        <p:grpSpPr>
          <a:xfrm>
            <a:off x="6191845" y="1983798"/>
            <a:ext cx="356221" cy="333366"/>
            <a:chOff x="-12643475" y="3657325"/>
            <a:chExt cx="353675" cy="330950"/>
          </a:xfrm>
        </p:grpSpPr>
        <p:sp>
          <p:nvSpPr>
            <p:cNvPr id="10016" name="Google Shape;10016;p86"/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86"/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86"/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86"/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86"/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86"/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2" name="Google Shape;10022;p86"/>
          <p:cNvGrpSpPr/>
          <p:nvPr/>
        </p:nvGrpSpPr>
        <p:grpSpPr>
          <a:xfrm>
            <a:off x="6202157" y="2418407"/>
            <a:ext cx="356221" cy="353059"/>
            <a:chOff x="-12643475" y="4081850"/>
            <a:chExt cx="353675" cy="350500"/>
          </a:xfrm>
        </p:grpSpPr>
        <p:sp>
          <p:nvSpPr>
            <p:cNvPr id="10023" name="Google Shape;10023;p86"/>
            <p:cNvSpPr/>
            <p:nvPr/>
          </p:nvSpPr>
          <p:spPr>
            <a:xfrm>
              <a:off x="-12552125" y="4262400"/>
              <a:ext cx="22875" cy="20125"/>
            </a:xfrm>
            <a:custGeom>
              <a:avLst/>
              <a:gdLst/>
              <a:ahLst/>
              <a:cxnLst/>
              <a:rect l="l" t="t" r="r" b="b"/>
              <a:pathLst>
                <a:path w="915" h="805" extrusionOk="0">
                  <a:moveTo>
                    <a:pt x="458" y="1"/>
                  </a:moveTo>
                  <a:cubicBezTo>
                    <a:pt x="348" y="1"/>
                    <a:pt x="237" y="40"/>
                    <a:pt x="158" y="119"/>
                  </a:cubicBezTo>
                  <a:cubicBezTo>
                    <a:pt x="1" y="276"/>
                    <a:pt x="1" y="528"/>
                    <a:pt x="158" y="686"/>
                  </a:cubicBezTo>
                  <a:cubicBezTo>
                    <a:pt x="237" y="765"/>
                    <a:pt x="348" y="804"/>
                    <a:pt x="458" y="804"/>
                  </a:cubicBezTo>
                  <a:cubicBezTo>
                    <a:pt x="568" y="804"/>
                    <a:pt x="678" y="765"/>
                    <a:pt x="757" y="686"/>
                  </a:cubicBezTo>
                  <a:cubicBezTo>
                    <a:pt x="915" y="528"/>
                    <a:pt x="915" y="276"/>
                    <a:pt x="757" y="119"/>
                  </a:cubicBez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86"/>
            <p:cNvSpPr/>
            <p:nvPr/>
          </p:nvSpPr>
          <p:spPr>
            <a:xfrm>
              <a:off x="-12480450" y="4241725"/>
              <a:ext cx="69350" cy="47275"/>
            </a:xfrm>
            <a:custGeom>
              <a:avLst/>
              <a:gdLst/>
              <a:ahLst/>
              <a:cxnLst/>
              <a:rect l="l" t="t" r="r" b="b"/>
              <a:pathLst>
                <a:path w="2774" h="1891" extrusionOk="0">
                  <a:moveTo>
                    <a:pt x="568" y="1"/>
                  </a:moveTo>
                  <a:lnTo>
                    <a:pt x="1" y="568"/>
                  </a:lnTo>
                  <a:lnTo>
                    <a:pt x="2206" y="1891"/>
                  </a:lnTo>
                  <a:lnTo>
                    <a:pt x="2773" y="132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86"/>
            <p:cNvSpPr/>
            <p:nvPr/>
          </p:nvSpPr>
          <p:spPr>
            <a:xfrm>
              <a:off x="-12643475" y="4081850"/>
              <a:ext cx="353675" cy="350500"/>
            </a:xfrm>
            <a:custGeom>
              <a:avLst/>
              <a:gdLst/>
              <a:ahLst/>
              <a:cxnLst/>
              <a:rect l="l" t="t" r="r" b="b"/>
              <a:pathLst>
                <a:path w="14147" h="14020" extrusionOk="0">
                  <a:moveTo>
                    <a:pt x="8207" y="3127"/>
                  </a:moveTo>
                  <a:cubicBezTo>
                    <a:pt x="8318" y="3127"/>
                    <a:pt x="8428" y="3166"/>
                    <a:pt x="8507" y="3245"/>
                  </a:cubicBezTo>
                  <a:lnTo>
                    <a:pt x="9105" y="3812"/>
                  </a:lnTo>
                  <a:cubicBezTo>
                    <a:pt x="9263" y="3970"/>
                    <a:pt x="9263" y="4253"/>
                    <a:pt x="9105" y="4411"/>
                  </a:cubicBezTo>
                  <a:cubicBezTo>
                    <a:pt x="9027" y="4490"/>
                    <a:pt x="8916" y="4529"/>
                    <a:pt x="8806" y="4529"/>
                  </a:cubicBezTo>
                  <a:cubicBezTo>
                    <a:pt x="8696" y="4529"/>
                    <a:pt x="8585" y="4490"/>
                    <a:pt x="8507" y="4411"/>
                  </a:cubicBezTo>
                  <a:lnTo>
                    <a:pt x="7908" y="3812"/>
                  </a:lnTo>
                  <a:cubicBezTo>
                    <a:pt x="7751" y="3655"/>
                    <a:pt x="7751" y="3403"/>
                    <a:pt x="7908" y="3245"/>
                  </a:cubicBezTo>
                  <a:cubicBezTo>
                    <a:pt x="7987" y="3166"/>
                    <a:pt x="8097" y="3127"/>
                    <a:pt x="8207" y="3127"/>
                  </a:cubicBezTo>
                  <a:close/>
                  <a:moveTo>
                    <a:pt x="9940" y="4860"/>
                  </a:moveTo>
                  <a:cubicBezTo>
                    <a:pt x="10050" y="4860"/>
                    <a:pt x="10161" y="4899"/>
                    <a:pt x="10239" y="4978"/>
                  </a:cubicBezTo>
                  <a:lnTo>
                    <a:pt x="10838" y="5545"/>
                  </a:lnTo>
                  <a:cubicBezTo>
                    <a:pt x="10996" y="5766"/>
                    <a:pt x="10996" y="5986"/>
                    <a:pt x="10838" y="6144"/>
                  </a:cubicBezTo>
                  <a:cubicBezTo>
                    <a:pt x="10759" y="6222"/>
                    <a:pt x="10649" y="6262"/>
                    <a:pt x="10539" y="6262"/>
                  </a:cubicBezTo>
                  <a:cubicBezTo>
                    <a:pt x="10429" y="6262"/>
                    <a:pt x="10318" y="6222"/>
                    <a:pt x="10239" y="6144"/>
                  </a:cubicBezTo>
                  <a:lnTo>
                    <a:pt x="9641" y="5545"/>
                  </a:lnTo>
                  <a:cubicBezTo>
                    <a:pt x="9483" y="5388"/>
                    <a:pt x="9483" y="5136"/>
                    <a:pt x="9641" y="4978"/>
                  </a:cubicBezTo>
                  <a:cubicBezTo>
                    <a:pt x="9720" y="4899"/>
                    <a:pt x="9830" y="4860"/>
                    <a:pt x="9940" y="4860"/>
                  </a:cubicBezTo>
                  <a:close/>
                  <a:moveTo>
                    <a:pt x="7058" y="5467"/>
                  </a:moveTo>
                  <a:cubicBezTo>
                    <a:pt x="7125" y="5467"/>
                    <a:pt x="7192" y="5481"/>
                    <a:pt x="7247" y="5514"/>
                  </a:cubicBezTo>
                  <a:lnTo>
                    <a:pt x="10145" y="7278"/>
                  </a:lnTo>
                  <a:cubicBezTo>
                    <a:pt x="10397" y="7404"/>
                    <a:pt x="10429" y="7719"/>
                    <a:pt x="10271" y="7908"/>
                  </a:cubicBezTo>
                  <a:lnTo>
                    <a:pt x="7373" y="10838"/>
                  </a:lnTo>
                  <a:cubicBezTo>
                    <a:pt x="7136" y="11074"/>
                    <a:pt x="6821" y="11192"/>
                    <a:pt x="6498" y="11192"/>
                  </a:cubicBezTo>
                  <a:cubicBezTo>
                    <a:pt x="6175" y="11192"/>
                    <a:pt x="5845" y="11074"/>
                    <a:pt x="5577" y="10838"/>
                  </a:cubicBezTo>
                  <a:cubicBezTo>
                    <a:pt x="5104" y="10365"/>
                    <a:pt x="5104" y="9578"/>
                    <a:pt x="5577" y="9074"/>
                  </a:cubicBezTo>
                  <a:cubicBezTo>
                    <a:pt x="5813" y="8837"/>
                    <a:pt x="6144" y="8719"/>
                    <a:pt x="6475" y="8719"/>
                  </a:cubicBezTo>
                  <a:cubicBezTo>
                    <a:pt x="6805" y="8719"/>
                    <a:pt x="7136" y="8837"/>
                    <a:pt x="7373" y="9074"/>
                  </a:cubicBezTo>
                  <a:cubicBezTo>
                    <a:pt x="7467" y="9168"/>
                    <a:pt x="7562" y="9294"/>
                    <a:pt x="7593" y="9420"/>
                  </a:cubicBezTo>
                  <a:lnTo>
                    <a:pt x="8160" y="8853"/>
                  </a:lnTo>
                  <a:lnTo>
                    <a:pt x="5955" y="7561"/>
                  </a:lnTo>
                  <a:lnTo>
                    <a:pt x="5010" y="8507"/>
                  </a:lnTo>
                  <a:cubicBezTo>
                    <a:pt x="4773" y="8743"/>
                    <a:pt x="4458" y="8861"/>
                    <a:pt x="4135" y="8861"/>
                  </a:cubicBezTo>
                  <a:cubicBezTo>
                    <a:pt x="3812" y="8861"/>
                    <a:pt x="3482" y="8743"/>
                    <a:pt x="3214" y="8507"/>
                  </a:cubicBezTo>
                  <a:cubicBezTo>
                    <a:pt x="2741" y="8034"/>
                    <a:pt x="2741" y="7246"/>
                    <a:pt x="3214" y="6742"/>
                  </a:cubicBezTo>
                  <a:cubicBezTo>
                    <a:pt x="3450" y="6506"/>
                    <a:pt x="3781" y="6388"/>
                    <a:pt x="4112" y="6388"/>
                  </a:cubicBezTo>
                  <a:cubicBezTo>
                    <a:pt x="4443" y="6388"/>
                    <a:pt x="4773" y="6506"/>
                    <a:pt x="5010" y="6742"/>
                  </a:cubicBezTo>
                  <a:cubicBezTo>
                    <a:pt x="5104" y="6837"/>
                    <a:pt x="5199" y="6963"/>
                    <a:pt x="5230" y="7089"/>
                  </a:cubicBezTo>
                  <a:lnTo>
                    <a:pt x="6742" y="5577"/>
                  </a:lnTo>
                  <a:cubicBezTo>
                    <a:pt x="6804" y="5515"/>
                    <a:pt x="6932" y="5467"/>
                    <a:pt x="7058" y="5467"/>
                  </a:cubicBezTo>
                  <a:close/>
                  <a:moveTo>
                    <a:pt x="9042" y="0"/>
                  </a:moveTo>
                  <a:cubicBezTo>
                    <a:pt x="8948" y="0"/>
                    <a:pt x="8853" y="32"/>
                    <a:pt x="8790" y="126"/>
                  </a:cubicBezTo>
                  <a:cubicBezTo>
                    <a:pt x="8711" y="205"/>
                    <a:pt x="8601" y="244"/>
                    <a:pt x="8491" y="244"/>
                  </a:cubicBezTo>
                  <a:cubicBezTo>
                    <a:pt x="8381" y="244"/>
                    <a:pt x="8270" y="205"/>
                    <a:pt x="8192" y="126"/>
                  </a:cubicBezTo>
                  <a:cubicBezTo>
                    <a:pt x="8113" y="47"/>
                    <a:pt x="8003" y="8"/>
                    <a:pt x="7892" y="8"/>
                  </a:cubicBezTo>
                  <a:cubicBezTo>
                    <a:pt x="7782" y="8"/>
                    <a:pt x="7672" y="47"/>
                    <a:pt x="7593" y="126"/>
                  </a:cubicBezTo>
                  <a:lnTo>
                    <a:pt x="6490" y="1229"/>
                  </a:lnTo>
                  <a:lnTo>
                    <a:pt x="7373" y="2080"/>
                  </a:lnTo>
                  <a:cubicBezTo>
                    <a:pt x="7530" y="2237"/>
                    <a:pt x="7530" y="2521"/>
                    <a:pt x="7373" y="2678"/>
                  </a:cubicBezTo>
                  <a:cubicBezTo>
                    <a:pt x="7294" y="2757"/>
                    <a:pt x="7184" y="2796"/>
                    <a:pt x="7073" y="2796"/>
                  </a:cubicBezTo>
                  <a:cubicBezTo>
                    <a:pt x="6963" y="2796"/>
                    <a:pt x="6853" y="2757"/>
                    <a:pt x="6774" y="2678"/>
                  </a:cubicBezTo>
                  <a:lnTo>
                    <a:pt x="5892" y="1828"/>
                  </a:lnTo>
                  <a:lnTo>
                    <a:pt x="158" y="7561"/>
                  </a:lnTo>
                  <a:cubicBezTo>
                    <a:pt x="0" y="7719"/>
                    <a:pt x="0" y="8002"/>
                    <a:pt x="158" y="8160"/>
                  </a:cubicBezTo>
                  <a:cubicBezTo>
                    <a:pt x="221" y="8223"/>
                    <a:pt x="284" y="8349"/>
                    <a:pt x="284" y="8444"/>
                  </a:cubicBezTo>
                  <a:cubicBezTo>
                    <a:pt x="284" y="8538"/>
                    <a:pt x="221" y="8633"/>
                    <a:pt x="158" y="8696"/>
                  </a:cubicBezTo>
                  <a:cubicBezTo>
                    <a:pt x="63" y="8790"/>
                    <a:pt x="32" y="8916"/>
                    <a:pt x="32" y="8979"/>
                  </a:cubicBezTo>
                  <a:cubicBezTo>
                    <a:pt x="32" y="9105"/>
                    <a:pt x="63" y="9168"/>
                    <a:pt x="158" y="9263"/>
                  </a:cubicBezTo>
                  <a:lnTo>
                    <a:pt x="756" y="9861"/>
                  </a:lnTo>
                  <a:cubicBezTo>
                    <a:pt x="820" y="9924"/>
                    <a:pt x="946" y="9956"/>
                    <a:pt x="1009" y="9956"/>
                  </a:cubicBezTo>
                  <a:cubicBezTo>
                    <a:pt x="1135" y="9956"/>
                    <a:pt x="1229" y="9924"/>
                    <a:pt x="1292" y="9861"/>
                  </a:cubicBezTo>
                  <a:cubicBezTo>
                    <a:pt x="1371" y="9782"/>
                    <a:pt x="1481" y="9743"/>
                    <a:pt x="1591" y="9743"/>
                  </a:cubicBezTo>
                  <a:cubicBezTo>
                    <a:pt x="1702" y="9743"/>
                    <a:pt x="1812" y="9782"/>
                    <a:pt x="1891" y="9861"/>
                  </a:cubicBezTo>
                  <a:cubicBezTo>
                    <a:pt x="1985" y="9924"/>
                    <a:pt x="2017" y="10050"/>
                    <a:pt x="2017" y="10113"/>
                  </a:cubicBezTo>
                  <a:cubicBezTo>
                    <a:pt x="2017" y="10239"/>
                    <a:pt x="1985" y="10334"/>
                    <a:pt x="1891" y="10397"/>
                  </a:cubicBezTo>
                  <a:cubicBezTo>
                    <a:pt x="1733" y="10554"/>
                    <a:pt x="1733" y="10838"/>
                    <a:pt x="1891" y="10995"/>
                  </a:cubicBezTo>
                  <a:lnTo>
                    <a:pt x="3088" y="12161"/>
                  </a:lnTo>
                  <a:cubicBezTo>
                    <a:pt x="3167" y="12240"/>
                    <a:pt x="3269" y="12279"/>
                    <a:pt x="3371" y="12279"/>
                  </a:cubicBezTo>
                  <a:cubicBezTo>
                    <a:pt x="3474" y="12279"/>
                    <a:pt x="3576" y="12240"/>
                    <a:pt x="3655" y="12161"/>
                  </a:cubicBezTo>
                  <a:cubicBezTo>
                    <a:pt x="3734" y="12082"/>
                    <a:pt x="3844" y="12043"/>
                    <a:pt x="3954" y="12043"/>
                  </a:cubicBezTo>
                  <a:cubicBezTo>
                    <a:pt x="4065" y="12043"/>
                    <a:pt x="4175" y="12082"/>
                    <a:pt x="4254" y="12161"/>
                  </a:cubicBezTo>
                  <a:cubicBezTo>
                    <a:pt x="4411" y="12319"/>
                    <a:pt x="4411" y="12602"/>
                    <a:pt x="4254" y="12760"/>
                  </a:cubicBezTo>
                  <a:cubicBezTo>
                    <a:pt x="4159" y="12854"/>
                    <a:pt x="4128" y="12949"/>
                    <a:pt x="4128" y="13043"/>
                  </a:cubicBezTo>
                  <a:cubicBezTo>
                    <a:pt x="4128" y="13169"/>
                    <a:pt x="4159" y="13232"/>
                    <a:pt x="4254" y="13327"/>
                  </a:cubicBezTo>
                  <a:lnTo>
                    <a:pt x="4852" y="13894"/>
                  </a:lnTo>
                  <a:cubicBezTo>
                    <a:pt x="4915" y="13988"/>
                    <a:pt x="5041" y="14020"/>
                    <a:pt x="5136" y="14020"/>
                  </a:cubicBezTo>
                  <a:cubicBezTo>
                    <a:pt x="5230" y="14020"/>
                    <a:pt x="5325" y="13988"/>
                    <a:pt x="5388" y="13894"/>
                  </a:cubicBezTo>
                  <a:cubicBezTo>
                    <a:pt x="5466" y="13815"/>
                    <a:pt x="5577" y="13776"/>
                    <a:pt x="5687" y="13776"/>
                  </a:cubicBezTo>
                  <a:cubicBezTo>
                    <a:pt x="5797" y="13776"/>
                    <a:pt x="5908" y="13815"/>
                    <a:pt x="5986" y="13894"/>
                  </a:cubicBezTo>
                  <a:cubicBezTo>
                    <a:pt x="6081" y="13988"/>
                    <a:pt x="6175" y="14020"/>
                    <a:pt x="6270" y="14020"/>
                  </a:cubicBezTo>
                  <a:cubicBezTo>
                    <a:pt x="6396" y="14020"/>
                    <a:pt x="6459" y="13988"/>
                    <a:pt x="6553" y="13894"/>
                  </a:cubicBezTo>
                  <a:lnTo>
                    <a:pt x="12287" y="8160"/>
                  </a:lnTo>
                  <a:lnTo>
                    <a:pt x="11437" y="7278"/>
                  </a:lnTo>
                  <a:cubicBezTo>
                    <a:pt x="11248" y="7120"/>
                    <a:pt x="11248" y="6837"/>
                    <a:pt x="11437" y="6711"/>
                  </a:cubicBezTo>
                  <a:cubicBezTo>
                    <a:pt x="11515" y="6632"/>
                    <a:pt x="11618" y="6593"/>
                    <a:pt x="11720" y="6593"/>
                  </a:cubicBezTo>
                  <a:cubicBezTo>
                    <a:pt x="11823" y="6593"/>
                    <a:pt x="11925" y="6632"/>
                    <a:pt x="12004" y="6711"/>
                  </a:cubicBezTo>
                  <a:lnTo>
                    <a:pt x="12886" y="7561"/>
                  </a:lnTo>
                  <a:lnTo>
                    <a:pt x="13989" y="6459"/>
                  </a:lnTo>
                  <a:cubicBezTo>
                    <a:pt x="14146" y="6301"/>
                    <a:pt x="14146" y="6018"/>
                    <a:pt x="13989" y="5860"/>
                  </a:cubicBezTo>
                  <a:cubicBezTo>
                    <a:pt x="13894" y="5797"/>
                    <a:pt x="13863" y="5671"/>
                    <a:pt x="13863" y="5608"/>
                  </a:cubicBezTo>
                  <a:cubicBezTo>
                    <a:pt x="13863" y="5482"/>
                    <a:pt x="13894" y="5388"/>
                    <a:pt x="13989" y="5325"/>
                  </a:cubicBezTo>
                  <a:cubicBezTo>
                    <a:pt x="14115" y="5293"/>
                    <a:pt x="14146" y="5167"/>
                    <a:pt x="14146" y="5041"/>
                  </a:cubicBezTo>
                  <a:cubicBezTo>
                    <a:pt x="14146" y="4915"/>
                    <a:pt x="14115" y="4852"/>
                    <a:pt x="14020" y="4757"/>
                  </a:cubicBezTo>
                  <a:lnTo>
                    <a:pt x="13421" y="4190"/>
                  </a:lnTo>
                  <a:cubicBezTo>
                    <a:pt x="13358" y="4096"/>
                    <a:pt x="13232" y="4064"/>
                    <a:pt x="13138" y="4064"/>
                  </a:cubicBezTo>
                  <a:cubicBezTo>
                    <a:pt x="13075" y="4064"/>
                    <a:pt x="12949" y="4096"/>
                    <a:pt x="12886" y="4190"/>
                  </a:cubicBezTo>
                  <a:cubicBezTo>
                    <a:pt x="12807" y="4269"/>
                    <a:pt x="12697" y="4309"/>
                    <a:pt x="12587" y="4309"/>
                  </a:cubicBezTo>
                  <a:cubicBezTo>
                    <a:pt x="12476" y="4309"/>
                    <a:pt x="12366" y="4269"/>
                    <a:pt x="12287" y="4190"/>
                  </a:cubicBezTo>
                  <a:cubicBezTo>
                    <a:pt x="12193" y="4096"/>
                    <a:pt x="12161" y="3970"/>
                    <a:pt x="12161" y="3907"/>
                  </a:cubicBezTo>
                  <a:cubicBezTo>
                    <a:pt x="12161" y="3781"/>
                    <a:pt x="12193" y="3718"/>
                    <a:pt x="12287" y="3623"/>
                  </a:cubicBezTo>
                  <a:cubicBezTo>
                    <a:pt x="12445" y="3466"/>
                    <a:pt x="12445" y="3182"/>
                    <a:pt x="12287" y="3025"/>
                  </a:cubicBezTo>
                  <a:lnTo>
                    <a:pt x="11090" y="1859"/>
                  </a:lnTo>
                  <a:cubicBezTo>
                    <a:pt x="11011" y="1780"/>
                    <a:pt x="10909" y="1741"/>
                    <a:pt x="10807" y="1741"/>
                  </a:cubicBezTo>
                  <a:cubicBezTo>
                    <a:pt x="10704" y="1741"/>
                    <a:pt x="10602" y="1780"/>
                    <a:pt x="10523" y="1859"/>
                  </a:cubicBezTo>
                  <a:cubicBezTo>
                    <a:pt x="10444" y="1938"/>
                    <a:pt x="10334" y="1977"/>
                    <a:pt x="10224" y="1977"/>
                  </a:cubicBezTo>
                  <a:cubicBezTo>
                    <a:pt x="10113" y="1977"/>
                    <a:pt x="10003" y="1938"/>
                    <a:pt x="9924" y="1859"/>
                  </a:cubicBezTo>
                  <a:cubicBezTo>
                    <a:pt x="9767" y="1701"/>
                    <a:pt x="9767" y="1418"/>
                    <a:pt x="9924" y="1260"/>
                  </a:cubicBezTo>
                  <a:cubicBezTo>
                    <a:pt x="9987" y="1197"/>
                    <a:pt x="10050" y="1071"/>
                    <a:pt x="10050" y="977"/>
                  </a:cubicBezTo>
                  <a:cubicBezTo>
                    <a:pt x="10050" y="882"/>
                    <a:pt x="9987" y="788"/>
                    <a:pt x="9924" y="725"/>
                  </a:cubicBezTo>
                  <a:lnTo>
                    <a:pt x="9326" y="126"/>
                  </a:lnTo>
                  <a:cubicBezTo>
                    <a:pt x="9263" y="32"/>
                    <a:pt x="9137" y="0"/>
                    <a:pt x="9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86"/>
            <p:cNvSpPr/>
            <p:nvPr/>
          </p:nvSpPr>
          <p:spPr>
            <a:xfrm>
              <a:off x="-12493050" y="4319900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46" y="1"/>
                  </a:moveTo>
                  <a:cubicBezTo>
                    <a:pt x="339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cubicBezTo>
                    <a:pt x="237" y="796"/>
                    <a:pt x="347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4" y="560"/>
                    <a:pt x="914" y="276"/>
                    <a:pt x="757" y="119"/>
                  </a:cubicBezTo>
                  <a:cubicBezTo>
                    <a:pt x="662" y="40"/>
                    <a:pt x="552" y="1"/>
                    <a:pt x="4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7" name="Google Shape;10027;p86"/>
          <p:cNvGrpSpPr/>
          <p:nvPr/>
        </p:nvGrpSpPr>
        <p:grpSpPr>
          <a:xfrm>
            <a:off x="7974847" y="1532427"/>
            <a:ext cx="355416" cy="354670"/>
            <a:chOff x="-10857925" y="3213875"/>
            <a:chExt cx="352875" cy="352100"/>
          </a:xfrm>
        </p:grpSpPr>
        <p:sp>
          <p:nvSpPr>
            <p:cNvPr id="10028" name="Google Shape;10028;p86"/>
            <p:cNvSpPr/>
            <p:nvPr/>
          </p:nvSpPr>
          <p:spPr>
            <a:xfrm>
              <a:off x="-10759475" y="32658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1702" y="0"/>
                  </a:moveTo>
                  <a:lnTo>
                    <a:pt x="0" y="1418"/>
                  </a:lnTo>
                  <a:lnTo>
                    <a:pt x="2584" y="3497"/>
                  </a:lnTo>
                  <a:cubicBezTo>
                    <a:pt x="2458" y="2111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86"/>
            <p:cNvSpPr/>
            <p:nvPr/>
          </p:nvSpPr>
          <p:spPr>
            <a:xfrm>
              <a:off x="-10857925" y="32650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882" y="1"/>
                  </a:moveTo>
                  <a:cubicBezTo>
                    <a:pt x="441" y="946"/>
                    <a:pt x="189" y="2143"/>
                    <a:pt x="0" y="3498"/>
                  </a:cubicBezTo>
                  <a:lnTo>
                    <a:pt x="2584" y="141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86"/>
            <p:cNvSpPr/>
            <p:nvPr/>
          </p:nvSpPr>
          <p:spPr>
            <a:xfrm>
              <a:off x="-10850050" y="3313925"/>
              <a:ext cx="148100" cy="65375"/>
            </a:xfrm>
            <a:custGeom>
              <a:avLst/>
              <a:gdLst/>
              <a:ahLst/>
              <a:cxnLst/>
              <a:rect l="l" t="t" r="r" b="b"/>
              <a:pathLst>
                <a:path w="5924" h="2615" extrusionOk="0">
                  <a:moveTo>
                    <a:pt x="2993" y="0"/>
                  </a:moveTo>
                  <a:lnTo>
                    <a:pt x="0" y="2363"/>
                  </a:lnTo>
                  <a:cubicBezTo>
                    <a:pt x="221" y="2520"/>
                    <a:pt x="410" y="2615"/>
                    <a:pt x="693" y="2615"/>
                  </a:cubicBezTo>
                  <a:lnTo>
                    <a:pt x="5261" y="2615"/>
                  </a:lnTo>
                  <a:cubicBezTo>
                    <a:pt x="5482" y="2615"/>
                    <a:pt x="5734" y="2520"/>
                    <a:pt x="5923" y="2363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86"/>
            <p:cNvSpPr/>
            <p:nvPr/>
          </p:nvSpPr>
          <p:spPr>
            <a:xfrm>
              <a:off x="-10857925" y="339190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189"/>
                    <a:pt x="5986" y="315"/>
                    <a:pt x="5608" y="315"/>
                  </a:cubicBezTo>
                  <a:lnTo>
                    <a:pt x="1040" y="315"/>
                  </a:lnTo>
                  <a:cubicBezTo>
                    <a:pt x="662" y="315"/>
                    <a:pt x="284" y="189"/>
                    <a:pt x="32" y="0"/>
                  </a:cubicBezTo>
                  <a:lnTo>
                    <a:pt x="32" y="0"/>
                  </a:lnTo>
                  <a:cubicBezTo>
                    <a:pt x="0" y="1449"/>
                    <a:pt x="221" y="2867"/>
                    <a:pt x="630" y="4001"/>
                  </a:cubicBezTo>
                  <a:cubicBezTo>
                    <a:pt x="914" y="4757"/>
                    <a:pt x="1638" y="5324"/>
                    <a:pt x="2426" y="5324"/>
                  </a:cubicBezTo>
                  <a:lnTo>
                    <a:pt x="4001" y="5324"/>
                  </a:lnTo>
                  <a:cubicBezTo>
                    <a:pt x="4946" y="5324"/>
                    <a:pt x="5671" y="4789"/>
                    <a:pt x="5955" y="4001"/>
                  </a:cubicBezTo>
                  <a:cubicBezTo>
                    <a:pt x="6396" y="2867"/>
                    <a:pt x="6585" y="1449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86"/>
            <p:cNvSpPr/>
            <p:nvPr/>
          </p:nvSpPr>
          <p:spPr>
            <a:xfrm>
              <a:off x="-10824850" y="321387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54" y="1"/>
                  </a:moveTo>
                  <a:cubicBezTo>
                    <a:pt x="1198" y="1"/>
                    <a:pt x="536" y="505"/>
                    <a:pt x="0" y="1324"/>
                  </a:cubicBezTo>
                  <a:lnTo>
                    <a:pt x="1954" y="2994"/>
                  </a:lnTo>
                  <a:lnTo>
                    <a:pt x="3938" y="1324"/>
                  </a:lnTo>
                  <a:cubicBezTo>
                    <a:pt x="3371" y="505"/>
                    <a:pt x="2710" y="1"/>
                    <a:pt x="1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86"/>
            <p:cNvSpPr/>
            <p:nvPr/>
          </p:nvSpPr>
          <p:spPr>
            <a:xfrm>
              <a:off x="-10571250" y="3306825"/>
              <a:ext cx="64625" cy="87450"/>
            </a:xfrm>
            <a:custGeom>
              <a:avLst/>
              <a:gdLst/>
              <a:ahLst/>
              <a:cxnLst/>
              <a:rect l="l" t="t" r="r" b="b"/>
              <a:pathLst>
                <a:path w="2585" h="3498" extrusionOk="0">
                  <a:moveTo>
                    <a:pt x="1702" y="0"/>
                  </a:moveTo>
                  <a:lnTo>
                    <a:pt x="1" y="1418"/>
                  </a:lnTo>
                  <a:lnTo>
                    <a:pt x="2584" y="3498"/>
                  </a:lnTo>
                  <a:cubicBezTo>
                    <a:pt x="2458" y="2143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86"/>
            <p:cNvSpPr/>
            <p:nvPr/>
          </p:nvSpPr>
          <p:spPr>
            <a:xfrm>
              <a:off x="-10669700" y="3306025"/>
              <a:ext cx="63825" cy="87475"/>
            </a:xfrm>
            <a:custGeom>
              <a:avLst/>
              <a:gdLst/>
              <a:ahLst/>
              <a:cxnLst/>
              <a:rect l="l" t="t" r="r" b="b"/>
              <a:pathLst>
                <a:path w="2553" h="3499" extrusionOk="0">
                  <a:moveTo>
                    <a:pt x="883" y="1"/>
                  </a:moveTo>
                  <a:cubicBezTo>
                    <a:pt x="442" y="946"/>
                    <a:pt x="127" y="2175"/>
                    <a:pt x="1" y="3498"/>
                  </a:cubicBezTo>
                  <a:lnTo>
                    <a:pt x="2553" y="141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86"/>
            <p:cNvSpPr/>
            <p:nvPr/>
          </p:nvSpPr>
          <p:spPr>
            <a:xfrm>
              <a:off x="-10661825" y="3355650"/>
              <a:ext cx="148100" cy="64625"/>
            </a:xfrm>
            <a:custGeom>
              <a:avLst/>
              <a:gdLst/>
              <a:ahLst/>
              <a:cxnLst/>
              <a:rect l="l" t="t" r="r" b="b"/>
              <a:pathLst>
                <a:path w="5924" h="2585" extrusionOk="0">
                  <a:moveTo>
                    <a:pt x="2994" y="1"/>
                  </a:moveTo>
                  <a:lnTo>
                    <a:pt x="1" y="2364"/>
                  </a:lnTo>
                  <a:cubicBezTo>
                    <a:pt x="221" y="2521"/>
                    <a:pt x="410" y="2584"/>
                    <a:pt x="694" y="2584"/>
                  </a:cubicBezTo>
                  <a:lnTo>
                    <a:pt x="5231" y="2584"/>
                  </a:lnTo>
                  <a:cubicBezTo>
                    <a:pt x="5483" y="2584"/>
                    <a:pt x="5735" y="2521"/>
                    <a:pt x="5924" y="23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86"/>
            <p:cNvSpPr/>
            <p:nvPr/>
          </p:nvSpPr>
          <p:spPr>
            <a:xfrm>
              <a:off x="-10670475" y="343285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221"/>
                    <a:pt x="5986" y="315"/>
                    <a:pt x="5577" y="315"/>
                  </a:cubicBezTo>
                  <a:lnTo>
                    <a:pt x="1040" y="315"/>
                  </a:lnTo>
                  <a:cubicBezTo>
                    <a:pt x="630" y="315"/>
                    <a:pt x="284" y="221"/>
                    <a:pt x="0" y="0"/>
                  </a:cubicBezTo>
                  <a:lnTo>
                    <a:pt x="0" y="0"/>
                  </a:lnTo>
                  <a:cubicBezTo>
                    <a:pt x="0" y="1481"/>
                    <a:pt x="221" y="2930"/>
                    <a:pt x="630" y="4064"/>
                  </a:cubicBezTo>
                  <a:cubicBezTo>
                    <a:pt x="914" y="4821"/>
                    <a:pt x="1607" y="5325"/>
                    <a:pt x="2395" y="5325"/>
                  </a:cubicBezTo>
                  <a:lnTo>
                    <a:pt x="3970" y="5325"/>
                  </a:lnTo>
                  <a:cubicBezTo>
                    <a:pt x="4915" y="5325"/>
                    <a:pt x="5671" y="4852"/>
                    <a:pt x="5955" y="4064"/>
                  </a:cubicBezTo>
                  <a:cubicBezTo>
                    <a:pt x="6364" y="2930"/>
                    <a:pt x="6585" y="1481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86"/>
            <p:cNvSpPr/>
            <p:nvPr/>
          </p:nvSpPr>
          <p:spPr>
            <a:xfrm>
              <a:off x="-10638175" y="3254850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85" y="0"/>
                  </a:moveTo>
                  <a:cubicBezTo>
                    <a:pt x="1229" y="0"/>
                    <a:pt x="567" y="504"/>
                    <a:pt x="0" y="1355"/>
                  </a:cubicBezTo>
                  <a:lnTo>
                    <a:pt x="1985" y="2993"/>
                  </a:lnTo>
                  <a:lnTo>
                    <a:pt x="3938" y="1355"/>
                  </a:lnTo>
                  <a:cubicBezTo>
                    <a:pt x="3403" y="504"/>
                    <a:pt x="2709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8" name="Google Shape;10038;p86"/>
          <p:cNvSpPr/>
          <p:nvPr/>
        </p:nvSpPr>
        <p:spPr>
          <a:xfrm>
            <a:off x="8015262" y="1973047"/>
            <a:ext cx="273732" cy="354519"/>
          </a:xfrm>
          <a:custGeom>
            <a:avLst/>
            <a:gdLst/>
            <a:ahLst/>
            <a:cxnLst/>
            <a:rect l="l" t="t" r="r" b="b"/>
            <a:pathLst>
              <a:path w="10871" h="14078" extrusionOk="0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39" name="Google Shape;10039;p86"/>
          <p:cNvGrpSpPr/>
          <p:nvPr/>
        </p:nvGrpSpPr>
        <p:grpSpPr>
          <a:xfrm>
            <a:off x="7984757" y="2428316"/>
            <a:ext cx="356221" cy="333240"/>
            <a:chOff x="-10858725" y="4092875"/>
            <a:chExt cx="353675" cy="330825"/>
          </a:xfrm>
        </p:grpSpPr>
        <p:sp>
          <p:nvSpPr>
            <p:cNvPr id="10040" name="Google Shape;10040;p86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86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86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86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86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86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6" name="Google Shape;10046;p86"/>
          <p:cNvGrpSpPr/>
          <p:nvPr/>
        </p:nvGrpSpPr>
        <p:grpSpPr>
          <a:xfrm>
            <a:off x="6191762" y="2891855"/>
            <a:ext cx="356096" cy="354469"/>
            <a:chOff x="-9089725" y="3180200"/>
            <a:chExt cx="353550" cy="351900"/>
          </a:xfrm>
        </p:grpSpPr>
        <p:sp>
          <p:nvSpPr>
            <p:cNvPr id="10047" name="Google Shape;10047;p86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86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9" name="Google Shape;10049;p86"/>
          <p:cNvGrpSpPr/>
          <p:nvPr/>
        </p:nvGrpSpPr>
        <p:grpSpPr>
          <a:xfrm>
            <a:off x="6243280" y="3367282"/>
            <a:ext cx="252278" cy="355451"/>
            <a:chOff x="-9039300" y="3614000"/>
            <a:chExt cx="250475" cy="352875"/>
          </a:xfrm>
        </p:grpSpPr>
        <p:sp>
          <p:nvSpPr>
            <p:cNvPr id="10050" name="Google Shape;10050;p86"/>
            <p:cNvSpPr/>
            <p:nvPr/>
          </p:nvSpPr>
          <p:spPr>
            <a:xfrm>
              <a:off x="-8944000" y="3614000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1260" y="0"/>
                  </a:moveTo>
                  <a:cubicBezTo>
                    <a:pt x="567" y="0"/>
                    <a:pt x="0" y="567"/>
                    <a:pt x="0" y="1261"/>
                  </a:cubicBezTo>
                  <a:cubicBezTo>
                    <a:pt x="0" y="1954"/>
                    <a:pt x="567" y="2521"/>
                    <a:pt x="1260" y="2521"/>
                  </a:cubicBezTo>
                  <a:cubicBezTo>
                    <a:pt x="1985" y="2521"/>
                    <a:pt x="2521" y="1954"/>
                    <a:pt x="2521" y="1261"/>
                  </a:cubicBezTo>
                  <a:cubicBezTo>
                    <a:pt x="2521" y="567"/>
                    <a:pt x="1985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86"/>
            <p:cNvSpPr/>
            <p:nvPr/>
          </p:nvSpPr>
          <p:spPr>
            <a:xfrm>
              <a:off x="-9039300" y="3696700"/>
              <a:ext cx="250475" cy="270175"/>
            </a:xfrm>
            <a:custGeom>
              <a:avLst/>
              <a:gdLst/>
              <a:ahLst/>
              <a:cxnLst/>
              <a:rect l="l" t="t" r="r" b="b"/>
              <a:pathLst>
                <a:path w="10019" h="10807" extrusionOk="0">
                  <a:moveTo>
                    <a:pt x="914" y="0"/>
                  </a:moveTo>
                  <a:cubicBezTo>
                    <a:pt x="473" y="32"/>
                    <a:pt x="126" y="410"/>
                    <a:pt x="126" y="883"/>
                  </a:cubicBezTo>
                  <a:cubicBezTo>
                    <a:pt x="126" y="1355"/>
                    <a:pt x="473" y="1702"/>
                    <a:pt x="945" y="1702"/>
                  </a:cubicBezTo>
                  <a:lnTo>
                    <a:pt x="4253" y="1702"/>
                  </a:lnTo>
                  <a:lnTo>
                    <a:pt x="4253" y="4033"/>
                  </a:lnTo>
                  <a:lnTo>
                    <a:pt x="441" y="6868"/>
                  </a:lnTo>
                  <a:cubicBezTo>
                    <a:pt x="95" y="7120"/>
                    <a:pt x="0" y="7656"/>
                    <a:pt x="284" y="8003"/>
                  </a:cubicBezTo>
                  <a:cubicBezTo>
                    <a:pt x="453" y="8210"/>
                    <a:pt x="713" y="8327"/>
                    <a:pt x="962" y="8327"/>
                  </a:cubicBezTo>
                  <a:cubicBezTo>
                    <a:pt x="1129" y="8327"/>
                    <a:pt x="1291" y="8274"/>
                    <a:pt x="1418" y="8160"/>
                  </a:cubicBezTo>
                  <a:lnTo>
                    <a:pt x="4222" y="6018"/>
                  </a:lnTo>
                  <a:lnTo>
                    <a:pt x="4222" y="9956"/>
                  </a:lnTo>
                  <a:cubicBezTo>
                    <a:pt x="4222" y="10428"/>
                    <a:pt x="4568" y="10807"/>
                    <a:pt x="5041" y="10807"/>
                  </a:cubicBezTo>
                  <a:cubicBezTo>
                    <a:pt x="5513" y="10807"/>
                    <a:pt x="5860" y="10460"/>
                    <a:pt x="5860" y="9956"/>
                  </a:cubicBezTo>
                  <a:lnTo>
                    <a:pt x="5860" y="1670"/>
                  </a:lnTo>
                  <a:lnTo>
                    <a:pt x="9168" y="1670"/>
                  </a:lnTo>
                  <a:cubicBezTo>
                    <a:pt x="9641" y="1670"/>
                    <a:pt x="10019" y="1292"/>
                    <a:pt x="10019" y="820"/>
                  </a:cubicBezTo>
                  <a:cubicBezTo>
                    <a:pt x="10019" y="347"/>
                    <a:pt x="9641" y="0"/>
                    <a:pt x="91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2" name="Google Shape;10052;p86"/>
          <p:cNvGrpSpPr/>
          <p:nvPr/>
        </p:nvGrpSpPr>
        <p:grpSpPr>
          <a:xfrm>
            <a:off x="7975246" y="3389521"/>
            <a:ext cx="354635" cy="354670"/>
            <a:chOff x="-9088150" y="4049550"/>
            <a:chExt cx="352100" cy="352100"/>
          </a:xfrm>
        </p:grpSpPr>
        <p:sp>
          <p:nvSpPr>
            <p:cNvPr id="10053" name="Google Shape;10053;p86"/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86"/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86"/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86"/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86"/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86"/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9" name="Google Shape;10059;p86"/>
          <p:cNvGrpSpPr/>
          <p:nvPr/>
        </p:nvGrpSpPr>
        <p:grpSpPr>
          <a:xfrm>
            <a:off x="7109610" y="2891754"/>
            <a:ext cx="315757" cy="354670"/>
            <a:chOff x="-8191825" y="3174500"/>
            <a:chExt cx="313500" cy="352100"/>
          </a:xfrm>
        </p:grpSpPr>
        <p:sp>
          <p:nvSpPr>
            <p:cNvPr id="10060" name="Google Shape;10060;p86"/>
            <p:cNvSpPr/>
            <p:nvPr/>
          </p:nvSpPr>
          <p:spPr>
            <a:xfrm>
              <a:off x="-8191825" y="3486400"/>
              <a:ext cx="310350" cy="40200"/>
            </a:xfrm>
            <a:custGeom>
              <a:avLst/>
              <a:gdLst/>
              <a:ahLst/>
              <a:cxnLst/>
              <a:rect l="l" t="t" r="r" b="b"/>
              <a:pathLst>
                <a:path w="12414" h="1608" extrusionOk="0">
                  <a:moveTo>
                    <a:pt x="0" y="1"/>
                  </a:moveTo>
                  <a:lnTo>
                    <a:pt x="0" y="1229"/>
                  </a:lnTo>
                  <a:lnTo>
                    <a:pt x="63" y="1229"/>
                  </a:lnTo>
                  <a:cubicBezTo>
                    <a:pt x="63" y="1450"/>
                    <a:pt x="252" y="1607"/>
                    <a:pt x="441" y="1607"/>
                  </a:cubicBezTo>
                  <a:lnTo>
                    <a:pt x="12035" y="1607"/>
                  </a:lnTo>
                  <a:cubicBezTo>
                    <a:pt x="12256" y="1607"/>
                    <a:pt x="12413" y="1418"/>
                    <a:pt x="12413" y="1229"/>
                  </a:cubicBezTo>
                  <a:lnTo>
                    <a:pt x="124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86"/>
            <p:cNvSpPr/>
            <p:nvPr/>
          </p:nvSpPr>
          <p:spPr>
            <a:xfrm>
              <a:off x="-8188675" y="3318650"/>
              <a:ext cx="310350" cy="146500"/>
            </a:xfrm>
            <a:custGeom>
              <a:avLst/>
              <a:gdLst/>
              <a:ahLst/>
              <a:cxnLst/>
              <a:rect l="l" t="t" r="r" b="b"/>
              <a:pathLst>
                <a:path w="12414" h="5860" extrusionOk="0">
                  <a:moveTo>
                    <a:pt x="5199" y="0"/>
                  </a:moveTo>
                  <a:lnTo>
                    <a:pt x="4096" y="2237"/>
                  </a:lnTo>
                  <a:cubicBezTo>
                    <a:pt x="4024" y="2404"/>
                    <a:pt x="3863" y="2481"/>
                    <a:pt x="3706" y="2481"/>
                  </a:cubicBezTo>
                  <a:cubicBezTo>
                    <a:pt x="3656" y="2481"/>
                    <a:pt x="3606" y="2473"/>
                    <a:pt x="3560" y="2457"/>
                  </a:cubicBezTo>
                  <a:cubicBezTo>
                    <a:pt x="3371" y="2331"/>
                    <a:pt x="3277" y="2111"/>
                    <a:pt x="3371" y="1890"/>
                  </a:cubicBezTo>
                  <a:lnTo>
                    <a:pt x="4222" y="126"/>
                  </a:lnTo>
                  <a:lnTo>
                    <a:pt x="4222" y="126"/>
                  </a:lnTo>
                  <a:cubicBezTo>
                    <a:pt x="1828" y="630"/>
                    <a:pt x="0" y="2836"/>
                    <a:pt x="0" y="5450"/>
                  </a:cubicBezTo>
                  <a:lnTo>
                    <a:pt x="0" y="5860"/>
                  </a:lnTo>
                  <a:lnTo>
                    <a:pt x="12413" y="5860"/>
                  </a:lnTo>
                  <a:lnTo>
                    <a:pt x="12413" y="5450"/>
                  </a:lnTo>
                  <a:cubicBezTo>
                    <a:pt x="12319" y="2836"/>
                    <a:pt x="10523" y="630"/>
                    <a:pt x="8129" y="126"/>
                  </a:cubicBezTo>
                  <a:lnTo>
                    <a:pt x="8129" y="126"/>
                  </a:lnTo>
                  <a:lnTo>
                    <a:pt x="8979" y="1890"/>
                  </a:lnTo>
                  <a:cubicBezTo>
                    <a:pt x="9105" y="2111"/>
                    <a:pt x="8979" y="2331"/>
                    <a:pt x="8790" y="2457"/>
                  </a:cubicBezTo>
                  <a:cubicBezTo>
                    <a:pt x="8741" y="2482"/>
                    <a:pt x="8685" y="2494"/>
                    <a:pt x="8628" y="2494"/>
                  </a:cubicBezTo>
                  <a:cubicBezTo>
                    <a:pt x="8468" y="2494"/>
                    <a:pt x="8301" y="2400"/>
                    <a:pt x="8255" y="2237"/>
                  </a:cubicBezTo>
                  <a:lnTo>
                    <a:pt x="7152" y="0"/>
                  </a:lnTo>
                  <a:lnTo>
                    <a:pt x="6585" y="0"/>
                  </a:lnTo>
                  <a:lnTo>
                    <a:pt x="6585" y="2899"/>
                  </a:lnTo>
                  <a:cubicBezTo>
                    <a:pt x="6585" y="3119"/>
                    <a:pt x="6396" y="3308"/>
                    <a:pt x="6207" y="3308"/>
                  </a:cubicBezTo>
                  <a:cubicBezTo>
                    <a:pt x="5955" y="3308"/>
                    <a:pt x="5797" y="3119"/>
                    <a:pt x="5797" y="2899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86"/>
            <p:cNvSpPr/>
            <p:nvPr/>
          </p:nvSpPr>
          <p:spPr>
            <a:xfrm>
              <a:off x="-8169775" y="3174500"/>
              <a:ext cx="267825" cy="129975"/>
            </a:xfrm>
            <a:custGeom>
              <a:avLst/>
              <a:gdLst/>
              <a:ahLst/>
              <a:cxnLst/>
              <a:rect l="l" t="t" r="r" b="b"/>
              <a:pathLst>
                <a:path w="10713" h="5199" extrusionOk="0">
                  <a:moveTo>
                    <a:pt x="1639" y="1"/>
                  </a:moveTo>
                  <a:cubicBezTo>
                    <a:pt x="757" y="1"/>
                    <a:pt x="1" y="725"/>
                    <a:pt x="1" y="1639"/>
                  </a:cubicBezTo>
                  <a:lnTo>
                    <a:pt x="1" y="2080"/>
                  </a:lnTo>
                  <a:cubicBezTo>
                    <a:pt x="1" y="2301"/>
                    <a:pt x="190" y="2521"/>
                    <a:pt x="379" y="2521"/>
                  </a:cubicBezTo>
                  <a:lnTo>
                    <a:pt x="2521" y="2521"/>
                  </a:lnTo>
                  <a:lnTo>
                    <a:pt x="3057" y="5199"/>
                  </a:lnTo>
                  <a:cubicBezTo>
                    <a:pt x="3529" y="5073"/>
                    <a:pt x="4002" y="4978"/>
                    <a:pt x="4537" y="4978"/>
                  </a:cubicBezTo>
                  <a:lnTo>
                    <a:pt x="6176" y="4978"/>
                  </a:lnTo>
                  <a:cubicBezTo>
                    <a:pt x="6680" y="4978"/>
                    <a:pt x="7152" y="5073"/>
                    <a:pt x="7625" y="5199"/>
                  </a:cubicBezTo>
                  <a:lnTo>
                    <a:pt x="8192" y="2521"/>
                  </a:lnTo>
                  <a:lnTo>
                    <a:pt x="10303" y="2521"/>
                  </a:lnTo>
                  <a:cubicBezTo>
                    <a:pt x="10555" y="2521"/>
                    <a:pt x="10712" y="2301"/>
                    <a:pt x="10712" y="2080"/>
                  </a:cubicBezTo>
                  <a:lnTo>
                    <a:pt x="10712" y="1639"/>
                  </a:lnTo>
                  <a:cubicBezTo>
                    <a:pt x="10712" y="725"/>
                    <a:pt x="9956" y="1"/>
                    <a:pt x="9042" y="1"/>
                  </a:cubicBezTo>
                  <a:cubicBezTo>
                    <a:pt x="8160" y="1"/>
                    <a:pt x="7404" y="725"/>
                    <a:pt x="7404" y="1639"/>
                  </a:cubicBezTo>
                  <a:lnTo>
                    <a:pt x="7310" y="1639"/>
                  </a:lnTo>
                  <a:cubicBezTo>
                    <a:pt x="6617" y="1639"/>
                    <a:pt x="5892" y="1891"/>
                    <a:pt x="5325" y="2364"/>
                  </a:cubicBezTo>
                  <a:cubicBezTo>
                    <a:pt x="4852" y="1891"/>
                    <a:pt x="4128" y="1639"/>
                    <a:pt x="3372" y="1639"/>
                  </a:cubicBezTo>
                  <a:lnTo>
                    <a:pt x="3309" y="1639"/>
                  </a:lnTo>
                  <a:cubicBezTo>
                    <a:pt x="3309" y="725"/>
                    <a:pt x="2552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6" name="Google Shape;1386;p26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387" name="Google Shape;1387;p26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</a:t>
            </a:r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8" name="Google Shape;1388;p26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389" name="Google Shape;1389;p26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1" name="Google Shape;1391;p26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vi-V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 chơi!</a:t>
            </a:r>
            <a:endParaRPr lang="vi-VN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7" name="Google Shape;10067;p87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Nature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8" name="Google Shape;10068;p87"/>
          <p:cNvSpPr/>
          <p:nvPr/>
        </p:nvSpPr>
        <p:spPr>
          <a:xfrm>
            <a:off x="801940" y="1691070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69" name="Google Shape;10069;p87"/>
          <p:cNvGrpSpPr/>
          <p:nvPr/>
        </p:nvGrpSpPr>
        <p:grpSpPr>
          <a:xfrm>
            <a:off x="748855" y="2243507"/>
            <a:ext cx="452798" cy="449473"/>
            <a:chOff x="-21322300" y="3693325"/>
            <a:chExt cx="306400" cy="304150"/>
          </a:xfrm>
        </p:grpSpPr>
        <p:sp>
          <p:nvSpPr>
            <p:cNvPr id="10070" name="Google Shape;10070;p87"/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87"/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87"/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87"/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4" name="Google Shape;10074;p87"/>
          <p:cNvGrpSpPr/>
          <p:nvPr/>
        </p:nvGrpSpPr>
        <p:grpSpPr>
          <a:xfrm>
            <a:off x="748263" y="2810244"/>
            <a:ext cx="453980" cy="422540"/>
            <a:chOff x="-21322300" y="4077125"/>
            <a:chExt cx="307200" cy="285925"/>
          </a:xfrm>
        </p:grpSpPr>
        <p:sp>
          <p:nvSpPr>
            <p:cNvPr id="10075" name="Google Shape;10075;p87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87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87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87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87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87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87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87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87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87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87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87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7" name="Google Shape;10087;p87"/>
          <p:cNvGrpSpPr/>
          <p:nvPr/>
        </p:nvGrpSpPr>
        <p:grpSpPr>
          <a:xfrm>
            <a:off x="3525440" y="1689128"/>
            <a:ext cx="451653" cy="450212"/>
            <a:chOff x="-19394200" y="3333800"/>
            <a:chExt cx="305625" cy="304650"/>
          </a:xfrm>
        </p:grpSpPr>
        <p:sp>
          <p:nvSpPr>
            <p:cNvPr id="10088" name="Google Shape;10088;p87"/>
            <p:cNvSpPr/>
            <p:nvPr/>
          </p:nvSpPr>
          <p:spPr>
            <a:xfrm>
              <a:off x="-19206750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1" y="1"/>
                  </a:moveTo>
                  <a:cubicBezTo>
                    <a:pt x="158" y="190"/>
                    <a:pt x="284" y="442"/>
                    <a:pt x="316" y="725"/>
                  </a:cubicBezTo>
                  <a:lnTo>
                    <a:pt x="2836" y="725"/>
                  </a:lnTo>
                  <a:cubicBezTo>
                    <a:pt x="3309" y="725"/>
                    <a:pt x="3309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87"/>
            <p:cNvSpPr/>
            <p:nvPr/>
          </p:nvSpPr>
          <p:spPr>
            <a:xfrm>
              <a:off x="-19205950" y="3532875"/>
              <a:ext cx="64600" cy="17350"/>
            </a:xfrm>
            <a:custGeom>
              <a:avLst/>
              <a:gdLst/>
              <a:ahLst/>
              <a:cxnLst/>
              <a:rect l="l" t="t" r="r" b="b"/>
              <a:pathLst>
                <a:path w="2584" h="694" extrusionOk="0">
                  <a:moveTo>
                    <a:pt x="315" y="0"/>
                  </a:moveTo>
                  <a:cubicBezTo>
                    <a:pt x="252" y="252"/>
                    <a:pt x="126" y="504"/>
                    <a:pt x="0" y="693"/>
                  </a:cubicBezTo>
                  <a:lnTo>
                    <a:pt x="2111" y="693"/>
                  </a:lnTo>
                  <a:cubicBezTo>
                    <a:pt x="2583" y="693"/>
                    <a:pt x="2583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87"/>
            <p:cNvSpPr/>
            <p:nvPr/>
          </p:nvSpPr>
          <p:spPr>
            <a:xfrm>
              <a:off x="-19323325" y="3568325"/>
              <a:ext cx="163850" cy="17350"/>
            </a:xfrm>
            <a:custGeom>
              <a:avLst/>
              <a:gdLst/>
              <a:ahLst/>
              <a:cxnLst/>
              <a:rect l="l" t="t" r="r" b="b"/>
              <a:pathLst>
                <a:path w="6554" h="694" extrusionOk="0">
                  <a:moveTo>
                    <a:pt x="379" y="0"/>
                  </a:moveTo>
                  <a:cubicBezTo>
                    <a:pt x="221" y="0"/>
                    <a:pt x="95" y="95"/>
                    <a:pt x="32" y="252"/>
                  </a:cubicBezTo>
                  <a:cubicBezTo>
                    <a:pt x="1" y="410"/>
                    <a:pt x="95" y="693"/>
                    <a:pt x="379" y="693"/>
                  </a:cubicBezTo>
                  <a:lnTo>
                    <a:pt x="6081" y="693"/>
                  </a:lnTo>
                  <a:cubicBezTo>
                    <a:pt x="6554" y="693"/>
                    <a:pt x="6554" y="0"/>
                    <a:pt x="6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87"/>
            <p:cNvSpPr/>
            <p:nvPr/>
          </p:nvSpPr>
          <p:spPr>
            <a:xfrm>
              <a:off x="-19343000" y="3460400"/>
              <a:ext cx="201650" cy="18150"/>
            </a:xfrm>
            <a:custGeom>
              <a:avLst/>
              <a:gdLst/>
              <a:ahLst/>
              <a:cxnLst/>
              <a:rect l="l" t="t" r="r" b="b"/>
              <a:pathLst>
                <a:path w="8066" h="726" extrusionOk="0">
                  <a:moveTo>
                    <a:pt x="473" y="1"/>
                  </a:moveTo>
                  <a:cubicBezTo>
                    <a:pt x="0" y="1"/>
                    <a:pt x="0" y="726"/>
                    <a:pt x="473" y="726"/>
                  </a:cubicBezTo>
                  <a:lnTo>
                    <a:pt x="7593" y="726"/>
                  </a:lnTo>
                  <a:cubicBezTo>
                    <a:pt x="8065" y="726"/>
                    <a:pt x="8065" y="1"/>
                    <a:pt x="75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87"/>
            <p:cNvSpPr/>
            <p:nvPr/>
          </p:nvSpPr>
          <p:spPr>
            <a:xfrm>
              <a:off x="-19361125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473" y="1"/>
                  </a:moveTo>
                  <a:cubicBezTo>
                    <a:pt x="1" y="1"/>
                    <a:pt x="1" y="725"/>
                    <a:pt x="473" y="725"/>
                  </a:cubicBezTo>
                  <a:lnTo>
                    <a:pt x="2994" y="725"/>
                  </a:lnTo>
                  <a:cubicBezTo>
                    <a:pt x="3025" y="473"/>
                    <a:pt x="3151" y="253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87"/>
            <p:cNvSpPr/>
            <p:nvPr/>
          </p:nvSpPr>
          <p:spPr>
            <a:xfrm>
              <a:off x="-19305200" y="3603750"/>
              <a:ext cx="124475" cy="34700"/>
            </a:xfrm>
            <a:custGeom>
              <a:avLst/>
              <a:gdLst/>
              <a:ahLst/>
              <a:cxnLst/>
              <a:rect l="l" t="t" r="r" b="b"/>
              <a:pathLst>
                <a:path w="4979" h="1388" extrusionOk="0">
                  <a:moveTo>
                    <a:pt x="95" y="1"/>
                  </a:moveTo>
                  <a:cubicBezTo>
                    <a:pt x="63" y="95"/>
                    <a:pt x="0" y="221"/>
                    <a:pt x="0" y="347"/>
                  </a:cubicBezTo>
                  <a:cubicBezTo>
                    <a:pt x="0" y="946"/>
                    <a:pt x="473" y="1387"/>
                    <a:pt x="1072" y="1387"/>
                  </a:cubicBezTo>
                  <a:lnTo>
                    <a:pt x="3907" y="1387"/>
                  </a:lnTo>
                  <a:cubicBezTo>
                    <a:pt x="4506" y="1387"/>
                    <a:pt x="4978" y="946"/>
                    <a:pt x="4978" y="347"/>
                  </a:cubicBezTo>
                  <a:cubicBezTo>
                    <a:pt x="4978" y="221"/>
                    <a:pt x="4947" y="95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87"/>
            <p:cNvSpPr/>
            <p:nvPr/>
          </p:nvSpPr>
          <p:spPr>
            <a:xfrm>
              <a:off x="-19269750" y="3495850"/>
              <a:ext cx="54350" cy="53575"/>
            </a:xfrm>
            <a:custGeom>
              <a:avLst/>
              <a:gdLst/>
              <a:ahLst/>
              <a:cxnLst/>
              <a:rect l="l" t="t" r="r" b="b"/>
              <a:pathLst>
                <a:path w="2174" h="2143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1670" y="2143"/>
                    <a:pt x="2142" y="1670"/>
                    <a:pt x="2142" y="1072"/>
                  </a:cubicBezTo>
                  <a:cubicBezTo>
                    <a:pt x="2174" y="536"/>
                    <a:pt x="167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87"/>
            <p:cNvSpPr/>
            <p:nvPr/>
          </p:nvSpPr>
          <p:spPr>
            <a:xfrm>
              <a:off x="-19394200" y="3333800"/>
              <a:ext cx="305625" cy="107725"/>
            </a:xfrm>
            <a:custGeom>
              <a:avLst/>
              <a:gdLst/>
              <a:ahLst/>
              <a:cxnLst/>
              <a:rect l="l" t="t" r="r" b="b"/>
              <a:pathLst>
                <a:path w="12225" h="4309" extrusionOk="0">
                  <a:moveTo>
                    <a:pt x="8916" y="1"/>
                  </a:moveTo>
                  <a:cubicBezTo>
                    <a:pt x="8830" y="1"/>
                    <a:pt x="8743" y="40"/>
                    <a:pt x="8664" y="119"/>
                  </a:cubicBezTo>
                  <a:cubicBezTo>
                    <a:pt x="8507" y="276"/>
                    <a:pt x="8507" y="465"/>
                    <a:pt x="8664" y="623"/>
                  </a:cubicBezTo>
                  <a:lnTo>
                    <a:pt x="9483" y="1442"/>
                  </a:lnTo>
                  <a:lnTo>
                    <a:pt x="347" y="1442"/>
                  </a:lnTo>
                  <a:cubicBezTo>
                    <a:pt x="158" y="1442"/>
                    <a:pt x="0" y="1599"/>
                    <a:pt x="0" y="1820"/>
                  </a:cubicBezTo>
                  <a:cubicBezTo>
                    <a:pt x="0" y="2009"/>
                    <a:pt x="158" y="2166"/>
                    <a:pt x="347" y="2166"/>
                  </a:cubicBezTo>
                  <a:lnTo>
                    <a:pt x="1639" y="2166"/>
                  </a:lnTo>
                  <a:lnTo>
                    <a:pt x="819" y="2986"/>
                  </a:lnTo>
                  <a:cubicBezTo>
                    <a:pt x="662" y="3143"/>
                    <a:pt x="662" y="3332"/>
                    <a:pt x="819" y="3490"/>
                  </a:cubicBezTo>
                  <a:cubicBezTo>
                    <a:pt x="898" y="3568"/>
                    <a:pt x="985" y="3608"/>
                    <a:pt x="1072" y="3608"/>
                  </a:cubicBezTo>
                  <a:cubicBezTo>
                    <a:pt x="1158" y="3608"/>
                    <a:pt x="1245" y="3568"/>
                    <a:pt x="1324" y="3490"/>
                  </a:cubicBezTo>
                  <a:lnTo>
                    <a:pt x="2678" y="2166"/>
                  </a:lnTo>
                  <a:lnTo>
                    <a:pt x="5734" y="2166"/>
                  </a:lnTo>
                  <a:lnTo>
                    <a:pt x="5734" y="2923"/>
                  </a:lnTo>
                  <a:lnTo>
                    <a:pt x="3970" y="2923"/>
                  </a:lnTo>
                  <a:cubicBezTo>
                    <a:pt x="3371" y="2923"/>
                    <a:pt x="2899" y="3395"/>
                    <a:pt x="2899" y="3962"/>
                  </a:cubicBezTo>
                  <a:cubicBezTo>
                    <a:pt x="2899" y="4088"/>
                    <a:pt x="2930" y="4214"/>
                    <a:pt x="2993" y="4309"/>
                  </a:cubicBezTo>
                  <a:lnTo>
                    <a:pt x="9294" y="4309"/>
                  </a:lnTo>
                  <a:cubicBezTo>
                    <a:pt x="9326" y="4214"/>
                    <a:pt x="9357" y="4088"/>
                    <a:pt x="9357" y="3962"/>
                  </a:cubicBezTo>
                  <a:cubicBezTo>
                    <a:pt x="9357" y="3395"/>
                    <a:pt x="8885" y="2923"/>
                    <a:pt x="8286" y="2923"/>
                  </a:cubicBezTo>
                  <a:lnTo>
                    <a:pt x="6522" y="2923"/>
                  </a:lnTo>
                  <a:lnTo>
                    <a:pt x="6522" y="2166"/>
                  </a:lnTo>
                  <a:lnTo>
                    <a:pt x="11878" y="2166"/>
                  </a:lnTo>
                  <a:cubicBezTo>
                    <a:pt x="12067" y="2166"/>
                    <a:pt x="12224" y="2009"/>
                    <a:pt x="12224" y="1820"/>
                  </a:cubicBezTo>
                  <a:cubicBezTo>
                    <a:pt x="12224" y="1599"/>
                    <a:pt x="12004" y="1442"/>
                    <a:pt x="11815" y="1442"/>
                  </a:cubicBezTo>
                  <a:lnTo>
                    <a:pt x="10492" y="1442"/>
                  </a:lnTo>
                  <a:lnTo>
                    <a:pt x="9168" y="119"/>
                  </a:lnTo>
                  <a:cubicBezTo>
                    <a:pt x="9090" y="40"/>
                    <a:pt x="9003" y="1"/>
                    <a:pt x="89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87"/>
            <p:cNvSpPr/>
            <p:nvPr/>
          </p:nvSpPr>
          <p:spPr>
            <a:xfrm>
              <a:off x="-19341425" y="3532875"/>
              <a:ext cx="63025" cy="17350"/>
            </a:xfrm>
            <a:custGeom>
              <a:avLst/>
              <a:gdLst/>
              <a:ahLst/>
              <a:cxnLst/>
              <a:rect l="l" t="t" r="r" b="b"/>
              <a:pathLst>
                <a:path w="2521" h="694" extrusionOk="0">
                  <a:moveTo>
                    <a:pt x="410" y="0"/>
                  </a:moveTo>
                  <a:cubicBezTo>
                    <a:pt x="221" y="0"/>
                    <a:pt x="32" y="158"/>
                    <a:pt x="32" y="252"/>
                  </a:cubicBezTo>
                  <a:cubicBezTo>
                    <a:pt x="0" y="410"/>
                    <a:pt x="126" y="693"/>
                    <a:pt x="410" y="693"/>
                  </a:cubicBezTo>
                  <a:lnTo>
                    <a:pt x="2521" y="693"/>
                  </a:lnTo>
                  <a:cubicBezTo>
                    <a:pt x="2363" y="473"/>
                    <a:pt x="2237" y="221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7" name="Google Shape;10097;p87"/>
          <p:cNvGrpSpPr/>
          <p:nvPr/>
        </p:nvGrpSpPr>
        <p:grpSpPr>
          <a:xfrm>
            <a:off x="3524276" y="2243580"/>
            <a:ext cx="453980" cy="449325"/>
            <a:chOff x="-19396575" y="3708500"/>
            <a:chExt cx="307200" cy="304050"/>
          </a:xfrm>
        </p:grpSpPr>
        <p:sp>
          <p:nvSpPr>
            <p:cNvPr id="10098" name="Google Shape;10098;p87"/>
            <p:cNvSpPr/>
            <p:nvPr/>
          </p:nvSpPr>
          <p:spPr>
            <a:xfrm>
              <a:off x="-19215425" y="3708500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19" y="1"/>
                  </a:moveTo>
                  <a:cubicBezTo>
                    <a:pt x="631" y="1"/>
                    <a:pt x="1" y="631"/>
                    <a:pt x="1" y="1419"/>
                  </a:cubicBezTo>
                  <a:cubicBezTo>
                    <a:pt x="1" y="2206"/>
                    <a:pt x="631" y="2836"/>
                    <a:pt x="1419" y="2836"/>
                  </a:cubicBezTo>
                  <a:cubicBezTo>
                    <a:pt x="2206" y="2836"/>
                    <a:pt x="2836" y="2206"/>
                    <a:pt x="2836" y="1419"/>
                  </a:cubicBezTo>
                  <a:cubicBezTo>
                    <a:pt x="2836" y="631"/>
                    <a:pt x="2175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87"/>
            <p:cNvSpPr/>
            <p:nvPr/>
          </p:nvSpPr>
          <p:spPr>
            <a:xfrm>
              <a:off x="-19396575" y="3773100"/>
              <a:ext cx="277275" cy="239450"/>
            </a:xfrm>
            <a:custGeom>
              <a:avLst/>
              <a:gdLst/>
              <a:ahLst/>
              <a:cxnLst/>
              <a:rect l="l" t="t" r="r" b="b"/>
              <a:pathLst>
                <a:path w="11091" h="9578" extrusionOk="0">
                  <a:moveTo>
                    <a:pt x="5073" y="6207"/>
                  </a:moveTo>
                  <a:lnTo>
                    <a:pt x="5073" y="6774"/>
                  </a:lnTo>
                  <a:lnTo>
                    <a:pt x="4380" y="6774"/>
                  </a:lnTo>
                  <a:lnTo>
                    <a:pt x="5073" y="6207"/>
                  </a:lnTo>
                  <a:close/>
                  <a:moveTo>
                    <a:pt x="6806" y="0"/>
                  </a:moveTo>
                  <a:lnTo>
                    <a:pt x="6806" y="0"/>
                  </a:lnTo>
                  <a:cubicBezTo>
                    <a:pt x="6711" y="662"/>
                    <a:pt x="6900" y="1355"/>
                    <a:pt x="7373" y="1891"/>
                  </a:cubicBezTo>
                  <a:lnTo>
                    <a:pt x="8759" y="3371"/>
                  </a:lnTo>
                  <a:cubicBezTo>
                    <a:pt x="8917" y="3623"/>
                    <a:pt x="8759" y="3938"/>
                    <a:pt x="8444" y="3938"/>
                  </a:cubicBezTo>
                  <a:lnTo>
                    <a:pt x="7814" y="3938"/>
                  </a:lnTo>
                  <a:cubicBezTo>
                    <a:pt x="7499" y="2552"/>
                    <a:pt x="6459" y="1450"/>
                    <a:pt x="5136" y="1166"/>
                  </a:cubicBezTo>
                  <a:cubicBezTo>
                    <a:pt x="4862" y="1101"/>
                    <a:pt x="4592" y="1070"/>
                    <a:pt x="4326" y="1070"/>
                  </a:cubicBezTo>
                  <a:cubicBezTo>
                    <a:pt x="3557" y="1070"/>
                    <a:pt x="2831" y="1335"/>
                    <a:pt x="2175" y="1828"/>
                  </a:cubicBezTo>
                  <a:cubicBezTo>
                    <a:pt x="1419" y="2426"/>
                    <a:pt x="946" y="3245"/>
                    <a:pt x="851" y="4159"/>
                  </a:cubicBezTo>
                  <a:cubicBezTo>
                    <a:pt x="1135" y="4001"/>
                    <a:pt x="1513" y="3907"/>
                    <a:pt x="1860" y="3907"/>
                  </a:cubicBezTo>
                  <a:lnTo>
                    <a:pt x="2238" y="3907"/>
                  </a:lnTo>
                  <a:cubicBezTo>
                    <a:pt x="2427" y="3088"/>
                    <a:pt x="3120" y="2489"/>
                    <a:pt x="4002" y="2489"/>
                  </a:cubicBezTo>
                  <a:lnTo>
                    <a:pt x="4695" y="2489"/>
                  </a:lnTo>
                  <a:cubicBezTo>
                    <a:pt x="4884" y="2489"/>
                    <a:pt x="5042" y="2647"/>
                    <a:pt x="5042" y="2867"/>
                  </a:cubicBezTo>
                  <a:cubicBezTo>
                    <a:pt x="5042" y="3056"/>
                    <a:pt x="4884" y="3214"/>
                    <a:pt x="4695" y="3214"/>
                  </a:cubicBezTo>
                  <a:lnTo>
                    <a:pt x="4002" y="3214"/>
                  </a:lnTo>
                  <a:cubicBezTo>
                    <a:pt x="3498" y="3214"/>
                    <a:pt x="3120" y="3529"/>
                    <a:pt x="2962" y="3907"/>
                  </a:cubicBezTo>
                  <a:lnTo>
                    <a:pt x="5420" y="3907"/>
                  </a:lnTo>
                  <a:cubicBezTo>
                    <a:pt x="5609" y="3907"/>
                    <a:pt x="5766" y="4064"/>
                    <a:pt x="5766" y="4285"/>
                  </a:cubicBezTo>
                  <a:cubicBezTo>
                    <a:pt x="5766" y="4474"/>
                    <a:pt x="5609" y="4632"/>
                    <a:pt x="5420" y="4632"/>
                  </a:cubicBezTo>
                  <a:lnTo>
                    <a:pt x="1828" y="4632"/>
                  </a:lnTo>
                  <a:cubicBezTo>
                    <a:pt x="883" y="4632"/>
                    <a:pt x="1" y="5388"/>
                    <a:pt x="64" y="6427"/>
                  </a:cubicBezTo>
                  <a:cubicBezTo>
                    <a:pt x="84" y="6633"/>
                    <a:pt x="239" y="6745"/>
                    <a:pt x="397" y="6745"/>
                  </a:cubicBezTo>
                  <a:cubicBezTo>
                    <a:pt x="481" y="6745"/>
                    <a:pt x="565" y="6713"/>
                    <a:pt x="631" y="6648"/>
                  </a:cubicBezTo>
                  <a:cubicBezTo>
                    <a:pt x="1041" y="6238"/>
                    <a:pt x="1576" y="6049"/>
                    <a:pt x="2143" y="6049"/>
                  </a:cubicBezTo>
                  <a:lnTo>
                    <a:pt x="4096" y="6049"/>
                  </a:lnTo>
                  <a:lnTo>
                    <a:pt x="3025" y="6837"/>
                  </a:lnTo>
                  <a:cubicBezTo>
                    <a:pt x="2773" y="7026"/>
                    <a:pt x="2931" y="7467"/>
                    <a:pt x="3246" y="7467"/>
                  </a:cubicBezTo>
                  <a:lnTo>
                    <a:pt x="5010" y="7467"/>
                  </a:lnTo>
                  <a:lnTo>
                    <a:pt x="5010" y="9231"/>
                  </a:lnTo>
                  <a:cubicBezTo>
                    <a:pt x="5010" y="9420"/>
                    <a:pt x="5168" y="9578"/>
                    <a:pt x="5357" y="9578"/>
                  </a:cubicBezTo>
                  <a:cubicBezTo>
                    <a:pt x="5577" y="9578"/>
                    <a:pt x="5735" y="9420"/>
                    <a:pt x="5735" y="9231"/>
                  </a:cubicBezTo>
                  <a:lnTo>
                    <a:pt x="5735" y="7467"/>
                  </a:lnTo>
                  <a:lnTo>
                    <a:pt x="6428" y="7467"/>
                  </a:lnTo>
                  <a:lnTo>
                    <a:pt x="6428" y="7814"/>
                  </a:lnTo>
                  <a:cubicBezTo>
                    <a:pt x="6428" y="8003"/>
                    <a:pt x="6585" y="8160"/>
                    <a:pt x="6774" y="8160"/>
                  </a:cubicBezTo>
                  <a:cubicBezTo>
                    <a:pt x="6995" y="8160"/>
                    <a:pt x="7152" y="8003"/>
                    <a:pt x="7152" y="7814"/>
                  </a:cubicBezTo>
                  <a:lnTo>
                    <a:pt x="7152" y="7120"/>
                  </a:lnTo>
                  <a:cubicBezTo>
                    <a:pt x="7152" y="6900"/>
                    <a:pt x="6995" y="6774"/>
                    <a:pt x="6774" y="6774"/>
                  </a:cubicBezTo>
                  <a:lnTo>
                    <a:pt x="5735" y="6774"/>
                  </a:lnTo>
                  <a:lnTo>
                    <a:pt x="5735" y="6049"/>
                  </a:lnTo>
                  <a:lnTo>
                    <a:pt x="8413" y="6049"/>
                  </a:lnTo>
                  <a:cubicBezTo>
                    <a:pt x="9295" y="6049"/>
                    <a:pt x="10177" y="5545"/>
                    <a:pt x="10587" y="4726"/>
                  </a:cubicBezTo>
                  <a:cubicBezTo>
                    <a:pt x="11091" y="3781"/>
                    <a:pt x="10902" y="2584"/>
                    <a:pt x="10208" y="1828"/>
                  </a:cubicBezTo>
                  <a:lnTo>
                    <a:pt x="9389" y="882"/>
                  </a:lnTo>
                  <a:cubicBezTo>
                    <a:pt x="9137" y="977"/>
                    <a:pt x="8917" y="1008"/>
                    <a:pt x="8633" y="1008"/>
                  </a:cubicBezTo>
                  <a:cubicBezTo>
                    <a:pt x="7846" y="1008"/>
                    <a:pt x="7184" y="567"/>
                    <a:pt x="68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87"/>
            <p:cNvSpPr/>
            <p:nvPr/>
          </p:nvSpPr>
          <p:spPr>
            <a:xfrm>
              <a:off x="-19140600" y="3727425"/>
              <a:ext cx="51225" cy="70550"/>
            </a:xfrm>
            <a:custGeom>
              <a:avLst/>
              <a:gdLst/>
              <a:ahLst/>
              <a:cxnLst/>
              <a:rect l="l" t="t" r="r" b="b"/>
              <a:pathLst>
                <a:path w="2049" h="2822" extrusionOk="0">
                  <a:moveTo>
                    <a:pt x="442" y="0"/>
                  </a:moveTo>
                  <a:lnTo>
                    <a:pt x="442" y="0"/>
                  </a:lnTo>
                  <a:cubicBezTo>
                    <a:pt x="505" y="252"/>
                    <a:pt x="568" y="441"/>
                    <a:pt x="568" y="725"/>
                  </a:cubicBezTo>
                  <a:cubicBezTo>
                    <a:pt x="568" y="1260"/>
                    <a:pt x="316" y="1764"/>
                    <a:pt x="1" y="2142"/>
                  </a:cubicBezTo>
                  <a:cubicBezTo>
                    <a:pt x="505" y="2174"/>
                    <a:pt x="1041" y="2363"/>
                    <a:pt x="1419" y="2709"/>
                  </a:cubicBezTo>
                  <a:cubicBezTo>
                    <a:pt x="1503" y="2793"/>
                    <a:pt x="1601" y="2821"/>
                    <a:pt x="1694" y="2821"/>
                  </a:cubicBezTo>
                  <a:cubicBezTo>
                    <a:pt x="1741" y="2821"/>
                    <a:pt x="1786" y="2814"/>
                    <a:pt x="1828" y="2804"/>
                  </a:cubicBezTo>
                  <a:cubicBezTo>
                    <a:pt x="1923" y="2741"/>
                    <a:pt x="2049" y="2615"/>
                    <a:pt x="2049" y="2489"/>
                  </a:cubicBezTo>
                  <a:lnTo>
                    <a:pt x="2049" y="1764"/>
                  </a:lnTo>
                  <a:cubicBezTo>
                    <a:pt x="2017" y="882"/>
                    <a:pt x="1293" y="126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1" name="Google Shape;10101;p87"/>
          <p:cNvGrpSpPr/>
          <p:nvPr/>
        </p:nvGrpSpPr>
        <p:grpSpPr>
          <a:xfrm>
            <a:off x="3518457" y="2796461"/>
            <a:ext cx="465618" cy="450101"/>
            <a:chOff x="-19394200" y="4084200"/>
            <a:chExt cx="315075" cy="304575"/>
          </a:xfrm>
        </p:grpSpPr>
        <p:sp>
          <p:nvSpPr>
            <p:cNvPr id="10102" name="Google Shape;10102;p87"/>
            <p:cNvSpPr/>
            <p:nvPr/>
          </p:nvSpPr>
          <p:spPr>
            <a:xfrm>
              <a:off x="-19185475" y="4234650"/>
              <a:ext cx="40175" cy="28375"/>
            </a:xfrm>
            <a:custGeom>
              <a:avLst/>
              <a:gdLst/>
              <a:ahLst/>
              <a:cxnLst/>
              <a:rect l="l" t="t" r="r" b="b"/>
              <a:pathLst>
                <a:path w="1607" h="1135" extrusionOk="0">
                  <a:moveTo>
                    <a:pt x="1134" y="0"/>
                  </a:moveTo>
                  <a:lnTo>
                    <a:pt x="0" y="1134"/>
                  </a:lnTo>
                  <a:lnTo>
                    <a:pt x="1607" y="1134"/>
                  </a:lnTo>
                  <a:cubicBezTo>
                    <a:pt x="1575" y="756"/>
                    <a:pt x="1418" y="347"/>
                    <a:pt x="11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87"/>
            <p:cNvSpPr/>
            <p:nvPr/>
          </p:nvSpPr>
          <p:spPr>
            <a:xfrm>
              <a:off x="-1924455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134" y="0"/>
                  </a:moveTo>
                  <a:lnTo>
                    <a:pt x="0" y="1134"/>
                  </a:lnTo>
                  <a:cubicBezTo>
                    <a:pt x="315" y="1386"/>
                    <a:pt x="693" y="1512"/>
                    <a:pt x="1134" y="1575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87"/>
            <p:cNvSpPr/>
            <p:nvPr/>
          </p:nvSpPr>
          <p:spPr>
            <a:xfrm>
              <a:off x="-19280000" y="4201050"/>
              <a:ext cx="200875" cy="187725"/>
            </a:xfrm>
            <a:custGeom>
              <a:avLst/>
              <a:gdLst/>
              <a:ahLst/>
              <a:cxnLst/>
              <a:rect l="l" t="t" r="r" b="b"/>
              <a:pathLst>
                <a:path w="8035" h="7509" extrusionOk="0">
                  <a:moveTo>
                    <a:pt x="6410" y="1"/>
                  </a:moveTo>
                  <a:cubicBezTo>
                    <a:pt x="6316" y="1"/>
                    <a:pt x="6219" y="40"/>
                    <a:pt x="6144" y="115"/>
                  </a:cubicBezTo>
                  <a:lnTo>
                    <a:pt x="5388" y="872"/>
                  </a:lnTo>
                  <a:cubicBezTo>
                    <a:pt x="6459" y="2195"/>
                    <a:pt x="6302" y="4022"/>
                    <a:pt x="5136" y="5125"/>
                  </a:cubicBezTo>
                  <a:cubicBezTo>
                    <a:pt x="4533" y="5728"/>
                    <a:pt x="3723" y="6057"/>
                    <a:pt x="2891" y="6057"/>
                  </a:cubicBezTo>
                  <a:cubicBezTo>
                    <a:pt x="2201" y="6057"/>
                    <a:pt x="1497" y="5831"/>
                    <a:pt x="883" y="5345"/>
                  </a:cubicBezTo>
                  <a:lnTo>
                    <a:pt x="158" y="6101"/>
                  </a:lnTo>
                  <a:cubicBezTo>
                    <a:pt x="1" y="6259"/>
                    <a:pt x="1" y="6479"/>
                    <a:pt x="190" y="6637"/>
                  </a:cubicBezTo>
                  <a:cubicBezTo>
                    <a:pt x="991" y="7209"/>
                    <a:pt x="1954" y="7509"/>
                    <a:pt x="2924" y="7509"/>
                  </a:cubicBezTo>
                  <a:cubicBezTo>
                    <a:pt x="4090" y="7509"/>
                    <a:pt x="5264" y="7076"/>
                    <a:pt x="6176" y="6164"/>
                  </a:cubicBezTo>
                  <a:cubicBezTo>
                    <a:pt x="7877" y="4463"/>
                    <a:pt x="8034" y="2006"/>
                    <a:pt x="6680" y="147"/>
                  </a:cubicBezTo>
                  <a:cubicBezTo>
                    <a:pt x="6614" y="48"/>
                    <a:pt x="6513" y="1"/>
                    <a:pt x="6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87"/>
            <p:cNvSpPr/>
            <p:nvPr/>
          </p:nvSpPr>
          <p:spPr>
            <a:xfrm>
              <a:off x="-1919730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" y="0"/>
                  </a:moveTo>
                  <a:lnTo>
                    <a:pt x="1" y="1575"/>
                  </a:lnTo>
                  <a:cubicBezTo>
                    <a:pt x="379" y="1512"/>
                    <a:pt x="788" y="1386"/>
                    <a:pt x="1135" y="1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87"/>
            <p:cNvSpPr/>
            <p:nvPr/>
          </p:nvSpPr>
          <p:spPr>
            <a:xfrm>
              <a:off x="-19394200" y="4084200"/>
              <a:ext cx="252850" cy="303275"/>
            </a:xfrm>
            <a:custGeom>
              <a:avLst/>
              <a:gdLst/>
              <a:ahLst/>
              <a:cxnLst/>
              <a:rect l="l" t="t" r="r" b="b"/>
              <a:pathLst>
                <a:path w="10114" h="12131" extrusionOk="0">
                  <a:moveTo>
                    <a:pt x="3938" y="1"/>
                  </a:moveTo>
                  <a:cubicBezTo>
                    <a:pt x="3718" y="1"/>
                    <a:pt x="3560" y="158"/>
                    <a:pt x="3560" y="347"/>
                  </a:cubicBezTo>
                  <a:cubicBezTo>
                    <a:pt x="3560" y="536"/>
                    <a:pt x="3718" y="694"/>
                    <a:pt x="3938" y="694"/>
                  </a:cubicBezTo>
                  <a:cubicBezTo>
                    <a:pt x="4411" y="694"/>
                    <a:pt x="4789" y="1040"/>
                    <a:pt x="4947" y="1481"/>
                  </a:cubicBezTo>
                  <a:cubicBezTo>
                    <a:pt x="2206" y="1670"/>
                    <a:pt x="0" y="4002"/>
                    <a:pt x="0" y="6806"/>
                  </a:cubicBezTo>
                  <a:cubicBezTo>
                    <a:pt x="0" y="9389"/>
                    <a:pt x="1922" y="11815"/>
                    <a:pt x="4758" y="12130"/>
                  </a:cubicBezTo>
                  <a:cubicBezTo>
                    <a:pt x="4411" y="11910"/>
                    <a:pt x="4033" y="11658"/>
                    <a:pt x="3718" y="11342"/>
                  </a:cubicBezTo>
                  <a:cubicBezTo>
                    <a:pt x="3560" y="11185"/>
                    <a:pt x="3560" y="10964"/>
                    <a:pt x="3718" y="10807"/>
                  </a:cubicBezTo>
                  <a:lnTo>
                    <a:pt x="10113" y="4411"/>
                  </a:lnTo>
                  <a:cubicBezTo>
                    <a:pt x="9231" y="2710"/>
                    <a:pt x="7593" y="1607"/>
                    <a:pt x="5671" y="1481"/>
                  </a:cubicBezTo>
                  <a:cubicBezTo>
                    <a:pt x="5514" y="662"/>
                    <a:pt x="4789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87"/>
            <p:cNvSpPr/>
            <p:nvPr/>
          </p:nvSpPr>
          <p:spPr>
            <a:xfrm>
              <a:off x="-19185475" y="4281100"/>
              <a:ext cx="40175" cy="28400"/>
            </a:xfrm>
            <a:custGeom>
              <a:avLst/>
              <a:gdLst/>
              <a:ahLst/>
              <a:cxnLst/>
              <a:rect l="l" t="t" r="r" b="b"/>
              <a:pathLst>
                <a:path w="1607" h="1136" extrusionOk="0">
                  <a:moveTo>
                    <a:pt x="0" y="1"/>
                  </a:moveTo>
                  <a:lnTo>
                    <a:pt x="1134" y="1135"/>
                  </a:lnTo>
                  <a:cubicBezTo>
                    <a:pt x="1418" y="820"/>
                    <a:pt x="1575" y="41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8" name="Google Shape;10108;p87"/>
          <p:cNvGrpSpPr/>
          <p:nvPr/>
        </p:nvGrpSpPr>
        <p:grpSpPr>
          <a:xfrm>
            <a:off x="6324167" y="1689001"/>
            <a:ext cx="400447" cy="450470"/>
            <a:chOff x="-17526750" y="3309200"/>
            <a:chExt cx="270975" cy="304825"/>
          </a:xfrm>
        </p:grpSpPr>
        <p:sp>
          <p:nvSpPr>
            <p:cNvPr id="10109" name="Google Shape;10109;p87"/>
            <p:cNvSpPr/>
            <p:nvPr/>
          </p:nvSpPr>
          <p:spPr>
            <a:xfrm>
              <a:off x="-17507050" y="3452525"/>
              <a:ext cx="232375" cy="161500"/>
            </a:xfrm>
            <a:custGeom>
              <a:avLst/>
              <a:gdLst/>
              <a:ahLst/>
              <a:cxnLst/>
              <a:rect l="l" t="t" r="r" b="b"/>
              <a:pathLst>
                <a:path w="9295" h="6460" extrusionOk="0">
                  <a:moveTo>
                    <a:pt x="1765" y="725"/>
                  </a:moveTo>
                  <a:cubicBezTo>
                    <a:pt x="1954" y="725"/>
                    <a:pt x="2111" y="883"/>
                    <a:pt x="2111" y="1072"/>
                  </a:cubicBezTo>
                  <a:cubicBezTo>
                    <a:pt x="2111" y="1261"/>
                    <a:pt x="1954" y="1419"/>
                    <a:pt x="1765" y="1419"/>
                  </a:cubicBezTo>
                  <a:cubicBezTo>
                    <a:pt x="1575" y="1419"/>
                    <a:pt x="1418" y="1261"/>
                    <a:pt x="1418" y="1072"/>
                  </a:cubicBezTo>
                  <a:cubicBezTo>
                    <a:pt x="1418" y="883"/>
                    <a:pt x="1575" y="725"/>
                    <a:pt x="1765" y="725"/>
                  </a:cubicBezTo>
                  <a:close/>
                  <a:moveTo>
                    <a:pt x="3214" y="725"/>
                  </a:moveTo>
                  <a:cubicBezTo>
                    <a:pt x="3434" y="725"/>
                    <a:pt x="3592" y="883"/>
                    <a:pt x="3592" y="1072"/>
                  </a:cubicBezTo>
                  <a:cubicBezTo>
                    <a:pt x="3592" y="1261"/>
                    <a:pt x="3434" y="1419"/>
                    <a:pt x="3214" y="1419"/>
                  </a:cubicBezTo>
                  <a:cubicBezTo>
                    <a:pt x="3025" y="1419"/>
                    <a:pt x="2867" y="1261"/>
                    <a:pt x="2867" y="1072"/>
                  </a:cubicBezTo>
                  <a:cubicBezTo>
                    <a:pt x="2867" y="883"/>
                    <a:pt x="3025" y="725"/>
                    <a:pt x="3214" y="725"/>
                  </a:cubicBezTo>
                  <a:close/>
                  <a:moveTo>
                    <a:pt x="2521" y="1419"/>
                  </a:moveTo>
                  <a:cubicBezTo>
                    <a:pt x="2710" y="1419"/>
                    <a:pt x="2867" y="1576"/>
                    <a:pt x="2867" y="1797"/>
                  </a:cubicBezTo>
                  <a:cubicBezTo>
                    <a:pt x="2867" y="1986"/>
                    <a:pt x="2710" y="2143"/>
                    <a:pt x="2521" y="2143"/>
                  </a:cubicBezTo>
                  <a:cubicBezTo>
                    <a:pt x="2332" y="2143"/>
                    <a:pt x="2174" y="1986"/>
                    <a:pt x="2174" y="1797"/>
                  </a:cubicBezTo>
                  <a:cubicBezTo>
                    <a:pt x="2111" y="1576"/>
                    <a:pt x="2332" y="1419"/>
                    <a:pt x="2521" y="1419"/>
                  </a:cubicBezTo>
                  <a:close/>
                  <a:moveTo>
                    <a:pt x="32" y="1"/>
                  </a:moveTo>
                  <a:lnTo>
                    <a:pt x="32" y="127"/>
                  </a:lnTo>
                  <a:lnTo>
                    <a:pt x="0" y="127"/>
                  </a:lnTo>
                  <a:cubicBezTo>
                    <a:pt x="0" y="2962"/>
                    <a:pt x="1796" y="5514"/>
                    <a:pt x="4537" y="6428"/>
                  </a:cubicBezTo>
                  <a:cubicBezTo>
                    <a:pt x="4568" y="6428"/>
                    <a:pt x="4600" y="6459"/>
                    <a:pt x="4631" y="6459"/>
                  </a:cubicBezTo>
                  <a:cubicBezTo>
                    <a:pt x="4694" y="6459"/>
                    <a:pt x="4726" y="6459"/>
                    <a:pt x="4757" y="6428"/>
                  </a:cubicBezTo>
                  <a:cubicBezTo>
                    <a:pt x="7467" y="5514"/>
                    <a:pt x="9294" y="2962"/>
                    <a:pt x="9294" y="127"/>
                  </a:cubicBezTo>
                  <a:lnTo>
                    <a:pt x="9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87"/>
            <p:cNvSpPr/>
            <p:nvPr/>
          </p:nvSpPr>
          <p:spPr>
            <a:xfrm>
              <a:off x="-17417275" y="3309200"/>
              <a:ext cx="52800" cy="54350"/>
            </a:xfrm>
            <a:custGeom>
              <a:avLst/>
              <a:gdLst/>
              <a:ahLst/>
              <a:cxnLst/>
              <a:rect l="l" t="t" r="r" b="b"/>
              <a:pathLst>
                <a:path w="2112" h="217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103"/>
                  </a:lnTo>
                  <a:cubicBezTo>
                    <a:pt x="1" y="1701"/>
                    <a:pt x="473" y="2174"/>
                    <a:pt x="1040" y="2174"/>
                  </a:cubicBezTo>
                  <a:cubicBezTo>
                    <a:pt x="1639" y="2174"/>
                    <a:pt x="2112" y="1701"/>
                    <a:pt x="2112" y="1103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87"/>
            <p:cNvSpPr/>
            <p:nvPr/>
          </p:nvSpPr>
          <p:spPr>
            <a:xfrm>
              <a:off x="-17456650" y="3369825"/>
              <a:ext cx="130775" cy="64625"/>
            </a:xfrm>
            <a:custGeom>
              <a:avLst/>
              <a:gdLst/>
              <a:ahLst/>
              <a:cxnLst/>
              <a:rect l="l" t="t" r="r" b="b"/>
              <a:pathLst>
                <a:path w="5231" h="2585" extrusionOk="0">
                  <a:moveTo>
                    <a:pt x="1450" y="1"/>
                  </a:moveTo>
                  <a:cubicBezTo>
                    <a:pt x="631" y="442"/>
                    <a:pt x="1" y="1419"/>
                    <a:pt x="158" y="2584"/>
                  </a:cubicBezTo>
                  <a:lnTo>
                    <a:pt x="5073" y="2584"/>
                  </a:lnTo>
                  <a:cubicBezTo>
                    <a:pt x="5230" y="1513"/>
                    <a:pt x="4663" y="473"/>
                    <a:pt x="3718" y="1"/>
                  </a:cubicBezTo>
                  <a:cubicBezTo>
                    <a:pt x="3403" y="284"/>
                    <a:pt x="3025" y="442"/>
                    <a:pt x="2584" y="442"/>
                  </a:cubicBezTo>
                  <a:cubicBezTo>
                    <a:pt x="2143" y="442"/>
                    <a:pt x="1765" y="284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87"/>
            <p:cNvSpPr/>
            <p:nvPr/>
          </p:nvSpPr>
          <p:spPr>
            <a:xfrm>
              <a:off x="-17526750" y="3344625"/>
              <a:ext cx="95325" cy="89825"/>
            </a:xfrm>
            <a:custGeom>
              <a:avLst/>
              <a:gdLst/>
              <a:ahLst/>
              <a:cxnLst/>
              <a:rect l="l" t="t" r="r" b="b"/>
              <a:pathLst>
                <a:path w="3813" h="3593" extrusionOk="0">
                  <a:moveTo>
                    <a:pt x="3277" y="1"/>
                  </a:moveTo>
                  <a:cubicBezTo>
                    <a:pt x="1891" y="1"/>
                    <a:pt x="662" y="851"/>
                    <a:pt x="221" y="2175"/>
                  </a:cubicBezTo>
                  <a:cubicBezTo>
                    <a:pt x="1" y="2836"/>
                    <a:pt x="536" y="3529"/>
                    <a:pt x="1261" y="3529"/>
                  </a:cubicBezTo>
                  <a:lnTo>
                    <a:pt x="2231" y="3529"/>
                  </a:lnTo>
                  <a:cubicBezTo>
                    <a:pt x="2102" y="2170"/>
                    <a:pt x="2820" y="1000"/>
                    <a:pt x="3813" y="442"/>
                  </a:cubicBezTo>
                  <a:cubicBezTo>
                    <a:pt x="3750" y="316"/>
                    <a:pt x="3687" y="158"/>
                    <a:pt x="3655" y="1"/>
                  </a:cubicBezTo>
                  <a:close/>
                  <a:moveTo>
                    <a:pt x="2231" y="3529"/>
                  </a:moveTo>
                  <a:lnTo>
                    <a:pt x="2231" y="3529"/>
                  </a:lnTo>
                  <a:cubicBezTo>
                    <a:pt x="2233" y="3550"/>
                    <a:pt x="2235" y="3571"/>
                    <a:pt x="2237" y="3592"/>
                  </a:cubicBezTo>
                  <a:lnTo>
                    <a:pt x="2237" y="352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87"/>
            <p:cNvSpPr/>
            <p:nvPr/>
          </p:nvSpPr>
          <p:spPr>
            <a:xfrm>
              <a:off x="-17351900" y="3345425"/>
              <a:ext cx="96125" cy="89800"/>
            </a:xfrm>
            <a:custGeom>
              <a:avLst/>
              <a:gdLst/>
              <a:ahLst/>
              <a:cxnLst/>
              <a:rect l="l" t="t" r="r" b="b"/>
              <a:pathLst>
                <a:path w="3845" h="3592" extrusionOk="0">
                  <a:moveTo>
                    <a:pt x="158" y="0"/>
                  </a:moveTo>
                  <a:cubicBezTo>
                    <a:pt x="127" y="158"/>
                    <a:pt x="95" y="315"/>
                    <a:pt x="1" y="441"/>
                  </a:cubicBezTo>
                  <a:cubicBezTo>
                    <a:pt x="1103" y="1071"/>
                    <a:pt x="1734" y="2300"/>
                    <a:pt x="1576" y="3592"/>
                  </a:cubicBezTo>
                  <a:lnTo>
                    <a:pt x="2584" y="3592"/>
                  </a:lnTo>
                  <a:cubicBezTo>
                    <a:pt x="3309" y="3560"/>
                    <a:pt x="3844" y="2867"/>
                    <a:pt x="3592" y="2174"/>
                  </a:cubicBezTo>
                  <a:cubicBezTo>
                    <a:pt x="3151" y="882"/>
                    <a:pt x="1954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4" name="Google Shape;10114;p87"/>
          <p:cNvGrpSpPr/>
          <p:nvPr/>
        </p:nvGrpSpPr>
        <p:grpSpPr>
          <a:xfrm>
            <a:off x="6300319" y="2244173"/>
            <a:ext cx="448143" cy="448143"/>
            <a:chOff x="-17542500" y="3684100"/>
            <a:chExt cx="303250" cy="303250"/>
          </a:xfrm>
        </p:grpSpPr>
        <p:sp>
          <p:nvSpPr>
            <p:cNvPr id="10115" name="Google Shape;10115;p87"/>
            <p:cNvSpPr/>
            <p:nvPr/>
          </p:nvSpPr>
          <p:spPr>
            <a:xfrm>
              <a:off x="-1754250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cubicBezTo>
                    <a:pt x="1" y="1481"/>
                    <a:pt x="631" y="2111"/>
                    <a:pt x="1418" y="2111"/>
                  </a:cubicBezTo>
                  <a:cubicBezTo>
                    <a:pt x="2174" y="2111"/>
                    <a:pt x="2836" y="1481"/>
                    <a:pt x="2836" y="693"/>
                  </a:cubicBezTo>
                  <a:lnTo>
                    <a:pt x="2489" y="693"/>
                  </a:lnTo>
                  <a:cubicBezTo>
                    <a:pt x="2363" y="693"/>
                    <a:pt x="2237" y="693"/>
                    <a:pt x="2111" y="662"/>
                  </a:cubicBezTo>
                  <a:lnTo>
                    <a:pt x="2111" y="693"/>
                  </a:lnTo>
                  <a:cubicBezTo>
                    <a:pt x="2111" y="1103"/>
                    <a:pt x="1796" y="1418"/>
                    <a:pt x="1418" y="1418"/>
                  </a:cubicBezTo>
                  <a:cubicBezTo>
                    <a:pt x="1009" y="1418"/>
                    <a:pt x="694" y="1103"/>
                    <a:pt x="694" y="693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87"/>
            <p:cNvSpPr/>
            <p:nvPr/>
          </p:nvSpPr>
          <p:spPr>
            <a:xfrm>
              <a:off x="-17488150" y="3881000"/>
              <a:ext cx="70900" cy="106350"/>
            </a:xfrm>
            <a:custGeom>
              <a:avLst/>
              <a:gdLst/>
              <a:ahLst/>
              <a:cxnLst/>
              <a:rect l="l" t="t" r="r" b="b"/>
              <a:pathLst>
                <a:path w="2836" h="4254" extrusionOk="0">
                  <a:moveTo>
                    <a:pt x="2111" y="0"/>
                  </a:moveTo>
                  <a:lnTo>
                    <a:pt x="2111" y="2836"/>
                  </a:lnTo>
                  <a:cubicBezTo>
                    <a:pt x="2111" y="3245"/>
                    <a:pt x="1796" y="3561"/>
                    <a:pt x="1418" y="3561"/>
                  </a:cubicBezTo>
                  <a:cubicBezTo>
                    <a:pt x="1009" y="3561"/>
                    <a:pt x="693" y="3245"/>
                    <a:pt x="693" y="2836"/>
                  </a:cubicBezTo>
                  <a:lnTo>
                    <a:pt x="693" y="2489"/>
                  </a:lnTo>
                  <a:cubicBezTo>
                    <a:pt x="693" y="2300"/>
                    <a:pt x="536" y="2143"/>
                    <a:pt x="347" y="2143"/>
                  </a:cubicBezTo>
                  <a:cubicBezTo>
                    <a:pt x="158" y="2143"/>
                    <a:pt x="0" y="2300"/>
                    <a:pt x="0" y="2489"/>
                  </a:cubicBezTo>
                  <a:lnTo>
                    <a:pt x="0" y="2836"/>
                  </a:lnTo>
                  <a:cubicBezTo>
                    <a:pt x="0" y="3624"/>
                    <a:pt x="630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87"/>
            <p:cNvSpPr/>
            <p:nvPr/>
          </p:nvSpPr>
          <p:spPr>
            <a:xfrm>
              <a:off x="-1731015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2489" y="0"/>
                  </a:moveTo>
                  <a:cubicBezTo>
                    <a:pt x="2269" y="0"/>
                    <a:pt x="2111" y="126"/>
                    <a:pt x="2111" y="347"/>
                  </a:cubicBezTo>
                  <a:lnTo>
                    <a:pt x="2111" y="693"/>
                  </a:lnTo>
                  <a:cubicBezTo>
                    <a:pt x="2111" y="1072"/>
                    <a:pt x="1796" y="1387"/>
                    <a:pt x="1418" y="1387"/>
                  </a:cubicBezTo>
                  <a:cubicBezTo>
                    <a:pt x="1009" y="1387"/>
                    <a:pt x="694" y="1072"/>
                    <a:pt x="694" y="693"/>
                  </a:cubicBezTo>
                  <a:lnTo>
                    <a:pt x="694" y="662"/>
                  </a:lnTo>
                  <a:cubicBezTo>
                    <a:pt x="599" y="693"/>
                    <a:pt x="473" y="693"/>
                    <a:pt x="347" y="693"/>
                  </a:cubicBezTo>
                  <a:lnTo>
                    <a:pt x="0" y="693"/>
                  </a:lnTo>
                  <a:cubicBezTo>
                    <a:pt x="0" y="1481"/>
                    <a:pt x="631" y="2111"/>
                    <a:pt x="1418" y="2111"/>
                  </a:cubicBezTo>
                  <a:cubicBezTo>
                    <a:pt x="2206" y="2111"/>
                    <a:pt x="2836" y="1481"/>
                    <a:pt x="2836" y="693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87"/>
            <p:cNvSpPr/>
            <p:nvPr/>
          </p:nvSpPr>
          <p:spPr>
            <a:xfrm>
              <a:off x="-17364500" y="3881000"/>
              <a:ext cx="70925" cy="106350"/>
            </a:xfrm>
            <a:custGeom>
              <a:avLst/>
              <a:gdLst/>
              <a:ahLst/>
              <a:cxnLst/>
              <a:rect l="l" t="t" r="r" b="b"/>
              <a:pathLst>
                <a:path w="2837" h="4254" extrusionOk="0">
                  <a:moveTo>
                    <a:pt x="1" y="0"/>
                  </a:moveTo>
                  <a:lnTo>
                    <a:pt x="1" y="2836"/>
                  </a:lnTo>
                  <a:cubicBezTo>
                    <a:pt x="1" y="3624"/>
                    <a:pt x="631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2489"/>
                  </a:lnTo>
                  <a:cubicBezTo>
                    <a:pt x="2836" y="2300"/>
                    <a:pt x="2710" y="2111"/>
                    <a:pt x="2490" y="2111"/>
                  </a:cubicBezTo>
                  <a:cubicBezTo>
                    <a:pt x="2301" y="2111"/>
                    <a:pt x="2143" y="2269"/>
                    <a:pt x="2143" y="2489"/>
                  </a:cubicBezTo>
                  <a:lnTo>
                    <a:pt x="2143" y="2836"/>
                  </a:lnTo>
                  <a:cubicBezTo>
                    <a:pt x="2143" y="3214"/>
                    <a:pt x="1828" y="3529"/>
                    <a:pt x="1418" y="3529"/>
                  </a:cubicBezTo>
                  <a:cubicBezTo>
                    <a:pt x="1040" y="3529"/>
                    <a:pt x="725" y="3214"/>
                    <a:pt x="725" y="2836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87"/>
            <p:cNvSpPr/>
            <p:nvPr/>
          </p:nvSpPr>
          <p:spPr>
            <a:xfrm>
              <a:off x="-17505475" y="3845550"/>
              <a:ext cx="228425" cy="18150"/>
            </a:xfrm>
            <a:custGeom>
              <a:avLst/>
              <a:gdLst/>
              <a:ahLst/>
              <a:cxnLst/>
              <a:rect l="l" t="t" r="r" b="b"/>
              <a:pathLst>
                <a:path w="9137" h="726" extrusionOk="0">
                  <a:moveTo>
                    <a:pt x="0" y="1"/>
                  </a:moveTo>
                  <a:cubicBezTo>
                    <a:pt x="158" y="379"/>
                    <a:pt x="536" y="725"/>
                    <a:pt x="1008" y="725"/>
                  </a:cubicBezTo>
                  <a:lnTo>
                    <a:pt x="8129" y="725"/>
                  </a:lnTo>
                  <a:cubicBezTo>
                    <a:pt x="8601" y="725"/>
                    <a:pt x="8979" y="379"/>
                    <a:pt x="91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87"/>
            <p:cNvSpPr/>
            <p:nvPr/>
          </p:nvSpPr>
          <p:spPr>
            <a:xfrm>
              <a:off x="-17523600" y="3706925"/>
              <a:ext cx="265450" cy="121325"/>
            </a:xfrm>
            <a:custGeom>
              <a:avLst/>
              <a:gdLst/>
              <a:ahLst/>
              <a:cxnLst/>
              <a:rect l="l" t="t" r="r" b="b"/>
              <a:pathLst>
                <a:path w="10618" h="4853" extrusionOk="0">
                  <a:moveTo>
                    <a:pt x="2364" y="1"/>
                  </a:moveTo>
                  <a:cubicBezTo>
                    <a:pt x="1135" y="789"/>
                    <a:pt x="253" y="2080"/>
                    <a:pt x="32" y="3624"/>
                  </a:cubicBezTo>
                  <a:cubicBezTo>
                    <a:pt x="1" y="3939"/>
                    <a:pt x="64" y="4223"/>
                    <a:pt x="253" y="4443"/>
                  </a:cubicBezTo>
                  <a:cubicBezTo>
                    <a:pt x="473" y="4695"/>
                    <a:pt x="788" y="4853"/>
                    <a:pt x="1103" y="4853"/>
                  </a:cubicBezTo>
                  <a:lnTo>
                    <a:pt x="9515" y="4853"/>
                  </a:lnTo>
                  <a:cubicBezTo>
                    <a:pt x="9830" y="4853"/>
                    <a:pt x="10145" y="4695"/>
                    <a:pt x="10334" y="4443"/>
                  </a:cubicBezTo>
                  <a:cubicBezTo>
                    <a:pt x="10555" y="4223"/>
                    <a:pt x="10618" y="3908"/>
                    <a:pt x="10586" y="3624"/>
                  </a:cubicBezTo>
                  <a:cubicBezTo>
                    <a:pt x="10334" y="2080"/>
                    <a:pt x="9484" y="789"/>
                    <a:pt x="8255" y="1"/>
                  </a:cubicBezTo>
                  <a:cubicBezTo>
                    <a:pt x="7782" y="1135"/>
                    <a:pt x="6648" y="1954"/>
                    <a:pt x="5293" y="1954"/>
                  </a:cubicBezTo>
                  <a:cubicBezTo>
                    <a:pt x="4002" y="1954"/>
                    <a:pt x="2868" y="1167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87"/>
            <p:cNvSpPr/>
            <p:nvPr/>
          </p:nvSpPr>
          <p:spPr>
            <a:xfrm>
              <a:off x="-17448775" y="3684100"/>
              <a:ext cx="115800" cy="52800"/>
            </a:xfrm>
            <a:custGeom>
              <a:avLst/>
              <a:gdLst/>
              <a:ahLst/>
              <a:cxnLst/>
              <a:rect l="l" t="t" r="r" b="b"/>
              <a:pathLst>
                <a:path w="4632" h="2112" extrusionOk="0">
                  <a:moveTo>
                    <a:pt x="2300" y="0"/>
                  </a:moveTo>
                  <a:cubicBezTo>
                    <a:pt x="1481" y="0"/>
                    <a:pt x="694" y="189"/>
                    <a:pt x="1" y="504"/>
                  </a:cubicBezTo>
                  <a:cubicBezTo>
                    <a:pt x="347" y="1513"/>
                    <a:pt x="1261" y="2111"/>
                    <a:pt x="2300" y="2111"/>
                  </a:cubicBezTo>
                  <a:cubicBezTo>
                    <a:pt x="3372" y="2111"/>
                    <a:pt x="4285" y="1450"/>
                    <a:pt x="4632" y="504"/>
                  </a:cubicBezTo>
                  <a:cubicBezTo>
                    <a:pt x="3939" y="158"/>
                    <a:pt x="3151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2" name="Google Shape;10122;p87"/>
          <p:cNvGrpSpPr/>
          <p:nvPr/>
        </p:nvGrpSpPr>
        <p:grpSpPr>
          <a:xfrm>
            <a:off x="6299728" y="2810817"/>
            <a:ext cx="449325" cy="421395"/>
            <a:chOff x="-17542500" y="4068450"/>
            <a:chExt cx="304050" cy="285150"/>
          </a:xfrm>
        </p:grpSpPr>
        <p:sp>
          <p:nvSpPr>
            <p:cNvPr id="10123" name="Google Shape;10123;p87"/>
            <p:cNvSpPr/>
            <p:nvPr/>
          </p:nvSpPr>
          <p:spPr>
            <a:xfrm>
              <a:off x="-17519650" y="4281900"/>
              <a:ext cx="256000" cy="71700"/>
            </a:xfrm>
            <a:custGeom>
              <a:avLst/>
              <a:gdLst/>
              <a:ahLst/>
              <a:cxnLst/>
              <a:rect l="l" t="t" r="r" b="b"/>
              <a:pathLst>
                <a:path w="10240" h="2868" extrusionOk="0">
                  <a:moveTo>
                    <a:pt x="10239" y="0"/>
                  </a:moveTo>
                  <a:cubicBezTo>
                    <a:pt x="9546" y="32"/>
                    <a:pt x="9042" y="0"/>
                    <a:pt x="8223" y="536"/>
                  </a:cubicBezTo>
                  <a:cubicBezTo>
                    <a:pt x="7341" y="1135"/>
                    <a:pt x="6333" y="1450"/>
                    <a:pt x="5261" y="1450"/>
                  </a:cubicBezTo>
                  <a:lnTo>
                    <a:pt x="4978" y="1450"/>
                  </a:lnTo>
                  <a:cubicBezTo>
                    <a:pt x="3938" y="1450"/>
                    <a:pt x="2899" y="1135"/>
                    <a:pt x="2048" y="536"/>
                  </a:cubicBezTo>
                  <a:cubicBezTo>
                    <a:pt x="1197" y="0"/>
                    <a:pt x="693" y="63"/>
                    <a:pt x="0" y="0"/>
                  </a:cubicBezTo>
                  <a:lnTo>
                    <a:pt x="0" y="0"/>
                  </a:lnTo>
                  <a:cubicBezTo>
                    <a:pt x="1103" y="1733"/>
                    <a:pt x="3025" y="2867"/>
                    <a:pt x="5104" y="2867"/>
                  </a:cubicBezTo>
                  <a:cubicBezTo>
                    <a:pt x="7183" y="2867"/>
                    <a:pt x="9168" y="1765"/>
                    <a:pt x="10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87"/>
            <p:cNvSpPr/>
            <p:nvPr/>
          </p:nvSpPr>
          <p:spPr>
            <a:xfrm>
              <a:off x="-17542500" y="4166900"/>
              <a:ext cx="304050" cy="133925"/>
            </a:xfrm>
            <a:custGeom>
              <a:avLst/>
              <a:gdLst/>
              <a:ahLst/>
              <a:cxnLst/>
              <a:rect l="l" t="t" r="r" b="b"/>
              <a:pathLst>
                <a:path w="12162" h="5357" extrusionOk="0">
                  <a:moveTo>
                    <a:pt x="4632" y="2458"/>
                  </a:moveTo>
                  <a:cubicBezTo>
                    <a:pt x="4852" y="2458"/>
                    <a:pt x="5010" y="2616"/>
                    <a:pt x="5010" y="2836"/>
                  </a:cubicBezTo>
                  <a:cubicBezTo>
                    <a:pt x="5010" y="3025"/>
                    <a:pt x="4852" y="3183"/>
                    <a:pt x="4632" y="3183"/>
                  </a:cubicBezTo>
                  <a:cubicBezTo>
                    <a:pt x="4443" y="3183"/>
                    <a:pt x="4285" y="3025"/>
                    <a:pt x="4285" y="2836"/>
                  </a:cubicBezTo>
                  <a:cubicBezTo>
                    <a:pt x="4285" y="2616"/>
                    <a:pt x="4443" y="2458"/>
                    <a:pt x="4632" y="2458"/>
                  </a:cubicBezTo>
                  <a:close/>
                  <a:moveTo>
                    <a:pt x="7467" y="2458"/>
                  </a:moveTo>
                  <a:cubicBezTo>
                    <a:pt x="7688" y="2458"/>
                    <a:pt x="7845" y="2616"/>
                    <a:pt x="7845" y="2836"/>
                  </a:cubicBezTo>
                  <a:cubicBezTo>
                    <a:pt x="7845" y="3025"/>
                    <a:pt x="7688" y="3183"/>
                    <a:pt x="7467" y="3183"/>
                  </a:cubicBezTo>
                  <a:cubicBezTo>
                    <a:pt x="7278" y="3183"/>
                    <a:pt x="7121" y="3025"/>
                    <a:pt x="7121" y="2836"/>
                  </a:cubicBezTo>
                  <a:cubicBezTo>
                    <a:pt x="7121" y="2616"/>
                    <a:pt x="7278" y="2458"/>
                    <a:pt x="7467" y="2458"/>
                  </a:cubicBezTo>
                  <a:close/>
                  <a:moveTo>
                    <a:pt x="6049" y="1"/>
                  </a:moveTo>
                  <a:cubicBezTo>
                    <a:pt x="5545" y="1040"/>
                    <a:pt x="4443" y="1765"/>
                    <a:pt x="3214" y="1765"/>
                  </a:cubicBezTo>
                  <a:cubicBezTo>
                    <a:pt x="2174" y="1765"/>
                    <a:pt x="1261" y="1261"/>
                    <a:pt x="662" y="473"/>
                  </a:cubicBezTo>
                  <a:cubicBezTo>
                    <a:pt x="221" y="1166"/>
                    <a:pt x="1" y="1986"/>
                    <a:pt x="1" y="2836"/>
                  </a:cubicBezTo>
                  <a:cubicBezTo>
                    <a:pt x="1" y="3403"/>
                    <a:pt x="473" y="3876"/>
                    <a:pt x="1072" y="3876"/>
                  </a:cubicBezTo>
                  <a:cubicBezTo>
                    <a:pt x="1891" y="3876"/>
                    <a:pt x="2647" y="4033"/>
                    <a:pt x="3372" y="4569"/>
                  </a:cubicBezTo>
                  <a:cubicBezTo>
                    <a:pt x="4128" y="5073"/>
                    <a:pt x="5041" y="5357"/>
                    <a:pt x="5955" y="5357"/>
                  </a:cubicBezTo>
                  <a:lnTo>
                    <a:pt x="6207" y="5357"/>
                  </a:lnTo>
                  <a:cubicBezTo>
                    <a:pt x="7121" y="5357"/>
                    <a:pt x="8034" y="5073"/>
                    <a:pt x="8790" y="4569"/>
                  </a:cubicBezTo>
                  <a:cubicBezTo>
                    <a:pt x="9515" y="4033"/>
                    <a:pt x="10271" y="3876"/>
                    <a:pt x="11090" y="3876"/>
                  </a:cubicBezTo>
                  <a:cubicBezTo>
                    <a:pt x="11689" y="3876"/>
                    <a:pt x="12161" y="3403"/>
                    <a:pt x="12161" y="2836"/>
                  </a:cubicBezTo>
                  <a:cubicBezTo>
                    <a:pt x="12130" y="1954"/>
                    <a:pt x="11878" y="1166"/>
                    <a:pt x="11468" y="473"/>
                  </a:cubicBezTo>
                  <a:cubicBezTo>
                    <a:pt x="10870" y="1261"/>
                    <a:pt x="9956" y="1765"/>
                    <a:pt x="8885" y="1765"/>
                  </a:cubicBezTo>
                  <a:cubicBezTo>
                    <a:pt x="7625" y="1765"/>
                    <a:pt x="6585" y="1040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87"/>
            <p:cNvSpPr/>
            <p:nvPr/>
          </p:nvSpPr>
          <p:spPr>
            <a:xfrm>
              <a:off x="-17329050" y="41212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87"/>
            <p:cNvSpPr/>
            <p:nvPr/>
          </p:nvSpPr>
          <p:spPr>
            <a:xfrm>
              <a:off x="-17381825" y="40684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58" y="1418"/>
                  </a:moveTo>
                  <a:cubicBezTo>
                    <a:pt x="3057" y="1418"/>
                    <a:pt x="3529" y="1891"/>
                    <a:pt x="3529" y="2458"/>
                  </a:cubicBezTo>
                  <a:cubicBezTo>
                    <a:pt x="3529" y="3057"/>
                    <a:pt x="3057" y="3529"/>
                    <a:pt x="2458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58" y="1418"/>
                  </a:cubicBezTo>
                  <a:close/>
                  <a:moveTo>
                    <a:pt x="2458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58" y="4947"/>
                  </a:cubicBezTo>
                  <a:cubicBezTo>
                    <a:pt x="3844" y="4947"/>
                    <a:pt x="4947" y="3844"/>
                    <a:pt x="4947" y="2458"/>
                  </a:cubicBezTo>
                  <a:cubicBezTo>
                    <a:pt x="4947" y="1103"/>
                    <a:pt x="384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87"/>
            <p:cNvSpPr/>
            <p:nvPr/>
          </p:nvSpPr>
          <p:spPr>
            <a:xfrm>
              <a:off x="-17471625" y="4121225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8"/>
                    <a:pt x="158" y="725"/>
                    <a:pt x="348" y="725"/>
                  </a:cubicBezTo>
                  <a:cubicBezTo>
                    <a:pt x="537" y="725"/>
                    <a:pt x="694" y="568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87"/>
            <p:cNvSpPr/>
            <p:nvPr/>
          </p:nvSpPr>
          <p:spPr>
            <a:xfrm>
              <a:off x="-17525175" y="40684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490" y="1418"/>
                  </a:moveTo>
                  <a:cubicBezTo>
                    <a:pt x="3088" y="1418"/>
                    <a:pt x="3561" y="1891"/>
                    <a:pt x="3561" y="2458"/>
                  </a:cubicBezTo>
                  <a:cubicBezTo>
                    <a:pt x="3561" y="3057"/>
                    <a:pt x="3088" y="3529"/>
                    <a:pt x="2490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90" y="1418"/>
                  </a:cubicBezTo>
                  <a:close/>
                  <a:moveTo>
                    <a:pt x="2490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90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9" name="Google Shape;10129;p87"/>
          <p:cNvGrpSpPr/>
          <p:nvPr/>
        </p:nvGrpSpPr>
        <p:grpSpPr>
          <a:xfrm>
            <a:off x="3530150" y="3342211"/>
            <a:ext cx="343404" cy="449325"/>
            <a:chOff x="-15652200" y="3335975"/>
            <a:chExt cx="232375" cy="304050"/>
          </a:xfrm>
        </p:grpSpPr>
        <p:sp>
          <p:nvSpPr>
            <p:cNvPr id="10130" name="Google Shape;10130;p87"/>
            <p:cNvSpPr/>
            <p:nvPr/>
          </p:nvSpPr>
          <p:spPr>
            <a:xfrm>
              <a:off x="-15652200" y="3403700"/>
              <a:ext cx="36250" cy="168575"/>
            </a:xfrm>
            <a:custGeom>
              <a:avLst/>
              <a:gdLst/>
              <a:ahLst/>
              <a:cxnLst/>
              <a:rect l="l" t="t" r="r" b="b"/>
              <a:pathLst>
                <a:path w="1450" h="6743" extrusionOk="0">
                  <a:moveTo>
                    <a:pt x="0" y="1"/>
                  </a:moveTo>
                  <a:lnTo>
                    <a:pt x="0" y="6743"/>
                  </a:lnTo>
                  <a:lnTo>
                    <a:pt x="1450" y="6018"/>
                  </a:lnTo>
                  <a:lnTo>
                    <a:pt x="1450" y="6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87"/>
            <p:cNvSpPr/>
            <p:nvPr/>
          </p:nvSpPr>
          <p:spPr>
            <a:xfrm>
              <a:off x="-15455300" y="3403700"/>
              <a:ext cx="35475" cy="168575"/>
            </a:xfrm>
            <a:custGeom>
              <a:avLst/>
              <a:gdLst/>
              <a:ahLst/>
              <a:cxnLst/>
              <a:rect l="l" t="t" r="r" b="b"/>
              <a:pathLst>
                <a:path w="1419" h="6743" extrusionOk="0">
                  <a:moveTo>
                    <a:pt x="1418" y="1"/>
                  </a:moveTo>
                  <a:lnTo>
                    <a:pt x="1" y="694"/>
                  </a:lnTo>
                  <a:lnTo>
                    <a:pt x="1" y="6018"/>
                  </a:lnTo>
                  <a:lnTo>
                    <a:pt x="1418" y="6743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87"/>
            <p:cNvSpPr/>
            <p:nvPr/>
          </p:nvSpPr>
          <p:spPr>
            <a:xfrm>
              <a:off x="-15644325" y="3570675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418" y="1"/>
                  </a:moveTo>
                  <a:lnTo>
                    <a:pt x="0" y="725"/>
                  </a:lnTo>
                  <a:lnTo>
                    <a:pt x="1765" y="2489"/>
                  </a:lnTo>
                  <a:lnTo>
                    <a:pt x="2489" y="1072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87"/>
            <p:cNvSpPr/>
            <p:nvPr/>
          </p:nvSpPr>
          <p:spPr>
            <a:xfrm>
              <a:off x="-15489950" y="357067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072" y="1"/>
                  </a:moveTo>
                  <a:lnTo>
                    <a:pt x="0" y="1072"/>
                  </a:lnTo>
                  <a:lnTo>
                    <a:pt x="725" y="2489"/>
                  </a:lnTo>
                  <a:lnTo>
                    <a:pt x="2521" y="7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87"/>
            <p:cNvSpPr/>
            <p:nvPr/>
          </p:nvSpPr>
          <p:spPr>
            <a:xfrm>
              <a:off x="-15644325" y="3342275"/>
              <a:ext cx="62250" cy="63025"/>
            </a:xfrm>
            <a:custGeom>
              <a:avLst/>
              <a:gdLst/>
              <a:ahLst/>
              <a:cxnLst/>
              <a:rect l="l" t="t" r="r" b="b"/>
              <a:pathLst>
                <a:path w="2490" h="2521" extrusionOk="0">
                  <a:moveTo>
                    <a:pt x="1765" y="0"/>
                  </a:moveTo>
                  <a:lnTo>
                    <a:pt x="0" y="1827"/>
                  </a:lnTo>
                  <a:lnTo>
                    <a:pt x="1418" y="2521"/>
                  </a:lnTo>
                  <a:lnTo>
                    <a:pt x="2489" y="1481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87"/>
            <p:cNvSpPr/>
            <p:nvPr/>
          </p:nvSpPr>
          <p:spPr>
            <a:xfrm>
              <a:off x="-15489950" y="3342275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725" y="0"/>
                  </a:moveTo>
                  <a:lnTo>
                    <a:pt x="0" y="1481"/>
                  </a:lnTo>
                  <a:lnTo>
                    <a:pt x="1072" y="2521"/>
                  </a:lnTo>
                  <a:lnTo>
                    <a:pt x="2521" y="182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87"/>
            <p:cNvSpPr/>
            <p:nvPr/>
          </p:nvSpPr>
          <p:spPr>
            <a:xfrm>
              <a:off x="-15584475" y="3604550"/>
              <a:ext cx="96900" cy="35475"/>
            </a:xfrm>
            <a:custGeom>
              <a:avLst/>
              <a:gdLst/>
              <a:ahLst/>
              <a:cxnLst/>
              <a:rect l="l" t="t" r="r" b="b"/>
              <a:pathLst>
                <a:path w="3876" h="1419" extrusionOk="0">
                  <a:moveTo>
                    <a:pt x="725" y="0"/>
                  </a:moveTo>
                  <a:lnTo>
                    <a:pt x="1" y="1418"/>
                  </a:lnTo>
                  <a:lnTo>
                    <a:pt x="3876" y="141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87"/>
            <p:cNvSpPr/>
            <p:nvPr/>
          </p:nvSpPr>
          <p:spPr>
            <a:xfrm>
              <a:off x="-15584475" y="3335975"/>
              <a:ext cx="96900" cy="35450"/>
            </a:xfrm>
            <a:custGeom>
              <a:avLst/>
              <a:gdLst/>
              <a:ahLst/>
              <a:cxnLst/>
              <a:rect l="l" t="t" r="r" b="b"/>
              <a:pathLst>
                <a:path w="3876" h="1418" extrusionOk="0">
                  <a:moveTo>
                    <a:pt x="1" y="0"/>
                  </a:moveTo>
                  <a:lnTo>
                    <a:pt x="725" y="1418"/>
                  </a:lnTo>
                  <a:lnTo>
                    <a:pt x="3151" y="1418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87"/>
            <p:cNvSpPr/>
            <p:nvPr/>
          </p:nvSpPr>
          <p:spPr>
            <a:xfrm>
              <a:off x="-15597850" y="3388725"/>
              <a:ext cx="124450" cy="197725"/>
            </a:xfrm>
            <a:custGeom>
              <a:avLst/>
              <a:gdLst/>
              <a:ahLst/>
              <a:cxnLst/>
              <a:rect l="l" t="t" r="r" b="b"/>
              <a:pathLst>
                <a:path w="4978" h="7909" extrusionOk="0">
                  <a:moveTo>
                    <a:pt x="1197" y="1"/>
                  </a:moveTo>
                  <a:lnTo>
                    <a:pt x="1197" y="33"/>
                  </a:lnTo>
                  <a:lnTo>
                    <a:pt x="0" y="1261"/>
                  </a:lnTo>
                  <a:lnTo>
                    <a:pt x="0" y="6712"/>
                  </a:lnTo>
                  <a:lnTo>
                    <a:pt x="1197" y="7909"/>
                  </a:lnTo>
                  <a:lnTo>
                    <a:pt x="3781" y="7909"/>
                  </a:lnTo>
                  <a:lnTo>
                    <a:pt x="4978" y="6712"/>
                  </a:lnTo>
                  <a:lnTo>
                    <a:pt x="4978" y="1230"/>
                  </a:lnTo>
                  <a:lnTo>
                    <a:pt x="37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9" name="Google Shape;10139;p87"/>
          <p:cNvGrpSpPr/>
          <p:nvPr/>
        </p:nvGrpSpPr>
        <p:grpSpPr>
          <a:xfrm>
            <a:off x="1303491" y="1689573"/>
            <a:ext cx="450470" cy="449325"/>
            <a:chOff x="-20946600" y="3317850"/>
            <a:chExt cx="304825" cy="304050"/>
          </a:xfrm>
        </p:grpSpPr>
        <p:sp>
          <p:nvSpPr>
            <p:cNvPr id="10140" name="Google Shape;10140;p87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87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87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3" name="Google Shape;10143;p87"/>
          <p:cNvGrpSpPr/>
          <p:nvPr/>
        </p:nvGrpSpPr>
        <p:grpSpPr>
          <a:xfrm>
            <a:off x="1304064" y="2243729"/>
            <a:ext cx="449325" cy="449030"/>
            <a:chOff x="-20945825" y="3692175"/>
            <a:chExt cx="304050" cy="303850"/>
          </a:xfrm>
        </p:grpSpPr>
        <p:sp>
          <p:nvSpPr>
            <p:cNvPr id="10144" name="Google Shape;10144;p87"/>
            <p:cNvSpPr/>
            <p:nvPr/>
          </p:nvSpPr>
          <p:spPr>
            <a:xfrm>
              <a:off x="-20841850" y="3692175"/>
              <a:ext cx="92950" cy="89600"/>
            </a:xfrm>
            <a:custGeom>
              <a:avLst/>
              <a:gdLst/>
              <a:ahLst/>
              <a:cxnLst/>
              <a:rect l="l" t="t" r="r" b="b"/>
              <a:pathLst>
                <a:path w="3718" h="3584" extrusionOk="0">
                  <a:moveTo>
                    <a:pt x="410" y="0"/>
                  </a:moveTo>
                  <a:cubicBezTo>
                    <a:pt x="323" y="0"/>
                    <a:pt x="237" y="40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819" y="1221"/>
                  </a:lnTo>
                  <a:cubicBezTo>
                    <a:pt x="630" y="1442"/>
                    <a:pt x="473" y="1788"/>
                    <a:pt x="473" y="2166"/>
                  </a:cubicBezTo>
                  <a:cubicBezTo>
                    <a:pt x="473" y="2954"/>
                    <a:pt x="1103" y="3584"/>
                    <a:pt x="1891" y="3584"/>
                  </a:cubicBezTo>
                  <a:cubicBezTo>
                    <a:pt x="2678" y="3584"/>
                    <a:pt x="3308" y="2954"/>
                    <a:pt x="3308" y="2166"/>
                  </a:cubicBezTo>
                  <a:cubicBezTo>
                    <a:pt x="3308" y="1788"/>
                    <a:pt x="3182" y="1473"/>
                    <a:pt x="2962" y="1221"/>
                  </a:cubicBezTo>
                  <a:lnTo>
                    <a:pt x="3560" y="622"/>
                  </a:lnTo>
                  <a:cubicBezTo>
                    <a:pt x="3718" y="465"/>
                    <a:pt x="3718" y="276"/>
                    <a:pt x="3560" y="118"/>
                  </a:cubicBezTo>
                  <a:cubicBezTo>
                    <a:pt x="3482" y="40"/>
                    <a:pt x="3387" y="0"/>
                    <a:pt x="3293" y="0"/>
                  </a:cubicBezTo>
                  <a:cubicBezTo>
                    <a:pt x="3198" y="0"/>
                    <a:pt x="3103" y="40"/>
                    <a:pt x="3025" y="118"/>
                  </a:cubicBezTo>
                  <a:lnTo>
                    <a:pt x="2332" y="811"/>
                  </a:lnTo>
                  <a:cubicBezTo>
                    <a:pt x="2174" y="780"/>
                    <a:pt x="2017" y="748"/>
                    <a:pt x="1859" y="748"/>
                  </a:cubicBezTo>
                  <a:cubicBezTo>
                    <a:pt x="1702" y="748"/>
                    <a:pt x="1544" y="780"/>
                    <a:pt x="1386" y="811"/>
                  </a:cubicBezTo>
                  <a:lnTo>
                    <a:pt x="662" y="118"/>
                  </a:lnTo>
                  <a:cubicBezTo>
                    <a:pt x="583" y="40"/>
                    <a:pt x="496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87"/>
            <p:cNvSpPr/>
            <p:nvPr/>
          </p:nvSpPr>
          <p:spPr>
            <a:xfrm>
              <a:off x="-20945825" y="3746325"/>
              <a:ext cx="304050" cy="70900"/>
            </a:xfrm>
            <a:custGeom>
              <a:avLst/>
              <a:gdLst/>
              <a:ahLst/>
              <a:cxnLst/>
              <a:rect l="l" t="t" r="r" b="b"/>
              <a:pathLst>
                <a:path w="12162" h="2836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1953"/>
                  </a:lnTo>
                  <a:cubicBezTo>
                    <a:pt x="1" y="2426"/>
                    <a:pt x="379" y="2836"/>
                    <a:pt x="851" y="2836"/>
                  </a:cubicBezTo>
                  <a:lnTo>
                    <a:pt x="11311" y="2836"/>
                  </a:lnTo>
                  <a:cubicBezTo>
                    <a:pt x="11783" y="2836"/>
                    <a:pt x="12162" y="2426"/>
                    <a:pt x="12162" y="1953"/>
                  </a:cubicBezTo>
                  <a:lnTo>
                    <a:pt x="12162" y="1071"/>
                  </a:lnTo>
                  <a:cubicBezTo>
                    <a:pt x="12162" y="473"/>
                    <a:pt x="11657" y="0"/>
                    <a:pt x="11059" y="0"/>
                  </a:cubicBezTo>
                  <a:cubicBezTo>
                    <a:pt x="9988" y="0"/>
                    <a:pt x="8916" y="284"/>
                    <a:pt x="8034" y="819"/>
                  </a:cubicBezTo>
                  <a:cubicBezTo>
                    <a:pt x="7719" y="1607"/>
                    <a:pt x="6932" y="2174"/>
                    <a:pt x="6050" y="2174"/>
                  </a:cubicBezTo>
                  <a:cubicBezTo>
                    <a:pt x="5136" y="2174"/>
                    <a:pt x="4411" y="1607"/>
                    <a:pt x="4096" y="819"/>
                  </a:cubicBezTo>
                  <a:cubicBezTo>
                    <a:pt x="3183" y="315"/>
                    <a:pt x="211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87"/>
            <p:cNvSpPr/>
            <p:nvPr/>
          </p:nvSpPr>
          <p:spPr>
            <a:xfrm>
              <a:off x="-20814300" y="3864450"/>
              <a:ext cx="39425" cy="131575"/>
            </a:xfrm>
            <a:custGeom>
              <a:avLst/>
              <a:gdLst/>
              <a:ahLst/>
              <a:cxnLst/>
              <a:rect l="l" t="t" r="r" b="b"/>
              <a:pathLst>
                <a:path w="1577" h="5263" extrusionOk="0">
                  <a:moveTo>
                    <a:pt x="789" y="1"/>
                  </a:moveTo>
                  <a:cubicBezTo>
                    <a:pt x="568" y="221"/>
                    <a:pt x="284" y="410"/>
                    <a:pt x="1" y="631"/>
                  </a:cubicBezTo>
                  <a:cubicBezTo>
                    <a:pt x="127" y="757"/>
                    <a:pt x="284" y="852"/>
                    <a:pt x="442" y="883"/>
                  </a:cubicBezTo>
                  <a:lnTo>
                    <a:pt x="442" y="4916"/>
                  </a:lnTo>
                  <a:cubicBezTo>
                    <a:pt x="442" y="5105"/>
                    <a:pt x="600" y="5262"/>
                    <a:pt x="789" y="5262"/>
                  </a:cubicBezTo>
                  <a:cubicBezTo>
                    <a:pt x="978" y="5262"/>
                    <a:pt x="1135" y="5105"/>
                    <a:pt x="1135" y="4916"/>
                  </a:cubicBezTo>
                  <a:lnTo>
                    <a:pt x="1135" y="883"/>
                  </a:lnTo>
                  <a:cubicBezTo>
                    <a:pt x="1293" y="852"/>
                    <a:pt x="1450" y="757"/>
                    <a:pt x="1576" y="631"/>
                  </a:cubicBezTo>
                  <a:cubicBezTo>
                    <a:pt x="1293" y="410"/>
                    <a:pt x="1041" y="22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87"/>
            <p:cNvSpPr/>
            <p:nvPr/>
          </p:nvSpPr>
          <p:spPr>
            <a:xfrm>
              <a:off x="-20929275" y="3834525"/>
              <a:ext cx="268600" cy="53600"/>
            </a:xfrm>
            <a:custGeom>
              <a:avLst/>
              <a:gdLst/>
              <a:ahLst/>
              <a:cxnLst/>
              <a:rect l="l" t="t" r="r" b="b"/>
              <a:pathLst>
                <a:path w="10744" h="2144" extrusionOk="0">
                  <a:moveTo>
                    <a:pt x="788" y="1"/>
                  </a:moveTo>
                  <a:cubicBezTo>
                    <a:pt x="441" y="1"/>
                    <a:pt x="126" y="284"/>
                    <a:pt x="32" y="631"/>
                  </a:cubicBezTo>
                  <a:cubicBezTo>
                    <a:pt x="0" y="788"/>
                    <a:pt x="0" y="914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2111" y="2143"/>
                    <a:pt x="3308" y="1828"/>
                    <a:pt x="4253" y="1103"/>
                  </a:cubicBezTo>
                  <a:lnTo>
                    <a:pt x="4285" y="1072"/>
                  </a:lnTo>
                  <a:cubicBezTo>
                    <a:pt x="4537" y="914"/>
                    <a:pt x="4757" y="725"/>
                    <a:pt x="5009" y="473"/>
                  </a:cubicBezTo>
                  <a:lnTo>
                    <a:pt x="5104" y="379"/>
                  </a:lnTo>
                  <a:cubicBezTo>
                    <a:pt x="5167" y="316"/>
                    <a:pt x="5262" y="284"/>
                    <a:pt x="5360" y="284"/>
                  </a:cubicBezTo>
                  <a:cubicBezTo>
                    <a:pt x="5458" y="284"/>
                    <a:pt x="5561" y="316"/>
                    <a:pt x="5640" y="379"/>
                  </a:cubicBezTo>
                  <a:lnTo>
                    <a:pt x="5766" y="473"/>
                  </a:lnTo>
                  <a:cubicBezTo>
                    <a:pt x="5955" y="694"/>
                    <a:pt x="6175" y="914"/>
                    <a:pt x="6459" y="1072"/>
                  </a:cubicBezTo>
                  <a:lnTo>
                    <a:pt x="6490" y="1103"/>
                  </a:lnTo>
                  <a:cubicBezTo>
                    <a:pt x="7341" y="1702"/>
                    <a:pt x="8475" y="2143"/>
                    <a:pt x="9704" y="2143"/>
                  </a:cubicBezTo>
                  <a:cubicBezTo>
                    <a:pt x="10271" y="2143"/>
                    <a:pt x="10743" y="1670"/>
                    <a:pt x="10743" y="1072"/>
                  </a:cubicBezTo>
                  <a:cubicBezTo>
                    <a:pt x="10743" y="914"/>
                    <a:pt x="10743" y="788"/>
                    <a:pt x="10712" y="631"/>
                  </a:cubicBezTo>
                  <a:cubicBezTo>
                    <a:pt x="10712" y="284"/>
                    <a:pt x="10397" y="1"/>
                    <a:pt x="9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8" name="Google Shape;10148;p87"/>
          <p:cNvGrpSpPr/>
          <p:nvPr/>
        </p:nvGrpSpPr>
        <p:grpSpPr>
          <a:xfrm>
            <a:off x="1329667" y="2797442"/>
            <a:ext cx="398119" cy="448143"/>
            <a:chOff x="-20930075" y="4066100"/>
            <a:chExt cx="269400" cy="303250"/>
          </a:xfrm>
        </p:grpSpPr>
        <p:sp>
          <p:nvSpPr>
            <p:cNvPr id="10149" name="Google Shape;10149;p87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87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1" name="Google Shape;10151;p87"/>
          <p:cNvGrpSpPr/>
          <p:nvPr/>
        </p:nvGrpSpPr>
        <p:grpSpPr>
          <a:xfrm>
            <a:off x="4110888" y="1689848"/>
            <a:ext cx="372516" cy="448771"/>
            <a:chOff x="-18994100" y="3334775"/>
            <a:chExt cx="252075" cy="303675"/>
          </a:xfrm>
        </p:grpSpPr>
        <p:sp>
          <p:nvSpPr>
            <p:cNvPr id="10152" name="Google Shape;10152;p87"/>
            <p:cNvSpPr/>
            <p:nvPr/>
          </p:nvSpPr>
          <p:spPr>
            <a:xfrm>
              <a:off x="-18967300" y="3424975"/>
              <a:ext cx="198500" cy="207150"/>
            </a:xfrm>
            <a:custGeom>
              <a:avLst/>
              <a:gdLst/>
              <a:ahLst/>
              <a:cxnLst/>
              <a:rect l="l" t="t" r="r" b="b"/>
              <a:pathLst>
                <a:path w="7940" h="8286" extrusionOk="0">
                  <a:moveTo>
                    <a:pt x="2552" y="3592"/>
                  </a:moveTo>
                  <a:cubicBezTo>
                    <a:pt x="2772" y="3592"/>
                    <a:pt x="2930" y="3749"/>
                    <a:pt x="2930" y="3938"/>
                  </a:cubicBezTo>
                  <a:cubicBezTo>
                    <a:pt x="2930" y="4096"/>
                    <a:pt x="2772" y="4316"/>
                    <a:pt x="2552" y="4316"/>
                  </a:cubicBezTo>
                  <a:cubicBezTo>
                    <a:pt x="2363" y="4316"/>
                    <a:pt x="2205" y="4159"/>
                    <a:pt x="2205" y="3938"/>
                  </a:cubicBezTo>
                  <a:cubicBezTo>
                    <a:pt x="2205" y="3749"/>
                    <a:pt x="2363" y="3592"/>
                    <a:pt x="2552" y="3592"/>
                  </a:cubicBezTo>
                  <a:close/>
                  <a:moveTo>
                    <a:pt x="5387" y="3592"/>
                  </a:moveTo>
                  <a:cubicBezTo>
                    <a:pt x="5608" y="3592"/>
                    <a:pt x="5765" y="3749"/>
                    <a:pt x="5765" y="3938"/>
                  </a:cubicBezTo>
                  <a:cubicBezTo>
                    <a:pt x="5765" y="4096"/>
                    <a:pt x="5608" y="4316"/>
                    <a:pt x="5387" y="4316"/>
                  </a:cubicBezTo>
                  <a:cubicBezTo>
                    <a:pt x="5198" y="4316"/>
                    <a:pt x="5041" y="4159"/>
                    <a:pt x="5041" y="3938"/>
                  </a:cubicBezTo>
                  <a:cubicBezTo>
                    <a:pt x="5041" y="3749"/>
                    <a:pt x="5198" y="3592"/>
                    <a:pt x="5387" y="3592"/>
                  </a:cubicBezTo>
                  <a:close/>
                  <a:moveTo>
                    <a:pt x="3623" y="0"/>
                  </a:moveTo>
                  <a:cubicBezTo>
                    <a:pt x="3277" y="63"/>
                    <a:pt x="2930" y="126"/>
                    <a:pt x="2583" y="315"/>
                  </a:cubicBezTo>
                  <a:cubicBezTo>
                    <a:pt x="1733" y="725"/>
                    <a:pt x="1166" y="1418"/>
                    <a:pt x="882" y="2332"/>
                  </a:cubicBezTo>
                  <a:cubicBezTo>
                    <a:pt x="882" y="2363"/>
                    <a:pt x="851" y="2363"/>
                    <a:pt x="851" y="2426"/>
                  </a:cubicBezTo>
                  <a:cubicBezTo>
                    <a:pt x="756" y="2741"/>
                    <a:pt x="725" y="3056"/>
                    <a:pt x="725" y="3371"/>
                  </a:cubicBezTo>
                  <a:lnTo>
                    <a:pt x="725" y="3466"/>
                  </a:lnTo>
                  <a:cubicBezTo>
                    <a:pt x="725" y="3749"/>
                    <a:pt x="599" y="4001"/>
                    <a:pt x="410" y="4253"/>
                  </a:cubicBezTo>
                  <a:cubicBezTo>
                    <a:pt x="126" y="4600"/>
                    <a:pt x="0" y="4978"/>
                    <a:pt x="0" y="5356"/>
                  </a:cubicBezTo>
                  <a:cubicBezTo>
                    <a:pt x="0" y="6144"/>
                    <a:pt x="599" y="6900"/>
                    <a:pt x="1575" y="7372"/>
                  </a:cubicBezTo>
                  <a:cubicBezTo>
                    <a:pt x="1733" y="7782"/>
                    <a:pt x="2111" y="8034"/>
                    <a:pt x="2520" y="8286"/>
                  </a:cubicBezTo>
                  <a:lnTo>
                    <a:pt x="3592" y="6711"/>
                  </a:lnTo>
                  <a:lnTo>
                    <a:pt x="3592" y="6238"/>
                  </a:lnTo>
                  <a:lnTo>
                    <a:pt x="2993" y="5640"/>
                  </a:lnTo>
                  <a:cubicBezTo>
                    <a:pt x="2835" y="5482"/>
                    <a:pt x="2835" y="5293"/>
                    <a:pt x="2993" y="5136"/>
                  </a:cubicBezTo>
                  <a:cubicBezTo>
                    <a:pt x="3072" y="5057"/>
                    <a:pt x="3166" y="5017"/>
                    <a:pt x="3261" y="5017"/>
                  </a:cubicBezTo>
                  <a:cubicBezTo>
                    <a:pt x="3355" y="5017"/>
                    <a:pt x="3450" y="5057"/>
                    <a:pt x="3529" y="5136"/>
                  </a:cubicBezTo>
                  <a:lnTo>
                    <a:pt x="4001" y="5608"/>
                  </a:lnTo>
                  <a:lnTo>
                    <a:pt x="4474" y="5136"/>
                  </a:lnTo>
                  <a:cubicBezTo>
                    <a:pt x="4553" y="5057"/>
                    <a:pt x="4639" y="5017"/>
                    <a:pt x="4726" y="5017"/>
                  </a:cubicBezTo>
                  <a:cubicBezTo>
                    <a:pt x="4812" y="5017"/>
                    <a:pt x="4899" y="5057"/>
                    <a:pt x="4978" y="5136"/>
                  </a:cubicBezTo>
                  <a:cubicBezTo>
                    <a:pt x="5135" y="5293"/>
                    <a:pt x="5135" y="5482"/>
                    <a:pt x="4978" y="5640"/>
                  </a:cubicBezTo>
                  <a:lnTo>
                    <a:pt x="4379" y="6238"/>
                  </a:lnTo>
                  <a:lnTo>
                    <a:pt x="4379" y="6711"/>
                  </a:lnTo>
                  <a:lnTo>
                    <a:pt x="5450" y="8286"/>
                  </a:lnTo>
                  <a:cubicBezTo>
                    <a:pt x="5891" y="8097"/>
                    <a:pt x="6238" y="7782"/>
                    <a:pt x="6396" y="7372"/>
                  </a:cubicBezTo>
                  <a:cubicBezTo>
                    <a:pt x="7372" y="6900"/>
                    <a:pt x="7939" y="6144"/>
                    <a:pt x="7939" y="5356"/>
                  </a:cubicBezTo>
                  <a:cubicBezTo>
                    <a:pt x="7939" y="4978"/>
                    <a:pt x="7813" y="4631"/>
                    <a:pt x="7530" y="4253"/>
                  </a:cubicBezTo>
                  <a:cubicBezTo>
                    <a:pt x="7278" y="4001"/>
                    <a:pt x="7183" y="3718"/>
                    <a:pt x="7183" y="3466"/>
                  </a:cubicBezTo>
                  <a:lnTo>
                    <a:pt x="7183" y="3371"/>
                  </a:lnTo>
                  <a:cubicBezTo>
                    <a:pt x="7183" y="3025"/>
                    <a:pt x="7120" y="2710"/>
                    <a:pt x="7057" y="2426"/>
                  </a:cubicBezTo>
                  <a:cubicBezTo>
                    <a:pt x="7057" y="2363"/>
                    <a:pt x="7057" y="2363"/>
                    <a:pt x="7026" y="2332"/>
                  </a:cubicBezTo>
                  <a:cubicBezTo>
                    <a:pt x="6742" y="1418"/>
                    <a:pt x="6144" y="725"/>
                    <a:pt x="5324" y="315"/>
                  </a:cubicBezTo>
                  <a:cubicBezTo>
                    <a:pt x="5009" y="158"/>
                    <a:pt x="4631" y="63"/>
                    <a:pt x="42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87"/>
            <p:cNvSpPr/>
            <p:nvPr/>
          </p:nvSpPr>
          <p:spPr>
            <a:xfrm>
              <a:off x="-18885400" y="3610050"/>
              <a:ext cx="35475" cy="28400"/>
            </a:xfrm>
            <a:custGeom>
              <a:avLst/>
              <a:gdLst/>
              <a:ahLst/>
              <a:cxnLst/>
              <a:rect l="l" t="t" r="r" b="b"/>
              <a:pathLst>
                <a:path w="1419" h="1136" extrusionOk="0">
                  <a:moveTo>
                    <a:pt x="694" y="1"/>
                  </a:moveTo>
                  <a:lnTo>
                    <a:pt x="1" y="1072"/>
                  </a:lnTo>
                  <a:cubicBezTo>
                    <a:pt x="221" y="1104"/>
                    <a:pt x="473" y="1135"/>
                    <a:pt x="694" y="1135"/>
                  </a:cubicBezTo>
                  <a:cubicBezTo>
                    <a:pt x="946" y="1135"/>
                    <a:pt x="1166" y="1104"/>
                    <a:pt x="1418" y="1072"/>
                  </a:cubicBez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87"/>
            <p:cNvSpPr/>
            <p:nvPr/>
          </p:nvSpPr>
          <p:spPr>
            <a:xfrm>
              <a:off x="-18994100" y="3334775"/>
              <a:ext cx="96900" cy="140625"/>
            </a:xfrm>
            <a:custGeom>
              <a:avLst/>
              <a:gdLst/>
              <a:ahLst/>
              <a:cxnLst/>
              <a:rect l="l" t="t" r="r" b="b"/>
              <a:pathLst>
                <a:path w="3876" h="5625" extrusionOk="0">
                  <a:moveTo>
                    <a:pt x="855" y="1"/>
                  </a:moveTo>
                  <a:cubicBezTo>
                    <a:pt x="804" y="1"/>
                    <a:pt x="757" y="17"/>
                    <a:pt x="725" y="48"/>
                  </a:cubicBezTo>
                  <a:cubicBezTo>
                    <a:pt x="631" y="80"/>
                    <a:pt x="568" y="143"/>
                    <a:pt x="536" y="237"/>
                  </a:cubicBezTo>
                  <a:cubicBezTo>
                    <a:pt x="1" y="1529"/>
                    <a:pt x="1" y="2978"/>
                    <a:pt x="536" y="4301"/>
                  </a:cubicBezTo>
                  <a:cubicBezTo>
                    <a:pt x="725" y="4774"/>
                    <a:pt x="1009" y="5183"/>
                    <a:pt x="1324" y="5625"/>
                  </a:cubicBezTo>
                  <a:cubicBezTo>
                    <a:pt x="1702" y="4553"/>
                    <a:pt x="2427" y="3734"/>
                    <a:pt x="3372" y="3262"/>
                  </a:cubicBezTo>
                  <a:cubicBezTo>
                    <a:pt x="3529" y="3199"/>
                    <a:pt x="3718" y="3104"/>
                    <a:pt x="3876" y="3073"/>
                  </a:cubicBezTo>
                  <a:cubicBezTo>
                    <a:pt x="3876" y="3041"/>
                    <a:pt x="3844" y="2947"/>
                    <a:pt x="3844" y="2915"/>
                  </a:cubicBezTo>
                  <a:cubicBezTo>
                    <a:pt x="3277" y="1623"/>
                    <a:pt x="2301" y="584"/>
                    <a:pt x="1009" y="48"/>
                  </a:cubicBezTo>
                  <a:cubicBezTo>
                    <a:pt x="962" y="17"/>
                    <a:pt x="907" y="1"/>
                    <a:pt x="8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87"/>
            <p:cNvSpPr/>
            <p:nvPr/>
          </p:nvSpPr>
          <p:spPr>
            <a:xfrm>
              <a:off x="-18838150" y="3334775"/>
              <a:ext cx="96125" cy="139850"/>
            </a:xfrm>
            <a:custGeom>
              <a:avLst/>
              <a:gdLst/>
              <a:ahLst/>
              <a:cxnLst/>
              <a:rect l="l" t="t" r="r" b="b"/>
              <a:pathLst>
                <a:path w="3845" h="5594" extrusionOk="0">
                  <a:moveTo>
                    <a:pt x="3010" y="1"/>
                  </a:moveTo>
                  <a:cubicBezTo>
                    <a:pt x="2962" y="1"/>
                    <a:pt x="2915" y="17"/>
                    <a:pt x="2868" y="48"/>
                  </a:cubicBezTo>
                  <a:cubicBezTo>
                    <a:pt x="1576" y="584"/>
                    <a:pt x="536" y="1623"/>
                    <a:pt x="32" y="2915"/>
                  </a:cubicBezTo>
                  <a:cubicBezTo>
                    <a:pt x="1" y="2947"/>
                    <a:pt x="1" y="3041"/>
                    <a:pt x="1" y="3073"/>
                  </a:cubicBezTo>
                  <a:cubicBezTo>
                    <a:pt x="190" y="3104"/>
                    <a:pt x="347" y="3167"/>
                    <a:pt x="568" y="3262"/>
                  </a:cubicBezTo>
                  <a:cubicBezTo>
                    <a:pt x="1513" y="3703"/>
                    <a:pt x="2206" y="4553"/>
                    <a:pt x="2553" y="5593"/>
                  </a:cubicBezTo>
                  <a:cubicBezTo>
                    <a:pt x="2868" y="5183"/>
                    <a:pt x="3151" y="4742"/>
                    <a:pt x="3340" y="4238"/>
                  </a:cubicBezTo>
                  <a:cubicBezTo>
                    <a:pt x="3813" y="3041"/>
                    <a:pt x="3844" y="1497"/>
                    <a:pt x="3340" y="237"/>
                  </a:cubicBezTo>
                  <a:cubicBezTo>
                    <a:pt x="3309" y="143"/>
                    <a:pt x="3214" y="80"/>
                    <a:pt x="3151" y="48"/>
                  </a:cubicBezTo>
                  <a:cubicBezTo>
                    <a:pt x="3104" y="17"/>
                    <a:pt x="3057" y="1"/>
                    <a:pt x="3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6" name="Google Shape;10156;p87"/>
          <p:cNvGrpSpPr/>
          <p:nvPr/>
        </p:nvGrpSpPr>
        <p:grpSpPr>
          <a:xfrm>
            <a:off x="4125445" y="2244743"/>
            <a:ext cx="343404" cy="446998"/>
            <a:chOff x="-18983850" y="3710075"/>
            <a:chExt cx="232375" cy="302475"/>
          </a:xfrm>
        </p:grpSpPr>
        <p:sp>
          <p:nvSpPr>
            <p:cNvPr id="10157" name="Google Shape;10157;p87"/>
            <p:cNvSpPr/>
            <p:nvPr/>
          </p:nvSpPr>
          <p:spPr>
            <a:xfrm>
              <a:off x="-18840500" y="3874700"/>
              <a:ext cx="89025" cy="119750"/>
            </a:xfrm>
            <a:custGeom>
              <a:avLst/>
              <a:gdLst/>
              <a:ahLst/>
              <a:cxnLst/>
              <a:rect l="l" t="t" r="r" b="b"/>
              <a:pathLst>
                <a:path w="3561" h="4790" extrusionOk="0">
                  <a:moveTo>
                    <a:pt x="2300" y="0"/>
                  </a:moveTo>
                  <a:cubicBezTo>
                    <a:pt x="1796" y="883"/>
                    <a:pt x="945" y="1513"/>
                    <a:pt x="0" y="1796"/>
                  </a:cubicBezTo>
                  <a:lnTo>
                    <a:pt x="0" y="1954"/>
                  </a:lnTo>
                  <a:cubicBezTo>
                    <a:pt x="0" y="3529"/>
                    <a:pt x="1324" y="4789"/>
                    <a:pt x="2836" y="4789"/>
                  </a:cubicBezTo>
                  <a:lnTo>
                    <a:pt x="3560" y="4789"/>
                  </a:lnTo>
                  <a:lnTo>
                    <a:pt x="3560" y="4033"/>
                  </a:lnTo>
                  <a:cubicBezTo>
                    <a:pt x="3434" y="4065"/>
                    <a:pt x="3308" y="4065"/>
                    <a:pt x="3214" y="4065"/>
                  </a:cubicBezTo>
                  <a:cubicBezTo>
                    <a:pt x="2993" y="4065"/>
                    <a:pt x="2836" y="4033"/>
                    <a:pt x="2773" y="4033"/>
                  </a:cubicBezTo>
                  <a:cubicBezTo>
                    <a:pt x="1985" y="3844"/>
                    <a:pt x="1418" y="3119"/>
                    <a:pt x="1418" y="2300"/>
                  </a:cubicBezTo>
                  <a:cubicBezTo>
                    <a:pt x="1387" y="2143"/>
                    <a:pt x="1544" y="1985"/>
                    <a:pt x="1733" y="1985"/>
                  </a:cubicBezTo>
                  <a:cubicBezTo>
                    <a:pt x="1954" y="1985"/>
                    <a:pt x="2111" y="2143"/>
                    <a:pt x="2111" y="2332"/>
                  </a:cubicBezTo>
                  <a:cubicBezTo>
                    <a:pt x="2111" y="2804"/>
                    <a:pt x="2426" y="3245"/>
                    <a:pt x="2930" y="3371"/>
                  </a:cubicBezTo>
                  <a:cubicBezTo>
                    <a:pt x="3000" y="3383"/>
                    <a:pt x="3069" y="3390"/>
                    <a:pt x="3141" y="3390"/>
                  </a:cubicBezTo>
                  <a:cubicBezTo>
                    <a:pt x="3266" y="3390"/>
                    <a:pt x="3401" y="3368"/>
                    <a:pt x="3560" y="3308"/>
                  </a:cubicBezTo>
                  <a:lnTo>
                    <a:pt x="3560" y="1954"/>
                  </a:lnTo>
                  <a:cubicBezTo>
                    <a:pt x="3560" y="1072"/>
                    <a:pt x="3056" y="316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87"/>
            <p:cNvSpPr/>
            <p:nvPr/>
          </p:nvSpPr>
          <p:spPr>
            <a:xfrm>
              <a:off x="-18983850" y="3901475"/>
              <a:ext cx="208750" cy="111075"/>
            </a:xfrm>
            <a:custGeom>
              <a:avLst/>
              <a:gdLst/>
              <a:ahLst/>
              <a:cxnLst/>
              <a:rect l="l" t="t" r="r" b="b"/>
              <a:pathLst>
                <a:path w="8350" h="4443" extrusionOk="0">
                  <a:moveTo>
                    <a:pt x="2111" y="1"/>
                  </a:moveTo>
                  <a:lnTo>
                    <a:pt x="2111" y="1261"/>
                  </a:lnTo>
                  <a:cubicBezTo>
                    <a:pt x="2111" y="2300"/>
                    <a:pt x="2584" y="3151"/>
                    <a:pt x="3340" y="3750"/>
                  </a:cubicBezTo>
                  <a:lnTo>
                    <a:pt x="2017" y="3750"/>
                  </a:lnTo>
                  <a:lnTo>
                    <a:pt x="1387" y="2521"/>
                  </a:lnTo>
                  <a:cubicBezTo>
                    <a:pt x="1317" y="2404"/>
                    <a:pt x="1177" y="2339"/>
                    <a:pt x="1046" y="2339"/>
                  </a:cubicBezTo>
                  <a:cubicBezTo>
                    <a:pt x="1000" y="2339"/>
                    <a:pt x="955" y="2347"/>
                    <a:pt x="914" y="2363"/>
                  </a:cubicBezTo>
                  <a:cubicBezTo>
                    <a:pt x="757" y="2458"/>
                    <a:pt x="662" y="2679"/>
                    <a:pt x="757" y="2836"/>
                  </a:cubicBezTo>
                  <a:lnTo>
                    <a:pt x="1229" y="3750"/>
                  </a:lnTo>
                  <a:lnTo>
                    <a:pt x="347" y="3750"/>
                  </a:lnTo>
                  <a:cubicBezTo>
                    <a:pt x="158" y="3750"/>
                    <a:pt x="0" y="3907"/>
                    <a:pt x="0" y="4096"/>
                  </a:cubicBezTo>
                  <a:cubicBezTo>
                    <a:pt x="0" y="4285"/>
                    <a:pt x="158" y="4443"/>
                    <a:pt x="347" y="4443"/>
                  </a:cubicBezTo>
                  <a:lnTo>
                    <a:pt x="8223" y="4443"/>
                  </a:lnTo>
                  <a:cubicBezTo>
                    <a:pt x="8255" y="4443"/>
                    <a:pt x="8318" y="4443"/>
                    <a:pt x="8349" y="4411"/>
                  </a:cubicBezTo>
                  <a:cubicBezTo>
                    <a:pt x="6459" y="4348"/>
                    <a:pt x="5010" y="2805"/>
                    <a:pt x="5010" y="914"/>
                  </a:cubicBezTo>
                  <a:lnTo>
                    <a:pt x="4632" y="914"/>
                  </a:lnTo>
                  <a:cubicBezTo>
                    <a:pt x="3970" y="914"/>
                    <a:pt x="3340" y="757"/>
                    <a:pt x="2741" y="442"/>
                  </a:cubicBezTo>
                  <a:cubicBezTo>
                    <a:pt x="2521" y="316"/>
                    <a:pt x="2332" y="158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87"/>
            <p:cNvSpPr/>
            <p:nvPr/>
          </p:nvSpPr>
          <p:spPr>
            <a:xfrm>
              <a:off x="-18947625" y="3710075"/>
              <a:ext cx="159925" cy="67775"/>
            </a:xfrm>
            <a:custGeom>
              <a:avLst/>
              <a:gdLst/>
              <a:ahLst/>
              <a:cxnLst/>
              <a:rect l="l" t="t" r="r" b="b"/>
              <a:pathLst>
                <a:path w="6397" h="2711" extrusionOk="0">
                  <a:moveTo>
                    <a:pt x="1765" y="1"/>
                  </a:moveTo>
                  <a:cubicBezTo>
                    <a:pt x="788" y="1"/>
                    <a:pt x="1" y="789"/>
                    <a:pt x="1" y="1765"/>
                  </a:cubicBezTo>
                  <a:lnTo>
                    <a:pt x="1" y="2301"/>
                  </a:lnTo>
                  <a:cubicBezTo>
                    <a:pt x="410" y="1954"/>
                    <a:pt x="883" y="1765"/>
                    <a:pt x="1450" y="1765"/>
                  </a:cubicBezTo>
                  <a:cubicBezTo>
                    <a:pt x="2175" y="1765"/>
                    <a:pt x="2805" y="2143"/>
                    <a:pt x="3183" y="2710"/>
                  </a:cubicBezTo>
                  <a:cubicBezTo>
                    <a:pt x="3592" y="2112"/>
                    <a:pt x="4222" y="1765"/>
                    <a:pt x="4978" y="1765"/>
                  </a:cubicBezTo>
                  <a:cubicBezTo>
                    <a:pt x="5514" y="1765"/>
                    <a:pt x="5987" y="1954"/>
                    <a:pt x="6396" y="2301"/>
                  </a:cubicBezTo>
                  <a:lnTo>
                    <a:pt x="6396" y="1765"/>
                  </a:lnTo>
                  <a:cubicBezTo>
                    <a:pt x="6396" y="789"/>
                    <a:pt x="5609" y="1"/>
                    <a:pt x="4600" y="1"/>
                  </a:cubicBezTo>
                  <a:cubicBezTo>
                    <a:pt x="4411" y="1"/>
                    <a:pt x="4254" y="158"/>
                    <a:pt x="4254" y="348"/>
                  </a:cubicBezTo>
                  <a:cubicBezTo>
                    <a:pt x="4254" y="537"/>
                    <a:pt x="4096" y="694"/>
                    <a:pt x="3907" y="694"/>
                  </a:cubicBezTo>
                  <a:lnTo>
                    <a:pt x="2490" y="694"/>
                  </a:lnTo>
                  <a:cubicBezTo>
                    <a:pt x="2301" y="694"/>
                    <a:pt x="2143" y="537"/>
                    <a:pt x="2143" y="348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87"/>
            <p:cNvSpPr/>
            <p:nvPr/>
          </p:nvSpPr>
          <p:spPr>
            <a:xfrm>
              <a:off x="-18949200" y="3773100"/>
              <a:ext cx="159125" cy="133925"/>
            </a:xfrm>
            <a:custGeom>
              <a:avLst/>
              <a:gdLst/>
              <a:ahLst/>
              <a:cxnLst/>
              <a:rect l="l" t="t" r="r" b="b"/>
              <a:pathLst>
                <a:path w="6365" h="5357" extrusionOk="0">
                  <a:moveTo>
                    <a:pt x="1828" y="1040"/>
                  </a:moveTo>
                  <a:cubicBezTo>
                    <a:pt x="2048" y="1040"/>
                    <a:pt x="2206" y="1198"/>
                    <a:pt x="2206" y="1387"/>
                  </a:cubicBezTo>
                  <a:cubicBezTo>
                    <a:pt x="2206" y="1607"/>
                    <a:pt x="2048" y="1765"/>
                    <a:pt x="1828" y="1765"/>
                  </a:cubicBezTo>
                  <a:cubicBezTo>
                    <a:pt x="1639" y="1765"/>
                    <a:pt x="1481" y="1607"/>
                    <a:pt x="1481" y="1387"/>
                  </a:cubicBezTo>
                  <a:cubicBezTo>
                    <a:pt x="1481" y="1198"/>
                    <a:pt x="1639" y="1040"/>
                    <a:pt x="1828" y="1040"/>
                  </a:cubicBezTo>
                  <a:close/>
                  <a:moveTo>
                    <a:pt x="4663" y="1040"/>
                  </a:moveTo>
                  <a:cubicBezTo>
                    <a:pt x="4884" y="1040"/>
                    <a:pt x="5041" y="1198"/>
                    <a:pt x="5041" y="1387"/>
                  </a:cubicBezTo>
                  <a:cubicBezTo>
                    <a:pt x="5041" y="1607"/>
                    <a:pt x="4884" y="1765"/>
                    <a:pt x="4663" y="1765"/>
                  </a:cubicBezTo>
                  <a:cubicBezTo>
                    <a:pt x="4474" y="1765"/>
                    <a:pt x="4317" y="1607"/>
                    <a:pt x="4317" y="1387"/>
                  </a:cubicBezTo>
                  <a:cubicBezTo>
                    <a:pt x="4317" y="1198"/>
                    <a:pt x="4474" y="1040"/>
                    <a:pt x="4663" y="1040"/>
                  </a:cubicBezTo>
                  <a:close/>
                  <a:moveTo>
                    <a:pt x="2887" y="2126"/>
                  </a:moveTo>
                  <a:cubicBezTo>
                    <a:pt x="3056" y="2126"/>
                    <a:pt x="3188" y="2239"/>
                    <a:pt x="3214" y="2395"/>
                  </a:cubicBezTo>
                  <a:cubicBezTo>
                    <a:pt x="3297" y="2230"/>
                    <a:pt x="3451" y="2137"/>
                    <a:pt x="3594" y="2137"/>
                  </a:cubicBezTo>
                  <a:cubicBezTo>
                    <a:pt x="3615" y="2137"/>
                    <a:pt x="3635" y="2139"/>
                    <a:pt x="3655" y="2143"/>
                  </a:cubicBezTo>
                  <a:cubicBezTo>
                    <a:pt x="3844" y="2237"/>
                    <a:pt x="3939" y="2426"/>
                    <a:pt x="3876" y="2584"/>
                  </a:cubicBezTo>
                  <a:lnTo>
                    <a:pt x="3529" y="3655"/>
                  </a:lnTo>
                  <a:cubicBezTo>
                    <a:pt x="3498" y="3812"/>
                    <a:pt x="3340" y="3875"/>
                    <a:pt x="3183" y="3875"/>
                  </a:cubicBezTo>
                  <a:cubicBezTo>
                    <a:pt x="3025" y="3875"/>
                    <a:pt x="2899" y="3812"/>
                    <a:pt x="2836" y="3655"/>
                  </a:cubicBezTo>
                  <a:lnTo>
                    <a:pt x="2458" y="2584"/>
                  </a:lnTo>
                  <a:cubicBezTo>
                    <a:pt x="2521" y="2426"/>
                    <a:pt x="2584" y="2237"/>
                    <a:pt x="2773" y="2143"/>
                  </a:cubicBezTo>
                  <a:cubicBezTo>
                    <a:pt x="2812" y="2132"/>
                    <a:pt x="2850" y="2126"/>
                    <a:pt x="2887" y="2126"/>
                  </a:cubicBezTo>
                  <a:close/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481"/>
                  </a:lnTo>
                  <a:lnTo>
                    <a:pt x="1" y="2111"/>
                  </a:lnTo>
                  <a:cubicBezTo>
                    <a:pt x="1" y="2269"/>
                    <a:pt x="1" y="2458"/>
                    <a:pt x="32" y="2615"/>
                  </a:cubicBezTo>
                  <a:cubicBezTo>
                    <a:pt x="95" y="2678"/>
                    <a:pt x="95" y="2741"/>
                    <a:pt x="95" y="2773"/>
                  </a:cubicBezTo>
                  <a:cubicBezTo>
                    <a:pt x="158" y="2899"/>
                    <a:pt x="158" y="3025"/>
                    <a:pt x="190" y="3151"/>
                  </a:cubicBezTo>
                  <a:cubicBezTo>
                    <a:pt x="190" y="3182"/>
                    <a:pt x="221" y="3214"/>
                    <a:pt x="221" y="3245"/>
                  </a:cubicBezTo>
                  <a:cubicBezTo>
                    <a:pt x="253" y="3371"/>
                    <a:pt x="347" y="3529"/>
                    <a:pt x="379" y="3655"/>
                  </a:cubicBezTo>
                  <a:cubicBezTo>
                    <a:pt x="379" y="3686"/>
                    <a:pt x="410" y="3686"/>
                    <a:pt x="410" y="3718"/>
                  </a:cubicBezTo>
                  <a:cubicBezTo>
                    <a:pt x="505" y="3875"/>
                    <a:pt x="631" y="4033"/>
                    <a:pt x="694" y="4159"/>
                  </a:cubicBezTo>
                  <a:cubicBezTo>
                    <a:pt x="977" y="4474"/>
                    <a:pt x="1292" y="4758"/>
                    <a:pt x="1639" y="4947"/>
                  </a:cubicBezTo>
                  <a:cubicBezTo>
                    <a:pt x="2111" y="5230"/>
                    <a:pt x="2647" y="5356"/>
                    <a:pt x="3183" y="5356"/>
                  </a:cubicBezTo>
                  <a:cubicBezTo>
                    <a:pt x="4285" y="5356"/>
                    <a:pt x="5262" y="4789"/>
                    <a:pt x="5829" y="3938"/>
                  </a:cubicBezTo>
                  <a:cubicBezTo>
                    <a:pt x="5829" y="3938"/>
                    <a:pt x="5829" y="3875"/>
                    <a:pt x="5861" y="3875"/>
                  </a:cubicBezTo>
                  <a:cubicBezTo>
                    <a:pt x="5955" y="3718"/>
                    <a:pt x="6018" y="3623"/>
                    <a:pt x="6081" y="3434"/>
                  </a:cubicBezTo>
                  <a:cubicBezTo>
                    <a:pt x="6144" y="3403"/>
                    <a:pt x="6144" y="3340"/>
                    <a:pt x="6176" y="3277"/>
                  </a:cubicBezTo>
                  <a:cubicBezTo>
                    <a:pt x="6207" y="3182"/>
                    <a:pt x="6270" y="3025"/>
                    <a:pt x="6302" y="2899"/>
                  </a:cubicBezTo>
                  <a:cubicBezTo>
                    <a:pt x="6302" y="2867"/>
                    <a:pt x="6333" y="2773"/>
                    <a:pt x="6333" y="2741"/>
                  </a:cubicBezTo>
                  <a:cubicBezTo>
                    <a:pt x="6365" y="2552"/>
                    <a:pt x="6365" y="2363"/>
                    <a:pt x="6365" y="2143"/>
                  </a:cubicBezTo>
                  <a:lnTo>
                    <a:pt x="6365" y="1292"/>
                  </a:lnTo>
                  <a:cubicBezTo>
                    <a:pt x="6302" y="567"/>
                    <a:pt x="5703" y="0"/>
                    <a:pt x="4947" y="0"/>
                  </a:cubicBezTo>
                  <a:cubicBezTo>
                    <a:pt x="4159" y="0"/>
                    <a:pt x="3529" y="630"/>
                    <a:pt x="3529" y="1418"/>
                  </a:cubicBezTo>
                  <a:cubicBezTo>
                    <a:pt x="3529" y="1607"/>
                    <a:pt x="3372" y="1765"/>
                    <a:pt x="3183" y="1765"/>
                  </a:cubicBezTo>
                  <a:cubicBezTo>
                    <a:pt x="2994" y="1765"/>
                    <a:pt x="2836" y="1607"/>
                    <a:pt x="2836" y="1418"/>
                  </a:cubicBezTo>
                  <a:cubicBezTo>
                    <a:pt x="2836" y="630"/>
                    <a:pt x="220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1" name="Google Shape;10161;p87"/>
          <p:cNvGrpSpPr/>
          <p:nvPr/>
        </p:nvGrpSpPr>
        <p:grpSpPr>
          <a:xfrm>
            <a:off x="4071911" y="2797422"/>
            <a:ext cx="450470" cy="448180"/>
            <a:chOff x="-19020075" y="4084200"/>
            <a:chExt cx="304825" cy="303275"/>
          </a:xfrm>
        </p:grpSpPr>
        <p:sp>
          <p:nvSpPr>
            <p:cNvPr id="10162" name="Google Shape;10162;p87"/>
            <p:cNvSpPr/>
            <p:nvPr/>
          </p:nvSpPr>
          <p:spPr>
            <a:xfrm>
              <a:off x="-18962575" y="4274800"/>
              <a:ext cx="103975" cy="94550"/>
            </a:xfrm>
            <a:custGeom>
              <a:avLst/>
              <a:gdLst/>
              <a:ahLst/>
              <a:cxnLst/>
              <a:rect l="l" t="t" r="r" b="b"/>
              <a:pathLst>
                <a:path w="4159" h="3782" extrusionOk="0">
                  <a:moveTo>
                    <a:pt x="3403" y="1"/>
                  </a:moveTo>
                  <a:cubicBezTo>
                    <a:pt x="3151" y="1356"/>
                    <a:pt x="1985" y="2364"/>
                    <a:pt x="599" y="2364"/>
                  </a:cubicBezTo>
                  <a:cubicBezTo>
                    <a:pt x="410" y="2364"/>
                    <a:pt x="221" y="2332"/>
                    <a:pt x="0" y="2301"/>
                  </a:cubicBezTo>
                  <a:lnTo>
                    <a:pt x="0" y="2301"/>
                  </a:lnTo>
                  <a:cubicBezTo>
                    <a:pt x="284" y="3151"/>
                    <a:pt x="1071" y="3781"/>
                    <a:pt x="2048" y="3781"/>
                  </a:cubicBezTo>
                  <a:cubicBezTo>
                    <a:pt x="3214" y="3781"/>
                    <a:pt x="4159" y="2836"/>
                    <a:pt x="4159" y="1671"/>
                  </a:cubicBezTo>
                  <a:cubicBezTo>
                    <a:pt x="4159" y="978"/>
                    <a:pt x="3875" y="410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87"/>
            <p:cNvSpPr/>
            <p:nvPr/>
          </p:nvSpPr>
          <p:spPr>
            <a:xfrm>
              <a:off x="-18883025" y="4281900"/>
              <a:ext cx="78000" cy="105575"/>
            </a:xfrm>
            <a:custGeom>
              <a:avLst/>
              <a:gdLst/>
              <a:ahLst/>
              <a:cxnLst/>
              <a:rect l="l" t="t" r="r" b="b"/>
              <a:pathLst>
                <a:path w="3120" h="4223" extrusionOk="0">
                  <a:moveTo>
                    <a:pt x="1323" y="0"/>
                  </a:moveTo>
                  <a:lnTo>
                    <a:pt x="1323" y="0"/>
                  </a:lnTo>
                  <a:cubicBezTo>
                    <a:pt x="1544" y="442"/>
                    <a:pt x="1670" y="914"/>
                    <a:pt x="1670" y="1387"/>
                  </a:cubicBezTo>
                  <a:cubicBezTo>
                    <a:pt x="1670" y="2552"/>
                    <a:pt x="977" y="3529"/>
                    <a:pt x="0" y="3970"/>
                  </a:cubicBezTo>
                  <a:cubicBezTo>
                    <a:pt x="284" y="4128"/>
                    <a:pt x="599" y="4222"/>
                    <a:pt x="977" y="4222"/>
                  </a:cubicBezTo>
                  <a:cubicBezTo>
                    <a:pt x="2142" y="4222"/>
                    <a:pt x="3088" y="3277"/>
                    <a:pt x="3088" y="2080"/>
                  </a:cubicBezTo>
                  <a:cubicBezTo>
                    <a:pt x="3119" y="1072"/>
                    <a:pt x="2331" y="189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87"/>
            <p:cNvSpPr/>
            <p:nvPr/>
          </p:nvSpPr>
          <p:spPr>
            <a:xfrm>
              <a:off x="-18809000" y="4281100"/>
              <a:ext cx="57525" cy="88250"/>
            </a:xfrm>
            <a:custGeom>
              <a:avLst/>
              <a:gdLst/>
              <a:ahLst/>
              <a:cxnLst/>
              <a:rect l="l" t="t" r="r" b="b"/>
              <a:pathLst>
                <a:path w="2301" h="3530" extrusionOk="0">
                  <a:moveTo>
                    <a:pt x="536" y="1"/>
                  </a:moveTo>
                  <a:cubicBezTo>
                    <a:pt x="316" y="1"/>
                    <a:pt x="158" y="32"/>
                    <a:pt x="1" y="64"/>
                  </a:cubicBezTo>
                  <a:cubicBezTo>
                    <a:pt x="568" y="568"/>
                    <a:pt x="883" y="1324"/>
                    <a:pt x="883" y="2112"/>
                  </a:cubicBezTo>
                  <a:cubicBezTo>
                    <a:pt x="883" y="2616"/>
                    <a:pt x="725" y="3088"/>
                    <a:pt x="473" y="3529"/>
                  </a:cubicBezTo>
                  <a:lnTo>
                    <a:pt x="536" y="3529"/>
                  </a:lnTo>
                  <a:cubicBezTo>
                    <a:pt x="1513" y="3529"/>
                    <a:pt x="2300" y="2742"/>
                    <a:pt x="2300" y="1765"/>
                  </a:cubicBezTo>
                  <a:cubicBezTo>
                    <a:pt x="2300" y="820"/>
                    <a:pt x="1513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87"/>
            <p:cNvSpPr/>
            <p:nvPr/>
          </p:nvSpPr>
          <p:spPr>
            <a:xfrm>
              <a:off x="-18770400" y="4263000"/>
              <a:ext cx="55150" cy="66975"/>
            </a:xfrm>
            <a:custGeom>
              <a:avLst/>
              <a:gdLst/>
              <a:ahLst/>
              <a:cxnLst/>
              <a:rect l="l" t="t" r="r" b="b"/>
              <a:pathLst>
                <a:path w="2206" h="2679" extrusionOk="0">
                  <a:moveTo>
                    <a:pt x="756" y="0"/>
                  </a:moveTo>
                  <a:cubicBezTo>
                    <a:pt x="473" y="0"/>
                    <a:pt x="189" y="95"/>
                    <a:pt x="0" y="252"/>
                  </a:cubicBezTo>
                  <a:cubicBezTo>
                    <a:pt x="882" y="630"/>
                    <a:pt x="1450" y="1513"/>
                    <a:pt x="1450" y="2521"/>
                  </a:cubicBezTo>
                  <a:lnTo>
                    <a:pt x="1450" y="2678"/>
                  </a:lnTo>
                  <a:cubicBezTo>
                    <a:pt x="1891" y="2458"/>
                    <a:pt x="2206" y="1985"/>
                    <a:pt x="2206" y="1450"/>
                  </a:cubicBezTo>
                  <a:cubicBezTo>
                    <a:pt x="2174" y="662"/>
                    <a:pt x="1544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87"/>
            <p:cNvSpPr/>
            <p:nvPr/>
          </p:nvSpPr>
          <p:spPr>
            <a:xfrm>
              <a:off x="-18768050" y="4227550"/>
              <a:ext cx="52025" cy="31525"/>
            </a:xfrm>
            <a:custGeom>
              <a:avLst/>
              <a:gdLst/>
              <a:ahLst/>
              <a:cxnLst/>
              <a:rect l="l" t="t" r="r" b="b"/>
              <a:pathLst>
                <a:path w="2081" h="1261" extrusionOk="0">
                  <a:moveTo>
                    <a:pt x="1009" y="1"/>
                  </a:moveTo>
                  <a:cubicBezTo>
                    <a:pt x="505" y="1"/>
                    <a:pt x="64" y="347"/>
                    <a:pt x="1" y="820"/>
                  </a:cubicBezTo>
                  <a:cubicBezTo>
                    <a:pt x="221" y="757"/>
                    <a:pt x="410" y="725"/>
                    <a:pt x="662" y="725"/>
                  </a:cubicBezTo>
                  <a:cubicBezTo>
                    <a:pt x="1198" y="725"/>
                    <a:pt x="1671" y="946"/>
                    <a:pt x="2080" y="1261"/>
                  </a:cubicBezTo>
                  <a:lnTo>
                    <a:pt x="2080" y="1072"/>
                  </a:lnTo>
                  <a:cubicBezTo>
                    <a:pt x="2080" y="473"/>
                    <a:pt x="1608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87"/>
            <p:cNvSpPr/>
            <p:nvPr/>
          </p:nvSpPr>
          <p:spPr>
            <a:xfrm>
              <a:off x="-19000400" y="4262200"/>
              <a:ext cx="106350" cy="52800"/>
            </a:xfrm>
            <a:custGeom>
              <a:avLst/>
              <a:gdLst/>
              <a:ahLst/>
              <a:cxnLst/>
              <a:rect l="l" t="t" r="r" b="b"/>
              <a:pathLst>
                <a:path w="4254" h="2112" extrusionOk="0">
                  <a:moveTo>
                    <a:pt x="1" y="1"/>
                  </a:moveTo>
                  <a:cubicBezTo>
                    <a:pt x="1" y="1167"/>
                    <a:pt x="946" y="2112"/>
                    <a:pt x="2112" y="2112"/>
                  </a:cubicBezTo>
                  <a:cubicBezTo>
                    <a:pt x="3309" y="2112"/>
                    <a:pt x="4254" y="1230"/>
                    <a:pt x="4254" y="32"/>
                  </a:cubicBezTo>
                  <a:lnTo>
                    <a:pt x="4254" y="32"/>
                  </a:lnTo>
                  <a:cubicBezTo>
                    <a:pt x="3655" y="473"/>
                    <a:pt x="2899" y="757"/>
                    <a:pt x="2112" y="757"/>
                  </a:cubicBezTo>
                  <a:cubicBezTo>
                    <a:pt x="1324" y="757"/>
                    <a:pt x="568" y="47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87"/>
            <p:cNvSpPr/>
            <p:nvPr/>
          </p:nvSpPr>
          <p:spPr>
            <a:xfrm>
              <a:off x="-18912175" y="417320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78" y="1"/>
                  </a:moveTo>
                  <a:cubicBezTo>
                    <a:pt x="189" y="1"/>
                    <a:pt x="0" y="284"/>
                    <a:pt x="0" y="725"/>
                  </a:cubicBezTo>
                  <a:cubicBezTo>
                    <a:pt x="0" y="1166"/>
                    <a:pt x="189" y="1418"/>
                    <a:pt x="378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87"/>
            <p:cNvSpPr/>
            <p:nvPr/>
          </p:nvSpPr>
          <p:spPr>
            <a:xfrm>
              <a:off x="-19001975" y="4173200"/>
              <a:ext cx="18150" cy="35475"/>
            </a:xfrm>
            <a:custGeom>
              <a:avLst/>
              <a:gdLst/>
              <a:ahLst/>
              <a:cxnLst/>
              <a:rect l="l" t="t" r="r" b="b"/>
              <a:pathLst>
                <a:path w="726" h="1419" extrusionOk="0">
                  <a:moveTo>
                    <a:pt x="379" y="1"/>
                  </a:moveTo>
                  <a:cubicBezTo>
                    <a:pt x="221" y="1"/>
                    <a:pt x="1" y="284"/>
                    <a:pt x="1" y="725"/>
                  </a:cubicBezTo>
                  <a:cubicBezTo>
                    <a:pt x="1" y="1166"/>
                    <a:pt x="221" y="1418"/>
                    <a:pt x="379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87"/>
            <p:cNvSpPr/>
            <p:nvPr/>
          </p:nvSpPr>
          <p:spPr>
            <a:xfrm>
              <a:off x="-19020075" y="4084200"/>
              <a:ext cx="143375" cy="178025"/>
            </a:xfrm>
            <a:custGeom>
              <a:avLst/>
              <a:gdLst/>
              <a:ahLst/>
              <a:cxnLst/>
              <a:rect l="l" t="t" r="r" b="b"/>
              <a:pathLst>
                <a:path w="5735" h="7121" extrusionOk="0">
                  <a:moveTo>
                    <a:pt x="1418" y="1"/>
                  </a:moveTo>
                  <a:cubicBezTo>
                    <a:pt x="630" y="1"/>
                    <a:pt x="0" y="662"/>
                    <a:pt x="0" y="1450"/>
                  </a:cubicBezTo>
                  <a:cubicBezTo>
                    <a:pt x="0" y="1923"/>
                    <a:pt x="221" y="2301"/>
                    <a:pt x="567" y="2584"/>
                  </a:cubicBezTo>
                  <a:cubicBezTo>
                    <a:pt x="315" y="2962"/>
                    <a:pt x="95" y="3435"/>
                    <a:pt x="32" y="3907"/>
                  </a:cubicBezTo>
                  <a:cubicBezTo>
                    <a:pt x="158" y="3277"/>
                    <a:pt x="536" y="2868"/>
                    <a:pt x="1040" y="2868"/>
                  </a:cubicBezTo>
                  <a:cubicBezTo>
                    <a:pt x="1638" y="2868"/>
                    <a:pt x="2111" y="3498"/>
                    <a:pt x="2111" y="4285"/>
                  </a:cubicBezTo>
                  <a:cubicBezTo>
                    <a:pt x="2111" y="5073"/>
                    <a:pt x="1638" y="5703"/>
                    <a:pt x="1040" y="5703"/>
                  </a:cubicBezTo>
                  <a:cubicBezTo>
                    <a:pt x="567" y="5703"/>
                    <a:pt x="158" y="5262"/>
                    <a:pt x="32" y="4632"/>
                  </a:cubicBezTo>
                  <a:lnTo>
                    <a:pt x="32" y="4632"/>
                  </a:lnTo>
                  <a:cubicBezTo>
                    <a:pt x="189" y="6050"/>
                    <a:pt x="1418" y="7121"/>
                    <a:pt x="2867" y="7121"/>
                  </a:cubicBezTo>
                  <a:cubicBezTo>
                    <a:pt x="4316" y="7121"/>
                    <a:pt x="5514" y="6018"/>
                    <a:pt x="5703" y="4632"/>
                  </a:cubicBezTo>
                  <a:lnTo>
                    <a:pt x="5703" y="4632"/>
                  </a:lnTo>
                  <a:cubicBezTo>
                    <a:pt x="5577" y="5262"/>
                    <a:pt x="5199" y="5703"/>
                    <a:pt x="4694" y="5703"/>
                  </a:cubicBezTo>
                  <a:cubicBezTo>
                    <a:pt x="4096" y="5703"/>
                    <a:pt x="3623" y="5073"/>
                    <a:pt x="3623" y="4285"/>
                  </a:cubicBezTo>
                  <a:cubicBezTo>
                    <a:pt x="3623" y="3498"/>
                    <a:pt x="4096" y="2868"/>
                    <a:pt x="4694" y="2868"/>
                  </a:cubicBezTo>
                  <a:cubicBezTo>
                    <a:pt x="5199" y="2868"/>
                    <a:pt x="5577" y="3277"/>
                    <a:pt x="5703" y="3907"/>
                  </a:cubicBezTo>
                  <a:cubicBezTo>
                    <a:pt x="5608" y="3403"/>
                    <a:pt x="5419" y="2962"/>
                    <a:pt x="5136" y="2584"/>
                  </a:cubicBezTo>
                  <a:cubicBezTo>
                    <a:pt x="5514" y="2301"/>
                    <a:pt x="5734" y="1923"/>
                    <a:pt x="5734" y="1450"/>
                  </a:cubicBezTo>
                  <a:cubicBezTo>
                    <a:pt x="5734" y="662"/>
                    <a:pt x="5104" y="1"/>
                    <a:pt x="4316" y="1"/>
                  </a:cubicBezTo>
                  <a:cubicBezTo>
                    <a:pt x="4127" y="1"/>
                    <a:pt x="3970" y="127"/>
                    <a:pt x="3970" y="347"/>
                  </a:cubicBezTo>
                  <a:cubicBezTo>
                    <a:pt x="3970" y="536"/>
                    <a:pt x="4127" y="694"/>
                    <a:pt x="4316" y="694"/>
                  </a:cubicBezTo>
                  <a:cubicBezTo>
                    <a:pt x="4726" y="694"/>
                    <a:pt x="5041" y="1040"/>
                    <a:pt x="5041" y="1450"/>
                  </a:cubicBezTo>
                  <a:cubicBezTo>
                    <a:pt x="5041" y="1702"/>
                    <a:pt x="4883" y="1954"/>
                    <a:pt x="4631" y="2080"/>
                  </a:cubicBezTo>
                  <a:cubicBezTo>
                    <a:pt x="4159" y="1670"/>
                    <a:pt x="3529" y="1450"/>
                    <a:pt x="2867" y="1450"/>
                  </a:cubicBezTo>
                  <a:cubicBezTo>
                    <a:pt x="2206" y="1450"/>
                    <a:pt x="1607" y="1670"/>
                    <a:pt x="1103" y="2080"/>
                  </a:cubicBezTo>
                  <a:cubicBezTo>
                    <a:pt x="851" y="1954"/>
                    <a:pt x="693" y="1702"/>
                    <a:pt x="693" y="1450"/>
                  </a:cubicBezTo>
                  <a:cubicBezTo>
                    <a:pt x="693" y="1040"/>
                    <a:pt x="1008" y="694"/>
                    <a:pt x="1418" y="694"/>
                  </a:cubicBezTo>
                  <a:cubicBezTo>
                    <a:pt x="1607" y="694"/>
                    <a:pt x="1764" y="536"/>
                    <a:pt x="1764" y="347"/>
                  </a:cubicBezTo>
                  <a:cubicBezTo>
                    <a:pt x="1764" y="127"/>
                    <a:pt x="1607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1" name="Google Shape;10171;p87"/>
          <p:cNvGrpSpPr/>
          <p:nvPr/>
        </p:nvGrpSpPr>
        <p:grpSpPr>
          <a:xfrm>
            <a:off x="6889176" y="1689001"/>
            <a:ext cx="396937" cy="450470"/>
            <a:chOff x="-17149475" y="3309200"/>
            <a:chExt cx="268600" cy="304825"/>
          </a:xfrm>
        </p:grpSpPr>
        <p:sp>
          <p:nvSpPr>
            <p:cNvPr id="10172" name="Google Shape;10172;p87"/>
            <p:cNvSpPr/>
            <p:nvPr/>
          </p:nvSpPr>
          <p:spPr>
            <a:xfrm>
              <a:off x="-17021100" y="3309200"/>
              <a:ext cx="102425" cy="72475"/>
            </a:xfrm>
            <a:custGeom>
              <a:avLst/>
              <a:gdLst/>
              <a:ahLst/>
              <a:cxnLst/>
              <a:rect l="l" t="t" r="r" b="b"/>
              <a:pathLst>
                <a:path w="4097" h="2899" extrusionOk="0">
                  <a:moveTo>
                    <a:pt x="1639" y="0"/>
                  </a:moveTo>
                  <a:cubicBezTo>
                    <a:pt x="914" y="0"/>
                    <a:pt x="284" y="441"/>
                    <a:pt x="1" y="1071"/>
                  </a:cubicBezTo>
                  <a:cubicBezTo>
                    <a:pt x="631" y="1418"/>
                    <a:pt x="1103" y="2111"/>
                    <a:pt x="1230" y="2898"/>
                  </a:cubicBezTo>
                  <a:cubicBezTo>
                    <a:pt x="1356" y="2867"/>
                    <a:pt x="1482" y="2835"/>
                    <a:pt x="1639" y="2835"/>
                  </a:cubicBezTo>
                  <a:cubicBezTo>
                    <a:pt x="2994" y="2835"/>
                    <a:pt x="4096" y="1733"/>
                    <a:pt x="4096" y="347"/>
                  </a:cubicBezTo>
                  <a:cubicBezTo>
                    <a:pt x="4096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87"/>
            <p:cNvSpPr/>
            <p:nvPr/>
          </p:nvSpPr>
          <p:spPr>
            <a:xfrm>
              <a:off x="-17149475" y="3346200"/>
              <a:ext cx="268600" cy="267825"/>
            </a:xfrm>
            <a:custGeom>
              <a:avLst/>
              <a:gdLst/>
              <a:ahLst/>
              <a:cxnLst/>
              <a:rect l="l" t="t" r="r" b="b"/>
              <a:pathLst>
                <a:path w="10744" h="10713" extrusionOk="0">
                  <a:moveTo>
                    <a:pt x="3939" y="1"/>
                  </a:moveTo>
                  <a:cubicBezTo>
                    <a:pt x="3718" y="1"/>
                    <a:pt x="3561" y="158"/>
                    <a:pt x="3561" y="379"/>
                  </a:cubicBezTo>
                  <a:cubicBezTo>
                    <a:pt x="3561" y="568"/>
                    <a:pt x="3718" y="725"/>
                    <a:pt x="3939" y="725"/>
                  </a:cubicBezTo>
                  <a:cubicBezTo>
                    <a:pt x="4506" y="725"/>
                    <a:pt x="4978" y="1198"/>
                    <a:pt x="4978" y="1797"/>
                  </a:cubicBezTo>
                  <a:lnTo>
                    <a:pt x="4978" y="2364"/>
                  </a:lnTo>
                  <a:cubicBezTo>
                    <a:pt x="4569" y="2206"/>
                    <a:pt x="4096" y="2143"/>
                    <a:pt x="3592" y="2143"/>
                  </a:cubicBezTo>
                  <a:cubicBezTo>
                    <a:pt x="1418" y="2143"/>
                    <a:pt x="1" y="3561"/>
                    <a:pt x="1" y="5735"/>
                  </a:cubicBezTo>
                  <a:cubicBezTo>
                    <a:pt x="1" y="8034"/>
                    <a:pt x="1576" y="10712"/>
                    <a:pt x="3592" y="10712"/>
                  </a:cubicBezTo>
                  <a:cubicBezTo>
                    <a:pt x="3813" y="10712"/>
                    <a:pt x="4002" y="10681"/>
                    <a:pt x="4254" y="10649"/>
                  </a:cubicBezTo>
                  <a:cubicBezTo>
                    <a:pt x="4632" y="10523"/>
                    <a:pt x="5002" y="10460"/>
                    <a:pt x="5372" y="10460"/>
                  </a:cubicBezTo>
                  <a:cubicBezTo>
                    <a:pt x="5742" y="10460"/>
                    <a:pt x="6112" y="10523"/>
                    <a:pt x="6491" y="10649"/>
                  </a:cubicBezTo>
                  <a:cubicBezTo>
                    <a:pt x="6680" y="10712"/>
                    <a:pt x="6932" y="10712"/>
                    <a:pt x="7152" y="10712"/>
                  </a:cubicBezTo>
                  <a:cubicBezTo>
                    <a:pt x="9168" y="10712"/>
                    <a:pt x="10744" y="8034"/>
                    <a:pt x="10744" y="5735"/>
                  </a:cubicBezTo>
                  <a:cubicBezTo>
                    <a:pt x="10649" y="3529"/>
                    <a:pt x="9294" y="2143"/>
                    <a:pt x="7121" y="2143"/>
                  </a:cubicBezTo>
                  <a:cubicBezTo>
                    <a:pt x="6617" y="2143"/>
                    <a:pt x="6144" y="2206"/>
                    <a:pt x="5703" y="2364"/>
                  </a:cubicBezTo>
                  <a:lnTo>
                    <a:pt x="5703" y="1797"/>
                  </a:lnTo>
                  <a:cubicBezTo>
                    <a:pt x="5703" y="788"/>
                    <a:pt x="4915" y="1"/>
                    <a:pt x="39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4" name="Google Shape;10174;p87"/>
          <p:cNvGrpSpPr/>
          <p:nvPr/>
        </p:nvGrpSpPr>
        <p:grpSpPr>
          <a:xfrm>
            <a:off x="6862982" y="2258120"/>
            <a:ext cx="449325" cy="420249"/>
            <a:chOff x="-17168375" y="3692750"/>
            <a:chExt cx="304050" cy="284375"/>
          </a:xfrm>
        </p:grpSpPr>
        <p:sp>
          <p:nvSpPr>
            <p:cNvPr id="10175" name="Google Shape;10175;p87"/>
            <p:cNvSpPr/>
            <p:nvPr/>
          </p:nvSpPr>
          <p:spPr>
            <a:xfrm>
              <a:off x="-16963600" y="3694325"/>
              <a:ext cx="99275" cy="92175"/>
            </a:xfrm>
            <a:custGeom>
              <a:avLst/>
              <a:gdLst/>
              <a:ahLst/>
              <a:cxnLst/>
              <a:rect l="l" t="t" r="r" b="b"/>
              <a:pathLst>
                <a:path w="3971" h="3687" extrusionOk="0">
                  <a:moveTo>
                    <a:pt x="1859" y="1"/>
                  </a:moveTo>
                  <a:cubicBezTo>
                    <a:pt x="1072" y="1"/>
                    <a:pt x="379" y="410"/>
                    <a:pt x="1" y="1041"/>
                  </a:cubicBezTo>
                  <a:cubicBezTo>
                    <a:pt x="1387" y="1482"/>
                    <a:pt x="2553" y="2458"/>
                    <a:pt x="3277" y="3687"/>
                  </a:cubicBezTo>
                  <a:cubicBezTo>
                    <a:pt x="3687" y="3277"/>
                    <a:pt x="3970" y="2710"/>
                    <a:pt x="3970" y="2112"/>
                  </a:cubicBezTo>
                  <a:cubicBezTo>
                    <a:pt x="3970" y="915"/>
                    <a:pt x="3025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87"/>
            <p:cNvSpPr/>
            <p:nvPr/>
          </p:nvSpPr>
          <p:spPr>
            <a:xfrm>
              <a:off x="-17102225" y="3817525"/>
              <a:ext cx="61475" cy="69650"/>
            </a:xfrm>
            <a:custGeom>
              <a:avLst/>
              <a:gdLst/>
              <a:ahLst/>
              <a:cxnLst/>
              <a:rect l="l" t="t" r="r" b="b"/>
              <a:pathLst>
                <a:path w="2459" h="2786" extrusionOk="0">
                  <a:moveTo>
                    <a:pt x="1293" y="1437"/>
                  </a:moveTo>
                  <a:cubicBezTo>
                    <a:pt x="1482" y="1437"/>
                    <a:pt x="1639" y="1594"/>
                    <a:pt x="1639" y="1783"/>
                  </a:cubicBezTo>
                  <a:cubicBezTo>
                    <a:pt x="1639" y="2004"/>
                    <a:pt x="1482" y="2161"/>
                    <a:pt x="1293" y="2161"/>
                  </a:cubicBezTo>
                  <a:cubicBezTo>
                    <a:pt x="1103" y="2161"/>
                    <a:pt x="946" y="2004"/>
                    <a:pt x="946" y="1783"/>
                  </a:cubicBezTo>
                  <a:cubicBezTo>
                    <a:pt x="946" y="1594"/>
                    <a:pt x="1103" y="1437"/>
                    <a:pt x="1293" y="1437"/>
                  </a:cubicBezTo>
                  <a:close/>
                  <a:moveTo>
                    <a:pt x="1452" y="0"/>
                  </a:moveTo>
                  <a:cubicBezTo>
                    <a:pt x="939" y="0"/>
                    <a:pt x="434" y="473"/>
                    <a:pt x="221" y="1059"/>
                  </a:cubicBezTo>
                  <a:cubicBezTo>
                    <a:pt x="1" y="1720"/>
                    <a:pt x="158" y="2539"/>
                    <a:pt x="725" y="2729"/>
                  </a:cubicBezTo>
                  <a:cubicBezTo>
                    <a:pt x="818" y="2768"/>
                    <a:pt x="916" y="2786"/>
                    <a:pt x="1017" y="2786"/>
                  </a:cubicBezTo>
                  <a:cubicBezTo>
                    <a:pt x="1157" y="2786"/>
                    <a:pt x="1304" y="2752"/>
                    <a:pt x="1450" y="2697"/>
                  </a:cubicBezTo>
                  <a:cubicBezTo>
                    <a:pt x="1576" y="2508"/>
                    <a:pt x="1734" y="2287"/>
                    <a:pt x="1923" y="2098"/>
                  </a:cubicBezTo>
                  <a:cubicBezTo>
                    <a:pt x="1986" y="2004"/>
                    <a:pt x="2112" y="1909"/>
                    <a:pt x="2206" y="1846"/>
                  </a:cubicBezTo>
                  <a:cubicBezTo>
                    <a:pt x="2458" y="1153"/>
                    <a:pt x="2364" y="271"/>
                    <a:pt x="1734" y="51"/>
                  </a:cubicBezTo>
                  <a:cubicBezTo>
                    <a:pt x="1641" y="16"/>
                    <a:pt x="1546" y="0"/>
                    <a:pt x="1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87"/>
            <p:cNvSpPr/>
            <p:nvPr/>
          </p:nvSpPr>
          <p:spPr>
            <a:xfrm>
              <a:off x="-17064400" y="3870925"/>
              <a:ext cx="93750" cy="106200"/>
            </a:xfrm>
            <a:custGeom>
              <a:avLst/>
              <a:gdLst/>
              <a:ahLst/>
              <a:cxnLst/>
              <a:rect l="l" t="t" r="r" b="b"/>
              <a:pathLst>
                <a:path w="3750" h="4248" extrusionOk="0">
                  <a:moveTo>
                    <a:pt x="1992" y="0"/>
                  </a:moveTo>
                  <a:cubicBezTo>
                    <a:pt x="1596" y="0"/>
                    <a:pt x="1195" y="152"/>
                    <a:pt x="945" y="435"/>
                  </a:cubicBezTo>
                  <a:cubicBezTo>
                    <a:pt x="221" y="1286"/>
                    <a:pt x="0" y="1727"/>
                    <a:pt x="284" y="4090"/>
                  </a:cubicBezTo>
                  <a:cubicBezTo>
                    <a:pt x="567" y="4216"/>
                    <a:pt x="914" y="4247"/>
                    <a:pt x="1229" y="4247"/>
                  </a:cubicBezTo>
                  <a:lnTo>
                    <a:pt x="1575" y="4247"/>
                  </a:lnTo>
                  <a:lnTo>
                    <a:pt x="1575" y="2609"/>
                  </a:lnTo>
                  <a:lnTo>
                    <a:pt x="1008" y="2010"/>
                  </a:lnTo>
                  <a:cubicBezTo>
                    <a:pt x="914" y="1947"/>
                    <a:pt x="882" y="1853"/>
                    <a:pt x="882" y="1790"/>
                  </a:cubicBezTo>
                  <a:cubicBezTo>
                    <a:pt x="882" y="1191"/>
                    <a:pt x="1355" y="719"/>
                    <a:pt x="1953" y="719"/>
                  </a:cubicBezTo>
                  <a:cubicBezTo>
                    <a:pt x="2552" y="719"/>
                    <a:pt x="3025" y="1191"/>
                    <a:pt x="3025" y="1790"/>
                  </a:cubicBezTo>
                  <a:cubicBezTo>
                    <a:pt x="3025" y="1853"/>
                    <a:pt x="2962" y="1979"/>
                    <a:pt x="2898" y="2010"/>
                  </a:cubicBezTo>
                  <a:lnTo>
                    <a:pt x="2300" y="2609"/>
                  </a:lnTo>
                  <a:lnTo>
                    <a:pt x="2300" y="4247"/>
                  </a:lnTo>
                  <a:lnTo>
                    <a:pt x="2489" y="4247"/>
                  </a:lnTo>
                  <a:cubicBezTo>
                    <a:pt x="2930" y="4247"/>
                    <a:pt x="3277" y="4216"/>
                    <a:pt x="3655" y="4090"/>
                  </a:cubicBezTo>
                  <a:cubicBezTo>
                    <a:pt x="3749" y="2483"/>
                    <a:pt x="3749" y="1664"/>
                    <a:pt x="3434" y="1065"/>
                  </a:cubicBezTo>
                  <a:cubicBezTo>
                    <a:pt x="3308" y="845"/>
                    <a:pt x="3119" y="593"/>
                    <a:pt x="2930" y="372"/>
                  </a:cubicBezTo>
                  <a:cubicBezTo>
                    <a:pt x="2693" y="120"/>
                    <a:pt x="2344" y="0"/>
                    <a:pt x="19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87"/>
            <p:cNvSpPr/>
            <p:nvPr/>
          </p:nvSpPr>
          <p:spPr>
            <a:xfrm>
              <a:off x="-17025025" y="3907200"/>
              <a:ext cx="15775" cy="13200"/>
            </a:xfrm>
            <a:custGeom>
              <a:avLst/>
              <a:gdLst/>
              <a:ahLst/>
              <a:cxnLst/>
              <a:rect l="l" t="t" r="r" b="b"/>
              <a:pathLst>
                <a:path w="631" h="528" extrusionOk="0">
                  <a:moveTo>
                    <a:pt x="327" y="0"/>
                  </a:moveTo>
                  <a:cubicBezTo>
                    <a:pt x="189" y="0"/>
                    <a:pt x="48" y="71"/>
                    <a:pt x="0" y="213"/>
                  </a:cubicBezTo>
                  <a:lnTo>
                    <a:pt x="315" y="528"/>
                  </a:lnTo>
                  <a:lnTo>
                    <a:pt x="630" y="213"/>
                  </a:lnTo>
                  <a:cubicBezTo>
                    <a:pt x="599" y="71"/>
                    <a:pt x="465" y="0"/>
                    <a:pt x="3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87"/>
            <p:cNvSpPr/>
            <p:nvPr/>
          </p:nvSpPr>
          <p:spPr>
            <a:xfrm>
              <a:off x="-16995100" y="3817825"/>
              <a:ext cx="63025" cy="69900"/>
            </a:xfrm>
            <a:custGeom>
              <a:avLst/>
              <a:gdLst/>
              <a:ahLst/>
              <a:cxnLst/>
              <a:rect l="l" t="t" r="r" b="b"/>
              <a:pathLst>
                <a:path w="2521" h="2796" extrusionOk="0">
                  <a:moveTo>
                    <a:pt x="1292" y="1425"/>
                  </a:moveTo>
                  <a:cubicBezTo>
                    <a:pt x="1481" y="1425"/>
                    <a:pt x="1670" y="1582"/>
                    <a:pt x="1670" y="1771"/>
                  </a:cubicBezTo>
                  <a:cubicBezTo>
                    <a:pt x="1639" y="1992"/>
                    <a:pt x="1481" y="2149"/>
                    <a:pt x="1292" y="2149"/>
                  </a:cubicBezTo>
                  <a:cubicBezTo>
                    <a:pt x="1103" y="2149"/>
                    <a:pt x="946" y="1992"/>
                    <a:pt x="946" y="1771"/>
                  </a:cubicBezTo>
                  <a:cubicBezTo>
                    <a:pt x="946" y="1582"/>
                    <a:pt x="1103" y="1425"/>
                    <a:pt x="1292" y="1425"/>
                  </a:cubicBezTo>
                  <a:close/>
                  <a:moveTo>
                    <a:pt x="1017" y="0"/>
                  </a:moveTo>
                  <a:cubicBezTo>
                    <a:pt x="931" y="0"/>
                    <a:pt x="844" y="12"/>
                    <a:pt x="757" y="39"/>
                  </a:cubicBezTo>
                  <a:cubicBezTo>
                    <a:pt x="158" y="259"/>
                    <a:pt x="0" y="1047"/>
                    <a:pt x="190" y="1708"/>
                  </a:cubicBezTo>
                  <a:cubicBezTo>
                    <a:pt x="347" y="1771"/>
                    <a:pt x="505" y="1897"/>
                    <a:pt x="631" y="2023"/>
                  </a:cubicBezTo>
                  <a:cubicBezTo>
                    <a:pt x="851" y="2244"/>
                    <a:pt x="1072" y="2496"/>
                    <a:pt x="1229" y="2748"/>
                  </a:cubicBezTo>
                  <a:cubicBezTo>
                    <a:pt x="1308" y="2780"/>
                    <a:pt x="1395" y="2795"/>
                    <a:pt x="1481" y="2795"/>
                  </a:cubicBezTo>
                  <a:cubicBezTo>
                    <a:pt x="1568" y="2795"/>
                    <a:pt x="1654" y="2780"/>
                    <a:pt x="1733" y="2748"/>
                  </a:cubicBezTo>
                  <a:cubicBezTo>
                    <a:pt x="2269" y="2527"/>
                    <a:pt x="2521" y="1771"/>
                    <a:pt x="2237" y="1047"/>
                  </a:cubicBezTo>
                  <a:cubicBezTo>
                    <a:pt x="2047" y="477"/>
                    <a:pt x="1553" y="0"/>
                    <a:pt x="10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87"/>
            <p:cNvSpPr/>
            <p:nvPr/>
          </p:nvSpPr>
          <p:spPr>
            <a:xfrm>
              <a:off x="-17150275" y="3728200"/>
              <a:ext cx="267825" cy="236300"/>
            </a:xfrm>
            <a:custGeom>
              <a:avLst/>
              <a:gdLst/>
              <a:ahLst/>
              <a:cxnLst/>
              <a:rect l="l" t="t" r="r" b="b"/>
              <a:pathLst>
                <a:path w="10713" h="9452" extrusionOk="0">
                  <a:moveTo>
                    <a:pt x="5325" y="1"/>
                  </a:moveTo>
                  <a:cubicBezTo>
                    <a:pt x="2395" y="1"/>
                    <a:pt x="1" y="2269"/>
                    <a:pt x="1" y="5010"/>
                  </a:cubicBezTo>
                  <a:cubicBezTo>
                    <a:pt x="1" y="6900"/>
                    <a:pt x="1135" y="8601"/>
                    <a:pt x="2899" y="9452"/>
                  </a:cubicBezTo>
                  <a:cubicBezTo>
                    <a:pt x="2773" y="8412"/>
                    <a:pt x="2773" y="7688"/>
                    <a:pt x="2994" y="7089"/>
                  </a:cubicBezTo>
                  <a:lnTo>
                    <a:pt x="2931" y="7089"/>
                  </a:lnTo>
                  <a:cubicBezTo>
                    <a:pt x="2742" y="7089"/>
                    <a:pt x="2584" y="7058"/>
                    <a:pt x="2427" y="7026"/>
                  </a:cubicBezTo>
                  <a:cubicBezTo>
                    <a:pt x="1482" y="6680"/>
                    <a:pt x="1104" y="5482"/>
                    <a:pt x="1482" y="4380"/>
                  </a:cubicBezTo>
                  <a:cubicBezTo>
                    <a:pt x="1822" y="3490"/>
                    <a:pt x="2596" y="2883"/>
                    <a:pt x="3390" y="2883"/>
                  </a:cubicBezTo>
                  <a:cubicBezTo>
                    <a:pt x="3553" y="2883"/>
                    <a:pt x="3716" y="2909"/>
                    <a:pt x="3876" y="2962"/>
                  </a:cubicBezTo>
                  <a:cubicBezTo>
                    <a:pt x="4601" y="3214"/>
                    <a:pt x="5105" y="4002"/>
                    <a:pt x="4947" y="5041"/>
                  </a:cubicBezTo>
                  <a:cubicBezTo>
                    <a:pt x="5073" y="5010"/>
                    <a:pt x="5231" y="5010"/>
                    <a:pt x="5388" y="5010"/>
                  </a:cubicBezTo>
                  <a:cubicBezTo>
                    <a:pt x="5451" y="5010"/>
                    <a:pt x="5546" y="5010"/>
                    <a:pt x="5672" y="5041"/>
                  </a:cubicBezTo>
                  <a:cubicBezTo>
                    <a:pt x="5546" y="4002"/>
                    <a:pt x="6018" y="3246"/>
                    <a:pt x="6712" y="2962"/>
                  </a:cubicBezTo>
                  <a:cubicBezTo>
                    <a:pt x="6883" y="2899"/>
                    <a:pt x="7058" y="2870"/>
                    <a:pt x="7233" y="2870"/>
                  </a:cubicBezTo>
                  <a:cubicBezTo>
                    <a:pt x="8023" y="2870"/>
                    <a:pt x="8802" y="3477"/>
                    <a:pt x="9137" y="4380"/>
                  </a:cubicBezTo>
                  <a:cubicBezTo>
                    <a:pt x="9515" y="5482"/>
                    <a:pt x="9074" y="6680"/>
                    <a:pt x="8161" y="7026"/>
                  </a:cubicBezTo>
                  <a:cubicBezTo>
                    <a:pt x="8003" y="7058"/>
                    <a:pt x="7877" y="7089"/>
                    <a:pt x="7751" y="7089"/>
                  </a:cubicBezTo>
                  <a:cubicBezTo>
                    <a:pt x="7909" y="7688"/>
                    <a:pt x="7909" y="8444"/>
                    <a:pt x="7783" y="9452"/>
                  </a:cubicBezTo>
                  <a:cubicBezTo>
                    <a:pt x="9547" y="8633"/>
                    <a:pt x="10713" y="6900"/>
                    <a:pt x="10713" y="5010"/>
                  </a:cubicBezTo>
                  <a:cubicBezTo>
                    <a:pt x="10681" y="2269"/>
                    <a:pt x="8287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87"/>
            <p:cNvSpPr/>
            <p:nvPr/>
          </p:nvSpPr>
          <p:spPr>
            <a:xfrm>
              <a:off x="-17168375" y="3692750"/>
              <a:ext cx="99250" cy="92975"/>
            </a:xfrm>
            <a:custGeom>
              <a:avLst/>
              <a:gdLst/>
              <a:ahLst/>
              <a:cxnLst/>
              <a:rect l="l" t="t" r="r" b="b"/>
              <a:pathLst>
                <a:path w="3970" h="3719" extrusionOk="0">
                  <a:moveTo>
                    <a:pt x="2111" y="1"/>
                  </a:moveTo>
                  <a:cubicBezTo>
                    <a:pt x="946" y="1"/>
                    <a:pt x="0" y="946"/>
                    <a:pt x="0" y="2143"/>
                  </a:cubicBezTo>
                  <a:cubicBezTo>
                    <a:pt x="0" y="2773"/>
                    <a:pt x="284" y="3309"/>
                    <a:pt x="693" y="3718"/>
                  </a:cubicBezTo>
                  <a:cubicBezTo>
                    <a:pt x="1418" y="2521"/>
                    <a:pt x="2552" y="1545"/>
                    <a:pt x="3970" y="1072"/>
                  </a:cubicBezTo>
                  <a:cubicBezTo>
                    <a:pt x="3623" y="442"/>
                    <a:pt x="289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2" name="Google Shape;10182;p87"/>
          <p:cNvGrpSpPr/>
          <p:nvPr/>
        </p:nvGrpSpPr>
        <p:grpSpPr>
          <a:xfrm>
            <a:off x="6859491" y="2796852"/>
            <a:ext cx="456308" cy="449325"/>
            <a:chOff x="-17170750" y="4058800"/>
            <a:chExt cx="308775" cy="304050"/>
          </a:xfrm>
        </p:grpSpPr>
        <p:sp>
          <p:nvSpPr>
            <p:cNvPr id="10183" name="Google Shape;10183;p87"/>
            <p:cNvSpPr/>
            <p:nvPr/>
          </p:nvSpPr>
          <p:spPr>
            <a:xfrm>
              <a:off x="-17041575" y="4058800"/>
              <a:ext cx="49650" cy="49850"/>
            </a:xfrm>
            <a:custGeom>
              <a:avLst/>
              <a:gdLst/>
              <a:ahLst/>
              <a:cxnLst/>
              <a:rect l="l" t="t" r="r" b="b"/>
              <a:pathLst>
                <a:path w="1986" h="1994" extrusionOk="0">
                  <a:moveTo>
                    <a:pt x="989" y="1"/>
                  </a:moveTo>
                  <a:cubicBezTo>
                    <a:pt x="859" y="1"/>
                    <a:pt x="725" y="56"/>
                    <a:pt x="662" y="166"/>
                  </a:cubicBezTo>
                  <a:lnTo>
                    <a:pt x="1" y="1521"/>
                  </a:lnTo>
                  <a:lnTo>
                    <a:pt x="32" y="1521"/>
                  </a:lnTo>
                  <a:lnTo>
                    <a:pt x="977" y="1993"/>
                  </a:lnTo>
                  <a:lnTo>
                    <a:pt x="1954" y="1521"/>
                  </a:lnTo>
                  <a:lnTo>
                    <a:pt x="1985" y="1521"/>
                  </a:lnTo>
                  <a:lnTo>
                    <a:pt x="1292" y="166"/>
                  </a:lnTo>
                  <a:cubicBezTo>
                    <a:pt x="1245" y="56"/>
                    <a:pt x="1119" y="1"/>
                    <a:pt x="9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87"/>
            <p:cNvSpPr/>
            <p:nvPr/>
          </p:nvSpPr>
          <p:spPr>
            <a:xfrm>
              <a:off x="-17041575" y="4312625"/>
              <a:ext cx="49650" cy="50225"/>
            </a:xfrm>
            <a:custGeom>
              <a:avLst/>
              <a:gdLst/>
              <a:ahLst/>
              <a:cxnLst/>
              <a:rect l="l" t="t" r="r" b="b"/>
              <a:pathLst>
                <a:path w="1986" h="2009" extrusionOk="0">
                  <a:moveTo>
                    <a:pt x="977" y="0"/>
                  </a:moveTo>
                  <a:lnTo>
                    <a:pt x="32" y="473"/>
                  </a:lnTo>
                  <a:lnTo>
                    <a:pt x="1" y="473"/>
                  </a:lnTo>
                  <a:lnTo>
                    <a:pt x="662" y="1796"/>
                  </a:lnTo>
                  <a:cubicBezTo>
                    <a:pt x="757" y="1938"/>
                    <a:pt x="891" y="2009"/>
                    <a:pt x="1013" y="2009"/>
                  </a:cubicBezTo>
                  <a:cubicBezTo>
                    <a:pt x="1135" y="2009"/>
                    <a:pt x="1245" y="1938"/>
                    <a:pt x="1292" y="1796"/>
                  </a:cubicBezTo>
                  <a:lnTo>
                    <a:pt x="1985" y="473"/>
                  </a:lnTo>
                  <a:lnTo>
                    <a:pt x="1954" y="4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87"/>
            <p:cNvSpPr/>
            <p:nvPr/>
          </p:nvSpPr>
          <p:spPr>
            <a:xfrm>
              <a:off x="-17170750" y="4186600"/>
              <a:ext cx="52800" cy="48075"/>
            </a:xfrm>
            <a:custGeom>
              <a:avLst/>
              <a:gdLst/>
              <a:ahLst/>
              <a:cxnLst/>
              <a:rect l="l" t="t" r="r" b="b"/>
              <a:pathLst>
                <a:path w="2112" h="1923" extrusionOk="0">
                  <a:moveTo>
                    <a:pt x="1639" y="0"/>
                  </a:moveTo>
                  <a:lnTo>
                    <a:pt x="284" y="630"/>
                  </a:lnTo>
                  <a:cubicBezTo>
                    <a:pt x="1" y="788"/>
                    <a:pt x="1" y="1135"/>
                    <a:pt x="284" y="1261"/>
                  </a:cubicBezTo>
                  <a:lnTo>
                    <a:pt x="1639" y="1922"/>
                  </a:lnTo>
                  <a:lnTo>
                    <a:pt x="1639" y="1891"/>
                  </a:lnTo>
                  <a:lnTo>
                    <a:pt x="2112" y="94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87"/>
            <p:cNvSpPr/>
            <p:nvPr/>
          </p:nvSpPr>
          <p:spPr>
            <a:xfrm>
              <a:off x="-16914775" y="4185025"/>
              <a:ext cx="52800" cy="49650"/>
            </a:xfrm>
            <a:custGeom>
              <a:avLst/>
              <a:gdLst/>
              <a:ahLst/>
              <a:cxnLst/>
              <a:rect l="l" t="t" r="r" b="b"/>
              <a:pathLst>
                <a:path w="2112" h="1986" extrusionOk="0">
                  <a:moveTo>
                    <a:pt x="474" y="0"/>
                  </a:moveTo>
                  <a:lnTo>
                    <a:pt x="474" y="63"/>
                  </a:lnTo>
                  <a:lnTo>
                    <a:pt x="1" y="1009"/>
                  </a:lnTo>
                  <a:lnTo>
                    <a:pt x="474" y="1954"/>
                  </a:lnTo>
                  <a:lnTo>
                    <a:pt x="474" y="1985"/>
                  </a:lnTo>
                  <a:lnTo>
                    <a:pt x="1828" y="1324"/>
                  </a:lnTo>
                  <a:cubicBezTo>
                    <a:pt x="2112" y="1198"/>
                    <a:pt x="2112" y="851"/>
                    <a:pt x="1828" y="693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87"/>
            <p:cNvSpPr/>
            <p:nvPr/>
          </p:nvSpPr>
          <p:spPr>
            <a:xfrm>
              <a:off x="-17127800" y="4273225"/>
              <a:ext cx="47650" cy="46500"/>
            </a:xfrm>
            <a:custGeom>
              <a:avLst/>
              <a:gdLst/>
              <a:ahLst/>
              <a:cxnLst/>
              <a:rect l="l" t="t" r="r" b="b"/>
              <a:pathLst>
                <a:path w="1906" h="1860" extrusionOk="0">
                  <a:moveTo>
                    <a:pt x="551" y="1"/>
                  </a:moveTo>
                  <a:lnTo>
                    <a:pt x="79" y="1419"/>
                  </a:lnTo>
                  <a:cubicBezTo>
                    <a:pt x="0" y="1628"/>
                    <a:pt x="183" y="1859"/>
                    <a:pt x="373" y="1859"/>
                  </a:cubicBezTo>
                  <a:cubicBezTo>
                    <a:pt x="412" y="1859"/>
                    <a:pt x="451" y="1850"/>
                    <a:pt x="488" y="1828"/>
                  </a:cubicBezTo>
                  <a:lnTo>
                    <a:pt x="1906" y="1356"/>
                  </a:lnTo>
                  <a:lnTo>
                    <a:pt x="1906" y="1324"/>
                  </a:lnTo>
                  <a:lnTo>
                    <a:pt x="1591" y="347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87"/>
            <p:cNvSpPr/>
            <p:nvPr/>
          </p:nvSpPr>
          <p:spPr>
            <a:xfrm>
              <a:off x="-16952575" y="4100775"/>
              <a:ext cx="47675" cy="47250"/>
            </a:xfrm>
            <a:custGeom>
              <a:avLst/>
              <a:gdLst/>
              <a:ahLst/>
              <a:cxnLst/>
              <a:rect l="l" t="t" r="r" b="b"/>
              <a:pathLst>
                <a:path w="1907" h="1890" extrusionOk="0">
                  <a:moveTo>
                    <a:pt x="1544" y="0"/>
                  </a:moveTo>
                  <a:cubicBezTo>
                    <a:pt x="1503" y="0"/>
                    <a:pt x="1461" y="10"/>
                    <a:pt x="1418" y="31"/>
                  </a:cubicBezTo>
                  <a:lnTo>
                    <a:pt x="1" y="503"/>
                  </a:lnTo>
                  <a:lnTo>
                    <a:pt x="1" y="535"/>
                  </a:lnTo>
                  <a:lnTo>
                    <a:pt x="316" y="1543"/>
                  </a:lnTo>
                  <a:lnTo>
                    <a:pt x="1324" y="1890"/>
                  </a:lnTo>
                  <a:lnTo>
                    <a:pt x="1355" y="1890"/>
                  </a:lnTo>
                  <a:lnTo>
                    <a:pt x="1828" y="472"/>
                  </a:lnTo>
                  <a:cubicBezTo>
                    <a:pt x="1907" y="236"/>
                    <a:pt x="1745" y="0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87"/>
            <p:cNvSpPr/>
            <p:nvPr/>
          </p:nvSpPr>
          <p:spPr>
            <a:xfrm>
              <a:off x="-16954150" y="4273225"/>
              <a:ext cx="49200" cy="47800"/>
            </a:xfrm>
            <a:custGeom>
              <a:avLst/>
              <a:gdLst/>
              <a:ahLst/>
              <a:cxnLst/>
              <a:rect l="l" t="t" r="r" b="b"/>
              <a:pathLst>
                <a:path w="1968" h="1912" extrusionOk="0">
                  <a:moveTo>
                    <a:pt x="1387" y="1"/>
                  </a:moveTo>
                  <a:lnTo>
                    <a:pt x="379" y="347"/>
                  </a:lnTo>
                  <a:lnTo>
                    <a:pt x="1" y="1356"/>
                  </a:lnTo>
                  <a:lnTo>
                    <a:pt x="1" y="1419"/>
                  </a:lnTo>
                  <a:lnTo>
                    <a:pt x="1418" y="1891"/>
                  </a:lnTo>
                  <a:cubicBezTo>
                    <a:pt x="1460" y="1905"/>
                    <a:pt x="1501" y="1911"/>
                    <a:pt x="1541" y="1911"/>
                  </a:cubicBezTo>
                  <a:cubicBezTo>
                    <a:pt x="1776" y="1911"/>
                    <a:pt x="1967" y="1692"/>
                    <a:pt x="1860" y="145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87"/>
            <p:cNvSpPr/>
            <p:nvPr/>
          </p:nvSpPr>
          <p:spPr>
            <a:xfrm>
              <a:off x="-17128625" y="4101275"/>
              <a:ext cx="48475" cy="46750"/>
            </a:xfrm>
            <a:custGeom>
              <a:avLst/>
              <a:gdLst/>
              <a:ahLst/>
              <a:cxnLst/>
              <a:rect l="l" t="t" r="r" b="b"/>
              <a:pathLst>
                <a:path w="1939" h="1870" extrusionOk="0">
                  <a:moveTo>
                    <a:pt x="433" y="0"/>
                  </a:moveTo>
                  <a:cubicBezTo>
                    <a:pt x="209" y="0"/>
                    <a:pt x="0" y="201"/>
                    <a:pt x="112" y="452"/>
                  </a:cubicBezTo>
                  <a:lnTo>
                    <a:pt x="584" y="1870"/>
                  </a:lnTo>
                  <a:lnTo>
                    <a:pt x="1592" y="1523"/>
                  </a:lnTo>
                  <a:lnTo>
                    <a:pt x="1939" y="483"/>
                  </a:lnTo>
                  <a:lnTo>
                    <a:pt x="521" y="11"/>
                  </a:lnTo>
                  <a:cubicBezTo>
                    <a:pt x="492" y="4"/>
                    <a:pt x="462" y="0"/>
                    <a:pt x="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87"/>
            <p:cNvSpPr/>
            <p:nvPr/>
          </p:nvSpPr>
          <p:spPr>
            <a:xfrm>
              <a:off x="-17043150" y="41834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39"/>
                    <a:pt x="473" y="2111"/>
                    <a:pt x="1040" y="2111"/>
                  </a:cubicBezTo>
                  <a:cubicBezTo>
                    <a:pt x="1639" y="2111"/>
                    <a:pt x="2112" y="1639"/>
                    <a:pt x="2112" y="1072"/>
                  </a:cubicBezTo>
                  <a:cubicBezTo>
                    <a:pt x="2112" y="504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87"/>
            <p:cNvSpPr/>
            <p:nvPr/>
          </p:nvSpPr>
          <p:spPr>
            <a:xfrm>
              <a:off x="-17070725" y="4111975"/>
              <a:ext cx="44925" cy="60475"/>
            </a:xfrm>
            <a:custGeom>
              <a:avLst/>
              <a:gdLst/>
              <a:ahLst/>
              <a:cxnLst/>
              <a:rect l="l" t="t" r="r" b="b"/>
              <a:pathLst>
                <a:path w="1797" h="2419" extrusionOk="0">
                  <a:moveTo>
                    <a:pt x="722" y="0"/>
                  </a:moveTo>
                  <a:cubicBezTo>
                    <a:pt x="663" y="0"/>
                    <a:pt x="600" y="8"/>
                    <a:pt x="537" y="24"/>
                  </a:cubicBezTo>
                  <a:cubicBezTo>
                    <a:pt x="411" y="55"/>
                    <a:pt x="348" y="150"/>
                    <a:pt x="316" y="244"/>
                  </a:cubicBezTo>
                  <a:lnTo>
                    <a:pt x="1" y="1253"/>
                  </a:lnTo>
                  <a:lnTo>
                    <a:pt x="1167" y="2418"/>
                  </a:lnTo>
                  <a:cubicBezTo>
                    <a:pt x="1356" y="2355"/>
                    <a:pt x="1576" y="2229"/>
                    <a:pt x="1797" y="2198"/>
                  </a:cubicBezTo>
                  <a:lnTo>
                    <a:pt x="1797" y="496"/>
                  </a:lnTo>
                  <a:lnTo>
                    <a:pt x="883" y="24"/>
                  </a:lnTo>
                  <a:cubicBezTo>
                    <a:pt x="836" y="8"/>
                    <a:pt x="781" y="0"/>
                    <a:pt x="7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87"/>
            <p:cNvSpPr/>
            <p:nvPr/>
          </p:nvSpPr>
          <p:spPr>
            <a:xfrm>
              <a:off x="-16979350" y="4156675"/>
              <a:ext cx="60675" cy="45700"/>
            </a:xfrm>
            <a:custGeom>
              <a:avLst/>
              <a:gdLst/>
              <a:ahLst/>
              <a:cxnLst/>
              <a:rect l="l" t="t" r="r" b="b"/>
              <a:pathLst>
                <a:path w="2427" h="1828" extrusionOk="0">
                  <a:moveTo>
                    <a:pt x="1166" y="0"/>
                  </a:moveTo>
                  <a:lnTo>
                    <a:pt x="1" y="1166"/>
                  </a:lnTo>
                  <a:cubicBezTo>
                    <a:pt x="127" y="1386"/>
                    <a:pt x="190" y="1575"/>
                    <a:pt x="284" y="1827"/>
                  </a:cubicBezTo>
                  <a:lnTo>
                    <a:pt x="1954" y="1827"/>
                  </a:lnTo>
                  <a:lnTo>
                    <a:pt x="2426" y="914"/>
                  </a:lnTo>
                  <a:cubicBezTo>
                    <a:pt x="2426" y="756"/>
                    <a:pt x="2426" y="630"/>
                    <a:pt x="2395" y="567"/>
                  </a:cubicBezTo>
                  <a:cubicBezTo>
                    <a:pt x="2363" y="441"/>
                    <a:pt x="2269" y="347"/>
                    <a:pt x="2174" y="315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87"/>
            <p:cNvSpPr/>
            <p:nvPr/>
          </p:nvSpPr>
          <p:spPr>
            <a:xfrm>
              <a:off x="-17116400" y="4155875"/>
              <a:ext cx="63050" cy="44125"/>
            </a:xfrm>
            <a:custGeom>
              <a:avLst/>
              <a:gdLst/>
              <a:ahLst/>
              <a:cxnLst/>
              <a:rect l="l" t="t" r="r" b="b"/>
              <a:pathLst>
                <a:path w="2522" h="1765" extrusionOk="0">
                  <a:moveTo>
                    <a:pt x="1292" y="1"/>
                  </a:moveTo>
                  <a:lnTo>
                    <a:pt x="316" y="316"/>
                  </a:lnTo>
                  <a:cubicBezTo>
                    <a:pt x="190" y="347"/>
                    <a:pt x="127" y="442"/>
                    <a:pt x="95" y="536"/>
                  </a:cubicBezTo>
                  <a:cubicBezTo>
                    <a:pt x="32" y="662"/>
                    <a:pt x="1" y="788"/>
                    <a:pt x="95" y="851"/>
                  </a:cubicBezTo>
                  <a:lnTo>
                    <a:pt x="568" y="1765"/>
                  </a:lnTo>
                  <a:lnTo>
                    <a:pt x="2238" y="1765"/>
                  </a:lnTo>
                  <a:cubicBezTo>
                    <a:pt x="2301" y="1544"/>
                    <a:pt x="2364" y="1324"/>
                    <a:pt x="2521" y="1135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87"/>
            <p:cNvSpPr/>
            <p:nvPr/>
          </p:nvSpPr>
          <p:spPr>
            <a:xfrm>
              <a:off x="-17007700" y="4112450"/>
              <a:ext cx="44925" cy="60775"/>
            </a:xfrm>
            <a:custGeom>
              <a:avLst/>
              <a:gdLst/>
              <a:ahLst/>
              <a:cxnLst/>
              <a:rect l="l" t="t" r="r" b="b"/>
              <a:pathLst>
                <a:path w="1797" h="2431" extrusionOk="0">
                  <a:moveTo>
                    <a:pt x="1042" y="0"/>
                  </a:moveTo>
                  <a:cubicBezTo>
                    <a:pt x="989" y="0"/>
                    <a:pt x="936" y="10"/>
                    <a:pt x="883" y="36"/>
                  </a:cubicBezTo>
                  <a:lnTo>
                    <a:pt x="0" y="509"/>
                  </a:lnTo>
                  <a:lnTo>
                    <a:pt x="0" y="2179"/>
                  </a:lnTo>
                  <a:cubicBezTo>
                    <a:pt x="221" y="2210"/>
                    <a:pt x="410" y="2273"/>
                    <a:pt x="630" y="2431"/>
                  </a:cubicBezTo>
                  <a:lnTo>
                    <a:pt x="1796" y="1265"/>
                  </a:lnTo>
                  <a:lnTo>
                    <a:pt x="1481" y="288"/>
                  </a:lnTo>
                  <a:cubicBezTo>
                    <a:pt x="1450" y="162"/>
                    <a:pt x="1355" y="68"/>
                    <a:pt x="1261" y="36"/>
                  </a:cubicBezTo>
                  <a:cubicBezTo>
                    <a:pt x="1188" y="18"/>
                    <a:pt x="1115" y="0"/>
                    <a:pt x="1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87"/>
            <p:cNvSpPr/>
            <p:nvPr/>
          </p:nvSpPr>
          <p:spPr>
            <a:xfrm>
              <a:off x="-17007700" y="4248025"/>
              <a:ext cx="44925" cy="61475"/>
            </a:xfrm>
            <a:custGeom>
              <a:avLst/>
              <a:gdLst/>
              <a:ahLst/>
              <a:cxnLst/>
              <a:rect l="l" t="t" r="r" b="b"/>
              <a:pathLst>
                <a:path w="1797" h="2459" extrusionOk="0">
                  <a:moveTo>
                    <a:pt x="630" y="1"/>
                  </a:moveTo>
                  <a:cubicBezTo>
                    <a:pt x="473" y="95"/>
                    <a:pt x="221" y="221"/>
                    <a:pt x="0" y="253"/>
                  </a:cubicBezTo>
                  <a:lnTo>
                    <a:pt x="0" y="1954"/>
                  </a:lnTo>
                  <a:lnTo>
                    <a:pt x="883" y="2427"/>
                  </a:lnTo>
                  <a:cubicBezTo>
                    <a:pt x="946" y="2458"/>
                    <a:pt x="1009" y="2458"/>
                    <a:pt x="1040" y="2458"/>
                  </a:cubicBezTo>
                  <a:cubicBezTo>
                    <a:pt x="1135" y="2458"/>
                    <a:pt x="1198" y="2427"/>
                    <a:pt x="1261" y="2364"/>
                  </a:cubicBezTo>
                  <a:cubicBezTo>
                    <a:pt x="1324" y="2332"/>
                    <a:pt x="1450" y="2269"/>
                    <a:pt x="1481" y="2175"/>
                  </a:cubicBezTo>
                  <a:lnTo>
                    <a:pt x="1796" y="119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87"/>
            <p:cNvSpPr/>
            <p:nvPr/>
          </p:nvSpPr>
          <p:spPr>
            <a:xfrm>
              <a:off x="-16980125" y="4219675"/>
              <a:ext cx="61450" cy="45700"/>
            </a:xfrm>
            <a:custGeom>
              <a:avLst/>
              <a:gdLst/>
              <a:ahLst/>
              <a:cxnLst/>
              <a:rect l="l" t="t" r="r" b="b"/>
              <a:pathLst>
                <a:path w="2458" h="1828" extrusionOk="0">
                  <a:moveTo>
                    <a:pt x="252" y="1"/>
                  </a:moveTo>
                  <a:cubicBezTo>
                    <a:pt x="221" y="253"/>
                    <a:pt x="158" y="442"/>
                    <a:pt x="0" y="631"/>
                  </a:cubicBezTo>
                  <a:lnTo>
                    <a:pt x="1166" y="1828"/>
                  </a:lnTo>
                  <a:lnTo>
                    <a:pt x="2142" y="1513"/>
                  </a:lnTo>
                  <a:cubicBezTo>
                    <a:pt x="2268" y="1450"/>
                    <a:pt x="2363" y="1387"/>
                    <a:pt x="2394" y="1261"/>
                  </a:cubicBezTo>
                  <a:cubicBezTo>
                    <a:pt x="2426" y="1135"/>
                    <a:pt x="2457" y="1009"/>
                    <a:pt x="2394" y="946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87"/>
            <p:cNvSpPr/>
            <p:nvPr/>
          </p:nvSpPr>
          <p:spPr>
            <a:xfrm>
              <a:off x="-17070725" y="4247250"/>
              <a:ext cx="44925" cy="61300"/>
            </a:xfrm>
            <a:custGeom>
              <a:avLst/>
              <a:gdLst/>
              <a:ahLst/>
              <a:cxnLst/>
              <a:rect l="l" t="t" r="r" b="b"/>
              <a:pathLst>
                <a:path w="1797" h="2452" extrusionOk="0">
                  <a:moveTo>
                    <a:pt x="1167" y="0"/>
                  </a:moveTo>
                  <a:lnTo>
                    <a:pt x="1" y="1197"/>
                  </a:lnTo>
                  <a:lnTo>
                    <a:pt x="316" y="2174"/>
                  </a:lnTo>
                  <a:cubicBezTo>
                    <a:pt x="348" y="2300"/>
                    <a:pt x="411" y="2332"/>
                    <a:pt x="505" y="2363"/>
                  </a:cubicBezTo>
                  <a:cubicBezTo>
                    <a:pt x="578" y="2418"/>
                    <a:pt x="641" y="2452"/>
                    <a:pt x="711" y="2452"/>
                  </a:cubicBezTo>
                  <a:cubicBezTo>
                    <a:pt x="762" y="2452"/>
                    <a:pt x="817" y="2434"/>
                    <a:pt x="883" y="2395"/>
                  </a:cubicBezTo>
                  <a:lnTo>
                    <a:pt x="1797" y="1922"/>
                  </a:lnTo>
                  <a:lnTo>
                    <a:pt x="1797" y="284"/>
                  </a:lnTo>
                  <a:cubicBezTo>
                    <a:pt x="1576" y="221"/>
                    <a:pt x="1356" y="158"/>
                    <a:pt x="11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87"/>
            <p:cNvSpPr/>
            <p:nvPr/>
          </p:nvSpPr>
          <p:spPr>
            <a:xfrm>
              <a:off x="-17115600" y="4218900"/>
              <a:ext cx="61450" cy="44900"/>
            </a:xfrm>
            <a:custGeom>
              <a:avLst/>
              <a:gdLst/>
              <a:ahLst/>
              <a:cxnLst/>
              <a:rect l="l" t="t" r="r" b="b"/>
              <a:pathLst>
                <a:path w="2458" h="1796" extrusionOk="0">
                  <a:moveTo>
                    <a:pt x="536" y="0"/>
                  </a:moveTo>
                  <a:lnTo>
                    <a:pt x="536" y="32"/>
                  </a:lnTo>
                  <a:lnTo>
                    <a:pt x="63" y="945"/>
                  </a:lnTo>
                  <a:cubicBezTo>
                    <a:pt x="0" y="1071"/>
                    <a:pt x="0" y="1166"/>
                    <a:pt x="63" y="1260"/>
                  </a:cubicBezTo>
                  <a:cubicBezTo>
                    <a:pt x="95" y="1386"/>
                    <a:pt x="158" y="1449"/>
                    <a:pt x="284" y="1481"/>
                  </a:cubicBezTo>
                  <a:lnTo>
                    <a:pt x="1260" y="1796"/>
                  </a:lnTo>
                  <a:lnTo>
                    <a:pt x="2458" y="630"/>
                  </a:lnTo>
                  <a:cubicBezTo>
                    <a:pt x="2332" y="441"/>
                    <a:pt x="2269" y="221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0" name="Google Shape;10200;p87"/>
          <p:cNvGrpSpPr/>
          <p:nvPr/>
        </p:nvGrpSpPr>
        <p:grpSpPr>
          <a:xfrm>
            <a:off x="5721388" y="3343358"/>
            <a:ext cx="450470" cy="446998"/>
            <a:chOff x="-15688425" y="3707725"/>
            <a:chExt cx="304825" cy="302475"/>
          </a:xfrm>
        </p:grpSpPr>
        <p:sp>
          <p:nvSpPr>
            <p:cNvPr id="10201" name="Google Shape;10201;p87"/>
            <p:cNvSpPr/>
            <p:nvPr/>
          </p:nvSpPr>
          <p:spPr>
            <a:xfrm>
              <a:off x="-15687650" y="3884950"/>
              <a:ext cx="304050" cy="125250"/>
            </a:xfrm>
            <a:custGeom>
              <a:avLst/>
              <a:gdLst/>
              <a:ahLst/>
              <a:cxnLst/>
              <a:rect l="l" t="t" r="r" b="b"/>
              <a:pathLst>
                <a:path w="12162" h="5010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851" y="725"/>
                  </a:lnTo>
                  <a:lnTo>
                    <a:pt x="1481" y="1922"/>
                  </a:lnTo>
                  <a:cubicBezTo>
                    <a:pt x="1576" y="2048"/>
                    <a:pt x="1702" y="2142"/>
                    <a:pt x="1796" y="2142"/>
                  </a:cubicBezTo>
                  <a:lnTo>
                    <a:pt x="3057" y="2142"/>
                  </a:lnTo>
                  <a:lnTo>
                    <a:pt x="3624" y="2835"/>
                  </a:lnTo>
                  <a:lnTo>
                    <a:pt x="6113" y="2835"/>
                  </a:lnTo>
                  <a:cubicBezTo>
                    <a:pt x="6302" y="2835"/>
                    <a:pt x="6459" y="2993"/>
                    <a:pt x="6459" y="3182"/>
                  </a:cubicBezTo>
                  <a:cubicBezTo>
                    <a:pt x="6459" y="3403"/>
                    <a:pt x="6302" y="3560"/>
                    <a:pt x="6113" y="3560"/>
                  </a:cubicBezTo>
                  <a:lnTo>
                    <a:pt x="4128" y="3560"/>
                  </a:lnTo>
                  <a:lnTo>
                    <a:pt x="5073" y="4852"/>
                  </a:lnTo>
                  <a:cubicBezTo>
                    <a:pt x="5168" y="4915"/>
                    <a:pt x="5231" y="5009"/>
                    <a:pt x="5357" y="5009"/>
                  </a:cubicBezTo>
                  <a:lnTo>
                    <a:pt x="6774" y="5009"/>
                  </a:lnTo>
                  <a:cubicBezTo>
                    <a:pt x="6900" y="5009"/>
                    <a:pt x="7058" y="4915"/>
                    <a:pt x="7089" y="4820"/>
                  </a:cubicBezTo>
                  <a:lnTo>
                    <a:pt x="7719" y="3560"/>
                  </a:lnTo>
                  <a:lnTo>
                    <a:pt x="8948" y="3560"/>
                  </a:lnTo>
                  <a:cubicBezTo>
                    <a:pt x="9043" y="3560"/>
                    <a:pt x="9169" y="3497"/>
                    <a:pt x="9200" y="3403"/>
                  </a:cubicBezTo>
                  <a:lnTo>
                    <a:pt x="10145" y="2079"/>
                  </a:lnTo>
                  <a:lnTo>
                    <a:pt x="8948" y="2079"/>
                  </a:lnTo>
                  <a:lnTo>
                    <a:pt x="8948" y="2142"/>
                  </a:lnTo>
                  <a:cubicBezTo>
                    <a:pt x="8728" y="2142"/>
                    <a:pt x="8570" y="1985"/>
                    <a:pt x="8570" y="1764"/>
                  </a:cubicBezTo>
                  <a:cubicBezTo>
                    <a:pt x="8570" y="1575"/>
                    <a:pt x="8728" y="1418"/>
                    <a:pt x="8948" y="1418"/>
                  </a:cubicBezTo>
                  <a:lnTo>
                    <a:pt x="10712" y="1418"/>
                  </a:lnTo>
                  <a:lnTo>
                    <a:pt x="11248" y="725"/>
                  </a:lnTo>
                  <a:lnTo>
                    <a:pt x="11815" y="725"/>
                  </a:lnTo>
                  <a:cubicBezTo>
                    <a:pt x="12004" y="725"/>
                    <a:pt x="12162" y="567"/>
                    <a:pt x="12162" y="347"/>
                  </a:cubicBezTo>
                  <a:cubicBezTo>
                    <a:pt x="12162" y="158"/>
                    <a:pt x="12004" y="0"/>
                    <a:pt x="118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87"/>
            <p:cNvSpPr/>
            <p:nvPr/>
          </p:nvSpPr>
          <p:spPr>
            <a:xfrm>
              <a:off x="-15634875" y="3956600"/>
              <a:ext cx="49650" cy="18150"/>
            </a:xfrm>
            <a:custGeom>
              <a:avLst/>
              <a:gdLst/>
              <a:ahLst/>
              <a:cxnLst/>
              <a:rect l="l" t="t" r="r" b="b"/>
              <a:pathLst>
                <a:path w="198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68"/>
                    <a:pt x="158" y="726"/>
                    <a:pt x="379" y="726"/>
                  </a:cubicBezTo>
                  <a:lnTo>
                    <a:pt x="1985" y="726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87"/>
            <p:cNvSpPr/>
            <p:nvPr/>
          </p:nvSpPr>
          <p:spPr>
            <a:xfrm>
              <a:off x="-15434025" y="3920375"/>
              <a:ext cx="31525" cy="18150"/>
            </a:xfrm>
            <a:custGeom>
              <a:avLst/>
              <a:gdLst/>
              <a:ahLst/>
              <a:cxnLst/>
              <a:rect l="l" t="t" r="r" b="b"/>
              <a:pathLst>
                <a:path w="1261" h="726" extrusionOk="0">
                  <a:moveTo>
                    <a:pt x="567" y="1"/>
                  </a:moveTo>
                  <a:lnTo>
                    <a:pt x="0" y="725"/>
                  </a:lnTo>
                  <a:lnTo>
                    <a:pt x="914" y="725"/>
                  </a:lnTo>
                  <a:cubicBezTo>
                    <a:pt x="1103" y="725"/>
                    <a:pt x="1261" y="568"/>
                    <a:pt x="1261" y="347"/>
                  </a:cubicBezTo>
                  <a:cubicBezTo>
                    <a:pt x="1261" y="158"/>
                    <a:pt x="1103" y="1"/>
                    <a:pt x="9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87"/>
            <p:cNvSpPr/>
            <p:nvPr/>
          </p:nvSpPr>
          <p:spPr>
            <a:xfrm>
              <a:off x="-15436400" y="3974725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65" y="694"/>
                  </a:lnTo>
                  <a:cubicBezTo>
                    <a:pt x="1954" y="694"/>
                    <a:pt x="2112" y="536"/>
                    <a:pt x="2112" y="347"/>
                  </a:cubicBez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87"/>
            <p:cNvSpPr/>
            <p:nvPr/>
          </p:nvSpPr>
          <p:spPr>
            <a:xfrm>
              <a:off x="-15688425" y="399205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1985" y="725"/>
                    <a:pt x="2174" y="568"/>
                    <a:pt x="2174" y="379"/>
                  </a:cubicBezTo>
                  <a:cubicBezTo>
                    <a:pt x="2174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87"/>
            <p:cNvSpPr/>
            <p:nvPr/>
          </p:nvSpPr>
          <p:spPr>
            <a:xfrm>
              <a:off x="-15664800" y="3707725"/>
              <a:ext cx="252850" cy="161475"/>
            </a:xfrm>
            <a:custGeom>
              <a:avLst/>
              <a:gdLst/>
              <a:ahLst/>
              <a:cxnLst/>
              <a:rect l="l" t="t" r="r" b="b"/>
              <a:pathLst>
                <a:path w="10114" h="6459" extrusionOk="0">
                  <a:moveTo>
                    <a:pt x="4443" y="0"/>
                  </a:moveTo>
                  <a:cubicBezTo>
                    <a:pt x="4285" y="0"/>
                    <a:pt x="4159" y="95"/>
                    <a:pt x="4096" y="252"/>
                  </a:cubicBezTo>
                  <a:lnTo>
                    <a:pt x="3686" y="1450"/>
                  </a:lnTo>
                  <a:lnTo>
                    <a:pt x="5136" y="1450"/>
                  </a:lnTo>
                  <a:cubicBezTo>
                    <a:pt x="5356" y="1450"/>
                    <a:pt x="5514" y="1607"/>
                    <a:pt x="5514" y="1828"/>
                  </a:cubicBezTo>
                  <a:cubicBezTo>
                    <a:pt x="5514" y="2017"/>
                    <a:pt x="5356" y="2174"/>
                    <a:pt x="5136" y="2174"/>
                  </a:cubicBezTo>
                  <a:lnTo>
                    <a:pt x="2993" y="2174"/>
                  </a:lnTo>
                  <a:cubicBezTo>
                    <a:pt x="2867" y="2174"/>
                    <a:pt x="2710" y="2237"/>
                    <a:pt x="2678" y="2363"/>
                  </a:cubicBezTo>
                  <a:lnTo>
                    <a:pt x="1985" y="3718"/>
                  </a:lnTo>
                  <a:lnTo>
                    <a:pt x="662" y="4380"/>
                  </a:lnTo>
                  <a:cubicBezTo>
                    <a:pt x="567" y="4411"/>
                    <a:pt x="504" y="4506"/>
                    <a:pt x="473" y="4600"/>
                  </a:cubicBezTo>
                  <a:lnTo>
                    <a:pt x="0" y="6459"/>
                  </a:lnTo>
                  <a:lnTo>
                    <a:pt x="3497" y="6459"/>
                  </a:lnTo>
                  <a:lnTo>
                    <a:pt x="4096" y="3813"/>
                  </a:lnTo>
                  <a:cubicBezTo>
                    <a:pt x="4122" y="3657"/>
                    <a:pt x="4255" y="3544"/>
                    <a:pt x="4406" y="3544"/>
                  </a:cubicBezTo>
                  <a:cubicBezTo>
                    <a:pt x="4439" y="3544"/>
                    <a:pt x="4472" y="3549"/>
                    <a:pt x="4506" y="3560"/>
                  </a:cubicBezTo>
                  <a:cubicBezTo>
                    <a:pt x="4726" y="3592"/>
                    <a:pt x="4821" y="3781"/>
                    <a:pt x="4789" y="3970"/>
                  </a:cubicBezTo>
                  <a:lnTo>
                    <a:pt x="4317" y="6427"/>
                  </a:lnTo>
                  <a:lnTo>
                    <a:pt x="5860" y="6427"/>
                  </a:lnTo>
                  <a:lnTo>
                    <a:pt x="5545" y="5482"/>
                  </a:lnTo>
                  <a:cubicBezTo>
                    <a:pt x="5451" y="5293"/>
                    <a:pt x="5577" y="5073"/>
                    <a:pt x="5766" y="5041"/>
                  </a:cubicBezTo>
                  <a:cubicBezTo>
                    <a:pt x="5811" y="5028"/>
                    <a:pt x="5855" y="5022"/>
                    <a:pt x="5896" y="5022"/>
                  </a:cubicBezTo>
                  <a:cubicBezTo>
                    <a:pt x="6057" y="5022"/>
                    <a:pt x="6182" y="5118"/>
                    <a:pt x="6207" y="5293"/>
                  </a:cubicBezTo>
                  <a:lnTo>
                    <a:pt x="6616" y="6459"/>
                  </a:lnTo>
                  <a:lnTo>
                    <a:pt x="10113" y="6459"/>
                  </a:lnTo>
                  <a:lnTo>
                    <a:pt x="9042" y="3813"/>
                  </a:lnTo>
                  <a:cubicBezTo>
                    <a:pt x="9011" y="3750"/>
                    <a:pt x="8979" y="3655"/>
                    <a:pt x="8885" y="3623"/>
                  </a:cubicBezTo>
                  <a:lnTo>
                    <a:pt x="7562" y="2962"/>
                  </a:lnTo>
                  <a:lnTo>
                    <a:pt x="6175" y="189"/>
                  </a:lnTo>
                  <a:cubicBezTo>
                    <a:pt x="6081" y="95"/>
                    <a:pt x="5986" y="0"/>
                    <a:pt x="58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7" name="Google Shape;10207;p87"/>
          <p:cNvGrpSpPr/>
          <p:nvPr/>
        </p:nvGrpSpPr>
        <p:grpSpPr>
          <a:xfrm>
            <a:off x="1865544" y="1690441"/>
            <a:ext cx="451653" cy="447589"/>
            <a:chOff x="-20572500" y="3319025"/>
            <a:chExt cx="305625" cy="302875"/>
          </a:xfrm>
        </p:grpSpPr>
        <p:sp>
          <p:nvSpPr>
            <p:cNvPr id="10208" name="Google Shape;10208;p87"/>
            <p:cNvSpPr/>
            <p:nvPr/>
          </p:nvSpPr>
          <p:spPr>
            <a:xfrm>
              <a:off x="-20429150" y="356990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47" y="0"/>
                  </a:moveTo>
                  <a:lnTo>
                    <a:pt x="1" y="126"/>
                  </a:ln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68" y="2079"/>
                    <a:pt x="725" y="1922"/>
                    <a:pt x="725" y="1733"/>
                  </a:cubicBezTo>
                  <a:lnTo>
                    <a:pt x="725" y="12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87"/>
            <p:cNvSpPr/>
            <p:nvPr/>
          </p:nvSpPr>
          <p:spPr>
            <a:xfrm>
              <a:off x="-20572500" y="3319025"/>
              <a:ext cx="305625" cy="267350"/>
            </a:xfrm>
            <a:custGeom>
              <a:avLst/>
              <a:gdLst/>
              <a:ahLst/>
              <a:cxnLst/>
              <a:rect l="l" t="t" r="r" b="b"/>
              <a:pathLst>
                <a:path w="12225" h="10694" extrusionOk="0">
                  <a:moveTo>
                    <a:pt x="6097" y="1"/>
                  </a:moveTo>
                  <a:cubicBezTo>
                    <a:pt x="5979" y="1"/>
                    <a:pt x="5861" y="48"/>
                    <a:pt x="5798" y="143"/>
                  </a:cubicBezTo>
                  <a:lnTo>
                    <a:pt x="5168" y="1119"/>
                  </a:lnTo>
                  <a:cubicBezTo>
                    <a:pt x="4758" y="1749"/>
                    <a:pt x="4034" y="2159"/>
                    <a:pt x="3246" y="2159"/>
                  </a:cubicBezTo>
                  <a:cubicBezTo>
                    <a:pt x="2931" y="2159"/>
                    <a:pt x="2773" y="2537"/>
                    <a:pt x="3025" y="2757"/>
                  </a:cubicBezTo>
                  <a:cubicBezTo>
                    <a:pt x="3593" y="3388"/>
                    <a:pt x="3813" y="4900"/>
                    <a:pt x="3403" y="5813"/>
                  </a:cubicBezTo>
                  <a:cubicBezTo>
                    <a:pt x="2931" y="5656"/>
                    <a:pt x="2490" y="5372"/>
                    <a:pt x="2143" y="5057"/>
                  </a:cubicBezTo>
                  <a:cubicBezTo>
                    <a:pt x="2080" y="4994"/>
                    <a:pt x="2006" y="4966"/>
                    <a:pt x="1932" y="4966"/>
                  </a:cubicBezTo>
                  <a:cubicBezTo>
                    <a:pt x="1823" y="4966"/>
                    <a:pt x="1714" y="5026"/>
                    <a:pt x="1639" y="5120"/>
                  </a:cubicBezTo>
                  <a:cubicBezTo>
                    <a:pt x="1293" y="5624"/>
                    <a:pt x="789" y="6034"/>
                    <a:pt x="221" y="6286"/>
                  </a:cubicBezTo>
                  <a:cubicBezTo>
                    <a:pt x="64" y="6381"/>
                    <a:pt x="1" y="6570"/>
                    <a:pt x="64" y="6759"/>
                  </a:cubicBezTo>
                  <a:cubicBezTo>
                    <a:pt x="284" y="7326"/>
                    <a:pt x="411" y="7956"/>
                    <a:pt x="379" y="8523"/>
                  </a:cubicBezTo>
                  <a:cubicBezTo>
                    <a:pt x="379" y="8743"/>
                    <a:pt x="537" y="8932"/>
                    <a:pt x="726" y="8932"/>
                  </a:cubicBezTo>
                  <a:lnTo>
                    <a:pt x="883" y="8932"/>
                  </a:lnTo>
                  <a:cubicBezTo>
                    <a:pt x="1293" y="8932"/>
                    <a:pt x="1671" y="8964"/>
                    <a:pt x="2049" y="9121"/>
                  </a:cubicBezTo>
                  <a:lnTo>
                    <a:pt x="1482" y="10193"/>
                  </a:lnTo>
                  <a:cubicBezTo>
                    <a:pt x="1349" y="10432"/>
                    <a:pt x="1530" y="10694"/>
                    <a:pt x="1779" y="10694"/>
                  </a:cubicBezTo>
                  <a:cubicBezTo>
                    <a:pt x="1825" y="10694"/>
                    <a:pt x="1874" y="10685"/>
                    <a:pt x="1923" y="10665"/>
                  </a:cubicBezTo>
                  <a:lnTo>
                    <a:pt x="5735" y="9405"/>
                  </a:lnTo>
                  <a:lnTo>
                    <a:pt x="5735" y="9153"/>
                  </a:lnTo>
                  <a:lnTo>
                    <a:pt x="2395" y="7830"/>
                  </a:lnTo>
                  <a:cubicBezTo>
                    <a:pt x="2206" y="7735"/>
                    <a:pt x="2112" y="7546"/>
                    <a:pt x="2206" y="7357"/>
                  </a:cubicBezTo>
                  <a:cubicBezTo>
                    <a:pt x="2252" y="7219"/>
                    <a:pt x="2366" y="7131"/>
                    <a:pt x="2498" y="7131"/>
                  </a:cubicBezTo>
                  <a:cubicBezTo>
                    <a:pt x="2546" y="7131"/>
                    <a:pt x="2597" y="7143"/>
                    <a:pt x="2647" y="7168"/>
                  </a:cubicBezTo>
                  <a:lnTo>
                    <a:pt x="5735" y="8397"/>
                  </a:lnTo>
                  <a:lnTo>
                    <a:pt x="5735" y="3923"/>
                  </a:lnTo>
                  <a:cubicBezTo>
                    <a:pt x="5735" y="3734"/>
                    <a:pt x="5892" y="3577"/>
                    <a:pt x="6081" y="3577"/>
                  </a:cubicBezTo>
                  <a:cubicBezTo>
                    <a:pt x="6302" y="3577"/>
                    <a:pt x="6459" y="3734"/>
                    <a:pt x="6459" y="3923"/>
                  </a:cubicBezTo>
                  <a:lnTo>
                    <a:pt x="6459" y="8397"/>
                  </a:lnTo>
                  <a:lnTo>
                    <a:pt x="9515" y="7168"/>
                  </a:lnTo>
                  <a:cubicBezTo>
                    <a:pt x="9566" y="7143"/>
                    <a:pt x="9619" y="7131"/>
                    <a:pt x="9671" y="7131"/>
                  </a:cubicBezTo>
                  <a:cubicBezTo>
                    <a:pt x="9811" y="7131"/>
                    <a:pt x="9942" y="7219"/>
                    <a:pt x="9988" y="7357"/>
                  </a:cubicBezTo>
                  <a:cubicBezTo>
                    <a:pt x="10083" y="7546"/>
                    <a:pt x="9988" y="7735"/>
                    <a:pt x="9799" y="7830"/>
                  </a:cubicBezTo>
                  <a:lnTo>
                    <a:pt x="6459" y="9153"/>
                  </a:lnTo>
                  <a:lnTo>
                    <a:pt x="6459" y="9405"/>
                  </a:lnTo>
                  <a:lnTo>
                    <a:pt x="10272" y="10665"/>
                  </a:lnTo>
                  <a:cubicBezTo>
                    <a:pt x="10311" y="10685"/>
                    <a:pt x="10352" y="10694"/>
                    <a:pt x="10394" y="10694"/>
                  </a:cubicBezTo>
                  <a:cubicBezTo>
                    <a:pt x="10619" y="10694"/>
                    <a:pt x="10841" y="10432"/>
                    <a:pt x="10681" y="10193"/>
                  </a:cubicBezTo>
                  <a:lnTo>
                    <a:pt x="10146" y="9121"/>
                  </a:lnTo>
                  <a:cubicBezTo>
                    <a:pt x="10492" y="8995"/>
                    <a:pt x="10902" y="8932"/>
                    <a:pt x="11280" y="8932"/>
                  </a:cubicBezTo>
                  <a:lnTo>
                    <a:pt x="11437" y="8932"/>
                  </a:lnTo>
                  <a:cubicBezTo>
                    <a:pt x="11658" y="8932"/>
                    <a:pt x="11847" y="8806"/>
                    <a:pt x="11847" y="8523"/>
                  </a:cubicBezTo>
                  <a:cubicBezTo>
                    <a:pt x="11815" y="7956"/>
                    <a:pt x="11910" y="7326"/>
                    <a:pt x="12162" y="6759"/>
                  </a:cubicBezTo>
                  <a:cubicBezTo>
                    <a:pt x="12225" y="6570"/>
                    <a:pt x="12162" y="6381"/>
                    <a:pt x="12004" y="6286"/>
                  </a:cubicBezTo>
                  <a:cubicBezTo>
                    <a:pt x="11437" y="6034"/>
                    <a:pt x="10933" y="5624"/>
                    <a:pt x="10587" y="5120"/>
                  </a:cubicBezTo>
                  <a:cubicBezTo>
                    <a:pt x="10518" y="5001"/>
                    <a:pt x="10404" y="4946"/>
                    <a:pt x="10293" y="4946"/>
                  </a:cubicBezTo>
                  <a:cubicBezTo>
                    <a:pt x="10200" y="4946"/>
                    <a:pt x="10109" y="4985"/>
                    <a:pt x="10051" y="5057"/>
                  </a:cubicBezTo>
                  <a:cubicBezTo>
                    <a:pt x="9704" y="5372"/>
                    <a:pt x="9263" y="5656"/>
                    <a:pt x="8791" y="5813"/>
                  </a:cubicBezTo>
                  <a:cubicBezTo>
                    <a:pt x="8413" y="4900"/>
                    <a:pt x="8602" y="3325"/>
                    <a:pt x="9200" y="2757"/>
                  </a:cubicBezTo>
                  <a:cubicBezTo>
                    <a:pt x="9421" y="2537"/>
                    <a:pt x="9263" y="2159"/>
                    <a:pt x="8948" y="2159"/>
                  </a:cubicBezTo>
                  <a:cubicBezTo>
                    <a:pt x="8161" y="2159"/>
                    <a:pt x="7468" y="1749"/>
                    <a:pt x="7027" y="1119"/>
                  </a:cubicBezTo>
                  <a:lnTo>
                    <a:pt x="6396" y="143"/>
                  </a:lnTo>
                  <a:cubicBezTo>
                    <a:pt x="6333" y="48"/>
                    <a:pt x="6215" y="1"/>
                    <a:pt x="60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0" name="Google Shape;10210;p87"/>
          <p:cNvGrpSpPr/>
          <p:nvPr/>
        </p:nvGrpSpPr>
        <p:grpSpPr>
          <a:xfrm>
            <a:off x="1866708" y="2305410"/>
            <a:ext cx="449325" cy="325670"/>
            <a:chOff x="-20571700" y="3722875"/>
            <a:chExt cx="304050" cy="220375"/>
          </a:xfrm>
        </p:grpSpPr>
        <p:sp>
          <p:nvSpPr>
            <p:cNvPr id="10211" name="Google Shape;10211;p87"/>
            <p:cNvSpPr/>
            <p:nvPr/>
          </p:nvSpPr>
          <p:spPr>
            <a:xfrm>
              <a:off x="-20333850" y="3728200"/>
              <a:ext cx="66200" cy="35475"/>
            </a:xfrm>
            <a:custGeom>
              <a:avLst/>
              <a:gdLst/>
              <a:ahLst/>
              <a:cxnLst/>
              <a:rect l="l" t="t" r="r" b="b"/>
              <a:pathLst>
                <a:path w="2648" h="1419" extrusionOk="0">
                  <a:moveTo>
                    <a:pt x="2301" y="1"/>
                  </a:moveTo>
                  <a:cubicBezTo>
                    <a:pt x="1324" y="1"/>
                    <a:pt x="411" y="599"/>
                    <a:pt x="1" y="1418"/>
                  </a:cubicBezTo>
                  <a:lnTo>
                    <a:pt x="820" y="1418"/>
                  </a:lnTo>
                  <a:cubicBezTo>
                    <a:pt x="1135" y="1040"/>
                    <a:pt x="1702" y="725"/>
                    <a:pt x="2301" y="725"/>
                  </a:cubicBezTo>
                  <a:cubicBezTo>
                    <a:pt x="2490" y="725"/>
                    <a:pt x="2647" y="568"/>
                    <a:pt x="2647" y="379"/>
                  </a:cubicBezTo>
                  <a:cubicBezTo>
                    <a:pt x="2647" y="158"/>
                    <a:pt x="2490" y="1"/>
                    <a:pt x="23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87"/>
            <p:cNvSpPr/>
            <p:nvPr/>
          </p:nvSpPr>
          <p:spPr>
            <a:xfrm>
              <a:off x="-20571700" y="3782550"/>
              <a:ext cx="49650" cy="51225"/>
            </a:xfrm>
            <a:custGeom>
              <a:avLst/>
              <a:gdLst/>
              <a:ahLst/>
              <a:cxnLst/>
              <a:rect l="l" t="t" r="r" b="b"/>
              <a:pathLst>
                <a:path w="1986" h="2049" extrusionOk="0">
                  <a:moveTo>
                    <a:pt x="379" y="0"/>
                  </a:moveTo>
                  <a:cubicBezTo>
                    <a:pt x="189" y="0"/>
                    <a:pt x="32" y="158"/>
                    <a:pt x="32" y="347"/>
                  </a:cubicBezTo>
                  <a:cubicBezTo>
                    <a:pt x="0" y="473"/>
                    <a:pt x="0" y="599"/>
                    <a:pt x="32" y="725"/>
                  </a:cubicBezTo>
                  <a:cubicBezTo>
                    <a:pt x="158" y="1355"/>
                    <a:pt x="662" y="1891"/>
                    <a:pt x="1292" y="2048"/>
                  </a:cubicBez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87"/>
            <p:cNvSpPr/>
            <p:nvPr/>
          </p:nvSpPr>
          <p:spPr>
            <a:xfrm>
              <a:off x="-20320450" y="3782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42" y="0"/>
                    <a:pt x="1" y="473"/>
                    <a:pt x="1" y="1072"/>
                  </a:cubicBezTo>
                  <a:cubicBezTo>
                    <a:pt x="1" y="1670"/>
                    <a:pt x="442" y="2111"/>
                    <a:pt x="1040" y="2111"/>
                  </a:cubicBezTo>
                  <a:cubicBezTo>
                    <a:pt x="1639" y="2111"/>
                    <a:pt x="2111" y="1670"/>
                    <a:pt x="2111" y="1072"/>
                  </a:cubicBez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87"/>
            <p:cNvSpPr/>
            <p:nvPr/>
          </p:nvSpPr>
          <p:spPr>
            <a:xfrm>
              <a:off x="-20571700" y="3722875"/>
              <a:ext cx="178025" cy="220375"/>
            </a:xfrm>
            <a:custGeom>
              <a:avLst/>
              <a:gdLst/>
              <a:ahLst/>
              <a:cxnLst/>
              <a:rect l="l" t="t" r="r" b="b"/>
              <a:pathLst>
                <a:path w="7121" h="8815" extrusionOk="0">
                  <a:moveTo>
                    <a:pt x="4017" y="1"/>
                  </a:moveTo>
                  <a:cubicBezTo>
                    <a:pt x="3729" y="1"/>
                    <a:pt x="3444" y="168"/>
                    <a:pt x="3340" y="497"/>
                  </a:cubicBezTo>
                  <a:lnTo>
                    <a:pt x="820" y="8090"/>
                  </a:lnTo>
                  <a:lnTo>
                    <a:pt x="347" y="8090"/>
                  </a:lnTo>
                  <a:cubicBezTo>
                    <a:pt x="158" y="8090"/>
                    <a:pt x="0" y="8247"/>
                    <a:pt x="0" y="8436"/>
                  </a:cubicBezTo>
                  <a:cubicBezTo>
                    <a:pt x="0" y="8657"/>
                    <a:pt x="158" y="8814"/>
                    <a:pt x="347" y="8814"/>
                  </a:cubicBezTo>
                  <a:lnTo>
                    <a:pt x="1040" y="8814"/>
                  </a:lnTo>
                  <a:cubicBezTo>
                    <a:pt x="1198" y="8814"/>
                    <a:pt x="1324" y="8720"/>
                    <a:pt x="1418" y="8562"/>
                  </a:cubicBezTo>
                  <a:lnTo>
                    <a:pt x="3781" y="1442"/>
                  </a:lnTo>
                  <a:lnTo>
                    <a:pt x="4285" y="5002"/>
                  </a:lnTo>
                  <a:cubicBezTo>
                    <a:pt x="4348" y="5664"/>
                    <a:pt x="4884" y="6199"/>
                    <a:pt x="5545" y="6294"/>
                  </a:cubicBezTo>
                  <a:cubicBezTo>
                    <a:pt x="5583" y="6297"/>
                    <a:pt x="5620" y="6298"/>
                    <a:pt x="5657" y="6298"/>
                  </a:cubicBezTo>
                  <a:cubicBezTo>
                    <a:pt x="6459" y="6298"/>
                    <a:pt x="7121" y="5659"/>
                    <a:pt x="7121" y="4876"/>
                  </a:cubicBezTo>
                  <a:cubicBezTo>
                    <a:pt x="7121" y="4593"/>
                    <a:pt x="7026" y="4372"/>
                    <a:pt x="6932" y="4120"/>
                  </a:cubicBezTo>
                  <a:lnTo>
                    <a:pt x="4632" y="340"/>
                  </a:lnTo>
                  <a:cubicBezTo>
                    <a:pt x="4490" y="113"/>
                    <a:pt x="4252" y="1"/>
                    <a:pt x="40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87"/>
            <p:cNvSpPr/>
            <p:nvPr/>
          </p:nvSpPr>
          <p:spPr>
            <a:xfrm>
              <a:off x="-20404725" y="3782550"/>
              <a:ext cx="28375" cy="41775"/>
            </a:xfrm>
            <a:custGeom>
              <a:avLst/>
              <a:gdLst/>
              <a:ahLst/>
              <a:cxnLst/>
              <a:rect l="l" t="t" r="r" b="b"/>
              <a:pathLst>
                <a:path w="1135" h="1671" extrusionOk="0">
                  <a:moveTo>
                    <a:pt x="0" y="0"/>
                  </a:moveTo>
                  <a:lnTo>
                    <a:pt x="820" y="1387"/>
                  </a:lnTo>
                  <a:cubicBezTo>
                    <a:pt x="914" y="1450"/>
                    <a:pt x="914" y="1576"/>
                    <a:pt x="946" y="1670"/>
                  </a:cubicBezTo>
                  <a:cubicBezTo>
                    <a:pt x="1072" y="1513"/>
                    <a:pt x="1135" y="1292"/>
                    <a:pt x="1135" y="1072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87"/>
            <p:cNvSpPr/>
            <p:nvPr/>
          </p:nvSpPr>
          <p:spPr>
            <a:xfrm>
              <a:off x="-20502400" y="3887300"/>
              <a:ext cx="1600" cy="25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64" y="1"/>
                  </a:moveTo>
                  <a:cubicBezTo>
                    <a:pt x="1" y="1"/>
                    <a:pt x="1" y="1"/>
                    <a:pt x="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87"/>
            <p:cNvSpPr/>
            <p:nvPr/>
          </p:nvSpPr>
          <p:spPr>
            <a:xfrm>
              <a:off x="-20500825" y="3782550"/>
              <a:ext cx="220575" cy="159125"/>
            </a:xfrm>
            <a:custGeom>
              <a:avLst/>
              <a:gdLst/>
              <a:ahLst/>
              <a:cxnLst/>
              <a:rect l="l" t="t" r="r" b="b"/>
              <a:pathLst>
                <a:path w="8823" h="6365" extrusionOk="0">
                  <a:moveTo>
                    <a:pt x="5703" y="0"/>
                  </a:moveTo>
                  <a:lnTo>
                    <a:pt x="5703" y="1072"/>
                  </a:lnTo>
                  <a:cubicBezTo>
                    <a:pt x="5703" y="1670"/>
                    <a:pt x="5420" y="2174"/>
                    <a:pt x="4979" y="2489"/>
                  </a:cubicBezTo>
                  <a:cubicBezTo>
                    <a:pt x="4979" y="3655"/>
                    <a:pt x="4034" y="4600"/>
                    <a:pt x="2868" y="4600"/>
                  </a:cubicBezTo>
                  <a:cubicBezTo>
                    <a:pt x="1828" y="4600"/>
                    <a:pt x="946" y="3875"/>
                    <a:pt x="789" y="2836"/>
                  </a:cubicBezTo>
                  <a:cubicBezTo>
                    <a:pt x="694" y="2489"/>
                    <a:pt x="694" y="2395"/>
                    <a:pt x="662" y="2111"/>
                  </a:cubicBezTo>
                  <a:cubicBezTo>
                    <a:pt x="631" y="2206"/>
                    <a:pt x="32" y="4065"/>
                    <a:pt x="1" y="4159"/>
                  </a:cubicBezTo>
                  <a:cubicBezTo>
                    <a:pt x="473" y="4632"/>
                    <a:pt x="1104" y="4947"/>
                    <a:pt x="1797" y="4947"/>
                  </a:cubicBezTo>
                  <a:lnTo>
                    <a:pt x="3971" y="4947"/>
                  </a:lnTo>
                  <a:lnTo>
                    <a:pt x="3687" y="5671"/>
                  </a:lnTo>
                  <a:lnTo>
                    <a:pt x="3214" y="5671"/>
                  </a:lnTo>
                  <a:cubicBezTo>
                    <a:pt x="3025" y="5671"/>
                    <a:pt x="2868" y="5829"/>
                    <a:pt x="2868" y="6018"/>
                  </a:cubicBezTo>
                  <a:cubicBezTo>
                    <a:pt x="2868" y="6207"/>
                    <a:pt x="3025" y="6364"/>
                    <a:pt x="3214" y="6364"/>
                  </a:cubicBezTo>
                  <a:lnTo>
                    <a:pt x="3939" y="6364"/>
                  </a:lnTo>
                  <a:cubicBezTo>
                    <a:pt x="4097" y="6364"/>
                    <a:pt x="4191" y="6301"/>
                    <a:pt x="4254" y="6144"/>
                  </a:cubicBezTo>
                  <a:lnTo>
                    <a:pt x="4727" y="4915"/>
                  </a:lnTo>
                  <a:lnTo>
                    <a:pt x="5924" y="4915"/>
                  </a:lnTo>
                  <a:lnTo>
                    <a:pt x="6396" y="6144"/>
                  </a:lnTo>
                  <a:cubicBezTo>
                    <a:pt x="6459" y="6270"/>
                    <a:pt x="6617" y="6364"/>
                    <a:pt x="6711" y="6364"/>
                  </a:cubicBezTo>
                  <a:lnTo>
                    <a:pt x="7436" y="6364"/>
                  </a:lnTo>
                  <a:cubicBezTo>
                    <a:pt x="7625" y="6364"/>
                    <a:pt x="7783" y="6207"/>
                    <a:pt x="7783" y="6018"/>
                  </a:cubicBezTo>
                  <a:cubicBezTo>
                    <a:pt x="7783" y="5829"/>
                    <a:pt x="7625" y="5671"/>
                    <a:pt x="7436" y="5671"/>
                  </a:cubicBezTo>
                  <a:lnTo>
                    <a:pt x="6963" y="5671"/>
                  </a:lnTo>
                  <a:lnTo>
                    <a:pt x="6680" y="4947"/>
                  </a:lnTo>
                  <a:lnTo>
                    <a:pt x="6743" y="4947"/>
                  </a:lnTo>
                  <a:cubicBezTo>
                    <a:pt x="7310" y="4947"/>
                    <a:pt x="7846" y="4632"/>
                    <a:pt x="8066" y="4128"/>
                  </a:cubicBezTo>
                  <a:lnTo>
                    <a:pt x="8822" y="2710"/>
                  </a:lnTo>
                  <a:lnTo>
                    <a:pt x="8822" y="2710"/>
                  </a:lnTo>
                  <a:cubicBezTo>
                    <a:pt x="8633" y="2804"/>
                    <a:pt x="8381" y="2836"/>
                    <a:pt x="8192" y="2836"/>
                  </a:cubicBezTo>
                  <a:cubicBezTo>
                    <a:pt x="7279" y="2836"/>
                    <a:pt x="6491" y="2048"/>
                    <a:pt x="6491" y="1072"/>
                  </a:cubicBezTo>
                  <a:cubicBezTo>
                    <a:pt x="6491" y="662"/>
                    <a:pt x="6648" y="284"/>
                    <a:pt x="68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8" name="Google Shape;10218;p87"/>
          <p:cNvGrpSpPr/>
          <p:nvPr/>
        </p:nvGrpSpPr>
        <p:grpSpPr>
          <a:xfrm>
            <a:off x="1866135" y="2796278"/>
            <a:ext cx="450470" cy="450470"/>
            <a:chOff x="-20571700" y="4066875"/>
            <a:chExt cx="304825" cy="304825"/>
          </a:xfrm>
        </p:grpSpPr>
        <p:sp>
          <p:nvSpPr>
            <p:cNvPr id="10219" name="Google Shape;10219;p87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87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87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87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87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87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5" name="Google Shape;10225;p87"/>
          <p:cNvGrpSpPr/>
          <p:nvPr/>
        </p:nvGrpSpPr>
        <p:grpSpPr>
          <a:xfrm>
            <a:off x="4632837" y="1688259"/>
            <a:ext cx="453980" cy="451948"/>
            <a:chOff x="-18645175" y="3334200"/>
            <a:chExt cx="307200" cy="305825"/>
          </a:xfrm>
        </p:grpSpPr>
        <p:sp>
          <p:nvSpPr>
            <p:cNvPr id="10226" name="Google Shape;10226;p87"/>
            <p:cNvSpPr/>
            <p:nvPr/>
          </p:nvSpPr>
          <p:spPr>
            <a:xfrm>
              <a:off x="-18627850" y="3424975"/>
              <a:ext cx="289875" cy="215050"/>
            </a:xfrm>
            <a:custGeom>
              <a:avLst/>
              <a:gdLst/>
              <a:ahLst/>
              <a:cxnLst/>
              <a:rect l="l" t="t" r="r" b="b"/>
              <a:pathLst>
                <a:path w="11595" h="8602" extrusionOk="0">
                  <a:moveTo>
                    <a:pt x="7530" y="2111"/>
                  </a:moveTo>
                  <a:cubicBezTo>
                    <a:pt x="7719" y="2111"/>
                    <a:pt x="7877" y="2269"/>
                    <a:pt x="7877" y="2458"/>
                  </a:cubicBezTo>
                  <a:lnTo>
                    <a:pt x="7877" y="4568"/>
                  </a:lnTo>
                  <a:cubicBezTo>
                    <a:pt x="7877" y="4789"/>
                    <a:pt x="7719" y="4946"/>
                    <a:pt x="7530" y="4946"/>
                  </a:cubicBezTo>
                  <a:cubicBezTo>
                    <a:pt x="7341" y="4946"/>
                    <a:pt x="7184" y="4789"/>
                    <a:pt x="7184" y="4568"/>
                  </a:cubicBezTo>
                  <a:lnTo>
                    <a:pt x="7184" y="2458"/>
                  </a:lnTo>
                  <a:cubicBezTo>
                    <a:pt x="7184" y="2269"/>
                    <a:pt x="7341" y="2111"/>
                    <a:pt x="7530" y="2111"/>
                  </a:cubicBezTo>
                  <a:close/>
                  <a:moveTo>
                    <a:pt x="2584" y="0"/>
                  </a:moveTo>
                  <a:cubicBezTo>
                    <a:pt x="2364" y="0"/>
                    <a:pt x="2206" y="158"/>
                    <a:pt x="2206" y="347"/>
                  </a:cubicBezTo>
                  <a:lnTo>
                    <a:pt x="2206" y="1764"/>
                  </a:lnTo>
                  <a:lnTo>
                    <a:pt x="2206" y="2489"/>
                  </a:lnTo>
                  <a:cubicBezTo>
                    <a:pt x="2206" y="2678"/>
                    <a:pt x="2364" y="2836"/>
                    <a:pt x="2584" y="2836"/>
                  </a:cubicBezTo>
                  <a:lnTo>
                    <a:pt x="3624" y="2836"/>
                  </a:lnTo>
                  <a:cubicBezTo>
                    <a:pt x="4821" y="2836"/>
                    <a:pt x="5766" y="3781"/>
                    <a:pt x="5766" y="4978"/>
                  </a:cubicBezTo>
                  <a:cubicBezTo>
                    <a:pt x="5766" y="6144"/>
                    <a:pt x="4821" y="7089"/>
                    <a:pt x="3624" y="7089"/>
                  </a:cubicBezTo>
                  <a:lnTo>
                    <a:pt x="3277" y="7089"/>
                  </a:lnTo>
                  <a:cubicBezTo>
                    <a:pt x="2616" y="7089"/>
                    <a:pt x="1986" y="6931"/>
                    <a:pt x="1387" y="6711"/>
                  </a:cubicBezTo>
                  <a:cubicBezTo>
                    <a:pt x="1072" y="7183"/>
                    <a:pt x="694" y="7593"/>
                    <a:pt x="221" y="7908"/>
                  </a:cubicBezTo>
                  <a:cubicBezTo>
                    <a:pt x="95" y="8002"/>
                    <a:pt x="1" y="8160"/>
                    <a:pt x="64" y="8317"/>
                  </a:cubicBezTo>
                  <a:cubicBezTo>
                    <a:pt x="95" y="8475"/>
                    <a:pt x="253" y="8538"/>
                    <a:pt x="410" y="8538"/>
                  </a:cubicBezTo>
                  <a:lnTo>
                    <a:pt x="3624" y="8538"/>
                  </a:lnTo>
                  <a:lnTo>
                    <a:pt x="3624" y="8191"/>
                  </a:lnTo>
                  <a:cubicBezTo>
                    <a:pt x="3624" y="8002"/>
                    <a:pt x="3781" y="7845"/>
                    <a:pt x="4002" y="7845"/>
                  </a:cubicBezTo>
                  <a:cubicBezTo>
                    <a:pt x="4191" y="7845"/>
                    <a:pt x="4348" y="8002"/>
                    <a:pt x="4348" y="8191"/>
                  </a:cubicBezTo>
                  <a:lnTo>
                    <a:pt x="4348" y="8538"/>
                  </a:lnTo>
                  <a:lnTo>
                    <a:pt x="6522" y="8538"/>
                  </a:lnTo>
                  <a:lnTo>
                    <a:pt x="6522" y="6049"/>
                  </a:lnTo>
                  <a:cubicBezTo>
                    <a:pt x="6522" y="5829"/>
                    <a:pt x="6680" y="5671"/>
                    <a:pt x="6869" y="5671"/>
                  </a:cubicBezTo>
                  <a:cubicBezTo>
                    <a:pt x="7058" y="5671"/>
                    <a:pt x="7215" y="5829"/>
                    <a:pt x="7215" y="6049"/>
                  </a:cubicBezTo>
                  <a:lnTo>
                    <a:pt x="7215" y="8601"/>
                  </a:lnTo>
                  <a:lnTo>
                    <a:pt x="11153" y="8601"/>
                  </a:lnTo>
                  <a:cubicBezTo>
                    <a:pt x="11468" y="8538"/>
                    <a:pt x="11595" y="8128"/>
                    <a:pt x="11311" y="7939"/>
                  </a:cubicBezTo>
                  <a:cubicBezTo>
                    <a:pt x="10208" y="7215"/>
                    <a:pt x="9547" y="5986"/>
                    <a:pt x="9389" y="4726"/>
                  </a:cubicBezTo>
                  <a:lnTo>
                    <a:pt x="10681" y="3434"/>
                  </a:lnTo>
                  <a:cubicBezTo>
                    <a:pt x="10775" y="3371"/>
                    <a:pt x="10807" y="3277"/>
                    <a:pt x="10807" y="3182"/>
                  </a:cubicBezTo>
                  <a:lnTo>
                    <a:pt x="10807" y="1764"/>
                  </a:lnTo>
                  <a:cubicBezTo>
                    <a:pt x="10807" y="1563"/>
                    <a:pt x="10625" y="1422"/>
                    <a:pt x="10440" y="1422"/>
                  </a:cubicBezTo>
                  <a:cubicBezTo>
                    <a:pt x="10394" y="1422"/>
                    <a:pt x="10347" y="1431"/>
                    <a:pt x="10303" y="1449"/>
                  </a:cubicBezTo>
                  <a:lnTo>
                    <a:pt x="9389" y="1922"/>
                  </a:lnTo>
                  <a:lnTo>
                    <a:pt x="9389" y="347"/>
                  </a:lnTo>
                  <a:cubicBezTo>
                    <a:pt x="9389" y="158"/>
                    <a:pt x="9232" y="0"/>
                    <a:pt x="9043" y="0"/>
                  </a:cubicBezTo>
                  <a:lnTo>
                    <a:pt x="6522" y="0"/>
                  </a:lnTo>
                  <a:lnTo>
                    <a:pt x="6522" y="3245"/>
                  </a:lnTo>
                  <a:cubicBezTo>
                    <a:pt x="6522" y="3434"/>
                    <a:pt x="6365" y="3592"/>
                    <a:pt x="6144" y="3592"/>
                  </a:cubicBezTo>
                  <a:cubicBezTo>
                    <a:pt x="5955" y="3592"/>
                    <a:pt x="5798" y="3434"/>
                    <a:pt x="5798" y="3245"/>
                  </a:cubicBezTo>
                  <a:lnTo>
                    <a:pt x="5798" y="0"/>
                  </a:lnTo>
                  <a:lnTo>
                    <a:pt x="4348" y="0"/>
                  </a:lnTo>
                  <a:lnTo>
                    <a:pt x="4348" y="1764"/>
                  </a:lnTo>
                  <a:cubicBezTo>
                    <a:pt x="4348" y="1985"/>
                    <a:pt x="4191" y="2143"/>
                    <a:pt x="4002" y="2143"/>
                  </a:cubicBezTo>
                  <a:cubicBezTo>
                    <a:pt x="3781" y="2143"/>
                    <a:pt x="3624" y="1985"/>
                    <a:pt x="3624" y="1764"/>
                  </a:cubicBezTo>
                  <a:lnTo>
                    <a:pt x="36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87"/>
            <p:cNvSpPr/>
            <p:nvPr/>
          </p:nvSpPr>
          <p:spPr>
            <a:xfrm>
              <a:off x="-18645175" y="3424975"/>
              <a:ext cx="141800" cy="159900"/>
            </a:xfrm>
            <a:custGeom>
              <a:avLst/>
              <a:gdLst/>
              <a:ahLst/>
              <a:cxnLst/>
              <a:rect l="l" t="t" r="r" b="b"/>
              <a:pathLst>
                <a:path w="5672" h="639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4600"/>
                    <a:pt x="1733" y="6396"/>
                    <a:pt x="3907" y="6396"/>
                  </a:cubicBezTo>
                  <a:lnTo>
                    <a:pt x="4254" y="6396"/>
                  </a:lnTo>
                  <a:cubicBezTo>
                    <a:pt x="5041" y="6396"/>
                    <a:pt x="5671" y="5766"/>
                    <a:pt x="5671" y="4978"/>
                  </a:cubicBezTo>
                  <a:cubicBezTo>
                    <a:pt x="5671" y="4190"/>
                    <a:pt x="5041" y="3560"/>
                    <a:pt x="4254" y="3560"/>
                  </a:cubicBezTo>
                  <a:lnTo>
                    <a:pt x="3183" y="3560"/>
                  </a:lnTo>
                  <a:cubicBezTo>
                    <a:pt x="2584" y="3560"/>
                    <a:pt x="2111" y="3088"/>
                    <a:pt x="2111" y="2489"/>
                  </a:cubicBezTo>
                  <a:lnTo>
                    <a:pt x="2111" y="1764"/>
                  </a:lnTo>
                  <a:cubicBezTo>
                    <a:pt x="2111" y="788"/>
                    <a:pt x="132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87"/>
            <p:cNvSpPr/>
            <p:nvPr/>
          </p:nvSpPr>
          <p:spPr>
            <a:xfrm>
              <a:off x="-18466375" y="3334200"/>
              <a:ext cx="54350" cy="71100"/>
            </a:xfrm>
            <a:custGeom>
              <a:avLst/>
              <a:gdLst/>
              <a:ahLst/>
              <a:cxnLst/>
              <a:rect l="l" t="t" r="r" b="b"/>
              <a:pathLst>
                <a:path w="2174" h="2844" extrusionOk="0">
                  <a:moveTo>
                    <a:pt x="1449" y="0"/>
                  </a:moveTo>
                  <a:cubicBezTo>
                    <a:pt x="1371" y="0"/>
                    <a:pt x="1292" y="24"/>
                    <a:pt x="1229" y="71"/>
                  </a:cubicBezTo>
                  <a:cubicBezTo>
                    <a:pt x="1197" y="103"/>
                    <a:pt x="0" y="953"/>
                    <a:pt x="0" y="2150"/>
                  </a:cubicBezTo>
                  <a:cubicBezTo>
                    <a:pt x="0" y="2403"/>
                    <a:pt x="95" y="2623"/>
                    <a:pt x="158" y="2844"/>
                  </a:cubicBezTo>
                  <a:lnTo>
                    <a:pt x="756" y="2844"/>
                  </a:lnTo>
                  <a:cubicBezTo>
                    <a:pt x="882" y="1898"/>
                    <a:pt x="1386" y="1048"/>
                    <a:pt x="2174" y="544"/>
                  </a:cubicBezTo>
                  <a:cubicBezTo>
                    <a:pt x="1954" y="260"/>
                    <a:pt x="1701" y="71"/>
                    <a:pt x="1670" y="71"/>
                  </a:cubicBezTo>
                  <a:cubicBezTo>
                    <a:pt x="1607" y="24"/>
                    <a:pt x="1528" y="0"/>
                    <a:pt x="14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87"/>
            <p:cNvSpPr/>
            <p:nvPr/>
          </p:nvSpPr>
          <p:spPr>
            <a:xfrm>
              <a:off x="-18428575" y="3352500"/>
              <a:ext cx="87450" cy="82725"/>
            </a:xfrm>
            <a:custGeom>
              <a:avLst/>
              <a:gdLst/>
              <a:ahLst/>
              <a:cxnLst/>
              <a:rect l="l" t="t" r="r" b="b"/>
              <a:pathLst>
                <a:path w="3498" h="3309" extrusionOk="0">
                  <a:moveTo>
                    <a:pt x="2426" y="1"/>
                  </a:moveTo>
                  <a:cubicBezTo>
                    <a:pt x="1166" y="1"/>
                    <a:pt x="158" y="946"/>
                    <a:pt x="0" y="2112"/>
                  </a:cubicBezTo>
                  <a:lnTo>
                    <a:pt x="1009" y="2112"/>
                  </a:lnTo>
                  <a:cubicBezTo>
                    <a:pt x="1607" y="2112"/>
                    <a:pt x="2080" y="2584"/>
                    <a:pt x="2080" y="3183"/>
                  </a:cubicBezTo>
                  <a:lnTo>
                    <a:pt x="2080" y="3309"/>
                  </a:lnTo>
                  <a:cubicBezTo>
                    <a:pt x="2899" y="2899"/>
                    <a:pt x="3497" y="2049"/>
                    <a:pt x="3497" y="1072"/>
                  </a:cubicBezTo>
                  <a:lnTo>
                    <a:pt x="3497" y="347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87"/>
            <p:cNvSpPr/>
            <p:nvPr/>
          </p:nvSpPr>
          <p:spPr>
            <a:xfrm>
              <a:off x="-18645175" y="3334400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47" y="2836"/>
                  </a:cubicBezTo>
                  <a:lnTo>
                    <a:pt x="1072" y="2836"/>
                  </a:lnTo>
                  <a:cubicBezTo>
                    <a:pt x="2048" y="2836"/>
                    <a:pt x="2836" y="204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9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1" name="Google Shape;10231;p87"/>
          <p:cNvGrpSpPr/>
          <p:nvPr/>
        </p:nvGrpSpPr>
        <p:grpSpPr>
          <a:xfrm>
            <a:off x="4633429" y="2242989"/>
            <a:ext cx="452798" cy="450507"/>
            <a:chOff x="-18645175" y="3708500"/>
            <a:chExt cx="306400" cy="304850"/>
          </a:xfrm>
        </p:grpSpPr>
        <p:sp>
          <p:nvSpPr>
            <p:cNvPr id="10232" name="Google Shape;10232;p87"/>
            <p:cNvSpPr/>
            <p:nvPr/>
          </p:nvSpPr>
          <p:spPr>
            <a:xfrm>
              <a:off x="-18555375" y="3817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87"/>
            <p:cNvSpPr/>
            <p:nvPr/>
          </p:nvSpPr>
          <p:spPr>
            <a:xfrm>
              <a:off x="-18501825" y="3894000"/>
              <a:ext cx="18150" cy="16950"/>
            </a:xfrm>
            <a:custGeom>
              <a:avLst/>
              <a:gdLst/>
              <a:ahLst/>
              <a:cxnLst/>
              <a:rect l="l" t="t" r="r" b="b"/>
              <a:pathLst>
                <a:path w="726" h="678" extrusionOk="0">
                  <a:moveTo>
                    <a:pt x="351" y="0"/>
                  </a:moveTo>
                  <a:cubicBezTo>
                    <a:pt x="197" y="0"/>
                    <a:pt x="48" y="79"/>
                    <a:pt x="0" y="237"/>
                  </a:cubicBezTo>
                  <a:lnTo>
                    <a:pt x="379" y="678"/>
                  </a:lnTo>
                  <a:lnTo>
                    <a:pt x="725" y="237"/>
                  </a:lnTo>
                  <a:cubicBezTo>
                    <a:pt x="662" y="79"/>
                    <a:pt x="505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87"/>
            <p:cNvSpPr/>
            <p:nvPr/>
          </p:nvSpPr>
          <p:spPr>
            <a:xfrm>
              <a:off x="-18546725" y="3835325"/>
              <a:ext cx="108725" cy="124450"/>
            </a:xfrm>
            <a:custGeom>
              <a:avLst/>
              <a:gdLst/>
              <a:ahLst/>
              <a:cxnLst/>
              <a:rect l="l" t="t" r="r" b="b"/>
              <a:pathLst>
                <a:path w="4349" h="4978" extrusionOk="0">
                  <a:moveTo>
                    <a:pt x="2175" y="0"/>
                  </a:moveTo>
                  <a:cubicBezTo>
                    <a:pt x="1481" y="0"/>
                    <a:pt x="914" y="473"/>
                    <a:pt x="757" y="1134"/>
                  </a:cubicBezTo>
                  <a:lnTo>
                    <a:pt x="221" y="3151"/>
                  </a:lnTo>
                  <a:cubicBezTo>
                    <a:pt x="1" y="4096"/>
                    <a:pt x="725" y="4978"/>
                    <a:pt x="1639" y="4978"/>
                  </a:cubicBezTo>
                  <a:lnTo>
                    <a:pt x="1796" y="4978"/>
                  </a:lnTo>
                  <a:lnTo>
                    <a:pt x="1796" y="3686"/>
                  </a:lnTo>
                  <a:lnTo>
                    <a:pt x="1198" y="2899"/>
                  </a:lnTo>
                  <a:cubicBezTo>
                    <a:pt x="1135" y="2804"/>
                    <a:pt x="1103" y="2741"/>
                    <a:pt x="1103" y="2647"/>
                  </a:cubicBezTo>
                  <a:cubicBezTo>
                    <a:pt x="1103" y="2048"/>
                    <a:pt x="1576" y="1575"/>
                    <a:pt x="2175" y="1575"/>
                  </a:cubicBezTo>
                  <a:cubicBezTo>
                    <a:pt x="2773" y="1575"/>
                    <a:pt x="3246" y="2048"/>
                    <a:pt x="3246" y="2647"/>
                  </a:cubicBezTo>
                  <a:cubicBezTo>
                    <a:pt x="3246" y="2741"/>
                    <a:pt x="3183" y="2804"/>
                    <a:pt x="3151" y="2899"/>
                  </a:cubicBezTo>
                  <a:lnTo>
                    <a:pt x="2521" y="3686"/>
                  </a:lnTo>
                  <a:lnTo>
                    <a:pt x="2521" y="4978"/>
                  </a:lnTo>
                  <a:lnTo>
                    <a:pt x="2679" y="4978"/>
                  </a:lnTo>
                  <a:cubicBezTo>
                    <a:pt x="3624" y="4978"/>
                    <a:pt x="4348" y="4064"/>
                    <a:pt x="4096" y="3151"/>
                  </a:cubicBezTo>
                  <a:lnTo>
                    <a:pt x="3592" y="1134"/>
                  </a:lnTo>
                  <a:cubicBezTo>
                    <a:pt x="3435" y="441"/>
                    <a:pt x="2836" y="0"/>
                    <a:pt x="21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87"/>
            <p:cNvSpPr/>
            <p:nvPr/>
          </p:nvSpPr>
          <p:spPr>
            <a:xfrm>
              <a:off x="-18644375" y="3728200"/>
              <a:ext cx="305600" cy="285150"/>
            </a:xfrm>
            <a:custGeom>
              <a:avLst/>
              <a:gdLst/>
              <a:ahLst/>
              <a:cxnLst/>
              <a:rect l="l" t="t" r="r" b="b"/>
              <a:pathLst>
                <a:path w="12224" h="11406" extrusionOk="0">
                  <a:moveTo>
                    <a:pt x="8128" y="2836"/>
                  </a:moveTo>
                  <a:cubicBezTo>
                    <a:pt x="8695" y="2836"/>
                    <a:pt x="9168" y="3309"/>
                    <a:pt x="9168" y="3907"/>
                  </a:cubicBezTo>
                  <a:cubicBezTo>
                    <a:pt x="9257" y="4501"/>
                    <a:pt x="8814" y="4984"/>
                    <a:pt x="8182" y="4984"/>
                  </a:cubicBezTo>
                  <a:cubicBezTo>
                    <a:pt x="8143" y="4984"/>
                    <a:pt x="8105" y="4982"/>
                    <a:pt x="8065" y="4978"/>
                  </a:cubicBezTo>
                  <a:lnTo>
                    <a:pt x="8065" y="4978"/>
                  </a:lnTo>
                  <a:cubicBezTo>
                    <a:pt x="8128" y="5041"/>
                    <a:pt x="8160" y="5136"/>
                    <a:pt x="8160" y="5199"/>
                  </a:cubicBezTo>
                  <a:lnTo>
                    <a:pt x="8664" y="7247"/>
                  </a:lnTo>
                  <a:cubicBezTo>
                    <a:pt x="9011" y="8633"/>
                    <a:pt x="7971" y="9988"/>
                    <a:pt x="6553" y="9988"/>
                  </a:cubicBezTo>
                  <a:lnTo>
                    <a:pt x="5513" y="9988"/>
                  </a:lnTo>
                  <a:cubicBezTo>
                    <a:pt x="4096" y="9988"/>
                    <a:pt x="3025" y="8633"/>
                    <a:pt x="3403" y="7247"/>
                  </a:cubicBezTo>
                  <a:lnTo>
                    <a:pt x="3907" y="5199"/>
                  </a:lnTo>
                  <a:cubicBezTo>
                    <a:pt x="3938" y="5136"/>
                    <a:pt x="3938" y="5041"/>
                    <a:pt x="3970" y="4978"/>
                  </a:cubicBezTo>
                  <a:lnTo>
                    <a:pt x="3970" y="4978"/>
                  </a:lnTo>
                  <a:cubicBezTo>
                    <a:pt x="3934" y="4982"/>
                    <a:pt x="3899" y="4983"/>
                    <a:pt x="3864" y="4983"/>
                  </a:cubicBezTo>
                  <a:cubicBezTo>
                    <a:pt x="3255" y="4983"/>
                    <a:pt x="2804" y="4473"/>
                    <a:pt x="2804" y="3907"/>
                  </a:cubicBezTo>
                  <a:cubicBezTo>
                    <a:pt x="2804" y="3309"/>
                    <a:pt x="3277" y="2836"/>
                    <a:pt x="3875" y="2836"/>
                  </a:cubicBezTo>
                  <a:cubicBezTo>
                    <a:pt x="4411" y="2836"/>
                    <a:pt x="4883" y="3277"/>
                    <a:pt x="4915" y="3844"/>
                  </a:cubicBezTo>
                  <a:cubicBezTo>
                    <a:pt x="5230" y="3624"/>
                    <a:pt x="5608" y="3561"/>
                    <a:pt x="5986" y="3561"/>
                  </a:cubicBezTo>
                  <a:cubicBezTo>
                    <a:pt x="6396" y="3561"/>
                    <a:pt x="6742" y="3687"/>
                    <a:pt x="7057" y="3844"/>
                  </a:cubicBezTo>
                  <a:cubicBezTo>
                    <a:pt x="7089" y="3277"/>
                    <a:pt x="7561" y="2836"/>
                    <a:pt x="8128" y="2836"/>
                  </a:cubicBezTo>
                  <a:close/>
                  <a:moveTo>
                    <a:pt x="4285" y="1"/>
                  </a:moveTo>
                  <a:cubicBezTo>
                    <a:pt x="2710" y="1"/>
                    <a:pt x="1449" y="946"/>
                    <a:pt x="1449" y="2143"/>
                  </a:cubicBezTo>
                  <a:lnTo>
                    <a:pt x="1449" y="2773"/>
                  </a:lnTo>
                  <a:cubicBezTo>
                    <a:pt x="1449" y="4380"/>
                    <a:pt x="945" y="5955"/>
                    <a:pt x="95" y="7310"/>
                  </a:cubicBezTo>
                  <a:cubicBezTo>
                    <a:pt x="0" y="7373"/>
                    <a:pt x="0" y="7530"/>
                    <a:pt x="32" y="7625"/>
                  </a:cubicBezTo>
                  <a:cubicBezTo>
                    <a:pt x="945" y="9893"/>
                    <a:pt x="3182" y="11405"/>
                    <a:pt x="5671" y="11405"/>
                  </a:cubicBezTo>
                  <a:lnTo>
                    <a:pt x="6553" y="11405"/>
                  </a:lnTo>
                  <a:cubicBezTo>
                    <a:pt x="9011" y="11405"/>
                    <a:pt x="11216" y="9893"/>
                    <a:pt x="12161" y="7625"/>
                  </a:cubicBezTo>
                  <a:cubicBezTo>
                    <a:pt x="12224" y="7499"/>
                    <a:pt x="12224" y="7373"/>
                    <a:pt x="12129" y="7310"/>
                  </a:cubicBezTo>
                  <a:cubicBezTo>
                    <a:pt x="11184" y="5955"/>
                    <a:pt x="10680" y="4380"/>
                    <a:pt x="10680" y="2773"/>
                  </a:cubicBezTo>
                  <a:lnTo>
                    <a:pt x="10680" y="2143"/>
                  </a:lnTo>
                  <a:cubicBezTo>
                    <a:pt x="10680" y="946"/>
                    <a:pt x="9420" y="1"/>
                    <a:pt x="7845" y="1"/>
                  </a:cubicBezTo>
                  <a:cubicBezTo>
                    <a:pt x="7183" y="1"/>
                    <a:pt x="6553" y="158"/>
                    <a:pt x="6081" y="473"/>
                  </a:cubicBezTo>
                  <a:cubicBezTo>
                    <a:pt x="5545" y="158"/>
                    <a:pt x="4915" y="1"/>
                    <a:pt x="4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87"/>
            <p:cNvSpPr/>
            <p:nvPr/>
          </p:nvSpPr>
          <p:spPr>
            <a:xfrm>
              <a:off x="-18448275" y="38172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87"/>
            <p:cNvSpPr/>
            <p:nvPr/>
          </p:nvSpPr>
          <p:spPr>
            <a:xfrm>
              <a:off x="-18645175" y="3708500"/>
              <a:ext cx="74050" cy="91400"/>
            </a:xfrm>
            <a:custGeom>
              <a:avLst/>
              <a:gdLst/>
              <a:ahLst/>
              <a:cxnLst/>
              <a:rect l="l" t="t" r="r" b="b"/>
              <a:pathLst>
                <a:path w="2962" h="3656" extrusionOk="0">
                  <a:moveTo>
                    <a:pt x="2111" y="1"/>
                  </a:moveTo>
                  <a:cubicBezTo>
                    <a:pt x="946" y="1"/>
                    <a:pt x="1" y="946"/>
                    <a:pt x="1" y="2143"/>
                  </a:cubicBezTo>
                  <a:cubicBezTo>
                    <a:pt x="1" y="2710"/>
                    <a:pt x="221" y="3277"/>
                    <a:pt x="631" y="3656"/>
                  </a:cubicBezTo>
                  <a:lnTo>
                    <a:pt x="631" y="3498"/>
                  </a:lnTo>
                  <a:lnTo>
                    <a:pt x="631" y="2868"/>
                  </a:lnTo>
                  <a:cubicBezTo>
                    <a:pt x="631" y="1608"/>
                    <a:pt x="1576" y="600"/>
                    <a:pt x="2962" y="190"/>
                  </a:cubicBezTo>
                  <a:cubicBezTo>
                    <a:pt x="2679" y="95"/>
                    <a:pt x="239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87"/>
            <p:cNvSpPr/>
            <p:nvPr/>
          </p:nvSpPr>
          <p:spPr>
            <a:xfrm>
              <a:off x="-18415975" y="3710075"/>
              <a:ext cx="74850" cy="92975"/>
            </a:xfrm>
            <a:custGeom>
              <a:avLst/>
              <a:gdLst/>
              <a:ahLst/>
              <a:cxnLst/>
              <a:rect l="l" t="t" r="r" b="b"/>
              <a:pathLst>
                <a:path w="2994" h="3719" extrusionOk="0">
                  <a:moveTo>
                    <a:pt x="883" y="1"/>
                  </a:moveTo>
                  <a:cubicBezTo>
                    <a:pt x="568" y="1"/>
                    <a:pt x="284" y="64"/>
                    <a:pt x="1" y="190"/>
                  </a:cubicBezTo>
                  <a:cubicBezTo>
                    <a:pt x="1292" y="568"/>
                    <a:pt x="2206" y="1608"/>
                    <a:pt x="2206" y="2836"/>
                  </a:cubicBezTo>
                  <a:lnTo>
                    <a:pt x="2206" y="3466"/>
                  </a:lnTo>
                  <a:cubicBezTo>
                    <a:pt x="2206" y="3529"/>
                    <a:pt x="2206" y="3656"/>
                    <a:pt x="2237" y="3719"/>
                  </a:cubicBezTo>
                  <a:cubicBezTo>
                    <a:pt x="2710" y="3340"/>
                    <a:pt x="2993" y="2742"/>
                    <a:pt x="2993" y="2112"/>
                  </a:cubicBezTo>
                  <a:cubicBezTo>
                    <a:pt x="2993" y="946"/>
                    <a:pt x="2048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9" name="Google Shape;10239;p87"/>
          <p:cNvGrpSpPr/>
          <p:nvPr/>
        </p:nvGrpSpPr>
        <p:grpSpPr>
          <a:xfrm>
            <a:off x="4631101" y="2795630"/>
            <a:ext cx="457453" cy="451763"/>
            <a:chOff x="-18647525" y="4082625"/>
            <a:chExt cx="309550" cy="305700"/>
          </a:xfrm>
        </p:grpSpPr>
        <p:sp>
          <p:nvSpPr>
            <p:cNvPr id="10240" name="Google Shape;10240;p87"/>
            <p:cNvSpPr/>
            <p:nvPr/>
          </p:nvSpPr>
          <p:spPr>
            <a:xfrm>
              <a:off x="-18609725" y="4082625"/>
              <a:ext cx="123675" cy="61475"/>
            </a:xfrm>
            <a:custGeom>
              <a:avLst/>
              <a:gdLst/>
              <a:ahLst/>
              <a:cxnLst/>
              <a:rect l="l" t="t" r="r" b="b"/>
              <a:pathLst>
                <a:path w="4947" h="2459" extrusionOk="0">
                  <a:moveTo>
                    <a:pt x="2473" y="1"/>
                  </a:moveTo>
                  <a:cubicBezTo>
                    <a:pt x="2387" y="1"/>
                    <a:pt x="2300" y="32"/>
                    <a:pt x="2237" y="95"/>
                  </a:cubicBezTo>
                  <a:cubicBezTo>
                    <a:pt x="2206" y="127"/>
                    <a:pt x="1576" y="694"/>
                    <a:pt x="1450" y="1481"/>
                  </a:cubicBezTo>
                  <a:cubicBezTo>
                    <a:pt x="1324" y="1418"/>
                    <a:pt x="1166" y="1418"/>
                    <a:pt x="1071" y="1418"/>
                  </a:cubicBezTo>
                  <a:lnTo>
                    <a:pt x="347" y="1418"/>
                  </a:lnTo>
                  <a:cubicBezTo>
                    <a:pt x="158" y="1418"/>
                    <a:pt x="0" y="1576"/>
                    <a:pt x="0" y="1797"/>
                  </a:cubicBezTo>
                  <a:cubicBezTo>
                    <a:pt x="0" y="2017"/>
                    <a:pt x="32" y="2206"/>
                    <a:pt x="126" y="2427"/>
                  </a:cubicBezTo>
                  <a:cubicBezTo>
                    <a:pt x="1008" y="2175"/>
                    <a:pt x="1922" y="2175"/>
                    <a:pt x="2489" y="2175"/>
                  </a:cubicBezTo>
                  <a:cubicBezTo>
                    <a:pt x="3277" y="2175"/>
                    <a:pt x="4096" y="2206"/>
                    <a:pt x="4852" y="2458"/>
                  </a:cubicBezTo>
                  <a:cubicBezTo>
                    <a:pt x="4915" y="2269"/>
                    <a:pt x="4947" y="2017"/>
                    <a:pt x="4947" y="1797"/>
                  </a:cubicBezTo>
                  <a:cubicBezTo>
                    <a:pt x="4947" y="1576"/>
                    <a:pt x="4789" y="1418"/>
                    <a:pt x="4600" y="1418"/>
                  </a:cubicBezTo>
                  <a:lnTo>
                    <a:pt x="3907" y="1418"/>
                  </a:lnTo>
                  <a:cubicBezTo>
                    <a:pt x="3781" y="1418"/>
                    <a:pt x="3623" y="1418"/>
                    <a:pt x="3497" y="1481"/>
                  </a:cubicBezTo>
                  <a:cubicBezTo>
                    <a:pt x="3340" y="694"/>
                    <a:pt x="2710" y="127"/>
                    <a:pt x="2710" y="95"/>
                  </a:cubicBezTo>
                  <a:cubicBezTo>
                    <a:pt x="2647" y="32"/>
                    <a:pt x="2560" y="1"/>
                    <a:pt x="24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87"/>
            <p:cNvSpPr/>
            <p:nvPr/>
          </p:nvSpPr>
          <p:spPr>
            <a:xfrm>
              <a:off x="-18647525" y="4155875"/>
              <a:ext cx="148075" cy="195350"/>
            </a:xfrm>
            <a:custGeom>
              <a:avLst/>
              <a:gdLst/>
              <a:ahLst/>
              <a:cxnLst/>
              <a:rect l="l" t="t" r="r" b="b"/>
              <a:pathLst>
                <a:path w="5923" h="7814" extrusionOk="0">
                  <a:moveTo>
                    <a:pt x="1859" y="2836"/>
                  </a:moveTo>
                  <a:cubicBezTo>
                    <a:pt x="2048" y="2836"/>
                    <a:pt x="2205" y="2994"/>
                    <a:pt x="2205" y="3183"/>
                  </a:cubicBezTo>
                  <a:lnTo>
                    <a:pt x="2205" y="3907"/>
                  </a:lnTo>
                  <a:cubicBezTo>
                    <a:pt x="2205" y="4096"/>
                    <a:pt x="2048" y="4254"/>
                    <a:pt x="1859" y="4254"/>
                  </a:cubicBezTo>
                  <a:cubicBezTo>
                    <a:pt x="1670" y="4254"/>
                    <a:pt x="1512" y="4096"/>
                    <a:pt x="1512" y="3907"/>
                  </a:cubicBezTo>
                  <a:lnTo>
                    <a:pt x="1512" y="3183"/>
                  </a:lnTo>
                  <a:cubicBezTo>
                    <a:pt x="1512" y="2994"/>
                    <a:pt x="1670" y="2836"/>
                    <a:pt x="1859" y="2836"/>
                  </a:cubicBezTo>
                  <a:close/>
                  <a:moveTo>
                    <a:pt x="3938" y="1"/>
                  </a:moveTo>
                  <a:cubicBezTo>
                    <a:pt x="2678" y="1"/>
                    <a:pt x="0" y="1"/>
                    <a:pt x="0" y="2836"/>
                  </a:cubicBezTo>
                  <a:cubicBezTo>
                    <a:pt x="0" y="4569"/>
                    <a:pt x="914" y="6774"/>
                    <a:pt x="2205" y="7814"/>
                  </a:cubicBezTo>
                  <a:cubicBezTo>
                    <a:pt x="2016" y="6995"/>
                    <a:pt x="1985" y="6018"/>
                    <a:pt x="2268" y="4915"/>
                  </a:cubicBezTo>
                  <a:cubicBezTo>
                    <a:pt x="2457" y="4222"/>
                    <a:pt x="2741" y="3466"/>
                    <a:pt x="3088" y="2805"/>
                  </a:cubicBezTo>
                  <a:cubicBezTo>
                    <a:pt x="2962" y="2710"/>
                    <a:pt x="2899" y="2647"/>
                    <a:pt x="2899" y="2490"/>
                  </a:cubicBezTo>
                  <a:lnTo>
                    <a:pt x="2899" y="1765"/>
                  </a:lnTo>
                  <a:cubicBezTo>
                    <a:pt x="2899" y="1576"/>
                    <a:pt x="3056" y="1418"/>
                    <a:pt x="3245" y="1418"/>
                  </a:cubicBezTo>
                  <a:cubicBezTo>
                    <a:pt x="3434" y="1418"/>
                    <a:pt x="3592" y="1576"/>
                    <a:pt x="3592" y="1765"/>
                  </a:cubicBezTo>
                  <a:lnTo>
                    <a:pt x="3592" y="1954"/>
                  </a:lnTo>
                  <a:cubicBezTo>
                    <a:pt x="3781" y="1702"/>
                    <a:pt x="4033" y="1450"/>
                    <a:pt x="4222" y="1229"/>
                  </a:cubicBezTo>
                  <a:cubicBezTo>
                    <a:pt x="4726" y="694"/>
                    <a:pt x="5324" y="347"/>
                    <a:pt x="5923" y="190"/>
                  </a:cubicBezTo>
                  <a:cubicBezTo>
                    <a:pt x="5293" y="32"/>
                    <a:pt x="4631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87"/>
            <p:cNvSpPr/>
            <p:nvPr/>
          </p:nvSpPr>
          <p:spPr>
            <a:xfrm>
              <a:off x="-18442750" y="4150575"/>
              <a:ext cx="102400" cy="100625"/>
            </a:xfrm>
            <a:custGeom>
              <a:avLst/>
              <a:gdLst/>
              <a:ahLst/>
              <a:cxnLst/>
              <a:rect l="l" t="t" r="r" b="b"/>
              <a:pathLst>
                <a:path w="4096" h="4025" extrusionOk="0">
                  <a:moveTo>
                    <a:pt x="630" y="0"/>
                  </a:moveTo>
                  <a:cubicBezTo>
                    <a:pt x="544" y="0"/>
                    <a:pt x="457" y="39"/>
                    <a:pt x="378" y="118"/>
                  </a:cubicBezTo>
                  <a:cubicBezTo>
                    <a:pt x="221" y="276"/>
                    <a:pt x="95" y="496"/>
                    <a:pt x="0" y="685"/>
                  </a:cubicBezTo>
                  <a:cubicBezTo>
                    <a:pt x="851" y="1063"/>
                    <a:pt x="1481" y="1725"/>
                    <a:pt x="1891" y="2134"/>
                  </a:cubicBezTo>
                  <a:cubicBezTo>
                    <a:pt x="2300" y="2513"/>
                    <a:pt x="2962" y="3206"/>
                    <a:pt x="3371" y="4025"/>
                  </a:cubicBezTo>
                  <a:cubicBezTo>
                    <a:pt x="3560" y="3962"/>
                    <a:pt x="3749" y="3836"/>
                    <a:pt x="3907" y="3647"/>
                  </a:cubicBezTo>
                  <a:cubicBezTo>
                    <a:pt x="4096" y="3552"/>
                    <a:pt x="4096" y="3332"/>
                    <a:pt x="3938" y="3206"/>
                  </a:cubicBezTo>
                  <a:lnTo>
                    <a:pt x="3434" y="2702"/>
                  </a:lnTo>
                  <a:cubicBezTo>
                    <a:pt x="3371" y="2607"/>
                    <a:pt x="3245" y="2544"/>
                    <a:pt x="3119" y="2450"/>
                  </a:cubicBezTo>
                  <a:cubicBezTo>
                    <a:pt x="3560" y="1788"/>
                    <a:pt x="3529" y="937"/>
                    <a:pt x="3529" y="906"/>
                  </a:cubicBezTo>
                  <a:cubicBezTo>
                    <a:pt x="3529" y="717"/>
                    <a:pt x="3371" y="591"/>
                    <a:pt x="3151" y="559"/>
                  </a:cubicBezTo>
                  <a:cubicBezTo>
                    <a:pt x="3147" y="559"/>
                    <a:pt x="3130" y="559"/>
                    <a:pt x="3103" y="559"/>
                  </a:cubicBezTo>
                  <a:cubicBezTo>
                    <a:pt x="2910" y="559"/>
                    <a:pt x="2190" y="583"/>
                    <a:pt x="1639" y="969"/>
                  </a:cubicBezTo>
                  <a:cubicBezTo>
                    <a:pt x="1544" y="843"/>
                    <a:pt x="1481" y="748"/>
                    <a:pt x="1387" y="654"/>
                  </a:cubicBezTo>
                  <a:lnTo>
                    <a:pt x="882" y="118"/>
                  </a:lnTo>
                  <a:cubicBezTo>
                    <a:pt x="804" y="39"/>
                    <a:pt x="717" y="0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87"/>
            <p:cNvSpPr/>
            <p:nvPr/>
          </p:nvSpPr>
          <p:spPr>
            <a:xfrm>
              <a:off x="-18581375" y="4176775"/>
              <a:ext cx="243400" cy="211550"/>
            </a:xfrm>
            <a:custGeom>
              <a:avLst/>
              <a:gdLst/>
              <a:ahLst/>
              <a:cxnLst/>
              <a:rect l="l" t="t" r="r" b="b"/>
              <a:pathLst>
                <a:path w="9736" h="8462" extrusionOk="0">
                  <a:moveTo>
                    <a:pt x="4191" y="1000"/>
                  </a:moveTo>
                  <a:cubicBezTo>
                    <a:pt x="4277" y="1000"/>
                    <a:pt x="4364" y="1039"/>
                    <a:pt x="4443" y="1118"/>
                  </a:cubicBezTo>
                  <a:cubicBezTo>
                    <a:pt x="4600" y="1275"/>
                    <a:pt x="4600" y="1465"/>
                    <a:pt x="4443" y="1654"/>
                  </a:cubicBezTo>
                  <a:lnTo>
                    <a:pt x="3939" y="2158"/>
                  </a:lnTo>
                  <a:cubicBezTo>
                    <a:pt x="3860" y="2236"/>
                    <a:pt x="3765" y="2276"/>
                    <a:pt x="3675" y="2276"/>
                  </a:cubicBezTo>
                  <a:cubicBezTo>
                    <a:pt x="3584" y="2276"/>
                    <a:pt x="3498" y="2236"/>
                    <a:pt x="3435" y="2158"/>
                  </a:cubicBezTo>
                  <a:cubicBezTo>
                    <a:pt x="3277" y="2000"/>
                    <a:pt x="3277" y="1811"/>
                    <a:pt x="3435" y="1654"/>
                  </a:cubicBezTo>
                  <a:lnTo>
                    <a:pt x="3939" y="1118"/>
                  </a:lnTo>
                  <a:cubicBezTo>
                    <a:pt x="4017" y="1039"/>
                    <a:pt x="4104" y="1000"/>
                    <a:pt x="4191" y="1000"/>
                  </a:cubicBezTo>
                  <a:close/>
                  <a:moveTo>
                    <a:pt x="5230" y="3048"/>
                  </a:moveTo>
                  <a:cubicBezTo>
                    <a:pt x="5317" y="3048"/>
                    <a:pt x="5404" y="3087"/>
                    <a:pt x="5482" y="3166"/>
                  </a:cubicBezTo>
                  <a:cubicBezTo>
                    <a:pt x="5640" y="3323"/>
                    <a:pt x="5640" y="3512"/>
                    <a:pt x="5482" y="3701"/>
                  </a:cubicBezTo>
                  <a:lnTo>
                    <a:pt x="4978" y="4205"/>
                  </a:lnTo>
                  <a:cubicBezTo>
                    <a:pt x="4900" y="4284"/>
                    <a:pt x="4805" y="4324"/>
                    <a:pt x="4710" y="4324"/>
                  </a:cubicBezTo>
                  <a:cubicBezTo>
                    <a:pt x="4616" y="4324"/>
                    <a:pt x="4521" y="4284"/>
                    <a:pt x="4443" y="4205"/>
                  </a:cubicBezTo>
                  <a:cubicBezTo>
                    <a:pt x="4285" y="4048"/>
                    <a:pt x="4285" y="3796"/>
                    <a:pt x="4443" y="3701"/>
                  </a:cubicBezTo>
                  <a:lnTo>
                    <a:pt x="4978" y="3166"/>
                  </a:lnTo>
                  <a:cubicBezTo>
                    <a:pt x="5057" y="3087"/>
                    <a:pt x="5144" y="3048"/>
                    <a:pt x="5230" y="3048"/>
                  </a:cubicBezTo>
                  <a:close/>
                  <a:moveTo>
                    <a:pt x="2674" y="3583"/>
                  </a:moveTo>
                  <a:cubicBezTo>
                    <a:pt x="2765" y="3583"/>
                    <a:pt x="2852" y="3623"/>
                    <a:pt x="2930" y="3701"/>
                  </a:cubicBezTo>
                  <a:cubicBezTo>
                    <a:pt x="3088" y="3796"/>
                    <a:pt x="3088" y="4048"/>
                    <a:pt x="2930" y="4205"/>
                  </a:cubicBezTo>
                  <a:lnTo>
                    <a:pt x="2395" y="4710"/>
                  </a:lnTo>
                  <a:cubicBezTo>
                    <a:pt x="2316" y="4788"/>
                    <a:pt x="2229" y="4828"/>
                    <a:pt x="2143" y="4828"/>
                  </a:cubicBezTo>
                  <a:cubicBezTo>
                    <a:pt x="2056" y="4828"/>
                    <a:pt x="1970" y="4788"/>
                    <a:pt x="1891" y="4710"/>
                  </a:cubicBezTo>
                  <a:cubicBezTo>
                    <a:pt x="1733" y="4552"/>
                    <a:pt x="1733" y="4363"/>
                    <a:pt x="1891" y="4205"/>
                  </a:cubicBezTo>
                  <a:lnTo>
                    <a:pt x="2395" y="3701"/>
                  </a:lnTo>
                  <a:cubicBezTo>
                    <a:pt x="2489" y="3623"/>
                    <a:pt x="2584" y="3583"/>
                    <a:pt x="2674" y="3583"/>
                  </a:cubicBezTo>
                  <a:close/>
                  <a:moveTo>
                    <a:pt x="7207" y="4087"/>
                  </a:moveTo>
                  <a:cubicBezTo>
                    <a:pt x="7302" y="4087"/>
                    <a:pt x="7388" y="4127"/>
                    <a:pt x="7436" y="4205"/>
                  </a:cubicBezTo>
                  <a:cubicBezTo>
                    <a:pt x="7625" y="4363"/>
                    <a:pt x="7625" y="4552"/>
                    <a:pt x="7436" y="4710"/>
                  </a:cubicBezTo>
                  <a:lnTo>
                    <a:pt x="6932" y="5214"/>
                  </a:lnTo>
                  <a:cubicBezTo>
                    <a:pt x="6853" y="5292"/>
                    <a:pt x="6766" y="5332"/>
                    <a:pt x="6680" y="5332"/>
                  </a:cubicBezTo>
                  <a:cubicBezTo>
                    <a:pt x="6593" y="5332"/>
                    <a:pt x="6506" y="5292"/>
                    <a:pt x="6427" y="5214"/>
                  </a:cubicBezTo>
                  <a:cubicBezTo>
                    <a:pt x="6270" y="5056"/>
                    <a:pt x="6270" y="4867"/>
                    <a:pt x="6427" y="4710"/>
                  </a:cubicBezTo>
                  <a:lnTo>
                    <a:pt x="6932" y="4205"/>
                  </a:lnTo>
                  <a:cubicBezTo>
                    <a:pt x="7010" y="4127"/>
                    <a:pt x="7113" y="4087"/>
                    <a:pt x="7207" y="4087"/>
                  </a:cubicBezTo>
                  <a:close/>
                  <a:moveTo>
                    <a:pt x="5388" y="4875"/>
                  </a:moveTo>
                  <a:cubicBezTo>
                    <a:pt x="5474" y="4875"/>
                    <a:pt x="5561" y="4914"/>
                    <a:pt x="5640" y="4993"/>
                  </a:cubicBezTo>
                  <a:cubicBezTo>
                    <a:pt x="5797" y="5151"/>
                    <a:pt x="5797" y="5340"/>
                    <a:pt x="5640" y="5497"/>
                  </a:cubicBezTo>
                  <a:lnTo>
                    <a:pt x="5136" y="6001"/>
                  </a:lnTo>
                  <a:cubicBezTo>
                    <a:pt x="5057" y="6080"/>
                    <a:pt x="4963" y="6119"/>
                    <a:pt x="4868" y="6119"/>
                  </a:cubicBezTo>
                  <a:cubicBezTo>
                    <a:pt x="4773" y="6119"/>
                    <a:pt x="4679" y="6080"/>
                    <a:pt x="4600" y="6001"/>
                  </a:cubicBezTo>
                  <a:cubicBezTo>
                    <a:pt x="4443" y="5844"/>
                    <a:pt x="4443" y="5655"/>
                    <a:pt x="4600" y="5497"/>
                  </a:cubicBezTo>
                  <a:lnTo>
                    <a:pt x="5136" y="4993"/>
                  </a:lnTo>
                  <a:cubicBezTo>
                    <a:pt x="5215" y="4914"/>
                    <a:pt x="5301" y="4875"/>
                    <a:pt x="5388" y="4875"/>
                  </a:cubicBezTo>
                  <a:close/>
                  <a:moveTo>
                    <a:pt x="2674" y="5568"/>
                  </a:moveTo>
                  <a:cubicBezTo>
                    <a:pt x="2765" y="5568"/>
                    <a:pt x="2852" y="5607"/>
                    <a:pt x="2930" y="5686"/>
                  </a:cubicBezTo>
                  <a:cubicBezTo>
                    <a:pt x="3088" y="5844"/>
                    <a:pt x="3088" y="6064"/>
                    <a:pt x="2930" y="6222"/>
                  </a:cubicBezTo>
                  <a:lnTo>
                    <a:pt x="2395" y="6726"/>
                  </a:lnTo>
                  <a:cubicBezTo>
                    <a:pt x="2316" y="6805"/>
                    <a:pt x="2229" y="6844"/>
                    <a:pt x="2143" y="6844"/>
                  </a:cubicBezTo>
                  <a:cubicBezTo>
                    <a:pt x="2056" y="6844"/>
                    <a:pt x="1970" y="6805"/>
                    <a:pt x="1891" y="6726"/>
                  </a:cubicBezTo>
                  <a:cubicBezTo>
                    <a:pt x="1733" y="6568"/>
                    <a:pt x="1733" y="6379"/>
                    <a:pt x="1891" y="6222"/>
                  </a:cubicBezTo>
                  <a:lnTo>
                    <a:pt x="2395" y="5686"/>
                  </a:lnTo>
                  <a:cubicBezTo>
                    <a:pt x="2489" y="5607"/>
                    <a:pt x="2584" y="5568"/>
                    <a:pt x="2674" y="5568"/>
                  </a:cubicBezTo>
                  <a:close/>
                  <a:moveTo>
                    <a:pt x="4065" y="1"/>
                  </a:moveTo>
                  <a:cubicBezTo>
                    <a:pt x="3468" y="1"/>
                    <a:pt x="2828" y="244"/>
                    <a:pt x="2174" y="897"/>
                  </a:cubicBezTo>
                  <a:cubicBezTo>
                    <a:pt x="1355" y="1717"/>
                    <a:pt x="662" y="2977"/>
                    <a:pt x="347" y="4268"/>
                  </a:cubicBezTo>
                  <a:cubicBezTo>
                    <a:pt x="0" y="5781"/>
                    <a:pt x="190" y="7009"/>
                    <a:pt x="914" y="7702"/>
                  </a:cubicBezTo>
                  <a:cubicBezTo>
                    <a:pt x="1466" y="8255"/>
                    <a:pt x="2204" y="8461"/>
                    <a:pt x="2972" y="8461"/>
                  </a:cubicBezTo>
                  <a:cubicBezTo>
                    <a:pt x="3430" y="8461"/>
                    <a:pt x="3900" y="8387"/>
                    <a:pt x="4348" y="8270"/>
                  </a:cubicBezTo>
                  <a:cubicBezTo>
                    <a:pt x="5608" y="7955"/>
                    <a:pt x="6900" y="7230"/>
                    <a:pt x="7719" y="6442"/>
                  </a:cubicBezTo>
                  <a:cubicBezTo>
                    <a:pt x="9736" y="4426"/>
                    <a:pt x="7845" y="2536"/>
                    <a:pt x="6963" y="1654"/>
                  </a:cubicBezTo>
                  <a:cubicBezTo>
                    <a:pt x="6367" y="1057"/>
                    <a:pt x="5310" y="1"/>
                    <a:pt x="40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4" name="Google Shape;10244;p87"/>
          <p:cNvGrpSpPr/>
          <p:nvPr/>
        </p:nvGrpSpPr>
        <p:grpSpPr>
          <a:xfrm>
            <a:off x="7441485" y="1689592"/>
            <a:ext cx="395755" cy="449288"/>
            <a:chOff x="-16775350" y="3309200"/>
            <a:chExt cx="267800" cy="304025"/>
          </a:xfrm>
        </p:grpSpPr>
        <p:sp>
          <p:nvSpPr>
            <p:cNvPr id="10245" name="Google Shape;10245;p87"/>
            <p:cNvSpPr/>
            <p:nvPr/>
          </p:nvSpPr>
          <p:spPr>
            <a:xfrm>
              <a:off x="-16775350" y="3309200"/>
              <a:ext cx="267800" cy="160675"/>
            </a:xfrm>
            <a:custGeom>
              <a:avLst/>
              <a:gdLst/>
              <a:ahLst/>
              <a:cxnLst/>
              <a:rect l="l" t="t" r="r" b="b"/>
              <a:pathLst>
                <a:path w="10712" h="6427" extrusionOk="0">
                  <a:moveTo>
                    <a:pt x="4978" y="1418"/>
                  </a:moveTo>
                  <a:cubicBezTo>
                    <a:pt x="5388" y="1418"/>
                    <a:pt x="5703" y="1733"/>
                    <a:pt x="5703" y="2111"/>
                  </a:cubicBezTo>
                  <a:cubicBezTo>
                    <a:pt x="5703" y="2520"/>
                    <a:pt x="5388" y="2835"/>
                    <a:pt x="4978" y="2835"/>
                  </a:cubicBezTo>
                  <a:cubicBezTo>
                    <a:pt x="4600" y="2835"/>
                    <a:pt x="4285" y="2520"/>
                    <a:pt x="4285" y="2111"/>
                  </a:cubicBezTo>
                  <a:cubicBezTo>
                    <a:pt x="4285" y="1733"/>
                    <a:pt x="4600" y="1418"/>
                    <a:pt x="4978" y="1418"/>
                  </a:cubicBezTo>
                  <a:close/>
                  <a:moveTo>
                    <a:pt x="3182" y="2867"/>
                  </a:moveTo>
                  <a:cubicBezTo>
                    <a:pt x="3781" y="2867"/>
                    <a:pt x="4254" y="3340"/>
                    <a:pt x="4254" y="3938"/>
                  </a:cubicBezTo>
                  <a:cubicBezTo>
                    <a:pt x="4285" y="4505"/>
                    <a:pt x="3781" y="5009"/>
                    <a:pt x="3182" y="5009"/>
                  </a:cubicBezTo>
                  <a:cubicBezTo>
                    <a:pt x="2584" y="5009"/>
                    <a:pt x="2111" y="4537"/>
                    <a:pt x="2111" y="3938"/>
                  </a:cubicBezTo>
                  <a:cubicBezTo>
                    <a:pt x="2111" y="3340"/>
                    <a:pt x="2584" y="2867"/>
                    <a:pt x="3182" y="2867"/>
                  </a:cubicBezTo>
                  <a:close/>
                  <a:moveTo>
                    <a:pt x="5356" y="0"/>
                  </a:moveTo>
                  <a:cubicBezTo>
                    <a:pt x="2395" y="0"/>
                    <a:pt x="0" y="2394"/>
                    <a:pt x="0" y="5356"/>
                  </a:cubicBezTo>
                  <a:cubicBezTo>
                    <a:pt x="0" y="5954"/>
                    <a:pt x="473" y="6427"/>
                    <a:pt x="1040" y="6427"/>
                  </a:cubicBezTo>
                  <a:lnTo>
                    <a:pt x="9609" y="6427"/>
                  </a:lnTo>
                  <a:cubicBezTo>
                    <a:pt x="10208" y="6427"/>
                    <a:pt x="10681" y="5954"/>
                    <a:pt x="10681" y="5356"/>
                  </a:cubicBezTo>
                  <a:cubicBezTo>
                    <a:pt x="10712" y="2394"/>
                    <a:pt x="8286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87"/>
            <p:cNvSpPr/>
            <p:nvPr/>
          </p:nvSpPr>
          <p:spPr>
            <a:xfrm>
              <a:off x="-16704475" y="33989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87"/>
            <p:cNvSpPr/>
            <p:nvPr/>
          </p:nvSpPr>
          <p:spPr>
            <a:xfrm>
              <a:off x="-16707625" y="3487200"/>
              <a:ext cx="129200" cy="126025"/>
            </a:xfrm>
            <a:custGeom>
              <a:avLst/>
              <a:gdLst/>
              <a:ahLst/>
              <a:cxnLst/>
              <a:rect l="l" t="t" r="r" b="b"/>
              <a:pathLst>
                <a:path w="5168" h="5041" extrusionOk="0">
                  <a:moveTo>
                    <a:pt x="1135" y="0"/>
                  </a:moveTo>
                  <a:cubicBezTo>
                    <a:pt x="1072" y="725"/>
                    <a:pt x="914" y="1449"/>
                    <a:pt x="631" y="2079"/>
                  </a:cubicBezTo>
                  <a:cubicBezTo>
                    <a:pt x="1" y="3592"/>
                    <a:pt x="1103" y="5041"/>
                    <a:pt x="2584" y="5041"/>
                  </a:cubicBezTo>
                  <a:cubicBezTo>
                    <a:pt x="3939" y="5041"/>
                    <a:pt x="5168" y="3875"/>
                    <a:pt x="4632" y="2237"/>
                  </a:cubicBezTo>
                  <a:cubicBezTo>
                    <a:pt x="4411" y="1449"/>
                    <a:pt x="4222" y="725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8" name="Google Shape;10248;p87"/>
          <p:cNvGrpSpPr/>
          <p:nvPr/>
        </p:nvGrpSpPr>
        <p:grpSpPr>
          <a:xfrm>
            <a:off x="7441485" y="2241827"/>
            <a:ext cx="395755" cy="452835"/>
            <a:chOff x="-16775350" y="3683300"/>
            <a:chExt cx="267800" cy="306425"/>
          </a:xfrm>
        </p:grpSpPr>
        <p:sp>
          <p:nvSpPr>
            <p:cNvPr id="10249" name="Google Shape;10249;p87"/>
            <p:cNvSpPr/>
            <p:nvPr/>
          </p:nvSpPr>
          <p:spPr>
            <a:xfrm>
              <a:off x="-16775350" y="3683300"/>
              <a:ext cx="267800" cy="306425"/>
            </a:xfrm>
            <a:custGeom>
              <a:avLst/>
              <a:gdLst/>
              <a:ahLst/>
              <a:cxnLst/>
              <a:rect l="l" t="t" r="r" b="b"/>
              <a:pathLst>
                <a:path w="10712" h="12257" extrusionOk="0">
                  <a:moveTo>
                    <a:pt x="5356" y="1"/>
                  </a:moveTo>
                  <a:cubicBezTo>
                    <a:pt x="2395" y="1"/>
                    <a:pt x="0" y="2395"/>
                    <a:pt x="0" y="5357"/>
                  </a:cubicBezTo>
                  <a:lnTo>
                    <a:pt x="0" y="11847"/>
                  </a:lnTo>
                  <a:cubicBezTo>
                    <a:pt x="0" y="12036"/>
                    <a:pt x="158" y="12193"/>
                    <a:pt x="347" y="12193"/>
                  </a:cubicBezTo>
                  <a:lnTo>
                    <a:pt x="1418" y="12193"/>
                  </a:lnTo>
                  <a:lnTo>
                    <a:pt x="1418" y="11153"/>
                  </a:lnTo>
                  <a:cubicBezTo>
                    <a:pt x="1418" y="10303"/>
                    <a:pt x="1702" y="9578"/>
                    <a:pt x="2206" y="8917"/>
                  </a:cubicBezTo>
                  <a:lnTo>
                    <a:pt x="2741" y="8224"/>
                  </a:lnTo>
                  <a:lnTo>
                    <a:pt x="2017" y="7121"/>
                  </a:lnTo>
                  <a:cubicBezTo>
                    <a:pt x="1607" y="6522"/>
                    <a:pt x="1418" y="5829"/>
                    <a:pt x="1418" y="5136"/>
                  </a:cubicBezTo>
                  <a:cubicBezTo>
                    <a:pt x="1418" y="4128"/>
                    <a:pt x="2080" y="3183"/>
                    <a:pt x="3025" y="2994"/>
                  </a:cubicBezTo>
                  <a:cubicBezTo>
                    <a:pt x="3197" y="2953"/>
                    <a:pt x="3371" y="2933"/>
                    <a:pt x="3544" y="2933"/>
                  </a:cubicBezTo>
                  <a:cubicBezTo>
                    <a:pt x="4034" y="2933"/>
                    <a:pt x="4511" y="3092"/>
                    <a:pt x="4884" y="3372"/>
                  </a:cubicBezTo>
                  <a:cubicBezTo>
                    <a:pt x="5041" y="3529"/>
                    <a:pt x="5199" y="3687"/>
                    <a:pt x="5293" y="3844"/>
                  </a:cubicBezTo>
                  <a:cubicBezTo>
                    <a:pt x="5388" y="3687"/>
                    <a:pt x="5514" y="3561"/>
                    <a:pt x="5671" y="3466"/>
                  </a:cubicBezTo>
                  <a:cubicBezTo>
                    <a:pt x="6052" y="3086"/>
                    <a:pt x="6649" y="2896"/>
                    <a:pt x="7187" y="2896"/>
                  </a:cubicBezTo>
                  <a:cubicBezTo>
                    <a:pt x="7228" y="2896"/>
                    <a:pt x="7269" y="2897"/>
                    <a:pt x="7310" y="2899"/>
                  </a:cubicBezTo>
                  <a:cubicBezTo>
                    <a:pt x="8412" y="3025"/>
                    <a:pt x="9263" y="4002"/>
                    <a:pt x="9263" y="5136"/>
                  </a:cubicBezTo>
                  <a:cubicBezTo>
                    <a:pt x="9263" y="5735"/>
                    <a:pt x="9137" y="6302"/>
                    <a:pt x="8885" y="6837"/>
                  </a:cubicBezTo>
                  <a:cubicBezTo>
                    <a:pt x="8664" y="7404"/>
                    <a:pt x="8349" y="7877"/>
                    <a:pt x="7940" y="8255"/>
                  </a:cubicBezTo>
                  <a:cubicBezTo>
                    <a:pt x="8349" y="8665"/>
                    <a:pt x="8664" y="9137"/>
                    <a:pt x="8885" y="9673"/>
                  </a:cubicBezTo>
                  <a:cubicBezTo>
                    <a:pt x="9137" y="10240"/>
                    <a:pt x="9263" y="10775"/>
                    <a:pt x="9263" y="11374"/>
                  </a:cubicBezTo>
                  <a:lnTo>
                    <a:pt x="9263" y="12256"/>
                  </a:lnTo>
                  <a:lnTo>
                    <a:pt x="10302" y="12256"/>
                  </a:lnTo>
                  <a:cubicBezTo>
                    <a:pt x="10523" y="12256"/>
                    <a:pt x="10681" y="12099"/>
                    <a:pt x="10681" y="11878"/>
                  </a:cubicBezTo>
                  <a:lnTo>
                    <a:pt x="10681" y="5420"/>
                  </a:lnTo>
                  <a:cubicBezTo>
                    <a:pt x="10712" y="2395"/>
                    <a:pt x="8286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87"/>
            <p:cNvSpPr/>
            <p:nvPr/>
          </p:nvSpPr>
          <p:spPr>
            <a:xfrm>
              <a:off x="-16648550" y="3847925"/>
              <a:ext cx="13425" cy="21275"/>
            </a:xfrm>
            <a:custGeom>
              <a:avLst/>
              <a:gdLst/>
              <a:ahLst/>
              <a:cxnLst/>
              <a:rect l="l" t="t" r="r" b="b"/>
              <a:pathLst>
                <a:path w="537" h="851" extrusionOk="0">
                  <a:moveTo>
                    <a:pt x="284" y="0"/>
                  </a:moveTo>
                  <a:lnTo>
                    <a:pt x="1" y="252"/>
                  </a:lnTo>
                  <a:lnTo>
                    <a:pt x="284" y="851"/>
                  </a:lnTo>
                  <a:lnTo>
                    <a:pt x="536" y="25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87"/>
            <p:cNvSpPr/>
            <p:nvPr/>
          </p:nvSpPr>
          <p:spPr>
            <a:xfrm>
              <a:off x="-16722575" y="3771400"/>
              <a:ext cx="161475" cy="215950"/>
            </a:xfrm>
            <a:custGeom>
              <a:avLst/>
              <a:gdLst/>
              <a:ahLst/>
              <a:cxnLst/>
              <a:rect l="l" t="t" r="r" b="b"/>
              <a:pathLst>
                <a:path w="6459" h="8638" extrusionOk="0">
                  <a:moveTo>
                    <a:pt x="1827" y="1486"/>
                  </a:moveTo>
                  <a:cubicBezTo>
                    <a:pt x="2017" y="1486"/>
                    <a:pt x="2174" y="1644"/>
                    <a:pt x="2174" y="1833"/>
                  </a:cubicBezTo>
                  <a:cubicBezTo>
                    <a:pt x="2174" y="2022"/>
                    <a:pt x="2017" y="2179"/>
                    <a:pt x="1827" y="2179"/>
                  </a:cubicBezTo>
                  <a:cubicBezTo>
                    <a:pt x="1607" y="2179"/>
                    <a:pt x="1449" y="2022"/>
                    <a:pt x="1449" y="1833"/>
                  </a:cubicBezTo>
                  <a:cubicBezTo>
                    <a:pt x="1449" y="1644"/>
                    <a:pt x="1607" y="1486"/>
                    <a:pt x="1827" y="1486"/>
                  </a:cubicBezTo>
                  <a:close/>
                  <a:moveTo>
                    <a:pt x="4663" y="1486"/>
                  </a:moveTo>
                  <a:cubicBezTo>
                    <a:pt x="4852" y="1486"/>
                    <a:pt x="5009" y="1644"/>
                    <a:pt x="5009" y="1833"/>
                  </a:cubicBezTo>
                  <a:cubicBezTo>
                    <a:pt x="5009" y="2022"/>
                    <a:pt x="4852" y="2179"/>
                    <a:pt x="4663" y="2179"/>
                  </a:cubicBezTo>
                  <a:cubicBezTo>
                    <a:pt x="4442" y="2179"/>
                    <a:pt x="4285" y="2022"/>
                    <a:pt x="4285" y="1833"/>
                  </a:cubicBezTo>
                  <a:cubicBezTo>
                    <a:pt x="4285" y="1644"/>
                    <a:pt x="4442" y="1486"/>
                    <a:pt x="4663" y="1486"/>
                  </a:cubicBezTo>
                  <a:close/>
                  <a:moveTo>
                    <a:pt x="3257" y="2219"/>
                  </a:moveTo>
                  <a:cubicBezTo>
                    <a:pt x="3348" y="2219"/>
                    <a:pt x="3434" y="2258"/>
                    <a:pt x="3497" y="2337"/>
                  </a:cubicBezTo>
                  <a:lnTo>
                    <a:pt x="4222" y="3061"/>
                  </a:lnTo>
                  <a:cubicBezTo>
                    <a:pt x="4285" y="3124"/>
                    <a:pt x="4348" y="3282"/>
                    <a:pt x="4253" y="3439"/>
                  </a:cubicBezTo>
                  <a:lnTo>
                    <a:pt x="3560" y="4857"/>
                  </a:lnTo>
                  <a:cubicBezTo>
                    <a:pt x="3466" y="4983"/>
                    <a:pt x="3340" y="5046"/>
                    <a:pt x="3245" y="5046"/>
                  </a:cubicBezTo>
                  <a:cubicBezTo>
                    <a:pt x="3119" y="5046"/>
                    <a:pt x="2962" y="4983"/>
                    <a:pt x="2930" y="4857"/>
                  </a:cubicBezTo>
                  <a:lnTo>
                    <a:pt x="2206" y="3439"/>
                  </a:lnTo>
                  <a:cubicBezTo>
                    <a:pt x="2143" y="3313"/>
                    <a:pt x="2174" y="3124"/>
                    <a:pt x="2300" y="3061"/>
                  </a:cubicBezTo>
                  <a:lnTo>
                    <a:pt x="2993" y="2337"/>
                  </a:lnTo>
                  <a:cubicBezTo>
                    <a:pt x="3072" y="2258"/>
                    <a:pt x="3166" y="2219"/>
                    <a:pt x="3257" y="2219"/>
                  </a:cubicBezTo>
                  <a:close/>
                  <a:moveTo>
                    <a:pt x="5044" y="1"/>
                  </a:moveTo>
                  <a:cubicBezTo>
                    <a:pt x="4682" y="1"/>
                    <a:pt x="4348" y="125"/>
                    <a:pt x="4064" y="352"/>
                  </a:cubicBezTo>
                  <a:cubicBezTo>
                    <a:pt x="3749" y="635"/>
                    <a:pt x="3592" y="1045"/>
                    <a:pt x="3592" y="1423"/>
                  </a:cubicBezTo>
                  <a:cubicBezTo>
                    <a:pt x="3592" y="1612"/>
                    <a:pt x="3434" y="1770"/>
                    <a:pt x="3245" y="1770"/>
                  </a:cubicBezTo>
                  <a:cubicBezTo>
                    <a:pt x="3025" y="1770"/>
                    <a:pt x="2867" y="1612"/>
                    <a:pt x="2867" y="1423"/>
                  </a:cubicBezTo>
                  <a:cubicBezTo>
                    <a:pt x="2867" y="982"/>
                    <a:pt x="2678" y="604"/>
                    <a:pt x="2332" y="320"/>
                  </a:cubicBezTo>
                  <a:cubicBezTo>
                    <a:pt x="2072" y="108"/>
                    <a:pt x="1759" y="1"/>
                    <a:pt x="1419" y="1"/>
                  </a:cubicBezTo>
                  <a:cubicBezTo>
                    <a:pt x="1306" y="1"/>
                    <a:pt x="1190" y="13"/>
                    <a:pt x="1071" y="37"/>
                  </a:cubicBezTo>
                  <a:cubicBezTo>
                    <a:pt x="410" y="194"/>
                    <a:pt x="0" y="887"/>
                    <a:pt x="0" y="1549"/>
                  </a:cubicBezTo>
                  <a:cubicBezTo>
                    <a:pt x="0" y="2085"/>
                    <a:pt x="158" y="2652"/>
                    <a:pt x="473" y="3124"/>
                  </a:cubicBezTo>
                  <a:lnTo>
                    <a:pt x="1386" y="4448"/>
                  </a:lnTo>
                  <a:cubicBezTo>
                    <a:pt x="1449" y="4574"/>
                    <a:pt x="1449" y="4763"/>
                    <a:pt x="1386" y="4889"/>
                  </a:cubicBezTo>
                  <a:lnTo>
                    <a:pt x="662" y="5802"/>
                  </a:lnTo>
                  <a:cubicBezTo>
                    <a:pt x="284" y="6275"/>
                    <a:pt x="32" y="6905"/>
                    <a:pt x="32" y="7566"/>
                  </a:cubicBezTo>
                  <a:lnTo>
                    <a:pt x="32" y="8638"/>
                  </a:lnTo>
                  <a:lnTo>
                    <a:pt x="6459" y="8638"/>
                  </a:lnTo>
                  <a:lnTo>
                    <a:pt x="6459" y="7756"/>
                  </a:lnTo>
                  <a:cubicBezTo>
                    <a:pt x="6459" y="7283"/>
                    <a:pt x="6396" y="6779"/>
                    <a:pt x="6175" y="6338"/>
                  </a:cubicBezTo>
                  <a:cubicBezTo>
                    <a:pt x="5860" y="5708"/>
                    <a:pt x="5545" y="5424"/>
                    <a:pt x="5136" y="4920"/>
                  </a:cubicBezTo>
                  <a:cubicBezTo>
                    <a:pt x="4978" y="4794"/>
                    <a:pt x="4978" y="4574"/>
                    <a:pt x="5136" y="4416"/>
                  </a:cubicBezTo>
                  <a:cubicBezTo>
                    <a:pt x="5608" y="3943"/>
                    <a:pt x="5860" y="3691"/>
                    <a:pt x="6144" y="2967"/>
                  </a:cubicBezTo>
                  <a:cubicBezTo>
                    <a:pt x="6333" y="2526"/>
                    <a:pt x="6427" y="2022"/>
                    <a:pt x="6427" y="1549"/>
                  </a:cubicBezTo>
                  <a:cubicBezTo>
                    <a:pt x="6427" y="793"/>
                    <a:pt x="5860" y="100"/>
                    <a:pt x="5167" y="5"/>
                  </a:cubicBezTo>
                  <a:cubicBezTo>
                    <a:pt x="5126" y="2"/>
                    <a:pt x="5085" y="1"/>
                    <a:pt x="50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2" name="Google Shape;10252;p87"/>
          <p:cNvGrpSpPr/>
          <p:nvPr/>
        </p:nvGrpSpPr>
        <p:grpSpPr>
          <a:xfrm>
            <a:off x="7413536" y="2796870"/>
            <a:ext cx="451653" cy="449288"/>
            <a:chOff x="-16794250" y="4058225"/>
            <a:chExt cx="305625" cy="304025"/>
          </a:xfrm>
        </p:grpSpPr>
        <p:sp>
          <p:nvSpPr>
            <p:cNvPr id="10253" name="Google Shape;10253;p87"/>
            <p:cNvSpPr/>
            <p:nvPr/>
          </p:nvSpPr>
          <p:spPr>
            <a:xfrm>
              <a:off x="-16793475" y="4309475"/>
              <a:ext cx="70925" cy="17350"/>
            </a:xfrm>
            <a:custGeom>
              <a:avLst/>
              <a:gdLst/>
              <a:ahLst/>
              <a:cxnLst/>
              <a:rect l="l" t="t" r="r" b="b"/>
              <a:pathLst>
                <a:path w="283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2490" y="693"/>
                  </a:lnTo>
                  <a:cubicBezTo>
                    <a:pt x="2679" y="693"/>
                    <a:pt x="2836" y="536"/>
                    <a:pt x="2836" y="347"/>
                  </a:cubicBezTo>
                  <a:cubicBezTo>
                    <a:pt x="2836" y="158"/>
                    <a:pt x="2679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87"/>
            <p:cNvSpPr/>
            <p:nvPr/>
          </p:nvSpPr>
          <p:spPr>
            <a:xfrm>
              <a:off x="-16758025" y="4344900"/>
              <a:ext cx="89800" cy="17350"/>
            </a:xfrm>
            <a:custGeom>
              <a:avLst/>
              <a:gdLst/>
              <a:ahLst/>
              <a:cxnLst/>
              <a:rect l="l" t="t" r="r" b="b"/>
              <a:pathLst>
                <a:path w="3592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3245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87"/>
            <p:cNvSpPr/>
            <p:nvPr/>
          </p:nvSpPr>
          <p:spPr>
            <a:xfrm>
              <a:off x="-16615475" y="4344900"/>
              <a:ext cx="89825" cy="17350"/>
            </a:xfrm>
            <a:custGeom>
              <a:avLst/>
              <a:gdLst/>
              <a:ahLst/>
              <a:cxnLst/>
              <a:rect l="l" t="t" r="r" b="b"/>
              <a:pathLst>
                <a:path w="359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3246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87"/>
            <p:cNvSpPr/>
            <p:nvPr/>
          </p:nvSpPr>
          <p:spPr>
            <a:xfrm>
              <a:off x="-16561900" y="4309475"/>
              <a:ext cx="71700" cy="17350"/>
            </a:xfrm>
            <a:custGeom>
              <a:avLst/>
              <a:gdLst/>
              <a:ahLst/>
              <a:cxnLst/>
              <a:rect l="l" t="t" r="r" b="b"/>
              <a:pathLst>
                <a:path w="286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2521" y="693"/>
                  </a:lnTo>
                  <a:cubicBezTo>
                    <a:pt x="2710" y="693"/>
                    <a:pt x="2867" y="536"/>
                    <a:pt x="2867" y="347"/>
                  </a:cubicBezTo>
                  <a:cubicBezTo>
                    <a:pt x="2867" y="158"/>
                    <a:pt x="2710" y="0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87"/>
            <p:cNvSpPr/>
            <p:nvPr/>
          </p:nvSpPr>
          <p:spPr>
            <a:xfrm>
              <a:off x="-16704475" y="4309475"/>
              <a:ext cx="125275" cy="17350"/>
            </a:xfrm>
            <a:custGeom>
              <a:avLst/>
              <a:gdLst/>
              <a:ahLst/>
              <a:cxnLst/>
              <a:rect l="l" t="t" r="r" b="b"/>
              <a:pathLst>
                <a:path w="501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632" y="693"/>
                  </a:lnTo>
                  <a:cubicBezTo>
                    <a:pt x="4821" y="693"/>
                    <a:pt x="5010" y="536"/>
                    <a:pt x="5010" y="347"/>
                  </a:cubicBezTo>
                  <a:cubicBezTo>
                    <a:pt x="5010" y="158"/>
                    <a:pt x="4821" y="0"/>
                    <a:pt x="4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87"/>
            <p:cNvSpPr/>
            <p:nvPr/>
          </p:nvSpPr>
          <p:spPr>
            <a:xfrm>
              <a:off x="-16704475" y="4074750"/>
              <a:ext cx="126050" cy="165425"/>
            </a:xfrm>
            <a:custGeom>
              <a:avLst/>
              <a:gdLst/>
              <a:ahLst/>
              <a:cxnLst/>
              <a:rect l="l" t="t" r="r" b="b"/>
              <a:pathLst>
                <a:path w="5042" h="6617" extrusionOk="0">
                  <a:moveTo>
                    <a:pt x="1072" y="2931"/>
                  </a:moveTo>
                  <a:cubicBezTo>
                    <a:pt x="1261" y="2931"/>
                    <a:pt x="1419" y="3088"/>
                    <a:pt x="1419" y="3277"/>
                  </a:cubicBezTo>
                  <a:lnTo>
                    <a:pt x="1419" y="5483"/>
                  </a:lnTo>
                  <a:cubicBezTo>
                    <a:pt x="1419" y="5672"/>
                    <a:pt x="1261" y="5829"/>
                    <a:pt x="1072" y="5829"/>
                  </a:cubicBezTo>
                  <a:cubicBezTo>
                    <a:pt x="851" y="5829"/>
                    <a:pt x="694" y="5672"/>
                    <a:pt x="694" y="5483"/>
                  </a:cubicBezTo>
                  <a:lnTo>
                    <a:pt x="694" y="3277"/>
                  </a:lnTo>
                  <a:cubicBezTo>
                    <a:pt x="694" y="3088"/>
                    <a:pt x="851" y="2931"/>
                    <a:pt x="1072" y="2931"/>
                  </a:cubicBezTo>
                  <a:close/>
                  <a:moveTo>
                    <a:pt x="3939" y="2931"/>
                  </a:moveTo>
                  <a:cubicBezTo>
                    <a:pt x="4128" y="2931"/>
                    <a:pt x="4285" y="3088"/>
                    <a:pt x="4285" y="3277"/>
                  </a:cubicBezTo>
                  <a:lnTo>
                    <a:pt x="4285" y="5483"/>
                  </a:lnTo>
                  <a:cubicBezTo>
                    <a:pt x="4285" y="5672"/>
                    <a:pt x="4128" y="5829"/>
                    <a:pt x="3939" y="5829"/>
                  </a:cubicBezTo>
                  <a:cubicBezTo>
                    <a:pt x="3718" y="5829"/>
                    <a:pt x="3561" y="5672"/>
                    <a:pt x="3561" y="5483"/>
                  </a:cubicBezTo>
                  <a:lnTo>
                    <a:pt x="3561" y="3277"/>
                  </a:lnTo>
                  <a:cubicBezTo>
                    <a:pt x="3561" y="3088"/>
                    <a:pt x="3718" y="2931"/>
                    <a:pt x="3939" y="2931"/>
                  </a:cubicBezTo>
                  <a:close/>
                  <a:moveTo>
                    <a:pt x="1" y="1"/>
                  </a:moveTo>
                  <a:lnTo>
                    <a:pt x="1" y="6554"/>
                  </a:lnTo>
                  <a:cubicBezTo>
                    <a:pt x="116" y="6542"/>
                    <a:pt x="240" y="6535"/>
                    <a:pt x="366" y="6535"/>
                  </a:cubicBezTo>
                  <a:cubicBezTo>
                    <a:pt x="584" y="6535"/>
                    <a:pt x="809" y="6557"/>
                    <a:pt x="1009" y="6617"/>
                  </a:cubicBezTo>
                  <a:cubicBezTo>
                    <a:pt x="1293" y="6207"/>
                    <a:pt x="1671" y="5924"/>
                    <a:pt x="2143" y="5829"/>
                  </a:cubicBezTo>
                  <a:lnTo>
                    <a:pt x="2143" y="3939"/>
                  </a:lnTo>
                  <a:cubicBezTo>
                    <a:pt x="2143" y="3750"/>
                    <a:pt x="2332" y="3592"/>
                    <a:pt x="2521" y="3592"/>
                  </a:cubicBezTo>
                  <a:cubicBezTo>
                    <a:pt x="2710" y="3592"/>
                    <a:pt x="2868" y="3750"/>
                    <a:pt x="2868" y="3939"/>
                  </a:cubicBezTo>
                  <a:lnTo>
                    <a:pt x="2868" y="5829"/>
                  </a:lnTo>
                  <a:cubicBezTo>
                    <a:pt x="3340" y="5955"/>
                    <a:pt x="3750" y="6239"/>
                    <a:pt x="4002" y="6617"/>
                  </a:cubicBezTo>
                  <a:cubicBezTo>
                    <a:pt x="4207" y="6555"/>
                    <a:pt x="4439" y="6507"/>
                    <a:pt x="4672" y="6507"/>
                  </a:cubicBezTo>
                  <a:cubicBezTo>
                    <a:pt x="4796" y="6507"/>
                    <a:pt x="4921" y="6521"/>
                    <a:pt x="5042" y="6554"/>
                  </a:cubicBezTo>
                  <a:lnTo>
                    <a:pt x="5042" y="1"/>
                  </a:lnTo>
                  <a:lnTo>
                    <a:pt x="4285" y="1"/>
                  </a:lnTo>
                  <a:lnTo>
                    <a:pt x="4285" y="1796"/>
                  </a:lnTo>
                  <a:cubicBezTo>
                    <a:pt x="4285" y="1985"/>
                    <a:pt x="4128" y="2143"/>
                    <a:pt x="3939" y="2143"/>
                  </a:cubicBezTo>
                  <a:cubicBezTo>
                    <a:pt x="3718" y="2143"/>
                    <a:pt x="3561" y="1985"/>
                    <a:pt x="3561" y="1796"/>
                  </a:cubicBezTo>
                  <a:lnTo>
                    <a:pt x="3561" y="1"/>
                  </a:lnTo>
                  <a:lnTo>
                    <a:pt x="2868" y="1"/>
                  </a:lnTo>
                  <a:lnTo>
                    <a:pt x="2868" y="2490"/>
                  </a:lnTo>
                  <a:cubicBezTo>
                    <a:pt x="2868" y="2679"/>
                    <a:pt x="2710" y="2836"/>
                    <a:pt x="2521" y="2836"/>
                  </a:cubicBezTo>
                  <a:cubicBezTo>
                    <a:pt x="2301" y="2836"/>
                    <a:pt x="2143" y="2679"/>
                    <a:pt x="2143" y="2490"/>
                  </a:cubicBezTo>
                  <a:lnTo>
                    <a:pt x="2143" y="1"/>
                  </a:lnTo>
                  <a:lnTo>
                    <a:pt x="1450" y="1"/>
                  </a:lnTo>
                  <a:lnTo>
                    <a:pt x="1450" y="1796"/>
                  </a:lnTo>
                  <a:cubicBezTo>
                    <a:pt x="1450" y="1985"/>
                    <a:pt x="1293" y="2143"/>
                    <a:pt x="1103" y="2143"/>
                  </a:cubicBezTo>
                  <a:cubicBezTo>
                    <a:pt x="883" y="2143"/>
                    <a:pt x="725" y="1985"/>
                    <a:pt x="725" y="179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87"/>
            <p:cNvSpPr/>
            <p:nvPr/>
          </p:nvSpPr>
          <p:spPr>
            <a:xfrm>
              <a:off x="-16725725" y="4237800"/>
              <a:ext cx="164625" cy="53575"/>
            </a:xfrm>
            <a:custGeom>
              <a:avLst/>
              <a:gdLst/>
              <a:ahLst/>
              <a:cxnLst/>
              <a:rect l="l" t="t" r="r" b="b"/>
              <a:pathLst>
                <a:path w="6585" h="2143" extrusionOk="0">
                  <a:moveTo>
                    <a:pt x="3308" y="0"/>
                  </a:moveTo>
                  <a:cubicBezTo>
                    <a:pt x="2867" y="0"/>
                    <a:pt x="2458" y="252"/>
                    <a:pt x="2300" y="693"/>
                  </a:cubicBezTo>
                  <a:cubicBezTo>
                    <a:pt x="2232" y="830"/>
                    <a:pt x="2082" y="933"/>
                    <a:pt x="1921" y="933"/>
                  </a:cubicBezTo>
                  <a:cubicBezTo>
                    <a:pt x="1859" y="933"/>
                    <a:pt x="1795" y="917"/>
                    <a:pt x="1733" y="882"/>
                  </a:cubicBezTo>
                  <a:cubicBezTo>
                    <a:pt x="1570" y="774"/>
                    <a:pt x="1377" y="721"/>
                    <a:pt x="1181" y="721"/>
                  </a:cubicBezTo>
                  <a:cubicBezTo>
                    <a:pt x="809" y="721"/>
                    <a:pt x="427" y="910"/>
                    <a:pt x="221" y="1260"/>
                  </a:cubicBezTo>
                  <a:cubicBezTo>
                    <a:pt x="63" y="1512"/>
                    <a:pt x="0" y="1827"/>
                    <a:pt x="126" y="2143"/>
                  </a:cubicBezTo>
                  <a:lnTo>
                    <a:pt x="6522" y="2143"/>
                  </a:lnTo>
                  <a:cubicBezTo>
                    <a:pt x="6585" y="1890"/>
                    <a:pt x="6585" y="1575"/>
                    <a:pt x="6459" y="1292"/>
                  </a:cubicBezTo>
                  <a:cubicBezTo>
                    <a:pt x="6292" y="918"/>
                    <a:pt x="5893" y="708"/>
                    <a:pt x="5487" y="708"/>
                  </a:cubicBezTo>
                  <a:cubicBezTo>
                    <a:pt x="5278" y="708"/>
                    <a:pt x="5066" y="764"/>
                    <a:pt x="4883" y="882"/>
                  </a:cubicBezTo>
                  <a:cubicBezTo>
                    <a:pt x="4820" y="924"/>
                    <a:pt x="4747" y="945"/>
                    <a:pt x="4675" y="945"/>
                  </a:cubicBezTo>
                  <a:cubicBezTo>
                    <a:pt x="4530" y="945"/>
                    <a:pt x="4390" y="861"/>
                    <a:pt x="4348" y="693"/>
                  </a:cubicBezTo>
                  <a:cubicBezTo>
                    <a:pt x="4190" y="252"/>
                    <a:pt x="378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87"/>
            <p:cNvSpPr/>
            <p:nvPr/>
          </p:nvSpPr>
          <p:spPr>
            <a:xfrm>
              <a:off x="-16559550" y="4058225"/>
              <a:ext cx="70925" cy="233150"/>
            </a:xfrm>
            <a:custGeom>
              <a:avLst/>
              <a:gdLst/>
              <a:ahLst/>
              <a:cxnLst/>
              <a:rect l="l" t="t" r="r" b="b"/>
              <a:pathLst>
                <a:path w="2837" h="9326" extrusionOk="0">
                  <a:moveTo>
                    <a:pt x="694" y="0"/>
                  </a:moveTo>
                  <a:cubicBezTo>
                    <a:pt x="284" y="0"/>
                    <a:pt x="1" y="315"/>
                    <a:pt x="1" y="725"/>
                  </a:cubicBezTo>
                  <a:lnTo>
                    <a:pt x="1" y="7530"/>
                  </a:lnTo>
                  <a:cubicBezTo>
                    <a:pt x="127" y="7719"/>
                    <a:pt x="347" y="7908"/>
                    <a:pt x="442" y="8160"/>
                  </a:cubicBezTo>
                  <a:cubicBezTo>
                    <a:pt x="662" y="8506"/>
                    <a:pt x="694" y="8947"/>
                    <a:pt x="599" y="9326"/>
                  </a:cubicBezTo>
                  <a:lnTo>
                    <a:pt x="2458" y="9326"/>
                  </a:lnTo>
                  <a:cubicBezTo>
                    <a:pt x="2647" y="9326"/>
                    <a:pt x="2836" y="9168"/>
                    <a:pt x="2836" y="8979"/>
                  </a:cubicBezTo>
                  <a:lnTo>
                    <a:pt x="2836" y="2520"/>
                  </a:lnTo>
                  <a:cubicBezTo>
                    <a:pt x="2836" y="2048"/>
                    <a:pt x="2521" y="1670"/>
                    <a:pt x="2112" y="1512"/>
                  </a:cubicBezTo>
                  <a:lnTo>
                    <a:pt x="2112" y="6112"/>
                  </a:lnTo>
                  <a:cubicBezTo>
                    <a:pt x="2112" y="6301"/>
                    <a:pt x="1954" y="6459"/>
                    <a:pt x="1765" y="6459"/>
                  </a:cubicBezTo>
                  <a:cubicBezTo>
                    <a:pt x="1576" y="6459"/>
                    <a:pt x="1387" y="6301"/>
                    <a:pt x="1387" y="6112"/>
                  </a:cubicBezTo>
                  <a:lnTo>
                    <a:pt x="1387" y="725"/>
                  </a:lnTo>
                  <a:cubicBezTo>
                    <a:pt x="1387" y="315"/>
                    <a:pt x="1040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87"/>
            <p:cNvSpPr/>
            <p:nvPr/>
          </p:nvSpPr>
          <p:spPr>
            <a:xfrm>
              <a:off x="-16794250" y="4059000"/>
              <a:ext cx="70900" cy="232375"/>
            </a:xfrm>
            <a:custGeom>
              <a:avLst/>
              <a:gdLst/>
              <a:ahLst/>
              <a:cxnLst/>
              <a:rect l="l" t="t" r="r" b="b"/>
              <a:pathLst>
                <a:path w="2836" h="9295" extrusionOk="0">
                  <a:moveTo>
                    <a:pt x="2111" y="1"/>
                  </a:moveTo>
                  <a:cubicBezTo>
                    <a:pt x="1733" y="1"/>
                    <a:pt x="1418" y="316"/>
                    <a:pt x="1418" y="725"/>
                  </a:cubicBezTo>
                  <a:lnTo>
                    <a:pt x="1418" y="6113"/>
                  </a:lnTo>
                  <a:cubicBezTo>
                    <a:pt x="1418" y="6302"/>
                    <a:pt x="1260" y="6459"/>
                    <a:pt x="1071" y="6459"/>
                  </a:cubicBezTo>
                  <a:cubicBezTo>
                    <a:pt x="851" y="6459"/>
                    <a:pt x="693" y="6302"/>
                    <a:pt x="693" y="6113"/>
                  </a:cubicBezTo>
                  <a:lnTo>
                    <a:pt x="693" y="1513"/>
                  </a:lnTo>
                  <a:cubicBezTo>
                    <a:pt x="284" y="1670"/>
                    <a:pt x="0" y="2048"/>
                    <a:pt x="0" y="2521"/>
                  </a:cubicBezTo>
                  <a:lnTo>
                    <a:pt x="0" y="8979"/>
                  </a:lnTo>
                  <a:cubicBezTo>
                    <a:pt x="0" y="9137"/>
                    <a:pt x="158" y="9295"/>
                    <a:pt x="347" y="9295"/>
                  </a:cubicBezTo>
                  <a:lnTo>
                    <a:pt x="2174" y="9295"/>
                  </a:lnTo>
                  <a:cubicBezTo>
                    <a:pt x="2080" y="8885"/>
                    <a:pt x="2111" y="8444"/>
                    <a:pt x="2363" y="8034"/>
                  </a:cubicBezTo>
                  <a:cubicBezTo>
                    <a:pt x="2489" y="7845"/>
                    <a:pt x="2647" y="7688"/>
                    <a:pt x="2836" y="7530"/>
                  </a:cubicBezTo>
                  <a:lnTo>
                    <a:pt x="2836" y="725"/>
                  </a:lnTo>
                  <a:cubicBezTo>
                    <a:pt x="2836" y="316"/>
                    <a:pt x="248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62" name="Google Shape;10262;p87"/>
          <p:cNvSpPr/>
          <p:nvPr/>
        </p:nvSpPr>
        <p:spPr>
          <a:xfrm>
            <a:off x="7992205" y="1689084"/>
            <a:ext cx="452798" cy="450470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3" name="Google Shape;10263;p87"/>
          <p:cNvGrpSpPr/>
          <p:nvPr/>
        </p:nvGrpSpPr>
        <p:grpSpPr>
          <a:xfrm>
            <a:off x="2414953" y="1689573"/>
            <a:ext cx="457453" cy="449325"/>
            <a:chOff x="-20199150" y="3317850"/>
            <a:chExt cx="309550" cy="304050"/>
          </a:xfrm>
        </p:grpSpPr>
        <p:sp>
          <p:nvSpPr>
            <p:cNvPr id="10264" name="Google Shape;10264;p87"/>
            <p:cNvSpPr/>
            <p:nvPr/>
          </p:nvSpPr>
          <p:spPr>
            <a:xfrm>
              <a:off x="-20161350" y="3507675"/>
              <a:ext cx="68550" cy="43325"/>
            </a:xfrm>
            <a:custGeom>
              <a:avLst/>
              <a:gdLst/>
              <a:ahLst/>
              <a:cxnLst/>
              <a:rect l="l" t="t" r="r" b="b"/>
              <a:pathLst>
                <a:path w="2742" h="1733" extrusionOk="0">
                  <a:moveTo>
                    <a:pt x="2647" y="0"/>
                  </a:moveTo>
                  <a:cubicBezTo>
                    <a:pt x="2174" y="158"/>
                    <a:pt x="1639" y="284"/>
                    <a:pt x="1072" y="284"/>
                  </a:cubicBezTo>
                  <a:cubicBezTo>
                    <a:pt x="788" y="284"/>
                    <a:pt x="505" y="252"/>
                    <a:pt x="221" y="221"/>
                  </a:cubicBezTo>
                  <a:cubicBezTo>
                    <a:pt x="64" y="567"/>
                    <a:pt x="1" y="945"/>
                    <a:pt x="1" y="1386"/>
                  </a:cubicBezTo>
                  <a:cubicBezTo>
                    <a:pt x="1" y="1575"/>
                    <a:pt x="158" y="1733"/>
                    <a:pt x="347" y="1733"/>
                  </a:cubicBezTo>
                  <a:cubicBezTo>
                    <a:pt x="1292" y="1733"/>
                    <a:pt x="2174" y="1292"/>
                    <a:pt x="2741" y="630"/>
                  </a:cubicBezTo>
                  <a:cubicBezTo>
                    <a:pt x="2710" y="441"/>
                    <a:pt x="2678" y="189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87"/>
            <p:cNvSpPr/>
            <p:nvPr/>
          </p:nvSpPr>
          <p:spPr>
            <a:xfrm>
              <a:off x="-20161350" y="3389525"/>
              <a:ext cx="68550" cy="43350"/>
            </a:xfrm>
            <a:custGeom>
              <a:avLst/>
              <a:gdLst/>
              <a:ahLst/>
              <a:cxnLst/>
              <a:rect l="l" t="t" r="r" b="b"/>
              <a:pathLst>
                <a:path w="2742" h="1734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757"/>
                    <a:pt x="64" y="1166"/>
                    <a:pt x="221" y="1544"/>
                  </a:cubicBezTo>
                  <a:cubicBezTo>
                    <a:pt x="505" y="1513"/>
                    <a:pt x="788" y="1481"/>
                    <a:pt x="1072" y="1481"/>
                  </a:cubicBezTo>
                  <a:cubicBezTo>
                    <a:pt x="1639" y="1481"/>
                    <a:pt x="2174" y="1576"/>
                    <a:pt x="2647" y="1733"/>
                  </a:cubicBezTo>
                  <a:cubicBezTo>
                    <a:pt x="2678" y="1544"/>
                    <a:pt x="2741" y="1292"/>
                    <a:pt x="2741" y="1103"/>
                  </a:cubicBezTo>
                  <a:cubicBezTo>
                    <a:pt x="2174" y="442"/>
                    <a:pt x="1292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87"/>
            <p:cNvSpPr/>
            <p:nvPr/>
          </p:nvSpPr>
          <p:spPr>
            <a:xfrm>
              <a:off x="-20199150" y="3443075"/>
              <a:ext cx="97675" cy="53225"/>
            </a:xfrm>
            <a:custGeom>
              <a:avLst/>
              <a:gdLst/>
              <a:ahLst/>
              <a:cxnLst/>
              <a:rect l="l" t="t" r="r" b="b"/>
              <a:pathLst>
                <a:path w="3907" h="2129" extrusionOk="0">
                  <a:moveTo>
                    <a:pt x="2584" y="1"/>
                  </a:moveTo>
                  <a:cubicBezTo>
                    <a:pt x="1260" y="1"/>
                    <a:pt x="252" y="725"/>
                    <a:pt x="221" y="788"/>
                  </a:cubicBezTo>
                  <a:cubicBezTo>
                    <a:pt x="0" y="914"/>
                    <a:pt x="0" y="1230"/>
                    <a:pt x="221" y="1324"/>
                  </a:cubicBezTo>
                  <a:cubicBezTo>
                    <a:pt x="252" y="1387"/>
                    <a:pt x="1260" y="2112"/>
                    <a:pt x="2584" y="2112"/>
                  </a:cubicBezTo>
                  <a:cubicBezTo>
                    <a:pt x="2669" y="2123"/>
                    <a:pt x="2754" y="2128"/>
                    <a:pt x="2839" y="2128"/>
                  </a:cubicBezTo>
                  <a:cubicBezTo>
                    <a:pt x="3224" y="2128"/>
                    <a:pt x="3597" y="2020"/>
                    <a:pt x="3907" y="1891"/>
                  </a:cubicBezTo>
                  <a:cubicBezTo>
                    <a:pt x="3844" y="1639"/>
                    <a:pt x="3718" y="1450"/>
                    <a:pt x="3592" y="1230"/>
                  </a:cubicBezTo>
                  <a:cubicBezTo>
                    <a:pt x="3560" y="1103"/>
                    <a:pt x="3560" y="1009"/>
                    <a:pt x="3592" y="914"/>
                  </a:cubicBezTo>
                  <a:cubicBezTo>
                    <a:pt x="3718" y="662"/>
                    <a:pt x="3844" y="473"/>
                    <a:pt x="3907" y="221"/>
                  </a:cubicBezTo>
                  <a:cubicBezTo>
                    <a:pt x="3529" y="127"/>
                    <a:pt x="308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87"/>
            <p:cNvSpPr/>
            <p:nvPr/>
          </p:nvSpPr>
          <p:spPr>
            <a:xfrm>
              <a:off x="-20091250" y="3479325"/>
              <a:ext cx="92175" cy="142575"/>
            </a:xfrm>
            <a:custGeom>
              <a:avLst/>
              <a:gdLst/>
              <a:ahLst/>
              <a:cxnLst/>
              <a:rect l="l" t="t" r="r" b="b"/>
              <a:pathLst>
                <a:path w="3687" h="5703" extrusionOk="0">
                  <a:moveTo>
                    <a:pt x="190" y="0"/>
                  </a:moveTo>
                  <a:cubicBezTo>
                    <a:pt x="946" y="1638"/>
                    <a:pt x="883" y="3592"/>
                    <a:pt x="95" y="5198"/>
                  </a:cubicBezTo>
                  <a:cubicBezTo>
                    <a:pt x="0" y="5450"/>
                    <a:pt x="158" y="5702"/>
                    <a:pt x="442" y="5702"/>
                  </a:cubicBezTo>
                  <a:lnTo>
                    <a:pt x="3245" y="5702"/>
                  </a:lnTo>
                  <a:cubicBezTo>
                    <a:pt x="3529" y="5702"/>
                    <a:pt x="3687" y="5450"/>
                    <a:pt x="3592" y="5198"/>
                  </a:cubicBezTo>
                  <a:cubicBezTo>
                    <a:pt x="2741" y="3592"/>
                    <a:pt x="2741" y="1607"/>
                    <a:pt x="34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87"/>
            <p:cNvSpPr/>
            <p:nvPr/>
          </p:nvSpPr>
          <p:spPr>
            <a:xfrm>
              <a:off x="-20090475" y="3317850"/>
              <a:ext cx="91400" cy="142575"/>
            </a:xfrm>
            <a:custGeom>
              <a:avLst/>
              <a:gdLst/>
              <a:ahLst/>
              <a:cxnLst/>
              <a:rect l="l" t="t" r="r" b="b"/>
              <a:pathLst>
                <a:path w="3656" h="5703" extrusionOk="0">
                  <a:moveTo>
                    <a:pt x="411" y="1"/>
                  </a:moveTo>
                  <a:cubicBezTo>
                    <a:pt x="285" y="1"/>
                    <a:pt x="159" y="95"/>
                    <a:pt x="64" y="158"/>
                  </a:cubicBezTo>
                  <a:cubicBezTo>
                    <a:pt x="1" y="284"/>
                    <a:pt x="1" y="410"/>
                    <a:pt x="64" y="505"/>
                  </a:cubicBezTo>
                  <a:cubicBezTo>
                    <a:pt x="915" y="2143"/>
                    <a:pt x="915" y="4096"/>
                    <a:pt x="159" y="5703"/>
                  </a:cubicBezTo>
                  <a:lnTo>
                    <a:pt x="3467" y="5703"/>
                  </a:lnTo>
                  <a:cubicBezTo>
                    <a:pt x="2710" y="4065"/>
                    <a:pt x="2710" y="2143"/>
                    <a:pt x="3530" y="505"/>
                  </a:cubicBezTo>
                  <a:cubicBezTo>
                    <a:pt x="3656" y="284"/>
                    <a:pt x="346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87"/>
            <p:cNvSpPr/>
            <p:nvPr/>
          </p:nvSpPr>
          <p:spPr>
            <a:xfrm>
              <a:off x="-19984925" y="3389525"/>
              <a:ext cx="94550" cy="107925"/>
            </a:xfrm>
            <a:custGeom>
              <a:avLst/>
              <a:gdLst/>
              <a:ahLst/>
              <a:cxnLst/>
              <a:rect l="l" t="t" r="r" b="b"/>
              <a:pathLst>
                <a:path w="3782" h="4317" extrusionOk="0">
                  <a:moveTo>
                    <a:pt x="473" y="1"/>
                  </a:moveTo>
                  <a:cubicBezTo>
                    <a:pt x="190" y="1"/>
                    <a:pt x="1" y="316"/>
                    <a:pt x="158" y="568"/>
                  </a:cubicBezTo>
                  <a:cubicBezTo>
                    <a:pt x="946" y="1702"/>
                    <a:pt x="946" y="3119"/>
                    <a:pt x="253" y="4317"/>
                  </a:cubicBezTo>
                  <a:lnTo>
                    <a:pt x="3529" y="4317"/>
                  </a:lnTo>
                  <a:cubicBezTo>
                    <a:pt x="2868" y="3151"/>
                    <a:pt x="2868" y="1702"/>
                    <a:pt x="3624" y="568"/>
                  </a:cubicBezTo>
                  <a:cubicBezTo>
                    <a:pt x="3781" y="316"/>
                    <a:pt x="3624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87"/>
            <p:cNvSpPr/>
            <p:nvPr/>
          </p:nvSpPr>
          <p:spPr>
            <a:xfrm>
              <a:off x="-19984125" y="3514750"/>
              <a:ext cx="94525" cy="107150"/>
            </a:xfrm>
            <a:custGeom>
              <a:avLst/>
              <a:gdLst/>
              <a:ahLst/>
              <a:cxnLst/>
              <a:rect l="l" t="t" r="r" b="b"/>
              <a:pathLst>
                <a:path w="3781" h="4286" extrusionOk="0">
                  <a:moveTo>
                    <a:pt x="221" y="1"/>
                  </a:moveTo>
                  <a:cubicBezTo>
                    <a:pt x="914" y="1135"/>
                    <a:pt x="914" y="2647"/>
                    <a:pt x="158" y="3750"/>
                  </a:cubicBezTo>
                  <a:cubicBezTo>
                    <a:pt x="0" y="3970"/>
                    <a:pt x="158" y="4285"/>
                    <a:pt x="473" y="4285"/>
                  </a:cubicBezTo>
                  <a:lnTo>
                    <a:pt x="3308" y="4285"/>
                  </a:lnTo>
                  <a:cubicBezTo>
                    <a:pt x="3592" y="4285"/>
                    <a:pt x="3781" y="3970"/>
                    <a:pt x="3623" y="3750"/>
                  </a:cubicBezTo>
                  <a:cubicBezTo>
                    <a:pt x="2836" y="2584"/>
                    <a:pt x="2804" y="1135"/>
                    <a:pt x="34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1" name="Google Shape;10271;p87"/>
          <p:cNvGrpSpPr/>
          <p:nvPr/>
        </p:nvGrpSpPr>
        <p:grpSpPr>
          <a:xfrm>
            <a:off x="2417281" y="2242861"/>
            <a:ext cx="452798" cy="450766"/>
            <a:chOff x="-20199150" y="3693150"/>
            <a:chExt cx="306400" cy="305025"/>
          </a:xfrm>
        </p:grpSpPr>
        <p:sp>
          <p:nvSpPr>
            <p:cNvPr id="10272" name="Google Shape;10272;p87"/>
            <p:cNvSpPr/>
            <p:nvPr/>
          </p:nvSpPr>
          <p:spPr>
            <a:xfrm>
              <a:off x="-20182625" y="3762250"/>
              <a:ext cx="227650" cy="212650"/>
            </a:xfrm>
            <a:custGeom>
              <a:avLst/>
              <a:gdLst/>
              <a:ahLst/>
              <a:cxnLst/>
              <a:rect l="l" t="t" r="r" b="b"/>
              <a:pathLst>
                <a:path w="9106" h="8506" extrusionOk="0">
                  <a:moveTo>
                    <a:pt x="1862" y="1"/>
                  </a:moveTo>
                  <a:cubicBezTo>
                    <a:pt x="1462" y="1"/>
                    <a:pt x="1056" y="148"/>
                    <a:pt x="726" y="466"/>
                  </a:cubicBezTo>
                  <a:cubicBezTo>
                    <a:pt x="1" y="1222"/>
                    <a:pt x="158" y="2514"/>
                    <a:pt x="1104" y="3018"/>
                  </a:cubicBezTo>
                  <a:lnTo>
                    <a:pt x="4097" y="4687"/>
                  </a:lnTo>
                  <a:lnTo>
                    <a:pt x="5735" y="7680"/>
                  </a:lnTo>
                  <a:cubicBezTo>
                    <a:pt x="6024" y="8223"/>
                    <a:pt x="6562" y="8506"/>
                    <a:pt x="7117" y="8506"/>
                  </a:cubicBezTo>
                  <a:cubicBezTo>
                    <a:pt x="7529" y="8506"/>
                    <a:pt x="7951" y="8349"/>
                    <a:pt x="8287" y="8027"/>
                  </a:cubicBezTo>
                  <a:cubicBezTo>
                    <a:pt x="9106" y="7239"/>
                    <a:pt x="8854" y="5853"/>
                    <a:pt x="7783" y="5412"/>
                  </a:cubicBezTo>
                  <a:lnTo>
                    <a:pt x="4632" y="4152"/>
                  </a:lnTo>
                  <a:lnTo>
                    <a:pt x="3372" y="1001"/>
                  </a:lnTo>
                  <a:cubicBezTo>
                    <a:pt x="3102" y="366"/>
                    <a:pt x="2491" y="1"/>
                    <a:pt x="18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87"/>
            <p:cNvSpPr/>
            <p:nvPr/>
          </p:nvSpPr>
          <p:spPr>
            <a:xfrm>
              <a:off x="-20077075" y="3785225"/>
              <a:ext cx="97700" cy="91075"/>
            </a:xfrm>
            <a:custGeom>
              <a:avLst/>
              <a:gdLst/>
              <a:ahLst/>
              <a:cxnLst/>
              <a:rect l="l" t="t" r="r" b="b"/>
              <a:pathLst>
                <a:path w="3908" h="3643" extrusionOk="0">
                  <a:moveTo>
                    <a:pt x="1187" y="1"/>
                  </a:moveTo>
                  <a:cubicBezTo>
                    <a:pt x="799" y="1"/>
                    <a:pt x="395" y="94"/>
                    <a:pt x="1" y="303"/>
                  </a:cubicBezTo>
                  <a:lnTo>
                    <a:pt x="946" y="2697"/>
                  </a:lnTo>
                  <a:lnTo>
                    <a:pt x="3372" y="3642"/>
                  </a:lnTo>
                  <a:cubicBezTo>
                    <a:pt x="3907" y="2571"/>
                    <a:pt x="3624" y="1469"/>
                    <a:pt x="2931" y="713"/>
                  </a:cubicBezTo>
                  <a:cubicBezTo>
                    <a:pt x="2473" y="275"/>
                    <a:pt x="1852" y="1"/>
                    <a:pt x="11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87"/>
            <p:cNvSpPr/>
            <p:nvPr/>
          </p:nvSpPr>
          <p:spPr>
            <a:xfrm>
              <a:off x="-20051875" y="3693150"/>
              <a:ext cx="159125" cy="176850"/>
            </a:xfrm>
            <a:custGeom>
              <a:avLst/>
              <a:gdLst/>
              <a:ahLst/>
              <a:cxnLst/>
              <a:rect l="l" t="t" r="r" b="b"/>
              <a:pathLst>
                <a:path w="6365" h="7074" extrusionOk="0">
                  <a:moveTo>
                    <a:pt x="3159" y="1"/>
                  </a:moveTo>
                  <a:cubicBezTo>
                    <a:pt x="3104" y="1"/>
                    <a:pt x="3057" y="16"/>
                    <a:pt x="3025" y="48"/>
                  </a:cubicBezTo>
                  <a:lnTo>
                    <a:pt x="190" y="1466"/>
                  </a:lnTo>
                  <a:cubicBezTo>
                    <a:pt x="64" y="1529"/>
                    <a:pt x="1" y="1655"/>
                    <a:pt x="1" y="1781"/>
                  </a:cubicBezTo>
                  <a:lnTo>
                    <a:pt x="1" y="2978"/>
                  </a:lnTo>
                  <a:cubicBezTo>
                    <a:pt x="54" y="2975"/>
                    <a:pt x="107" y="2974"/>
                    <a:pt x="159" y="2974"/>
                  </a:cubicBezTo>
                  <a:cubicBezTo>
                    <a:pt x="727" y="2974"/>
                    <a:pt x="1246" y="3128"/>
                    <a:pt x="1765" y="3387"/>
                  </a:cubicBezTo>
                  <a:lnTo>
                    <a:pt x="2206" y="2631"/>
                  </a:lnTo>
                  <a:cubicBezTo>
                    <a:pt x="2249" y="2524"/>
                    <a:pt x="2379" y="2461"/>
                    <a:pt x="2507" y="2461"/>
                  </a:cubicBezTo>
                  <a:cubicBezTo>
                    <a:pt x="2568" y="2461"/>
                    <a:pt x="2628" y="2475"/>
                    <a:pt x="2679" y="2505"/>
                  </a:cubicBezTo>
                  <a:cubicBezTo>
                    <a:pt x="2836" y="2600"/>
                    <a:pt x="2899" y="2820"/>
                    <a:pt x="2773" y="2978"/>
                  </a:cubicBezTo>
                  <a:lnTo>
                    <a:pt x="2301" y="3828"/>
                  </a:lnTo>
                  <a:cubicBezTo>
                    <a:pt x="2553" y="4017"/>
                    <a:pt x="2679" y="4080"/>
                    <a:pt x="2899" y="4490"/>
                  </a:cubicBezTo>
                  <a:lnTo>
                    <a:pt x="3813" y="4238"/>
                  </a:lnTo>
                  <a:cubicBezTo>
                    <a:pt x="3832" y="4235"/>
                    <a:pt x="3852" y="4233"/>
                    <a:pt x="3872" y="4233"/>
                  </a:cubicBezTo>
                  <a:cubicBezTo>
                    <a:pt x="4045" y="4233"/>
                    <a:pt x="4226" y="4352"/>
                    <a:pt x="4254" y="4522"/>
                  </a:cubicBezTo>
                  <a:cubicBezTo>
                    <a:pt x="4285" y="4711"/>
                    <a:pt x="4159" y="4931"/>
                    <a:pt x="3970" y="4963"/>
                  </a:cubicBezTo>
                  <a:lnTo>
                    <a:pt x="3183" y="5152"/>
                  </a:lnTo>
                  <a:cubicBezTo>
                    <a:pt x="3372" y="5750"/>
                    <a:pt x="3435" y="6412"/>
                    <a:pt x="3214" y="7073"/>
                  </a:cubicBezTo>
                  <a:cubicBezTo>
                    <a:pt x="3340" y="7042"/>
                    <a:pt x="6050" y="5719"/>
                    <a:pt x="6176" y="5624"/>
                  </a:cubicBezTo>
                  <a:cubicBezTo>
                    <a:pt x="6302" y="5561"/>
                    <a:pt x="6365" y="5435"/>
                    <a:pt x="6365" y="5309"/>
                  </a:cubicBezTo>
                  <a:lnTo>
                    <a:pt x="6365" y="1718"/>
                  </a:lnTo>
                  <a:cubicBezTo>
                    <a:pt x="6365" y="1623"/>
                    <a:pt x="6302" y="1497"/>
                    <a:pt x="6176" y="1466"/>
                  </a:cubicBezTo>
                  <a:lnTo>
                    <a:pt x="3340" y="48"/>
                  </a:lnTo>
                  <a:cubicBezTo>
                    <a:pt x="3277" y="16"/>
                    <a:pt x="3214" y="1"/>
                    <a:pt x="3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87"/>
            <p:cNvSpPr/>
            <p:nvPr/>
          </p:nvSpPr>
          <p:spPr>
            <a:xfrm>
              <a:off x="-20155825" y="38613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221" y="1"/>
                  </a:moveTo>
                  <a:lnTo>
                    <a:pt x="63" y="158"/>
                  </a:lnTo>
                  <a:lnTo>
                    <a:pt x="0" y="190"/>
                  </a:lnTo>
                  <a:lnTo>
                    <a:pt x="3529" y="3687"/>
                  </a:lnTo>
                  <a:lnTo>
                    <a:pt x="3560" y="3655"/>
                  </a:lnTo>
                  <a:lnTo>
                    <a:pt x="3718" y="3498"/>
                  </a:lnTo>
                  <a:lnTo>
                    <a:pt x="2457" y="1230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87"/>
            <p:cNvSpPr/>
            <p:nvPr/>
          </p:nvSpPr>
          <p:spPr>
            <a:xfrm>
              <a:off x="-20199150" y="3918025"/>
              <a:ext cx="81150" cy="80150"/>
            </a:xfrm>
            <a:custGeom>
              <a:avLst/>
              <a:gdLst/>
              <a:ahLst/>
              <a:cxnLst/>
              <a:rect l="l" t="t" r="r" b="b"/>
              <a:pathLst>
                <a:path w="3246" h="3206" extrusionOk="0">
                  <a:moveTo>
                    <a:pt x="851" y="0"/>
                  </a:moveTo>
                  <a:lnTo>
                    <a:pt x="851" y="0"/>
                  </a:lnTo>
                  <a:cubicBezTo>
                    <a:pt x="756" y="536"/>
                    <a:pt x="851" y="1134"/>
                    <a:pt x="1071" y="1670"/>
                  </a:cubicBezTo>
                  <a:lnTo>
                    <a:pt x="158" y="2584"/>
                  </a:lnTo>
                  <a:cubicBezTo>
                    <a:pt x="0" y="2741"/>
                    <a:pt x="0" y="2930"/>
                    <a:pt x="158" y="3088"/>
                  </a:cubicBezTo>
                  <a:cubicBezTo>
                    <a:pt x="237" y="3166"/>
                    <a:pt x="331" y="3206"/>
                    <a:pt x="426" y="3206"/>
                  </a:cubicBezTo>
                  <a:cubicBezTo>
                    <a:pt x="520" y="3206"/>
                    <a:pt x="615" y="3166"/>
                    <a:pt x="693" y="3088"/>
                  </a:cubicBezTo>
                  <a:lnTo>
                    <a:pt x="1607" y="2174"/>
                  </a:lnTo>
                  <a:cubicBezTo>
                    <a:pt x="2017" y="2332"/>
                    <a:pt x="2458" y="2458"/>
                    <a:pt x="2899" y="2458"/>
                  </a:cubicBezTo>
                  <a:cubicBezTo>
                    <a:pt x="3025" y="2458"/>
                    <a:pt x="3119" y="2426"/>
                    <a:pt x="3245" y="2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87"/>
            <p:cNvSpPr/>
            <p:nvPr/>
          </p:nvSpPr>
          <p:spPr>
            <a:xfrm>
              <a:off x="-20173950" y="3880200"/>
              <a:ext cx="92175" cy="92200"/>
            </a:xfrm>
            <a:custGeom>
              <a:avLst/>
              <a:gdLst/>
              <a:ahLst/>
              <a:cxnLst/>
              <a:rect l="l" t="t" r="r" b="b"/>
              <a:pathLst>
                <a:path w="3687" h="3688" extrusionOk="0">
                  <a:moveTo>
                    <a:pt x="316" y="1"/>
                  </a:moveTo>
                  <a:cubicBezTo>
                    <a:pt x="189" y="222"/>
                    <a:pt x="63" y="442"/>
                    <a:pt x="0" y="663"/>
                  </a:cubicBezTo>
                  <a:lnTo>
                    <a:pt x="3025" y="3687"/>
                  </a:lnTo>
                  <a:cubicBezTo>
                    <a:pt x="3245" y="3624"/>
                    <a:pt x="3498" y="3498"/>
                    <a:pt x="3687" y="3372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8" name="Google Shape;10278;p87"/>
          <p:cNvGrpSpPr/>
          <p:nvPr/>
        </p:nvGrpSpPr>
        <p:grpSpPr>
          <a:xfrm>
            <a:off x="2417854" y="2795687"/>
            <a:ext cx="451653" cy="451653"/>
            <a:chOff x="-20197575" y="4066875"/>
            <a:chExt cx="305625" cy="305625"/>
          </a:xfrm>
        </p:grpSpPr>
        <p:sp>
          <p:nvSpPr>
            <p:cNvPr id="10279" name="Google Shape;10279;p87"/>
            <p:cNvSpPr/>
            <p:nvPr/>
          </p:nvSpPr>
          <p:spPr>
            <a:xfrm>
              <a:off x="-20089675" y="4066875"/>
              <a:ext cx="89025" cy="92175"/>
            </a:xfrm>
            <a:custGeom>
              <a:avLst/>
              <a:gdLst/>
              <a:ahLst/>
              <a:cxnLst/>
              <a:rect l="l" t="t" r="r" b="b"/>
              <a:pathLst>
                <a:path w="3561" h="3687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946" y="725"/>
                    <a:pt x="1418" y="1229"/>
                    <a:pt x="1418" y="1828"/>
                  </a:cubicBezTo>
                  <a:lnTo>
                    <a:pt x="1418" y="3687"/>
                  </a:lnTo>
                  <a:cubicBezTo>
                    <a:pt x="1544" y="3624"/>
                    <a:pt x="1670" y="3592"/>
                    <a:pt x="1765" y="3592"/>
                  </a:cubicBezTo>
                  <a:cubicBezTo>
                    <a:pt x="1891" y="3592"/>
                    <a:pt x="2017" y="3624"/>
                    <a:pt x="2143" y="3687"/>
                  </a:cubicBezTo>
                  <a:lnTo>
                    <a:pt x="2143" y="1828"/>
                  </a:lnTo>
                  <a:cubicBezTo>
                    <a:pt x="2143" y="1229"/>
                    <a:pt x="2615" y="725"/>
                    <a:pt x="3182" y="725"/>
                  </a:cubicBezTo>
                  <a:cubicBezTo>
                    <a:pt x="3403" y="725"/>
                    <a:pt x="3561" y="568"/>
                    <a:pt x="3561" y="379"/>
                  </a:cubicBezTo>
                  <a:cubicBezTo>
                    <a:pt x="3561" y="158"/>
                    <a:pt x="3403" y="1"/>
                    <a:pt x="3182" y="1"/>
                  </a:cubicBezTo>
                  <a:cubicBezTo>
                    <a:pt x="2615" y="1"/>
                    <a:pt x="2080" y="284"/>
                    <a:pt x="1765" y="725"/>
                  </a:cubicBezTo>
                  <a:cubicBezTo>
                    <a:pt x="1450" y="284"/>
                    <a:pt x="94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87"/>
            <p:cNvSpPr/>
            <p:nvPr/>
          </p:nvSpPr>
          <p:spPr>
            <a:xfrm>
              <a:off x="-20024300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741" y="2175"/>
                  </a:moveTo>
                  <a:cubicBezTo>
                    <a:pt x="2930" y="2175"/>
                    <a:pt x="3119" y="2332"/>
                    <a:pt x="3119" y="2521"/>
                  </a:cubicBezTo>
                  <a:cubicBezTo>
                    <a:pt x="3119" y="2710"/>
                    <a:pt x="2930" y="2868"/>
                    <a:pt x="2741" y="2868"/>
                  </a:cubicBezTo>
                  <a:cubicBezTo>
                    <a:pt x="2552" y="2868"/>
                    <a:pt x="2395" y="2710"/>
                    <a:pt x="2395" y="2521"/>
                  </a:cubicBezTo>
                  <a:cubicBezTo>
                    <a:pt x="2395" y="2332"/>
                    <a:pt x="2552" y="2175"/>
                    <a:pt x="2741" y="2175"/>
                  </a:cubicBezTo>
                  <a:close/>
                  <a:moveTo>
                    <a:pt x="1985" y="3592"/>
                  </a:moveTo>
                  <a:cubicBezTo>
                    <a:pt x="2206" y="3592"/>
                    <a:pt x="2363" y="3750"/>
                    <a:pt x="2363" y="3939"/>
                  </a:cubicBezTo>
                  <a:cubicBezTo>
                    <a:pt x="2395" y="4128"/>
                    <a:pt x="2206" y="4285"/>
                    <a:pt x="1985" y="4285"/>
                  </a:cubicBezTo>
                  <a:cubicBezTo>
                    <a:pt x="1796" y="4285"/>
                    <a:pt x="1639" y="4128"/>
                    <a:pt x="1639" y="3939"/>
                  </a:cubicBezTo>
                  <a:cubicBezTo>
                    <a:pt x="1639" y="3750"/>
                    <a:pt x="1796" y="3592"/>
                    <a:pt x="1985" y="3592"/>
                  </a:cubicBezTo>
                  <a:close/>
                  <a:moveTo>
                    <a:pt x="4915" y="1"/>
                  </a:moveTo>
                  <a:cubicBezTo>
                    <a:pt x="2710" y="1"/>
                    <a:pt x="820" y="1355"/>
                    <a:pt x="0" y="3246"/>
                  </a:cubicBezTo>
                  <a:cubicBezTo>
                    <a:pt x="158" y="3435"/>
                    <a:pt x="252" y="3655"/>
                    <a:pt x="252" y="3939"/>
                  </a:cubicBezTo>
                  <a:lnTo>
                    <a:pt x="252" y="5010"/>
                  </a:lnTo>
                  <a:lnTo>
                    <a:pt x="2899" y="5010"/>
                  </a:lnTo>
                  <a:cubicBezTo>
                    <a:pt x="3340" y="5010"/>
                    <a:pt x="3718" y="4695"/>
                    <a:pt x="3812" y="4254"/>
                  </a:cubicBezTo>
                  <a:cubicBezTo>
                    <a:pt x="4632" y="4096"/>
                    <a:pt x="5293" y="3403"/>
                    <a:pt x="5293" y="2490"/>
                  </a:cubicBezTo>
                  <a:lnTo>
                    <a:pt x="5293" y="347"/>
                  </a:lnTo>
                  <a:cubicBezTo>
                    <a:pt x="5262" y="158"/>
                    <a:pt x="5104" y="1"/>
                    <a:pt x="4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87"/>
            <p:cNvSpPr/>
            <p:nvPr/>
          </p:nvSpPr>
          <p:spPr>
            <a:xfrm>
              <a:off x="-19983350" y="4263775"/>
              <a:ext cx="18925" cy="18150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87"/>
            <p:cNvSpPr/>
            <p:nvPr/>
          </p:nvSpPr>
          <p:spPr>
            <a:xfrm>
              <a:off x="-20035325" y="4228350"/>
              <a:ext cx="125250" cy="143350"/>
            </a:xfrm>
            <a:custGeom>
              <a:avLst/>
              <a:gdLst/>
              <a:ahLst/>
              <a:cxnLst/>
              <a:rect l="l" t="t" r="r" b="b"/>
              <a:pathLst>
                <a:path w="5010" h="5734" extrusionOk="0">
                  <a:moveTo>
                    <a:pt x="2426" y="756"/>
                  </a:moveTo>
                  <a:cubicBezTo>
                    <a:pt x="3025" y="756"/>
                    <a:pt x="3497" y="1229"/>
                    <a:pt x="3497" y="1827"/>
                  </a:cubicBezTo>
                  <a:cubicBezTo>
                    <a:pt x="3560" y="2363"/>
                    <a:pt x="3025" y="2899"/>
                    <a:pt x="2426" y="2899"/>
                  </a:cubicBezTo>
                  <a:cubicBezTo>
                    <a:pt x="1859" y="2899"/>
                    <a:pt x="1387" y="2426"/>
                    <a:pt x="1387" y="1827"/>
                  </a:cubicBezTo>
                  <a:cubicBezTo>
                    <a:pt x="1387" y="1229"/>
                    <a:pt x="1859" y="756"/>
                    <a:pt x="2426" y="756"/>
                  </a:cubicBezTo>
                  <a:close/>
                  <a:moveTo>
                    <a:pt x="693" y="0"/>
                  </a:moveTo>
                  <a:lnTo>
                    <a:pt x="693" y="2489"/>
                  </a:lnTo>
                  <a:cubicBezTo>
                    <a:pt x="693" y="2962"/>
                    <a:pt x="378" y="3371"/>
                    <a:pt x="0" y="3529"/>
                  </a:cubicBezTo>
                  <a:lnTo>
                    <a:pt x="0" y="4663"/>
                  </a:lnTo>
                  <a:cubicBezTo>
                    <a:pt x="0" y="5261"/>
                    <a:pt x="473" y="5734"/>
                    <a:pt x="1071" y="5734"/>
                  </a:cubicBezTo>
                  <a:cubicBezTo>
                    <a:pt x="1639" y="5734"/>
                    <a:pt x="2111" y="5261"/>
                    <a:pt x="2111" y="4663"/>
                  </a:cubicBezTo>
                  <a:cubicBezTo>
                    <a:pt x="2111" y="4474"/>
                    <a:pt x="2269" y="4316"/>
                    <a:pt x="2489" y="4316"/>
                  </a:cubicBezTo>
                  <a:cubicBezTo>
                    <a:pt x="3182" y="4316"/>
                    <a:pt x="3812" y="4033"/>
                    <a:pt x="4285" y="3529"/>
                  </a:cubicBezTo>
                  <a:cubicBezTo>
                    <a:pt x="4758" y="2993"/>
                    <a:pt x="5010" y="2331"/>
                    <a:pt x="4947" y="1670"/>
                  </a:cubicBezTo>
                  <a:cubicBezTo>
                    <a:pt x="4884" y="725"/>
                    <a:pt x="4127" y="0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87"/>
            <p:cNvSpPr/>
            <p:nvPr/>
          </p:nvSpPr>
          <p:spPr>
            <a:xfrm>
              <a:off x="-20054225" y="4175575"/>
              <a:ext cx="18125" cy="125250"/>
            </a:xfrm>
            <a:custGeom>
              <a:avLst/>
              <a:gdLst/>
              <a:ahLst/>
              <a:cxnLst/>
              <a:rect l="l" t="t" r="r" b="b"/>
              <a:pathLst>
                <a:path w="725" h="501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632"/>
                  </a:lnTo>
                  <a:cubicBezTo>
                    <a:pt x="0" y="4852"/>
                    <a:pt x="158" y="5010"/>
                    <a:pt x="347" y="5010"/>
                  </a:cubicBezTo>
                  <a:cubicBezTo>
                    <a:pt x="567" y="5010"/>
                    <a:pt x="725" y="4852"/>
                    <a:pt x="725" y="4632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87"/>
            <p:cNvSpPr/>
            <p:nvPr/>
          </p:nvSpPr>
          <p:spPr>
            <a:xfrm>
              <a:off x="-20197575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521" y="2175"/>
                  </a:moveTo>
                  <a:cubicBezTo>
                    <a:pt x="2710" y="2175"/>
                    <a:pt x="2867" y="2332"/>
                    <a:pt x="2867" y="2521"/>
                  </a:cubicBezTo>
                  <a:cubicBezTo>
                    <a:pt x="2867" y="2710"/>
                    <a:pt x="2710" y="2868"/>
                    <a:pt x="2521" y="2868"/>
                  </a:cubicBezTo>
                  <a:cubicBezTo>
                    <a:pt x="2300" y="2868"/>
                    <a:pt x="2143" y="2710"/>
                    <a:pt x="2143" y="2521"/>
                  </a:cubicBezTo>
                  <a:cubicBezTo>
                    <a:pt x="2174" y="2332"/>
                    <a:pt x="2300" y="2175"/>
                    <a:pt x="2521" y="2175"/>
                  </a:cubicBezTo>
                  <a:close/>
                  <a:moveTo>
                    <a:pt x="3245" y="3592"/>
                  </a:moveTo>
                  <a:cubicBezTo>
                    <a:pt x="3466" y="3592"/>
                    <a:pt x="3623" y="3750"/>
                    <a:pt x="3623" y="3939"/>
                  </a:cubicBezTo>
                  <a:cubicBezTo>
                    <a:pt x="3623" y="4128"/>
                    <a:pt x="3466" y="4285"/>
                    <a:pt x="3245" y="4285"/>
                  </a:cubicBezTo>
                  <a:cubicBezTo>
                    <a:pt x="3056" y="4285"/>
                    <a:pt x="2899" y="4128"/>
                    <a:pt x="2899" y="3939"/>
                  </a:cubicBezTo>
                  <a:cubicBezTo>
                    <a:pt x="2867" y="3750"/>
                    <a:pt x="3056" y="3592"/>
                    <a:pt x="3245" y="3592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2490"/>
                  </a:lnTo>
                  <a:cubicBezTo>
                    <a:pt x="0" y="3403"/>
                    <a:pt x="662" y="4096"/>
                    <a:pt x="1481" y="4254"/>
                  </a:cubicBezTo>
                  <a:cubicBezTo>
                    <a:pt x="1576" y="4695"/>
                    <a:pt x="1954" y="5010"/>
                    <a:pt x="2395" y="5010"/>
                  </a:cubicBezTo>
                  <a:lnTo>
                    <a:pt x="5041" y="5010"/>
                  </a:lnTo>
                  <a:lnTo>
                    <a:pt x="5041" y="3939"/>
                  </a:lnTo>
                  <a:cubicBezTo>
                    <a:pt x="5041" y="3655"/>
                    <a:pt x="5136" y="3435"/>
                    <a:pt x="5293" y="3246"/>
                  </a:cubicBezTo>
                  <a:cubicBezTo>
                    <a:pt x="4474" y="1355"/>
                    <a:pt x="2584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87"/>
            <p:cNvSpPr/>
            <p:nvPr/>
          </p:nvSpPr>
          <p:spPr>
            <a:xfrm>
              <a:off x="-20179475" y="4229925"/>
              <a:ext cx="125275" cy="142575"/>
            </a:xfrm>
            <a:custGeom>
              <a:avLst/>
              <a:gdLst/>
              <a:ahLst/>
              <a:cxnLst/>
              <a:rect l="l" t="t" r="r" b="b"/>
              <a:pathLst>
                <a:path w="5011" h="5703" extrusionOk="0">
                  <a:moveTo>
                    <a:pt x="2521" y="693"/>
                  </a:moveTo>
                  <a:cubicBezTo>
                    <a:pt x="3120" y="693"/>
                    <a:pt x="3592" y="1166"/>
                    <a:pt x="3592" y="1764"/>
                  </a:cubicBezTo>
                  <a:cubicBezTo>
                    <a:pt x="3592" y="2300"/>
                    <a:pt x="3120" y="2836"/>
                    <a:pt x="2521" y="2836"/>
                  </a:cubicBezTo>
                  <a:cubicBezTo>
                    <a:pt x="1954" y="2836"/>
                    <a:pt x="1482" y="2363"/>
                    <a:pt x="1482" y="1764"/>
                  </a:cubicBezTo>
                  <a:cubicBezTo>
                    <a:pt x="1482" y="1166"/>
                    <a:pt x="1954" y="693"/>
                    <a:pt x="2521" y="693"/>
                  </a:cubicBezTo>
                  <a:close/>
                  <a:moveTo>
                    <a:pt x="1797" y="0"/>
                  </a:moveTo>
                  <a:cubicBezTo>
                    <a:pt x="883" y="0"/>
                    <a:pt x="95" y="693"/>
                    <a:pt x="64" y="1638"/>
                  </a:cubicBezTo>
                  <a:cubicBezTo>
                    <a:pt x="1" y="2363"/>
                    <a:pt x="253" y="2962"/>
                    <a:pt x="726" y="3497"/>
                  </a:cubicBezTo>
                  <a:cubicBezTo>
                    <a:pt x="1198" y="4001"/>
                    <a:pt x="1828" y="4285"/>
                    <a:pt x="2521" y="4285"/>
                  </a:cubicBezTo>
                  <a:cubicBezTo>
                    <a:pt x="2742" y="4285"/>
                    <a:pt x="2899" y="4442"/>
                    <a:pt x="2899" y="4631"/>
                  </a:cubicBezTo>
                  <a:cubicBezTo>
                    <a:pt x="2899" y="5230"/>
                    <a:pt x="3372" y="5702"/>
                    <a:pt x="3939" y="5702"/>
                  </a:cubicBezTo>
                  <a:cubicBezTo>
                    <a:pt x="4538" y="5702"/>
                    <a:pt x="5010" y="5230"/>
                    <a:pt x="5010" y="4631"/>
                  </a:cubicBezTo>
                  <a:lnTo>
                    <a:pt x="5010" y="3497"/>
                  </a:lnTo>
                  <a:cubicBezTo>
                    <a:pt x="4601" y="3340"/>
                    <a:pt x="4317" y="2899"/>
                    <a:pt x="4317" y="2458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87"/>
            <p:cNvSpPr/>
            <p:nvPr/>
          </p:nvSpPr>
          <p:spPr>
            <a:xfrm>
              <a:off x="-20125125" y="42637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7" name="Google Shape;10287;p87"/>
          <p:cNvGrpSpPr/>
          <p:nvPr/>
        </p:nvGrpSpPr>
        <p:grpSpPr>
          <a:xfrm>
            <a:off x="5200071" y="1687520"/>
            <a:ext cx="449325" cy="453426"/>
            <a:chOff x="-18271050" y="3333200"/>
            <a:chExt cx="304050" cy="306825"/>
          </a:xfrm>
        </p:grpSpPr>
        <p:sp>
          <p:nvSpPr>
            <p:cNvPr id="10288" name="Google Shape;10288;p87"/>
            <p:cNvSpPr/>
            <p:nvPr/>
          </p:nvSpPr>
          <p:spPr>
            <a:xfrm>
              <a:off x="-18271050" y="3407650"/>
              <a:ext cx="63025" cy="79575"/>
            </a:xfrm>
            <a:custGeom>
              <a:avLst/>
              <a:gdLst/>
              <a:ahLst/>
              <a:cxnLst/>
              <a:rect l="l" t="t" r="r" b="b"/>
              <a:pathLst>
                <a:path w="2521" h="3183" extrusionOk="0"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363"/>
                    <a:pt x="284" y="2867"/>
                    <a:pt x="694" y="3182"/>
                  </a:cubicBezTo>
                  <a:cubicBezTo>
                    <a:pt x="694" y="1733"/>
                    <a:pt x="1544" y="567"/>
                    <a:pt x="2521" y="158"/>
                  </a:cubicBezTo>
                  <a:cubicBezTo>
                    <a:pt x="2300" y="32"/>
                    <a:pt x="2048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87"/>
            <p:cNvSpPr/>
            <p:nvPr/>
          </p:nvSpPr>
          <p:spPr>
            <a:xfrm>
              <a:off x="-18030050" y="3406850"/>
              <a:ext cx="63050" cy="79575"/>
            </a:xfrm>
            <a:custGeom>
              <a:avLst/>
              <a:gdLst/>
              <a:ahLst/>
              <a:cxnLst/>
              <a:rect l="l" t="t" r="r" b="b"/>
              <a:pathLst>
                <a:path w="2522" h="3183" extrusionOk="0">
                  <a:moveTo>
                    <a:pt x="757" y="1"/>
                  </a:moveTo>
                  <a:cubicBezTo>
                    <a:pt x="474" y="1"/>
                    <a:pt x="253" y="64"/>
                    <a:pt x="1" y="158"/>
                  </a:cubicBezTo>
                  <a:cubicBezTo>
                    <a:pt x="978" y="568"/>
                    <a:pt x="1828" y="1733"/>
                    <a:pt x="1828" y="3183"/>
                  </a:cubicBezTo>
                  <a:cubicBezTo>
                    <a:pt x="2238" y="2868"/>
                    <a:pt x="2521" y="2332"/>
                    <a:pt x="2521" y="1765"/>
                  </a:cubicBezTo>
                  <a:cubicBezTo>
                    <a:pt x="2521" y="788"/>
                    <a:pt x="1734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87"/>
            <p:cNvSpPr/>
            <p:nvPr/>
          </p:nvSpPr>
          <p:spPr>
            <a:xfrm>
              <a:off x="-18136375" y="3549400"/>
              <a:ext cx="35475" cy="32325"/>
            </a:xfrm>
            <a:custGeom>
              <a:avLst/>
              <a:gdLst/>
              <a:ahLst/>
              <a:cxnLst/>
              <a:rect l="l" t="t" r="r" b="b"/>
              <a:pathLst>
                <a:path w="1419" h="1293" extrusionOk="0">
                  <a:moveTo>
                    <a:pt x="725" y="1"/>
                  </a:moveTo>
                  <a:cubicBezTo>
                    <a:pt x="347" y="1"/>
                    <a:pt x="95" y="222"/>
                    <a:pt x="1" y="600"/>
                  </a:cubicBezTo>
                  <a:lnTo>
                    <a:pt x="725" y="1293"/>
                  </a:lnTo>
                  <a:lnTo>
                    <a:pt x="1419" y="600"/>
                  </a:lnTo>
                  <a:cubicBezTo>
                    <a:pt x="1355" y="285"/>
                    <a:pt x="1072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87"/>
            <p:cNvSpPr/>
            <p:nvPr/>
          </p:nvSpPr>
          <p:spPr>
            <a:xfrm>
              <a:off x="-18233250" y="3423625"/>
              <a:ext cx="230800" cy="216400"/>
            </a:xfrm>
            <a:custGeom>
              <a:avLst/>
              <a:gdLst/>
              <a:ahLst/>
              <a:cxnLst/>
              <a:rect l="l" t="t" r="r" b="b"/>
              <a:pathLst>
                <a:path w="9232" h="8656" extrusionOk="0">
                  <a:moveTo>
                    <a:pt x="2427" y="2890"/>
                  </a:moveTo>
                  <a:cubicBezTo>
                    <a:pt x="2616" y="2890"/>
                    <a:pt x="2773" y="3047"/>
                    <a:pt x="2773" y="3268"/>
                  </a:cubicBezTo>
                  <a:cubicBezTo>
                    <a:pt x="2773" y="3457"/>
                    <a:pt x="2616" y="3614"/>
                    <a:pt x="2427" y="3614"/>
                  </a:cubicBezTo>
                  <a:cubicBezTo>
                    <a:pt x="2238" y="3614"/>
                    <a:pt x="2080" y="3457"/>
                    <a:pt x="2080" y="3268"/>
                  </a:cubicBezTo>
                  <a:cubicBezTo>
                    <a:pt x="2080" y="3047"/>
                    <a:pt x="2238" y="2890"/>
                    <a:pt x="2427" y="2890"/>
                  </a:cubicBezTo>
                  <a:close/>
                  <a:moveTo>
                    <a:pt x="6711" y="2890"/>
                  </a:moveTo>
                  <a:cubicBezTo>
                    <a:pt x="6900" y="2890"/>
                    <a:pt x="7089" y="3047"/>
                    <a:pt x="7089" y="3268"/>
                  </a:cubicBezTo>
                  <a:cubicBezTo>
                    <a:pt x="7058" y="3457"/>
                    <a:pt x="6900" y="3614"/>
                    <a:pt x="6711" y="3614"/>
                  </a:cubicBezTo>
                  <a:cubicBezTo>
                    <a:pt x="6522" y="3614"/>
                    <a:pt x="6365" y="3457"/>
                    <a:pt x="6365" y="3268"/>
                  </a:cubicBezTo>
                  <a:cubicBezTo>
                    <a:pt x="6365" y="3047"/>
                    <a:pt x="6522" y="2890"/>
                    <a:pt x="6711" y="2890"/>
                  </a:cubicBezTo>
                  <a:close/>
                  <a:moveTo>
                    <a:pt x="2066" y="0"/>
                  </a:moveTo>
                  <a:cubicBezTo>
                    <a:pt x="1647" y="0"/>
                    <a:pt x="1224" y="147"/>
                    <a:pt x="883" y="464"/>
                  </a:cubicBezTo>
                  <a:cubicBezTo>
                    <a:pt x="316" y="999"/>
                    <a:pt x="1" y="1724"/>
                    <a:pt x="1" y="2543"/>
                  </a:cubicBezTo>
                  <a:cubicBezTo>
                    <a:pt x="1" y="4528"/>
                    <a:pt x="1765" y="8308"/>
                    <a:pt x="4285" y="8655"/>
                  </a:cubicBezTo>
                  <a:lnTo>
                    <a:pt x="4285" y="6985"/>
                  </a:lnTo>
                  <a:lnTo>
                    <a:pt x="3372" y="6103"/>
                  </a:lnTo>
                  <a:lnTo>
                    <a:pt x="3340" y="6040"/>
                  </a:lnTo>
                  <a:cubicBezTo>
                    <a:pt x="3246" y="5977"/>
                    <a:pt x="3214" y="5883"/>
                    <a:pt x="3214" y="5820"/>
                  </a:cubicBezTo>
                  <a:cubicBezTo>
                    <a:pt x="3214" y="5032"/>
                    <a:pt x="3844" y="4402"/>
                    <a:pt x="4632" y="4402"/>
                  </a:cubicBezTo>
                  <a:cubicBezTo>
                    <a:pt x="5420" y="4402"/>
                    <a:pt x="6050" y="5032"/>
                    <a:pt x="6050" y="5820"/>
                  </a:cubicBezTo>
                  <a:cubicBezTo>
                    <a:pt x="6050" y="5883"/>
                    <a:pt x="6018" y="6009"/>
                    <a:pt x="5924" y="6040"/>
                  </a:cubicBezTo>
                  <a:lnTo>
                    <a:pt x="4947" y="6985"/>
                  </a:lnTo>
                  <a:lnTo>
                    <a:pt x="4947" y="8655"/>
                  </a:lnTo>
                  <a:cubicBezTo>
                    <a:pt x="7436" y="8340"/>
                    <a:pt x="9232" y="4559"/>
                    <a:pt x="9232" y="2543"/>
                  </a:cubicBezTo>
                  <a:cubicBezTo>
                    <a:pt x="9232" y="1724"/>
                    <a:pt x="8917" y="999"/>
                    <a:pt x="8349" y="464"/>
                  </a:cubicBezTo>
                  <a:cubicBezTo>
                    <a:pt x="7984" y="157"/>
                    <a:pt x="7553" y="14"/>
                    <a:pt x="7131" y="14"/>
                  </a:cubicBezTo>
                  <a:cubicBezTo>
                    <a:pt x="6425" y="14"/>
                    <a:pt x="5747" y="415"/>
                    <a:pt x="5451" y="1125"/>
                  </a:cubicBezTo>
                  <a:lnTo>
                    <a:pt x="5230" y="1755"/>
                  </a:lnTo>
                  <a:cubicBezTo>
                    <a:pt x="5104" y="2039"/>
                    <a:pt x="4852" y="2197"/>
                    <a:pt x="4600" y="2197"/>
                  </a:cubicBezTo>
                  <a:cubicBezTo>
                    <a:pt x="4317" y="2197"/>
                    <a:pt x="4033" y="2039"/>
                    <a:pt x="3970" y="1755"/>
                  </a:cubicBezTo>
                  <a:lnTo>
                    <a:pt x="3718" y="1125"/>
                  </a:lnTo>
                  <a:cubicBezTo>
                    <a:pt x="3461" y="414"/>
                    <a:pt x="2771" y="0"/>
                    <a:pt x="2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87"/>
            <p:cNvSpPr/>
            <p:nvPr/>
          </p:nvSpPr>
          <p:spPr>
            <a:xfrm>
              <a:off x="-18231675" y="3333200"/>
              <a:ext cx="220575" cy="125650"/>
            </a:xfrm>
            <a:custGeom>
              <a:avLst/>
              <a:gdLst/>
              <a:ahLst/>
              <a:cxnLst/>
              <a:rect l="l" t="t" r="r" b="b"/>
              <a:pathLst>
                <a:path w="8823" h="5026" extrusionOk="0">
                  <a:moveTo>
                    <a:pt x="3088" y="1088"/>
                  </a:moveTo>
                  <a:cubicBezTo>
                    <a:pt x="3277" y="1088"/>
                    <a:pt x="3435" y="1245"/>
                    <a:pt x="3435" y="1434"/>
                  </a:cubicBezTo>
                  <a:lnTo>
                    <a:pt x="3435" y="2159"/>
                  </a:lnTo>
                  <a:cubicBezTo>
                    <a:pt x="3435" y="2348"/>
                    <a:pt x="3277" y="2506"/>
                    <a:pt x="3088" y="2506"/>
                  </a:cubicBezTo>
                  <a:cubicBezTo>
                    <a:pt x="2868" y="2506"/>
                    <a:pt x="2710" y="2348"/>
                    <a:pt x="2710" y="2159"/>
                  </a:cubicBezTo>
                  <a:lnTo>
                    <a:pt x="2710" y="1434"/>
                  </a:lnTo>
                  <a:cubicBezTo>
                    <a:pt x="2710" y="1245"/>
                    <a:pt x="2868" y="1088"/>
                    <a:pt x="3088" y="1088"/>
                  </a:cubicBezTo>
                  <a:close/>
                  <a:moveTo>
                    <a:pt x="5955" y="1088"/>
                  </a:moveTo>
                  <a:cubicBezTo>
                    <a:pt x="6144" y="1088"/>
                    <a:pt x="6302" y="1245"/>
                    <a:pt x="6302" y="1434"/>
                  </a:cubicBezTo>
                  <a:lnTo>
                    <a:pt x="6302" y="2159"/>
                  </a:lnTo>
                  <a:cubicBezTo>
                    <a:pt x="6302" y="2348"/>
                    <a:pt x="6144" y="2506"/>
                    <a:pt x="5955" y="2506"/>
                  </a:cubicBezTo>
                  <a:cubicBezTo>
                    <a:pt x="5735" y="2506"/>
                    <a:pt x="5577" y="2348"/>
                    <a:pt x="5577" y="2159"/>
                  </a:cubicBezTo>
                  <a:lnTo>
                    <a:pt x="5577" y="1434"/>
                  </a:lnTo>
                  <a:cubicBezTo>
                    <a:pt x="5577" y="1245"/>
                    <a:pt x="5735" y="1088"/>
                    <a:pt x="5955" y="1088"/>
                  </a:cubicBezTo>
                  <a:close/>
                  <a:moveTo>
                    <a:pt x="4537" y="1781"/>
                  </a:moveTo>
                  <a:cubicBezTo>
                    <a:pt x="4726" y="1781"/>
                    <a:pt x="4884" y="1938"/>
                    <a:pt x="4884" y="2159"/>
                  </a:cubicBezTo>
                  <a:lnTo>
                    <a:pt x="4884" y="2852"/>
                  </a:lnTo>
                  <a:cubicBezTo>
                    <a:pt x="4884" y="3041"/>
                    <a:pt x="4726" y="3199"/>
                    <a:pt x="4537" y="3199"/>
                  </a:cubicBezTo>
                  <a:cubicBezTo>
                    <a:pt x="4317" y="3199"/>
                    <a:pt x="4159" y="3041"/>
                    <a:pt x="4159" y="2852"/>
                  </a:cubicBezTo>
                  <a:lnTo>
                    <a:pt x="4159" y="2159"/>
                  </a:lnTo>
                  <a:cubicBezTo>
                    <a:pt x="4159" y="1938"/>
                    <a:pt x="4317" y="1781"/>
                    <a:pt x="4537" y="1781"/>
                  </a:cubicBezTo>
                  <a:close/>
                  <a:moveTo>
                    <a:pt x="4427" y="1"/>
                  </a:moveTo>
                  <a:cubicBezTo>
                    <a:pt x="4372" y="1"/>
                    <a:pt x="4317" y="17"/>
                    <a:pt x="4254" y="48"/>
                  </a:cubicBezTo>
                  <a:lnTo>
                    <a:pt x="3655" y="395"/>
                  </a:lnTo>
                  <a:lnTo>
                    <a:pt x="2994" y="237"/>
                  </a:lnTo>
                  <a:cubicBezTo>
                    <a:pt x="2964" y="230"/>
                    <a:pt x="2934" y="226"/>
                    <a:pt x="2905" y="226"/>
                  </a:cubicBezTo>
                  <a:cubicBezTo>
                    <a:pt x="2810" y="226"/>
                    <a:pt x="2719" y="267"/>
                    <a:pt x="2647" y="363"/>
                  </a:cubicBezTo>
                  <a:lnTo>
                    <a:pt x="2175" y="836"/>
                  </a:lnTo>
                  <a:lnTo>
                    <a:pt x="1481" y="867"/>
                  </a:lnTo>
                  <a:cubicBezTo>
                    <a:pt x="1387" y="867"/>
                    <a:pt x="1261" y="962"/>
                    <a:pt x="1166" y="1088"/>
                  </a:cubicBezTo>
                  <a:lnTo>
                    <a:pt x="851" y="1655"/>
                  </a:lnTo>
                  <a:cubicBezTo>
                    <a:pt x="599" y="1749"/>
                    <a:pt x="127" y="1875"/>
                    <a:pt x="1" y="2096"/>
                  </a:cubicBezTo>
                  <a:cubicBezTo>
                    <a:pt x="851" y="2159"/>
                    <a:pt x="1450" y="2380"/>
                    <a:pt x="1922" y="2821"/>
                  </a:cubicBezTo>
                  <a:cubicBezTo>
                    <a:pt x="2994" y="2821"/>
                    <a:pt x="3907" y="3451"/>
                    <a:pt x="4285" y="4396"/>
                  </a:cubicBezTo>
                  <a:lnTo>
                    <a:pt x="4537" y="5026"/>
                  </a:lnTo>
                  <a:lnTo>
                    <a:pt x="4726" y="4396"/>
                  </a:lnTo>
                  <a:cubicBezTo>
                    <a:pt x="5104" y="3451"/>
                    <a:pt x="6018" y="2821"/>
                    <a:pt x="7058" y="2821"/>
                  </a:cubicBezTo>
                  <a:cubicBezTo>
                    <a:pt x="7486" y="2421"/>
                    <a:pt x="7992" y="2150"/>
                    <a:pt x="8623" y="2150"/>
                  </a:cubicBezTo>
                  <a:cubicBezTo>
                    <a:pt x="8688" y="2150"/>
                    <a:pt x="8754" y="2153"/>
                    <a:pt x="8822" y="2159"/>
                  </a:cubicBezTo>
                  <a:cubicBezTo>
                    <a:pt x="8791" y="2033"/>
                    <a:pt x="8696" y="1938"/>
                    <a:pt x="8633" y="1907"/>
                  </a:cubicBezTo>
                  <a:lnTo>
                    <a:pt x="8003" y="1655"/>
                  </a:lnTo>
                  <a:lnTo>
                    <a:pt x="7688" y="1088"/>
                  </a:lnTo>
                  <a:cubicBezTo>
                    <a:pt x="7656" y="962"/>
                    <a:pt x="7530" y="867"/>
                    <a:pt x="7373" y="867"/>
                  </a:cubicBezTo>
                  <a:lnTo>
                    <a:pt x="6711" y="836"/>
                  </a:lnTo>
                  <a:lnTo>
                    <a:pt x="6239" y="363"/>
                  </a:lnTo>
                  <a:cubicBezTo>
                    <a:pt x="6144" y="300"/>
                    <a:pt x="5987" y="237"/>
                    <a:pt x="5861" y="237"/>
                  </a:cubicBezTo>
                  <a:lnTo>
                    <a:pt x="5199" y="395"/>
                  </a:lnTo>
                  <a:lnTo>
                    <a:pt x="4600" y="48"/>
                  </a:lnTo>
                  <a:cubicBezTo>
                    <a:pt x="4537" y="17"/>
                    <a:pt x="4482" y="1"/>
                    <a:pt x="4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3" name="Google Shape;10293;p87"/>
          <p:cNvGrpSpPr/>
          <p:nvPr/>
        </p:nvGrpSpPr>
        <p:grpSpPr>
          <a:xfrm>
            <a:off x="5200644" y="2244171"/>
            <a:ext cx="448180" cy="448143"/>
            <a:chOff x="-18270275" y="3710875"/>
            <a:chExt cx="303275" cy="303250"/>
          </a:xfrm>
        </p:grpSpPr>
        <p:sp>
          <p:nvSpPr>
            <p:cNvPr id="10294" name="Google Shape;10294;p87"/>
            <p:cNvSpPr/>
            <p:nvPr/>
          </p:nvSpPr>
          <p:spPr>
            <a:xfrm>
              <a:off x="-18240325" y="3896975"/>
              <a:ext cx="59875" cy="71475"/>
            </a:xfrm>
            <a:custGeom>
              <a:avLst/>
              <a:gdLst/>
              <a:ahLst/>
              <a:cxnLst/>
              <a:rect l="l" t="t" r="r" b="b"/>
              <a:pathLst>
                <a:path w="2395" h="2859" extrusionOk="0">
                  <a:moveTo>
                    <a:pt x="1520" y="0"/>
                  </a:moveTo>
                  <a:cubicBezTo>
                    <a:pt x="1300" y="0"/>
                    <a:pt x="1085" y="84"/>
                    <a:pt x="945" y="244"/>
                  </a:cubicBezTo>
                  <a:lnTo>
                    <a:pt x="0" y="1189"/>
                  </a:lnTo>
                  <a:cubicBezTo>
                    <a:pt x="725" y="1220"/>
                    <a:pt x="1418" y="1567"/>
                    <a:pt x="1827" y="2165"/>
                  </a:cubicBezTo>
                  <a:cubicBezTo>
                    <a:pt x="1827" y="2165"/>
                    <a:pt x="2048" y="2386"/>
                    <a:pt x="2395" y="2859"/>
                  </a:cubicBezTo>
                  <a:cubicBezTo>
                    <a:pt x="2395" y="2670"/>
                    <a:pt x="2363" y="2512"/>
                    <a:pt x="2363" y="2354"/>
                  </a:cubicBezTo>
                  <a:lnTo>
                    <a:pt x="2363" y="811"/>
                  </a:lnTo>
                  <a:cubicBezTo>
                    <a:pt x="2363" y="496"/>
                    <a:pt x="2205" y="244"/>
                    <a:pt x="1890" y="86"/>
                  </a:cubicBezTo>
                  <a:cubicBezTo>
                    <a:pt x="1775" y="28"/>
                    <a:pt x="1647" y="0"/>
                    <a:pt x="1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87"/>
            <p:cNvSpPr/>
            <p:nvPr/>
          </p:nvSpPr>
          <p:spPr>
            <a:xfrm>
              <a:off x="-18254500" y="3765100"/>
              <a:ext cx="267800" cy="249025"/>
            </a:xfrm>
            <a:custGeom>
              <a:avLst/>
              <a:gdLst/>
              <a:ahLst/>
              <a:cxnLst/>
              <a:rect l="l" t="t" r="r" b="b"/>
              <a:pathLst>
                <a:path w="10712" h="9961" extrusionOk="0">
                  <a:moveTo>
                    <a:pt x="2583" y="2880"/>
                  </a:moveTo>
                  <a:cubicBezTo>
                    <a:pt x="2670" y="2880"/>
                    <a:pt x="2757" y="2919"/>
                    <a:pt x="2835" y="2998"/>
                  </a:cubicBezTo>
                  <a:lnTo>
                    <a:pt x="3560" y="3691"/>
                  </a:lnTo>
                  <a:cubicBezTo>
                    <a:pt x="3718" y="3849"/>
                    <a:pt x="3718" y="4038"/>
                    <a:pt x="3560" y="4195"/>
                  </a:cubicBezTo>
                  <a:cubicBezTo>
                    <a:pt x="3466" y="4290"/>
                    <a:pt x="3403" y="4321"/>
                    <a:pt x="3308" y="4321"/>
                  </a:cubicBezTo>
                  <a:cubicBezTo>
                    <a:pt x="3245" y="4321"/>
                    <a:pt x="3119" y="4290"/>
                    <a:pt x="3088" y="4195"/>
                  </a:cubicBezTo>
                  <a:lnTo>
                    <a:pt x="2363" y="3502"/>
                  </a:lnTo>
                  <a:cubicBezTo>
                    <a:pt x="2174" y="3345"/>
                    <a:pt x="2174" y="3093"/>
                    <a:pt x="2331" y="2998"/>
                  </a:cubicBezTo>
                  <a:cubicBezTo>
                    <a:pt x="2410" y="2919"/>
                    <a:pt x="2497" y="2880"/>
                    <a:pt x="2583" y="2880"/>
                  </a:cubicBezTo>
                  <a:close/>
                  <a:moveTo>
                    <a:pt x="8286" y="2880"/>
                  </a:moveTo>
                  <a:cubicBezTo>
                    <a:pt x="8372" y="2880"/>
                    <a:pt x="8459" y="2919"/>
                    <a:pt x="8538" y="2998"/>
                  </a:cubicBezTo>
                  <a:cubicBezTo>
                    <a:pt x="8695" y="3156"/>
                    <a:pt x="8695" y="3345"/>
                    <a:pt x="8538" y="3502"/>
                  </a:cubicBezTo>
                  <a:lnTo>
                    <a:pt x="7845" y="4195"/>
                  </a:lnTo>
                  <a:cubicBezTo>
                    <a:pt x="7750" y="4290"/>
                    <a:pt x="7687" y="4321"/>
                    <a:pt x="7593" y="4321"/>
                  </a:cubicBezTo>
                  <a:cubicBezTo>
                    <a:pt x="7530" y="4321"/>
                    <a:pt x="7404" y="4290"/>
                    <a:pt x="7372" y="4195"/>
                  </a:cubicBezTo>
                  <a:cubicBezTo>
                    <a:pt x="7183" y="4038"/>
                    <a:pt x="7183" y="3817"/>
                    <a:pt x="7341" y="3691"/>
                  </a:cubicBezTo>
                  <a:lnTo>
                    <a:pt x="8034" y="2998"/>
                  </a:lnTo>
                  <a:cubicBezTo>
                    <a:pt x="8113" y="2919"/>
                    <a:pt x="8199" y="2880"/>
                    <a:pt x="8286" y="2880"/>
                  </a:cubicBezTo>
                  <a:close/>
                  <a:moveTo>
                    <a:pt x="5272" y="0"/>
                  </a:moveTo>
                  <a:cubicBezTo>
                    <a:pt x="3911" y="0"/>
                    <a:pt x="2618" y="504"/>
                    <a:pt x="1607" y="1486"/>
                  </a:cubicBezTo>
                  <a:cubicBezTo>
                    <a:pt x="567" y="2526"/>
                    <a:pt x="0" y="3849"/>
                    <a:pt x="0" y="5361"/>
                  </a:cubicBezTo>
                  <a:lnTo>
                    <a:pt x="0" y="5897"/>
                  </a:lnTo>
                  <a:lnTo>
                    <a:pt x="977" y="4983"/>
                  </a:lnTo>
                  <a:cubicBezTo>
                    <a:pt x="1267" y="4693"/>
                    <a:pt x="1651" y="4534"/>
                    <a:pt x="2044" y="4534"/>
                  </a:cubicBezTo>
                  <a:cubicBezTo>
                    <a:pt x="2291" y="4534"/>
                    <a:pt x="2541" y="4597"/>
                    <a:pt x="2772" y="4731"/>
                  </a:cubicBezTo>
                  <a:cubicBezTo>
                    <a:pt x="3277" y="4983"/>
                    <a:pt x="3623" y="5519"/>
                    <a:pt x="3623" y="6086"/>
                  </a:cubicBezTo>
                  <a:lnTo>
                    <a:pt x="3623" y="7629"/>
                  </a:lnTo>
                  <a:cubicBezTo>
                    <a:pt x="3623" y="8575"/>
                    <a:pt x="4190" y="9709"/>
                    <a:pt x="5041" y="9961"/>
                  </a:cubicBezTo>
                  <a:lnTo>
                    <a:pt x="5041" y="8701"/>
                  </a:lnTo>
                  <a:lnTo>
                    <a:pt x="4411" y="7913"/>
                  </a:lnTo>
                  <a:cubicBezTo>
                    <a:pt x="4379" y="7818"/>
                    <a:pt x="4348" y="7755"/>
                    <a:pt x="4348" y="7661"/>
                  </a:cubicBezTo>
                  <a:cubicBezTo>
                    <a:pt x="4348" y="7062"/>
                    <a:pt x="4820" y="6590"/>
                    <a:pt x="5387" y="6590"/>
                  </a:cubicBezTo>
                  <a:cubicBezTo>
                    <a:pt x="5986" y="6590"/>
                    <a:pt x="6459" y="7062"/>
                    <a:pt x="6459" y="7661"/>
                  </a:cubicBezTo>
                  <a:cubicBezTo>
                    <a:pt x="6459" y="7755"/>
                    <a:pt x="6427" y="7818"/>
                    <a:pt x="6396" y="7913"/>
                  </a:cubicBezTo>
                  <a:lnTo>
                    <a:pt x="5765" y="8701"/>
                  </a:lnTo>
                  <a:lnTo>
                    <a:pt x="5765" y="9961"/>
                  </a:lnTo>
                  <a:cubicBezTo>
                    <a:pt x="6616" y="9709"/>
                    <a:pt x="7183" y="8575"/>
                    <a:pt x="7183" y="7629"/>
                  </a:cubicBezTo>
                  <a:lnTo>
                    <a:pt x="7183" y="6086"/>
                  </a:lnTo>
                  <a:cubicBezTo>
                    <a:pt x="7183" y="5519"/>
                    <a:pt x="7498" y="4983"/>
                    <a:pt x="8034" y="4731"/>
                  </a:cubicBezTo>
                  <a:cubicBezTo>
                    <a:pt x="8265" y="4597"/>
                    <a:pt x="8511" y="4534"/>
                    <a:pt x="8752" y="4534"/>
                  </a:cubicBezTo>
                  <a:cubicBezTo>
                    <a:pt x="9135" y="4534"/>
                    <a:pt x="9508" y="4693"/>
                    <a:pt x="9798" y="4983"/>
                  </a:cubicBezTo>
                  <a:lnTo>
                    <a:pt x="10712" y="5897"/>
                  </a:lnTo>
                  <a:lnTo>
                    <a:pt x="10712" y="5550"/>
                  </a:lnTo>
                  <a:cubicBezTo>
                    <a:pt x="10712" y="2557"/>
                    <a:pt x="8380" y="68"/>
                    <a:pt x="5513" y="5"/>
                  </a:cubicBezTo>
                  <a:cubicBezTo>
                    <a:pt x="5433" y="2"/>
                    <a:pt x="5352" y="0"/>
                    <a:pt x="52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87"/>
            <p:cNvSpPr/>
            <p:nvPr/>
          </p:nvSpPr>
          <p:spPr>
            <a:xfrm>
              <a:off x="-18057600" y="3896625"/>
              <a:ext cx="61450" cy="71825"/>
            </a:xfrm>
            <a:custGeom>
              <a:avLst/>
              <a:gdLst/>
              <a:ahLst/>
              <a:cxnLst/>
              <a:rect l="l" t="t" r="r" b="b"/>
              <a:pathLst>
                <a:path w="2458" h="2873" extrusionOk="0">
                  <a:moveTo>
                    <a:pt x="885" y="0"/>
                  </a:moveTo>
                  <a:cubicBezTo>
                    <a:pt x="760" y="0"/>
                    <a:pt x="630" y="32"/>
                    <a:pt x="504" y="100"/>
                  </a:cubicBezTo>
                  <a:cubicBezTo>
                    <a:pt x="252" y="258"/>
                    <a:pt x="32" y="510"/>
                    <a:pt x="32" y="825"/>
                  </a:cubicBezTo>
                  <a:lnTo>
                    <a:pt x="32" y="2368"/>
                  </a:lnTo>
                  <a:cubicBezTo>
                    <a:pt x="32" y="2526"/>
                    <a:pt x="32" y="2684"/>
                    <a:pt x="0" y="2873"/>
                  </a:cubicBezTo>
                  <a:lnTo>
                    <a:pt x="32" y="2841"/>
                  </a:lnTo>
                  <a:lnTo>
                    <a:pt x="567" y="2179"/>
                  </a:lnTo>
                  <a:cubicBezTo>
                    <a:pt x="630" y="2053"/>
                    <a:pt x="725" y="1959"/>
                    <a:pt x="819" y="1864"/>
                  </a:cubicBezTo>
                  <a:cubicBezTo>
                    <a:pt x="1260" y="1455"/>
                    <a:pt x="1828" y="1171"/>
                    <a:pt x="2458" y="1171"/>
                  </a:cubicBezTo>
                  <a:lnTo>
                    <a:pt x="1450" y="258"/>
                  </a:lnTo>
                  <a:cubicBezTo>
                    <a:pt x="1309" y="97"/>
                    <a:pt x="1104" y="0"/>
                    <a:pt x="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87"/>
            <p:cNvSpPr/>
            <p:nvPr/>
          </p:nvSpPr>
          <p:spPr>
            <a:xfrm>
              <a:off x="-18127700" y="3949125"/>
              <a:ext cx="18125" cy="16975"/>
            </a:xfrm>
            <a:custGeom>
              <a:avLst/>
              <a:gdLst/>
              <a:ahLst/>
              <a:cxnLst/>
              <a:rect l="l" t="t" r="r" b="b"/>
              <a:pathLst>
                <a:path w="725" h="679" extrusionOk="0">
                  <a:moveTo>
                    <a:pt x="351" y="1"/>
                  </a:moveTo>
                  <a:cubicBezTo>
                    <a:pt x="197" y="1"/>
                    <a:pt x="48" y="79"/>
                    <a:pt x="0" y="237"/>
                  </a:cubicBezTo>
                  <a:lnTo>
                    <a:pt x="378" y="678"/>
                  </a:lnTo>
                  <a:lnTo>
                    <a:pt x="725" y="237"/>
                  </a:lnTo>
                  <a:cubicBezTo>
                    <a:pt x="662" y="79"/>
                    <a:pt x="504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87"/>
            <p:cNvSpPr/>
            <p:nvPr/>
          </p:nvSpPr>
          <p:spPr>
            <a:xfrm>
              <a:off x="-18270275" y="3710875"/>
              <a:ext cx="107150" cy="98475"/>
            </a:xfrm>
            <a:custGeom>
              <a:avLst/>
              <a:gdLst/>
              <a:ahLst/>
              <a:cxnLst/>
              <a:rect l="l" t="t" r="r" b="b"/>
              <a:pathLst>
                <a:path w="4286" h="3939" extrusionOk="0">
                  <a:moveTo>
                    <a:pt x="347" y="0"/>
                  </a:moveTo>
                  <a:cubicBezTo>
                    <a:pt x="158" y="0"/>
                    <a:pt x="32" y="189"/>
                    <a:pt x="32" y="379"/>
                  </a:cubicBezTo>
                  <a:lnTo>
                    <a:pt x="1" y="1103"/>
                  </a:lnTo>
                  <a:cubicBezTo>
                    <a:pt x="1" y="2174"/>
                    <a:pt x="474" y="3214"/>
                    <a:pt x="1230" y="3939"/>
                  </a:cubicBezTo>
                  <a:cubicBezTo>
                    <a:pt x="1387" y="3655"/>
                    <a:pt x="1576" y="3403"/>
                    <a:pt x="1860" y="3182"/>
                  </a:cubicBezTo>
                  <a:cubicBezTo>
                    <a:pt x="2553" y="2521"/>
                    <a:pt x="3403" y="2017"/>
                    <a:pt x="4286" y="1733"/>
                  </a:cubicBezTo>
                  <a:cubicBezTo>
                    <a:pt x="3593" y="694"/>
                    <a:pt x="2364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87"/>
            <p:cNvSpPr/>
            <p:nvPr/>
          </p:nvSpPr>
          <p:spPr>
            <a:xfrm>
              <a:off x="-18074925" y="3710875"/>
              <a:ext cx="107925" cy="99275"/>
            </a:xfrm>
            <a:custGeom>
              <a:avLst/>
              <a:gdLst/>
              <a:ahLst/>
              <a:cxnLst/>
              <a:rect l="l" t="t" r="r" b="b"/>
              <a:pathLst>
                <a:path w="4317" h="3971" extrusionOk="0">
                  <a:moveTo>
                    <a:pt x="3245" y="0"/>
                  </a:moveTo>
                  <a:cubicBezTo>
                    <a:pt x="1953" y="0"/>
                    <a:pt x="725" y="662"/>
                    <a:pt x="0" y="1733"/>
                  </a:cubicBezTo>
                  <a:cubicBezTo>
                    <a:pt x="1197" y="2111"/>
                    <a:pt x="2269" y="2899"/>
                    <a:pt x="3056" y="3970"/>
                  </a:cubicBezTo>
                  <a:cubicBezTo>
                    <a:pt x="3844" y="3214"/>
                    <a:pt x="4316" y="2206"/>
                    <a:pt x="4316" y="1103"/>
                  </a:cubicBezTo>
                  <a:lnTo>
                    <a:pt x="4316" y="379"/>
                  </a:lnTo>
                  <a:cubicBezTo>
                    <a:pt x="4316" y="189"/>
                    <a:pt x="4159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0" name="Google Shape;10300;p87"/>
          <p:cNvGrpSpPr/>
          <p:nvPr/>
        </p:nvGrpSpPr>
        <p:grpSpPr>
          <a:xfrm>
            <a:off x="5254196" y="2797422"/>
            <a:ext cx="341076" cy="448180"/>
            <a:chOff x="-18234025" y="4084200"/>
            <a:chExt cx="230800" cy="303275"/>
          </a:xfrm>
        </p:grpSpPr>
        <p:sp>
          <p:nvSpPr>
            <p:cNvPr id="10301" name="Google Shape;10301;p87"/>
            <p:cNvSpPr/>
            <p:nvPr/>
          </p:nvSpPr>
          <p:spPr>
            <a:xfrm>
              <a:off x="-18234025" y="4246450"/>
              <a:ext cx="230800" cy="141025"/>
            </a:xfrm>
            <a:custGeom>
              <a:avLst/>
              <a:gdLst/>
              <a:ahLst/>
              <a:cxnLst/>
              <a:rect l="l" t="t" r="r" b="b"/>
              <a:pathLst>
                <a:path w="9232" h="5641" extrusionOk="0">
                  <a:moveTo>
                    <a:pt x="1796" y="1"/>
                  </a:moveTo>
                  <a:lnTo>
                    <a:pt x="0" y="851"/>
                  </a:lnTo>
                  <a:cubicBezTo>
                    <a:pt x="221" y="3687"/>
                    <a:pt x="2048" y="5640"/>
                    <a:pt x="4631" y="5640"/>
                  </a:cubicBezTo>
                  <a:cubicBezTo>
                    <a:pt x="7183" y="5640"/>
                    <a:pt x="9042" y="3687"/>
                    <a:pt x="9231" y="851"/>
                  </a:cubicBezTo>
                  <a:lnTo>
                    <a:pt x="7467" y="1"/>
                  </a:lnTo>
                  <a:lnTo>
                    <a:pt x="6207" y="631"/>
                  </a:lnTo>
                  <a:cubicBezTo>
                    <a:pt x="6144" y="647"/>
                    <a:pt x="6081" y="654"/>
                    <a:pt x="6025" y="654"/>
                  </a:cubicBezTo>
                  <a:cubicBezTo>
                    <a:pt x="5970" y="654"/>
                    <a:pt x="5923" y="647"/>
                    <a:pt x="5892" y="631"/>
                  </a:cubicBezTo>
                  <a:lnTo>
                    <a:pt x="4631" y="1"/>
                  </a:lnTo>
                  <a:lnTo>
                    <a:pt x="3371" y="631"/>
                  </a:lnTo>
                  <a:cubicBezTo>
                    <a:pt x="3308" y="647"/>
                    <a:pt x="3245" y="654"/>
                    <a:pt x="3190" y="654"/>
                  </a:cubicBezTo>
                  <a:cubicBezTo>
                    <a:pt x="3135" y="654"/>
                    <a:pt x="3088" y="647"/>
                    <a:pt x="3056" y="631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87"/>
            <p:cNvSpPr/>
            <p:nvPr/>
          </p:nvSpPr>
          <p:spPr>
            <a:xfrm>
              <a:off x="-18200175" y="4156675"/>
              <a:ext cx="161500" cy="87450"/>
            </a:xfrm>
            <a:custGeom>
              <a:avLst/>
              <a:gdLst/>
              <a:ahLst/>
              <a:cxnLst/>
              <a:rect l="l" t="t" r="r" b="b"/>
              <a:pathLst>
                <a:path w="6460" h="3498" extrusionOk="0">
                  <a:moveTo>
                    <a:pt x="2206" y="1040"/>
                  </a:moveTo>
                  <a:cubicBezTo>
                    <a:pt x="2395" y="1040"/>
                    <a:pt x="2553" y="1197"/>
                    <a:pt x="2553" y="1386"/>
                  </a:cubicBezTo>
                  <a:cubicBezTo>
                    <a:pt x="2553" y="1575"/>
                    <a:pt x="2395" y="1733"/>
                    <a:pt x="2206" y="1733"/>
                  </a:cubicBezTo>
                  <a:cubicBezTo>
                    <a:pt x="2017" y="1733"/>
                    <a:pt x="1860" y="1575"/>
                    <a:pt x="1860" y="1386"/>
                  </a:cubicBezTo>
                  <a:cubicBezTo>
                    <a:pt x="1860" y="1197"/>
                    <a:pt x="2017" y="1040"/>
                    <a:pt x="2206" y="1040"/>
                  </a:cubicBezTo>
                  <a:close/>
                  <a:moveTo>
                    <a:pt x="4317" y="1040"/>
                  </a:moveTo>
                  <a:cubicBezTo>
                    <a:pt x="4538" y="1040"/>
                    <a:pt x="4695" y="1197"/>
                    <a:pt x="4695" y="1386"/>
                  </a:cubicBezTo>
                  <a:cubicBezTo>
                    <a:pt x="4695" y="1575"/>
                    <a:pt x="4538" y="1733"/>
                    <a:pt x="4317" y="1733"/>
                  </a:cubicBezTo>
                  <a:cubicBezTo>
                    <a:pt x="4128" y="1733"/>
                    <a:pt x="3971" y="1575"/>
                    <a:pt x="3971" y="1386"/>
                  </a:cubicBezTo>
                  <a:cubicBezTo>
                    <a:pt x="3971" y="1197"/>
                    <a:pt x="4128" y="1040"/>
                    <a:pt x="4317" y="1040"/>
                  </a:cubicBezTo>
                  <a:close/>
                  <a:moveTo>
                    <a:pt x="1765" y="0"/>
                  </a:moveTo>
                  <a:lnTo>
                    <a:pt x="284" y="504"/>
                  </a:lnTo>
                  <a:cubicBezTo>
                    <a:pt x="127" y="914"/>
                    <a:pt x="1" y="1355"/>
                    <a:pt x="1" y="1764"/>
                  </a:cubicBezTo>
                  <a:cubicBezTo>
                    <a:pt x="1" y="2174"/>
                    <a:pt x="64" y="2521"/>
                    <a:pt x="190" y="2867"/>
                  </a:cubicBezTo>
                  <a:cubicBezTo>
                    <a:pt x="253" y="2851"/>
                    <a:pt x="300" y="2843"/>
                    <a:pt x="347" y="2843"/>
                  </a:cubicBezTo>
                  <a:cubicBezTo>
                    <a:pt x="395" y="2843"/>
                    <a:pt x="442" y="2851"/>
                    <a:pt x="505" y="2867"/>
                  </a:cubicBezTo>
                  <a:lnTo>
                    <a:pt x="1765" y="3497"/>
                  </a:lnTo>
                  <a:lnTo>
                    <a:pt x="2836" y="2962"/>
                  </a:lnTo>
                  <a:lnTo>
                    <a:pt x="2836" y="2458"/>
                  </a:lnTo>
                  <a:cubicBezTo>
                    <a:pt x="2836" y="2237"/>
                    <a:pt x="2994" y="2079"/>
                    <a:pt x="3183" y="2079"/>
                  </a:cubicBezTo>
                  <a:cubicBezTo>
                    <a:pt x="3403" y="2079"/>
                    <a:pt x="3561" y="2237"/>
                    <a:pt x="3561" y="2458"/>
                  </a:cubicBezTo>
                  <a:lnTo>
                    <a:pt x="3561" y="2962"/>
                  </a:lnTo>
                  <a:lnTo>
                    <a:pt x="4695" y="3497"/>
                  </a:lnTo>
                  <a:lnTo>
                    <a:pt x="5955" y="2867"/>
                  </a:lnTo>
                  <a:cubicBezTo>
                    <a:pt x="6003" y="2851"/>
                    <a:pt x="6050" y="2843"/>
                    <a:pt x="6101" y="2843"/>
                  </a:cubicBezTo>
                  <a:cubicBezTo>
                    <a:pt x="6152" y="2843"/>
                    <a:pt x="6207" y="2851"/>
                    <a:pt x="6270" y="2867"/>
                  </a:cubicBezTo>
                  <a:cubicBezTo>
                    <a:pt x="6365" y="2521"/>
                    <a:pt x="6459" y="2174"/>
                    <a:pt x="6459" y="1764"/>
                  </a:cubicBezTo>
                  <a:cubicBezTo>
                    <a:pt x="6459" y="1323"/>
                    <a:pt x="6365" y="914"/>
                    <a:pt x="6176" y="504"/>
                  </a:cubicBezTo>
                  <a:lnTo>
                    <a:pt x="4695" y="0"/>
                  </a:lnTo>
                  <a:lnTo>
                    <a:pt x="3372" y="630"/>
                  </a:lnTo>
                  <a:cubicBezTo>
                    <a:pt x="3325" y="646"/>
                    <a:pt x="3270" y="654"/>
                    <a:pt x="3214" y="654"/>
                  </a:cubicBezTo>
                  <a:cubicBezTo>
                    <a:pt x="3159" y="654"/>
                    <a:pt x="3104" y="646"/>
                    <a:pt x="3057" y="630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87"/>
            <p:cNvSpPr/>
            <p:nvPr/>
          </p:nvSpPr>
          <p:spPr>
            <a:xfrm>
              <a:off x="-18211200" y="4084200"/>
              <a:ext cx="185125" cy="71700"/>
            </a:xfrm>
            <a:custGeom>
              <a:avLst/>
              <a:gdLst/>
              <a:ahLst/>
              <a:cxnLst/>
              <a:rect l="l" t="t" r="r" b="b"/>
              <a:pathLst>
                <a:path w="7405" h="2868" extrusionOk="0">
                  <a:moveTo>
                    <a:pt x="3718" y="1"/>
                  </a:moveTo>
                  <a:cubicBezTo>
                    <a:pt x="2301" y="1"/>
                    <a:pt x="914" y="1040"/>
                    <a:pt x="1" y="2868"/>
                  </a:cubicBezTo>
                  <a:lnTo>
                    <a:pt x="2175" y="2143"/>
                  </a:lnTo>
                  <a:cubicBezTo>
                    <a:pt x="2206" y="2127"/>
                    <a:pt x="2246" y="2119"/>
                    <a:pt x="2293" y="2119"/>
                  </a:cubicBezTo>
                  <a:cubicBezTo>
                    <a:pt x="2340" y="2119"/>
                    <a:pt x="2395" y="2127"/>
                    <a:pt x="2458" y="2143"/>
                  </a:cubicBezTo>
                  <a:lnTo>
                    <a:pt x="3718" y="2773"/>
                  </a:lnTo>
                  <a:lnTo>
                    <a:pt x="4979" y="2143"/>
                  </a:lnTo>
                  <a:cubicBezTo>
                    <a:pt x="5010" y="2127"/>
                    <a:pt x="5057" y="2119"/>
                    <a:pt x="5105" y="2119"/>
                  </a:cubicBezTo>
                  <a:cubicBezTo>
                    <a:pt x="5152" y="2119"/>
                    <a:pt x="5199" y="2127"/>
                    <a:pt x="5231" y="2143"/>
                  </a:cubicBezTo>
                  <a:lnTo>
                    <a:pt x="7404" y="2868"/>
                  </a:lnTo>
                  <a:cubicBezTo>
                    <a:pt x="6491" y="1040"/>
                    <a:pt x="513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4" name="Google Shape;10304;p87"/>
          <p:cNvGrpSpPr/>
          <p:nvPr/>
        </p:nvGrpSpPr>
        <p:grpSpPr>
          <a:xfrm>
            <a:off x="2366751" y="3341641"/>
            <a:ext cx="449325" cy="450470"/>
            <a:chOff x="-16419350" y="3308400"/>
            <a:chExt cx="304050" cy="304825"/>
          </a:xfrm>
        </p:grpSpPr>
        <p:sp>
          <p:nvSpPr>
            <p:cNvPr id="10305" name="Google Shape;10305;p87"/>
            <p:cNvSpPr/>
            <p:nvPr/>
          </p:nvSpPr>
          <p:spPr>
            <a:xfrm>
              <a:off x="-16222450" y="3344625"/>
              <a:ext cx="53600" cy="67775"/>
            </a:xfrm>
            <a:custGeom>
              <a:avLst/>
              <a:gdLst/>
              <a:ahLst/>
              <a:cxnLst/>
              <a:rect l="l" t="t" r="r" b="b"/>
              <a:pathLst>
                <a:path w="2144" h="2711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76"/>
                    <a:pt x="284" y="1954"/>
                    <a:pt x="725" y="2112"/>
                  </a:cubicBezTo>
                  <a:lnTo>
                    <a:pt x="725" y="2710"/>
                  </a:lnTo>
                  <a:cubicBezTo>
                    <a:pt x="946" y="2584"/>
                    <a:pt x="1198" y="2521"/>
                    <a:pt x="1419" y="2427"/>
                  </a:cubicBezTo>
                  <a:lnTo>
                    <a:pt x="1419" y="2080"/>
                  </a:lnTo>
                  <a:cubicBezTo>
                    <a:pt x="1860" y="1923"/>
                    <a:pt x="2143" y="1544"/>
                    <a:pt x="2143" y="1072"/>
                  </a:cubicBezTo>
                  <a:cubicBezTo>
                    <a:pt x="2143" y="473"/>
                    <a:pt x="167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87"/>
            <p:cNvSpPr/>
            <p:nvPr/>
          </p:nvSpPr>
          <p:spPr>
            <a:xfrm>
              <a:off x="-16365000" y="3346200"/>
              <a:ext cx="52800" cy="66975"/>
            </a:xfrm>
            <a:custGeom>
              <a:avLst/>
              <a:gdLst/>
              <a:ahLst/>
              <a:cxnLst/>
              <a:rect l="l" t="t" r="r" b="b"/>
              <a:pathLst>
                <a:path w="2112" h="2679" extrusionOk="0">
                  <a:moveTo>
                    <a:pt x="1072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13"/>
                    <a:pt x="284" y="1891"/>
                    <a:pt x="694" y="2049"/>
                  </a:cubicBezTo>
                  <a:lnTo>
                    <a:pt x="694" y="2395"/>
                  </a:lnTo>
                  <a:cubicBezTo>
                    <a:pt x="946" y="2490"/>
                    <a:pt x="1166" y="2553"/>
                    <a:pt x="1418" y="2679"/>
                  </a:cubicBezTo>
                  <a:lnTo>
                    <a:pt x="1418" y="2080"/>
                  </a:lnTo>
                  <a:cubicBezTo>
                    <a:pt x="1859" y="1923"/>
                    <a:pt x="2111" y="1544"/>
                    <a:pt x="2111" y="1072"/>
                  </a:cubicBezTo>
                  <a:cubicBezTo>
                    <a:pt x="2111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87"/>
            <p:cNvSpPr/>
            <p:nvPr/>
          </p:nvSpPr>
          <p:spPr>
            <a:xfrm>
              <a:off x="-16419350" y="3417100"/>
              <a:ext cx="142575" cy="160700"/>
            </a:xfrm>
            <a:custGeom>
              <a:avLst/>
              <a:gdLst/>
              <a:ahLst/>
              <a:cxnLst/>
              <a:rect l="l" t="t" r="r" b="b"/>
              <a:pathLst>
                <a:path w="5703" h="642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4033"/>
                    <a:pt x="2395" y="6427"/>
                    <a:pt x="5356" y="6427"/>
                  </a:cubicBezTo>
                  <a:lnTo>
                    <a:pt x="5703" y="6427"/>
                  </a:lnTo>
                  <a:lnTo>
                    <a:pt x="5703" y="4001"/>
                  </a:lnTo>
                  <a:cubicBezTo>
                    <a:pt x="5703" y="2773"/>
                    <a:pt x="5073" y="1575"/>
                    <a:pt x="4065" y="914"/>
                  </a:cubicBezTo>
                  <a:cubicBezTo>
                    <a:pt x="3277" y="378"/>
                    <a:pt x="2206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87"/>
            <p:cNvSpPr/>
            <p:nvPr/>
          </p:nvSpPr>
          <p:spPr>
            <a:xfrm>
              <a:off x="-16258675" y="3417100"/>
              <a:ext cx="143375" cy="161475"/>
            </a:xfrm>
            <a:custGeom>
              <a:avLst/>
              <a:gdLst/>
              <a:ahLst/>
              <a:cxnLst/>
              <a:rect l="l" t="t" r="r" b="b"/>
              <a:pathLst>
                <a:path w="5735" h="6459" extrusionOk="0">
                  <a:moveTo>
                    <a:pt x="4632" y="0"/>
                  </a:moveTo>
                  <a:cubicBezTo>
                    <a:pt x="3529" y="0"/>
                    <a:pt x="2521" y="347"/>
                    <a:pt x="1702" y="914"/>
                  </a:cubicBezTo>
                  <a:cubicBezTo>
                    <a:pt x="631" y="1575"/>
                    <a:pt x="1" y="2773"/>
                    <a:pt x="1" y="4033"/>
                  </a:cubicBezTo>
                  <a:lnTo>
                    <a:pt x="1" y="6459"/>
                  </a:lnTo>
                  <a:lnTo>
                    <a:pt x="347" y="6459"/>
                  </a:lnTo>
                  <a:cubicBezTo>
                    <a:pt x="3309" y="6459"/>
                    <a:pt x="5703" y="4064"/>
                    <a:pt x="5703" y="1103"/>
                  </a:cubicBezTo>
                  <a:lnTo>
                    <a:pt x="5703" y="410"/>
                  </a:lnTo>
                  <a:cubicBezTo>
                    <a:pt x="5735" y="158"/>
                    <a:pt x="5577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87"/>
            <p:cNvSpPr/>
            <p:nvPr/>
          </p:nvSpPr>
          <p:spPr>
            <a:xfrm>
              <a:off x="-16310650" y="3308400"/>
              <a:ext cx="86650" cy="155975"/>
            </a:xfrm>
            <a:custGeom>
              <a:avLst/>
              <a:gdLst/>
              <a:ahLst/>
              <a:cxnLst/>
              <a:rect l="l" t="t" r="r" b="b"/>
              <a:pathLst>
                <a:path w="3466" h="6239" extrusionOk="0">
                  <a:moveTo>
                    <a:pt x="1733" y="1"/>
                  </a:moveTo>
                  <a:cubicBezTo>
                    <a:pt x="1134" y="1"/>
                    <a:pt x="662" y="473"/>
                    <a:pt x="662" y="1040"/>
                  </a:cubicBezTo>
                  <a:cubicBezTo>
                    <a:pt x="662" y="1513"/>
                    <a:pt x="977" y="1922"/>
                    <a:pt x="1355" y="2080"/>
                  </a:cubicBezTo>
                  <a:lnTo>
                    <a:pt x="1355" y="3088"/>
                  </a:lnTo>
                  <a:cubicBezTo>
                    <a:pt x="1103" y="3340"/>
                    <a:pt x="504" y="3844"/>
                    <a:pt x="0" y="4600"/>
                  </a:cubicBezTo>
                  <a:cubicBezTo>
                    <a:pt x="662" y="5041"/>
                    <a:pt x="1260" y="5577"/>
                    <a:pt x="1733" y="6238"/>
                  </a:cubicBezTo>
                  <a:cubicBezTo>
                    <a:pt x="2206" y="5577"/>
                    <a:pt x="2773" y="5041"/>
                    <a:pt x="3466" y="4600"/>
                  </a:cubicBezTo>
                  <a:cubicBezTo>
                    <a:pt x="2930" y="3844"/>
                    <a:pt x="2363" y="3340"/>
                    <a:pt x="2080" y="3088"/>
                  </a:cubicBezTo>
                  <a:lnTo>
                    <a:pt x="2080" y="2080"/>
                  </a:lnTo>
                  <a:cubicBezTo>
                    <a:pt x="2521" y="1922"/>
                    <a:pt x="2773" y="1513"/>
                    <a:pt x="2773" y="1040"/>
                  </a:cubicBezTo>
                  <a:cubicBezTo>
                    <a:pt x="2773" y="473"/>
                    <a:pt x="230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87"/>
            <p:cNvSpPr/>
            <p:nvPr/>
          </p:nvSpPr>
          <p:spPr>
            <a:xfrm>
              <a:off x="-16327975" y="3589575"/>
              <a:ext cx="51200" cy="23650"/>
            </a:xfrm>
            <a:custGeom>
              <a:avLst/>
              <a:gdLst/>
              <a:ahLst/>
              <a:cxnLst/>
              <a:rect l="l" t="t" r="r" b="b"/>
              <a:pathLst>
                <a:path w="2048" h="946" extrusionOk="0">
                  <a:moveTo>
                    <a:pt x="0" y="1"/>
                  </a:moveTo>
                  <a:lnTo>
                    <a:pt x="0" y="1"/>
                  </a:lnTo>
                  <a:cubicBezTo>
                    <a:pt x="221" y="536"/>
                    <a:pt x="725" y="946"/>
                    <a:pt x="1355" y="946"/>
                  </a:cubicBezTo>
                  <a:lnTo>
                    <a:pt x="1481" y="946"/>
                  </a:lnTo>
                  <a:cubicBezTo>
                    <a:pt x="1827" y="914"/>
                    <a:pt x="2048" y="631"/>
                    <a:pt x="2048" y="316"/>
                  </a:cubicBezTo>
                  <a:lnTo>
                    <a:pt x="2048" y="253"/>
                  </a:lnTo>
                  <a:lnTo>
                    <a:pt x="1701" y="253"/>
                  </a:lnTo>
                  <a:cubicBezTo>
                    <a:pt x="1103" y="253"/>
                    <a:pt x="567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87"/>
            <p:cNvSpPr/>
            <p:nvPr/>
          </p:nvSpPr>
          <p:spPr>
            <a:xfrm>
              <a:off x="-16258675" y="3589575"/>
              <a:ext cx="51225" cy="23650"/>
            </a:xfrm>
            <a:custGeom>
              <a:avLst/>
              <a:gdLst/>
              <a:ahLst/>
              <a:cxnLst/>
              <a:rect l="l" t="t" r="r" b="b"/>
              <a:pathLst>
                <a:path w="2049" h="946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481" y="158"/>
                    <a:pt x="946" y="253"/>
                    <a:pt x="347" y="253"/>
                  </a:cubicBezTo>
                  <a:lnTo>
                    <a:pt x="1" y="253"/>
                  </a:lnTo>
                  <a:cubicBezTo>
                    <a:pt x="1" y="631"/>
                    <a:pt x="284" y="946"/>
                    <a:pt x="662" y="946"/>
                  </a:cubicBezTo>
                  <a:lnTo>
                    <a:pt x="694" y="946"/>
                  </a:lnTo>
                  <a:cubicBezTo>
                    <a:pt x="1324" y="946"/>
                    <a:pt x="1859" y="568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2" name="Google Shape;10312;p87"/>
          <p:cNvGrpSpPr/>
          <p:nvPr/>
        </p:nvGrpSpPr>
        <p:grpSpPr>
          <a:xfrm>
            <a:off x="4638306" y="3340423"/>
            <a:ext cx="395755" cy="452872"/>
            <a:chOff x="-16401225" y="3683275"/>
            <a:chExt cx="267800" cy="306450"/>
          </a:xfrm>
        </p:grpSpPr>
        <p:sp>
          <p:nvSpPr>
            <p:cNvPr id="10313" name="Google Shape;10313;p87"/>
            <p:cNvSpPr/>
            <p:nvPr/>
          </p:nvSpPr>
          <p:spPr>
            <a:xfrm>
              <a:off x="-16257875" y="3826650"/>
              <a:ext cx="70900" cy="72500"/>
            </a:xfrm>
            <a:custGeom>
              <a:avLst/>
              <a:gdLst/>
              <a:ahLst/>
              <a:cxnLst/>
              <a:rect l="l" t="t" r="r" b="b"/>
              <a:pathLst>
                <a:path w="2836" h="2900" extrusionOk="0">
                  <a:moveTo>
                    <a:pt x="567" y="1"/>
                  </a:moveTo>
                  <a:cubicBezTo>
                    <a:pt x="630" y="158"/>
                    <a:pt x="725" y="347"/>
                    <a:pt x="725" y="568"/>
                  </a:cubicBezTo>
                  <a:cubicBezTo>
                    <a:pt x="725" y="631"/>
                    <a:pt x="662" y="725"/>
                    <a:pt x="630" y="788"/>
                  </a:cubicBezTo>
                  <a:lnTo>
                    <a:pt x="0" y="1576"/>
                  </a:lnTo>
                  <a:cubicBezTo>
                    <a:pt x="32" y="2332"/>
                    <a:pt x="662" y="2899"/>
                    <a:pt x="1418" y="2899"/>
                  </a:cubicBezTo>
                  <a:cubicBezTo>
                    <a:pt x="2205" y="2899"/>
                    <a:pt x="2836" y="2269"/>
                    <a:pt x="2836" y="1481"/>
                  </a:cubicBezTo>
                  <a:cubicBezTo>
                    <a:pt x="2836" y="631"/>
                    <a:pt x="22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87"/>
            <p:cNvSpPr/>
            <p:nvPr/>
          </p:nvSpPr>
          <p:spPr>
            <a:xfrm>
              <a:off x="-16275200" y="3832375"/>
              <a:ext cx="16550" cy="16350"/>
            </a:xfrm>
            <a:custGeom>
              <a:avLst/>
              <a:gdLst/>
              <a:ahLst/>
              <a:cxnLst/>
              <a:rect l="l" t="t" r="r" b="b"/>
              <a:pathLst>
                <a:path w="662" h="654" extrusionOk="0">
                  <a:moveTo>
                    <a:pt x="319" y="0"/>
                  </a:moveTo>
                  <a:cubicBezTo>
                    <a:pt x="173" y="0"/>
                    <a:pt x="32" y="71"/>
                    <a:pt x="0" y="213"/>
                  </a:cubicBezTo>
                  <a:lnTo>
                    <a:pt x="347" y="654"/>
                  </a:lnTo>
                  <a:lnTo>
                    <a:pt x="662" y="213"/>
                  </a:lnTo>
                  <a:cubicBezTo>
                    <a:pt x="614" y="71"/>
                    <a:pt x="465" y="0"/>
                    <a:pt x="3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87"/>
            <p:cNvSpPr/>
            <p:nvPr/>
          </p:nvSpPr>
          <p:spPr>
            <a:xfrm>
              <a:off x="-16347675" y="38258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cubicBezTo>
                    <a:pt x="1" y="2205"/>
                    <a:pt x="631" y="2836"/>
                    <a:pt x="1418" y="2836"/>
                  </a:cubicBezTo>
                  <a:cubicBezTo>
                    <a:pt x="2174" y="2836"/>
                    <a:pt x="2773" y="2237"/>
                    <a:pt x="2836" y="1544"/>
                  </a:cubicBezTo>
                  <a:lnTo>
                    <a:pt x="2206" y="788"/>
                  </a:lnTo>
                  <a:cubicBezTo>
                    <a:pt x="2174" y="725"/>
                    <a:pt x="2143" y="630"/>
                    <a:pt x="2143" y="536"/>
                  </a:cubicBezTo>
                  <a:cubicBezTo>
                    <a:pt x="2143" y="347"/>
                    <a:pt x="2174" y="158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87"/>
            <p:cNvSpPr/>
            <p:nvPr/>
          </p:nvSpPr>
          <p:spPr>
            <a:xfrm>
              <a:off x="-16338225" y="3907775"/>
              <a:ext cx="35475" cy="81950"/>
            </a:xfrm>
            <a:custGeom>
              <a:avLst/>
              <a:gdLst/>
              <a:ahLst/>
              <a:cxnLst/>
              <a:rect l="l" t="t" r="r" b="b"/>
              <a:pathLst>
                <a:path w="1419" h="3278" extrusionOk="0">
                  <a:moveTo>
                    <a:pt x="1" y="1"/>
                  </a:moveTo>
                  <a:lnTo>
                    <a:pt x="1" y="1796"/>
                  </a:lnTo>
                  <a:cubicBezTo>
                    <a:pt x="1" y="2206"/>
                    <a:pt x="158" y="2553"/>
                    <a:pt x="410" y="2836"/>
                  </a:cubicBezTo>
                  <a:cubicBezTo>
                    <a:pt x="694" y="3120"/>
                    <a:pt x="1040" y="3277"/>
                    <a:pt x="1418" y="3277"/>
                  </a:cubicBezTo>
                  <a:lnTo>
                    <a:pt x="1418" y="347"/>
                  </a:lnTo>
                  <a:cubicBezTo>
                    <a:pt x="1292" y="379"/>
                    <a:pt x="1166" y="379"/>
                    <a:pt x="1103" y="379"/>
                  </a:cubicBezTo>
                  <a:cubicBezTo>
                    <a:pt x="662" y="316"/>
                    <a:pt x="25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87"/>
            <p:cNvSpPr/>
            <p:nvPr/>
          </p:nvSpPr>
          <p:spPr>
            <a:xfrm>
              <a:off x="-16231900" y="3906200"/>
              <a:ext cx="35475" cy="81150"/>
            </a:xfrm>
            <a:custGeom>
              <a:avLst/>
              <a:gdLst/>
              <a:ahLst/>
              <a:cxnLst/>
              <a:rect l="l" t="t" r="r" b="b"/>
              <a:pathLst>
                <a:path w="1419" h="3246" extrusionOk="0">
                  <a:moveTo>
                    <a:pt x="1419" y="1"/>
                  </a:moveTo>
                  <a:cubicBezTo>
                    <a:pt x="1135" y="253"/>
                    <a:pt x="725" y="379"/>
                    <a:pt x="347" y="379"/>
                  </a:cubicBezTo>
                  <a:cubicBezTo>
                    <a:pt x="221" y="379"/>
                    <a:pt x="95" y="379"/>
                    <a:pt x="1" y="316"/>
                  </a:cubicBezTo>
                  <a:lnTo>
                    <a:pt x="1" y="3246"/>
                  </a:lnTo>
                  <a:cubicBezTo>
                    <a:pt x="788" y="3246"/>
                    <a:pt x="1419" y="2584"/>
                    <a:pt x="1419" y="1796"/>
                  </a:cubicBezTo>
                  <a:lnTo>
                    <a:pt x="14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87"/>
            <p:cNvSpPr/>
            <p:nvPr/>
          </p:nvSpPr>
          <p:spPr>
            <a:xfrm>
              <a:off x="-16285450" y="3891250"/>
              <a:ext cx="35475" cy="59875"/>
            </a:xfrm>
            <a:custGeom>
              <a:avLst/>
              <a:gdLst/>
              <a:ahLst/>
              <a:cxnLst/>
              <a:rect l="l" t="t" r="r" b="b"/>
              <a:pathLst>
                <a:path w="1419" h="2395" extrusionOk="0">
                  <a:moveTo>
                    <a:pt x="725" y="0"/>
                  </a:moveTo>
                  <a:cubicBezTo>
                    <a:pt x="505" y="252"/>
                    <a:pt x="284" y="504"/>
                    <a:pt x="0" y="662"/>
                  </a:cubicBezTo>
                  <a:lnTo>
                    <a:pt x="0" y="2268"/>
                  </a:lnTo>
                  <a:cubicBezTo>
                    <a:pt x="252" y="2363"/>
                    <a:pt x="473" y="2394"/>
                    <a:pt x="725" y="2394"/>
                  </a:cubicBezTo>
                  <a:cubicBezTo>
                    <a:pt x="946" y="2394"/>
                    <a:pt x="1198" y="2363"/>
                    <a:pt x="1418" y="2268"/>
                  </a:cubicBezTo>
                  <a:lnTo>
                    <a:pt x="1418" y="662"/>
                  </a:lnTo>
                  <a:cubicBezTo>
                    <a:pt x="1135" y="504"/>
                    <a:pt x="914" y="315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87"/>
            <p:cNvSpPr/>
            <p:nvPr/>
          </p:nvSpPr>
          <p:spPr>
            <a:xfrm>
              <a:off x="-16401225" y="3683275"/>
              <a:ext cx="267800" cy="249725"/>
            </a:xfrm>
            <a:custGeom>
              <a:avLst/>
              <a:gdLst/>
              <a:ahLst/>
              <a:cxnLst/>
              <a:rect l="l" t="t" r="r" b="b"/>
              <a:pathLst>
                <a:path w="10712" h="9989" extrusionOk="0">
                  <a:moveTo>
                    <a:pt x="3214" y="2900"/>
                  </a:moveTo>
                  <a:cubicBezTo>
                    <a:pt x="3403" y="2900"/>
                    <a:pt x="3560" y="3058"/>
                    <a:pt x="3560" y="3278"/>
                  </a:cubicBezTo>
                  <a:cubicBezTo>
                    <a:pt x="3560" y="3467"/>
                    <a:pt x="3403" y="3625"/>
                    <a:pt x="3214" y="3625"/>
                  </a:cubicBezTo>
                  <a:cubicBezTo>
                    <a:pt x="3025" y="3625"/>
                    <a:pt x="2867" y="3467"/>
                    <a:pt x="2867" y="3278"/>
                  </a:cubicBezTo>
                  <a:cubicBezTo>
                    <a:pt x="2867" y="3058"/>
                    <a:pt x="3025" y="2900"/>
                    <a:pt x="3214" y="2900"/>
                  </a:cubicBezTo>
                  <a:close/>
                  <a:moveTo>
                    <a:pt x="7498" y="2900"/>
                  </a:moveTo>
                  <a:cubicBezTo>
                    <a:pt x="7719" y="2900"/>
                    <a:pt x="7876" y="3058"/>
                    <a:pt x="7876" y="3278"/>
                  </a:cubicBezTo>
                  <a:cubicBezTo>
                    <a:pt x="7876" y="3467"/>
                    <a:pt x="7719" y="3625"/>
                    <a:pt x="7498" y="3625"/>
                  </a:cubicBezTo>
                  <a:cubicBezTo>
                    <a:pt x="7309" y="3625"/>
                    <a:pt x="7152" y="3467"/>
                    <a:pt x="7152" y="3278"/>
                  </a:cubicBezTo>
                  <a:cubicBezTo>
                    <a:pt x="7152" y="3058"/>
                    <a:pt x="7309" y="2900"/>
                    <a:pt x="7498" y="2900"/>
                  </a:cubicBezTo>
                  <a:close/>
                  <a:moveTo>
                    <a:pt x="5322" y="0"/>
                  </a:moveTo>
                  <a:cubicBezTo>
                    <a:pt x="5281" y="0"/>
                    <a:pt x="5240" y="1"/>
                    <a:pt x="5199" y="2"/>
                  </a:cubicBezTo>
                  <a:cubicBezTo>
                    <a:pt x="2300" y="65"/>
                    <a:pt x="0" y="2585"/>
                    <a:pt x="0" y="5578"/>
                  </a:cubicBezTo>
                  <a:lnTo>
                    <a:pt x="0" y="8225"/>
                  </a:lnTo>
                  <a:cubicBezTo>
                    <a:pt x="0" y="9201"/>
                    <a:pt x="788" y="9989"/>
                    <a:pt x="1764" y="9989"/>
                  </a:cubicBezTo>
                  <a:lnTo>
                    <a:pt x="1764" y="8319"/>
                  </a:lnTo>
                  <a:cubicBezTo>
                    <a:pt x="1512" y="7941"/>
                    <a:pt x="1418" y="7563"/>
                    <a:pt x="1418" y="7122"/>
                  </a:cubicBezTo>
                  <a:cubicBezTo>
                    <a:pt x="1418" y="5956"/>
                    <a:pt x="2363" y="5011"/>
                    <a:pt x="3529" y="5011"/>
                  </a:cubicBezTo>
                  <a:lnTo>
                    <a:pt x="7089" y="5011"/>
                  </a:lnTo>
                  <a:cubicBezTo>
                    <a:pt x="8255" y="5011"/>
                    <a:pt x="9200" y="5956"/>
                    <a:pt x="9200" y="7122"/>
                  </a:cubicBezTo>
                  <a:cubicBezTo>
                    <a:pt x="9200" y="7563"/>
                    <a:pt x="9074" y="7941"/>
                    <a:pt x="8853" y="8319"/>
                  </a:cubicBezTo>
                  <a:lnTo>
                    <a:pt x="8853" y="9989"/>
                  </a:lnTo>
                  <a:cubicBezTo>
                    <a:pt x="9830" y="9989"/>
                    <a:pt x="10617" y="9201"/>
                    <a:pt x="10617" y="8225"/>
                  </a:cubicBezTo>
                  <a:lnTo>
                    <a:pt x="10617" y="5389"/>
                  </a:lnTo>
                  <a:cubicBezTo>
                    <a:pt x="10712" y="3940"/>
                    <a:pt x="10113" y="2554"/>
                    <a:pt x="9074" y="1546"/>
                  </a:cubicBezTo>
                  <a:cubicBezTo>
                    <a:pt x="8063" y="535"/>
                    <a:pt x="6754" y="0"/>
                    <a:pt x="53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0" name="Google Shape;10320;p87"/>
          <p:cNvGrpSpPr/>
          <p:nvPr/>
        </p:nvGrpSpPr>
        <p:grpSpPr>
          <a:xfrm>
            <a:off x="8003755" y="2797062"/>
            <a:ext cx="450470" cy="448180"/>
            <a:chOff x="-16419350" y="4058200"/>
            <a:chExt cx="304825" cy="303275"/>
          </a:xfrm>
        </p:grpSpPr>
        <p:sp>
          <p:nvSpPr>
            <p:cNvPr id="10321" name="Google Shape;10321;p87"/>
            <p:cNvSpPr/>
            <p:nvPr/>
          </p:nvSpPr>
          <p:spPr>
            <a:xfrm>
              <a:off x="-16347675" y="42023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87"/>
            <p:cNvSpPr/>
            <p:nvPr/>
          </p:nvSpPr>
          <p:spPr>
            <a:xfrm>
              <a:off x="-16400450" y="4166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87"/>
            <p:cNvSpPr/>
            <p:nvPr/>
          </p:nvSpPr>
          <p:spPr>
            <a:xfrm>
              <a:off x="-16389425" y="4058200"/>
              <a:ext cx="220575" cy="106950"/>
            </a:xfrm>
            <a:custGeom>
              <a:avLst/>
              <a:gdLst/>
              <a:ahLst/>
              <a:cxnLst/>
              <a:rect l="l" t="t" r="r" b="b"/>
              <a:pathLst>
                <a:path w="8823" h="4278" extrusionOk="0">
                  <a:moveTo>
                    <a:pt x="6621" y="0"/>
                  </a:moveTo>
                  <a:cubicBezTo>
                    <a:pt x="6312" y="0"/>
                    <a:pt x="6008" y="97"/>
                    <a:pt x="5766" y="285"/>
                  </a:cubicBezTo>
                  <a:cubicBezTo>
                    <a:pt x="5703" y="348"/>
                    <a:pt x="5609" y="411"/>
                    <a:pt x="5546" y="474"/>
                  </a:cubicBezTo>
                  <a:cubicBezTo>
                    <a:pt x="5451" y="411"/>
                    <a:pt x="5388" y="316"/>
                    <a:pt x="5294" y="285"/>
                  </a:cubicBezTo>
                  <a:cubicBezTo>
                    <a:pt x="5057" y="111"/>
                    <a:pt x="4758" y="25"/>
                    <a:pt x="4459" y="25"/>
                  </a:cubicBezTo>
                  <a:cubicBezTo>
                    <a:pt x="4159" y="25"/>
                    <a:pt x="3860" y="111"/>
                    <a:pt x="3624" y="285"/>
                  </a:cubicBezTo>
                  <a:cubicBezTo>
                    <a:pt x="3529" y="348"/>
                    <a:pt x="3466" y="411"/>
                    <a:pt x="3372" y="474"/>
                  </a:cubicBezTo>
                  <a:cubicBezTo>
                    <a:pt x="3309" y="411"/>
                    <a:pt x="3214" y="316"/>
                    <a:pt x="3151" y="285"/>
                  </a:cubicBezTo>
                  <a:cubicBezTo>
                    <a:pt x="2915" y="101"/>
                    <a:pt x="2618" y="10"/>
                    <a:pt x="2316" y="10"/>
                  </a:cubicBezTo>
                  <a:cubicBezTo>
                    <a:pt x="1894" y="10"/>
                    <a:pt x="1460" y="188"/>
                    <a:pt x="1166" y="537"/>
                  </a:cubicBezTo>
                  <a:cubicBezTo>
                    <a:pt x="1103" y="631"/>
                    <a:pt x="1072" y="757"/>
                    <a:pt x="977" y="820"/>
                  </a:cubicBezTo>
                  <a:cubicBezTo>
                    <a:pt x="1" y="1356"/>
                    <a:pt x="1" y="2931"/>
                    <a:pt x="1103" y="3435"/>
                  </a:cubicBezTo>
                  <a:cubicBezTo>
                    <a:pt x="1166" y="3624"/>
                    <a:pt x="1356" y="3876"/>
                    <a:pt x="1513" y="3971"/>
                  </a:cubicBezTo>
                  <a:cubicBezTo>
                    <a:pt x="1781" y="4144"/>
                    <a:pt x="2088" y="4231"/>
                    <a:pt x="2387" y="4231"/>
                  </a:cubicBezTo>
                  <a:cubicBezTo>
                    <a:pt x="2687" y="4231"/>
                    <a:pt x="2978" y="4144"/>
                    <a:pt x="3214" y="3971"/>
                  </a:cubicBezTo>
                  <a:cubicBezTo>
                    <a:pt x="3277" y="3939"/>
                    <a:pt x="3356" y="3923"/>
                    <a:pt x="3435" y="3923"/>
                  </a:cubicBezTo>
                  <a:cubicBezTo>
                    <a:pt x="3514" y="3923"/>
                    <a:pt x="3592" y="3939"/>
                    <a:pt x="3655" y="3971"/>
                  </a:cubicBezTo>
                  <a:cubicBezTo>
                    <a:pt x="3907" y="4175"/>
                    <a:pt x="4215" y="4278"/>
                    <a:pt x="4518" y="4278"/>
                  </a:cubicBezTo>
                  <a:cubicBezTo>
                    <a:pt x="4821" y="4278"/>
                    <a:pt x="5120" y="4175"/>
                    <a:pt x="5357" y="3971"/>
                  </a:cubicBezTo>
                  <a:cubicBezTo>
                    <a:pt x="5404" y="3939"/>
                    <a:pt x="5483" y="3923"/>
                    <a:pt x="5561" y="3923"/>
                  </a:cubicBezTo>
                  <a:cubicBezTo>
                    <a:pt x="5640" y="3923"/>
                    <a:pt x="5719" y="3939"/>
                    <a:pt x="5766" y="3971"/>
                  </a:cubicBezTo>
                  <a:cubicBezTo>
                    <a:pt x="6018" y="4166"/>
                    <a:pt x="6312" y="4256"/>
                    <a:pt x="6604" y="4256"/>
                  </a:cubicBezTo>
                  <a:cubicBezTo>
                    <a:pt x="7114" y="4256"/>
                    <a:pt x="7616" y="3979"/>
                    <a:pt x="7877" y="3498"/>
                  </a:cubicBezTo>
                  <a:cubicBezTo>
                    <a:pt x="7909" y="3435"/>
                    <a:pt x="7940" y="3404"/>
                    <a:pt x="8035" y="3341"/>
                  </a:cubicBezTo>
                  <a:cubicBezTo>
                    <a:pt x="8507" y="3120"/>
                    <a:pt x="8822" y="2616"/>
                    <a:pt x="8728" y="1986"/>
                  </a:cubicBezTo>
                  <a:cubicBezTo>
                    <a:pt x="8696" y="1576"/>
                    <a:pt x="8507" y="1198"/>
                    <a:pt x="8129" y="946"/>
                  </a:cubicBezTo>
                  <a:cubicBezTo>
                    <a:pt x="8066" y="915"/>
                    <a:pt x="8035" y="883"/>
                    <a:pt x="7940" y="820"/>
                  </a:cubicBezTo>
                  <a:cubicBezTo>
                    <a:pt x="7909" y="694"/>
                    <a:pt x="7814" y="631"/>
                    <a:pt x="7751" y="537"/>
                  </a:cubicBezTo>
                  <a:cubicBezTo>
                    <a:pt x="7462" y="175"/>
                    <a:pt x="7038" y="0"/>
                    <a:pt x="6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87"/>
            <p:cNvSpPr/>
            <p:nvPr/>
          </p:nvSpPr>
          <p:spPr>
            <a:xfrm>
              <a:off x="-16298850" y="4178725"/>
              <a:ext cx="41000" cy="47275"/>
            </a:xfrm>
            <a:custGeom>
              <a:avLst/>
              <a:gdLst/>
              <a:ahLst/>
              <a:cxnLst/>
              <a:rect l="l" t="t" r="r" b="b"/>
              <a:pathLst>
                <a:path w="1640" h="1891" extrusionOk="0">
                  <a:moveTo>
                    <a:pt x="1" y="0"/>
                  </a:moveTo>
                  <a:cubicBezTo>
                    <a:pt x="158" y="252"/>
                    <a:pt x="221" y="630"/>
                    <a:pt x="221" y="945"/>
                  </a:cubicBezTo>
                  <a:cubicBezTo>
                    <a:pt x="221" y="1292"/>
                    <a:pt x="158" y="1607"/>
                    <a:pt x="1" y="1891"/>
                  </a:cubicBezTo>
                  <a:cubicBezTo>
                    <a:pt x="473" y="1733"/>
                    <a:pt x="946" y="1670"/>
                    <a:pt x="1419" y="1670"/>
                  </a:cubicBezTo>
                  <a:cubicBezTo>
                    <a:pt x="1576" y="1450"/>
                    <a:pt x="1639" y="1197"/>
                    <a:pt x="1639" y="945"/>
                  </a:cubicBezTo>
                  <a:cubicBezTo>
                    <a:pt x="1639" y="662"/>
                    <a:pt x="1576" y="378"/>
                    <a:pt x="1419" y="158"/>
                  </a:cubicBezTo>
                  <a:cubicBezTo>
                    <a:pt x="1272" y="187"/>
                    <a:pt x="1120" y="201"/>
                    <a:pt x="967" y="201"/>
                  </a:cubicBezTo>
                  <a:cubicBezTo>
                    <a:pt x="626" y="201"/>
                    <a:pt x="284" y="13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87"/>
            <p:cNvSpPr/>
            <p:nvPr/>
          </p:nvSpPr>
          <p:spPr>
            <a:xfrm>
              <a:off x="-16246075" y="4178725"/>
              <a:ext cx="41775" cy="55150"/>
            </a:xfrm>
            <a:custGeom>
              <a:avLst/>
              <a:gdLst/>
              <a:ahLst/>
              <a:cxnLst/>
              <a:rect l="l" t="t" r="r" b="b"/>
              <a:pathLst>
                <a:path w="1671" h="2206" extrusionOk="0">
                  <a:moveTo>
                    <a:pt x="1" y="0"/>
                  </a:moveTo>
                  <a:lnTo>
                    <a:pt x="1" y="0"/>
                  </a:lnTo>
                  <a:cubicBezTo>
                    <a:pt x="158" y="252"/>
                    <a:pt x="253" y="630"/>
                    <a:pt x="253" y="945"/>
                  </a:cubicBezTo>
                  <a:cubicBezTo>
                    <a:pt x="253" y="1197"/>
                    <a:pt x="190" y="1481"/>
                    <a:pt x="95" y="1765"/>
                  </a:cubicBezTo>
                  <a:cubicBezTo>
                    <a:pt x="505" y="1828"/>
                    <a:pt x="914" y="1954"/>
                    <a:pt x="1292" y="2206"/>
                  </a:cubicBezTo>
                  <a:cubicBezTo>
                    <a:pt x="1576" y="1891"/>
                    <a:pt x="1670" y="1355"/>
                    <a:pt x="1670" y="945"/>
                  </a:cubicBezTo>
                  <a:cubicBezTo>
                    <a:pt x="1670" y="662"/>
                    <a:pt x="1576" y="378"/>
                    <a:pt x="1418" y="158"/>
                  </a:cubicBezTo>
                  <a:cubicBezTo>
                    <a:pt x="1261" y="189"/>
                    <a:pt x="1103" y="221"/>
                    <a:pt x="946" y="221"/>
                  </a:cubicBezTo>
                  <a:cubicBezTo>
                    <a:pt x="631" y="221"/>
                    <a:pt x="316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87"/>
            <p:cNvSpPr/>
            <p:nvPr/>
          </p:nvSpPr>
          <p:spPr>
            <a:xfrm>
              <a:off x="-16419350" y="4122000"/>
              <a:ext cx="304050" cy="188725"/>
            </a:xfrm>
            <a:custGeom>
              <a:avLst/>
              <a:gdLst/>
              <a:ahLst/>
              <a:cxnLst/>
              <a:rect l="l" t="t" r="r" b="b"/>
              <a:pathLst>
                <a:path w="12162" h="7549" extrusionOk="0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87"/>
            <p:cNvSpPr/>
            <p:nvPr/>
          </p:nvSpPr>
          <p:spPr>
            <a:xfrm>
              <a:off x="-16419350" y="4263775"/>
              <a:ext cx="304825" cy="97700"/>
            </a:xfrm>
            <a:custGeom>
              <a:avLst/>
              <a:gdLst/>
              <a:ahLst/>
              <a:cxnLst/>
              <a:rect l="l" t="t" r="r" b="b"/>
              <a:pathLst>
                <a:path w="12193" h="3908" extrusionOk="0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8" name="Google Shape;10328;p87"/>
          <p:cNvGrpSpPr/>
          <p:nvPr/>
        </p:nvGrpSpPr>
        <p:grpSpPr>
          <a:xfrm>
            <a:off x="4030643" y="3343080"/>
            <a:ext cx="450507" cy="447589"/>
            <a:chOff x="-15296200" y="3326900"/>
            <a:chExt cx="304850" cy="302875"/>
          </a:xfrm>
        </p:grpSpPr>
        <p:sp>
          <p:nvSpPr>
            <p:cNvPr id="10329" name="Google Shape;10329;p87"/>
            <p:cNvSpPr/>
            <p:nvPr/>
          </p:nvSpPr>
          <p:spPr>
            <a:xfrm>
              <a:off x="-15182775" y="3326900"/>
              <a:ext cx="77200" cy="157175"/>
            </a:xfrm>
            <a:custGeom>
              <a:avLst/>
              <a:gdLst/>
              <a:ahLst/>
              <a:cxnLst/>
              <a:rect l="l" t="t" r="r" b="b"/>
              <a:pathLst>
                <a:path w="3088" h="6287" extrusionOk="0">
                  <a:moveTo>
                    <a:pt x="1556" y="1"/>
                  </a:moveTo>
                  <a:cubicBezTo>
                    <a:pt x="1434" y="1"/>
                    <a:pt x="1308" y="48"/>
                    <a:pt x="1229" y="143"/>
                  </a:cubicBezTo>
                  <a:cubicBezTo>
                    <a:pt x="1198" y="237"/>
                    <a:pt x="410" y="1560"/>
                    <a:pt x="0" y="3451"/>
                  </a:cubicBezTo>
                  <a:cubicBezTo>
                    <a:pt x="630" y="4333"/>
                    <a:pt x="1166" y="5278"/>
                    <a:pt x="1544" y="6286"/>
                  </a:cubicBezTo>
                  <a:cubicBezTo>
                    <a:pt x="1954" y="5309"/>
                    <a:pt x="2458" y="4364"/>
                    <a:pt x="3088" y="3451"/>
                  </a:cubicBezTo>
                  <a:cubicBezTo>
                    <a:pt x="2678" y="1529"/>
                    <a:pt x="1891" y="237"/>
                    <a:pt x="1859" y="143"/>
                  </a:cubicBezTo>
                  <a:cubicBezTo>
                    <a:pt x="1796" y="48"/>
                    <a:pt x="1678" y="1"/>
                    <a:pt x="15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87"/>
            <p:cNvSpPr/>
            <p:nvPr/>
          </p:nvSpPr>
          <p:spPr>
            <a:xfrm>
              <a:off x="-15260825" y="3363175"/>
              <a:ext cx="108800" cy="199650"/>
            </a:xfrm>
            <a:custGeom>
              <a:avLst/>
              <a:gdLst/>
              <a:ahLst/>
              <a:cxnLst/>
              <a:rect l="l" t="t" r="r" b="b"/>
              <a:pathLst>
                <a:path w="4352" h="7986" extrusionOk="0">
                  <a:moveTo>
                    <a:pt x="432" y="1"/>
                  </a:moveTo>
                  <a:cubicBezTo>
                    <a:pt x="212" y="1"/>
                    <a:pt x="0" y="182"/>
                    <a:pt x="66" y="424"/>
                  </a:cubicBezTo>
                  <a:lnTo>
                    <a:pt x="949" y="3638"/>
                  </a:lnTo>
                  <a:cubicBezTo>
                    <a:pt x="1075" y="4047"/>
                    <a:pt x="1201" y="4520"/>
                    <a:pt x="1264" y="4961"/>
                  </a:cubicBezTo>
                  <a:cubicBezTo>
                    <a:pt x="1642" y="5497"/>
                    <a:pt x="2051" y="6001"/>
                    <a:pt x="2587" y="6410"/>
                  </a:cubicBezTo>
                  <a:cubicBezTo>
                    <a:pt x="3406" y="7072"/>
                    <a:pt x="3721" y="7292"/>
                    <a:pt x="4351" y="7986"/>
                  </a:cubicBezTo>
                  <a:lnTo>
                    <a:pt x="4351" y="6064"/>
                  </a:lnTo>
                  <a:cubicBezTo>
                    <a:pt x="4351" y="6001"/>
                    <a:pt x="4351" y="5938"/>
                    <a:pt x="4320" y="5906"/>
                  </a:cubicBezTo>
                  <a:cubicBezTo>
                    <a:pt x="3721" y="4205"/>
                    <a:pt x="2839" y="2693"/>
                    <a:pt x="1705" y="1338"/>
                  </a:cubicBezTo>
                  <a:lnTo>
                    <a:pt x="697" y="109"/>
                  </a:lnTo>
                  <a:cubicBezTo>
                    <a:pt x="621" y="34"/>
                    <a:pt x="526" y="1"/>
                    <a:pt x="4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87"/>
            <p:cNvSpPr/>
            <p:nvPr/>
          </p:nvSpPr>
          <p:spPr>
            <a:xfrm>
              <a:off x="-15135525" y="3362475"/>
              <a:ext cx="109325" cy="200350"/>
            </a:xfrm>
            <a:custGeom>
              <a:avLst/>
              <a:gdLst/>
              <a:ahLst/>
              <a:cxnLst/>
              <a:rect l="l" t="t" r="r" b="b"/>
              <a:pathLst>
                <a:path w="4373" h="8014" extrusionOk="0">
                  <a:moveTo>
                    <a:pt x="3945" y="1"/>
                  </a:moveTo>
                  <a:cubicBezTo>
                    <a:pt x="3846" y="1"/>
                    <a:pt x="3742" y="41"/>
                    <a:pt x="3655" y="137"/>
                  </a:cubicBezTo>
                  <a:lnTo>
                    <a:pt x="2647" y="1366"/>
                  </a:lnTo>
                  <a:cubicBezTo>
                    <a:pt x="1513" y="2721"/>
                    <a:pt x="599" y="4296"/>
                    <a:pt x="32" y="5934"/>
                  </a:cubicBezTo>
                  <a:cubicBezTo>
                    <a:pt x="32" y="5966"/>
                    <a:pt x="1" y="6060"/>
                    <a:pt x="1" y="6092"/>
                  </a:cubicBezTo>
                  <a:lnTo>
                    <a:pt x="1" y="8014"/>
                  </a:lnTo>
                  <a:cubicBezTo>
                    <a:pt x="631" y="7320"/>
                    <a:pt x="914" y="7163"/>
                    <a:pt x="1765" y="6438"/>
                  </a:cubicBezTo>
                  <a:cubicBezTo>
                    <a:pt x="2301" y="6060"/>
                    <a:pt x="2710" y="5525"/>
                    <a:pt x="3088" y="4989"/>
                  </a:cubicBezTo>
                  <a:cubicBezTo>
                    <a:pt x="3151" y="4517"/>
                    <a:pt x="3246" y="4075"/>
                    <a:pt x="3403" y="3666"/>
                  </a:cubicBezTo>
                  <a:lnTo>
                    <a:pt x="4285" y="452"/>
                  </a:lnTo>
                  <a:cubicBezTo>
                    <a:pt x="4373" y="211"/>
                    <a:pt x="4171" y="1"/>
                    <a:pt x="3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87"/>
            <p:cNvSpPr/>
            <p:nvPr/>
          </p:nvSpPr>
          <p:spPr>
            <a:xfrm>
              <a:off x="-15296200" y="3416600"/>
              <a:ext cx="143375" cy="213175"/>
            </a:xfrm>
            <a:custGeom>
              <a:avLst/>
              <a:gdLst/>
              <a:ahLst/>
              <a:cxnLst/>
              <a:rect l="l" t="t" r="r" b="b"/>
              <a:pathLst>
                <a:path w="5735" h="8527" extrusionOk="0">
                  <a:moveTo>
                    <a:pt x="346" y="0"/>
                  </a:moveTo>
                  <a:cubicBezTo>
                    <a:pt x="170" y="0"/>
                    <a:pt x="1" y="123"/>
                    <a:pt x="1" y="335"/>
                  </a:cubicBezTo>
                  <a:lnTo>
                    <a:pt x="1" y="3171"/>
                  </a:lnTo>
                  <a:cubicBezTo>
                    <a:pt x="1" y="6132"/>
                    <a:pt x="2458" y="8526"/>
                    <a:pt x="5357" y="8526"/>
                  </a:cubicBezTo>
                  <a:lnTo>
                    <a:pt x="5735" y="8526"/>
                  </a:lnTo>
                  <a:lnTo>
                    <a:pt x="5735" y="7581"/>
                  </a:lnTo>
                  <a:cubicBezTo>
                    <a:pt x="5735" y="7172"/>
                    <a:pt x="5577" y="6731"/>
                    <a:pt x="5262" y="6384"/>
                  </a:cubicBezTo>
                  <a:cubicBezTo>
                    <a:pt x="4695" y="5723"/>
                    <a:pt x="4254" y="5471"/>
                    <a:pt x="3529" y="4840"/>
                  </a:cubicBezTo>
                  <a:cubicBezTo>
                    <a:pt x="2584" y="4084"/>
                    <a:pt x="1828" y="3108"/>
                    <a:pt x="1387" y="2005"/>
                  </a:cubicBezTo>
                  <a:lnTo>
                    <a:pt x="694" y="241"/>
                  </a:lnTo>
                  <a:cubicBezTo>
                    <a:pt x="625" y="75"/>
                    <a:pt x="483" y="0"/>
                    <a:pt x="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87"/>
            <p:cNvSpPr/>
            <p:nvPr/>
          </p:nvSpPr>
          <p:spPr>
            <a:xfrm>
              <a:off x="-15134725" y="3416100"/>
              <a:ext cx="143375" cy="213675"/>
            </a:xfrm>
            <a:custGeom>
              <a:avLst/>
              <a:gdLst/>
              <a:ahLst/>
              <a:cxnLst/>
              <a:rect l="l" t="t" r="r" b="b"/>
              <a:pathLst>
                <a:path w="5735" h="8547" extrusionOk="0">
                  <a:moveTo>
                    <a:pt x="5357" y="1"/>
                  </a:moveTo>
                  <a:cubicBezTo>
                    <a:pt x="5224" y="1"/>
                    <a:pt x="5094" y="71"/>
                    <a:pt x="5041" y="229"/>
                  </a:cubicBezTo>
                  <a:lnTo>
                    <a:pt x="4348" y="2025"/>
                  </a:lnTo>
                  <a:cubicBezTo>
                    <a:pt x="3907" y="3128"/>
                    <a:pt x="3151" y="4104"/>
                    <a:pt x="2206" y="4860"/>
                  </a:cubicBezTo>
                  <a:cubicBezTo>
                    <a:pt x="1481" y="5427"/>
                    <a:pt x="1040" y="5743"/>
                    <a:pt x="473" y="6341"/>
                  </a:cubicBezTo>
                  <a:cubicBezTo>
                    <a:pt x="158" y="6688"/>
                    <a:pt x="0" y="7129"/>
                    <a:pt x="0" y="7601"/>
                  </a:cubicBezTo>
                  <a:lnTo>
                    <a:pt x="0" y="8546"/>
                  </a:lnTo>
                  <a:lnTo>
                    <a:pt x="378" y="8546"/>
                  </a:lnTo>
                  <a:cubicBezTo>
                    <a:pt x="3308" y="8546"/>
                    <a:pt x="5734" y="6152"/>
                    <a:pt x="5734" y="3191"/>
                  </a:cubicBezTo>
                  <a:lnTo>
                    <a:pt x="5734" y="355"/>
                  </a:lnTo>
                  <a:cubicBezTo>
                    <a:pt x="5734" y="136"/>
                    <a:pt x="554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4" name="Google Shape;10334;p87"/>
          <p:cNvGrpSpPr/>
          <p:nvPr/>
        </p:nvGrpSpPr>
        <p:grpSpPr>
          <a:xfrm>
            <a:off x="2946296" y="1706881"/>
            <a:ext cx="486566" cy="414708"/>
            <a:chOff x="-19835275" y="3330250"/>
            <a:chExt cx="329250" cy="280625"/>
          </a:xfrm>
        </p:grpSpPr>
        <p:sp>
          <p:nvSpPr>
            <p:cNvPr id="10335" name="Google Shape;10335;p87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87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87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8" name="Google Shape;10338;p87"/>
          <p:cNvGrpSpPr/>
          <p:nvPr/>
        </p:nvGrpSpPr>
        <p:grpSpPr>
          <a:xfrm>
            <a:off x="2964325" y="2243470"/>
            <a:ext cx="450507" cy="449547"/>
            <a:chOff x="-19822675" y="3692750"/>
            <a:chExt cx="304850" cy="304200"/>
          </a:xfrm>
        </p:grpSpPr>
        <p:sp>
          <p:nvSpPr>
            <p:cNvPr id="10339" name="Google Shape;10339;p87"/>
            <p:cNvSpPr/>
            <p:nvPr/>
          </p:nvSpPr>
          <p:spPr>
            <a:xfrm>
              <a:off x="-19715550" y="3692750"/>
              <a:ext cx="90600" cy="60675"/>
            </a:xfrm>
            <a:custGeom>
              <a:avLst/>
              <a:gdLst/>
              <a:ahLst/>
              <a:cxnLst/>
              <a:rect l="l" t="t" r="r" b="b"/>
              <a:pathLst>
                <a:path w="3624" h="2427" extrusionOk="0">
                  <a:moveTo>
                    <a:pt x="441" y="1"/>
                  </a:moveTo>
                  <a:cubicBezTo>
                    <a:pt x="252" y="1"/>
                    <a:pt x="95" y="158"/>
                    <a:pt x="95" y="379"/>
                  </a:cubicBezTo>
                  <a:cubicBezTo>
                    <a:pt x="0" y="946"/>
                    <a:pt x="315" y="1482"/>
                    <a:pt x="756" y="1828"/>
                  </a:cubicBezTo>
                  <a:cubicBezTo>
                    <a:pt x="567" y="1986"/>
                    <a:pt x="347" y="2175"/>
                    <a:pt x="252" y="2427"/>
                  </a:cubicBezTo>
                  <a:cubicBezTo>
                    <a:pt x="756" y="2269"/>
                    <a:pt x="1261" y="2175"/>
                    <a:pt x="1828" y="2175"/>
                  </a:cubicBezTo>
                  <a:cubicBezTo>
                    <a:pt x="2363" y="2175"/>
                    <a:pt x="2867" y="2238"/>
                    <a:pt x="3403" y="2427"/>
                  </a:cubicBezTo>
                  <a:cubicBezTo>
                    <a:pt x="3277" y="2175"/>
                    <a:pt x="3088" y="1986"/>
                    <a:pt x="2867" y="1828"/>
                  </a:cubicBezTo>
                  <a:cubicBezTo>
                    <a:pt x="3308" y="1513"/>
                    <a:pt x="3623" y="946"/>
                    <a:pt x="3623" y="379"/>
                  </a:cubicBezTo>
                  <a:cubicBezTo>
                    <a:pt x="3623" y="158"/>
                    <a:pt x="3466" y="1"/>
                    <a:pt x="3277" y="1"/>
                  </a:cubicBezTo>
                  <a:cubicBezTo>
                    <a:pt x="3088" y="1"/>
                    <a:pt x="2930" y="158"/>
                    <a:pt x="2930" y="379"/>
                  </a:cubicBezTo>
                  <a:cubicBezTo>
                    <a:pt x="2930" y="946"/>
                    <a:pt x="2458" y="1482"/>
                    <a:pt x="1859" y="1482"/>
                  </a:cubicBezTo>
                  <a:cubicBezTo>
                    <a:pt x="1261" y="1482"/>
                    <a:pt x="788" y="946"/>
                    <a:pt x="788" y="379"/>
                  </a:cubicBezTo>
                  <a:cubicBezTo>
                    <a:pt x="788" y="158"/>
                    <a:pt x="630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87"/>
            <p:cNvSpPr/>
            <p:nvPr/>
          </p:nvSpPr>
          <p:spPr>
            <a:xfrm>
              <a:off x="-19660425" y="3766200"/>
              <a:ext cx="142600" cy="230750"/>
            </a:xfrm>
            <a:custGeom>
              <a:avLst/>
              <a:gdLst/>
              <a:ahLst/>
              <a:cxnLst/>
              <a:rect l="l" t="t" r="r" b="b"/>
              <a:pathLst>
                <a:path w="5704" h="9230" extrusionOk="0">
                  <a:moveTo>
                    <a:pt x="1733" y="3521"/>
                  </a:moveTo>
                  <a:cubicBezTo>
                    <a:pt x="1922" y="3521"/>
                    <a:pt x="2080" y="3679"/>
                    <a:pt x="2080" y="3899"/>
                  </a:cubicBezTo>
                  <a:cubicBezTo>
                    <a:pt x="2080" y="4088"/>
                    <a:pt x="1922" y="4246"/>
                    <a:pt x="1733" y="4246"/>
                  </a:cubicBezTo>
                  <a:cubicBezTo>
                    <a:pt x="1544" y="4246"/>
                    <a:pt x="1387" y="4088"/>
                    <a:pt x="1387" y="3899"/>
                  </a:cubicBezTo>
                  <a:cubicBezTo>
                    <a:pt x="1387" y="3679"/>
                    <a:pt x="1544" y="3521"/>
                    <a:pt x="1733" y="3521"/>
                  </a:cubicBezTo>
                  <a:close/>
                  <a:moveTo>
                    <a:pt x="2080" y="4939"/>
                  </a:moveTo>
                  <a:cubicBezTo>
                    <a:pt x="2490" y="4939"/>
                    <a:pt x="2805" y="5254"/>
                    <a:pt x="2805" y="5664"/>
                  </a:cubicBezTo>
                  <a:cubicBezTo>
                    <a:pt x="2805" y="6042"/>
                    <a:pt x="2490" y="6357"/>
                    <a:pt x="2080" y="6357"/>
                  </a:cubicBezTo>
                  <a:cubicBezTo>
                    <a:pt x="1702" y="6357"/>
                    <a:pt x="1387" y="6042"/>
                    <a:pt x="1387" y="5664"/>
                  </a:cubicBezTo>
                  <a:cubicBezTo>
                    <a:pt x="1387" y="5254"/>
                    <a:pt x="1702" y="4939"/>
                    <a:pt x="2080" y="4939"/>
                  </a:cubicBezTo>
                  <a:close/>
                  <a:moveTo>
                    <a:pt x="5346" y="0"/>
                  </a:moveTo>
                  <a:cubicBezTo>
                    <a:pt x="5207" y="0"/>
                    <a:pt x="5057" y="65"/>
                    <a:pt x="5010" y="182"/>
                  </a:cubicBezTo>
                  <a:lnTo>
                    <a:pt x="4348" y="1474"/>
                  </a:lnTo>
                  <a:lnTo>
                    <a:pt x="3309" y="1883"/>
                  </a:lnTo>
                  <a:cubicBezTo>
                    <a:pt x="3088" y="1568"/>
                    <a:pt x="2805" y="1253"/>
                    <a:pt x="2490" y="1001"/>
                  </a:cubicBezTo>
                  <a:cubicBezTo>
                    <a:pt x="2017" y="1946"/>
                    <a:pt x="1103" y="2671"/>
                    <a:pt x="1" y="2797"/>
                  </a:cubicBezTo>
                  <a:lnTo>
                    <a:pt x="1387" y="8877"/>
                  </a:lnTo>
                  <a:cubicBezTo>
                    <a:pt x="2175" y="8562"/>
                    <a:pt x="2805" y="8027"/>
                    <a:pt x="3309" y="7365"/>
                  </a:cubicBezTo>
                  <a:lnTo>
                    <a:pt x="4348" y="7743"/>
                  </a:lnTo>
                  <a:lnTo>
                    <a:pt x="5010" y="9035"/>
                  </a:lnTo>
                  <a:cubicBezTo>
                    <a:pt x="5078" y="9149"/>
                    <a:pt x="5213" y="9230"/>
                    <a:pt x="5342" y="9230"/>
                  </a:cubicBezTo>
                  <a:cubicBezTo>
                    <a:pt x="5391" y="9230"/>
                    <a:pt x="5439" y="9218"/>
                    <a:pt x="5483" y="9192"/>
                  </a:cubicBezTo>
                  <a:cubicBezTo>
                    <a:pt x="5640" y="9129"/>
                    <a:pt x="5703" y="8877"/>
                    <a:pt x="5640" y="8720"/>
                  </a:cubicBezTo>
                  <a:lnTo>
                    <a:pt x="4915" y="7270"/>
                  </a:lnTo>
                  <a:cubicBezTo>
                    <a:pt x="4884" y="7207"/>
                    <a:pt x="4821" y="7113"/>
                    <a:pt x="4726" y="7113"/>
                  </a:cubicBezTo>
                  <a:lnTo>
                    <a:pt x="3718" y="6735"/>
                  </a:lnTo>
                  <a:cubicBezTo>
                    <a:pt x="4002" y="6168"/>
                    <a:pt x="4128" y="5569"/>
                    <a:pt x="4222" y="4939"/>
                  </a:cubicBezTo>
                  <a:lnTo>
                    <a:pt x="5325" y="4939"/>
                  </a:lnTo>
                  <a:cubicBezTo>
                    <a:pt x="5514" y="4939"/>
                    <a:pt x="5672" y="4782"/>
                    <a:pt x="5672" y="4592"/>
                  </a:cubicBezTo>
                  <a:cubicBezTo>
                    <a:pt x="5672" y="4403"/>
                    <a:pt x="5514" y="4246"/>
                    <a:pt x="5325" y="4246"/>
                  </a:cubicBezTo>
                  <a:lnTo>
                    <a:pt x="4222" y="4246"/>
                  </a:lnTo>
                  <a:cubicBezTo>
                    <a:pt x="4191" y="3616"/>
                    <a:pt x="4002" y="2986"/>
                    <a:pt x="3718" y="2482"/>
                  </a:cubicBezTo>
                  <a:lnTo>
                    <a:pt x="4726" y="2072"/>
                  </a:lnTo>
                  <a:cubicBezTo>
                    <a:pt x="4821" y="2041"/>
                    <a:pt x="4884" y="2009"/>
                    <a:pt x="4915" y="1915"/>
                  </a:cubicBezTo>
                  <a:lnTo>
                    <a:pt x="5640" y="497"/>
                  </a:lnTo>
                  <a:cubicBezTo>
                    <a:pt x="5703" y="339"/>
                    <a:pt x="5640" y="119"/>
                    <a:pt x="5483" y="24"/>
                  </a:cubicBezTo>
                  <a:cubicBezTo>
                    <a:pt x="5442" y="8"/>
                    <a:pt x="5395" y="0"/>
                    <a:pt x="5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87"/>
            <p:cNvSpPr/>
            <p:nvPr/>
          </p:nvSpPr>
          <p:spPr>
            <a:xfrm>
              <a:off x="-19728150" y="3763650"/>
              <a:ext cx="114225" cy="54375"/>
            </a:xfrm>
            <a:custGeom>
              <a:avLst/>
              <a:gdLst/>
              <a:ahLst/>
              <a:cxnLst/>
              <a:rect l="l" t="t" r="r" b="b"/>
              <a:pathLst>
                <a:path w="4569" h="2175" extrusionOk="0">
                  <a:moveTo>
                    <a:pt x="2269" y="0"/>
                  </a:moveTo>
                  <a:cubicBezTo>
                    <a:pt x="1449" y="0"/>
                    <a:pt x="662" y="252"/>
                    <a:pt x="0" y="630"/>
                  </a:cubicBezTo>
                  <a:cubicBezTo>
                    <a:pt x="126" y="914"/>
                    <a:pt x="315" y="1197"/>
                    <a:pt x="504" y="1418"/>
                  </a:cubicBezTo>
                  <a:cubicBezTo>
                    <a:pt x="977" y="1891"/>
                    <a:pt x="1607" y="2174"/>
                    <a:pt x="2269" y="2174"/>
                  </a:cubicBezTo>
                  <a:cubicBezTo>
                    <a:pt x="3308" y="2174"/>
                    <a:pt x="4222" y="1544"/>
                    <a:pt x="4568" y="630"/>
                  </a:cubicBezTo>
                  <a:cubicBezTo>
                    <a:pt x="3907" y="252"/>
                    <a:pt x="3119" y="0"/>
                    <a:pt x="2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87"/>
            <p:cNvSpPr/>
            <p:nvPr/>
          </p:nvSpPr>
          <p:spPr>
            <a:xfrm>
              <a:off x="-19695075" y="3868400"/>
              <a:ext cx="48075" cy="110300"/>
            </a:xfrm>
            <a:custGeom>
              <a:avLst/>
              <a:gdLst/>
              <a:ahLst/>
              <a:cxnLst/>
              <a:rect l="l" t="t" r="r" b="b"/>
              <a:pathLst>
                <a:path w="1923" h="4412" extrusionOk="0">
                  <a:moveTo>
                    <a:pt x="977" y="0"/>
                  </a:moveTo>
                  <a:lnTo>
                    <a:pt x="0" y="4285"/>
                  </a:lnTo>
                  <a:cubicBezTo>
                    <a:pt x="316" y="4380"/>
                    <a:pt x="631" y="4411"/>
                    <a:pt x="977" y="4411"/>
                  </a:cubicBezTo>
                  <a:cubicBezTo>
                    <a:pt x="1261" y="4411"/>
                    <a:pt x="1576" y="4380"/>
                    <a:pt x="1922" y="4285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87"/>
            <p:cNvSpPr/>
            <p:nvPr/>
          </p:nvSpPr>
          <p:spPr>
            <a:xfrm>
              <a:off x="-19822675" y="3764250"/>
              <a:ext cx="142575" cy="229550"/>
            </a:xfrm>
            <a:custGeom>
              <a:avLst/>
              <a:gdLst/>
              <a:ahLst/>
              <a:cxnLst/>
              <a:rect l="l" t="t" r="r" b="b"/>
              <a:pathLst>
                <a:path w="5703" h="9182" extrusionOk="0">
                  <a:moveTo>
                    <a:pt x="3939" y="3599"/>
                  </a:moveTo>
                  <a:cubicBezTo>
                    <a:pt x="4128" y="3599"/>
                    <a:pt x="4285" y="3757"/>
                    <a:pt x="4285" y="3977"/>
                  </a:cubicBezTo>
                  <a:cubicBezTo>
                    <a:pt x="4285" y="4166"/>
                    <a:pt x="4128" y="4324"/>
                    <a:pt x="3939" y="4324"/>
                  </a:cubicBezTo>
                  <a:cubicBezTo>
                    <a:pt x="3750" y="4324"/>
                    <a:pt x="3592" y="4166"/>
                    <a:pt x="3592" y="3977"/>
                  </a:cubicBezTo>
                  <a:cubicBezTo>
                    <a:pt x="3592" y="3757"/>
                    <a:pt x="3750" y="3599"/>
                    <a:pt x="3939" y="3599"/>
                  </a:cubicBezTo>
                  <a:close/>
                  <a:moveTo>
                    <a:pt x="3592" y="5017"/>
                  </a:moveTo>
                  <a:cubicBezTo>
                    <a:pt x="3970" y="5017"/>
                    <a:pt x="4285" y="5332"/>
                    <a:pt x="4285" y="5742"/>
                  </a:cubicBezTo>
                  <a:cubicBezTo>
                    <a:pt x="4285" y="6120"/>
                    <a:pt x="3970" y="6435"/>
                    <a:pt x="3592" y="6435"/>
                  </a:cubicBezTo>
                  <a:cubicBezTo>
                    <a:pt x="3183" y="6435"/>
                    <a:pt x="2868" y="6120"/>
                    <a:pt x="2868" y="5742"/>
                  </a:cubicBezTo>
                  <a:cubicBezTo>
                    <a:pt x="2868" y="5332"/>
                    <a:pt x="3183" y="5017"/>
                    <a:pt x="3592" y="5017"/>
                  </a:cubicBezTo>
                  <a:close/>
                  <a:moveTo>
                    <a:pt x="371" y="1"/>
                  </a:moveTo>
                  <a:cubicBezTo>
                    <a:pt x="318" y="1"/>
                    <a:pt x="266" y="12"/>
                    <a:pt x="221" y="39"/>
                  </a:cubicBezTo>
                  <a:cubicBezTo>
                    <a:pt x="64" y="102"/>
                    <a:pt x="1" y="354"/>
                    <a:pt x="64" y="480"/>
                  </a:cubicBezTo>
                  <a:lnTo>
                    <a:pt x="788" y="1930"/>
                  </a:lnTo>
                  <a:cubicBezTo>
                    <a:pt x="820" y="1993"/>
                    <a:pt x="914" y="2056"/>
                    <a:pt x="977" y="2056"/>
                  </a:cubicBezTo>
                  <a:lnTo>
                    <a:pt x="2017" y="2465"/>
                  </a:lnTo>
                  <a:cubicBezTo>
                    <a:pt x="1733" y="3001"/>
                    <a:pt x="1576" y="3599"/>
                    <a:pt x="1481" y="4229"/>
                  </a:cubicBezTo>
                  <a:lnTo>
                    <a:pt x="379" y="4229"/>
                  </a:lnTo>
                  <a:cubicBezTo>
                    <a:pt x="190" y="4229"/>
                    <a:pt x="32" y="4387"/>
                    <a:pt x="32" y="4576"/>
                  </a:cubicBezTo>
                  <a:cubicBezTo>
                    <a:pt x="32" y="4797"/>
                    <a:pt x="190" y="4954"/>
                    <a:pt x="379" y="4954"/>
                  </a:cubicBezTo>
                  <a:lnTo>
                    <a:pt x="1481" y="4954"/>
                  </a:lnTo>
                  <a:cubicBezTo>
                    <a:pt x="1544" y="5584"/>
                    <a:pt x="1733" y="6151"/>
                    <a:pt x="2017" y="6718"/>
                  </a:cubicBezTo>
                  <a:lnTo>
                    <a:pt x="977" y="7096"/>
                  </a:lnTo>
                  <a:cubicBezTo>
                    <a:pt x="914" y="7159"/>
                    <a:pt x="820" y="7191"/>
                    <a:pt x="788" y="7254"/>
                  </a:cubicBezTo>
                  <a:lnTo>
                    <a:pt x="64" y="8672"/>
                  </a:lnTo>
                  <a:cubicBezTo>
                    <a:pt x="1" y="8829"/>
                    <a:pt x="64" y="9081"/>
                    <a:pt x="221" y="9144"/>
                  </a:cubicBezTo>
                  <a:cubicBezTo>
                    <a:pt x="282" y="9170"/>
                    <a:pt x="340" y="9182"/>
                    <a:pt x="394" y="9182"/>
                  </a:cubicBezTo>
                  <a:cubicBezTo>
                    <a:pt x="536" y="9182"/>
                    <a:pt x="648" y="9101"/>
                    <a:pt x="694" y="8987"/>
                  </a:cubicBezTo>
                  <a:lnTo>
                    <a:pt x="1387" y="7695"/>
                  </a:lnTo>
                  <a:lnTo>
                    <a:pt x="2395" y="7317"/>
                  </a:lnTo>
                  <a:cubicBezTo>
                    <a:pt x="2868" y="7979"/>
                    <a:pt x="3529" y="8483"/>
                    <a:pt x="4317" y="8829"/>
                  </a:cubicBezTo>
                  <a:lnTo>
                    <a:pt x="5703" y="2749"/>
                  </a:lnTo>
                  <a:cubicBezTo>
                    <a:pt x="4947" y="2749"/>
                    <a:pt x="4285" y="2434"/>
                    <a:pt x="3813" y="1930"/>
                  </a:cubicBezTo>
                  <a:cubicBezTo>
                    <a:pt x="3529" y="1646"/>
                    <a:pt x="3340" y="1362"/>
                    <a:pt x="3214" y="1016"/>
                  </a:cubicBezTo>
                  <a:cubicBezTo>
                    <a:pt x="2899" y="1236"/>
                    <a:pt x="2647" y="1552"/>
                    <a:pt x="2395" y="1867"/>
                  </a:cubicBezTo>
                  <a:lnTo>
                    <a:pt x="1387" y="1489"/>
                  </a:lnTo>
                  <a:lnTo>
                    <a:pt x="694" y="165"/>
                  </a:lnTo>
                  <a:cubicBezTo>
                    <a:pt x="649" y="75"/>
                    <a:pt x="506" y="1"/>
                    <a:pt x="3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4" name="Google Shape;10344;p87"/>
          <p:cNvGrpSpPr/>
          <p:nvPr/>
        </p:nvGrpSpPr>
        <p:grpSpPr>
          <a:xfrm>
            <a:off x="2964916" y="2796278"/>
            <a:ext cx="449325" cy="450470"/>
            <a:chOff x="-19822675" y="4066875"/>
            <a:chExt cx="304050" cy="304825"/>
          </a:xfrm>
        </p:grpSpPr>
        <p:sp>
          <p:nvSpPr>
            <p:cNvPr id="10345" name="Google Shape;10345;p87"/>
            <p:cNvSpPr/>
            <p:nvPr/>
          </p:nvSpPr>
          <p:spPr>
            <a:xfrm>
              <a:off x="-19803775" y="4086925"/>
              <a:ext cx="71700" cy="68975"/>
            </a:xfrm>
            <a:custGeom>
              <a:avLst/>
              <a:gdLst/>
              <a:ahLst/>
              <a:cxnLst/>
              <a:rect l="l" t="t" r="r" b="b"/>
              <a:pathLst>
                <a:path w="2868" h="2759" extrusionOk="0">
                  <a:moveTo>
                    <a:pt x="1829" y="1"/>
                  </a:moveTo>
                  <a:cubicBezTo>
                    <a:pt x="1712" y="1"/>
                    <a:pt x="1595" y="17"/>
                    <a:pt x="1482" y="49"/>
                  </a:cubicBezTo>
                  <a:cubicBezTo>
                    <a:pt x="536" y="270"/>
                    <a:pt x="64" y="1467"/>
                    <a:pt x="1" y="2759"/>
                  </a:cubicBezTo>
                  <a:lnTo>
                    <a:pt x="2143" y="2759"/>
                  </a:lnTo>
                  <a:cubicBezTo>
                    <a:pt x="2238" y="1971"/>
                    <a:pt x="2458" y="1089"/>
                    <a:pt x="2868" y="364"/>
                  </a:cubicBezTo>
                  <a:cubicBezTo>
                    <a:pt x="2517" y="131"/>
                    <a:pt x="2167" y="1"/>
                    <a:pt x="1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87"/>
            <p:cNvSpPr/>
            <p:nvPr/>
          </p:nvSpPr>
          <p:spPr>
            <a:xfrm>
              <a:off x="-19822675" y="4174775"/>
              <a:ext cx="304050" cy="124475"/>
            </a:xfrm>
            <a:custGeom>
              <a:avLst/>
              <a:gdLst/>
              <a:ahLst/>
              <a:cxnLst/>
              <a:rect l="l" t="t" r="r" b="b"/>
              <a:pathLst>
                <a:path w="12162" h="4979" extrusionOk="0">
                  <a:moveTo>
                    <a:pt x="3939" y="1450"/>
                  </a:moveTo>
                  <a:cubicBezTo>
                    <a:pt x="4128" y="1450"/>
                    <a:pt x="4285" y="1608"/>
                    <a:pt x="4285" y="1797"/>
                  </a:cubicBezTo>
                  <a:cubicBezTo>
                    <a:pt x="4285" y="1986"/>
                    <a:pt x="4128" y="2143"/>
                    <a:pt x="3939" y="2143"/>
                  </a:cubicBezTo>
                  <a:lnTo>
                    <a:pt x="2521" y="2143"/>
                  </a:lnTo>
                  <a:cubicBezTo>
                    <a:pt x="2332" y="2143"/>
                    <a:pt x="2175" y="1986"/>
                    <a:pt x="2175" y="1797"/>
                  </a:cubicBezTo>
                  <a:cubicBezTo>
                    <a:pt x="2175" y="1608"/>
                    <a:pt x="2332" y="1450"/>
                    <a:pt x="2521" y="1450"/>
                  </a:cubicBezTo>
                  <a:close/>
                  <a:moveTo>
                    <a:pt x="6774" y="1450"/>
                  </a:moveTo>
                  <a:cubicBezTo>
                    <a:pt x="6963" y="1450"/>
                    <a:pt x="7121" y="1608"/>
                    <a:pt x="7121" y="1797"/>
                  </a:cubicBezTo>
                  <a:cubicBezTo>
                    <a:pt x="7121" y="1986"/>
                    <a:pt x="6963" y="2143"/>
                    <a:pt x="6774" y="2143"/>
                  </a:cubicBezTo>
                  <a:lnTo>
                    <a:pt x="5357" y="2143"/>
                  </a:lnTo>
                  <a:cubicBezTo>
                    <a:pt x="5167" y="2143"/>
                    <a:pt x="5010" y="1986"/>
                    <a:pt x="5010" y="1797"/>
                  </a:cubicBezTo>
                  <a:cubicBezTo>
                    <a:pt x="5010" y="1608"/>
                    <a:pt x="5167" y="1450"/>
                    <a:pt x="5357" y="1450"/>
                  </a:cubicBezTo>
                  <a:close/>
                  <a:moveTo>
                    <a:pt x="9641" y="1450"/>
                  </a:moveTo>
                  <a:cubicBezTo>
                    <a:pt x="9830" y="1450"/>
                    <a:pt x="9988" y="1608"/>
                    <a:pt x="9988" y="1797"/>
                  </a:cubicBezTo>
                  <a:cubicBezTo>
                    <a:pt x="9988" y="1986"/>
                    <a:pt x="9830" y="2143"/>
                    <a:pt x="9641" y="2143"/>
                  </a:cubicBezTo>
                  <a:lnTo>
                    <a:pt x="8223" y="2143"/>
                  </a:lnTo>
                  <a:cubicBezTo>
                    <a:pt x="8034" y="2143"/>
                    <a:pt x="7877" y="1986"/>
                    <a:pt x="7877" y="1797"/>
                  </a:cubicBezTo>
                  <a:cubicBezTo>
                    <a:pt x="7877" y="1608"/>
                    <a:pt x="8034" y="1450"/>
                    <a:pt x="8223" y="1450"/>
                  </a:cubicBezTo>
                  <a:close/>
                  <a:moveTo>
                    <a:pt x="5357" y="2868"/>
                  </a:moveTo>
                  <a:cubicBezTo>
                    <a:pt x="5546" y="2868"/>
                    <a:pt x="5703" y="3025"/>
                    <a:pt x="5703" y="3214"/>
                  </a:cubicBezTo>
                  <a:cubicBezTo>
                    <a:pt x="5703" y="3403"/>
                    <a:pt x="5546" y="3561"/>
                    <a:pt x="5357" y="3561"/>
                  </a:cubicBezTo>
                  <a:lnTo>
                    <a:pt x="3939" y="3561"/>
                  </a:lnTo>
                  <a:cubicBezTo>
                    <a:pt x="3750" y="3561"/>
                    <a:pt x="3592" y="3403"/>
                    <a:pt x="3592" y="3214"/>
                  </a:cubicBezTo>
                  <a:cubicBezTo>
                    <a:pt x="3592" y="3025"/>
                    <a:pt x="3750" y="2868"/>
                    <a:pt x="3939" y="2868"/>
                  </a:cubicBezTo>
                  <a:close/>
                  <a:moveTo>
                    <a:pt x="8223" y="2868"/>
                  </a:moveTo>
                  <a:cubicBezTo>
                    <a:pt x="8412" y="2868"/>
                    <a:pt x="8570" y="3025"/>
                    <a:pt x="8570" y="3214"/>
                  </a:cubicBezTo>
                  <a:cubicBezTo>
                    <a:pt x="8570" y="3403"/>
                    <a:pt x="8412" y="3561"/>
                    <a:pt x="8223" y="3561"/>
                  </a:cubicBezTo>
                  <a:lnTo>
                    <a:pt x="6806" y="3561"/>
                  </a:lnTo>
                  <a:cubicBezTo>
                    <a:pt x="6617" y="3561"/>
                    <a:pt x="6459" y="3403"/>
                    <a:pt x="6459" y="3214"/>
                  </a:cubicBezTo>
                  <a:cubicBezTo>
                    <a:pt x="6459" y="3025"/>
                    <a:pt x="6617" y="2868"/>
                    <a:pt x="6806" y="2868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3214"/>
                    <a:pt x="1765" y="4979"/>
                    <a:pt x="3939" y="4979"/>
                  </a:cubicBezTo>
                  <a:lnTo>
                    <a:pt x="8223" y="4979"/>
                  </a:lnTo>
                  <a:cubicBezTo>
                    <a:pt x="10397" y="4979"/>
                    <a:pt x="12162" y="3214"/>
                    <a:pt x="12162" y="1040"/>
                  </a:cubicBezTo>
                  <a:cubicBezTo>
                    <a:pt x="12162" y="473"/>
                    <a:pt x="11689" y="1"/>
                    <a:pt x="1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87"/>
            <p:cNvSpPr/>
            <p:nvPr/>
          </p:nvSpPr>
          <p:spPr>
            <a:xfrm>
              <a:off x="-19732100" y="4066875"/>
              <a:ext cx="122100" cy="89825"/>
            </a:xfrm>
            <a:custGeom>
              <a:avLst/>
              <a:gdLst/>
              <a:ahLst/>
              <a:cxnLst/>
              <a:rect l="l" t="t" r="r" b="b"/>
              <a:pathLst>
                <a:path w="4884" h="3593" extrusionOk="0">
                  <a:moveTo>
                    <a:pt x="2427" y="1"/>
                  </a:moveTo>
                  <a:cubicBezTo>
                    <a:pt x="1229" y="1"/>
                    <a:pt x="190" y="1796"/>
                    <a:pt x="1" y="3592"/>
                  </a:cubicBezTo>
                  <a:lnTo>
                    <a:pt x="4884" y="3592"/>
                  </a:lnTo>
                  <a:cubicBezTo>
                    <a:pt x="4695" y="1796"/>
                    <a:pt x="3687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87"/>
            <p:cNvSpPr/>
            <p:nvPr/>
          </p:nvSpPr>
          <p:spPr>
            <a:xfrm>
              <a:off x="-19609225" y="4087725"/>
              <a:ext cx="71700" cy="69750"/>
            </a:xfrm>
            <a:custGeom>
              <a:avLst/>
              <a:gdLst/>
              <a:ahLst/>
              <a:cxnLst/>
              <a:rect l="l" t="t" r="r" b="b"/>
              <a:pathLst>
                <a:path w="2868" h="2790" extrusionOk="0">
                  <a:moveTo>
                    <a:pt x="1039" y="0"/>
                  </a:moveTo>
                  <a:cubicBezTo>
                    <a:pt x="701" y="0"/>
                    <a:pt x="351" y="130"/>
                    <a:pt x="1" y="364"/>
                  </a:cubicBezTo>
                  <a:cubicBezTo>
                    <a:pt x="410" y="1120"/>
                    <a:pt x="631" y="1971"/>
                    <a:pt x="725" y="2790"/>
                  </a:cubicBezTo>
                  <a:lnTo>
                    <a:pt x="2867" y="2790"/>
                  </a:lnTo>
                  <a:lnTo>
                    <a:pt x="2867" y="2758"/>
                  </a:lnTo>
                  <a:cubicBezTo>
                    <a:pt x="2804" y="1466"/>
                    <a:pt x="2332" y="269"/>
                    <a:pt x="1387" y="49"/>
                  </a:cubicBezTo>
                  <a:cubicBezTo>
                    <a:pt x="1273" y="16"/>
                    <a:pt x="1157" y="0"/>
                    <a:pt x="10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87"/>
            <p:cNvSpPr/>
            <p:nvPr/>
          </p:nvSpPr>
          <p:spPr>
            <a:xfrm>
              <a:off x="-19643875" y="4308675"/>
              <a:ext cx="70900" cy="44125"/>
            </a:xfrm>
            <a:custGeom>
              <a:avLst/>
              <a:gdLst/>
              <a:ahLst/>
              <a:cxnLst/>
              <a:rect l="l" t="t" r="r" b="b"/>
              <a:pathLst>
                <a:path w="2836" h="1765" extrusionOk="0">
                  <a:moveTo>
                    <a:pt x="2836" y="1"/>
                  </a:moveTo>
                  <a:cubicBezTo>
                    <a:pt x="2300" y="221"/>
                    <a:pt x="1702" y="347"/>
                    <a:pt x="1071" y="347"/>
                  </a:cubicBezTo>
                  <a:lnTo>
                    <a:pt x="63" y="347"/>
                  </a:lnTo>
                  <a:cubicBezTo>
                    <a:pt x="0" y="473"/>
                    <a:pt x="0" y="568"/>
                    <a:pt x="0" y="694"/>
                  </a:cubicBezTo>
                  <a:lnTo>
                    <a:pt x="0" y="1387"/>
                  </a:lnTo>
                  <a:cubicBezTo>
                    <a:pt x="0" y="1607"/>
                    <a:pt x="189" y="1765"/>
                    <a:pt x="378" y="1765"/>
                  </a:cubicBezTo>
                  <a:lnTo>
                    <a:pt x="1071" y="1765"/>
                  </a:lnTo>
                  <a:cubicBezTo>
                    <a:pt x="2048" y="1765"/>
                    <a:pt x="2836" y="977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87"/>
            <p:cNvSpPr/>
            <p:nvPr/>
          </p:nvSpPr>
          <p:spPr>
            <a:xfrm>
              <a:off x="-19581650" y="4292925"/>
              <a:ext cx="63025" cy="78775"/>
            </a:xfrm>
            <a:custGeom>
              <a:avLst/>
              <a:gdLst/>
              <a:ahLst/>
              <a:cxnLst/>
              <a:rect l="l" t="t" r="r" b="b"/>
              <a:pathLst>
                <a:path w="2521" h="3151" extrusionOk="0">
                  <a:moveTo>
                    <a:pt x="1418" y="1"/>
                  </a:moveTo>
                  <a:lnTo>
                    <a:pt x="1071" y="221"/>
                  </a:lnTo>
                  <a:lnTo>
                    <a:pt x="1071" y="631"/>
                  </a:lnTo>
                  <a:cubicBezTo>
                    <a:pt x="1071" y="1450"/>
                    <a:pt x="630" y="2206"/>
                    <a:pt x="0" y="2678"/>
                  </a:cubicBezTo>
                  <a:cubicBezTo>
                    <a:pt x="410" y="2930"/>
                    <a:pt x="945" y="3151"/>
                    <a:pt x="1449" y="3151"/>
                  </a:cubicBezTo>
                  <a:lnTo>
                    <a:pt x="2174" y="3151"/>
                  </a:lnTo>
                  <a:cubicBezTo>
                    <a:pt x="2363" y="3151"/>
                    <a:pt x="2521" y="2993"/>
                    <a:pt x="2521" y="2773"/>
                  </a:cubicBezTo>
                  <a:lnTo>
                    <a:pt x="2521" y="2080"/>
                  </a:lnTo>
                  <a:cubicBezTo>
                    <a:pt x="2521" y="1198"/>
                    <a:pt x="2048" y="473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1" name="Google Shape;10351;p87"/>
          <p:cNvGrpSpPr/>
          <p:nvPr/>
        </p:nvGrpSpPr>
        <p:grpSpPr>
          <a:xfrm>
            <a:off x="5773985" y="1689571"/>
            <a:ext cx="399302" cy="449325"/>
            <a:chOff x="-17878825" y="3334400"/>
            <a:chExt cx="270200" cy="304050"/>
          </a:xfrm>
        </p:grpSpPr>
        <p:sp>
          <p:nvSpPr>
            <p:cNvPr id="10352" name="Google Shape;10352;p87"/>
            <p:cNvSpPr/>
            <p:nvPr/>
          </p:nvSpPr>
          <p:spPr>
            <a:xfrm>
              <a:off x="-17683475" y="3334400"/>
              <a:ext cx="74850" cy="74050"/>
            </a:xfrm>
            <a:custGeom>
              <a:avLst/>
              <a:gdLst/>
              <a:ahLst/>
              <a:cxnLst/>
              <a:rect l="l" t="t" r="r" b="b"/>
              <a:pathLst>
                <a:path w="2994" h="2962" extrusionOk="0">
                  <a:moveTo>
                    <a:pt x="1985" y="0"/>
                  </a:moveTo>
                  <a:cubicBezTo>
                    <a:pt x="1197" y="0"/>
                    <a:pt x="473" y="378"/>
                    <a:pt x="0" y="945"/>
                  </a:cubicBezTo>
                  <a:cubicBezTo>
                    <a:pt x="630" y="1481"/>
                    <a:pt x="1229" y="2174"/>
                    <a:pt x="1670" y="2962"/>
                  </a:cubicBezTo>
                  <a:lnTo>
                    <a:pt x="2867" y="473"/>
                  </a:lnTo>
                  <a:cubicBezTo>
                    <a:pt x="2993" y="252"/>
                    <a:pt x="2836" y="0"/>
                    <a:pt x="25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87"/>
            <p:cNvSpPr/>
            <p:nvPr/>
          </p:nvSpPr>
          <p:spPr>
            <a:xfrm>
              <a:off x="-17752000" y="35139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87"/>
            <p:cNvSpPr/>
            <p:nvPr/>
          </p:nvSpPr>
          <p:spPr>
            <a:xfrm>
              <a:off x="-17860700" y="3405275"/>
              <a:ext cx="107150" cy="206225"/>
            </a:xfrm>
            <a:custGeom>
              <a:avLst/>
              <a:gdLst/>
              <a:ahLst/>
              <a:cxnLst/>
              <a:rect l="l" t="t" r="r" b="b"/>
              <a:pathLst>
                <a:path w="4286" h="8249" extrusionOk="0">
                  <a:moveTo>
                    <a:pt x="2521" y="2931"/>
                  </a:moveTo>
                  <a:cubicBezTo>
                    <a:pt x="2710" y="2931"/>
                    <a:pt x="2867" y="3088"/>
                    <a:pt x="2867" y="3277"/>
                  </a:cubicBezTo>
                  <a:cubicBezTo>
                    <a:pt x="2867" y="3466"/>
                    <a:pt x="2710" y="3624"/>
                    <a:pt x="2521" y="3624"/>
                  </a:cubicBezTo>
                  <a:cubicBezTo>
                    <a:pt x="2332" y="3624"/>
                    <a:pt x="2174" y="3466"/>
                    <a:pt x="2174" y="3277"/>
                  </a:cubicBezTo>
                  <a:cubicBezTo>
                    <a:pt x="2174" y="3088"/>
                    <a:pt x="2332" y="2931"/>
                    <a:pt x="2521" y="2931"/>
                  </a:cubicBezTo>
                  <a:close/>
                  <a:moveTo>
                    <a:pt x="1513" y="1"/>
                  </a:moveTo>
                  <a:cubicBezTo>
                    <a:pt x="568" y="1387"/>
                    <a:pt x="1" y="3246"/>
                    <a:pt x="1" y="4695"/>
                  </a:cubicBezTo>
                  <a:cubicBezTo>
                    <a:pt x="1" y="6113"/>
                    <a:pt x="473" y="7184"/>
                    <a:pt x="1450" y="7845"/>
                  </a:cubicBezTo>
                  <a:cubicBezTo>
                    <a:pt x="1859" y="8112"/>
                    <a:pt x="2328" y="8248"/>
                    <a:pt x="2801" y="8248"/>
                  </a:cubicBezTo>
                  <a:cubicBezTo>
                    <a:pt x="3166" y="8248"/>
                    <a:pt x="3533" y="8167"/>
                    <a:pt x="3876" y="8003"/>
                  </a:cubicBezTo>
                  <a:cubicBezTo>
                    <a:pt x="4128" y="7845"/>
                    <a:pt x="4285" y="7562"/>
                    <a:pt x="4285" y="7310"/>
                  </a:cubicBezTo>
                  <a:lnTo>
                    <a:pt x="4285" y="5608"/>
                  </a:lnTo>
                  <a:cubicBezTo>
                    <a:pt x="4065" y="5451"/>
                    <a:pt x="3718" y="5199"/>
                    <a:pt x="3624" y="4852"/>
                  </a:cubicBezTo>
                  <a:cubicBezTo>
                    <a:pt x="3592" y="4821"/>
                    <a:pt x="3592" y="4726"/>
                    <a:pt x="3592" y="4695"/>
                  </a:cubicBezTo>
                  <a:lnTo>
                    <a:pt x="3592" y="2300"/>
                  </a:lnTo>
                  <a:cubicBezTo>
                    <a:pt x="3592" y="1670"/>
                    <a:pt x="3277" y="1103"/>
                    <a:pt x="2773" y="788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87"/>
            <p:cNvSpPr/>
            <p:nvPr/>
          </p:nvSpPr>
          <p:spPr>
            <a:xfrm>
              <a:off x="-17735475" y="3405275"/>
              <a:ext cx="107150" cy="206475"/>
            </a:xfrm>
            <a:custGeom>
              <a:avLst/>
              <a:gdLst/>
              <a:ahLst/>
              <a:cxnLst/>
              <a:rect l="l" t="t" r="r" b="b"/>
              <a:pathLst>
                <a:path w="4286" h="8259" extrusionOk="0">
                  <a:moveTo>
                    <a:pt x="1797" y="2931"/>
                  </a:moveTo>
                  <a:cubicBezTo>
                    <a:pt x="2017" y="2931"/>
                    <a:pt x="2175" y="3088"/>
                    <a:pt x="2175" y="3277"/>
                  </a:cubicBezTo>
                  <a:cubicBezTo>
                    <a:pt x="2175" y="3466"/>
                    <a:pt x="2017" y="3624"/>
                    <a:pt x="1797" y="3624"/>
                  </a:cubicBezTo>
                  <a:cubicBezTo>
                    <a:pt x="1608" y="3624"/>
                    <a:pt x="1450" y="3466"/>
                    <a:pt x="1450" y="3277"/>
                  </a:cubicBezTo>
                  <a:cubicBezTo>
                    <a:pt x="1450" y="3088"/>
                    <a:pt x="1608" y="2931"/>
                    <a:pt x="1797" y="2931"/>
                  </a:cubicBezTo>
                  <a:close/>
                  <a:moveTo>
                    <a:pt x="2805" y="1"/>
                  </a:moveTo>
                  <a:lnTo>
                    <a:pt x="1545" y="788"/>
                  </a:lnTo>
                  <a:cubicBezTo>
                    <a:pt x="1009" y="1103"/>
                    <a:pt x="694" y="1702"/>
                    <a:pt x="694" y="2300"/>
                  </a:cubicBezTo>
                  <a:lnTo>
                    <a:pt x="694" y="4506"/>
                  </a:lnTo>
                  <a:lnTo>
                    <a:pt x="694" y="4695"/>
                  </a:lnTo>
                  <a:cubicBezTo>
                    <a:pt x="694" y="4789"/>
                    <a:pt x="694" y="4852"/>
                    <a:pt x="662" y="4947"/>
                  </a:cubicBezTo>
                  <a:lnTo>
                    <a:pt x="662" y="4978"/>
                  </a:lnTo>
                  <a:cubicBezTo>
                    <a:pt x="568" y="5293"/>
                    <a:pt x="253" y="5514"/>
                    <a:pt x="1" y="5640"/>
                  </a:cubicBezTo>
                  <a:lnTo>
                    <a:pt x="1" y="7310"/>
                  </a:lnTo>
                  <a:cubicBezTo>
                    <a:pt x="1" y="7562"/>
                    <a:pt x="158" y="7845"/>
                    <a:pt x="442" y="8003"/>
                  </a:cubicBezTo>
                  <a:cubicBezTo>
                    <a:pt x="777" y="8174"/>
                    <a:pt x="1139" y="8258"/>
                    <a:pt x="1503" y="8258"/>
                  </a:cubicBezTo>
                  <a:cubicBezTo>
                    <a:pt x="2884" y="8258"/>
                    <a:pt x="4285" y="7039"/>
                    <a:pt x="4285" y="4695"/>
                  </a:cubicBezTo>
                  <a:cubicBezTo>
                    <a:pt x="4285" y="3246"/>
                    <a:pt x="3750" y="1418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87"/>
            <p:cNvSpPr/>
            <p:nvPr/>
          </p:nvSpPr>
          <p:spPr>
            <a:xfrm>
              <a:off x="-17812650" y="3353300"/>
              <a:ext cx="136275" cy="144150"/>
            </a:xfrm>
            <a:custGeom>
              <a:avLst/>
              <a:gdLst/>
              <a:ahLst/>
              <a:cxnLst/>
              <a:rect l="l" t="t" r="r" b="b"/>
              <a:pathLst>
                <a:path w="5451" h="5766" extrusionOk="0">
                  <a:moveTo>
                    <a:pt x="2741" y="0"/>
                  </a:moveTo>
                  <a:cubicBezTo>
                    <a:pt x="1702" y="0"/>
                    <a:pt x="756" y="599"/>
                    <a:pt x="0" y="1513"/>
                  </a:cubicBezTo>
                  <a:lnTo>
                    <a:pt x="1229" y="2300"/>
                  </a:lnTo>
                  <a:cubicBezTo>
                    <a:pt x="1954" y="2741"/>
                    <a:pt x="2363" y="3529"/>
                    <a:pt x="2363" y="4379"/>
                  </a:cubicBezTo>
                  <a:lnTo>
                    <a:pt x="2363" y="5766"/>
                  </a:lnTo>
                  <a:cubicBezTo>
                    <a:pt x="2489" y="5703"/>
                    <a:pt x="2615" y="5671"/>
                    <a:pt x="2773" y="5671"/>
                  </a:cubicBezTo>
                  <a:cubicBezTo>
                    <a:pt x="2899" y="5671"/>
                    <a:pt x="2993" y="5703"/>
                    <a:pt x="3088" y="5766"/>
                  </a:cubicBezTo>
                  <a:lnTo>
                    <a:pt x="3088" y="4379"/>
                  </a:lnTo>
                  <a:cubicBezTo>
                    <a:pt x="3088" y="3497"/>
                    <a:pt x="3529" y="2710"/>
                    <a:pt x="4222" y="2300"/>
                  </a:cubicBezTo>
                  <a:lnTo>
                    <a:pt x="5451" y="1513"/>
                  </a:lnTo>
                  <a:cubicBezTo>
                    <a:pt x="4695" y="599"/>
                    <a:pt x="3749" y="0"/>
                    <a:pt x="27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87"/>
            <p:cNvSpPr/>
            <p:nvPr/>
          </p:nvSpPr>
          <p:spPr>
            <a:xfrm>
              <a:off x="-17770900" y="3614000"/>
              <a:ext cx="52775" cy="24450"/>
            </a:xfrm>
            <a:custGeom>
              <a:avLst/>
              <a:gdLst/>
              <a:ahLst/>
              <a:cxnLst/>
              <a:rect l="l" t="t" r="r" b="b"/>
              <a:pathLst>
                <a:path w="2111" h="978" extrusionOk="0">
                  <a:moveTo>
                    <a:pt x="1071" y="0"/>
                  </a:moveTo>
                  <a:cubicBezTo>
                    <a:pt x="756" y="252"/>
                    <a:pt x="378" y="410"/>
                    <a:pt x="0" y="536"/>
                  </a:cubicBezTo>
                  <a:lnTo>
                    <a:pt x="0" y="630"/>
                  </a:lnTo>
                  <a:cubicBezTo>
                    <a:pt x="0" y="851"/>
                    <a:pt x="158" y="977"/>
                    <a:pt x="347" y="977"/>
                  </a:cubicBezTo>
                  <a:lnTo>
                    <a:pt x="1764" y="977"/>
                  </a:lnTo>
                  <a:cubicBezTo>
                    <a:pt x="1953" y="977"/>
                    <a:pt x="2111" y="851"/>
                    <a:pt x="2111" y="630"/>
                  </a:cubicBezTo>
                  <a:lnTo>
                    <a:pt x="2111" y="536"/>
                  </a:lnTo>
                  <a:cubicBezTo>
                    <a:pt x="1733" y="410"/>
                    <a:pt x="1386" y="252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87"/>
            <p:cNvSpPr/>
            <p:nvPr/>
          </p:nvSpPr>
          <p:spPr>
            <a:xfrm>
              <a:off x="-17878825" y="3334400"/>
              <a:ext cx="74075" cy="74050"/>
            </a:xfrm>
            <a:custGeom>
              <a:avLst/>
              <a:gdLst/>
              <a:ahLst/>
              <a:cxnLst/>
              <a:rect l="l" t="t" r="r" b="b"/>
              <a:pathLst>
                <a:path w="2963" h="2962" extrusionOk="0">
                  <a:moveTo>
                    <a:pt x="410" y="0"/>
                  </a:moveTo>
                  <a:cubicBezTo>
                    <a:pt x="127" y="0"/>
                    <a:pt x="1" y="284"/>
                    <a:pt x="95" y="536"/>
                  </a:cubicBezTo>
                  <a:lnTo>
                    <a:pt x="1324" y="2962"/>
                  </a:lnTo>
                  <a:cubicBezTo>
                    <a:pt x="1765" y="2174"/>
                    <a:pt x="2301" y="1512"/>
                    <a:pt x="2962" y="945"/>
                  </a:cubicBezTo>
                  <a:cubicBezTo>
                    <a:pt x="2490" y="378"/>
                    <a:pt x="179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9" name="Google Shape;10359;p87"/>
          <p:cNvGrpSpPr/>
          <p:nvPr/>
        </p:nvGrpSpPr>
        <p:grpSpPr>
          <a:xfrm>
            <a:off x="5747809" y="2242416"/>
            <a:ext cx="451653" cy="451653"/>
            <a:chOff x="-17896150" y="3709300"/>
            <a:chExt cx="305625" cy="305625"/>
          </a:xfrm>
        </p:grpSpPr>
        <p:sp>
          <p:nvSpPr>
            <p:cNvPr id="10360" name="Google Shape;10360;p87"/>
            <p:cNvSpPr/>
            <p:nvPr/>
          </p:nvSpPr>
          <p:spPr>
            <a:xfrm>
              <a:off x="-17896150" y="3709300"/>
              <a:ext cx="54375" cy="77200"/>
            </a:xfrm>
            <a:custGeom>
              <a:avLst/>
              <a:gdLst/>
              <a:ahLst/>
              <a:cxnLst/>
              <a:rect l="l" t="t" r="r" b="b"/>
              <a:pathLst>
                <a:path w="2175" h="3088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lnTo>
                    <a:pt x="1103" y="2143"/>
                  </a:lnTo>
                  <a:lnTo>
                    <a:pt x="1513" y="3088"/>
                  </a:lnTo>
                  <a:cubicBezTo>
                    <a:pt x="1702" y="3025"/>
                    <a:pt x="1891" y="2930"/>
                    <a:pt x="2080" y="2899"/>
                  </a:cubicBezTo>
                  <a:lnTo>
                    <a:pt x="2175" y="2899"/>
                  </a:lnTo>
                  <a:lnTo>
                    <a:pt x="1765" y="1859"/>
                  </a:lnTo>
                  <a:cubicBezTo>
                    <a:pt x="2017" y="1670"/>
                    <a:pt x="2143" y="1387"/>
                    <a:pt x="2143" y="1072"/>
                  </a:cubicBezTo>
                  <a:cubicBezTo>
                    <a:pt x="2143" y="473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87"/>
            <p:cNvSpPr/>
            <p:nvPr/>
          </p:nvSpPr>
          <p:spPr>
            <a:xfrm>
              <a:off x="-17877250" y="3801075"/>
              <a:ext cx="286725" cy="213850"/>
            </a:xfrm>
            <a:custGeom>
              <a:avLst/>
              <a:gdLst/>
              <a:ahLst/>
              <a:cxnLst/>
              <a:rect l="l" t="t" r="r" b="b"/>
              <a:pathLst>
                <a:path w="11469" h="8554" extrusionOk="0">
                  <a:moveTo>
                    <a:pt x="1765" y="1339"/>
                  </a:moveTo>
                  <a:cubicBezTo>
                    <a:pt x="1954" y="1339"/>
                    <a:pt x="2112" y="1496"/>
                    <a:pt x="2112" y="1717"/>
                  </a:cubicBezTo>
                  <a:cubicBezTo>
                    <a:pt x="2112" y="1906"/>
                    <a:pt x="1954" y="2063"/>
                    <a:pt x="1765" y="2063"/>
                  </a:cubicBezTo>
                  <a:cubicBezTo>
                    <a:pt x="1576" y="2063"/>
                    <a:pt x="1419" y="1906"/>
                    <a:pt x="1419" y="1717"/>
                  </a:cubicBezTo>
                  <a:cubicBezTo>
                    <a:pt x="1419" y="1496"/>
                    <a:pt x="1576" y="1339"/>
                    <a:pt x="1765" y="1339"/>
                  </a:cubicBezTo>
                  <a:close/>
                  <a:moveTo>
                    <a:pt x="1829" y="0"/>
                  </a:moveTo>
                  <a:cubicBezTo>
                    <a:pt x="913" y="0"/>
                    <a:pt x="1" y="710"/>
                    <a:pt x="1" y="1811"/>
                  </a:cubicBezTo>
                  <a:lnTo>
                    <a:pt x="1" y="5308"/>
                  </a:lnTo>
                  <a:cubicBezTo>
                    <a:pt x="1" y="7104"/>
                    <a:pt x="1450" y="8553"/>
                    <a:pt x="3214" y="8553"/>
                  </a:cubicBezTo>
                  <a:lnTo>
                    <a:pt x="11091" y="8553"/>
                  </a:lnTo>
                  <a:cubicBezTo>
                    <a:pt x="11311" y="8553"/>
                    <a:pt x="11469" y="8396"/>
                    <a:pt x="11469" y="8207"/>
                  </a:cubicBezTo>
                  <a:cubicBezTo>
                    <a:pt x="11411" y="8061"/>
                    <a:pt x="11325" y="7566"/>
                    <a:pt x="11338" y="7566"/>
                  </a:cubicBezTo>
                  <a:lnTo>
                    <a:pt x="11338" y="7566"/>
                  </a:lnTo>
                  <a:cubicBezTo>
                    <a:pt x="11338" y="7566"/>
                    <a:pt x="11338" y="7566"/>
                    <a:pt x="11338" y="7566"/>
                  </a:cubicBezTo>
                  <a:lnTo>
                    <a:pt x="11338" y="7566"/>
                  </a:lnTo>
                  <a:cubicBezTo>
                    <a:pt x="11340" y="7574"/>
                    <a:pt x="11341" y="7580"/>
                    <a:pt x="11342" y="7580"/>
                  </a:cubicBezTo>
                  <a:cubicBezTo>
                    <a:pt x="11343" y="7580"/>
                    <a:pt x="11343" y="7579"/>
                    <a:pt x="11343" y="7577"/>
                  </a:cubicBezTo>
                  <a:cubicBezTo>
                    <a:pt x="11333" y="7529"/>
                    <a:pt x="11329" y="7513"/>
                    <a:pt x="11329" y="7513"/>
                  </a:cubicBezTo>
                  <a:lnTo>
                    <a:pt x="11329" y="7513"/>
                  </a:lnTo>
                  <a:cubicBezTo>
                    <a:pt x="11328" y="7513"/>
                    <a:pt x="11330" y="7523"/>
                    <a:pt x="11332" y="7534"/>
                  </a:cubicBezTo>
                  <a:lnTo>
                    <a:pt x="11332" y="7534"/>
                  </a:lnTo>
                  <a:cubicBezTo>
                    <a:pt x="11201" y="7046"/>
                    <a:pt x="10923" y="6591"/>
                    <a:pt x="10555" y="6285"/>
                  </a:cubicBezTo>
                  <a:cubicBezTo>
                    <a:pt x="9893" y="6789"/>
                    <a:pt x="9043" y="7073"/>
                    <a:pt x="8192" y="7073"/>
                  </a:cubicBezTo>
                  <a:cubicBezTo>
                    <a:pt x="7090" y="7073"/>
                    <a:pt x="6050" y="6506"/>
                    <a:pt x="5514" y="5655"/>
                  </a:cubicBezTo>
                  <a:lnTo>
                    <a:pt x="5514" y="5592"/>
                  </a:lnTo>
                  <a:cubicBezTo>
                    <a:pt x="5483" y="5592"/>
                    <a:pt x="5420" y="5655"/>
                    <a:pt x="5388" y="5655"/>
                  </a:cubicBezTo>
                  <a:lnTo>
                    <a:pt x="4632" y="5655"/>
                  </a:lnTo>
                  <a:cubicBezTo>
                    <a:pt x="4065" y="5655"/>
                    <a:pt x="3592" y="5182"/>
                    <a:pt x="3592" y="4584"/>
                  </a:cubicBezTo>
                  <a:lnTo>
                    <a:pt x="3592" y="1748"/>
                  </a:lnTo>
                  <a:cubicBezTo>
                    <a:pt x="3592" y="1433"/>
                    <a:pt x="3498" y="1150"/>
                    <a:pt x="3340" y="929"/>
                  </a:cubicBezTo>
                  <a:cubicBezTo>
                    <a:pt x="2987" y="283"/>
                    <a:pt x="2407" y="0"/>
                    <a:pt x="1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87"/>
            <p:cNvSpPr/>
            <p:nvPr/>
          </p:nvSpPr>
          <p:spPr>
            <a:xfrm>
              <a:off x="-17783500" y="3763075"/>
              <a:ext cx="191400" cy="194350"/>
            </a:xfrm>
            <a:custGeom>
              <a:avLst/>
              <a:gdLst/>
              <a:ahLst/>
              <a:cxnLst/>
              <a:rect l="l" t="t" r="r" b="b"/>
              <a:pathLst>
                <a:path w="7656" h="7774" extrusionOk="0">
                  <a:moveTo>
                    <a:pt x="3368" y="1"/>
                  </a:moveTo>
                  <a:cubicBezTo>
                    <a:pt x="3223" y="1"/>
                    <a:pt x="3077" y="8"/>
                    <a:pt x="2930" y="23"/>
                  </a:cubicBezTo>
                  <a:cubicBezTo>
                    <a:pt x="1764" y="149"/>
                    <a:pt x="693" y="779"/>
                    <a:pt x="0" y="1725"/>
                  </a:cubicBezTo>
                  <a:cubicBezTo>
                    <a:pt x="315" y="2166"/>
                    <a:pt x="504" y="2670"/>
                    <a:pt x="504" y="3237"/>
                  </a:cubicBezTo>
                  <a:lnTo>
                    <a:pt x="504" y="6041"/>
                  </a:lnTo>
                  <a:cubicBezTo>
                    <a:pt x="504" y="6261"/>
                    <a:pt x="662" y="6419"/>
                    <a:pt x="851" y="6419"/>
                  </a:cubicBezTo>
                  <a:lnTo>
                    <a:pt x="1418" y="6419"/>
                  </a:lnTo>
                  <a:cubicBezTo>
                    <a:pt x="1418" y="6419"/>
                    <a:pt x="1418" y="6356"/>
                    <a:pt x="1386" y="6356"/>
                  </a:cubicBezTo>
                  <a:cubicBezTo>
                    <a:pt x="1260" y="6041"/>
                    <a:pt x="1197" y="5694"/>
                    <a:pt x="1197" y="5348"/>
                  </a:cubicBezTo>
                  <a:lnTo>
                    <a:pt x="1197" y="4749"/>
                  </a:lnTo>
                  <a:cubicBezTo>
                    <a:pt x="1197" y="3363"/>
                    <a:pt x="2268" y="2197"/>
                    <a:pt x="3560" y="2166"/>
                  </a:cubicBezTo>
                  <a:cubicBezTo>
                    <a:pt x="3634" y="2159"/>
                    <a:pt x="3707" y="2156"/>
                    <a:pt x="3779" y="2156"/>
                  </a:cubicBezTo>
                  <a:cubicBezTo>
                    <a:pt x="4417" y="2156"/>
                    <a:pt x="4997" y="2403"/>
                    <a:pt x="5450" y="2827"/>
                  </a:cubicBezTo>
                  <a:cubicBezTo>
                    <a:pt x="5986" y="3300"/>
                    <a:pt x="6238" y="3930"/>
                    <a:pt x="6238" y="4623"/>
                  </a:cubicBezTo>
                  <a:lnTo>
                    <a:pt x="6238" y="5001"/>
                  </a:lnTo>
                  <a:cubicBezTo>
                    <a:pt x="6238" y="5789"/>
                    <a:pt x="5639" y="6419"/>
                    <a:pt x="4852" y="6419"/>
                  </a:cubicBezTo>
                  <a:cubicBezTo>
                    <a:pt x="4064" y="6419"/>
                    <a:pt x="3371" y="5789"/>
                    <a:pt x="3371" y="5001"/>
                  </a:cubicBezTo>
                  <a:lnTo>
                    <a:pt x="3371" y="4623"/>
                  </a:lnTo>
                  <a:cubicBezTo>
                    <a:pt x="3371" y="4434"/>
                    <a:pt x="3529" y="4276"/>
                    <a:pt x="3749" y="4276"/>
                  </a:cubicBezTo>
                  <a:cubicBezTo>
                    <a:pt x="3938" y="4276"/>
                    <a:pt x="4096" y="4434"/>
                    <a:pt x="4096" y="4623"/>
                  </a:cubicBezTo>
                  <a:lnTo>
                    <a:pt x="4096" y="5001"/>
                  </a:lnTo>
                  <a:cubicBezTo>
                    <a:pt x="4096" y="5379"/>
                    <a:pt x="4442" y="5694"/>
                    <a:pt x="4852" y="5694"/>
                  </a:cubicBezTo>
                  <a:cubicBezTo>
                    <a:pt x="5230" y="5694"/>
                    <a:pt x="5545" y="5379"/>
                    <a:pt x="5545" y="5001"/>
                  </a:cubicBezTo>
                  <a:lnTo>
                    <a:pt x="5545" y="4623"/>
                  </a:lnTo>
                  <a:cubicBezTo>
                    <a:pt x="5545" y="4119"/>
                    <a:pt x="5356" y="3678"/>
                    <a:pt x="5009" y="3331"/>
                  </a:cubicBezTo>
                  <a:cubicBezTo>
                    <a:pt x="4631" y="2985"/>
                    <a:pt x="4127" y="2827"/>
                    <a:pt x="3655" y="2827"/>
                  </a:cubicBezTo>
                  <a:cubicBezTo>
                    <a:pt x="2709" y="2859"/>
                    <a:pt x="1953" y="3741"/>
                    <a:pt x="1953" y="4717"/>
                  </a:cubicBezTo>
                  <a:lnTo>
                    <a:pt x="1953" y="5316"/>
                  </a:lnTo>
                  <a:cubicBezTo>
                    <a:pt x="1953" y="5946"/>
                    <a:pt x="2205" y="6576"/>
                    <a:pt x="2583" y="6954"/>
                  </a:cubicBezTo>
                  <a:cubicBezTo>
                    <a:pt x="3056" y="7458"/>
                    <a:pt x="3749" y="7773"/>
                    <a:pt x="4474" y="7773"/>
                  </a:cubicBezTo>
                  <a:cubicBezTo>
                    <a:pt x="5104" y="7773"/>
                    <a:pt x="5702" y="7584"/>
                    <a:pt x="6175" y="7269"/>
                  </a:cubicBezTo>
                  <a:cubicBezTo>
                    <a:pt x="7089" y="6734"/>
                    <a:pt x="7656" y="5726"/>
                    <a:pt x="7656" y="4560"/>
                  </a:cubicBezTo>
                  <a:lnTo>
                    <a:pt x="7656" y="4213"/>
                  </a:lnTo>
                  <a:cubicBezTo>
                    <a:pt x="7656" y="3111"/>
                    <a:pt x="7152" y="1914"/>
                    <a:pt x="6238" y="1126"/>
                  </a:cubicBezTo>
                  <a:cubicBezTo>
                    <a:pt x="5461" y="405"/>
                    <a:pt x="4440" y="1"/>
                    <a:pt x="33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87"/>
            <p:cNvSpPr/>
            <p:nvPr/>
          </p:nvSpPr>
          <p:spPr>
            <a:xfrm>
              <a:off x="-17825250" y="3710075"/>
              <a:ext cx="54375" cy="76425"/>
            </a:xfrm>
            <a:custGeom>
              <a:avLst/>
              <a:gdLst/>
              <a:ahLst/>
              <a:cxnLst/>
              <a:rect l="l" t="t" r="r" b="b"/>
              <a:pathLst>
                <a:path w="2175" h="3057" extrusionOk="0">
                  <a:moveTo>
                    <a:pt x="1103" y="1"/>
                  </a:moveTo>
                  <a:cubicBezTo>
                    <a:pt x="504" y="1"/>
                    <a:pt x="32" y="474"/>
                    <a:pt x="32" y="1041"/>
                  </a:cubicBezTo>
                  <a:cubicBezTo>
                    <a:pt x="32" y="1356"/>
                    <a:pt x="189" y="1639"/>
                    <a:pt x="410" y="1828"/>
                  </a:cubicBezTo>
                  <a:lnTo>
                    <a:pt x="0" y="2868"/>
                  </a:lnTo>
                  <a:cubicBezTo>
                    <a:pt x="252" y="2899"/>
                    <a:pt x="473" y="2931"/>
                    <a:pt x="662" y="3057"/>
                  </a:cubicBezTo>
                  <a:lnTo>
                    <a:pt x="1071" y="2112"/>
                  </a:lnTo>
                  <a:lnTo>
                    <a:pt x="1103" y="2112"/>
                  </a:lnTo>
                  <a:cubicBezTo>
                    <a:pt x="1702" y="2112"/>
                    <a:pt x="2174" y="1639"/>
                    <a:pt x="2174" y="1041"/>
                  </a:cubicBezTo>
                  <a:cubicBezTo>
                    <a:pt x="2174" y="474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4" name="Google Shape;10364;p87"/>
          <p:cNvGrpSpPr/>
          <p:nvPr/>
        </p:nvGrpSpPr>
        <p:grpSpPr>
          <a:xfrm>
            <a:off x="5775740" y="2795686"/>
            <a:ext cx="395792" cy="451653"/>
            <a:chOff x="-17878025" y="4082625"/>
            <a:chExt cx="267825" cy="305625"/>
          </a:xfrm>
        </p:grpSpPr>
        <p:sp>
          <p:nvSpPr>
            <p:cNvPr id="10365" name="Google Shape;10365;p87"/>
            <p:cNvSpPr/>
            <p:nvPr/>
          </p:nvSpPr>
          <p:spPr>
            <a:xfrm>
              <a:off x="-17660650" y="4191325"/>
              <a:ext cx="50450" cy="52000"/>
            </a:xfrm>
            <a:custGeom>
              <a:avLst/>
              <a:gdLst/>
              <a:ahLst/>
              <a:cxnLst/>
              <a:rect l="l" t="t" r="r" b="b"/>
              <a:pathLst>
                <a:path w="2018" h="2080" extrusionOk="0">
                  <a:moveTo>
                    <a:pt x="946" y="0"/>
                  </a:moveTo>
                  <a:cubicBezTo>
                    <a:pt x="599" y="0"/>
                    <a:pt x="284" y="126"/>
                    <a:pt x="1" y="284"/>
                  </a:cubicBezTo>
                  <a:cubicBezTo>
                    <a:pt x="316" y="788"/>
                    <a:pt x="505" y="1418"/>
                    <a:pt x="536" y="2080"/>
                  </a:cubicBezTo>
                  <a:cubicBezTo>
                    <a:pt x="1387" y="1922"/>
                    <a:pt x="2017" y="1229"/>
                    <a:pt x="2017" y="347"/>
                  </a:cubicBezTo>
                  <a:cubicBezTo>
                    <a:pt x="2017" y="158"/>
                    <a:pt x="1860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87"/>
            <p:cNvSpPr/>
            <p:nvPr/>
          </p:nvSpPr>
          <p:spPr>
            <a:xfrm>
              <a:off x="-17716575" y="4084200"/>
              <a:ext cx="88250" cy="103200"/>
            </a:xfrm>
            <a:custGeom>
              <a:avLst/>
              <a:gdLst/>
              <a:ahLst/>
              <a:cxnLst/>
              <a:rect l="l" t="t" r="r" b="b"/>
              <a:pathLst>
                <a:path w="3530" h="4128" extrusionOk="0"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040"/>
                  </a:lnTo>
                  <a:cubicBezTo>
                    <a:pt x="2836" y="1261"/>
                    <a:pt x="2679" y="1418"/>
                    <a:pt x="2458" y="1418"/>
                  </a:cubicBezTo>
                  <a:lnTo>
                    <a:pt x="2112" y="1418"/>
                  </a:lnTo>
                  <a:lnTo>
                    <a:pt x="2112" y="1040"/>
                  </a:lnTo>
                  <a:cubicBezTo>
                    <a:pt x="2112" y="851"/>
                    <a:pt x="1954" y="694"/>
                    <a:pt x="1765" y="694"/>
                  </a:cubicBezTo>
                  <a:cubicBezTo>
                    <a:pt x="1576" y="694"/>
                    <a:pt x="1419" y="851"/>
                    <a:pt x="1419" y="1040"/>
                  </a:cubicBezTo>
                  <a:lnTo>
                    <a:pt x="1419" y="2112"/>
                  </a:lnTo>
                  <a:lnTo>
                    <a:pt x="1041" y="2112"/>
                  </a:lnTo>
                  <a:cubicBezTo>
                    <a:pt x="852" y="2112"/>
                    <a:pt x="694" y="1954"/>
                    <a:pt x="694" y="1765"/>
                  </a:cubicBezTo>
                  <a:lnTo>
                    <a:pt x="694" y="1040"/>
                  </a:lnTo>
                  <a:cubicBezTo>
                    <a:pt x="694" y="851"/>
                    <a:pt x="537" y="694"/>
                    <a:pt x="347" y="694"/>
                  </a:cubicBezTo>
                  <a:cubicBezTo>
                    <a:pt x="158" y="694"/>
                    <a:pt x="1" y="851"/>
                    <a:pt x="1" y="1040"/>
                  </a:cubicBezTo>
                  <a:lnTo>
                    <a:pt x="1" y="1765"/>
                  </a:lnTo>
                  <a:cubicBezTo>
                    <a:pt x="1" y="2364"/>
                    <a:pt x="474" y="2836"/>
                    <a:pt x="1041" y="2836"/>
                  </a:cubicBezTo>
                  <a:lnTo>
                    <a:pt x="1419" y="2836"/>
                  </a:lnTo>
                  <a:lnTo>
                    <a:pt x="1419" y="3466"/>
                  </a:lnTo>
                  <a:cubicBezTo>
                    <a:pt x="1419" y="3498"/>
                    <a:pt x="1356" y="3529"/>
                    <a:pt x="1356" y="3624"/>
                  </a:cubicBezTo>
                  <a:cubicBezTo>
                    <a:pt x="1576" y="3781"/>
                    <a:pt x="1734" y="3939"/>
                    <a:pt x="1923" y="4128"/>
                  </a:cubicBezTo>
                  <a:cubicBezTo>
                    <a:pt x="2049" y="3939"/>
                    <a:pt x="2143" y="3718"/>
                    <a:pt x="2143" y="3498"/>
                  </a:cubicBezTo>
                  <a:lnTo>
                    <a:pt x="2143" y="2112"/>
                  </a:lnTo>
                  <a:lnTo>
                    <a:pt x="2521" y="2112"/>
                  </a:lnTo>
                  <a:cubicBezTo>
                    <a:pt x="3057" y="2112"/>
                    <a:pt x="3529" y="1639"/>
                    <a:pt x="3529" y="1040"/>
                  </a:cubicBez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87"/>
            <p:cNvSpPr/>
            <p:nvPr/>
          </p:nvSpPr>
          <p:spPr>
            <a:xfrm>
              <a:off x="-17860700" y="4082625"/>
              <a:ext cx="90600" cy="104000"/>
            </a:xfrm>
            <a:custGeom>
              <a:avLst/>
              <a:gdLst/>
              <a:ahLst/>
              <a:cxnLst/>
              <a:rect l="l" t="t" r="r" b="b"/>
              <a:pathLst>
                <a:path w="3624" h="4160" extrusionOk="0">
                  <a:moveTo>
                    <a:pt x="442" y="1"/>
                  </a:moveTo>
                  <a:cubicBezTo>
                    <a:pt x="253" y="1"/>
                    <a:pt x="95" y="158"/>
                    <a:pt x="95" y="379"/>
                  </a:cubicBezTo>
                  <a:lnTo>
                    <a:pt x="95" y="1072"/>
                  </a:lnTo>
                  <a:cubicBezTo>
                    <a:pt x="1" y="1702"/>
                    <a:pt x="505" y="2175"/>
                    <a:pt x="1103" y="2175"/>
                  </a:cubicBezTo>
                  <a:lnTo>
                    <a:pt x="1450" y="2175"/>
                  </a:lnTo>
                  <a:lnTo>
                    <a:pt x="1450" y="3529"/>
                  </a:lnTo>
                  <a:cubicBezTo>
                    <a:pt x="1450" y="3750"/>
                    <a:pt x="1544" y="4002"/>
                    <a:pt x="1702" y="4159"/>
                  </a:cubicBezTo>
                  <a:cubicBezTo>
                    <a:pt x="1859" y="3939"/>
                    <a:pt x="2048" y="3781"/>
                    <a:pt x="2237" y="3624"/>
                  </a:cubicBezTo>
                  <a:cubicBezTo>
                    <a:pt x="2206" y="3592"/>
                    <a:pt x="2206" y="3561"/>
                    <a:pt x="2206" y="3466"/>
                  </a:cubicBezTo>
                  <a:lnTo>
                    <a:pt x="2206" y="2836"/>
                  </a:lnTo>
                  <a:lnTo>
                    <a:pt x="2584" y="2836"/>
                  </a:lnTo>
                  <a:cubicBezTo>
                    <a:pt x="3151" y="2836"/>
                    <a:pt x="3624" y="2364"/>
                    <a:pt x="3624" y="1797"/>
                  </a:cubicBezTo>
                  <a:lnTo>
                    <a:pt x="3624" y="1072"/>
                  </a:lnTo>
                  <a:cubicBezTo>
                    <a:pt x="3624" y="883"/>
                    <a:pt x="3466" y="725"/>
                    <a:pt x="3277" y="725"/>
                  </a:cubicBezTo>
                  <a:cubicBezTo>
                    <a:pt x="3088" y="725"/>
                    <a:pt x="2930" y="883"/>
                    <a:pt x="2930" y="1072"/>
                  </a:cubicBezTo>
                  <a:lnTo>
                    <a:pt x="2930" y="1797"/>
                  </a:lnTo>
                  <a:cubicBezTo>
                    <a:pt x="2930" y="1986"/>
                    <a:pt x="2773" y="2143"/>
                    <a:pt x="2552" y="2143"/>
                  </a:cubicBezTo>
                  <a:lnTo>
                    <a:pt x="2206" y="2143"/>
                  </a:lnTo>
                  <a:lnTo>
                    <a:pt x="2206" y="1072"/>
                  </a:lnTo>
                  <a:cubicBezTo>
                    <a:pt x="2206" y="883"/>
                    <a:pt x="2048" y="725"/>
                    <a:pt x="1859" y="725"/>
                  </a:cubicBezTo>
                  <a:cubicBezTo>
                    <a:pt x="1670" y="725"/>
                    <a:pt x="1513" y="883"/>
                    <a:pt x="1513" y="1072"/>
                  </a:cubicBezTo>
                  <a:lnTo>
                    <a:pt x="1513" y="1418"/>
                  </a:lnTo>
                  <a:lnTo>
                    <a:pt x="1135" y="1418"/>
                  </a:lnTo>
                  <a:cubicBezTo>
                    <a:pt x="946" y="1418"/>
                    <a:pt x="788" y="1261"/>
                    <a:pt x="788" y="1072"/>
                  </a:cubicBezTo>
                  <a:lnTo>
                    <a:pt x="788" y="379"/>
                  </a:lnTo>
                  <a:cubicBezTo>
                    <a:pt x="788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87"/>
            <p:cNvSpPr/>
            <p:nvPr/>
          </p:nvSpPr>
          <p:spPr>
            <a:xfrm>
              <a:off x="-17752000" y="4281300"/>
              <a:ext cx="16550" cy="16375"/>
            </a:xfrm>
            <a:custGeom>
              <a:avLst/>
              <a:gdLst/>
              <a:ahLst/>
              <a:cxnLst/>
              <a:rect l="l" t="t" r="r" b="b"/>
              <a:pathLst>
                <a:path w="662" h="655" extrusionOk="0">
                  <a:moveTo>
                    <a:pt x="319" y="1"/>
                  </a:moveTo>
                  <a:cubicBezTo>
                    <a:pt x="173" y="1"/>
                    <a:pt x="32" y="72"/>
                    <a:pt x="0" y="213"/>
                  </a:cubicBezTo>
                  <a:lnTo>
                    <a:pt x="347" y="655"/>
                  </a:lnTo>
                  <a:lnTo>
                    <a:pt x="662" y="213"/>
                  </a:lnTo>
                  <a:cubicBezTo>
                    <a:pt x="615" y="72"/>
                    <a:pt x="465" y="1"/>
                    <a:pt x="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87"/>
            <p:cNvSpPr/>
            <p:nvPr/>
          </p:nvSpPr>
          <p:spPr>
            <a:xfrm>
              <a:off x="-17825250" y="4173200"/>
              <a:ext cx="161475" cy="161500"/>
            </a:xfrm>
            <a:custGeom>
              <a:avLst/>
              <a:gdLst/>
              <a:ahLst/>
              <a:cxnLst/>
              <a:rect l="l" t="t" r="r" b="b"/>
              <a:pathLst>
                <a:path w="6459" h="6460" extrusionOk="0">
                  <a:moveTo>
                    <a:pt x="1828" y="2175"/>
                  </a:moveTo>
                  <a:cubicBezTo>
                    <a:pt x="2017" y="2175"/>
                    <a:pt x="2174" y="2332"/>
                    <a:pt x="2174" y="2521"/>
                  </a:cubicBezTo>
                  <a:cubicBezTo>
                    <a:pt x="2174" y="2742"/>
                    <a:pt x="2017" y="2899"/>
                    <a:pt x="1828" y="2899"/>
                  </a:cubicBezTo>
                  <a:cubicBezTo>
                    <a:pt x="1607" y="2899"/>
                    <a:pt x="1449" y="2742"/>
                    <a:pt x="1449" y="2521"/>
                  </a:cubicBezTo>
                  <a:cubicBezTo>
                    <a:pt x="1449" y="2332"/>
                    <a:pt x="1607" y="2175"/>
                    <a:pt x="1828" y="2175"/>
                  </a:cubicBezTo>
                  <a:close/>
                  <a:moveTo>
                    <a:pt x="4663" y="2175"/>
                  </a:moveTo>
                  <a:cubicBezTo>
                    <a:pt x="4852" y="2175"/>
                    <a:pt x="5010" y="2332"/>
                    <a:pt x="5010" y="2521"/>
                  </a:cubicBezTo>
                  <a:cubicBezTo>
                    <a:pt x="5041" y="2742"/>
                    <a:pt x="4852" y="2899"/>
                    <a:pt x="4663" y="2899"/>
                  </a:cubicBezTo>
                  <a:cubicBezTo>
                    <a:pt x="4442" y="2899"/>
                    <a:pt x="4285" y="2742"/>
                    <a:pt x="4285" y="2521"/>
                  </a:cubicBezTo>
                  <a:cubicBezTo>
                    <a:pt x="4285" y="2332"/>
                    <a:pt x="4442" y="2175"/>
                    <a:pt x="4663" y="2175"/>
                  </a:cubicBezTo>
                  <a:close/>
                  <a:moveTo>
                    <a:pt x="3245" y="1"/>
                  </a:moveTo>
                  <a:cubicBezTo>
                    <a:pt x="1260" y="1"/>
                    <a:pt x="0" y="1229"/>
                    <a:pt x="0" y="3246"/>
                  </a:cubicBezTo>
                  <a:cubicBezTo>
                    <a:pt x="0" y="4348"/>
                    <a:pt x="410" y="5546"/>
                    <a:pt x="1040" y="6459"/>
                  </a:cubicBezTo>
                  <a:lnTo>
                    <a:pt x="1229" y="5325"/>
                  </a:lnTo>
                  <a:cubicBezTo>
                    <a:pt x="1386" y="4348"/>
                    <a:pt x="2237" y="3624"/>
                    <a:pt x="3245" y="3624"/>
                  </a:cubicBezTo>
                  <a:cubicBezTo>
                    <a:pt x="4222" y="3624"/>
                    <a:pt x="5073" y="4348"/>
                    <a:pt x="5230" y="5325"/>
                  </a:cubicBezTo>
                  <a:lnTo>
                    <a:pt x="5451" y="6459"/>
                  </a:lnTo>
                  <a:cubicBezTo>
                    <a:pt x="6081" y="5546"/>
                    <a:pt x="6459" y="4348"/>
                    <a:pt x="6459" y="3246"/>
                  </a:cubicBezTo>
                  <a:cubicBezTo>
                    <a:pt x="6459" y="1229"/>
                    <a:pt x="5230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87"/>
            <p:cNvSpPr/>
            <p:nvPr/>
          </p:nvSpPr>
          <p:spPr>
            <a:xfrm>
              <a:off x="-17787450" y="4293725"/>
              <a:ext cx="84300" cy="94525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662" y="0"/>
                  </a:moveTo>
                  <a:cubicBezTo>
                    <a:pt x="536" y="158"/>
                    <a:pt x="442" y="378"/>
                    <a:pt x="379" y="599"/>
                  </a:cubicBezTo>
                  <a:lnTo>
                    <a:pt x="32" y="2741"/>
                  </a:lnTo>
                  <a:cubicBezTo>
                    <a:pt x="0" y="2961"/>
                    <a:pt x="63" y="3182"/>
                    <a:pt x="221" y="3308"/>
                  </a:cubicBezTo>
                  <a:cubicBezTo>
                    <a:pt x="631" y="3623"/>
                    <a:pt x="1072" y="3781"/>
                    <a:pt x="1544" y="3781"/>
                  </a:cubicBezTo>
                  <a:lnTo>
                    <a:pt x="1859" y="3781"/>
                  </a:lnTo>
                  <a:cubicBezTo>
                    <a:pt x="2332" y="3781"/>
                    <a:pt x="2804" y="3623"/>
                    <a:pt x="3182" y="3308"/>
                  </a:cubicBezTo>
                  <a:cubicBezTo>
                    <a:pt x="3340" y="3182"/>
                    <a:pt x="3372" y="2993"/>
                    <a:pt x="3372" y="2772"/>
                  </a:cubicBezTo>
                  <a:lnTo>
                    <a:pt x="3025" y="630"/>
                  </a:lnTo>
                  <a:cubicBezTo>
                    <a:pt x="3025" y="347"/>
                    <a:pt x="2899" y="158"/>
                    <a:pt x="2773" y="0"/>
                  </a:cubicBezTo>
                  <a:cubicBezTo>
                    <a:pt x="2773" y="32"/>
                    <a:pt x="2741" y="32"/>
                    <a:pt x="2741" y="63"/>
                  </a:cubicBezTo>
                  <a:lnTo>
                    <a:pt x="2111" y="851"/>
                  </a:lnTo>
                  <a:lnTo>
                    <a:pt x="2111" y="1134"/>
                  </a:lnTo>
                  <a:lnTo>
                    <a:pt x="2710" y="1733"/>
                  </a:lnTo>
                  <a:cubicBezTo>
                    <a:pt x="2867" y="1890"/>
                    <a:pt x="2867" y="2079"/>
                    <a:pt x="2710" y="2237"/>
                  </a:cubicBezTo>
                  <a:cubicBezTo>
                    <a:pt x="2631" y="2316"/>
                    <a:pt x="2545" y="2355"/>
                    <a:pt x="2458" y="2355"/>
                  </a:cubicBezTo>
                  <a:cubicBezTo>
                    <a:pt x="2371" y="2355"/>
                    <a:pt x="2285" y="2316"/>
                    <a:pt x="2206" y="2237"/>
                  </a:cubicBezTo>
                  <a:lnTo>
                    <a:pt x="1733" y="1764"/>
                  </a:lnTo>
                  <a:lnTo>
                    <a:pt x="1261" y="2237"/>
                  </a:lnTo>
                  <a:cubicBezTo>
                    <a:pt x="1182" y="2316"/>
                    <a:pt x="1087" y="2355"/>
                    <a:pt x="997" y="2355"/>
                  </a:cubicBezTo>
                  <a:cubicBezTo>
                    <a:pt x="906" y="2355"/>
                    <a:pt x="820" y="2316"/>
                    <a:pt x="757" y="2237"/>
                  </a:cubicBezTo>
                  <a:cubicBezTo>
                    <a:pt x="568" y="2079"/>
                    <a:pt x="568" y="1890"/>
                    <a:pt x="757" y="1733"/>
                  </a:cubicBezTo>
                  <a:lnTo>
                    <a:pt x="1324" y="1134"/>
                  </a:lnTo>
                  <a:lnTo>
                    <a:pt x="1324" y="851"/>
                  </a:lnTo>
                  <a:lnTo>
                    <a:pt x="694" y="63"/>
                  </a:lnTo>
                  <a:cubicBezTo>
                    <a:pt x="694" y="32"/>
                    <a:pt x="662" y="32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87"/>
            <p:cNvSpPr/>
            <p:nvPr/>
          </p:nvSpPr>
          <p:spPr>
            <a:xfrm>
              <a:off x="-17878025" y="4191325"/>
              <a:ext cx="49650" cy="52000"/>
            </a:xfrm>
            <a:custGeom>
              <a:avLst/>
              <a:gdLst/>
              <a:ahLst/>
              <a:cxnLst/>
              <a:rect l="l" t="t" r="r" b="b"/>
              <a:pathLst>
                <a:path w="1986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1229"/>
                    <a:pt x="631" y="1954"/>
                    <a:pt x="1450" y="2080"/>
                  </a:cubicBezTo>
                  <a:cubicBezTo>
                    <a:pt x="1481" y="1355"/>
                    <a:pt x="1670" y="788"/>
                    <a:pt x="1985" y="252"/>
                  </a:cubicBezTo>
                  <a:cubicBezTo>
                    <a:pt x="1733" y="9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2" name="Google Shape;10372;p87"/>
          <p:cNvGrpSpPr/>
          <p:nvPr/>
        </p:nvGrpSpPr>
        <p:grpSpPr>
          <a:xfrm>
            <a:off x="2919632" y="3355015"/>
            <a:ext cx="450507" cy="423722"/>
            <a:chOff x="-16044450" y="3317850"/>
            <a:chExt cx="304850" cy="286725"/>
          </a:xfrm>
        </p:grpSpPr>
        <p:sp>
          <p:nvSpPr>
            <p:cNvPr id="10373" name="Google Shape;10373;p87"/>
            <p:cNvSpPr/>
            <p:nvPr/>
          </p:nvSpPr>
          <p:spPr>
            <a:xfrm>
              <a:off x="-15873525" y="3317850"/>
              <a:ext cx="133925" cy="115025"/>
            </a:xfrm>
            <a:custGeom>
              <a:avLst/>
              <a:gdLst/>
              <a:ahLst/>
              <a:cxnLst/>
              <a:rect l="l" t="t" r="r" b="b"/>
              <a:pathLst>
                <a:path w="5357" h="4601" extrusionOk="0">
                  <a:moveTo>
                    <a:pt x="2458" y="1"/>
                  </a:moveTo>
                  <a:cubicBezTo>
                    <a:pt x="1418" y="1"/>
                    <a:pt x="473" y="599"/>
                    <a:pt x="1" y="1513"/>
                  </a:cubicBezTo>
                  <a:cubicBezTo>
                    <a:pt x="1670" y="1765"/>
                    <a:pt x="3088" y="3025"/>
                    <a:pt x="3876" y="4600"/>
                  </a:cubicBezTo>
                  <a:cubicBezTo>
                    <a:pt x="3939" y="4159"/>
                    <a:pt x="3876" y="3718"/>
                    <a:pt x="3718" y="3277"/>
                  </a:cubicBezTo>
                  <a:lnTo>
                    <a:pt x="3718" y="3277"/>
                  </a:lnTo>
                  <a:cubicBezTo>
                    <a:pt x="4002" y="3466"/>
                    <a:pt x="4254" y="3750"/>
                    <a:pt x="4443" y="4096"/>
                  </a:cubicBezTo>
                  <a:cubicBezTo>
                    <a:pt x="4506" y="4222"/>
                    <a:pt x="4632" y="4285"/>
                    <a:pt x="4758" y="4285"/>
                  </a:cubicBezTo>
                  <a:cubicBezTo>
                    <a:pt x="4884" y="4285"/>
                    <a:pt x="5010" y="4222"/>
                    <a:pt x="5073" y="4096"/>
                  </a:cubicBezTo>
                  <a:cubicBezTo>
                    <a:pt x="5262" y="3718"/>
                    <a:pt x="5356" y="3309"/>
                    <a:pt x="5356" y="2868"/>
                  </a:cubicBezTo>
                  <a:cubicBezTo>
                    <a:pt x="5293" y="1292"/>
                    <a:pt x="4033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87"/>
            <p:cNvSpPr/>
            <p:nvPr/>
          </p:nvSpPr>
          <p:spPr>
            <a:xfrm>
              <a:off x="-15915275" y="3459625"/>
              <a:ext cx="44125" cy="54375"/>
            </a:xfrm>
            <a:custGeom>
              <a:avLst/>
              <a:gdLst/>
              <a:ahLst/>
              <a:cxnLst/>
              <a:rect l="l" t="t" r="r" b="b"/>
              <a:pathLst>
                <a:path w="1765" h="2175" extrusionOk="0">
                  <a:moveTo>
                    <a:pt x="883" y="0"/>
                  </a:moveTo>
                  <a:cubicBezTo>
                    <a:pt x="631" y="0"/>
                    <a:pt x="410" y="158"/>
                    <a:pt x="316" y="441"/>
                  </a:cubicBezTo>
                  <a:lnTo>
                    <a:pt x="32" y="1450"/>
                  </a:lnTo>
                  <a:cubicBezTo>
                    <a:pt x="1" y="1859"/>
                    <a:pt x="284" y="2174"/>
                    <a:pt x="631" y="2174"/>
                  </a:cubicBezTo>
                  <a:lnTo>
                    <a:pt x="1135" y="2174"/>
                  </a:lnTo>
                  <a:cubicBezTo>
                    <a:pt x="1513" y="2174"/>
                    <a:pt x="1765" y="1828"/>
                    <a:pt x="1702" y="1450"/>
                  </a:cubicBezTo>
                  <a:lnTo>
                    <a:pt x="1419" y="441"/>
                  </a:lnTo>
                  <a:cubicBezTo>
                    <a:pt x="1355" y="189"/>
                    <a:pt x="1135" y="0"/>
                    <a:pt x="8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87"/>
            <p:cNvSpPr/>
            <p:nvPr/>
          </p:nvSpPr>
          <p:spPr>
            <a:xfrm>
              <a:off x="-16009000" y="3372200"/>
              <a:ext cx="232375" cy="232375"/>
            </a:xfrm>
            <a:custGeom>
              <a:avLst/>
              <a:gdLst/>
              <a:ahLst/>
              <a:cxnLst/>
              <a:rect l="l" t="t" r="r" b="b"/>
              <a:pathLst>
                <a:path w="9295" h="9295" extrusionOk="0">
                  <a:moveTo>
                    <a:pt x="2490" y="3592"/>
                  </a:moveTo>
                  <a:cubicBezTo>
                    <a:pt x="2679" y="3592"/>
                    <a:pt x="2836" y="3749"/>
                    <a:pt x="2836" y="3938"/>
                  </a:cubicBezTo>
                  <a:cubicBezTo>
                    <a:pt x="2836" y="4128"/>
                    <a:pt x="2679" y="4285"/>
                    <a:pt x="2490" y="4285"/>
                  </a:cubicBezTo>
                  <a:cubicBezTo>
                    <a:pt x="2301" y="4285"/>
                    <a:pt x="2143" y="4128"/>
                    <a:pt x="2143" y="3938"/>
                  </a:cubicBezTo>
                  <a:cubicBezTo>
                    <a:pt x="2143" y="3749"/>
                    <a:pt x="2301" y="3592"/>
                    <a:pt x="2490" y="3592"/>
                  </a:cubicBezTo>
                  <a:close/>
                  <a:moveTo>
                    <a:pt x="6774" y="3592"/>
                  </a:moveTo>
                  <a:cubicBezTo>
                    <a:pt x="6995" y="3592"/>
                    <a:pt x="7152" y="3749"/>
                    <a:pt x="7152" y="3938"/>
                  </a:cubicBezTo>
                  <a:cubicBezTo>
                    <a:pt x="7152" y="4128"/>
                    <a:pt x="6995" y="4285"/>
                    <a:pt x="6774" y="4285"/>
                  </a:cubicBezTo>
                  <a:cubicBezTo>
                    <a:pt x="6585" y="4285"/>
                    <a:pt x="6428" y="4128"/>
                    <a:pt x="6428" y="3938"/>
                  </a:cubicBezTo>
                  <a:cubicBezTo>
                    <a:pt x="6428" y="3749"/>
                    <a:pt x="6585" y="3592"/>
                    <a:pt x="6774" y="3592"/>
                  </a:cubicBezTo>
                  <a:close/>
                  <a:moveTo>
                    <a:pt x="4663" y="2867"/>
                  </a:moveTo>
                  <a:cubicBezTo>
                    <a:pt x="5262" y="2867"/>
                    <a:pt x="5766" y="3277"/>
                    <a:pt x="5892" y="3812"/>
                  </a:cubicBezTo>
                  <a:lnTo>
                    <a:pt x="6144" y="4852"/>
                  </a:lnTo>
                  <a:cubicBezTo>
                    <a:pt x="6365" y="5640"/>
                    <a:pt x="5766" y="6427"/>
                    <a:pt x="4947" y="6427"/>
                  </a:cubicBezTo>
                  <a:lnTo>
                    <a:pt x="4411" y="6427"/>
                  </a:lnTo>
                  <a:cubicBezTo>
                    <a:pt x="3561" y="6427"/>
                    <a:pt x="2962" y="5640"/>
                    <a:pt x="3151" y="4852"/>
                  </a:cubicBezTo>
                  <a:lnTo>
                    <a:pt x="3435" y="3812"/>
                  </a:lnTo>
                  <a:cubicBezTo>
                    <a:pt x="3592" y="3277"/>
                    <a:pt x="4065" y="2867"/>
                    <a:pt x="4663" y="2867"/>
                  </a:cubicBezTo>
                  <a:close/>
                  <a:moveTo>
                    <a:pt x="6090" y="6899"/>
                  </a:moveTo>
                  <a:cubicBezTo>
                    <a:pt x="6239" y="6899"/>
                    <a:pt x="6379" y="7007"/>
                    <a:pt x="6428" y="7152"/>
                  </a:cubicBezTo>
                  <a:cubicBezTo>
                    <a:pt x="6459" y="7373"/>
                    <a:pt x="6396" y="7562"/>
                    <a:pt x="6207" y="7593"/>
                  </a:cubicBezTo>
                  <a:cubicBezTo>
                    <a:pt x="5640" y="7782"/>
                    <a:pt x="5041" y="7845"/>
                    <a:pt x="4663" y="7845"/>
                  </a:cubicBezTo>
                  <a:cubicBezTo>
                    <a:pt x="4254" y="7845"/>
                    <a:pt x="3687" y="7782"/>
                    <a:pt x="3120" y="7593"/>
                  </a:cubicBezTo>
                  <a:cubicBezTo>
                    <a:pt x="2931" y="7530"/>
                    <a:pt x="2836" y="7310"/>
                    <a:pt x="2899" y="7152"/>
                  </a:cubicBezTo>
                  <a:cubicBezTo>
                    <a:pt x="2952" y="6994"/>
                    <a:pt x="3093" y="6924"/>
                    <a:pt x="3267" y="6924"/>
                  </a:cubicBezTo>
                  <a:cubicBezTo>
                    <a:pt x="3301" y="6924"/>
                    <a:pt x="3336" y="6926"/>
                    <a:pt x="3372" y="6931"/>
                  </a:cubicBezTo>
                  <a:cubicBezTo>
                    <a:pt x="3844" y="7089"/>
                    <a:pt x="4348" y="7120"/>
                    <a:pt x="4663" y="7120"/>
                  </a:cubicBezTo>
                  <a:cubicBezTo>
                    <a:pt x="4978" y="7120"/>
                    <a:pt x="5483" y="7089"/>
                    <a:pt x="5955" y="6931"/>
                  </a:cubicBezTo>
                  <a:cubicBezTo>
                    <a:pt x="5999" y="6909"/>
                    <a:pt x="6045" y="6899"/>
                    <a:pt x="6090" y="6899"/>
                  </a:cubicBezTo>
                  <a:close/>
                  <a:moveTo>
                    <a:pt x="4663" y="0"/>
                  </a:moveTo>
                  <a:cubicBezTo>
                    <a:pt x="2049" y="0"/>
                    <a:pt x="1" y="2867"/>
                    <a:pt x="1" y="5356"/>
                  </a:cubicBezTo>
                  <a:cubicBezTo>
                    <a:pt x="1" y="7751"/>
                    <a:pt x="1828" y="9294"/>
                    <a:pt x="4663" y="9294"/>
                  </a:cubicBezTo>
                  <a:cubicBezTo>
                    <a:pt x="7499" y="9294"/>
                    <a:pt x="9295" y="7751"/>
                    <a:pt x="9295" y="5356"/>
                  </a:cubicBezTo>
                  <a:cubicBezTo>
                    <a:pt x="9263" y="2867"/>
                    <a:pt x="7247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87"/>
            <p:cNvSpPr/>
            <p:nvPr/>
          </p:nvSpPr>
          <p:spPr>
            <a:xfrm>
              <a:off x="-16044450" y="3317850"/>
              <a:ext cx="133150" cy="115025"/>
            </a:xfrm>
            <a:custGeom>
              <a:avLst/>
              <a:gdLst/>
              <a:ahLst/>
              <a:cxnLst/>
              <a:rect l="l" t="t" r="r" b="b"/>
              <a:pathLst>
                <a:path w="5326" h="4601" extrusionOk="0">
                  <a:moveTo>
                    <a:pt x="2836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3277"/>
                    <a:pt x="95" y="3655"/>
                    <a:pt x="285" y="4065"/>
                  </a:cubicBezTo>
                  <a:cubicBezTo>
                    <a:pt x="348" y="4206"/>
                    <a:pt x="474" y="4277"/>
                    <a:pt x="600" y="4277"/>
                  </a:cubicBezTo>
                  <a:cubicBezTo>
                    <a:pt x="726" y="4277"/>
                    <a:pt x="852" y="4206"/>
                    <a:pt x="915" y="4065"/>
                  </a:cubicBezTo>
                  <a:cubicBezTo>
                    <a:pt x="1072" y="3718"/>
                    <a:pt x="1324" y="3435"/>
                    <a:pt x="1639" y="3246"/>
                  </a:cubicBezTo>
                  <a:lnTo>
                    <a:pt x="1639" y="3246"/>
                  </a:lnTo>
                  <a:cubicBezTo>
                    <a:pt x="1419" y="3718"/>
                    <a:pt x="1387" y="4128"/>
                    <a:pt x="1419" y="4600"/>
                  </a:cubicBezTo>
                  <a:cubicBezTo>
                    <a:pt x="2206" y="3025"/>
                    <a:pt x="3624" y="1765"/>
                    <a:pt x="5325" y="1513"/>
                  </a:cubicBezTo>
                  <a:cubicBezTo>
                    <a:pt x="4853" y="599"/>
                    <a:pt x="3908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7" name="Google Shape;10377;p87"/>
          <p:cNvSpPr/>
          <p:nvPr/>
        </p:nvSpPr>
        <p:spPr>
          <a:xfrm>
            <a:off x="5164353" y="3341975"/>
            <a:ext cx="448180" cy="450507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5798" y="1639"/>
                </a:moveTo>
                <a:lnTo>
                  <a:pt x="5798" y="2395"/>
                </a:lnTo>
                <a:lnTo>
                  <a:pt x="3782" y="3214"/>
                </a:lnTo>
                <a:lnTo>
                  <a:pt x="3214" y="2679"/>
                </a:lnTo>
                <a:lnTo>
                  <a:pt x="5798" y="1639"/>
                </a:lnTo>
                <a:close/>
                <a:moveTo>
                  <a:pt x="6491" y="1639"/>
                </a:moveTo>
                <a:lnTo>
                  <a:pt x="9043" y="2679"/>
                </a:lnTo>
                <a:lnTo>
                  <a:pt x="8507" y="3214"/>
                </a:lnTo>
                <a:lnTo>
                  <a:pt x="6491" y="2395"/>
                </a:lnTo>
                <a:lnTo>
                  <a:pt x="6491" y="1639"/>
                </a:lnTo>
                <a:close/>
                <a:moveTo>
                  <a:pt x="5798" y="3151"/>
                </a:moveTo>
                <a:lnTo>
                  <a:pt x="5798" y="3939"/>
                </a:lnTo>
                <a:lnTo>
                  <a:pt x="4853" y="4285"/>
                </a:lnTo>
                <a:lnTo>
                  <a:pt x="4286" y="3718"/>
                </a:lnTo>
                <a:lnTo>
                  <a:pt x="5798" y="3151"/>
                </a:lnTo>
                <a:close/>
                <a:moveTo>
                  <a:pt x="6491" y="3183"/>
                </a:moveTo>
                <a:lnTo>
                  <a:pt x="8003" y="3781"/>
                </a:lnTo>
                <a:lnTo>
                  <a:pt x="7436" y="4317"/>
                </a:lnTo>
                <a:lnTo>
                  <a:pt x="6491" y="3970"/>
                </a:lnTo>
                <a:lnTo>
                  <a:pt x="6491" y="3183"/>
                </a:lnTo>
                <a:close/>
                <a:moveTo>
                  <a:pt x="5798" y="4695"/>
                </a:moveTo>
                <a:lnTo>
                  <a:pt x="5798" y="5231"/>
                </a:lnTo>
                <a:lnTo>
                  <a:pt x="5388" y="4853"/>
                </a:lnTo>
                <a:lnTo>
                  <a:pt x="5798" y="4695"/>
                </a:lnTo>
                <a:close/>
                <a:moveTo>
                  <a:pt x="6491" y="4727"/>
                </a:moveTo>
                <a:lnTo>
                  <a:pt x="6901" y="4884"/>
                </a:lnTo>
                <a:lnTo>
                  <a:pt x="6491" y="5262"/>
                </a:lnTo>
                <a:lnTo>
                  <a:pt x="6491" y="4727"/>
                </a:lnTo>
                <a:close/>
                <a:moveTo>
                  <a:pt x="2679" y="3183"/>
                </a:moveTo>
                <a:lnTo>
                  <a:pt x="3214" y="3718"/>
                </a:lnTo>
                <a:lnTo>
                  <a:pt x="2395" y="5735"/>
                </a:lnTo>
                <a:lnTo>
                  <a:pt x="1608" y="5735"/>
                </a:lnTo>
                <a:lnTo>
                  <a:pt x="2679" y="3183"/>
                </a:lnTo>
                <a:close/>
                <a:moveTo>
                  <a:pt x="3782" y="4254"/>
                </a:moveTo>
                <a:lnTo>
                  <a:pt x="4317" y="4790"/>
                </a:lnTo>
                <a:lnTo>
                  <a:pt x="3971" y="5735"/>
                </a:lnTo>
                <a:lnTo>
                  <a:pt x="3183" y="5735"/>
                </a:lnTo>
                <a:lnTo>
                  <a:pt x="3782" y="4254"/>
                </a:lnTo>
                <a:close/>
                <a:moveTo>
                  <a:pt x="4884" y="5357"/>
                </a:moveTo>
                <a:lnTo>
                  <a:pt x="5262" y="5735"/>
                </a:lnTo>
                <a:lnTo>
                  <a:pt x="4727" y="5735"/>
                </a:lnTo>
                <a:lnTo>
                  <a:pt x="4884" y="5357"/>
                </a:lnTo>
                <a:close/>
                <a:moveTo>
                  <a:pt x="7405" y="5357"/>
                </a:moveTo>
                <a:lnTo>
                  <a:pt x="7562" y="5735"/>
                </a:lnTo>
                <a:lnTo>
                  <a:pt x="6995" y="5735"/>
                </a:lnTo>
                <a:lnTo>
                  <a:pt x="7405" y="5357"/>
                </a:lnTo>
                <a:close/>
                <a:moveTo>
                  <a:pt x="8507" y="4254"/>
                </a:moveTo>
                <a:lnTo>
                  <a:pt x="9106" y="5735"/>
                </a:lnTo>
                <a:lnTo>
                  <a:pt x="8318" y="5735"/>
                </a:lnTo>
                <a:lnTo>
                  <a:pt x="7940" y="4790"/>
                </a:lnTo>
                <a:lnTo>
                  <a:pt x="8507" y="4254"/>
                </a:lnTo>
                <a:close/>
                <a:moveTo>
                  <a:pt x="9578" y="3183"/>
                </a:moveTo>
                <a:lnTo>
                  <a:pt x="10587" y="5735"/>
                </a:lnTo>
                <a:lnTo>
                  <a:pt x="9831" y="5735"/>
                </a:lnTo>
                <a:lnTo>
                  <a:pt x="9011" y="3718"/>
                </a:lnTo>
                <a:lnTo>
                  <a:pt x="9578" y="3183"/>
                </a:lnTo>
                <a:close/>
                <a:moveTo>
                  <a:pt x="5262" y="6459"/>
                </a:moveTo>
                <a:lnTo>
                  <a:pt x="4884" y="6837"/>
                </a:lnTo>
                <a:lnTo>
                  <a:pt x="4727" y="6459"/>
                </a:lnTo>
                <a:close/>
                <a:moveTo>
                  <a:pt x="7531" y="6459"/>
                </a:moveTo>
                <a:lnTo>
                  <a:pt x="7373" y="6837"/>
                </a:lnTo>
                <a:lnTo>
                  <a:pt x="6964" y="6459"/>
                </a:lnTo>
                <a:close/>
                <a:moveTo>
                  <a:pt x="5798" y="6932"/>
                </a:moveTo>
                <a:lnTo>
                  <a:pt x="5798" y="7467"/>
                </a:lnTo>
                <a:lnTo>
                  <a:pt x="5388" y="7310"/>
                </a:lnTo>
                <a:lnTo>
                  <a:pt x="5798" y="6932"/>
                </a:lnTo>
                <a:close/>
                <a:moveTo>
                  <a:pt x="6491" y="6963"/>
                </a:moveTo>
                <a:lnTo>
                  <a:pt x="6901" y="7373"/>
                </a:lnTo>
                <a:lnTo>
                  <a:pt x="6491" y="7530"/>
                </a:lnTo>
                <a:lnTo>
                  <a:pt x="6491" y="6963"/>
                </a:lnTo>
                <a:close/>
                <a:moveTo>
                  <a:pt x="3971" y="6459"/>
                </a:moveTo>
                <a:lnTo>
                  <a:pt x="4317" y="7404"/>
                </a:lnTo>
                <a:lnTo>
                  <a:pt x="3782" y="7940"/>
                </a:lnTo>
                <a:lnTo>
                  <a:pt x="3183" y="6459"/>
                </a:lnTo>
                <a:close/>
                <a:moveTo>
                  <a:pt x="9043" y="6459"/>
                </a:moveTo>
                <a:lnTo>
                  <a:pt x="8476" y="7940"/>
                </a:lnTo>
                <a:lnTo>
                  <a:pt x="7909" y="7404"/>
                </a:lnTo>
                <a:lnTo>
                  <a:pt x="8255" y="6459"/>
                </a:lnTo>
                <a:close/>
                <a:moveTo>
                  <a:pt x="2427" y="6459"/>
                </a:moveTo>
                <a:lnTo>
                  <a:pt x="3277" y="8476"/>
                </a:lnTo>
                <a:lnTo>
                  <a:pt x="2710" y="9011"/>
                </a:lnTo>
                <a:lnTo>
                  <a:pt x="1639" y="6459"/>
                </a:lnTo>
                <a:close/>
                <a:moveTo>
                  <a:pt x="4853" y="7877"/>
                </a:moveTo>
                <a:lnTo>
                  <a:pt x="5798" y="8224"/>
                </a:lnTo>
                <a:lnTo>
                  <a:pt x="5798" y="9011"/>
                </a:lnTo>
                <a:lnTo>
                  <a:pt x="4286" y="8413"/>
                </a:lnTo>
                <a:lnTo>
                  <a:pt x="4853" y="7877"/>
                </a:lnTo>
                <a:close/>
                <a:moveTo>
                  <a:pt x="7436" y="7908"/>
                </a:moveTo>
                <a:lnTo>
                  <a:pt x="8003" y="8444"/>
                </a:lnTo>
                <a:lnTo>
                  <a:pt x="6491" y="9043"/>
                </a:lnTo>
                <a:lnTo>
                  <a:pt x="6491" y="8255"/>
                </a:lnTo>
                <a:lnTo>
                  <a:pt x="7436" y="7908"/>
                </a:lnTo>
                <a:close/>
                <a:moveTo>
                  <a:pt x="10618" y="6491"/>
                </a:moveTo>
                <a:lnTo>
                  <a:pt x="9578" y="9043"/>
                </a:lnTo>
                <a:lnTo>
                  <a:pt x="9011" y="8507"/>
                </a:lnTo>
                <a:lnTo>
                  <a:pt x="9831" y="6491"/>
                </a:lnTo>
                <a:close/>
                <a:moveTo>
                  <a:pt x="3782" y="8980"/>
                </a:moveTo>
                <a:lnTo>
                  <a:pt x="5798" y="9799"/>
                </a:lnTo>
                <a:lnTo>
                  <a:pt x="5798" y="10555"/>
                </a:lnTo>
                <a:lnTo>
                  <a:pt x="3214" y="9515"/>
                </a:lnTo>
                <a:lnTo>
                  <a:pt x="3782" y="8980"/>
                </a:lnTo>
                <a:close/>
                <a:moveTo>
                  <a:pt x="8507" y="8917"/>
                </a:moveTo>
                <a:lnTo>
                  <a:pt x="9043" y="9484"/>
                </a:lnTo>
                <a:lnTo>
                  <a:pt x="6491" y="10555"/>
                </a:lnTo>
                <a:lnTo>
                  <a:pt x="6491" y="9767"/>
                </a:lnTo>
                <a:lnTo>
                  <a:pt x="8507" y="8917"/>
                </a:lnTo>
                <a:close/>
                <a:moveTo>
                  <a:pt x="6113" y="1"/>
                </a:moveTo>
                <a:cubicBezTo>
                  <a:pt x="5892" y="1"/>
                  <a:pt x="5735" y="158"/>
                  <a:pt x="5735" y="347"/>
                </a:cubicBezTo>
                <a:lnTo>
                  <a:pt x="5735" y="851"/>
                </a:lnTo>
                <a:lnTo>
                  <a:pt x="2647" y="2112"/>
                </a:lnTo>
                <a:lnTo>
                  <a:pt x="2332" y="1797"/>
                </a:lnTo>
                <a:cubicBezTo>
                  <a:pt x="2254" y="1718"/>
                  <a:pt x="2159" y="1678"/>
                  <a:pt x="2065" y="1678"/>
                </a:cubicBezTo>
                <a:cubicBezTo>
                  <a:pt x="1970" y="1678"/>
                  <a:pt x="1875" y="1718"/>
                  <a:pt x="1797" y="1797"/>
                </a:cubicBezTo>
                <a:cubicBezTo>
                  <a:pt x="1639" y="1954"/>
                  <a:pt x="1639" y="2143"/>
                  <a:pt x="1797" y="2332"/>
                </a:cubicBezTo>
                <a:lnTo>
                  <a:pt x="2112" y="2647"/>
                </a:lnTo>
                <a:lnTo>
                  <a:pt x="852" y="5735"/>
                </a:lnTo>
                <a:lnTo>
                  <a:pt x="348" y="5735"/>
                </a:lnTo>
                <a:cubicBezTo>
                  <a:pt x="158" y="5735"/>
                  <a:pt x="1" y="5892"/>
                  <a:pt x="1" y="6081"/>
                </a:cubicBezTo>
                <a:cubicBezTo>
                  <a:pt x="1" y="6302"/>
                  <a:pt x="158" y="6459"/>
                  <a:pt x="348" y="6459"/>
                </a:cubicBezTo>
                <a:lnTo>
                  <a:pt x="852" y="6459"/>
                </a:lnTo>
                <a:lnTo>
                  <a:pt x="2112" y="9547"/>
                </a:lnTo>
                <a:lnTo>
                  <a:pt x="1797" y="9862"/>
                </a:lnTo>
                <a:cubicBezTo>
                  <a:pt x="1639" y="10019"/>
                  <a:pt x="1639" y="10240"/>
                  <a:pt x="1797" y="10397"/>
                </a:cubicBezTo>
                <a:cubicBezTo>
                  <a:pt x="1891" y="10460"/>
                  <a:pt x="1954" y="10492"/>
                  <a:pt x="2049" y="10492"/>
                </a:cubicBezTo>
                <a:cubicBezTo>
                  <a:pt x="2112" y="10492"/>
                  <a:pt x="2238" y="10460"/>
                  <a:pt x="2269" y="10397"/>
                </a:cubicBezTo>
                <a:lnTo>
                  <a:pt x="2584" y="10082"/>
                </a:lnTo>
                <a:lnTo>
                  <a:pt x="5703" y="11343"/>
                </a:lnTo>
                <a:lnTo>
                  <a:pt x="5703" y="11847"/>
                </a:lnTo>
                <a:cubicBezTo>
                  <a:pt x="5703" y="12036"/>
                  <a:pt x="5861" y="12193"/>
                  <a:pt x="6050" y="12193"/>
                </a:cubicBezTo>
                <a:cubicBezTo>
                  <a:pt x="6270" y="12193"/>
                  <a:pt x="6428" y="12036"/>
                  <a:pt x="6428" y="11847"/>
                </a:cubicBezTo>
                <a:lnTo>
                  <a:pt x="6428" y="11343"/>
                </a:lnTo>
                <a:lnTo>
                  <a:pt x="9515" y="10082"/>
                </a:lnTo>
                <a:lnTo>
                  <a:pt x="9831" y="10397"/>
                </a:lnTo>
                <a:cubicBezTo>
                  <a:pt x="9925" y="10460"/>
                  <a:pt x="9988" y="10492"/>
                  <a:pt x="10083" y="10492"/>
                </a:cubicBezTo>
                <a:cubicBezTo>
                  <a:pt x="10146" y="10492"/>
                  <a:pt x="10272" y="10460"/>
                  <a:pt x="10303" y="10397"/>
                </a:cubicBezTo>
                <a:cubicBezTo>
                  <a:pt x="10461" y="10240"/>
                  <a:pt x="10461" y="10019"/>
                  <a:pt x="10303" y="9862"/>
                </a:cubicBezTo>
                <a:lnTo>
                  <a:pt x="9988" y="9547"/>
                </a:lnTo>
                <a:lnTo>
                  <a:pt x="11248" y="6459"/>
                </a:lnTo>
                <a:lnTo>
                  <a:pt x="11784" y="6459"/>
                </a:lnTo>
                <a:cubicBezTo>
                  <a:pt x="11973" y="6459"/>
                  <a:pt x="12130" y="6302"/>
                  <a:pt x="12130" y="6081"/>
                </a:cubicBezTo>
                <a:cubicBezTo>
                  <a:pt x="12130" y="5892"/>
                  <a:pt x="12036" y="5735"/>
                  <a:pt x="11847" y="5735"/>
                </a:cubicBezTo>
                <a:lnTo>
                  <a:pt x="11343" y="5735"/>
                </a:lnTo>
                <a:lnTo>
                  <a:pt x="10083" y="2647"/>
                </a:lnTo>
                <a:lnTo>
                  <a:pt x="10398" y="2332"/>
                </a:lnTo>
                <a:cubicBezTo>
                  <a:pt x="10555" y="2175"/>
                  <a:pt x="10555" y="1954"/>
                  <a:pt x="10398" y="1797"/>
                </a:cubicBezTo>
                <a:cubicBezTo>
                  <a:pt x="10319" y="1718"/>
                  <a:pt x="10232" y="1678"/>
                  <a:pt x="10146" y="1678"/>
                </a:cubicBezTo>
                <a:cubicBezTo>
                  <a:pt x="10059" y="1678"/>
                  <a:pt x="9972" y="1718"/>
                  <a:pt x="9894" y="1797"/>
                </a:cubicBezTo>
                <a:lnTo>
                  <a:pt x="9578" y="2112"/>
                </a:lnTo>
                <a:lnTo>
                  <a:pt x="6459" y="851"/>
                </a:lnTo>
                <a:lnTo>
                  <a:pt x="6459" y="347"/>
                </a:lnTo>
                <a:cubicBezTo>
                  <a:pt x="6459" y="158"/>
                  <a:pt x="6302" y="1"/>
                  <a:pt x="611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78" name="Google Shape;10378;p87"/>
          <p:cNvGrpSpPr/>
          <p:nvPr/>
        </p:nvGrpSpPr>
        <p:grpSpPr>
          <a:xfrm>
            <a:off x="8042149" y="2243724"/>
            <a:ext cx="373662" cy="449030"/>
            <a:chOff x="-16018450" y="4058400"/>
            <a:chExt cx="252850" cy="303850"/>
          </a:xfrm>
        </p:grpSpPr>
        <p:sp>
          <p:nvSpPr>
            <p:cNvPr id="10379" name="Google Shape;10379;p87"/>
            <p:cNvSpPr/>
            <p:nvPr/>
          </p:nvSpPr>
          <p:spPr>
            <a:xfrm>
              <a:off x="-15927875" y="41299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0"/>
                  </a:moveTo>
                  <a:cubicBezTo>
                    <a:pt x="788" y="0"/>
                    <a:pt x="1" y="788"/>
                    <a:pt x="1" y="1764"/>
                  </a:cubicBezTo>
                  <a:cubicBezTo>
                    <a:pt x="1" y="2772"/>
                    <a:pt x="788" y="3560"/>
                    <a:pt x="1765" y="3560"/>
                  </a:cubicBezTo>
                  <a:cubicBezTo>
                    <a:pt x="2742" y="3560"/>
                    <a:pt x="3529" y="2772"/>
                    <a:pt x="3529" y="1764"/>
                  </a:cubicBezTo>
                  <a:cubicBezTo>
                    <a:pt x="3529" y="788"/>
                    <a:pt x="2742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87"/>
            <p:cNvSpPr/>
            <p:nvPr/>
          </p:nvSpPr>
          <p:spPr>
            <a:xfrm>
              <a:off x="-16002700" y="4058400"/>
              <a:ext cx="237100" cy="233575"/>
            </a:xfrm>
            <a:custGeom>
              <a:avLst/>
              <a:gdLst/>
              <a:ahLst/>
              <a:cxnLst/>
              <a:rect l="l" t="t" r="r" b="b"/>
              <a:pathLst>
                <a:path w="9484" h="9343" extrusionOk="0">
                  <a:moveTo>
                    <a:pt x="4758" y="2167"/>
                  </a:moveTo>
                  <a:cubicBezTo>
                    <a:pt x="6144" y="2167"/>
                    <a:pt x="7247" y="3270"/>
                    <a:pt x="7247" y="4656"/>
                  </a:cubicBezTo>
                  <a:cubicBezTo>
                    <a:pt x="7247" y="6010"/>
                    <a:pt x="6144" y="7113"/>
                    <a:pt x="4758" y="7113"/>
                  </a:cubicBezTo>
                  <a:cubicBezTo>
                    <a:pt x="3372" y="7113"/>
                    <a:pt x="2269" y="6010"/>
                    <a:pt x="2269" y="4656"/>
                  </a:cubicBezTo>
                  <a:cubicBezTo>
                    <a:pt x="2269" y="3270"/>
                    <a:pt x="3372" y="2167"/>
                    <a:pt x="4758" y="2167"/>
                  </a:cubicBezTo>
                  <a:close/>
                  <a:moveTo>
                    <a:pt x="4742" y="1"/>
                  </a:moveTo>
                  <a:cubicBezTo>
                    <a:pt x="4648" y="1"/>
                    <a:pt x="4553" y="40"/>
                    <a:pt x="4474" y="119"/>
                  </a:cubicBezTo>
                  <a:cubicBezTo>
                    <a:pt x="4159" y="434"/>
                    <a:pt x="3939" y="781"/>
                    <a:pt x="3813" y="1222"/>
                  </a:cubicBezTo>
                  <a:cubicBezTo>
                    <a:pt x="3498" y="938"/>
                    <a:pt x="3120" y="686"/>
                    <a:pt x="2679" y="623"/>
                  </a:cubicBezTo>
                  <a:cubicBezTo>
                    <a:pt x="2655" y="619"/>
                    <a:pt x="2630" y="617"/>
                    <a:pt x="2606" y="617"/>
                  </a:cubicBezTo>
                  <a:cubicBezTo>
                    <a:pt x="2437" y="617"/>
                    <a:pt x="2265" y="710"/>
                    <a:pt x="2238" y="875"/>
                  </a:cubicBezTo>
                  <a:cubicBezTo>
                    <a:pt x="2112" y="1285"/>
                    <a:pt x="2112" y="1726"/>
                    <a:pt x="2206" y="2135"/>
                  </a:cubicBezTo>
                  <a:cubicBezTo>
                    <a:pt x="2001" y="2092"/>
                    <a:pt x="1797" y="2068"/>
                    <a:pt x="1595" y="2068"/>
                  </a:cubicBezTo>
                  <a:cubicBezTo>
                    <a:pt x="1362" y="2068"/>
                    <a:pt x="1134" y="2099"/>
                    <a:pt x="914" y="2167"/>
                  </a:cubicBezTo>
                  <a:cubicBezTo>
                    <a:pt x="694" y="2198"/>
                    <a:pt x="599" y="2387"/>
                    <a:pt x="662" y="2608"/>
                  </a:cubicBezTo>
                  <a:cubicBezTo>
                    <a:pt x="788" y="3018"/>
                    <a:pt x="977" y="3396"/>
                    <a:pt x="1261" y="3742"/>
                  </a:cubicBezTo>
                  <a:cubicBezTo>
                    <a:pt x="851" y="3868"/>
                    <a:pt x="473" y="4089"/>
                    <a:pt x="158" y="4404"/>
                  </a:cubicBezTo>
                  <a:cubicBezTo>
                    <a:pt x="1" y="4561"/>
                    <a:pt x="1" y="4750"/>
                    <a:pt x="158" y="4908"/>
                  </a:cubicBezTo>
                  <a:cubicBezTo>
                    <a:pt x="473" y="5223"/>
                    <a:pt x="820" y="5475"/>
                    <a:pt x="1261" y="5601"/>
                  </a:cubicBezTo>
                  <a:cubicBezTo>
                    <a:pt x="977" y="5916"/>
                    <a:pt x="757" y="6294"/>
                    <a:pt x="662" y="6735"/>
                  </a:cubicBezTo>
                  <a:cubicBezTo>
                    <a:pt x="631" y="6924"/>
                    <a:pt x="757" y="7113"/>
                    <a:pt x="914" y="7176"/>
                  </a:cubicBezTo>
                  <a:cubicBezTo>
                    <a:pt x="1140" y="7228"/>
                    <a:pt x="1375" y="7252"/>
                    <a:pt x="1614" y="7252"/>
                  </a:cubicBezTo>
                  <a:cubicBezTo>
                    <a:pt x="1810" y="7252"/>
                    <a:pt x="2008" y="7236"/>
                    <a:pt x="2206" y="7208"/>
                  </a:cubicBezTo>
                  <a:lnTo>
                    <a:pt x="2206" y="7208"/>
                  </a:lnTo>
                  <a:cubicBezTo>
                    <a:pt x="2112" y="7649"/>
                    <a:pt x="2112" y="8058"/>
                    <a:pt x="2238" y="8468"/>
                  </a:cubicBezTo>
                  <a:cubicBezTo>
                    <a:pt x="2262" y="8613"/>
                    <a:pt x="2397" y="8721"/>
                    <a:pt x="2544" y="8721"/>
                  </a:cubicBezTo>
                  <a:cubicBezTo>
                    <a:pt x="2589" y="8721"/>
                    <a:pt x="2634" y="8711"/>
                    <a:pt x="2679" y="8688"/>
                  </a:cubicBezTo>
                  <a:cubicBezTo>
                    <a:pt x="3120" y="8594"/>
                    <a:pt x="3466" y="8373"/>
                    <a:pt x="3813" y="8121"/>
                  </a:cubicBezTo>
                  <a:cubicBezTo>
                    <a:pt x="3939" y="8499"/>
                    <a:pt x="4159" y="8909"/>
                    <a:pt x="4474" y="9224"/>
                  </a:cubicBezTo>
                  <a:cubicBezTo>
                    <a:pt x="4553" y="9303"/>
                    <a:pt x="4648" y="9342"/>
                    <a:pt x="4742" y="9342"/>
                  </a:cubicBezTo>
                  <a:cubicBezTo>
                    <a:pt x="4837" y="9342"/>
                    <a:pt x="4931" y="9303"/>
                    <a:pt x="5010" y="9224"/>
                  </a:cubicBezTo>
                  <a:cubicBezTo>
                    <a:pt x="5325" y="8909"/>
                    <a:pt x="5546" y="8531"/>
                    <a:pt x="5672" y="8121"/>
                  </a:cubicBezTo>
                  <a:cubicBezTo>
                    <a:pt x="5987" y="8342"/>
                    <a:pt x="6365" y="8594"/>
                    <a:pt x="6806" y="8688"/>
                  </a:cubicBezTo>
                  <a:cubicBezTo>
                    <a:pt x="6840" y="8700"/>
                    <a:pt x="6875" y="8705"/>
                    <a:pt x="6910" y="8705"/>
                  </a:cubicBezTo>
                  <a:cubicBezTo>
                    <a:pt x="7068" y="8705"/>
                    <a:pt x="7221" y="8597"/>
                    <a:pt x="7247" y="8468"/>
                  </a:cubicBezTo>
                  <a:cubicBezTo>
                    <a:pt x="7373" y="8027"/>
                    <a:pt x="7373" y="7586"/>
                    <a:pt x="7278" y="7208"/>
                  </a:cubicBezTo>
                  <a:lnTo>
                    <a:pt x="7278" y="7208"/>
                  </a:lnTo>
                  <a:cubicBezTo>
                    <a:pt x="7477" y="7236"/>
                    <a:pt x="7675" y="7252"/>
                    <a:pt x="7870" y="7252"/>
                  </a:cubicBezTo>
                  <a:cubicBezTo>
                    <a:pt x="8110" y="7252"/>
                    <a:pt x="8345" y="7228"/>
                    <a:pt x="8570" y="7176"/>
                  </a:cubicBezTo>
                  <a:cubicBezTo>
                    <a:pt x="8791" y="7113"/>
                    <a:pt x="8885" y="6924"/>
                    <a:pt x="8822" y="6735"/>
                  </a:cubicBezTo>
                  <a:cubicBezTo>
                    <a:pt x="8696" y="6294"/>
                    <a:pt x="8507" y="5947"/>
                    <a:pt x="8224" y="5601"/>
                  </a:cubicBezTo>
                  <a:cubicBezTo>
                    <a:pt x="8633" y="5475"/>
                    <a:pt x="9011" y="5223"/>
                    <a:pt x="9326" y="4908"/>
                  </a:cubicBezTo>
                  <a:cubicBezTo>
                    <a:pt x="9484" y="4750"/>
                    <a:pt x="9484" y="4561"/>
                    <a:pt x="9326" y="4404"/>
                  </a:cubicBezTo>
                  <a:cubicBezTo>
                    <a:pt x="9011" y="4089"/>
                    <a:pt x="8665" y="3868"/>
                    <a:pt x="8224" y="3742"/>
                  </a:cubicBezTo>
                  <a:cubicBezTo>
                    <a:pt x="8507" y="3427"/>
                    <a:pt x="8728" y="3018"/>
                    <a:pt x="8822" y="2608"/>
                  </a:cubicBezTo>
                  <a:cubicBezTo>
                    <a:pt x="8854" y="2387"/>
                    <a:pt x="8728" y="2198"/>
                    <a:pt x="8570" y="2167"/>
                  </a:cubicBezTo>
                  <a:cubicBezTo>
                    <a:pt x="8351" y="2099"/>
                    <a:pt x="8122" y="2068"/>
                    <a:pt x="7889" y="2068"/>
                  </a:cubicBezTo>
                  <a:cubicBezTo>
                    <a:pt x="7688" y="2068"/>
                    <a:pt x="7483" y="2092"/>
                    <a:pt x="7278" y="2135"/>
                  </a:cubicBezTo>
                  <a:cubicBezTo>
                    <a:pt x="7373" y="1694"/>
                    <a:pt x="7373" y="1253"/>
                    <a:pt x="7247" y="875"/>
                  </a:cubicBezTo>
                  <a:cubicBezTo>
                    <a:pt x="7223" y="705"/>
                    <a:pt x="7086" y="591"/>
                    <a:pt x="6938" y="591"/>
                  </a:cubicBezTo>
                  <a:cubicBezTo>
                    <a:pt x="6894" y="591"/>
                    <a:pt x="6849" y="602"/>
                    <a:pt x="6806" y="623"/>
                  </a:cubicBezTo>
                  <a:cubicBezTo>
                    <a:pt x="6365" y="749"/>
                    <a:pt x="6018" y="938"/>
                    <a:pt x="5672" y="1222"/>
                  </a:cubicBezTo>
                  <a:cubicBezTo>
                    <a:pt x="5546" y="812"/>
                    <a:pt x="5325" y="434"/>
                    <a:pt x="5010" y="119"/>
                  </a:cubicBezTo>
                  <a:cubicBezTo>
                    <a:pt x="4931" y="40"/>
                    <a:pt x="4837" y="1"/>
                    <a:pt x="4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87"/>
            <p:cNvSpPr/>
            <p:nvPr/>
          </p:nvSpPr>
          <p:spPr>
            <a:xfrm>
              <a:off x="-16018450" y="4253550"/>
              <a:ext cx="129200" cy="108700"/>
            </a:xfrm>
            <a:custGeom>
              <a:avLst/>
              <a:gdLst/>
              <a:ahLst/>
              <a:cxnLst/>
              <a:rect l="l" t="t" r="r" b="b"/>
              <a:pathLst>
                <a:path w="5168" h="4348" extrusionOk="0">
                  <a:moveTo>
                    <a:pt x="1009" y="0"/>
                  </a:moveTo>
                  <a:cubicBezTo>
                    <a:pt x="410" y="693"/>
                    <a:pt x="1" y="1607"/>
                    <a:pt x="1" y="2615"/>
                  </a:cubicBezTo>
                  <a:lnTo>
                    <a:pt x="1" y="4001"/>
                  </a:lnTo>
                  <a:lnTo>
                    <a:pt x="32" y="4001"/>
                  </a:lnTo>
                  <a:cubicBezTo>
                    <a:pt x="32" y="4190"/>
                    <a:pt x="190" y="4348"/>
                    <a:pt x="410" y="4348"/>
                  </a:cubicBezTo>
                  <a:lnTo>
                    <a:pt x="1796" y="4348"/>
                  </a:lnTo>
                  <a:cubicBezTo>
                    <a:pt x="3214" y="4348"/>
                    <a:pt x="4443" y="3560"/>
                    <a:pt x="5167" y="2426"/>
                  </a:cubicBezTo>
                  <a:cubicBezTo>
                    <a:pt x="4915" y="2237"/>
                    <a:pt x="4411" y="1733"/>
                    <a:pt x="4159" y="1355"/>
                  </a:cubicBezTo>
                  <a:cubicBezTo>
                    <a:pt x="3750" y="1576"/>
                    <a:pt x="3309" y="1670"/>
                    <a:pt x="2836" y="1796"/>
                  </a:cubicBezTo>
                  <a:cubicBezTo>
                    <a:pt x="2805" y="1801"/>
                    <a:pt x="2774" y="1804"/>
                    <a:pt x="2743" y="1804"/>
                  </a:cubicBezTo>
                  <a:cubicBezTo>
                    <a:pt x="2580" y="1804"/>
                    <a:pt x="2421" y="1734"/>
                    <a:pt x="2395" y="1576"/>
                  </a:cubicBezTo>
                  <a:cubicBezTo>
                    <a:pt x="2269" y="1040"/>
                    <a:pt x="2111" y="662"/>
                    <a:pt x="2080" y="189"/>
                  </a:cubicBezTo>
                  <a:cubicBezTo>
                    <a:pt x="1702" y="158"/>
                    <a:pt x="1418" y="63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87"/>
            <p:cNvSpPr/>
            <p:nvPr/>
          </p:nvSpPr>
          <p:spPr>
            <a:xfrm>
              <a:off x="-15876675" y="4254325"/>
              <a:ext cx="107925" cy="90600"/>
            </a:xfrm>
            <a:custGeom>
              <a:avLst/>
              <a:gdLst/>
              <a:ahLst/>
              <a:cxnLst/>
              <a:rect l="l" t="t" r="r" b="b"/>
              <a:pathLst>
                <a:path w="4317" h="3624" extrusionOk="0">
                  <a:moveTo>
                    <a:pt x="3750" y="1"/>
                  </a:moveTo>
                  <a:cubicBezTo>
                    <a:pt x="3466" y="64"/>
                    <a:pt x="3277" y="127"/>
                    <a:pt x="2993" y="127"/>
                  </a:cubicBezTo>
                  <a:cubicBezTo>
                    <a:pt x="2962" y="599"/>
                    <a:pt x="2836" y="977"/>
                    <a:pt x="2678" y="1482"/>
                  </a:cubicBezTo>
                  <a:cubicBezTo>
                    <a:pt x="2653" y="1657"/>
                    <a:pt x="2509" y="1753"/>
                    <a:pt x="2355" y="1753"/>
                  </a:cubicBezTo>
                  <a:cubicBezTo>
                    <a:pt x="2316" y="1753"/>
                    <a:pt x="2276" y="1746"/>
                    <a:pt x="2237" y="1734"/>
                  </a:cubicBezTo>
                  <a:cubicBezTo>
                    <a:pt x="1733" y="1608"/>
                    <a:pt x="1292" y="1482"/>
                    <a:pt x="914" y="1292"/>
                  </a:cubicBezTo>
                  <a:cubicBezTo>
                    <a:pt x="631" y="1702"/>
                    <a:pt x="347" y="1923"/>
                    <a:pt x="1" y="2269"/>
                  </a:cubicBezTo>
                  <a:cubicBezTo>
                    <a:pt x="599" y="3057"/>
                    <a:pt x="1481" y="3592"/>
                    <a:pt x="2552" y="3592"/>
                  </a:cubicBezTo>
                  <a:lnTo>
                    <a:pt x="3970" y="3592"/>
                  </a:lnTo>
                  <a:lnTo>
                    <a:pt x="3970" y="3624"/>
                  </a:lnTo>
                  <a:cubicBezTo>
                    <a:pt x="4159" y="3624"/>
                    <a:pt x="4317" y="3466"/>
                    <a:pt x="4317" y="3277"/>
                  </a:cubicBezTo>
                  <a:lnTo>
                    <a:pt x="4317" y="1860"/>
                  </a:lnTo>
                  <a:cubicBezTo>
                    <a:pt x="4317" y="1166"/>
                    <a:pt x="4096" y="536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3" name="Google Shape;10383;p87"/>
          <p:cNvSpPr/>
          <p:nvPr/>
        </p:nvSpPr>
        <p:spPr>
          <a:xfrm>
            <a:off x="6274865" y="3343157"/>
            <a:ext cx="449288" cy="448143"/>
          </a:xfrm>
          <a:custGeom>
            <a:avLst/>
            <a:gdLst/>
            <a:ahLst/>
            <a:cxnLst/>
            <a:rect l="l" t="t" r="r" b="b"/>
            <a:pathLst>
              <a:path w="12161" h="12130" extrusionOk="0">
                <a:moveTo>
                  <a:pt x="3245" y="0"/>
                </a:moveTo>
                <a:cubicBezTo>
                  <a:pt x="3245" y="0"/>
                  <a:pt x="2174" y="820"/>
                  <a:pt x="2174" y="1765"/>
                </a:cubicBezTo>
                <a:cubicBezTo>
                  <a:pt x="2174" y="2363"/>
                  <a:pt x="2552" y="2930"/>
                  <a:pt x="2867" y="3245"/>
                </a:cubicBezTo>
                <a:lnTo>
                  <a:pt x="2867" y="4254"/>
                </a:lnTo>
                <a:cubicBezTo>
                  <a:pt x="2867" y="3466"/>
                  <a:pt x="2237" y="2836"/>
                  <a:pt x="1449" y="2836"/>
                </a:cubicBezTo>
                <a:lnTo>
                  <a:pt x="756" y="2836"/>
                </a:lnTo>
                <a:lnTo>
                  <a:pt x="756" y="3560"/>
                </a:lnTo>
                <a:cubicBezTo>
                  <a:pt x="756" y="4348"/>
                  <a:pt x="1386" y="4978"/>
                  <a:pt x="2174" y="4978"/>
                </a:cubicBezTo>
                <a:lnTo>
                  <a:pt x="2867" y="4978"/>
                </a:lnTo>
                <a:lnTo>
                  <a:pt x="2867" y="6742"/>
                </a:lnTo>
                <a:cubicBezTo>
                  <a:pt x="2867" y="5955"/>
                  <a:pt x="2237" y="5325"/>
                  <a:pt x="1449" y="5325"/>
                </a:cubicBezTo>
                <a:lnTo>
                  <a:pt x="756" y="5325"/>
                </a:lnTo>
                <a:lnTo>
                  <a:pt x="756" y="6018"/>
                </a:lnTo>
                <a:cubicBezTo>
                  <a:pt x="756" y="6805"/>
                  <a:pt x="1386" y="7467"/>
                  <a:pt x="2174" y="7467"/>
                </a:cubicBezTo>
                <a:lnTo>
                  <a:pt x="2867" y="7467"/>
                </a:lnTo>
                <a:lnTo>
                  <a:pt x="2867" y="9263"/>
                </a:lnTo>
                <a:cubicBezTo>
                  <a:pt x="2867" y="8475"/>
                  <a:pt x="2237" y="7845"/>
                  <a:pt x="1449" y="7845"/>
                </a:cubicBezTo>
                <a:lnTo>
                  <a:pt x="756" y="7845"/>
                </a:lnTo>
                <a:lnTo>
                  <a:pt x="756" y="8570"/>
                </a:lnTo>
                <a:cubicBezTo>
                  <a:pt x="756" y="9357"/>
                  <a:pt x="1386" y="9987"/>
                  <a:pt x="2174" y="9987"/>
                </a:cubicBezTo>
                <a:lnTo>
                  <a:pt x="2867" y="9987"/>
                </a:lnTo>
                <a:lnTo>
                  <a:pt x="2867" y="11437"/>
                </a:lnTo>
                <a:lnTo>
                  <a:pt x="347" y="11437"/>
                </a:lnTo>
                <a:cubicBezTo>
                  <a:pt x="158" y="11437"/>
                  <a:pt x="0" y="11594"/>
                  <a:pt x="0" y="11783"/>
                </a:cubicBezTo>
                <a:cubicBezTo>
                  <a:pt x="0" y="11972"/>
                  <a:pt x="158" y="12130"/>
                  <a:pt x="347" y="12130"/>
                </a:cubicBezTo>
                <a:lnTo>
                  <a:pt x="11814" y="12130"/>
                </a:lnTo>
                <a:cubicBezTo>
                  <a:pt x="12004" y="12130"/>
                  <a:pt x="12161" y="11972"/>
                  <a:pt x="12161" y="11783"/>
                </a:cubicBezTo>
                <a:cubicBezTo>
                  <a:pt x="12161" y="11594"/>
                  <a:pt x="12004" y="11437"/>
                  <a:pt x="11814" y="11437"/>
                </a:cubicBezTo>
                <a:lnTo>
                  <a:pt x="9294" y="11437"/>
                </a:lnTo>
                <a:lnTo>
                  <a:pt x="9294" y="9987"/>
                </a:lnTo>
                <a:lnTo>
                  <a:pt x="10019" y="9987"/>
                </a:lnTo>
                <a:cubicBezTo>
                  <a:pt x="10806" y="9987"/>
                  <a:pt x="11436" y="9357"/>
                  <a:pt x="11436" y="8570"/>
                </a:cubicBezTo>
                <a:lnTo>
                  <a:pt x="11436" y="7845"/>
                </a:lnTo>
                <a:lnTo>
                  <a:pt x="10712" y="7845"/>
                </a:lnTo>
                <a:cubicBezTo>
                  <a:pt x="9924" y="7845"/>
                  <a:pt x="9294" y="8475"/>
                  <a:pt x="9294" y="9263"/>
                </a:cubicBezTo>
                <a:lnTo>
                  <a:pt x="9294" y="7467"/>
                </a:lnTo>
                <a:lnTo>
                  <a:pt x="10019" y="7467"/>
                </a:lnTo>
                <a:cubicBezTo>
                  <a:pt x="10806" y="7467"/>
                  <a:pt x="11436" y="6805"/>
                  <a:pt x="11436" y="6018"/>
                </a:cubicBezTo>
                <a:lnTo>
                  <a:pt x="11436" y="5325"/>
                </a:lnTo>
                <a:lnTo>
                  <a:pt x="10712" y="5325"/>
                </a:lnTo>
                <a:cubicBezTo>
                  <a:pt x="9924" y="5325"/>
                  <a:pt x="9294" y="5955"/>
                  <a:pt x="9294" y="6742"/>
                </a:cubicBezTo>
                <a:lnTo>
                  <a:pt x="9294" y="4978"/>
                </a:lnTo>
                <a:lnTo>
                  <a:pt x="10019" y="4978"/>
                </a:lnTo>
                <a:cubicBezTo>
                  <a:pt x="10806" y="4978"/>
                  <a:pt x="11436" y="4348"/>
                  <a:pt x="11436" y="3560"/>
                </a:cubicBezTo>
                <a:lnTo>
                  <a:pt x="11436" y="2836"/>
                </a:lnTo>
                <a:lnTo>
                  <a:pt x="10712" y="2836"/>
                </a:lnTo>
                <a:cubicBezTo>
                  <a:pt x="9924" y="2836"/>
                  <a:pt x="9294" y="3466"/>
                  <a:pt x="9294" y="4254"/>
                </a:cubicBezTo>
                <a:lnTo>
                  <a:pt x="9294" y="3245"/>
                </a:lnTo>
                <a:cubicBezTo>
                  <a:pt x="9609" y="2930"/>
                  <a:pt x="10019" y="2363"/>
                  <a:pt x="10019" y="1765"/>
                </a:cubicBezTo>
                <a:cubicBezTo>
                  <a:pt x="10019" y="788"/>
                  <a:pt x="8948" y="0"/>
                  <a:pt x="8948" y="0"/>
                </a:cubicBezTo>
                <a:cubicBezTo>
                  <a:pt x="8948" y="0"/>
                  <a:pt x="7876" y="820"/>
                  <a:pt x="7876" y="1765"/>
                </a:cubicBezTo>
                <a:cubicBezTo>
                  <a:pt x="7876" y="2363"/>
                  <a:pt x="8286" y="2930"/>
                  <a:pt x="8601" y="3245"/>
                </a:cubicBezTo>
                <a:lnTo>
                  <a:pt x="8601" y="4254"/>
                </a:lnTo>
                <a:cubicBezTo>
                  <a:pt x="8601" y="3466"/>
                  <a:pt x="7971" y="2836"/>
                  <a:pt x="7183" y="2836"/>
                </a:cubicBezTo>
                <a:lnTo>
                  <a:pt x="6459" y="2836"/>
                </a:lnTo>
                <a:lnTo>
                  <a:pt x="6459" y="3560"/>
                </a:lnTo>
                <a:cubicBezTo>
                  <a:pt x="6459" y="4348"/>
                  <a:pt x="7089" y="4978"/>
                  <a:pt x="7876" y="4978"/>
                </a:cubicBezTo>
                <a:lnTo>
                  <a:pt x="8601" y="4978"/>
                </a:lnTo>
                <a:lnTo>
                  <a:pt x="8601" y="6742"/>
                </a:lnTo>
                <a:cubicBezTo>
                  <a:pt x="8601" y="5955"/>
                  <a:pt x="7971" y="5325"/>
                  <a:pt x="7183" y="5325"/>
                </a:cubicBezTo>
                <a:lnTo>
                  <a:pt x="6459" y="5325"/>
                </a:lnTo>
                <a:lnTo>
                  <a:pt x="6459" y="6018"/>
                </a:lnTo>
                <a:cubicBezTo>
                  <a:pt x="6459" y="6805"/>
                  <a:pt x="7089" y="7467"/>
                  <a:pt x="7876" y="7467"/>
                </a:cubicBezTo>
                <a:lnTo>
                  <a:pt x="8601" y="7467"/>
                </a:lnTo>
                <a:lnTo>
                  <a:pt x="8601" y="9263"/>
                </a:lnTo>
                <a:cubicBezTo>
                  <a:pt x="8601" y="8475"/>
                  <a:pt x="7971" y="7845"/>
                  <a:pt x="7183" y="7845"/>
                </a:cubicBezTo>
                <a:lnTo>
                  <a:pt x="6459" y="7845"/>
                </a:lnTo>
                <a:lnTo>
                  <a:pt x="6459" y="8570"/>
                </a:lnTo>
                <a:cubicBezTo>
                  <a:pt x="6459" y="9357"/>
                  <a:pt x="7089" y="9987"/>
                  <a:pt x="7876" y="9987"/>
                </a:cubicBezTo>
                <a:lnTo>
                  <a:pt x="8601" y="9987"/>
                </a:lnTo>
                <a:lnTo>
                  <a:pt x="8601" y="11437"/>
                </a:lnTo>
                <a:lnTo>
                  <a:pt x="3592" y="11437"/>
                </a:lnTo>
                <a:lnTo>
                  <a:pt x="3592" y="9987"/>
                </a:lnTo>
                <a:lnTo>
                  <a:pt x="4285" y="9987"/>
                </a:lnTo>
                <a:cubicBezTo>
                  <a:pt x="5072" y="9987"/>
                  <a:pt x="5703" y="9357"/>
                  <a:pt x="5703" y="8570"/>
                </a:cubicBezTo>
                <a:lnTo>
                  <a:pt x="5703" y="7845"/>
                </a:lnTo>
                <a:lnTo>
                  <a:pt x="5009" y="7845"/>
                </a:lnTo>
                <a:cubicBezTo>
                  <a:pt x="4222" y="7845"/>
                  <a:pt x="3592" y="8475"/>
                  <a:pt x="3592" y="9263"/>
                </a:cubicBezTo>
                <a:lnTo>
                  <a:pt x="3592" y="7467"/>
                </a:lnTo>
                <a:lnTo>
                  <a:pt x="4285" y="7467"/>
                </a:lnTo>
                <a:cubicBezTo>
                  <a:pt x="5072" y="7467"/>
                  <a:pt x="5703" y="6805"/>
                  <a:pt x="5703" y="6018"/>
                </a:cubicBezTo>
                <a:lnTo>
                  <a:pt x="5703" y="5325"/>
                </a:lnTo>
                <a:lnTo>
                  <a:pt x="5009" y="5325"/>
                </a:lnTo>
                <a:cubicBezTo>
                  <a:pt x="4222" y="5325"/>
                  <a:pt x="3592" y="5955"/>
                  <a:pt x="3592" y="6742"/>
                </a:cubicBezTo>
                <a:lnTo>
                  <a:pt x="3592" y="4978"/>
                </a:lnTo>
                <a:lnTo>
                  <a:pt x="4285" y="4978"/>
                </a:lnTo>
                <a:cubicBezTo>
                  <a:pt x="5072" y="4978"/>
                  <a:pt x="5703" y="4348"/>
                  <a:pt x="5703" y="3560"/>
                </a:cubicBezTo>
                <a:lnTo>
                  <a:pt x="5703" y="2836"/>
                </a:lnTo>
                <a:lnTo>
                  <a:pt x="5009" y="2836"/>
                </a:lnTo>
                <a:cubicBezTo>
                  <a:pt x="4222" y="2836"/>
                  <a:pt x="3592" y="3466"/>
                  <a:pt x="3592" y="4254"/>
                </a:cubicBezTo>
                <a:lnTo>
                  <a:pt x="3592" y="3245"/>
                </a:lnTo>
                <a:cubicBezTo>
                  <a:pt x="3907" y="2930"/>
                  <a:pt x="4285" y="2363"/>
                  <a:pt x="4285" y="1765"/>
                </a:cubicBezTo>
                <a:cubicBezTo>
                  <a:pt x="4285" y="788"/>
                  <a:pt x="3245" y="0"/>
                  <a:pt x="324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8" name="Google Shape;10388;p88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SEO &amp; Marketing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89" name="Google Shape;10389;p88"/>
          <p:cNvGrpSpPr/>
          <p:nvPr/>
        </p:nvGrpSpPr>
        <p:grpSpPr>
          <a:xfrm>
            <a:off x="845901" y="1689241"/>
            <a:ext cx="442337" cy="419623"/>
            <a:chOff x="-6696925" y="3272575"/>
            <a:chExt cx="307200" cy="291425"/>
          </a:xfrm>
        </p:grpSpPr>
        <p:sp>
          <p:nvSpPr>
            <p:cNvPr id="10390" name="Google Shape;10390;p88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88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2" name="Google Shape;10392;p88"/>
          <p:cNvGrpSpPr/>
          <p:nvPr/>
        </p:nvGrpSpPr>
        <p:grpSpPr>
          <a:xfrm>
            <a:off x="845884" y="2204636"/>
            <a:ext cx="442373" cy="420775"/>
            <a:chOff x="-6690625" y="3631325"/>
            <a:chExt cx="307225" cy="292225"/>
          </a:xfrm>
        </p:grpSpPr>
        <p:sp>
          <p:nvSpPr>
            <p:cNvPr id="10393" name="Google Shape;10393;p88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88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88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88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88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8" name="Google Shape;10398;p88"/>
          <p:cNvGrpSpPr/>
          <p:nvPr/>
        </p:nvGrpSpPr>
        <p:grpSpPr>
          <a:xfrm>
            <a:off x="868005" y="2756972"/>
            <a:ext cx="421927" cy="419371"/>
            <a:chOff x="-6689825" y="3992050"/>
            <a:chExt cx="293025" cy="291250"/>
          </a:xfrm>
        </p:grpSpPr>
        <p:sp>
          <p:nvSpPr>
            <p:cNvPr id="10399" name="Google Shape;10399;p88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88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88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88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88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88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88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88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88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88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88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88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11" name="Google Shape;10411;p88"/>
          <p:cNvSpPr/>
          <p:nvPr/>
        </p:nvSpPr>
        <p:spPr>
          <a:xfrm>
            <a:off x="3545854" y="1689199"/>
            <a:ext cx="434634" cy="419227"/>
          </a:xfrm>
          <a:custGeom>
            <a:avLst/>
            <a:gdLst/>
            <a:ahLst/>
            <a:cxnLst/>
            <a:rect l="l" t="t" r="r" b="b"/>
            <a:pathLst>
              <a:path w="12074" h="11646" extrusionOk="0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12" name="Google Shape;10412;p88"/>
          <p:cNvGrpSpPr/>
          <p:nvPr/>
        </p:nvGrpSpPr>
        <p:grpSpPr>
          <a:xfrm>
            <a:off x="3551317" y="2205192"/>
            <a:ext cx="423043" cy="419659"/>
            <a:chOff x="-4837325" y="3612425"/>
            <a:chExt cx="293800" cy="291450"/>
          </a:xfrm>
        </p:grpSpPr>
        <p:sp>
          <p:nvSpPr>
            <p:cNvPr id="10413" name="Google Shape;10413;p88"/>
            <p:cNvSpPr/>
            <p:nvPr/>
          </p:nvSpPr>
          <p:spPr>
            <a:xfrm>
              <a:off x="-4836550" y="3612425"/>
              <a:ext cx="293025" cy="170925"/>
            </a:xfrm>
            <a:custGeom>
              <a:avLst/>
              <a:gdLst/>
              <a:ahLst/>
              <a:cxnLst/>
              <a:rect l="l" t="t" r="r" b="b"/>
              <a:pathLst>
                <a:path w="11721" h="6837" extrusionOk="0">
                  <a:moveTo>
                    <a:pt x="6837" y="2017"/>
                  </a:moveTo>
                  <a:lnTo>
                    <a:pt x="6837" y="2741"/>
                  </a:lnTo>
                  <a:lnTo>
                    <a:pt x="4789" y="2741"/>
                  </a:lnTo>
                  <a:lnTo>
                    <a:pt x="4789" y="2017"/>
                  </a:lnTo>
                  <a:close/>
                  <a:moveTo>
                    <a:pt x="4411" y="0"/>
                  </a:moveTo>
                  <a:cubicBezTo>
                    <a:pt x="3466" y="0"/>
                    <a:pt x="2741" y="725"/>
                    <a:pt x="2741" y="1702"/>
                  </a:cubicBezTo>
                  <a:lnTo>
                    <a:pt x="2741" y="2741"/>
                  </a:lnTo>
                  <a:lnTo>
                    <a:pt x="1166" y="2741"/>
                  </a:lnTo>
                  <a:cubicBezTo>
                    <a:pt x="536" y="2741"/>
                    <a:pt x="1" y="3277"/>
                    <a:pt x="1" y="3875"/>
                  </a:cubicBezTo>
                  <a:lnTo>
                    <a:pt x="1" y="4254"/>
                  </a:lnTo>
                  <a:cubicBezTo>
                    <a:pt x="1513" y="5860"/>
                    <a:pt x="3592" y="6837"/>
                    <a:pt x="5829" y="6837"/>
                  </a:cubicBezTo>
                  <a:cubicBezTo>
                    <a:pt x="8097" y="6837"/>
                    <a:pt x="10208" y="5892"/>
                    <a:pt x="11720" y="4254"/>
                  </a:cubicBezTo>
                  <a:lnTo>
                    <a:pt x="11720" y="3718"/>
                  </a:lnTo>
                  <a:cubicBezTo>
                    <a:pt x="11657" y="3214"/>
                    <a:pt x="11185" y="2741"/>
                    <a:pt x="10649" y="2741"/>
                  </a:cubicBezTo>
                  <a:lnTo>
                    <a:pt x="8885" y="2741"/>
                  </a:lnTo>
                  <a:lnTo>
                    <a:pt x="8885" y="1702"/>
                  </a:lnTo>
                  <a:cubicBezTo>
                    <a:pt x="8885" y="756"/>
                    <a:pt x="8129" y="0"/>
                    <a:pt x="7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88"/>
            <p:cNvSpPr/>
            <p:nvPr/>
          </p:nvSpPr>
          <p:spPr>
            <a:xfrm>
              <a:off x="-4837325" y="3743950"/>
              <a:ext cx="291425" cy="159925"/>
            </a:xfrm>
            <a:custGeom>
              <a:avLst/>
              <a:gdLst/>
              <a:ahLst/>
              <a:cxnLst/>
              <a:rect l="l" t="t" r="r" b="b"/>
              <a:pathLst>
                <a:path w="11657" h="6397" extrusionOk="0">
                  <a:moveTo>
                    <a:pt x="11657" y="1"/>
                  </a:moveTo>
                  <a:cubicBezTo>
                    <a:pt x="10523" y="1072"/>
                    <a:pt x="9073" y="1828"/>
                    <a:pt x="7530" y="2143"/>
                  </a:cubicBezTo>
                  <a:lnTo>
                    <a:pt x="7530" y="2647"/>
                  </a:lnTo>
                  <a:cubicBezTo>
                    <a:pt x="7530" y="3214"/>
                    <a:pt x="7057" y="3687"/>
                    <a:pt x="6490" y="3687"/>
                  </a:cubicBezTo>
                  <a:lnTo>
                    <a:pt x="5135" y="3687"/>
                  </a:lnTo>
                  <a:cubicBezTo>
                    <a:pt x="4568" y="3687"/>
                    <a:pt x="4096" y="3214"/>
                    <a:pt x="4096" y="2647"/>
                  </a:cubicBezTo>
                  <a:lnTo>
                    <a:pt x="4096" y="2143"/>
                  </a:lnTo>
                  <a:cubicBezTo>
                    <a:pt x="2552" y="1828"/>
                    <a:pt x="1134" y="1103"/>
                    <a:pt x="0" y="64"/>
                  </a:cubicBezTo>
                  <a:lnTo>
                    <a:pt x="0" y="4695"/>
                  </a:lnTo>
                  <a:cubicBezTo>
                    <a:pt x="0" y="5640"/>
                    <a:pt x="756" y="6396"/>
                    <a:pt x="1701" y="6396"/>
                  </a:cubicBezTo>
                  <a:lnTo>
                    <a:pt x="9956" y="6396"/>
                  </a:lnTo>
                  <a:cubicBezTo>
                    <a:pt x="10901" y="6396"/>
                    <a:pt x="11657" y="5640"/>
                    <a:pt x="11657" y="4695"/>
                  </a:cubicBezTo>
                  <a:lnTo>
                    <a:pt x="116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88"/>
            <p:cNvSpPr/>
            <p:nvPr/>
          </p:nvSpPr>
          <p:spPr>
            <a:xfrm>
              <a:off x="-4716825" y="3799075"/>
              <a:ext cx="51225" cy="18950"/>
            </a:xfrm>
            <a:custGeom>
              <a:avLst/>
              <a:gdLst/>
              <a:ahLst/>
              <a:cxnLst/>
              <a:rect l="l" t="t" r="r" b="b"/>
              <a:pathLst>
                <a:path w="2049" h="758" extrusionOk="0">
                  <a:moveTo>
                    <a:pt x="0" y="1"/>
                  </a:moveTo>
                  <a:lnTo>
                    <a:pt x="0" y="411"/>
                  </a:lnTo>
                  <a:cubicBezTo>
                    <a:pt x="0" y="600"/>
                    <a:pt x="158" y="757"/>
                    <a:pt x="347" y="757"/>
                  </a:cubicBezTo>
                  <a:lnTo>
                    <a:pt x="1670" y="757"/>
                  </a:lnTo>
                  <a:cubicBezTo>
                    <a:pt x="1891" y="757"/>
                    <a:pt x="2048" y="600"/>
                    <a:pt x="2048" y="411"/>
                  </a:cubicBezTo>
                  <a:lnTo>
                    <a:pt x="2048" y="1"/>
                  </a:lnTo>
                  <a:cubicBezTo>
                    <a:pt x="1686" y="48"/>
                    <a:pt x="1347" y="72"/>
                    <a:pt x="1012" y="72"/>
                  </a:cubicBezTo>
                  <a:cubicBezTo>
                    <a:pt x="678" y="72"/>
                    <a:pt x="347" y="4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6" name="Google Shape;10416;p88"/>
          <p:cNvGrpSpPr/>
          <p:nvPr/>
        </p:nvGrpSpPr>
        <p:grpSpPr>
          <a:xfrm>
            <a:off x="3564349" y="2756826"/>
            <a:ext cx="420775" cy="419659"/>
            <a:chOff x="-4837325" y="3971575"/>
            <a:chExt cx="292225" cy="291450"/>
          </a:xfrm>
        </p:grpSpPr>
        <p:sp>
          <p:nvSpPr>
            <p:cNvPr id="10417" name="Google Shape;10417;p88"/>
            <p:cNvSpPr/>
            <p:nvPr/>
          </p:nvSpPr>
          <p:spPr>
            <a:xfrm>
              <a:off x="-4734150" y="407397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01" y="725"/>
                  </a:moveTo>
                  <a:cubicBezTo>
                    <a:pt x="2269" y="725"/>
                    <a:pt x="2773" y="1197"/>
                    <a:pt x="2773" y="1733"/>
                  </a:cubicBezTo>
                  <a:cubicBezTo>
                    <a:pt x="2773" y="2300"/>
                    <a:pt x="2300" y="2804"/>
                    <a:pt x="1733" y="2804"/>
                  </a:cubicBezTo>
                  <a:cubicBezTo>
                    <a:pt x="1197" y="2804"/>
                    <a:pt x="693" y="2300"/>
                    <a:pt x="693" y="1733"/>
                  </a:cubicBezTo>
                  <a:cubicBezTo>
                    <a:pt x="693" y="1197"/>
                    <a:pt x="1166" y="725"/>
                    <a:pt x="1701" y="725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56"/>
                    <a:pt x="0" y="1701"/>
                  </a:cubicBezTo>
                  <a:cubicBezTo>
                    <a:pt x="0" y="2647"/>
                    <a:pt x="851" y="3466"/>
                    <a:pt x="1796" y="3466"/>
                  </a:cubicBezTo>
                  <a:cubicBezTo>
                    <a:pt x="2741" y="3466"/>
                    <a:pt x="3466" y="2647"/>
                    <a:pt x="3466" y="1701"/>
                  </a:cubicBezTo>
                  <a:cubicBezTo>
                    <a:pt x="3434" y="756"/>
                    <a:pt x="2647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88"/>
            <p:cNvSpPr/>
            <p:nvPr/>
          </p:nvSpPr>
          <p:spPr>
            <a:xfrm>
              <a:off x="-4700300" y="4108625"/>
              <a:ext cx="18950" cy="17350"/>
            </a:xfrm>
            <a:custGeom>
              <a:avLst/>
              <a:gdLst/>
              <a:ahLst/>
              <a:cxnLst/>
              <a:rect l="l" t="t" r="r" b="b"/>
              <a:pathLst>
                <a:path w="75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757" y="536"/>
                    <a:pt x="757" y="347"/>
                  </a:cubicBezTo>
                  <a:cubicBezTo>
                    <a:pt x="757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88"/>
            <p:cNvSpPr/>
            <p:nvPr/>
          </p:nvSpPr>
          <p:spPr>
            <a:xfrm>
              <a:off x="-4748325" y="3971575"/>
              <a:ext cx="203225" cy="204025"/>
            </a:xfrm>
            <a:custGeom>
              <a:avLst/>
              <a:gdLst/>
              <a:ahLst/>
              <a:cxnLst/>
              <a:rect l="l" t="t" r="r" b="b"/>
              <a:pathLst>
                <a:path w="8129" h="8161" extrusionOk="0">
                  <a:moveTo>
                    <a:pt x="2268" y="1"/>
                  </a:moveTo>
                  <a:cubicBezTo>
                    <a:pt x="1449" y="1"/>
                    <a:pt x="693" y="158"/>
                    <a:pt x="0" y="473"/>
                  </a:cubicBezTo>
                  <a:lnTo>
                    <a:pt x="1512" y="3561"/>
                  </a:lnTo>
                  <a:cubicBezTo>
                    <a:pt x="1764" y="3466"/>
                    <a:pt x="1985" y="3435"/>
                    <a:pt x="2268" y="3435"/>
                  </a:cubicBezTo>
                  <a:cubicBezTo>
                    <a:pt x="3623" y="3435"/>
                    <a:pt x="4726" y="4506"/>
                    <a:pt x="4726" y="5829"/>
                  </a:cubicBezTo>
                  <a:cubicBezTo>
                    <a:pt x="4726" y="6112"/>
                    <a:pt x="4663" y="6396"/>
                    <a:pt x="4600" y="6617"/>
                  </a:cubicBezTo>
                  <a:lnTo>
                    <a:pt x="7656" y="8160"/>
                  </a:lnTo>
                  <a:cubicBezTo>
                    <a:pt x="7971" y="7436"/>
                    <a:pt x="8128" y="6617"/>
                    <a:pt x="8128" y="5829"/>
                  </a:cubicBezTo>
                  <a:cubicBezTo>
                    <a:pt x="8128" y="2647"/>
                    <a:pt x="5513" y="1"/>
                    <a:pt x="22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88"/>
            <p:cNvSpPr/>
            <p:nvPr/>
          </p:nvSpPr>
          <p:spPr>
            <a:xfrm>
              <a:off x="-4656175" y="4151950"/>
              <a:ext cx="91375" cy="91375"/>
            </a:xfrm>
            <a:custGeom>
              <a:avLst/>
              <a:gdLst/>
              <a:ahLst/>
              <a:cxnLst/>
              <a:rect l="l" t="t" r="r" b="b"/>
              <a:pathLst>
                <a:path w="3655" h="3655" extrusionOk="0">
                  <a:moveTo>
                    <a:pt x="599" y="0"/>
                  </a:moveTo>
                  <a:cubicBezTo>
                    <a:pt x="441" y="221"/>
                    <a:pt x="252" y="441"/>
                    <a:pt x="0" y="599"/>
                  </a:cubicBezTo>
                  <a:lnTo>
                    <a:pt x="1544" y="3655"/>
                  </a:lnTo>
                  <a:cubicBezTo>
                    <a:pt x="2395" y="3151"/>
                    <a:pt x="3151" y="2395"/>
                    <a:pt x="3655" y="1544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88"/>
            <p:cNvSpPr/>
            <p:nvPr/>
          </p:nvSpPr>
          <p:spPr>
            <a:xfrm>
              <a:off x="-4817650" y="3991275"/>
              <a:ext cx="91400" cy="91375"/>
            </a:xfrm>
            <a:custGeom>
              <a:avLst/>
              <a:gdLst/>
              <a:ahLst/>
              <a:cxnLst/>
              <a:rect l="l" t="t" r="r" b="b"/>
              <a:pathLst>
                <a:path w="3656" h="3655" extrusionOk="0">
                  <a:moveTo>
                    <a:pt x="2143" y="0"/>
                  </a:moveTo>
                  <a:cubicBezTo>
                    <a:pt x="1261" y="504"/>
                    <a:pt x="536" y="1260"/>
                    <a:pt x="1" y="2111"/>
                  </a:cubicBezTo>
                  <a:lnTo>
                    <a:pt x="3088" y="3655"/>
                  </a:lnTo>
                  <a:cubicBezTo>
                    <a:pt x="3246" y="3434"/>
                    <a:pt x="3435" y="3214"/>
                    <a:pt x="3655" y="3088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88"/>
            <p:cNvSpPr/>
            <p:nvPr/>
          </p:nvSpPr>
          <p:spPr>
            <a:xfrm>
              <a:off x="-4837325" y="4059000"/>
              <a:ext cx="204000" cy="204025"/>
            </a:xfrm>
            <a:custGeom>
              <a:avLst/>
              <a:gdLst/>
              <a:ahLst/>
              <a:cxnLst/>
              <a:rect l="l" t="t" r="r" b="b"/>
              <a:pathLst>
                <a:path w="8160" h="8161" extrusionOk="0">
                  <a:moveTo>
                    <a:pt x="473" y="1"/>
                  </a:moveTo>
                  <a:cubicBezTo>
                    <a:pt x="158" y="725"/>
                    <a:pt x="0" y="1513"/>
                    <a:pt x="0" y="2300"/>
                  </a:cubicBezTo>
                  <a:cubicBezTo>
                    <a:pt x="0" y="5482"/>
                    <a:pt x="2615" y="8160"/>
                    <a:pt x="5828" y="8160"/>
                  </a:cubicBezTo>
                  <a:cubicBezTo>
                    <a:pt x="6648" y="8160"/>
                    <a:pt x="7435" y="8003"/>
                    <a:pt x="8160" y="7688"/>
                  </a:cubicBezTo>
                  <a:lnTo>
                    <a:pt x="6616" y="4632"/>
                  </a:lnTo>
                  <a:cubicBezTo>
                    <a:pt x="6396" y="4695"/>
                    <a:pt x="6144" y="4726"/>
                    <a:pt x="5860" y="4726"/>
                  </a:cubicBezTo>
                  <a:cubicBezTo>
                    <a:pt x="4537" y="4726"/>
                    <a:pt x="3434" y="3624"/>
                    <a:pt x="3434" y="2300"/>
                  </a:cubicBezTo>
                  <a:cubicBezTo>
                    <a:pt x="3434" y="2017"/>
                    <a:pt x="3466" y="1796"/>
                    <a:pt x="3560" y="1544"/>
                  </a:cubicBez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3" name="Google Shape;10423;p88"/>
          <p:cNvGrpSpPr/>
          <p:nvPr/>
        </p:nvGrpSpPr>
        <p:grpSpPr>
          <a:xfrm>
            <a:off x="6256364" y="1714185"/>
            <a:ext cx="430998" cy="369730"/>
            <a:chOff x="-3037625" y="3254850"/>
            <a:chExt cx="299325" cy="256775"/>
          </a:xfrm>
        </p:grpSpPr>
        <p:sp>
          <p:nvSpPr>
            <p:cNvPr id="10424" name="Google Shape;10424;p88"/>
            <p:cNvSpPr/>
            <p:nvPr/>
          </p:nvSpPr>
          <p:spPr>
            <a:xfrm>
              <a:off x="-3037625" y="3460400"/>
              <a:ext cx="152825" cy="51225"/>
            </a:xfrm>
            <a:custGeom>
              <a:avLst/>
              <a:gdLst/>
              <a:ahLst/>
              <a:cxnLst/>
              <a:rect l="l" t="t" r="r" b="b"/>
              <a:pathLst>
                <a:path w="6113" h="2049" extrusionOk="0">
                  <a:moveTo>
                    <a:pt x="1356" y="1"/>
                  </a:moveTo>
                  <a:cubicBezTo>
                    <a:pt x="1" y="1"/>
                    <a:pt x="1" y="2049"/>
                    <a:pt x="1356" y="2049"/>
                  </a:cubicBezTo>
                  <a:lnTo>
                    <a:pt x="4758" y="2049"/>
                  </a:lnTo>
                  <a:cubicBezTo>
                    <a:pt x="6113" y="2049"/>
                    <a:pt x="6113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88"/>
            <p:cNvSpPr/>
            <p:nvPr/>
          </p:nvSpPr>
          <p:spPr>
            <a:xfrm>
              <a:off x="-2884825" y="3460400"/>
              <a:ext cx="146525" cy="51225"/>
            </a:xfrm>
            <a:custGeom>
              <a:avLst/>
              <a:gdLst/>
              <a:ahLst/>
              <a:cxnLst/>
              <a:rect l="l" t="t" r="r" b="b"/>
              <a:pathLst>
                <a:path w="5861" h="2049" extrusionOk="0">
                  <a:moveTo>
                    <a:pt x="1" y="1"/>
                  </a:moveTo>
                  <a:cubicBezTo>
                    <a:pt x="473" y="631"/>
                    <a:pt x="473" y="1419"/>
                    <a:pt x="1" y="2049"/>
                  </a:cubicBezTo>
                  <a:lnTo>
                    <a:pt x="4853" y="2049"/>
                  </a:lnTo>
                  <a:cubicBezTo>
                    <a:pt x="5388" y="2049"/>
                    <a:pt x="5861" y="1576"/>
                    <a:pt x="5861" y="1041"/>
                  </a:cubicBezTo>
                  <a:cubicBezTo>
                    <a:pt x="5861" y="442"/>
                    <a:pt x="5451" y="1"/>
                    <a:pt x="48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88"/>
            <p:cNvSpPr/>
            <p:nvPr/>
          </p:nvSpPr>
          <p:spPr>
            <a:xfrm>
              <a:off x="-2909225" y="3313125"/>
              <a:ext cx="59875" cy="72475"/>
            </a:xfrm>
            <a:custGeom>
              <a:avLst/>
              <a:gdLst/>
              <a:ahLst/>
              <a:cxnLst/>
              <a:rect l="l" t="t" r="r" b="b"/>
              <a:pathLst>
                <a:path w="2395" h="2899" extrusionOk="0">
                  <a:moveTo>
                    <a:pt x="0" y="1"/>
                  </a:moveTo>
                  <a:lnTo>
                    <a:pt x="0" y="2899"/>
                  </a:lnTo>
                  <a:lnTo>
                    <a:pt x="2395" y="14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88"/>
            <p:cNvSpPr/>
            <p:nvPr/>
          </p:nvSpPr>
          <p:spPr>
            <a:xfrm>
              <a:off x="-3029750" y="3254850"/>
              <a:ext cx="291450" cy="188250"/>
            </a:xfrm>
            <a:custGeom>
              <a:avLst/>
              <a:gdLst/>
              <a:ahLst/>
              <a:cxnLst/>
              <a:rect l="l" t="t" r="r" b="b"/>
              <a:pathLst>
                <a:path w="11658" h="7530" extrusionOk="0">
                  <a:moveTo>
                    <a:pt x="4414" y="1387"/>
                  </a:moveTo>
                  <a:cubicBezTo>
                    <a:pt x="4476" y="1387"/>
                    <a:pt x="4541" y="1407"/>
                    <a:pt x="4601" y="1449"/>
                  </a:cubicBezTo>
                  <a:lnTo>
                    <a:pt x="8035" y="3497"/>
                  </a:lnTo>
                  <a:cubicBezTo>
                    <a:pt x="8287" y="3623"/>
                    <a:pt x="8287" y="3938"/>
                    <a:pt x="8035" y="4064"/>
                  </a:cubicBezTo>
                  <a:lnTo>
                    <a:pt x="4601" y="6112"/>
                  </a:lnTo>
                  <a:cubicBezTo>
                    <a:pt x="4552" y="6140"/>
                    <a:pt x="4500" y="6153"/>
                    <a:pt x="4448" y="6153"/>
                  </a:cubicBezTo>
                  <a:cubicBezTo>
                    <a:pt x="4268" y="6153"/>
                    <a:pt x="4097" y="6000"/>
                    <a:pt x="4097" y="5829"/>
                  </a:cubicBezTo>
                  <a:lnTo>
                    <a:pt x="4097" y="1733"/>
                  </a:lnTo>
                  <a:cubicBezTo>
                    <a:pt x="4097" y="1527"/>
                    <a:pt x="4247" y="1387"/>
                    <a:pt x="4414" y="1387"/>
                  </a:cubicBezTo>
                  <a:close/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6490"/>
                  </a:lnTo>
                  <a:cubicBezTo>
                    <a:pt x="1" y="7057"/>
                    <a:pt x="473" y="7530"/>
                    <a:pt x="1041" y="7530"/>
                  </a:cubicBezTo>
                  <a:lnTo>
                    <a:pt x="10650" y="7530"/>
                  </a:lnTo>
                  <a:cubicBezTo>
                    <a:pt x="11185" y="7530"/>
                    <a:pt x="11658" y="7057"/>
                    <a:pt x="11658" y="6490"/>
                  </a:cubicBezTo>
                  <a:lnTo>
                    <a:pt x="11658" y="1040"/>
                  </a:lnTo>
                  <a:cubicBezTo>
                    <a:pt x="11658" y="473"/>
                    <a:pt x="11248" y="0"/>
                    <a:pt x="106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8" name="Google Shape;10428;p88"/>
          <p:cNvGrpSpPr/>
          <p:nvPr/>
        </p:nvGrpSpPr>
        <p:grpSpPr>
          <a:xfrm>
            <a:off x="6260324" y="2204615"/>
            <a:ext cx="423079" cy="420811"/>
            <a:chOff x="-3031325" y="3597450"/>
            <a:chExt cx="293825" cy="292250"/>
          </a:xfrm>
        </p:grpSpPr>
        <p:sp>
          <p:nvSpPr>
            <p:cNvPr id="10429" name="Google Shape;10429;p88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88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88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88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3" name="Google Shape;10433;p88"/>
          <p:cNvGrpSpPr/>
          <p:nvPr/>
        </p:nvGrpSpPr>
        <p:grpSpPr>
          <a:xfrm>
            <a:off x="6272798" y="2781214"/>
            <a:ext cx="421927" cy="370882"/>
            <a:chOff x="-3030525" y="3973150"/>
            <a:chExt cx="293025" cy="257575"/>
          </a:xfrm>
        </p:grpSpPr>
        <p:sp>
          <p:nvSpPr>
            <p:cNvPr id="10434" name="Google Shape;10434;p88"/>
            <p:cNvSpPr/>
            <p:nvPr/>
          </p:nvSpPr>
          <p:spPr>
            <a:xfrm>
              <a:off x="-3029750" y="397315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88"/>
            <p:cNvSpPr/>
            <p:nvPr/>
          </p:nvSpPr>
          <p:spPr>
            <a:xfrm>
              <a:off x="-3030525" y="4059000"/>
              <a:ext cx="292225" cy="171725"/>
            </a:xfrm>
            <a:custGeom>
              <a:avLst/>
              <a:gdLst/>
              <a:ahLst/>
              <a:cxnLst/>
              <a:rect l="l" t="t" r="r" b="b"/>
              <a:pathLst>
                <a:path w="11689" h="6869" extrusionOk="0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6" name="Google Shape;10436;p88"/>
          <p:cNvGrpSpPr/>
          <p:nvPr/>
        </p:nvGrpSpPr>
        <p:grpSpPr>
          <a:xfrm>
            <a:off x="1374391" y="3369426"/>
            <a:ext cx="421927" cy="297195"/>
            <a:chOff x="-1199300" y="3279250"/>
            <a:chExt cx="293025" cy="206400"/>
          </a:xfrm>
        </p:grpSpPr>
        <p:sp>
          <p:nvSpPr>
            <p:cNvPr id="10437" name="Google Shape;10437;p88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88"/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88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88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1" name="Google Shape;10441;p88"/>
          <p:cNvGrpSpPr/>
          <p:nvPr/>
        </p:nvGrpSpPr>
        <p:grpSpPr>
          <a:xfrm>
            <a:off x="1381477" y="1688773"/>
            <a:ext cx="444605" cy="420559"/>
            <a:chOff x="-6338550" y="3272950"/>
            <a:chExt cx="308775" cy="292075"/>
          </a:xfrm>
        </p:grpSpPr>
        <p:sp>
          <p:nvSpPr>
            <p:cNvPr id="10442" name="Google Shape;10442;p88"/>
            <p:cNvSpPr/>
            <p:nvPr/>
          </p:nvSpPr>
          <p:spPr>
            <a:xfrm>
              <a:off x="-6338550" y="3272950"/>
              <a:ext cx="308775" cy="119750"/>
            </a:xfrm>
            <a:custGeom>
              <a:avLst/>
              <a:gdLst/>
              <a:ahLst/>
              <a:cxnLst/>
              <a:rect l="l" t="t" r="r" b="b"/>
              <a:pathLst>
                <a:path w="12351" h="4790" extrusionOk="0">
                  <a:moveTo>
                    <a:pt x="6144" y="2017"/>
                  </a:moveTo>
                  <a:cubicBezTo>
                    <a:pt x="6333" y="2017"/>
                    <a:pt x="6491" y="2206"/>
                    <a:pt x="6491" y="2395"/>
                  </a:cubicBezTo>
                  <a:cubicBezTo>
                    <a:pt x="6459" y="2584"/>
                    <a:pt x="6333" y="2742"/>
                    <a:pt x="6144" y="2742"/>
                  </a:cubicBezTo>
                  <a:cubicBezTo>
                    <a:pt x="5955" y="2742"/>
                    <a:pt x="5797" y="2584"/>
                    <a:pt x="5797" y="2395"/>
                  </a:cubicBezTo>
                  <a:cubicBezTo>
                    <a:pt x="5797" y="2206"/>
                    <a:pt x="5955" y="2017"/>
                    <a:pt x="6144" y="2017"/>
                  </a:cubicBezTo>
                  <a:close/>
                  <a:moveTo>
                    <a:pt x="6144" y="1"/>
                  </a:moveTo>
                  <a:cubicBezTo>
                    <a:pt x="4789" y="1"/>
                    <a:pt x="3750" y="1040"/>
                    <a:pt x="3750" y="2395"/>
                  </a:cubicBezTo>
                  <a:cubicBezTo>
                    <a:pt x="3750" y="2521"/>
                    <a:pt x="3750" y="2616"/>
                    <a:pt x="3781" y="2742"/>
                  </a:cubicBezTo>
                  <a:lnTo>
                    <a:pt x="1324" y="2742"/>
                  </a:lnTo>
                  <a:cubicBezTo>
                    <a:pt x="1" y="2742"/>
                    <a:pt x="1" y="4790"/>
                    <a:pt x="1324" y="4790"/>
                  </a:cubicBezTo>
                  <a:lnTo>
                    <a:pt x="10996" y="4790"/>
                  </a:lnTo>
                  <a:cubicBezTo>
                    <a:pt x="12351" y="4790"/>
                    <a:pt x="12351" y="2742"/>
                    <a:pt x="10996" y="2742"/>
                  </a:cubicBezTo>
                  <a:lnTo>
                    <a:pt x="8507" y="2742"/>
                  </a:lnTo>
                  <a:cubicBezTo>
                    <a:pt x="8507" y="2616"/>
                    <a:pt x="8538" y="2521"/>
                    <a:pt x="8538" y="2395"/>
                  </a:cubicBezTo>
                  <a:cubicBezTo>
                    <a:pt x="8538" y="1040"/>
                    <a:pt x="7467" y="1"/>
                    <a:pt x="61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88"/>
            <p:cNvSpPr/>
            <p:nvPr/>
          </p:nvSpPr>
          <p:spPr>
            <a:xfrm>
              <a:off x="-6228275" y="3479325"/>
              <a:ext cx="86650" cy="85700"/>
            </a:xfrm>
            <a:custGeom>
              <a:avLst/>
              <a:gdLst/>
              <a:ahLst/>
              <a:cxnLst/>
              <a:rect l="l" t="t" r="r" b="b"/>
              <a:pathLst>
                <a:path w="3466" h="3428" extrusionOk="0">
                  <a:moveTo>
                    <a:pt x="32" y="0"/>
                  </a:moveTo>
                  <a:lnTo>
                    <a:pt x="32" y="3088"/>
                  </a:lnTo>
                  <a:lnTo>
                    <a:pt x="0" y="3088"/>
                  </a:lnTo>
                  <a:cubicBezTo>
                    <a:pt x="0" y="3268"/>
                    <a:pt x="190" y="3428"/>
                    <a:pt x="380" y="3428"/>
                  </a:cubicBezTo>
                  <a:cubicBezTo>
                    <a:pt x="422" y="3428"/>
                    <a:pt x="464" y="3420"/>
                    <a:pt x="504" y="3403"/>
                  </a:cubicBezTo>
                  <a:lnTo>
                    <a:pt x="3277" y="2016"/>
                  </a:lnTo>
                  <a:cubicBezTo>
                    <a:pt x="3371" y="1985"/>
                    <a:pt x="3466" y="1859"/>
                    <a:pt x="3466" y="1701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88"/>
            <p:cNvSpPr/>
            <p:nvPr/>
          </p:nvSpPr>
          <p:spPr>
            <a:xfrm>
              <a:off x="-6292075" y="3410800"/>
              <a:ext cx="212675" cy="50425"/>
            </a:xfrm>
            <a:custGeom>
              <a:avLst/>
              <a:gdLst/>
              <a:ahLst/>
              <a:cxnLst/>
              <a:rect l="l" t="t" r="r" b="b"/>
              <a:pathLst>
                <a:path w="8507" h="2017" extrusionOk="0">
                  <a:moveTo>
                    <a:pt x="0" y="0"/>
                  </a:moveTo>
                  <a:lnTo>
                    <a:pt x="2048" y="2016"/>
                  </a:lnTo>
                  <a:lnTo>
                    <a:pt x="6459" y="2016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5" name="Google Shape;10445;p88"/>
          <p:cNvGrpSpPr/>
          <p:nvPr/>
        </p:nvGrpSpPr>
        <p:grpSpPr>
          <a:xfrm>
            <a:off x="1392817" y="2205194"/>
            <a:ext cx="421927" cy="419659"/>
            <a:chOff x="-6329100" y="3632100"/>
            <a:chExt cx="293025" cy="291450"/>
          </a:xfrm>
        </p:grpSpPr>
        <p:sp>
          <p:nvSpPr>
            <p:cNvPr id="10446" name="Google Shape;10446;p88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88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88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9" name="Google Shape;10449;p88"/>
          <p:cNvGrpSpPr/>
          <p:nvPr/>
        </p:nvGrpSpPr>
        <p:grpSpPr>
          <a:xfrm>
            <a:off x="1405867" y="2756828"/>
            <a:ext cx="419623" cy="419659"/>
            <a:chOff x="-6329875" y="3992050"/>
            <a:chExt cx="291425" cy="291450"/>
          </a:xfrm>
        </p:grpSpPr>
        <p:sp>
          <p:nvSpPr>
            <p:cNvPr id="10450" name="Google Shape;10450;p88"/>
            <p:cNvSpPr/>
            <p:nvPr/>
          </p:nvSpPr>
          <p:spPr>
            <a:xfrm>
              <a:off x="-6090450" y="4077900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080" y="1387"/>
                  </a:lnTo>
                  <a:lnTo>
                    <a:pt x="2080" y="1040"/>
                  </a:ln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88"/>
            <p:cNvSpPr/>
            <p:nvPr/>
          </p:nvSpPr>
          <p:spPr>
            <a:xfrm>
              <a:off x="-6262925" y="3992050"/>
              <a:ext cx="154400" cy="155200"/>
            </a:xfrm>
            <a:custGeom>
              <a:avLst/>
              <a:gdLst/>
              <a:ahLst/>
              <a:cxnLst/>
              <a:rect l="l" t="t" r="r" b="b"/>
              <a:pathLst>
                <a:path w="6176" h="6208" extrusionOk="0">
                  <a:moveTo>
                    <a:pt x="5167" y="1387"/>
                  </a:moveTo>
                  <a:cubicBezTo>
                    <a:pt x="5608" y="1387"/>
                    <a:pt x="5639" y="2048"/>
                    <a:pt x="5167" y="2048"/>
                  </a:cubicBezTo>
                  <a:lnTo>
                    <a:pt x="1071" y="2048"/>
                  </a:lnTo>
                  <a:cubicBezTo>
                    <a:pt x="1053" y="2051"/>
                    <a:pt x="1035" y="2052"/>
                    <a:pt x="1018" y="2052"/>
                  </a:cubicBezTo>
                  <a:cubicBezTo>
                    <a:pt x="628" y="2052"/>
                    <a:pt x="618" y="1387"/>
                    <a:pt x="1071" y="1387"/>
                  </a:cubicBezTo>
                  <a:close/>
                  <a:moveTo>
                    <a:pt x="5167" y="2773"/>
                  </a:moveTo>
                  <a:cubicBezTo>
                    <a:pt x="5608" y="2773"/>
                    <a:pt x="5639" y="3435"/>
                    <a:pt x="5167" y="3435"/>
                  </a:cubicBezTo>
                  <a:lnTo>
                    <a:pt x="1071" y="3435"/>
                  </a:lnTo>
                  <a:cubicBezTo>
                    <a:pt x="630" y="3435"/>
                    <a:pt x="599" y="2773"/>
                    <a:pt x="1071" y="2773"/>
                  </a:cubicBezTo>
                  <a:close/>
                  <a:moveTo>
                    <a:pt x="5167" y="4159"/>
                  </a:moveTo>
                  <a:cubicBezTo>
                    <a:pt x="5608" y="4159"/>
                    <a:pt x="5639" y="4821"/>
                    <a:pt x="5167" y="4821"/>
                  </a:cubicBezTo>
                  <a:lnTo>
                    <a:pt x="1071" y="4821"/>
                  </a:lnTo>
                  <a:cubicBezTo>
                    <a:pt x="630" y="4821"/>
                    <a:pt x="599" y="4159"/>
                    <a:pt x="1071" y="415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6207"/>
                  </a:lnTo>
                  <a:lnTo>
                    <a:pt x="4726" y="6207"/>
                  </a:lnTo>
                  <a:cubicBezTo>
                    <a:pt x="5041" y="6207"/>
                    <a:pt x="5198" y="5672"/>
                    <a:pt x="5356" y="5420"/>
                  </a:cubicBezTo>
                  <a:cubicBezTo>
                    <a:pt x="5513" y="5104"/>
                    <a:pt x="5828" y="4884"/>
                    <a:pt x="6175" y="4852"/>
                  </a:cubicBezTo>
                  <a:lnTo>
                    <a:pt x="6175" y="379"/>
                  </a:lnTo>
                  <a:cubicBezTo>
                    <a:pt x="6175" y="158"/>
                    <a:pt x="6018" y="1"/>
                    <a:pt x="5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88"/>
            <p:cNvSpPr/>
            <p:nvPr/>
          </p:nvSpPr>
          <p:spPr>
            <a:xfrm>
              <a:off x="-6329875" y="4044825"/>
              <a:ext cx="51200" cy="102425"/>
            </a:xfrm>
            <a:custGeom>
              <a:avLst/>
              <a:gdLst/>
              <a:ahLst/>
              <a:cxnLst/>
              <a:rect l="l" t="t" r="r" b="b"/>
              <a:pathLst>
                <a:path w="2048" h="4097" extrusionOk="0">
                  <a:moveTo>
                    <a:pt x="1040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4096"/>
                  </a:lnTo>
                  <a:lnTo>
                    <a:pt x="2048" y="4096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88"/>
            <p:cNvSpPr/>
            <p:nvPr/>
          </p:nvSpPr>
          <p:spPr>
            <a:xfrm>
              <a:off x="-6329875" y="4129900"/>
              <a:ext cx="291425" cy="153600"/>
            </a:xfrm>
            <a:custGeom>
              <a:avLst/>
              <a:gdLst/>
              <a:ahLst/>
              <a:cxnLst/>
              <a:rect l="l" t="t" r="r" b="b"/>
              <a:pathLst>
                <a:path w="11657" h="6144" extrusionOk="0">
                  <a:moveTo>
                    <a:pt x="8948" y="0"/>
                  </a:moveTo>
                  <a:cubicBezTo>
                    <a:pt x="8664" y="0"/>
                    <a:pt x="8506" y="473"/>
                    <a:pt x="8349" y="788"/>
                  </a:cubicBezTo>
                  <a:cubicBezTo>
                    <a:pt x="8191" y="1166"/>
                    <a:pt x="7845" y="1355"/>
                    <a:pt x="7467" y="1355"/>
                  </a:cubicBezTo>
                  <a:lnTo>
                    <a:pt x="0" y="1355"/>
                  </a:lnTo>
                  <a:lnTo>
                    <a:pt x="0" y="5135"/>
                  </a:lnTo>
                  <a:cubicBezTo>
                    <a:pt x="0" y="5671"/>
                    <a:pt x="473" y="6143"/>
                    <a:pt x="1040" y="6143"/>
                  </a:cubicBezTo>
                  <a:lnTo>
                    <a:pt x="10649" y="6143"/>
                  </a:lnTo>
                  <a:cubicBezTo>
                    <a:pt x="11184" y="6143"/>
                    <a:pt x="11657" y="5671"/>
                    <a:pt x="11657" y="5135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4" name="Google Shape;10454;p88"/>
          <p:cNvGrpSpPr/>
          <p:nvPr/>
        </p:nvGrpSpPr>
        <p:grpSpPr>
          <a:xfrm>
            <a:off x="4092004" y="1687530"/>
            <a:ext cx="423079" cy="423043"/>
            <a:chOff x="-4478975" y="3251700"/>
            <a:chExt cx="293825" cy="293800"/>
          </a:xfrm>
        </p:grpSpPr>
        <p:sp>
          <p:nvSpPr>
            <p:cNvPr id="10455" name="Google Shape;10455;p88"/>
            <p:cNvSpPr/>
            <p:nvPr/>
          </p:nvSpPr>
          <p:spPr>
            <a:xfrm>
              <a:off x="-4375000" y="3365100"/>
              <a:ext cx="85075" cy="110900"/>
            </a:xfrm>
            <a:custGeom>
              <a:avLst/>
              <a:gdLst/>
              <a:ahLst/>
              <a:cxnLst/>
              <a:rect l="l" t="t" r="r" b="b"/>
              <a:pathLst>
                <a:path w="3403" h="4436" extrusionOk="0">
                  <a:moveTo>
                    <a:pt x="662" y="1"/>
                  </a:moveTo>
                  <a:cubicBezTo>
                    <a:pt x="221" y="316"/>
                    <a:pt x="0" y="820"/>
                    <a:pt x="0" y="1387"/>
                  </a:cubicBezTo>
                  <a:cubicBezTo>
                    <a:pt x="0" y="2080"/>
                    <a:pt x="473" y="2773"/>
                    <a:pt x="1135" y="2994"/>
                  </a:cubicBezTo>
                  <a:cubicBezTo>
                    <a:pt x="1261" y="3025"/>
                    <a:pt x="1355" y="3183"/>
                    <a:pt x="1355" y="3309"/>
                  </a:cubicBezTo>
                  <a:lnTo>
                    <a:pt x="1355" y="4412"/>
                  </a:lnTo>
                  <a:cubicBezTo>
                    <a:pt x="1576" y="4427"/>
                    <a:pt x="1647" y="4435"/>
                    <a:pt x="1714" y="4435"/>
                  </a:cubicBezTo>
                  <a:cubicBezTo>
                    <a:pt x="1780" y="4435"/>
                    <a:pt x="1843" y="4427"/>
                    <a:pt x="2048" y="4412"/>
                  </a:cubicBezTo>
                  <a:lnTo>
                    <a:pt x="2048" y="3309"/>
                  </a:lnTo>
                  <a:cubicBezTo>
                    <a:pt x="2048" y="3151"/>
                    <a:pt x="2111" y="3025"/>
                    <a:pt x="2269" y="2994"/>
                  </a:cubicBezTo>
                  <a:cubicBezTo>
                    <a:pt x="2962" y="2710"/>
                    <a:pt x="3403" y="2080"/>
                    <a:pt x="3403" y="1387"/>
                  </a:cubicBezTo>
                  <a:cubicBezTo>
                    <a:pt x="3403" y="820"/>
                    <a:pt x="3119" y="316"/>
                    <a:pt x="2741" y="1"/>
                  </a:cubicBezTo>
                  <a:lnTo>
                    <a:pt x="2741" y="1387"/>
                  </a:lnTo>
                  <a:cubicBezTo>
                    <a:pt x="2741" y="1576"/>
                    <a:pt x="2584" y="1734"/>
                    <a:pt x="2395" y="1734"/>
                  </a:cubicBezTo>
                  <a:lnTo>
                    <a:pt x="1009" y="1734"/>
                  </a:lnTo>
                  <a:cubicBezTo>
                    <a:pt x="820" y="1734"/>
                    <a:pt x="662" y="1576"/>
                    <a:pt x="662" y="138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88"/>
            <p:cNvSpPr/>
            <p:nvPr/>
          </p:nvSpPr>
          <p:spPr>
            <a:xfrm>
              <a:off x="-4408875" y="3321800"/>
              <a:ext cx="154400" cy="148875"/>
            </a:xfrm>
            <a:custGeom>
              <a:avLst/>
              <a:gdLst/>
              <a:ahLst/>
              <a:cxnLst/>
              <a:rect l="l" t="t" r="r" b="b"/>
              <a:pathLst>
                <a:path w="6176" h="5955" extrusionOk="0">
                  <a:moveTo>
                    <a:pt x="3057" y="0"/>
                  </a:moveTo>
                  <a:cubicBezTo>
                    <a:pt x="1387" y="0"/>
                    <a:pt x="1" y="1386"/>
                    <a:pt x="1" y="3088"/>
                  </a:cubicBezTo>
                  <a:cubicBezTo>
                    <a:pt x="1" y="4411"/>
                    <a:pt x="851" y="5545"/>
                    <a:pt x="2049" y="5954"/>
                  </a:cubicBezTo>
                  <a:lnTo>
                    <a:pt x="2049" y="5230"/>
                  </a:lnTo>
                  <a:cubicBezTo>
                    <a:pt x="1229" y="4852"/>
                    <a:pt x="662" y="4001"/>
                    <a:pt x="662" y="3088"/>
                  </a:cubicBezTo>
                  <a:cubicBezTo>
                    <a:pt x="662" y="2048"/>
                    <a:pt x="1292" y="1134"/>
                    <a:pt x="2269" y="819"/>
                  </a:cubicBezTo>
                  <a:cubicBezTo>
                    <a:pt x="2307" y="810"/>
                    <a:pt x="2344" y="805"/>
                    <a:pt x="2380" y="805"/>
                  </a:cubicBezTo>
                  <a:cubicBezTo>
                    <a:pt x="2583" y="805"/>
                    <a:pt x="2742" y="947"/>
                    <a:pt x="2742" y="1134"/>
                  </a:cubicBezTo>
                  <a:lnTo>
                    <a:pt x="2742" y="2710"/>
                  </a:lnTo>
                  <a:lnTo>
                    <a:pt x="3435" y="2710"/>
                  </a:lnTo>
                  <a:lnTo>
                    <a:pt x="3435" y="1134"/>
                  </a:lnTo>
                  <a:cubicBezTo>
                    <a:pt x="3435" y="947"/>
                    <a:pt x="3594" y="805"/>
                    <a:pt x="3796" y="805"/>
                  </a:cubicBezTo>
                  <a:cubicBezTo>
                    <a:pt x="3832" y="805"/>
                    <a:pt x="3869" y="810"/>
                    <a:pt x="3907" y="819"/>
                  </a:cubicBezTo>
                  <a:cubicBezTo>
                    <a:pt x="4852" y="1197"/>
                    <a:pt x="5514" y="2079"/>
                    <a:pt x="5514" y="3088"/>
                  </a:cubicBezTo>
                  <a:cubicBezTo>
                    <a:pt x="5514" y="4001"/>
                    <a:pt x="4947" y="4852"/>
                    <a:pt x="4128" y="5230"/>
                  </a:cubicBezTo>
                  <a:lnTo>
                    <a:pt x="4128" y="5954"/>
                  </a:lnTo>
                  <a:cubicBezTo>
                    <a:pt x="5325" y="5513"/>
                    <a:pt x="6176" y="4411"/>
                    <a:pt x="6176" y="3088"/>
                  </a:cubicBezTo>
                  <a:cubicBezTo>
                    <a:pt x="6144" y="1386"/>
                    <a:pt x="4758" y="0"/>
                    <a:pt x="3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88"/>
            <p:cNvSpPr/>
            <p:nvPr/>
          </p:nvSpPr>
          <p:spPr>
            <a:xfrm>
              <a:off x="-4478975" y="3251700"/>
              <a:ext cx="293825" cy="293800"/>
            </a:xfrm>
            <a:custGeom>
              <a:avLst/>
              <a:gdLst/>
              <a:ahLst/>
              <a:cxnLst/>
              <a:rect l="l" t="t" r="r" b="b"/>
              <a:pathLst>
                <a:path w="11753" h="11752" extrusionOk="0">
                  <a:moveTo>
                    <a:pt x="5861" y="2111"/>
                  </a:moveTo>
                  <a:cubicBezTo>
                    <a:pt x="7972" y="2111"/>
                    <a:pt x="9641" y="3781"/>
                    <a:pt x="9641" y="5892"/>
                  </a:cubicBezTo>
                  <a:cubicBezTo>
                    <a:pt x="9610" y="7971"/>
                    <a:pt x="7909" y="9672"/>
                    <a:pt x="5861" y="9672"/>
                  </a:cubicBezTo>
                  <a:cubicBezTo>
                    <a:pt x="3781" y="9672"/>
                    <a:pt x="2080" y="7971"/>
                    <a:pt x="2080" y="5892"/>
                  </a:cubicBezTo>
                  <a:cubicBezTo>
                    <a:pt x="2080" y="3781"/>
                    <a:pt x="3781" y="2111"/>
                    <a:pt x="5861" y="2111"/>
                  </a:cubicBezTo>
                  <a:close/>
                  <a:moveTo>
                    <a:pt x="5168" y="0"/>
                  </a:moveTo>
                  <a:cubicBezTo>
                    <a:pt x="5010" y="0"/>
                    <a:pt x="4884" y="126"/>
                    <a:pt x="4853" y="284"/>
                  </a:cubicBezTo>
                  <a:lnTo>
                    <a:pt x="4695" y="882"/>
                  </a:lnTo>
                  <a:cubicBezTo>
                    <a:pt x="4128" y="1008"/>
                    <a:pt x="3624" y="1229"/>
                    <a:pt x="3120" y="1512"/>
                  </a:cubicBezTo>
                  <a:lnTo>
                    <a:pt x="2616" y="1197"/>
                  </a:lnTo>
                  <a:cubicBezTo>
                    <a:pt x="2557" y="1153"/>
                    <a:pt x="2485" y="1130"/>
                    <a:pt x="2412" y="1130"/>
                  </a:cubicBezTo>
                  <a:cubicBezTo>
                    <a:pt x="2328" y="1130"/>
                    <a:pt x="2242" y="1161"/>
                    <a:pt x="2175" y="1229"/>
                  </a:cubicBezTo>
                  <a:lnTo>
                    <a:pt x="1198" y="2205"/>
                  </a:lnTo>
                  <a:cubicBezTo>
                    <a:pt x="1072" y="2332"/>
                    <a:pt x="1072" y="2489"/>
                    <a:pt x="1135" y="2647"/>
                  </a:cubicBezTo>
                  <a:lnTo>
                    <a:pt x="1450" y="3151"/>
                  </a:lnTo>
                  <a:cubicBezTo>
                    <a:pt x="1135" y="3623"/>
                    <a:pt x="946" y="4190"/>
                    <a:pt x="820" y="4726"/>
                  </a:cubicBezTo>
                  <a:lnTo>
                    <a:pt x="284" y="4883"/>
                  </a:lnTo>
                  <a:cubicBezTo>
                    <a:pt x="127" y="4946"/>
                    <a:pt x="1" y="5041"/>
                    <a:pt x="1" y="5198"/>
                  </a:cubicBezTo>
                  <a:lnTo>
                    <a:pt x="1" y="6585"/>
                  </a:lnTo>
                  <a:cubicBezTo>
                    <a:pt x="1" y="6742"/>
                    <a:pt x="127" y="6868"/>
                    <a:pt x="284" y="6900"/>
                  </a:cubicBezTo>
                  <a:lnTo>
                    <a:pt x="820" y="7057"/>
                  </a:lnTo>
                  <a:cubicBezTo>
                    <a:pt x="946" y="7593"/>
                    <a:pt x="1198" y="8128"/>
                    <a:pt x="1450" y="8632"/>
                  </a:cubicBezTo>
                  <a:lnTo>
                    <a:pt x="1135" y="9137"/>
                  </a:lnTo>
                  <a:cubicBezTo>
                    <a:pt x="1072" y="9263"/>
                    <a:pt x="1072" y="9452"/>
                    <a:pt x="1198" y="9578"/>
                  </a:cubicBezTo>
                  <a:lnTo>
                    <a:pt x="2175" y="10554"/>
                  </a:lnTo>
                  <a:cubicBezTo>
                    <a:pt x="2248" y="10628"/>
                    <a:pt x="2333" y="10659"/>
                    <a:pt x="2422" y="10659"/>
                  </a:cubicBezTo>
                  <a:cubicBezTo>
                    <a:pt x="2485" y="10659"/>
                    <a:pt x="2550" y="10643"/>
                    <a:pt x="2616" y="10617"/>
                  </a:cubicBezTo>
                  <a:lnTo>
                    <a:pt x="3120" y="10302"/>
                  </a:lnTo>
                  <a:cubicBezTo>
                    <a:pt x="3592" y="10617"/>
                    <a:pt x="4128" y="10806"/>
                    <a:pt x="4695" y="10932"/>
                  </a:cubicBezTo>
                  <a:lnTo>
                    <a:pt x="4853" y="11468"/>
                  </a:lnTo>
                  <a:cubicBezTo>
                    <a:pt x="4884" y="11625"/>
                    <a:pt x="5010" y="11751"/>
                    <a:pt x="5168" y="11751"/>
                  </a:cubicBezTo>
                  <a:lnTo>
                    <a:pt x="6554" y="11751"/>
                  </a:lnTo>
                  <a:cubicBezTo>
                    <a:pt x="6711" y="11751"/>
                    <a:pt x="6806" y="11625"/>
                    <a:pt x="6869" y="11468"/>
                  </a:cubicBezTo>
                  <a:lnTo>
                    <a:pt x="7026" y="10932"/>
                  </a:lnTo>
                  <a:cubicBezTo>
                    <a:pt x="7562" y="10806"/>
                    <a:pt x="8066" y="10554"/>
                    <a:pt x="8602" y="10302"/>
                  </a:cubicBezTo>
                  <a:lnTo>
                    <a:pt x="9106" y="10617"/>
                  </a:lnTo>
                  <a:cubicBezTo>
                    <a:pt x="9158" y="10643"/>
                    <a:pt x="9221" y="10659"/>
                    <a:pt x="9286" y="10659"/>
                  </a:cubicBezTo>
                  <a:cubicBezTo>
                    <a:pt x="9378" y="10659"/>
                    <a:pt x="9473" y="10628"/>
                    <a:pt x="9547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5" y="9137"/>
                  </a:cubicBezTo>
                  <a:lnTo>
                    <a:pt x="10240" y="8632"/>
                  </a:lnTo>
                  <a:cubicBezTo>
                    <a:pt x="10555" y="8160"/>
                    <a:pt x="10744" y="7593"/>
                    <a:pt x="10870" y="7057"/>
                  </a:cubicBezTo>
                  <a:lnTo>
                    <a:pt x="11469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8"/>
                  </a:lnTo>
                  <a:cubicBezTo>
                    <a:pt x="11752" y="5041"/>
                    <a:pt x="11626" y="4946"/>
                    <a:pt x="11469" y="4883"/>
                  </a:cubicBezTo>
                  <a:lnTo>
                    <a:pt x="10870" y="4726"/>
                  </a:lnTo>
                  <a:cubicBezTo>
                    <a:pt x="10744" y="4190"/>
                    <a:pt x="10523" y="3686"/>
                    <a:pt x="10240" y="3151"/>
                  </a:cubicBezTo>
                  <a:lnTo>
                    <a:pt x="10555" y="2647"/>
                  </a:lnTo>
                  <a:cubicBezTo>
                    <a:pt x="10649" y="2521"/>
                    <a:pt x="10649" y="2332"/>
                    <a:pt x="10523" y="2205"/>
                  </a:cubicBezTo>
                  <a:lnTo>
                    <a:pt x="9547" y="1229"/>
                  </a:lnTo>
                  <a:cubicBezTo>
                    <a:pt x="9479" y="1161"/>
                    <a:pt x="9403" y="1130"/>
                    <a:pt x="9322" y="1130"/>
                  </a:cubicBezTo>
                  <a:cubicBezTo>
                    <a:pt x="9252" y="1130"/>
                    <a:pt x="9179" y="1153"/>
                    <a:pt x="9106" y="1197"/>
                  </a:cubicBezTo>
                  <a:lnTo>
                    <a:pt x="8602" y="1512"/>
                  </a:lnTo>
                  <a:cubicBezTo>
                    <a:pt x="8129" y="1197"/>
                    <a:pt x="7562" y="1008"/>
                    <a:pt x="7026" y="882"/>
                  </a:cubicBezTo>
                  <a:lnTo>
                    <a:pt x="6869" y="284"/>
                  </a:lnTo>
                  <a:cubicBezTo>
                    <a:pt x="6806" y="126"/>
                    <a:pt x="6711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8" name="Google Shape;10458;p88"/>
          <p:cNvGrpSpPr/>
          <p:nvPr/>
        </p:nvGrpSpPr>
        <p:grpSpPr>
          <a:xfrm>
            <a:off x="4092004" y="2205192"/>
            <a:ext cx="423079" cy="419659"/>
            <a:chOff x="-4475825" y="3612425"/>
            <a:chExt cx="293825" cy="291450"/>
          </a:xfrm>
        </p:grpSpPr>
        <p:sp>
          <p:nvSpPr>
            <p:cNvPr id="10459" name="Google Shape;10459;p88"/>
            <p:cNvSpPr/>
            <p:nvPr/>
          </p:nvSpPr>
          <p:spPr>
            <a:xfrm>
              <a:off x="-4349800" y="3664400"/>
              <a:ext cx="34675" cy="33100"/>
            </a:xfrm>
            <a:custGeom>
              <a:avLst/>
              <a:gdLst/>
              <a:ahLst/>
              <a:cxnLst/>
              <a:rect l="l" t="t" r="r" b="b"/>
              <a:pathLst>
                <a:path w="1387" h="1324" extrusionOk="0">
                  <a:moveTo>
                    <a:pt x="694" y="1"/>
                  </a:moveTo>
                  <a:cubicBezTo>
                    <a:pt x="347" y="1"/>
                    <a:pt x="32" y="316"/>
                    <a:pt x="32" y="662"/>
                  </a:cubicBezTo>
                  <a:cubicBezTo>
                    <a:pt x="1" y="1040"/>
                    <a:pt x="316" y="1324"/>
                    <a:pt x="694" y="1324"/>
                  </a:cubicBezTo>
                  <a:cubicBezTo>
                    <a:pt x="1103" y="1324"/>
                    <a:pt x="1387" y="1009"/>
                    <a:pt x="1387" y="662"/>
                  </a:cubicBezTo>
                  <a:cubicBezTo>
                    <a:pt x="1387" y="284"/>
                    <a:pt x="1072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88"/>
            <p:cNvSpPr/>
            <p:nvPr/>
          </p:nvSpPr>
          <p:spPr>
            <a:xfrm>
              <a:off x="-4366325" y="3714800"/>
              <a:ext cx="68525" cy="34700"/>
            </a:xfrm>
            <a:custGeom>
              <a:avLst/>
              <a:gdLst/>
              <a:ahLst/>
              <a:cxnLst/>
              <a:rect l="l" t="t" r="r" b="b"/>
              <a:pathLst>
                <a:path w="2741" h="1388" extrusionOk="0">
                  <a:moveTo>
                    <a:pt x="1008" y="1"/>
                  </a:moveTo>
                  <a:cubicBezTo>
                    <a:pt x="473" y="1"/>
                    <a:pt x="0" y="474"/>
                    <a:pt x="0" y="1009"/>
                  </a:cubicBezTo>
                  <a:lnTo>
                    <a:pt x="0" y="1387"/>
                  </a:lnTo>
                  <a:lnTo>
                    <a:pt x="2741" y="1387"/>
                  </a:lnTo>
                  <a:lnTo>
                    <a:pt x="2741" y="1009"/>
                  </a:lnTo>
                  <a:cubicBezTo>
                    <a:pt x="2741" y="474"/>
                    <a:pt x="226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88"/>
            <p:cNvSpPr/>
            <p:nvPr/>
          </p:nvSpPr>
          <p:spPr>
            <a:xfrm>
              <a:off x="-4475825" y="3612425"/>
              <a:ext cx="293825" cy="291450"/>
            </a:xfrm>
            <a:custGeom>
              <a:avLst/>
              <a:gdLst/>
              <a:ahLst/>
              <a:cxnLst/>
              <a:rect l="l" t="t" r="r" b="b"/>
              <a:pathLst>
                <a:path w="11753" h="11658" extrusionOk="0">
                  <a:moveTo>
                    <a:pt x="5703" y="1324"/>
                  </a:moveTo>
                  <a:cubicBezTo>
                    <a:pt x="6459" y="1324"/>
                    <a:pt x="7089" y="1954"/>
                    <a:pt x="7089" y="2710"/>
                  </a:cubicBezTo>
                  <a:cubicBezTo>
                    <a:pt x="7089" y="3025"/>
                    <a:pt x="6963" y="3340"/>
                    <a:pt x="6774" y="3592"/>
                  </a:cubicBezTo>
                  <a:cubicBezTo>
                    <a:pt x="7373" y="3844"/>
                    <a:pt x="7751" y="4443"/>
                    <a:pt x="7751" y="5104"/>
                  </a:cubicBezTo>
                  <a:lnTo>
                    <a:pt x="7751" y="5766"/>
                  </a:lnTo>
                  <a:lnTo>
                    <a:pt x="7783" y="5766"/>
                  </a:lnTo>
                  <a:cubicBezTo>
                    <a:pt x="7783" y="5986"/>
                    <a:pt x="7625" y="6144"/>
                    <a:pt x="7436" y="6144"/>
                  </a:cubicBezTo>
                  <a:lnTo>
                    <a:pt x="4002" y="6144"/>
                  </a:lnTo>
                  <a:cubicBezTo>
                    <a:pt x="3813" y="6144"/>
                    <a:pt x="3655" y="5986"/>
                    <a:pt x="3655" y="5766"/>
                  </a:cubicBezTo>
                  <a:lnTo>
                    <a:pt x="3655" y="5104"/>
                  </a:lnTo>
                  <a:cubicBezTo>
                    <a:pt x="3655" y="4443"/>
                    <a:pt x="4065" y="3844"/>
                    <a:pt x="4664" y="3592"/>
                  </a:cubicBezTo>
                  <a:cubicBezTo>
                    <a:pt x="4443" y="3340"/>
                    <a:pt x="4348" y="3056"/>
                    <a:pt x="4348" y="2710"/>
                  </a:cubicBezTo>
                  <a:cubicBezTo>
                    <a:pt x="4348" y="1954"/>
                    <a:pt x="4979" y="1324"/>
                    <a:pt x="5703" y="1324"/>
                  </a:cubicBezTo>
                  <a:close/>
                  <a:moveTo>
                    <a:pt x="5798" y="0"/>
                  </a:moveTo>
                  <a:cubicBezTo>
                    <a:pt x="3561" y="0"/>
                    <a:pt x="1702" y="1859"/>
                    <a:pt x="1702" y="4096"/>
                  </a:cubicBezTo>
                  <a:cubicBezTo>
                    <a:pt x="1702" y="5041"/>
                    <a:pt x="2017" y="5955"/>
                    <a:pt x="2553" y="6616"/>
                  </a:cubicBezTo>
                  <a:lnTo>
                    <a:pt x="1702" y="7120"/>
                  </a:lnTo>
                  <a:cubicBezTo>
                    <a:pt x="1513" y="6963"/>
                    <a:pt x="1293" y="6900"/>
                    <a:pt x="1040" y="6900"/>
                  </a:cubicBezTo>
                  <a:cubicBezTo>
                    <a:pt x="473" y="6900"/>
                    <a:pt x="1" y="7341"/>
                    <a:pt x="1" y="7908"/>
                  </a:cubicBezTo>
                  <a:cubicBezTo>
                    <a:pt x="1" y="8475"/>
                    <a:pt x="473" y="8948"/>
                    <a:pt x="1040" y="8948"/>
                  </a:cubicBezTo>
                  <a:cubicBezTo>
                    <a:pt x="1576" y="8948"/>
                    <a:pt x="2049" y="8475"/>
                    <a:pt x="2049" y="7908"/>
                  </a:cubicBezTo>
                  <a:lnTo>
                    <a:pt x="2049" y="7719"/>
                  </a:lnTo>
                  <a:lnTo>
                    <a:pt x="3025" y="7120"/>
                  </a:lnTo>
                  <a:cubicBezTo>
                    <a:pt x="3309" y="7372"/>
                    <a:pt x="3592" y="7593"/>
                    <a:pt x="3939" y="7751"/>
                  </a:cubicBezTo>
                  <a:lnTo>
                    <a:pt x="3277" y="8948"/>
                  </a:lnTo>
                  <a:lnTo>
                    <a:pt x="3088" y="8948"/>
                  </a:lnTo>
                  <a:cubicBezTo>
                    <a:pt x="2521" y="8948"/>
                    <a:pt x="2049" y="9420"/>
                    <a:pt x="2049" y="9956"/>
                  </a:cubicBezTo>
                  <a:cubicBezTo>
                    <a:pt x="2049" y="10523"/>
                    <a:pt x="2521" y="10996"/>
                    <a:pt x="3088" y="10996"/>
                  </a:cubicBezTo>
                  <a:cubicBezTo>
                    <a:pt x="3624" y="10996"/>
                    <a:pt x="4096" y="10523"/>
                    <a:pt x="4096" y="9956"/>
                  </a:cubicBezTo>
                  <a:cubicBezTo>
                    <a:pt x="4096" y="9735"/>
                    <a:pt x="4033" y="9483"/>
                    <a:pt x="3876" y="9294"/>
                  </a:cubicBezTo>
                  <a:lnTo>
                    <a:pt x="4569" y="8034"/>
                  </a:lnTo>
                  <a:cubicBezTo>
                    <a:pt x="4853" y="8097"/>
                    <a:pt x="5168" y="8192"/>
                    <a:pt x="5483" y="8223"/>
                  </a:cubicBezTo>
                  <a:lnTo>
                    <a:pt x="5483" y="9672"/>
                  </a:lnTo>
                  <a:cubicBezTo>
                    <a:pt x="5073" y="9830"/>
                    <a:pt x="4821" y="10208"/>
                    <a:pt x="4821" y="10617"/>
                  </a:cubicBezTo>
                  <a:cubicBezTo>
                    <a:pt x="4821" y="11185"/>
                    <a:pt x="5294" y="11657"/>
                    <a:pt x="5829" y="11657"/>
                  </a:cubicBezTo>
                  <a:cubicBezTo>
                    <a:pt x="6396" y="11657"/>
                    <a:pt x="6869" y="11185"/>
                    <a:pt x="6869" y="10617"/>
                  </a:cubicBezTo>
                  <a:cubicBezTo>
                    <a:pt x="6869" y="10208"/>
                    <a:pt x="6585" y="9798"/>
                    <a:pt x="6176" y="9672"/>
                  </a:cubicBezTo>
                  <a:lnTo>
                    <a:pt x="6176" y="8223"/>
                  </a:lnTo>
                  <a:cubicBezTo>
                    <a:pt x="6491" y="8192"/>
                    <a:pt x="6806" y="8160"/>
                    <a:pt x="7089" y="8034"/>
                  </a:cubicBezTo>
                  <a:lnTo>
                    <a:pt x="7814" y="9294"/>
                  </a:lnTo>
                  <a:cubicBezTo>
                    <a:pt x="7657" y="9483"/>
                    <a:pt x="7562" y="9672"/>
                    <a:pt x="7562" y="9956"/>
                  </a:cubicBezTo>
                  <a:cubicBezTo>
                    <a:pt x="7562" y="10523"/>
                    <a:pt x="8035" y="10996"/>
                    <a:pt x="8602" y="10996"/>
                  </a:cubicBezTo>
                  <a:cubicBezTo>
                    <a:pt x="9137" y="10996"/>
                    <a:pt x="9610" y="10523"/>
                    <a:pt x="9610" y="9956"/>
                  </a:cubicBezTo>
                  <a:cubicBezTo>
                    <a:pt x="9610" y="9420"/>
                    <a:pt x="9137" y="8948"/>
                    <a:pt x="8602" y="8948"/>
                  </a:cubicBezTo>
                  <a:lnTo>
                    <a:pt x="8381" y="8948"/>
                  </a:lnTo>
                  <a:lnTo>
                    <a:pt x="7720" y="7751"/>
                  </a:lnTo>
                  <a:cubicBezTo>
                    <a:pt x="8035" y="7593"/>
                    <a:pt x="8350" y="7372"/>
                    <a:pt x="8633" y="7120"/>
                  </a:cubicBezTo>
                  <a:lnTo>
                    <a:pt x="9704" y="7719"/>
                  </a:lnTo>
                  <a:lnTo>
                    <a:pt x="9704" y="7908"/>
                  </a:lnTo>
                  <a:cubicBezTo>
                    <a:pt x="9704" y="8475"/>
                    <a:pt x="10177" y="8948"/>
                    <a:pt x="10713" y="8948"/>
                  </a:cubicBezTo>
                  <a:cubicBezTo>
                    <a:pt x="11280" y="8948"/>
                    <a:pt x="11752" y="8475"/>
                    <a:pt x="11752" y="7908"/>
                  </a:cubicBezTo>
                  <a:cubicBezTo>
                    <a:pt x="11626" y="7309"/>
                    <a:pt x="11154" y="6900"/>
                    <a:pt x="10586" y="6900"/>
                  </a:cubicBezTo>
                  <a:cubicBezTo>
                    <a:pt x="10366" y="6900"/>
                    <a:pt x="10114" y="6963"/>
                    <a:pt x="9925" y="7120"/>
                  </a:cubicBezTo>
                  <a:lnTo>
                    <a:pt x="9011" y="6616"/>
                  </a:lnTo>
                  <a:cubicBezTo>
                    <a:pt x="9515" y="5892"/>
                    <a:pt x="9893" y="4978"/>
                    <a:pt x="9893" y="4096"/>
                  </a:cubicBezTo>
                  <a:cubicBezTo>
                    <a:pt x="9893" y="1796"/>
                    <a:pt x="8035" y="0"/>
                    <a:pt x="57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2" name="Google Shape;10462;p88"/>
          <p:cNvGrpSpPr/>
          <p:nvPr/>
        </p:nvGrpSpPr>
        <p:grpSpPr>
          <a:xfrm>
            <a:off x="4101077" y="2756844"/>
            <a:ext cx="428730" cy="419623"/>
            <a:chOff x="-4480550" y="3970800"/>
            <a:chExt cx="297750" cy="291425"/>
          </a:xfrm>
        </p:grpSpPr>
        <p:sp>
          <p:nvSpPr>
            <p:cNvPr id="10463" name="Google Shape;10463;p88"/>
            <p:cNvSpPr/>
            <p:nvPr/>
          </p:nvSpPr>
          <p:spPr>
            <a:xfrm>
              <a:off x="-4426200" y="4058225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2773"/>
                  </a:lnTo>
                  <a:lnTo>
                    <a:pt x="2048" y="2773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88"/>
            <p:cNvSpPr/>
            <p:nvPr/>
          </p:nvSpPr>
          <p:spPr>
            <a:xfrm>
              <a:off x="-4480550" y="3970800"/>
              <a:ext cx="297750" cy="291425"/>
            </a:xfrm>
            <a:custGeom>
              <a:avLst/>
              <a:gdLst/>
              <a:ahLst/>
              <a:cxnLst/>
              <a:rect l="l" t="t" r="r" b="b"/>
              <a:pathLst>
                <a:path w="11910" h="11657" extrusionOk="0">
                  <a:moveTo>
                    <a:pt x="10082" y="2804"/>
                  </a:moveTo>
                  <a:cubicBezTo>
                    <a:pt x="10492" y="2804"/>
                    <a:pt x="10555" y="3466"/>
                    <a:pt x="10082" y="3466"/>
                  </a:cubicBezTo>
                  <a:lnTo>
                    <a:pt x="5924" y="3466"/>
                  </a:lnTo>
                  <a:cubicBezTo>
                    <a:pt x="5913" y="3466"/>
                    <a:pt x="5903" y="3467"/>
                    <a:pt x="5893" y="3467"/>
                  </a:cubicBezTo>
                  <a:cubicBezTo>
                    <a:pt x="5451" y="3467"/>
                    <a:pt x="5462" y="2804"/>
                    <a:pt x="5924" y="2804"/>
                  </a:cubicBezTo>
                  <a:close/>
                  <a:moveTo>
                    <a:pt x="10082" y="4159"/>
                  </a:moveTo>
                  <a:cubicBezTo>
                    <a:pt x="10492" y="4159"/>
                    <a:pt x="10555" y="4852"/>
                    <a:pt x="10082" y="4852"/>
                  </a:cubicBezTo>
                  <a:lnTo>
                    <a:pt x="5924" y="4852"/>
                  </a:lnTo>
                  <a:cubicBezTo>
                    <a:pt x="5451" y="4852"/>
                    <a:pt x="5451" y="4159"/>
                    <a:pt x="5924" y="4159"/>
                  </a:cubicBezTo>
                  <a:close/>
                  <a:moveTo>
                    <a:pt x="6807" y="5481"/>
                  </a:moveTo>
                  <a:cubicBezTo>
                    <a:pt x="7492" y="5481"/>
                    <a:pt x="8531" y="5513"/>
                    <a:pt x="10082" y="5513"/>
                  </a:cubicBezTo>
                  <a:cubicBezTo>
                    <a:pt x="10492" y="5513"/>
                    <a:pt x="10555" y="6175"/>
                    <a:pt x="10082" y="6175"/>
                  </a:cubicBezTo>
                  <a:lnTo>
                    <a:pt x="5924" y="6175"/>
                  </a:lnTo>
                  <a:lnTo>
                    <a:pt x="5924" y="6206"/>
                  </a:lnTo>
                  <a:cubicBezTo>
                    <a:pt x="5735" y="6206"/>
                    <a:pt x="5577" y="6049"/>
                    <a:pt x="5577" y="5860"/>
                  </a:cubicBezTo>
                  <a:cubicBezTo>
                    <a:pt x="5577" y="5546"/>
                    <a:pt x="5837" y="5481"/>
                    <a:pt x="6807" y="5481"/>
                  </a:cubicBezTo>
                  <a:close/>
                  <a:moveTo>
                    <a:pt x="4569" y="2804"/>
                  </a:moveTo>
                  <a:cubicBezTo>
                    <a:pt x="4758" y="2804"/>
                    <a:pt x="4916" y="2961"/>
                    <a:pt x="4916" y="3151"/>
                  </a:cubicBezTo>
                  <a:lnTo>
                    <a:pt x="4916" y="6585"/>
                  </a:lnTo>
                  <a:cubicBezTo>
                    <a:pt x="4916" y="6774"/>
                    <a:pt x="4758" y="6931"/>
                    <a:pt x="4569" y="6931"/>
                  </a:cubicBezTo>
                  <a:lnTo>
                    <a:pt x="1797" y="6931"/>
                  </a:lnTo>
                  <a:cubicBezTo>
                    <a:pt x="1608" y="6931"/>
                    <a:pt x="1450" y="6774"/>
                    <a:pt x="1450" y="6585"/>
                  </a:cubicBezTo>
                  <a:lnTo>
                    <a:pt x="1450" y="3151"/>
                  </a:lnTo>
                  <a:cubicBezTo>
                    <a:pt x="1450" y="2961"/>
                    <a:pt x="1608" y="2804"/>
                    <a:pt x="1797" y="2804"/>
                  </a:cubicBezTo>
                  <a:close/>
                  <a:moveTo>
                    <a:pt x="4916" y="8317"/>
                  </a:moveTo>
                  <a:lnTo>
                    <a:pt x="4916" y="8979"/>
                  </a:lnTo>
                  <a:lnTo>
                    <a:pt x="3529" y="8979"/>
                  </a:lnTo>
                  <a:lnTo>
                    <a:pt x="3529" y="8317"/>
                  </a:lnTo>
                  <a:close/>
                  <a:moveTo>
                    <a:pt x="8381" y="8317"/>
                  </a:moveTo>
                  <a:lnTo>
                    <a:pt x="8381" y="8979"/>
                  </a:lnTo>
                  <a:lnTo>
                    <a:pt x="6963" y="8979"/>
                  </a:lnTo>
                  <a:lnTo>
                    <a:pt x="6963" y="8317"/>
                  </a:lnTo>
                  <a:close/>
                  <a:moveTo>
                    <a:pt x="1828" y="0"/>
                  </a:moveTo>
                  <a:cubicBezTo>
                    <a:pt x="1419" y="0"/>
                    <a:pt x="1355" y="662"/>
                    <a:pt x="1828" y="662"/>
                  </a:cubicBezTo>
                  <a:lnTo>
                    <a:pt x="2206" y="662"/>
                  </a:lnTo>
                  <a:lnTo>
                    <a:pt x="2206" y="1418"/>
                  </a:lnTo>
                  <a:lnTo>
                    <a:pt x="1166" y="1418"/>
                  </a:lnTo>
                  <a:cubicBezTo>
                    <a:pt x="631" y="1418"/>
                    <a:pt x="158" y="1890"/>
                    <a:pt x="158" y="2426"/>
                  </a:cubicBezTo>
                  <a:lnTo>
                    <a:pt x="158" y="7246"/>
                  </a:lnTo>
                  <a:cubicBezTo>
                    <a:pt x="158" y="7782"/>
                    <a:pt x="631" y="8254"/>
                    <a:pt x="1166" y="8254"/>
                  </a:cubicBezTo>
                  <a:lnTo>
                    <a:pt x="2868" y="8254"/>
                  </a:lnTo>
                  <a:lnTo>
                    <a:pt x="2868" y="8947"/>
                  </a:lnTo>
                  <a:lnTo>
                    <a:pt x="1828" y="8947"/>
                  </a:lnTo>
                  <a:cubicBezTo>
                    <a:pt x="1419" y="8947"/>
                    <a:pt x="1355" y="9609"/>
                    <a:pt x="1828" y="9609"/>
                  </a:cubicBezTo>
                  <a:lnTo>
                    <a:pt x="4916" y="9609"/>
                  </a:lnTo>
                  <a:lnTo>
                    <a:pt x="4916" y="10995"/>
                  </a:lnTo>
                  <a:lnTo>
                    <a:pt x="473" y="10995"/>
                  </a:lnTo>
                  <a:cubicBezTo>
                    <a:pt x="32" y="10995"/>
                    <a:pt x="1" y="11657"/>
                    <a:pt x="473" y="11657"/>
                  </a:cubicBezTo>
                  <a:lnTo>
                    <a:pt x="11437" y="11657"/>
                  </a:lnTo>
                  <a:cubicBezTo>
                    <a:pt x="11878" y="11657"/>
                    <a:pt x="11910" y="10995"/>
                    <a:pt x="11437" y="10995"/>
                  </a:cubicBezTo>
                  <a:lnTo>
                    <a:pt x="6963" y="10995"/>
                  </a:lnTo>
                  <a:lnTo>
                    <a:pt x="6963" y="9609"/>
                  </a:lnTo>
                  <a:lnTo>
                    <a:pt x="10082" y="9609"/>
                  </a:lnTo>
                  <a:cubicBezTo>
                    <a:pt x="10492" y="9609"/>
                    <a:pt x="10555" y="8947"/>
                    <a:pt x="10082" y="8947"/>
                  </a:cubicBezTo>
                  <a:lnTo>
                    <a:pt x="9043" y="8947"/>
                  </a:lnTo>
                  <a:lnTo>
                    <a:pt x="9043" y="8254"/>
                  </a:lnTo>
                  <a:lnTo>
                    <a:pt x="10775" y="8254"/>
                  </a:lnTo>
                  <a:cubicBezTo>
                    <a:pt x="11343" y="8254"/>
                    <a:pt x="11815" y="7782"/>
                    <a:pt x="11815" y="7246"/>
                  </a:cubicBezTo>
                  <a:lnTo>
                    <a:pt x="11815" y="2426"/>
                  </a:lnTo>
                  <a:cubicBezTo>
                    <a:pt x="11815" y="1890"/>
                    <a:pt x="11343" y="1418"/>
                    <a:pt x="10775" y="1418"/>
                  </a:cubicBezTo>
                  <a:lnTo>
                    <a:pt x="9767" y="1418"/>
                  </a:lnTo>
                  <a:lnTo>
                    <a:pt x="9767" y="662"/>
                  </a:lnTo>
                  <a:lnTo>
                    <a:pt x="10114" y="662"/>
                  </a:lnTo>
                  <a:cubicBezTo>
                    <a:pt x="10555" y="662"/>
                    <a:pt x="10586" y="0"/>
                    <a:pt x="10114" y="0"/>
                  </a:cubicBezTo>
                  <a:lnTo>
                    <a:pt x="8728" y="0"/>
                  </a:lnTo>
                  <a:cubicBezTo>
                    <a:pt x="8287" y="0"/>
                    <a:pt x="8255" y="662"/>
                    <a:pt x="8728" y="662"/>
                  </a:cubicBezTo>
                  <a:lnTo>
                    <a:pt x="9074" y="662"/>
                  </a:lnTo>
                  <a:lnTo>
                    <a:pt x="9074" y="1418"/>
                  </a:lnTo>
                  <a:lnTo>
                    <a:pt x="6302" y="1418"/>
                  </a:lnTo>
                  <a:lnTo>
                    <a:pt x="6302" y="662"/>
                  </a:lnTo>
                  <a:lnTo>
                    <a:pt x="6648" y="662"/>
                  </a:lnTo>
                  <a:cubicBezTo>
                    <a:pt x="7089" y="662"/>
                    <a:pt x="7121" y="0"/>
                    <a:pt x="6648" y="0"/>
                  </a:cubicBezTo>
                  <a:lnTo>
                    <a:pt x="5262" y="0"/>
                  </a:lnTo>
                  <a:cubicBezTo>
                    <a:pt x="4821" y="0"/>
                    <a:pt x="4790" y="662"/>
                    <a:pt x="5262" y="662"/>
                  </a:cubicBezTo>
                  <a:lnTo>
                    <a:pt x="5609" y="662"/>
                  </a:lnTo>
                  <a:lnTo>
                    <a:pt x="5609" y="1418"/>
                  </a:lnTo>
                  <a:lnTo>
                    <a:pt x="2868" y="1418"/>
                  </a:lnTo>
                  <a:lnTo>
                    <a:pt x="2868" y="662"/>
                  </a:lnTo>
                  <a:lnTo>
                    <a:pt x="3214" y="662"/>
                  </a:lnTo>
                  <a:cubicBezTo>
                    <a:pt x="3655" y="662"/>
                    <a:pt x="3687" y="0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5" name="Google Shape;10465;p88"/>
          <p:cNvGrpSpPr/>
          <p:nvPr/>
        </p:nvGrpSpPr>
        <p:grpSpPr>
          <a:xfrm>
            <a:off x="6804910" y="1689221"/>
            <a:ext cx="415123" cy="419659"/>
            <a:chOff x="-2668225" y="3239075"/>
            <a:chExt cx="288300" cy="291450"/>
          </a:xfrm>
        </p:grpSpPr>
        <p:sp>
          <p:nvSpPr>
            <p:cNvPr id="10466" name="Google Shape;10466;p88"/>
            <p:cNvSpPr/>
            <p:nvPr/>
          </p:nvSpPr>
          <p:spPr>
            <a:xfrm>
              <a:off x="-2592600" y="3239075"/>
              <a:ext cx="137850" cy="51225"/>
            </a:xfrm>
            <a:custGeom>
              <a:avLst/>
              <a:gdLst/>
              <a:ahLst/>
              <a:cxnLst/>
              <a:rect l="l" t="t" r="r" b="b"/>
              <a:pathLst>
                <a:path w="5514" h="2049" extrusionOk="0">
                  <a:moveTo>
                    <a:pt x="1355" y="1"/>
                  </a:moveTo>
                  <a:cubicBezTo>
                    <a:pt x="0" y="1"/>
                    <a:pt x="11" y="2049"/>
                    <a:pt x="1386" y="2049"/>
                  </a:cubicBezTo>
                  <a:lnTo>
                    <a:pt x="4127" y="2049"/>
                  </a:lnTo>
                  <a:cubicBezTo>
                    <a:pt x="5482" y="2049"/>
                    <a:pt x="5514" y="1"/>
                    <a:pt x="4127" y="1"/>
                  </a:cubicBezTo>
                  <a:lnTo>
                    <a:pt x="1386" y="1"/>
                  </a:lnTo>
                  <a:cubicBezTo>
                    <a:pt x="1376" y="1"/>
                    <a:pt x="1366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88"/>
            <p:cNvSpPr/>
            <p:nvPr/>
          </p:nvSpPr>
          <p:spPr>
            <a:xfrm>
              <a:off x="-2587875" y="3307875"/>
              <a:ext cx="129200" cy="69850"/>
            </a:xfrm>
            <a:custGeom>
              <a:avLst/>
              <a:gdLst/>
              <a:ahLst/>
              <a:cxnLst/>
              <a:rect l="l" t="t" r="r" b="b"/>
              <a:pathLst>
                <a:path w="5168" h="2794" extrusionOk="0">
                  <a:moveTo>
                    <a:pt x="1235" y="1"/>
                  </a:moveTo>
                  <a:cubicBezTo>
                    <a:pt x="1002" y="1"/>
                    <a:pt x="977" y="13"/>
                    <a:pt x="882" y="53"/>
                  </a:cubicBezTo>
                  <a:lnTo>
                    <a:pt x="882" y="1502"/>
                  </a:lnTo>
                  <a:cubicBezTo>
                    <a:pt x="788" y="1628"/>
                    <a:pt x="599" y="1943"/>
                    <a:pt x="0" y="2794"/>
                  </a:cubicBezTo>
                  <a:lnTo>
                    <a:pt x="5167" y="2794"/>
                  </a:lnTo>
                  <a:cubicBezTo>
                    <a:pt x="4568" y="1912"/>
                    <a:pt x="4379" y="1597"/>
                    <a:pt x="4316" y="1471"/>
                  </a:cubicBezTo>
                  <a:lnTo>
                    <a:pt x="4316" y="22"/>
                  </a:lnTo>
                  <a:lnTo>
                    <a:pt x="3938" y="22"/>
                  </a:lnTo>
                  <a:cubicBezTo>
                    <a:pt x="2228" y="22"/>
                    <a:pt x="1547" y="1"/>
                    <a:pt x="1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88"/>
            <p:cNvSpPr/>
            <p:nvPr/>
          </p:nvSpPr>
          <p:spPr>
            <a:xfrm>
              <a:off x="-2566625" y="3427325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09"/>
                    <a:pt x="316" y="1324"/>
                    <a:pt x="662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316"/>
                    <a:pt x="104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88"/>
            <p:cNvSpPr/>
            <p:nvPr/>
          </p:nvSpPr>
          <p:spPr>
            <a:xfrm>
              <a:off x="-2481550" y="34612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8"/>
                  </a:cubicBezTo>
                  <a:cubicBezTo>
                    <a:pt x="725" y="158"/>
                    <a:pt x="536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88"/>
            <p:cNvSpPr/>
            <p:nvPr/>
          </p:nvSpPr>
          <p:spPr>
            <a:xfrm>
              <a:off x="-2668225" y="3393475"/>
              <a:ext cx="288300" cy="137050"/>
            </a:xfrm>
            <a:custGeom>
              <a:avLst/>
              <a:gdLst/>
              <a:ahLst/>
              <a:cxnLst/>
              <a:rect l="l" t="t" r="r" b="b"/>
              <a:pathLst>
                <a:path w="11532" h="5482" extrusionOk="0">
                  <a:moveTo>
                    <a:pt x="4726" y="630"/>
                  </a:moveTo>
                  <a:cubicBezTo>
                    <a:pt x="5483" y="630"/>
                    <a:pt x="6113" y="1260"/>
                    <a:pt x="6113" y="2016"/>
                  </a:cubicBezTo>
                  <a:cubicBezTo>
                    <a:pt x="6113" y="2804"/>
                    <a:pt x="5514" y="3403"/>
                    <a:pt x="4726" y="3403"/>
                  </a:cubicBezTo>
                  <a:cubicBezTo>
                    <a:pt x="3970" y="3403"/>
                    <a:pt x="3340" y="2772"/>
                    <a:pt x="3340" y="2016"/>
                  </a:cubicBezTo>
                  <a:cubicBezTo>
                    <a:pt x="3340" y="1260"/>
                    <a:pt x="3970" y="630"/>
                    <a:pt x="4726" y="630"/>
                  </a:cubicBezTo>
                  <a:close/>
                  <a:moveTo>
                    <a:pt x="7845" y="2048"/>
                  </a:moveTo>
                  <a:cubicBezTo>
                    <a:pt x="8381" y="2048"/>
                    <a:pt x="8854" y="2520"/>
                    <a:pt x="8854" y="3087"/>
                  </a:cubicBezTo>
                  <a:cubicBezTo>
                    <a:pt x="8854" y="3623"/>
                    <a:pt x="8381" y="4096"/>
                    <a:pt x="7845" y="4096"/>
                  </a:cubicBezTo>
                  <a:cubicBezTo>
                    <a:pt x="7278" y="4096"/>
                    <a:pt x="6806" y="3623"/>
                    <a:pt x="6806" y="3087"/>
                  </a:cubicBezTo>
                  <a:cubicBezTo>
                    <a:pt x="6806" y="2520"/>
                    <a:pt x="7278" y="2048"/>
                    <a:pt x="7845" y="2048"/>
                  </a:cubicBezTo>
                  <a:close/>
                  <a:moveTo>
                    <a:pt x="2710" y="0"/>
                  </a:moveTo>
                  <a:cubicBezTo>
                    <a:pt x="2238" y="693"/>
                    <a:pt x="1607" y="1575"/>
                    <a:pt x="788" y="2804"/>
                  </a:cubicBezTo>
                  <a:cubicBezTo>
                    <a:pt x="1" y="3938"/>
                    <a:pt x="820" y="5482"/>
                    <a:pt x="2206" y="5482"/>
                  </a:cubicBezTo>
                  <a:lnTo>
                    <a:pt x="9295" y="5482"/>
                  </a:lnTo>
                  <a:cubicBezTo>
                    <a:pt x="10712" y="5482"/>
                    <a:pt x="11532" y="3938"/>
                    <a:pt x="10744" y="2804"/>
                  </a:cubicBezTo>
                  <a:cubicBezTo>
                    <a:pt x="9925" y="1575"/>
                    <a:pt x="9295" y="693"/>
                    <a:pt x="8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1" name="Google Shape;10471;p88"/>
          <p:cNvGrpSpPr/>
          <p:nvPr/>
        </p:nvGrpSpPr>
        <p:grpSpPr>
          <a:xfrm>
            <a:off x="6802066" y="2205191"/>
            <a:ext cx="420811" cy="419659"/>
            <a:chOff x="-2671375" y="3597450"/>
            <a:chExt cx="292250" cy="291450"/>
          </a:xfrm>
        </p:grpSpPr>
        <p:sp>
          <p:nvSpPr>
            <p:cNvPr id="10472" name="Google Shape;10472;p88"/>
            <p:cNvSpPr/>
            <p:nvPr/>
          </p:nvSpPr>
          <p:spPr>
            <a:xfrm>
              <a:off x="-2654050" y="3597450"/>
              <a:ext cx="260725" cy="51225"/>
            </a:xfrm>
            <a:custGeom>
              <a:avLst/>
              <a:gdLst/>
              <a:ahLst/>
              <a:cxnLst/>
              <a:rect l="l" t="t" r="r" b="b"/>
              <a:pathLst>
                <a:path w="10429" h="2049" extrusionOk="0">
                  <a:moveTo>
                    <a:pt x="1513" y="1"/>
                  </a:moveTo>
                  <a:cubicBezTo>
                    <a:pt x="1072" y="1"/>
                    <a:pt x="725" y="253"/>
                    <a:pt x="568" y="631"/>
                  </a:cubicBezTo>
                  <a:lnTo>
                    <a:pt x="1" y="2049"/>
                  </a:lnTo>
                  <a:lnTo>
                    <a:pt x="10429" y="2049"/>
                  </a:lnTo>
                  <a:lnTo>
                    <a:pt x="9830" y="631"/>
                  </a:lnTo>
                  <a:cubicBezTo>
                    <a:pt x="9673" y="253"/>
                    <a:pt x="9263" y="1"/>
                    <a:pt x="8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88"/>
            <p:cNvSpPr/>
            <p:nvPr/>
          </p:nvSpPr>
          <p:spPr>
            <a:xfrm>
              <a:off x="-2671375" y="3667550"/>
              <a:ext cx="292250" cy="221350"/>
            </a:xfrm>
            <a:custGeom>
              <a:avLst/>
              <a:gdLst/>
              <a:ahLst/>
              <a:cxnLst/>
              <a:rect l="l" t="t" r="r" b="b"/>
              <a:pathLst>
                <a:path w="11690" h="8854" extrusionOk="0">
                  <a:moveTo>
                    <a:pt x="1733" y="1324"/>
                  </a:moveTo>
                  <a:cubicBezTo>
                    <a:pt x="1922" y="1324"/>
                    <a:pt x="2080" y="1481"/>
                    <a:pt x="2080" y="1702"/>
                  </a:cubicBezTo>
                  <a:cubicBezTo>
                    <a:pt x="2080" y="1891"/>
                    <a:pt x="1922" y="2049"/>
                    <a:pt x="1733" y="2049"/>
                  </a:cubicBezTo>
                  <a:cubicBezTo>
                    <a:pt x="1544" y="2049"/>
                    <a:pt x="1387" y="1891"/>
                    <a:pt x="1387" y="1702"/>
                  </a:cubicBezTo>
                  <a:cubicBezTo>
                    <a:pt x="1387" y="1481"/>
                    <a:pt x="1544" y="1324"/>
                    <a:pt x="1733" y="1324"/>
                  </a:cubicBezTo>
                  <a:close/>
                  <a:moveTo>
                    <a:pt x="10019" y="1387"/>
                  </a:moveTo>
                  <a:cubicBezTo>
                    <a:pt x="10492" y="1387"/>
                    <a:pt x="10492" y="2049"/>
                    <a:pt x="10019" y="2049"/>
                  </a:cubicBezTo>
                  <a:lnTo>
                    <a:pt x="3781" y="2049"/>
                  </a:lnTo>
                  <a:cubicBezTo>
                    <a:pt x="3340" y="2049"/>
                    <a:pt x="3309" y="1387"/>
                    <a:pt x="3781" y="1387"/>
                  </a:cubicBezTo>
                  <a:close/>
                  <a:moveTo>
                    <a:pt x="1733" y="4096"/>
                  </a:moveTo>
                  <a:cubicBezTo>
                    <a:pt x="1922" y="4096"/>
                    <a:pt x="2080" y="4254"/>
                    <a:pt x="2080" y="4443"/>
                  </a:cubicBezTo>
                  <a:cubicBezTo>
                    <a:pt x="2080" y="4632"/>
                    <a:pt x="1922" y="4789"/>
                    <a:pt x="1733" y="4789"/>
                  </a:cubicBezTo>
                  <a:cubicBezTo>
                    <a:pt x="1544" y="4789"/>
                    <a:pt x="1387" y="4632"/>
                    <a:pt x="1387" y="4443"/>
                  </a:cubicBezTo>
                  <a:cubicBezTo>
                    <a:pt x="1387" y="4254"/>
                    <a:pt x="1544" y="4096"/>
                    <a:pt x="1733" y="4096"/>
                  </a:cubicBezTo>
                  <a:close/>
                  <a:moveTo>
                    <a:pt x="10050" y="4127"/>
                  </a:moveTo>
                  <a:cubicBezTo>
                    <a:pt x="10492" y="4127"/>
                    <a:pt x="10481" y="4789"/>
                    <a:pt x="10019" y="4789"/>
                  </a:cubicBezTo>
                  <a:lnTo>
                    <a:pt x="3781" y="4789"/>
                  </a:lnTo>
                  <a:cubicBezTo>
                    <a:pt x="3340" y="4789"/>
                    <a:pt x="3309" y="4128"/>
                    <a:pt x="3781" y="4128"/>
                  </a:cubicBezTo>
                  <a:lnTo>
                    <a:pt x="10019" y="4128"/>
                  </a:lnTo>
                  <a:cubicBezTo>
                    <a:pt x="10030" y="4127"/>
                    <a:pt x="10040" y="4127"/>
                    <a:pt x="10050" y="4127"/>
                  </a:cubicBezTo>
                  <a:close/>
                  <a:moveTo>
                    <a:pt x="1733" y="6806"/>
                  </a:moveTo>
                  <a:cubicBezTo>
                    <a:pt x="1922" y="6806"/>
                    <a:pt x="2080" y="6963"/>
                    <a:pt x="2080" y="7152"/>
                  </a:cubicBezTo>
                  <a:cubicBezTo>
                    <a:pt x="2080" y="7373"/>
                    <a:pt x="1922" y="7499"/>
                    <a:pt x="1733" y="7499"/>
                  </a:cubicBezTo>
                  <a:cubicBezTo>
                    <a:pt x="1544" y="7499"/>
                    <a:pt x="1387" y="7373"/>
                    <a:pt x="1387" y="7152"/>
                  </a:cubicBezTo>
                  <a:cubicBezTo>
                    <a:pt x="1387" y="6963"/>
                    <a:pt x="1544" y="6806"/>
                    <a:pt x="1733" y="6806"/>
                  </a:cubicBezTo>
                  <a:close/>
                  <a:moveTo>
                    <a:pt x="10019" y="6837"/>
                  </a:moveTo>
                  <a:cubicBezTo>
                    <a:pt x="10492" y="6837"/>
                    <a:pt x="10492" y="7499"/>
                    <a:pt x="10019" y="7499"/>
                  </a:cubicBezTo>
                  <a:lnTo>
                    <a:pt x="3781" y="7499"/>
                  </a:lnTo>
                  <a:cubicBezTo>
                    <a:pt x="3340" y="7499"/>
                    <a:pt x="3309" y="6837"/>
                    <a:pt x="3781" y="6837"/>
                  </a:cubicBezTo>
                  <a:close/>
                  <a:moveTo>
                    <a:pt x="379" y="1"/>
                  </a:moveTo>
                  <a:lnTo>
                    <a:pt x="95" y="631"/>
                  </a:lnTo>
                  <a:cubicBezTo>
                    <a:pt x="64" y="757"/>
                    <a:pt x="1" y="883"/>
                    <a:pt x="1" y="1009"/>
                  </a:cubicBezTo>
                  <a:lnTo>
                    <a:pt x="1" y="2395"/>
                  </a:lnTo>
                  <a:cubicBezTo>
                    <a:pt x="1" y="2679"/>
                    <a:pt x="127" y="2899"/>
                    <a:pt x="284" y="3057"/>
                  </a:cubicBezTo>
                  <a:cubicBezTo>
                    <a:pt x="127" y="3246"/>
                    <a:pt x="1" y="3498"/>
                    <a:pt x="1" y="3718"/>
                  </a:cubicBezTo>
                  <a:lnTo>
                    <a:pt x="1" y="5104"/>
                  </a:lnTo>
                  <a:cubicBezTo>
                    <a:pt x="1" y="5388"/>
                    <a:pt x="127" y="5609"/>
                    <a:pt x="284" y="5766"/>
                  </a:cubicBezTo>
                  <a:cubicBezTo>
                    <a:pt x="127" y="5987"/>
                    <a:pt x="1" y="6207"/>
                    <a:pt x="1" y="6459"/>
                  </a:cubicBezTo>
                  <a:lnTo>
                    <a:pt x="1" y="7814"/>
                  </a:lnTo>
                  <a:cubicBezTo>
                    <a:pt x="1" y="8381"/>
                    <a:pt x="473" y="8854"/>
                    <a:pt x="1040" y="8854"/>
                  </a:cubicBezTo>
                  <a:lnTo>
                    <a:pt x="10649" y="8854"/>
                  </a:lnTo>
                  <a:cubicBezTo>
                    <a:pt x="11185" y="8854"/>
                    <a:pt x="11658" y="8381"/>
                    <a:pt x="11658" y="7814"/>
                  </a:cubicBezTo>
                  <a:lnTo>
                    <a:pt x="11658" y="6459"/>
                  </a:lnTo>
                  <a:cubicBezTo>
                    <a:pt x="11658" y="6176"/>
                    <a:pt x="11563" y="5924"/>
                    <a:pt x="11405" y="5766"/>
                  </a:cubicBezTo>
                  <a:cubicBezTo>
                    <a:pt x="11563" y="5577"/>
                    <a:pt x="11658" y="5357"/>
                    <a:pt x="11658" y="5104"/>
                  </a:cubicBezTo>
                  <a:lnTo>
                    <a:pt x="11658" y="3718"/>
                  </a:lnTo>
                  <a:cubicBezTo>
                    <a:pt x="11658" y="3466"/>
                    <a:pt x="11563" y="3214"/>
                    <a:pt x="11405" y="3057"/>
                  </a:cubicBezTo>
                  <a:cubicBezTo>
                    <a:pt x="11563" y="2868"/>
                    <a:pt x="11658" y="2616"/>
                    <a:pt x="11658" y="2395"/>
                  </a:cubicBezTo>
                  <a:lnTo>
                    <a:pt x="11658" y="1009"/>
                  </a:lnTo>
                  <a:lnTo>
                    <a:pt x="11689" y="1009"/>
                  </a:lnTo>
                  <a:cubicBezTo>
                    <a:pt x="11689" y="883"/>
                    <a:pt x="11658" y="757"/>
                    <a:pt x="11626" y="631"/>
                  </a:cubicBezTo>
                  <a:lnTo>
                    <a:pt x="113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4" name="Google Shape;10474;p88"/>
          <p:cNvGrpSpPr/>
          <p:nvPr/>
        </p:nvGrpSpPr>
        <p:grpSpPr>
          <a:xfrm>
            <a:off x="6812849" y="2755691"/>
            <a:ext cx="423043" cy="421927"/>
            <a:chOff x="-2670575" y="3956600"/>
            <a:chExt cx="293800" cy="293025"/>
          </a:xfrm>
        </p:grpSpPr>
        <p:sp>
          <p:nvSpPr>
            <p:cNvPr id="10475" name="Google Shape;10475;p88"/>
            <p:cNvSpPr/>
            <p:nvPr/>
          </p:nvSpPr>
          <p:spPr>
            <a:xfrm>
              <a:off x="-2670575" y="3975525"/>
              <a:ext cx="116575" cy="34675"/>
            </a:xfrm>
            <a:custGeom>
              <a:avLst/>
              <a:gdLst/>
              <a:ahLst/>
              <a:cxnLst/>
              <a:rect l="l" t="t" r="r" b="b"/>
              <a:pathLst>
                <a:path w="4663" h="1387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781" y="1386"/>
                  </a:lnTo>
                  <a:cubicBezTo>
                    <a:pt x="4001" y="882"/>
                    <a:pt x="4316" y="41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88"/>
            <p:cNvSpPr/>
            <p:nvPr/>
          </p:nvSpPr>
          <p:spPr>
            <a:xfrm>
              <a:off x="-2669800" y="4026700"/>
              <a:ext cx="170950" cy="136300"/>
            </a:xfrm>
            <a:custGeom>
              <a:avLst/>
              <a:gdLst/>
              <a:ahLst/>
              <a:cxnLst/>
              <a:rect l="l" t="t" r="r" b="b"/>
              <a:pathLst>
                <a:path w="6838" h="5452" extrusionOk="0">
                  <a:moveTo>
                    <a:pt x="1" y="1"/>
                  </a:moveTo>
                  <a:lnTo>
                    <a:pt x="1" y="5451"/>
                  </a:lnTo>
                  <a:lnTo>
                    <a:pt x="6837" y="5451"/>
                  </a:lnTo>
                  <a:lnTo>
                    <a:pt x="6837" y="5357"/>
                  </a:lnTo>
                  <a:cubicBezTo>
                    <a:pt x="6522" y="5294"/>
                    <a:pt x="6207" y="5168"/>
                    <a:pt x="5924" y="5042"/>
                  </a:cubicBezTo>
                  <a:lnTo>
                    <a:pt x="5104" y="5325"/>
                  </a:lnTo>
                  <a:cubicBezTo>
                    <a:pt x="4975" y="5368"/>
                    <a:pt x="4845" y="5389"/>
                    <a:pt x="4720" y="5389"/>
                  </a:cubicBezTo>
                  <a:cubicBezTo>
                    <a:pt x="3931" y="5389"/>
                    <a:pt x="3289" y="4597"/>
                    <a:pt x="3561" y="3781"/>
                  </a:cubicBezTo>
                  <a:lnTo>
                    <a:pt x="3844" y="2962"/>
                  </a:lnTo>
                  <a:cubicBezTo>
                    <a:pt x="3561" y="2364"/>
                    <a:pt x="3403" y="1702"/>
                    <a:pt x="3403" y="1041"/>
                  </a:cubicBezTo>
                  <a:cubicBezTo>
                    <a:pt x="3403" y="662"/>
                    <a:pt x="3466" y="316"/>
                    <a:pt x="35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88"/>
            <p:cNvSpPr/>
            <p:nvPr/>
          </p:nvSpPr>
          <p:spPr>
            <a:xfrm>
              <a:off x="-2669800" y="4179500"/>
              <a:ext cx="170950" cy="70125"/>
            </a:xfrm>
            <a:custGeom>
              <a:avLst/>
              <a:gdLst/>
              <a:ahLst/>
              <a:cxnLst/>
              <a:rect l="l" t="t" r="r" b="b"/>
              <a:pathLst>
                <a:path w="6838" h="2805" extrusionOk="0">
                  <a:moveTo>
                    <a:pt x="3403" y="757"/>
                  </a:moveTo>
                  <a:cubicBezTo>
                    <a:pt x="3592" y="757"/>
                    <a:pt x="3750" y="914"/>
                    <a:pt x="3750" y="1103"/>
                  </a:cubicBezTo>
                  <a:cubicBezTo>
                    <a:pt x="3750" y="1293"/>
                    <a:pt x="3592" y="1450"/>
                    <a:pt x="3403" y="1450"/>
                  </a:cubicBezTo>
                  <a:cubicBezTo>
                    <a:pt x="3214" y="1450"/>
                    <a:pt x="3057" y="1293"/>
                    <a:pt x="3057" y="1103"/>
                  </a:cubicBezTo>
                  <a:cubicBezTo>
                    <a:pt x="3057" y="914"/>
                    <a:pt x="3214" y="757"/>
                    <a:pt x="3403" y="757"/>
                  </a:cubicBezTo>
                  <a:close/>
                  <a:moveTo>
                    <a:pt x="1" y="1"/>
                  </a:moveTo>
                  <a:lnTo>
                    <a:pt x="1" y="1765"/>
                  </a:lnTo>
                  <a:cubicBezTo>
                    <a:pt x="1" y="2332"/>
                    <a:pt x="442" y="2805"/>
                    <a:pt x="1009" y="2805"/>
                  </a:cubicBezTo>
                  <a:lnTo>
                    <a:pt x="5829" y="2805"/>
                  </a:lnTo>
                  <a:cubicBezTo>
                    <a:pt x="6365" y="2805"/>
                    <a:pt x="6837" y="2332"/>
                    <a:pt x="6837" y="1765"/>
                  </a:cubicBezTo>
                  <a:lnTo>
                    <a:pt x="6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88"/>
            <p:cNvSpPr/>
            <p:nvPr/>
          </p:nvSpPr>
          <p:spPr>
            <a:xfrm>
              <a:off x="-2566625" y="3956600"/>
              <a:ext cx="189850" cy="190650"/>
            </a:xfrm>
            <a:custGeom>
              <a:avLst/>
              <a:gdLst/>
              <a:ahLst/>
              <a:cxnLst/>
              <a:rect l="l" t="t" r="r" b="b"/>
              <a:pathLst>
                <a:path w="7594" h="7626" extrusionOk="0">
                  <a:moveTo>
                    <a:pt x="3759" y="1391"/>
                  </a:moveTo>
                  <a:cubicBezTo>
                    <a:pt x="3929" y="1391"/>
                    <a:pt x="4096" y="1502"/>
                    <a:pt x="4096" y="1734"/>
                  </a:cubicBezTo>
                  <a:lnTo>
                    <a:pt x="4096" y="2175"/>
                  </a:lnTo>
                  <a:cubicBezTo>
                    <a:pt x="4254" y="2206"/>
                    <a:pt x="4349" y="2301"/>
                    <a:pt x="4475" y="2427"/>
                  </a:cubicBezTo>
                  <a:cubicBezTo>
                    <a:pt x="4716" y="2669"/>
                    <a:pt x="4494" y="3003"/>
                    <a:pt x="4235" y="3003"/>
                  </a:cubicBezTo>
                  <a:cubicBezTo>
                    <a:pt x="4157" y="3003"/>
                    <a:pt x="4075" y="2973"/>
                    <a:pt x="4002" y="2899"/>
                  </a:cubicBezTo>
                  <a:cubicBezTo>
                    <a:pt x="3926" y="2823"/>
                    <a:pt x="3839" y="2791"/>
                    <a:pt x="3756" y="2791"/>
                  </a:cubicBezTo>
                  <a:cubicBezTo>
                    <a:pt x="3493" y="2791"/>
                    <a:pt x="3266" y="3109"/>
                    <a:pt x="3529" y="3372"/>
                  </a:cubicBezTo>
                  <a:cubicBezTo>
                    <a:pt x="3624" y="3435"/>
                    <a:pt x="3687" y="3466"/>
                    <a:pt x="3781" y="3466"/>
                  </a:cubicBezTo>
                  <a:cubicBezTo>
                    <a:pt x="4317" y="3466"/>
                    <a:pt x="4790" y="3939"/>
                    <a:pt x="4790" y="4506"/>
                  </a:cubicBezTo>
                  <a:cubicBezTo>
                    <a:pt x="4790" y="4884"/>
                    <a:pt x="4569" y="5294"/>
                    <a:pt x="4128" y="5451"/>
                  </a:cubicBezTo>
                  <a:lnTo>
                    <a:pt x="4128" y="5829"/>
                  </a:lnTo>
                  <a:cubicBezTo>
                    <a:pt x="4128" y="6054"/>
                    <a:pt x="3957" y="6172"/>
                    <a:pt x="3789" y="6172"/>
                  </a:cubicBezTo>
                  <a:cubicBezTo>
                    <a:pt x="3626" y="6172"/>
                    <a:pt x="3466" y="6062"/>
                    <a:pt x="3466" y="5829"/>
                  </a:cubicBezTo>
                  <a:lnTo>
                    <a:pt x="3466" y="5451"/>
                  </a:lnTo>
                  <a:cubicBezTo>
                    <a:pt x="3309" y="5420"/>
                    <a:pt x="3183" y="5325"/>
                    <a:pt x="3057" y="5199"/>
                  </a:cubicBezTo>
                  <a:cubicBezTo>
                    <a:pt x="2815" y="4957"/>
                    <a:pt x="3037" y="4623"/>
                    <a:pt x="3296" y="4623"/>
                  </a:cubicBezTo>
                  <a:cubicBezTo>
                    <a:pt x="3374" y="4623"/>
                    <a:pt x="3456" y="4653"/>
                    <a:pt x="3529" y="4727"/>
                  </a:cubicBezTo>
                  <a:cubicBezTo>
                    <a:pt x="3603" y="4800"/>
                    <a:pt x="3684" y="4831"/>
                    <a:pt x="3763" y="4831"/>
                  </a:cubicBezTo>
                  <a:cubicBezTo>
                    <a:pt x="4022" y="4831"/>
                    <a:pt x="4244" y="4496"/>
                    <a:pt x="4002" y="4254"/>
                  </a:cubicBezTo>
                  <a:cubicBezTo>
                    <a:pt x="3939" y="4191"/>
                    <a:pt x="3844" y="4160"/>
                    <a:pt x="3781" y="4160"/>
                  </a:cubicBezTo>
                  <a:cubicBezTo>
                    <a:pt x="3214" y="4160"/>
                    <a:pt x="2742" y="3687"/>
                    <a:pt x="2742" y="3120"/>
                  </a:cubicBezTo>
                  <a:cubicBezTo>
                    <a:pt x="2742" y="2710"/>
                    <a:pt x="2994" y="2332"/>
                    <a:pt x="3403" y="2175"/>
                  </a:cubicBezTo>
                  <a:lnTo>
                    <a:pt x="3403" y="1734"/>
                  </a:lnTo>
                  <a:cubicBezTo>
                    <a:pt x="3403" y="1509"/>
                    <a:pt x="3583" y="1391"/>
                    <a:pt x="3759" y="1391"/>
                  </a:cubicBezTo>
                  <a:close/>
                  <a:moveTo>
                    <a:pt x="3781" y="1"/>
                  </a:moveTo>
                  <a:cubicBezTo>
                    <a:pt x="1734" y="1"/>
                    <a:pt x="1" y="1671"/>
                    <a:pt x="1" y="3782"/>
                  </a:cubicBezTo>
                  <a:cubicBezTo>
                    <a:pt x="1" y="4380"/>
                    <a:pt x="158" y="5010"/>
                    <a:pt x="410" y="5514"/>
                  </a:cubicBezTo>
                  <a:cubicBezTo>
                    <a:pt x="473" y="5609"/>
                    <a:pt x="473" y="5735"/>
                    <a:pt x="473" y="5798"/>
                  </a:cubicBezTo>
                  <a:lnTo>
                    <a:pt x="158" y="6774"/>
                  </a:lnTo>
                  <a:cubicBezTo>
                    <a:pt x="46" y="7141"/>
                    <a:pt x="311" y="7482"/>
                    <a:pt x="684" y="7482"/>
                  </a:cubicBezTo>
                  <a:cubicBezTo>
                    <a:pt x="728" y="7482"/>
                    <a:pt x="774" y="7478"/>
                    <a:pt x="820" y="7468"/>
                  </a:cubicBezTo>
                  <a:lnTo>
                    <a:pt x="1797" y="7121"/>
                  </a:lnTo>
                  <a:cubicBezTo>
                    <a:pt x="1831" y="7110"/>
                    <a:pt x="1866" y="7102"/>
                    <a:pt x="1900" y="7102"/>
                  </a:cubicBezTo>
                  <a:cubicBezTo>
                    <a:pt x="1960" y="7102"/>
                    <a:pt x="2020" y="7124"/>
                    <a:pt x="2080" y="7184"/>
                  </a:cubicBezTo>
                  <a:cubicBezTo>
                    <a:pt x="2584" y="7468"/>
                    <a:pt x="3214" y="7625"/>
                    <a:pt x="3813" y="7625"/>
                  </a:cubicBezTo>
                  <a:cubicBezTo>
                    <a:pt x="5892" y="7625"/>
                    <a:pt x="7594" y="5924"/>
                    <a:pt x="7594" y="3813"/>
                  </a:cubicBezTo>
                  <a:cubicBezTo>
                    <a:pt x="7499" y="1702"/>
                    <a:pt x="5861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9" name="Google Shape;10479;p88"/>
          <p:cNvGrpSpPr/>
          <p:nvPr/>
        </p:nvGrpSpPr>
        <p:grpSpPr>
          <a:xfrm>
            <a:off x="3070370" y="3311947"/>
            <a:ext cx="426462" cy="418363"/>
            <a:chOff x="-1183550" y="3586525"/>
            <a:chExt cx="296175" cy="290550"/>
          </a:xfrm>
        </p:grpSpPr>
        <p:sp>
          <p:nvSpPr>
            <p:cNvPr id="10480" name="Google Shape;10480;p88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88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88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88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88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88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88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88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88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9" name="Google Shape;10489;p88"/>
          <p:cNvGrpSpPr/>
          <p:nvPr/>
        </p:nvGrpSpPr>
        <p:grpSpPr>
          <a:xfrm>
            <a:off x="1928310" y="2203826"/>
            <a:ext cx="432150" cy="422395"/>
            <a:chOff x="-5974675" y="3632100"/>
            <a:chExt cx="300125" cy="293350"/>
          </a:xfrm>
        </p:grpSpPr>
        <p:sp>
          <p:nvSpPr>
            <p:cNvPr id="10490" name="Google Shape;10490;p88"/>
            <p:cNvSpPr/>
            <p:nvPr/>
          </p:nvSpPr>
          <p:spPr>
            <a:xfrm>
              <a:off x="-5974675" y="3701875"/>
              <a:ext cx="141025" cy="221650"/>
            </a:xfrm>
            <a:custGeom>
              <a:avLst/>
              <a:gdLst/>
              <a:ahLst/>
              <a:cxnLst/>
              <a:rect l="l" t="t" r="r" b="b"/>
              <a:pathLst>
                <a:path w="5641" h="8866" extrusionOk="0">
                  <a:moveTo>
                    <a:pt x="540" y="1"/>
                  </a:moveTo>
                  <a:cubicBezTo>
                    <a:pt x="331" y="1"/>
                    <a:pt x="123" y="188"/>
                    <a:pt x="221" y="423"/>
                  </a:cubicBezTo>
                  <a:lnTo>
                    <a:pt x="568" y="1526"/>
                  </a:lnTo>
                  <a:cubicBezTo>
                    <a:pt x="788" y="2251"/>
                    <a:pt x="1419" y="2723"/>
                    <a:pt x="2175" y="2723"/>
                  </a:cubicBezTo>
                  <a:lnTo>
                    <a:pt x="2899" y="2723"/>
                  </a:lnTo>
                  <a:lnTo>
                    <a:pt x="2899" y="4110"/>
                  </a:lnTo>
                  <a:lnTo>
                    <a:pt x="473" y="4110"/>
                  </a:lnTo>
                  <a:cubicBezTo>
                    <a:pt x="64" y="4110"/>
                    <a:pt x="1" y="4771"/>
                    <a:pt x="473" y="4771"/>
                  </a:cubicBezTo>
                  <a:lnTo>
                    <a:pt x="2899" y="4771"/>
                  </a:lnTo>
                  <a:lnTo>
                    <a:pt x="2899" y="5779"/>
                  </a:lnTo>
                  <a:cubicBezTo>
                    <a:pt x="2899" y="5905"/>
                    <a:pt x="2899" y="6031"/>
                    <a:pt x="2931" y="6126"/>
                  </a:cubicBezTo>
                  <a:lnTo>
                    <a:pt x="2175" y="6126"/>
                  </a:lnTo>
                  <a:cubicBezTo>
                    <a:pt x="1419" y="6126"/>
                    <a:pt x="788" y="6598"/>
                    <a:pt x="568" y="7323"/>
                  </a:cubicBezTo>
                  <a:lnTo>
                    <a:pt x="221" y="8426"/>
                  </a:lnTo>
                  <a:cubicBezTo>
                    <a:pt x="126" y="8691"/>
                    <a:pt x="329" y="8866"/>
                    <a:pt x="533" y="8866"/>
                  </a:cubicBezTo>
                  <a:cubicBezTo>
                    <a:pt x="667" y="8866"/>
                    <a:pt x="801" y="8790"/>
                    <a:pt x="852" y="8615"/>
                  </a:cubicBezTo>
                  <a:lnTo>
                    <a:pt x="1198" y="7512"/>
                  </a:lnTo>
                  <a:cubicBezTo>
                    <a:pt x="1356" y="7071"/>
                    <a:pt x="1734" y="6819"/>
                    <a:pt x="2175" y="6819"/>
                  </a:cubicBezTo>
                  <a:lnTo>
                    <a:pt x="3088" y="6819"/>
                  </a:lnTo>
                  <a:cubicBezTo>
                    <a:pt x="3466" y="7922"/>
                    <a:pt x="4475" y="8709"/>
                    <a:pt x="5640" y="8835"/>
                  </a:cubicBezTo>
                  <a:lnTo>
                    <a:pt x="5640" y="613"/>
                  </a:lnTo>
                  <a:lnTo>
                    <a:pt x="3939" y="613"/>
                  </a:lnTo>
                  <a:cubicBezTo>
                    <a:pt x="3372" y="676"/>
                    <a:pt x="2899" y="1148"/>
                    <a:pt x="2899" y="1684"/>
                  </a:cubicBezTo>
                  <a:lnTo>
                    <a:pt x="2899" y="2062"/>
                  </a:lnTo>
                  <a:lnTo>
                    <a:pt x="2175" y="2062"/>
                  </a:lnTo>
                  <a:cubicBezTo>
                    <a:pt x="1734" y="2062"/>
                    <a:pt x="1356" y="1778"/>
                    <a:pt x="1198" y="1337"/>
                  </a:cubicBezTo>
                  <a:lnTo>
                    <a:pt x="852" y="234"/>
                  </a:lnTo>
                  <a:cubicBezTo>
                    <a:pt x="792" y="69"/>
                    <a:pt x="666" y="1"/>
                    <a:pt x="5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88"/>
            <p:cNvSpPr/>
            <p:nvPr/>
          </p:nvSpPr>
          <p:spPr>
            <a:xfrm>
              <a:off x="-5880150" y="3632100"/>
              <a:ext cx="108725" cy="68550"/>
            </a:xfrm>
            <a:custGeom>
              <a:avLst/>
              <a:gdLst/>
              <a:ahLst/>
              <a:cxnLst/>
              <a:rect l="l" t="t" r="r" b="b"/>
              <a:pathLst>
                <a:path w="4349" h="2742" extrusionOk="0">
                  <a:moveTo>
                    <a:pt x="788" y="1"/>
                  </a:moveTo>
                  <a:cubicBezTo>
                    <a:pt x="599" y="1"/>
                    <a:pt x="442" y="159"/>
                    <a:pt x="442" y="348"/>
                  </a:cubicBezTo>
                  <a:lnTo>
                    <a:pt x="442" y="1009"/>
                  </a:lnTo>
                  <a:cubicBezTo>
                    <a:pt x="442" y="1324"/>
                    <a:pt x="599" y="1608"/>
                    <a:pt x="788" y="1797"/>
                  </a:cubicBezTo>
                  <a:cubicBezTo>
                    <a:pt x="442" y="2049"/>
                    <a:pt x="158" y="2364"/>
                    <a:pt x="0" y="2742"/>
                  </a:cubicBezTo>
                  <a:lnTo>
                    <a:pt x="4348" y="2742"/>
                  </a:lnTo>
                  <a:cubicBezTo>
                    <a:pt x="4159" y="2364"/>
                    <a:pt x="3876" y="2049"/>
                    <a:pt x="3561" y="1797"/>
                  </a:cubicBezTo>
                  <a:cubicBezTo>
                    <a:pt x="3813" y="1608"/>
                    <a:pt x="3907" y="1324"/>
                    <a:pt x="3907" y="1009"/>
                  </a:cubicBezTo>
                  <a:lnTo>
                    <a:pt x="3907" y="348"/>
                  </a:lnTo>
                  <a:cubicBezTo>
                    <a:pt x="3907" y="123"/>
                    <a:pt x="3736" y="5"/>
                    <a:pt x="3568" y="5"/>
                  </a:cubicBezTo>
                  <a:cubicBezTo>
                    <a:pt x="3405" y="5"/>
                    <a:pt x="3245" y="115"/>
                    <a:pt x="3245" y="348"/>
                  </a:cubicBezTo>
                  <a:lnTo>
                    <a:pt x="3245" y="1009"/>
                  </a:lnTo>
                  <a:cubicBezTo>
                    <a:pt x="3245" y="1230"/>
                    <a:pt x="3088" y="1387"/>
                    <a:pt x="2899" y="1387"/>
                  </a:cubicBezTo>
                  <a:lnTo>
                    <a:pt x="1513" y="1387"/>
                  </a:lnTo>
                  <a:cubicBezTo>
                    <a:pt x="1324" y="1387"/>
                    <a:pt x="1166" y="1230"/>
                    <a:pt x="1166" y="1009"/>
                  </a:cubicBezTo>
                  <a:lnTo>
                    <a:pt x="1166" y="348"/>
                  </a:lnTo>
                  <a:cubicBezTo>
                    <a:pt x="1166" y="159"/>
                    <a:pt x="1009" y="1"/>
                    <a:pt x="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88"/>
            <p:cNvSpPr/>
            <p:nvPr/>
          </p:nvSpPr>
          <p:spPr>
            <a:xfrm>
              <a:off x="-5814775" y="3702500"/>
              <a:ext cx="140225" cy="222950"/>
            </a:xfrm>
            <a:custGeom>
              <a:avLst/>
              <a:gdLst/>
              <a:ahLst/>
              <a:cxnLst/>
              <a:rect l="l" t="t" r="r" b="b"/>
              <a:pathLst>
                <a:path w="5609" h="8918" extrusionOk="0">
                  <a:moveTo>
                    <a:pt x="5092" y="1"/>
                  </a:moveTo>
                  <a:cubicBezTo>
                    <a:pt x="4964" y="1"/>
                    <a:pt x="4837" y="72"/>
                    <a:pt x="4789" y="241"/>
                  </a:cubicBezTo>
                  <a:lnTo>
                    <a:pt x="4443" y="1344"/>
                  </a:lnTo>
                  <a:cubicBezTo>
                    <a:pt x="4285" y="1785"/>
                    <a:pt x="3907" y="2068"/>
                    <a:pt x="3466" y="2068"/>
                  </a:cubicBezTo>
                  <a:lnTo>
                    <a:pt x="2710" y="2068"/>
                  </a:lnTo>
                  <a:lnTo>
                    <a:pt x="2710" y="1722"/>
                  </a:lnTo>
                  <a:cubicBezTo>
                    <a:pt x="2710" y="1155"/>
                    <a:pt x="2237" y="682"/>
                    <a:pt x="1702" y="682"/>
                  </a:cubicBezTo>
                  <a:lnTo>
                    <a:pt x="0" y="682"/>
                  </a:lnTo>
                  <a:lnTo>
                    <a:pt x="0" y="8873"/>
                  </a:lnTo>
                  <a:cubicBezTo>
                    <a:pt x="1198" y="8747"/>
                    <a:pt x="2174" y="7928"/>
                    <a:pt x="2552" y="6857"/>
                  </a:cubicBezTo>
                  <a:lnTo>
                    <a:pt x="3466" y="6857"/>
                  </a:lnTo>
                  <a:cubicBezTo>
                    <a:pt x="3907" y="6857"/>
                    <a:pt x="4285" y="7140"/>
                    <a:pt x="4443" y="7582"/>
                  </a:cubicBezTo>
                  <a:lnTo>
                    <a:pt x="4789" y="8684"/>
                  </a:lnTo>
                  <a:cubicBezTo>
                    <a:pt x="4848" y="8850"/>
                    <a:pt x="4974" y="8918"/>
                    <a:pt x="5100" y="8918"/>
                  </a:cubicBezTo>
                  <a:cubicBezTo>
                    <a:pt x="5309" y="8918"/>
                    <a:pt x="5518" y="8731"/>
                    <a:pt x="5419" y="8495"/>
                  </a:cubicBezTo>
                  <a:lnTo>
                    <a:pt x="5041" y="7298"/>
                  </a:lnTo>
                  <a:cubicBezTo>
                    <a:pt x="4789" y="6573"/>
                    <a:pt x="4159" y="6101"/>
                    <a:pt x="3434" y="6101"/>
                  </a:cubicBezTo>
                  <a:lnTo>
                    <a:pt x="2678" y="6101"/>
                  </a:lnTo>
                  <a:cubicBezTo>
                    <a:pt x="2678" y="6006"/>
                    <a:pt x="2710" y="5880"/>
                    <a:pt x="2710" y="5754"/>
                  </a:cubicBezTo>
                  <a:lnTo>
                    <a:pt x="2710" y="4778"/>
                  </a:lnTo>
                  <a:lnTo>
                    <a:pt x="5136" y="4778"/>
                  </a:lnTo>
                  <a:cubicBezTo>
                    <a:pt x="5545" y="4778"/>
                    <a:pt x="5608" y="4116"/>
                    <a:pt x="5136" y="4116"/>
                  </a:cubicBezTo>
                  <a:lnTo>
                    <a:pt x="2710" y="4116"/>
                  </a:lnTo>
                  <a:lnTo>
                    <a:pt x="2710" y="2730"/>
                  </a:lnTo>
                  <a:lnTo>
                    <a:pt x="3466" y="2730"/>
                  </a:lnTo>
                  <a:cubicBezTo>
                    <a:pt x="4222" y="2730"/>
                    <a:pt x="4852" y="2257"/>
                    <a:pt x="5073" y="1564"/>
                  </a:cubicBezTo>
                  <a:lnTo>
                    <a:pt x="5419" y="461"/>
                  </a:lnTo>
                  <a:cubicBezTo>
                    <a:pt x="5517" y="189"/>
                    <a:pt x="5301" y="1"/>
                    <a:pt x="5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3" name="Google Shape;10493;p88"/>
          <p:cNvGrpSpPr/>
          <p:nvPr/>
        </p:nvGrpSpPr>
        <p:grpSpPr>
          <a:xfrm>
            <a:off x="1958351" y="2755694"/>
            <a:ext cx="395865" cy="421927"/>
            <a:chOff x="-5971525" y="3990475"/>
            <a:chExt cx="274925" cy="293025"/>
          </a:xfrm>
        </p:grpSpPr>
        <p:sp>
          <p:nvSpPr>
            <p:cNvPr id="10494" name="Google Shape;10494;p88"/>
            <p:cNvSpPr/>
            <p:nvPr/>
          </p:nvSpPr>
          <p:spPr>
            <a:xfrm>
              <a:off x="-5851000" y="4061375"/>
              <a:ext cx="102400" cy="33875"/>
            </a:xfrm>
            <a:custGeom>
              <a:avLst/>
              <a:gdLst/>
              <a:ahLst/>
              <a:cxnLst/>
              <a:rect l="l" t="t" r="r" b="b"/>
              <a:pathLst>
                <a:path w="4096" h="1355" extrusionOk="0">
                  <a:moveTo>
                    <a:pt x="0" y="0"/>
                  </a:moveTo>
                  <a:lnTo>
                    <a:pt x="0" y="1355"/>
                  </a:lnTo>
                  <a:lnTo>
                    <a:pt x="4096" y="1355"/>
                  </a:ln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88"/>
            <p:cNvSpPr/>
            <p:nvPr/>
          </p:nvSpPr>
          <p:spPr>
            <a:xfrm>
              <a:off x="-5971525" y="3990475"/>
              <a:ext cx="69350" cy="275700"/>
            </a:xfrm>
            <a:custGeom>
              <a:avLst/>
              <a:gdLst/>
              <a:ahLst/>
              <a:cxnLst/>
              <a:rect l="l" t="t" r="r" b="b"/>
              <a:pathLst>
                <a:path w="2774" h="11028" extrusionOk="0">
                  <a:moveTo>
                    <a:pt x="1041" y="1"/>
                  </a:moveTo>
                  <a:lnTo>
                    <a:pt x="1041" y="32"/>
                  </a:lnTo>
                  <a:cubicBezTo>
                    <a:pt x="473" y="32"/>
                    <a:pt x="1" y="505"/>
                    <a:pt x="1" y="1072"/>
                  </a:cubicBezTo>
                  <a:lnTo>
                    <a:pt x="1" y="9988"/>
                  </a:lnTo>
                  <a:cubicBezTo>
                    <a:pt x="1" y="10555"/>
                    <a:pt x="473" y="11027"/>
                    <a:pt x="1041" y="11027"/>
                  </a:cubicBezTo>
                  <a:lnTo>
                    <a:pt x="2395" y="11027"/>
                  </a:lnTo>
                  <a:cubicBezTo>
                    <a:pt x="2521" y="11027"/>
                    <a:pt x="2647" y="10996"/>
                    <a:pt x="2773" y="10933"/>
                  </a:cubicBezTo>
                  <a:lnTo>
                    <a:pt x="2773" y="64"/>
                  </a:lnTo>
                  <a:cubicBezTo>
                    <a:pt x="2647" y="32"/>
                    <a:pt x="252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88"/>
            <p:cNvSpPr/>
            <p:nvPr/>
          </p:nvSpPr>
          <p:spPr>
            <a:xfrm>
              <a:off x="-5851000" y="4214950"/>
              <a:ext cx="103200" cy="68550"/>
            </a:xfrm>
            <a:custGeom>
              <a:avLst/>
              <a:gdLst/>
              <a:ahLst/>
              <a:cxnLst/>
              <a:rect l="l" t="t" r="r" b="b"/>
              <a:pathLst>
                <a:path w="4128" h="2742" extrusionOk="0">
                  <a:moveTo>
                    <a:pt x="3056" y="694"/>
                  </a:moveTo>
                  <a:cubicBezTo>
                    <a:pt x="3277" y="694"/>
                    <a:pt x="3434" y="851"/>
                    <a:pt x="3434" y="1072"/>
                  </a:cubicBezTo>
                  <a:cubicBezTo>
                    <a:pt x="3434" y="1261"/>
                    <a:pt x="3277" y="1418"/>
                    <a:pt x="3056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32" y="1"/>
                  </a:moveTo>
                  <a:lnTo>
                    <a:pt x="32" y="2395"/>
                  </a:lnTo>
                  <a:lnTo>
                    <a:pt x="0" y="2395"/>
                  </a:lnTo>
                  <a:cubicBezTo>
                    <a:pt x="0" y="2584"/>
                    <a:pt x="158" y="2741"/>
                    <a:pt x="347" y="2741"/>
                  </a:cubicBezTo>
                  <a:lnTo>
                    <a:pt x="3781" y="2741"/>
                  </a:lnTo>
                  <a:cubicBezTo>
                    <a:pt x="3970" y="2741"/>
                    <a:pt x="4127" y="2584"/>
                    <a:pt x="4127" y="2395"/>
                  </a:cubicBezTo>
                  <a:lnTo>
                    <a:pt x="412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88"/>
            <p:cNvSpPr/>
            <p:nvPr/>
          </p:nvSpPr>
          <p:spPr>
            <a:xfrm>
              <a:off x="-5885675" y="4010175"/>
              <a:ext cx="189075" cy="239450"/>
            </a:xfrm>
            <a:custGeom>
              <a:avLst/>
              <a:gdLst/>
              <a:ahLst/>
              <a:cxnLst/>
              <a:rect l="l" t="t" r="r" b="b"/>
              <a:pathLst>
                <a:path w="7563" h="9578" extrusionOk="0">
                  <a:moveTo>
                    <a:pt x="5829" y="1323"/>
                  </a:moveTo>
                  <a:cubicBezTo>
                    <a:pt x="6018" y="1323"/>
                    <a:pt x="6176" y="1481"/>
                    <a:pt x="6176" y="1702"/>
                  </a:cubicBezTo>
                  <a:lnTo>
                    <a:pt x="6176" y="3749"/>
                  </a:lnTo>
                  <a:cubicBezTo>
                    <a:pt x="6176" y="3938"/>
                    <a:pt x="6018" y="4096"/>
                    <a:pt x="5829" y="4096"/>
                  </a:cubicBezTo>
                  <a:lnTo>
                    <a:pt x="1009" y="4096"/>
                  </a:lnTo>
                  <a:cubicBezTo>
                    <a:pt x="820" y="4096"/>
                    <a:pt x="663" y="3938"/>
                    <a:pt x="663" y="3749"/>
                  </a:cubicBezTo>
                  <a:lnTo>
                    <a:pt x="663" y="1702"/>
                  </a:lnTo>
                  <a:cubicBezTo>
                    <a:pt x="663" y="1481"/>
                    <a:pt x="820" y="1323"/>
                    <a:pt x="1009" y="1323"/>
                  </a:cubicBezTo>
                  <a:close/>
                  <a:moveTo>
                    <a:pt x="1734" y="4789"/>
                  </a:moveTo>
                  <a:cubicBezTo>
                    <a:pt x="2175" y="4789"/>
                    <a:pt x="2175" y="5482"/>
                    <a:pt x="1734" y="5482"/>
                  </a:cubicBezTo>
                  <a:lnTo>
                    <a:pt x="1072" y="5482"/>
                  </a:lnTo>
                  <a:cubicBezTo>
                    <a:pt x="631" y="5482"/>
                    <a:pt x="600" y="4789"/>
                    <a:pt x="1072" y="4789"/>
                  </a:cubicBezTo>
                  <a:close/>
                  <a:moveTo>
                    <a:pt x="3782" y="4758"/>
                  </a:moveTo>
                  <a:cubicBezTo>
                    <a:pt x="4223" y="4789"/>
                    <a:pt x="4223" y="5482"/>
                    <a:pt x="3782" y="5482"/>
                  </a:cubicBezTo>
                  <a:lnTo>
                    <a:pt x="3120" y="5482"/>
                  </a:lnTo>
                  <a:cubicBezTo>
                    <a:pt x="2899" y="5482"/>
                    <a:pt x="2742" y="5325"/>
                    <a:pt x="2742" y="5104"/>
                  </a:cubicBezTo>
                  <a:cubicBezTo>
                    <a:pt x="2742" y="4915"/>
                    <a:pt x="2899" y="4758"/>
                    <a:pt x="3120" y="4758"/>
                  </a:cubicBezTo>
                  <a:close/>
                  <a:moveTo>
                    <a:pt x="5829" y="4789"/>
                  </a:moveTo>
                  <a:cubicBezTo>
                    <a:pt x="6270" y="4789"/>
                    <a:pt x="6302" y="5482"/>
                    <a:pt x="5829" y="5482"/>
                  </a:cubicBezTo>
                  <a:lnTo>
                    <a:pt x="5168" y="5482"/>
                  </a:lnTo>
                  <a:cubicBezTo>
                    <a:pt x="4727" y="5482"/>
                    <a:pt x="4695" y="4789"/>
                    <a:pt x="5168" y="4789"/>
                  </a:cubicBezTo>
                  <a:close/>
                  <a:moveTo>
                    <a:pt x="1762" y="6174"/>
                  </a:moveTo>
                  <a:cubicBezTo>
                    <a:pt x="2175" y="6174"/>
                    <a:pt x="2165" y="6837"/>
                    <a:pt x="1734" y="6837"/>
                  </a:cubicBezTo>
                  <a:lnTo>
                    <a:pt x="1072" y="6837"/>
                  </a:lnTo>
                  <a:cubicBezTo>
                    <a:pt x="631" y="6837"/>
                    <a:pt x="600" y="6175"/>
                    <a:pt x="1072" y="6175"/>
                  </a:cubicBezTo>
                  <a:lnTo>
                    <a:pt x="1734" y="6175"/>
                  </a:lnTo>
                  <a:cubicBezTo>
                    <a:pt x="1744" y="6175"/>
                    <a:pt x="1753" y="6174"/>
                    <a:pt x="1762" y="6174"/>
                  </a:cubicBezTo>
                  <a:close/>
                  <a:moveTo>
                    <a:pt x="3782" y="6144"/>
                  </a:moveTo>
                  <a:cubicBezTo>
                    <a:pt x="4223" y="6144"/>
                    <a:pt x="4223" y="6837"/>
                    <a:pt x="3782" y="6837"/>
                  </a:cubicBezTo>
                  <a:lnTo>
                    <a:pt x="3120" y="6837"/>
                  </a:lnTo>
                  <a:cubicBezTo>
                    <a:pt x="2899" y="6837"/>
                    <a:pt x="2742" y="6679"/>
                    <a:pt x="2742" y="6490"/>
                  </a:cubicBezTo>
                  <a:cubicBezTo>
                    <a:pt x="2742" y="6301"/>
                    <a:pt x="2899" y="6144"/>
                    <a:pt x="3120" y="6144"/>
                  </a:cubicBezTo>
                  <a:close/>
                  <a:moveTo>
                    <a:pt x="5858" y="6174"/>
                  </a:moveTo>
                  <a:cubicBezTo>
                    <a:pt x="6272" y="6174"/>
                    <a:pt x="6291" y="6837"/>
                    <a:pt x="5829" y="6837"/>
                  </a:cubicBezTo>
                  <a:lnTo>
                    <a:pt x="5168" y="6837"/>
                  </a:lnTo>
                  <a:cubicBezTo>
                    <a:pt x="4727" y="6837"/>
                    <a:pt x="4695" y="6175"/>
                    <a:pt x="5168" y="6175"/>
                  </a:cubicBezTo>
                  <a:lnTo>
                    <a:pt x="5829" y="6175"/>
                  </a:lnTo>
                  <a:cubicBezTo>
                    <a:pt x="5839" y="6175"/>
                    <a:pt x="5849" y="6174"/>
                    <a:pt x="5858" y="6174"/>
                  </a:cubicBezTo>
                  <a:close/>
                  <a:moveTo>
                    <a:pt x="1" y="0"/>
                  </a:moveTo>
                  <a:lnTo>
                    <a:pt x="1" y="9578"/>
                  </a:lnTo>
                  <a:lnTo>
                    <a:pt x="663" y="9578"/>
                  </a:lnTo>
                  <a:lnTo>
                    <a:pt x="663" y="7876"/>
                  </a:lnTo>
                  <a:cubicBezTo>
                    <a:pt x="663" y="7687"/>
                    <a:pt x="820" y="7530"/>
                    <a:pt x="1009" y="7530"/>
                  </a:cubicBezTo>
                  <a:lnTo>
                    <a:pt x="5829" y="7530"/>
                  </a:lnTo>
                  <a:cubicBezTo>
                    <a:pt x="6018" y="7530"/>
                    <a:pt x="6176" y="7687"/>
                    <a:pt x="6176" y="7876"/>
                  </a:cubicBezTo>
                  <a:lnTo>
                    <a:pt x="6176" y="9578"/>
                  </a:lnTo>
                  <a:lnTo>
                    <a:pt x="6522" y="9578"/>
                  </a:lnTo>
                  <a:cubicBezTo>
                    <a:pt x="7090" y="9578"/>
                    <a:pt x="7562" y="9105"/>
                    <a:pt x="7562" y="8538"/>
                  </a:cubicBezTo>
                  <a:lnTo>
                    <a:pt x="7562" y="1008"/>
                  </a:lnTo>
                  <a:cubicBezTo>
                    <a:pt x="7531" y="473"/>
                    <a:pt x="7090" y="0"/>
                    <a:pt x="64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8" name="Google Shape;10498;p88"/>
          <p:cNvGrpSpPr/>
          <p:nvPr/>
        </p:nvGrpSpPr>
        <p:grpSpPr>
          <a:xfrm>
            <a:off x="4631558" y="1689798"/>
            <a:ext cx="420775" cy="418507"/>
            <a:chOff x="-4118225" y="3253275"/>
            <a:chExt cx="292225" cy="290650"/>
          </a:xfrm>
        </p:grpSpPr>
        <p:sp>
          <p:nvSpPr>
            <p:cNvPr id="10499" name="Google Shape;10499;p88"/>
            <p:cNvSpPr/>
            <p:nvPr/>
          </p:nvSpPr>
          <p:spPr>
            <a:xfrm>
              <a:off x="-4118225" y="3287125"/>
              <a:ext cx="256725" cy="256800"/>
            </a:xfrm>
            <a:custGeom>
              <a:avLst/>
              <a:gdLst/>
              <a:ahLst/>
              <a:cxnLst/>
              <a:rect l="l" t="t" r="r" b="b"/>
              <a:pathLst>
                <a:path w="10269" h="10272" extrusionOk="0">
                  <a:moveTo>
                    <a:pt x="5104" y="1"/>
                  </a:moveTo>
                  <a:cubicBezTo>
                    <a:pt x="2268" y="1"/>
                    <a:pt x="0" y="2301"/>
                    <a:pt x="0" y="5136"/>
                  </a:cubicBezTo>
                  <a:cubicBezTo>
                    <a:pt x="0" y="7972"/>
                    <a:pt x="2268" y="10271"/>
                    <a:pt x="5104" y="10271"/>
                  </a:cubicBezTo>
                  <a:cubicBezTo>
                    <a:pt x="7939" y="10271"/>
                    <a:pt x="10239" y="8003"/>
                    <a:pt x="10239" y="5168"/>
                  </a:cubicBezTo>
                  <a:cubicBezTo>
                    <a:pt x="10268" y="4993"/>
                    <a:pt x="10108" y="4818"/>
                    <a:pt x="9910" y="4818"/>
                  </a:cubicBezTo>
                  <a:cubicBezTo>
                    <a:pt x="9894" y="4818"/>
                    <a:pt x="9877" y="4819"/>
                    <a:pt x="9861" y="4821"/>
                  </a:cubicBezTo>
                  <a:lnTo>
                    <a:pt x="5797" y="4821"/>
                  </a:lnTo>
                  <a:cubicBezTo>
                    <a:pt x="5639" y="4821"/>
                    <a:pt x="5450" y="4695"/>
                    <a:pt x="5450" y="4506"/>
                  </a:cubicBezTo>
                  <a:lnTo>
                    <a:pt x="5450" y="347"/>
                  </a:lnTo>
                  <a:cubicBezTo>
                    <a:pt x="5450" y="158"/>
                    <a:pt x="5324" y="1"/>
                    <a:pt x="5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88"/>
            <p:cNvSpPr/>
            <p:nvPr/>
          </p:nvSpPr>
          <p:spPr>
            <a:xfrm>
              <a:off x="-3963850" y="32532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35"/>
                  </a:lnTo>
                  <a:cubicBezTo>
                    <a:pt x="0" y="5356"/>
                    <a:pt x="158" y="5514"/>
                    <a:pt x="347" y="5514"/>
                  </a:cubicBezTo>
                  <a:lnTo>
                    <a:pt x="5167" y="5514"/>
                  </a:lnTo>
                  <a:cubicBezTo>
                    <a:pt x="5356" y="5514"/>
                    <a:pt x="5513" y="5356"/>
                    <a:pt x="5513" y="5135"/>
                  </a:cubicBezTo>
                  <a:cubicBezTo>
                    <a:pt x="5513" y="2269"/>
                    <a:pt x="318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1" name="Google Shape;10501;p88"/>
          <p:cNvGrpSpPr/>
          <p:nvPr/>
        </p:nvGrpSpPr>
        <p:grpSpPr>
          <a:xfrm>
            <a:off x="4682008" y="2204922"/>
            <a:ext cx="319874" cy="420199"/>
            <a:chOff x="-4082800" y="3612425"/>
            <a:chExt cx="222150" cy="291825"/>
          </a:xfrm>
        </p:grpSpPr>
        <p:sp>
          <p:nvSpPr>
            <p:cNvPr id="10502" name="Google Shape;10502;p88"/>
            <p:cNvSpPr/>
            <p:nvPr/>
          </p:nvSpPr>
          <p:spPr>
            <a:xfrm>
              <a:off x="-4027650" y="3663625"/>
              <a:ext cx="112650" cy="119725"/>
            </a:xfrm>
            <a:custGeom>
              <a:avLst/>
              <a:gdLst/>
              <a:ahLst/>
              <a:cxnLst/>
              <a:rect l="l" t="t" r="r" b="b"/>
              <a:pathLst>
                <a:path w="4506" h="4789" extrusionOk="0">
                  <a:moveTo>
                    <a:pt x="2237" y="1355"/>
                  </a:moveTo>
                  <a:cubicBezTo>
                    <a:pt x="2773" y="1355"/>
                    <a:pt x="3245" y="1827"/>
                    <a:pt x="3245" y="2395"/>
                  </a:cubicBezTo>
                  <a:cubicBezTo>
                    <a:pt x="3308" y="2930"/>
                    <a:pt x="2836" y="3434"/>
                    <a:pt x="2237" y="3434"/>
                  </a:cubicBezTo>
                  <a:cubicBezTo>
                    <a:pt x="1670" y="3434"/>
                    <a:pt x="1197" y="2962"/>
                    <a:pt x="1197" y="2395"/>
                  </a:cubicBezTo>
                  <a:cubicBezTo>
                    <a:pt x="1197" y="1859"/>
                    <a:pt x="1670" y="1355"/>
                    <a:pt x="2237" y="1355"/>
                  </a:cubicBezTo>
                  <a:close/>
                  <a:moveTo>
                    <a:pt x="1922" y="0"/>
                  </a:moveTo>
                  <a:lnTo>
                    <a:pt x="1922" y="473"/>
                  </a:lnTo>
                  <a:cubicBezTo>
                    <a:pt x="1922" y="630"/>
                    <a:pt x="1827" y="725"/>
                    <a:pt x="1670" y="788"/>
                  </a:cubicBezTo>
                  <a:cubicBezTo>
                    <a:pt x="1481" y="851"/>
                    <a:pt x="1292" y="945"/>
                    <a:pt x="1134" y="1103"/>
                  </a:cubicBezTo>
                  <a:cubicBezTo>
                    <a:pt x="1055" y="1143"/>
                    <a:pt x="962" y="1183"/>
                    <a:pt x="873" y="1183"/>
                  </a:cubicBezTo>
                  <a:cubicBezTo>
                    <a:pt x="822" y="1183"/>
                    <a:pt x="771" y="1169"/>
                    <a:pt x="725" y="1134"/>
                  </a:cubicBezTo>
                  <a:lnTo>
                    <a:pt x="347" y="914"/>
                  </a:lnTo>
                  <a:lnTo>
                    <a:pt x="0" y="1481"/>
                  </a:lnTo>
                  <a:lnTo>
                    <a:pt x="378" y="1733"/>
                  </a:lnTo>
                  <a:cubicBezTo>
                    <a:pt x="504" y="1796"/>
                    <a:pt x="599" y="1922"/>
                    <a:pt x="536" y="2079"/>
                  </a:cubicBezTo>
                  <a:cubicBezTo>
                    <a:pt x="504" y="2332"/>
                    <a:pt x="504" y="2489"/>
                    <a:pt x="536" y="2710"/>
                  </a:cubicBezTo>
                  <a:cubicBezTo>
                    <a:pt x="599" y="2867"/>
                    <a:pt x="504" y="2993"/>
                    <a:pt x="378" y="3056"/>
                  </a:cubicBezTo>
                  <a:lnTo>
                    <a:pt x="0" y="3308"/>
                  </a:lnTo>
                  <a:lnTo>
                    <a:pt x="347" y="3907"/>
                  </a:lnTo>
                  <a:lnTo>
                    <a:pt x="725" y="3655"/>
                  </a:lnTo>
                  <a:cubicBezTo>
                    <a:pt x="773" y="3631"/>
                    <a:pt x="826" y="3620"/>
                    <a:pt x="879" y="3620"/>
                  </a:cubicBezTo>
                  <a:cubicBezTo>
                    <a:pt x="967" y="3620"/>
                    <a:pt x="1056" y="3647"/>
                    <a:pt x="1134" y="3686"/>
                  </a:cubicBezTo>
                  <a:cubicBezTo>
                    <a:pt x="1292" y="3812"/>
                    <a:pt x="1481" y="3938"/>
                    <a:pt x="1670" y="4001"/>
                  </a:cubicBezTo>
                  <a:cubicBezTo>
                    <a:pt x="1796" y="4064"/>
                    <a:pt x="1922" y="4222"/>
                    <a:pt x="1922" y="4316"/>
                  </a:cubicBezTo>
                  <a:lnTo>
                    <a:pt x="1922" y="4789"/>
                  </a:lnTo>
                  <a:lnTo>
                    <a:pt x="2584" y="4789"/>
                  </a:lnTo>
                  <a:lnTo>
                    <a:pt x="2584" y="4316"/>
                  </a:lnTo>
                  <a:cubicBezTo>
                    <a:pt x="2584" y="4159"/>
                    <a:pt x="2678" y="4064"/>
                    <a:pt x="2836" y="4001"/>
                  </a:cubicBezTo>
                  <a:cubicBezTo>
                    <a:pt x="3025" y="3938"/>
                    <a:pt x="3182" y="3844"/>
                    <a:pt x="3371" y="3686"/>
                  </a:cubicBezTo>
                  <a:cubicBezTo>
                    <a:pt x="3449" y="3647"/>
                    <a:pt x="3539" y="3620"/>
                    <a:pt x="3626" y="3620"/>
                  </a:cubicBezTo>
                  <a:cubicBezTo>
                    <a:pt x="3680" y="3620"/>
                    <a:pt x="3733" y="3631"/>
                    <a:pt x="3781" y="3655"/>
                  </a:cubicBezTo>
                  <a:lnTo>
                    <a:pt x="4159" y="3907"/>
                  </a:lnTo>
                  <a:lnTo>
                    <a:pt x="4505" y="3308"/>
                  </a:lnTo>
                  <a:lnTo>
                    <a:pt x="4127" y="3056"/>
                  </a:lnTo>
                  <a:cubicBezTo>
                    <a:pt x="4001" y="2993"/>
                    <a:pt x="3938" y="2867"/>
                    <a:pt x="3970" y="2710"/>
                  </a:cubicBezTo>
                  <a:cubicBezTo>
                    <a:pt x="4001" y="2489"/>
                    <a:pt x="4001" y="2332"/>
                    <a:pt x="3970" y="2079"/>
                  </a:cubicBezTo>
                  <a:cubicBezTo>
                    <a:pt x="3938" y="1922"/>
                    <a:pt x="4001" y="1796"/>
                    <a:pt x="4127" y="1733"/>
                  </a:cubicBezTo>
                  <a:lnTo>
                    <a:pt x="4505" y="1481"/>
                  </a:lnTo>
                  <a:lnTo>
                    <a:pt x="4159" y="914"/>
                  </a:lnTo>
                  <a:lnTo>
                    <a:pt x="3781" y="1134"/>
                  </a:lnTo>
                  <a:cubicBezTo>
                    <a:pt x="3734" y="1169"/>
                    <a:pt x="3684" y="1183"/>
                    <a:pt x="3632" y="1183"/>
                  </a:cubicBezTo>
                  <a:cubicBezTo>
                    <a:pt x="3543" y="1183"/>
                    <a:pt x="3451" y="1143"/>
                    <a:pt x="3371" y="1103"/>
                  </a:cubicBezTo>
                  <a:cubicBezTo>
                    <a:pt x="3214" y="977"/>
                    <a:pt x="3025" y="851"/>
                    <a:pt x="2836" y="788"/>
                  </a:cubicBezTo>
                  <a:cubicBezTo>
                    <a:pt x="2710" y="725"/>
                    <a:pt x="2584" y="567"/>
                    <a:pt x="2584" y="473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88"/>
            <p:cNvSpPr/>
            <p:nvPr/>
          </p:nvSpPr>
          <p:spPr>
            <a:xfrm>
              <a:off x="-4082800" y="3612425"/>
              <a:ext cx="222150" cy="291825"/>
            </a:xfrm>
            <a:custGeom>
              <a:avLst/>
              <a:gdLst/>
              <a:ahLst/>
              <a:cxnLst/>
              <a:rect l="l" t="t" r="r" b="b"/>
              <a:pathLst>
                <a:path w="8886" h="11673" extrusionOk="0">
                  <a:moveTo>
                    <a:pt x="5168" y="1324"/>
                  </a:moveTo>
                  <a:cubicBezTo>
                    <a:pt x="5357" y="1324"/>
                    <a:pt x="5514" y="1481"/>
                    <a:pt x="5514" y="1702"/>
                  </a:cubicBezTo>
                  <a:lnTo>
                    <a:pt x="5514" y="2269"/>
                  </a:lnTo>
                  <a:cubicBezTo>
                    <a:pt x="5609" y="2332"/>
                    <a:pt x="5735" y="2395"/>
                    <a:pt x="5829" y="2489"/>
                  </a:cubicBezTo>
                  <a:lnTo>
                    <a:pt x="6333" y="2206"/>
                  </a:lnTo>
                  <a:cubicBezTo>
                    <a:pt x="6396" y="2174"/>
                    <a:pt x="6491" y="2174"/>
                    <a:pt x="6617" y="2174"/>
                  </a:cubicBezTo>
                  <a:cubicBezTo>
                    <a:pt x="6680" y="2206"/>
                    <a:pt x="6774" y="2237"/>
                    <a:pt x="6806" y="2300"/>
                  </a:cubicBezTo>
                  <a:lnTo>
                    <a:pt x="7467" y="3497"/>
                  </a:lnTo>
                  <a:cubicBezTo>
                    <a:pt x="7562" y="3655"/>
                    <a:pt x="7530" y="3844"/>
                    <a:pt x="7341" y="3970"/>
                  </a:cubicBezTo>
                  <a:lnTo>
                    <a:pt x="6837" y="4254"/>
                  </a:lnTo>
                  <a:cubicBezTo>
                    <a:pt x="6869" y="4380"/>
                    <a:pt x="6869" y="4474"/>
                    <a:pt x="6837" y="4632"/>
                  </a:cubicBezTo>
                  <a:lnTo>
                    <a:pt x="7341" y="4915"/>
                  </a:lnTo>
                  <a:cubicBezTo>
                    <a:pt x="7499" y="4978"/>
                    <a:pt x="7593" y="5230"/>
                    <a:pt x="7467" y="5388"/>
                  </a:cubicBezTo>
                  <a:lnTo>
                    <a:pt x="6806" y="6553"/>
                  </a:lnTo>
                  <a:cubicBezTo>
                    <a:pt x="6774" y="6648"/>
                    <a:pt x="6680" y="6679"/>
                    <a:pt x="6617" y="6711"/>
                  </a:cubicBezTo>
                  <a:cubicBezTo>
                    <a:pt x="6588" y="6730"/>
                    <a:pt x="6555" y="6738"/>
                    <a:pt x="6523" y="6738"/>
                  </a:cubicBezTo>
                  <a:cubicBezTo>
                    <a:pt x="6450" y="6738"/>
                    <a:pt x="6377" y="6701"/>
                    <a:pt x="6333" y="6679"/>
                  </a:cubicBezTo>
                  <a:lnTo>
                    <a:pt x="5829" y="6396"/>
                  </a:lnTo>
                  <a:cubicBezTo>
                    <a:pt x="5703" y="6490"/>
                    <a:pt x="5609" y="6522"/>
                    <a:pt x="5514" y="6616"/>
                  </a:cubicBezTo>
                  <a:lnTo>
                    <a:pt x="5514" y="7183"/>
                  </a:lnTo>
                  <a:cubicBezTo>
                    <a:pt x="5514" y="7404"/>
                    <a:pt x="5357" y="7562"/>
                    <a:pt x="5168" y="7562"/>
                  </a:cubicBezTo>
                  <a:lnTo>
                    <a:pt x="3781" y="7562"/>
                  </a:lnTo>
                  <a:cubicBezTo>
                    <a:pt x="3592" y="7562"/>
                    <a:pt x="3435" y="7404"/>
                    <a:pt x="3435" y="7183"/>
                  </a:cubicBezTo>
                  <a:lnTo>
                    <a:pt x="3435" y="6616"/>
                  </a:lnTo>
                  <a:cubicBezTo>
                    <a:pt x="3309" y="6553"/>
                    <a:pt x="3183" y="6490"/>
                    <a:pt x="3120" y="6396"/>
                  </a:cubicBezTo>
                  <a:lnTo>
                    <a:pt x="2584" y="6679"/>
                  </a:lnTo>
                  <a:cubicBezTo>
                    <a:pt x="2521" y="6711"/>
                    <a:pt x="2427" y="6711"/>
                    <a:pt x="2332" y="6711"/>
                  </a:cubicBezTo>
                  <a:cubicBezTo>
                    <a:pt x="2238" y="6679"/>
                    <a:pt x="2175" y="6648"/>
                    <a:pt x="2112" y="6553"/>
                  </a:cubicBezTo>
                  <a:lnTo>
                    <a:pt x="1450" y="5388"/>
                  </a:lnTo>
                  <a:cubicBezTo>
                    <a:pt x="1387" y="5230"/>
                    <a:pt x="1419" y="5041"/>
                    <a:pt x="1576" y="4915"/>
                  </a:cubicBezTo>
                  <a:lnTo>
                    <a:pt x="2080" y="4632"/>
                  </a:lnTo>
                  <a:lnTo>
                    <a:pt x="2080" y="4443"/>
                  </a:lnTo>
                  <a:lnTo>
                    <a:pt x="2080" y="4254"/>
                  </a:lnTo>
                  <a:lnTo>
                    <a:pt x="1576" y="3970"/>
                  </a:lnTo>
                  <a:cubicBezTo>
                    <a:pt x="1419" y="3907"/>
                    <a:pt x="1324" y="3655"/>
                    <a:pt x="1450" y="3497"/>
                  </a:cubicBezTo>
                  <a:lnTo>
                    <a:pt x="2112" y="2332"/>
                  </a:lnTo>
                  <a:cubicBezTo>
                    <a:pt x="2175" y="2237"/>
                    <a:pt x="2238" y="2206"/>
                    <a:pt x="2332" y="2174"/>
                  </a:cubicBezTo>
                  <a:cubicBezTo>
                    <a:pt x="2352" y="2155"/>
                    <a:pt x="2377" y="2147"/>
                    <a:pt x="2405" y="2147"/>
                  </a:cubicBezTo>
                  <a:cubicBezTo>
                    <a:pt x="2467" y="2147"/>
                    <a:pt x="2541" y="2184"/>
                    <a:pt x="2584" y="2206"/>
                  </a:cubicBezTo>
                  <a:lnTo>
                    <a:pt x="3120" y="2489"/>
                  </a:lnTo>
                  <a:cubicBezTo>
                    <a:pt x="3214" y="2395"/>
                    <a:pt x="3309" y="2363"/>
                    <a:pt x="3435" y="2269"/>
                  </a:cubicBezTo>
                  <a:lnTo>
                    <a:pt x="3435" y="1702"/>
                  </a:lnTo>
                  <a:cubicBezTo>
                    <a:pt x="3435" y="1481"/>
                    <a:pt x="3592" y="1324"/>
                    <a:pt x="3781" y="1324"/>
                  </a:cubicBezTo>
                  <a:close/>
                  <a:moveTo>
                    <a:pt x="4443" y="0"/>
                  </a:moveTo>
                  <a:cubicBezTo>
                    <a:pt x="1986" y="0"/>
                    <a:pt x="1" y="2017"/>
                    <a:pt x="1" y="4443"/>
                  </a:cubicBezTo>
                  <a:cubicBezTo>
                    <a:pt x="1" y="5419"/>
                    <a:pt x="316" y="6333"/>
                    <a:pt x="851" y="7120"/>
                  </a:cubicBezTo>
                  <a:lnTo>
                    <a:pt x="4159" y="11531"/>
                  </a:lnTo>
                  <a:cubicBezTo>
                    <a:pt x="4222" y="11626"/>
                    <a:pt x="4325" y="11673"/>
                    <a:pt x="4431" y="11673"/>
                  </a:cubicBezTo>
                  <a:cubicBezTo>
                    <a:pt x="4538" y="11673"/>
                    <a:pt x="4648" y="11626"/>
                    <a:pt x="4727" y="11531"/>
                  </a:cubicBezTo>
                  <a:lnTo>
                    <a:pt x="8066" y="6994"/>
                  </a:lnTo>
                  <a:cubicBezTo>
                    <a:pt x="8602" y="6270"/>
                    <a:pt x="8885" y="5356"/>
                    <a:pt x="8885" y="4443"/>
                  </a:cubicBezTo>
                  <a:cubicBezTo>
                    <a:pt x="8885" y="2017"/>
                    <a:pt x="69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88"/>
            <p:cNvSpPr/>
            <p:nvPr/>
          </p:nvSpPr>
          <p:spPr>
            <a:xfrm>
              <a:off x="-3980400" y="37148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5" name="Google Shape;10505;p88"/>
          <p:cNvGrpSpPr/>
          <p:nvPr/>
        </p:nvGrpSpPr>
        <p:grpSpPr>
          <a:xfrm>
            <a:off x="4643456" y="2769876"/>
            <a:ext cx="420775" cy="393561"/>
            <a:chOff x="-4118225" y="3990475"/>
            <a:chExt cx="292225" cy="273325"/>
          </a:xfrm>
        </p:grpSpPr>
        <p:sp>
          <p:nvSpPr>
            <p:cNvPr id="10506" name="Google Shape;10506;p88"/>
            <p:cNvSpPr/>
            <p:nvPr/>
          </p:nvSpPr>
          <p:spPr>
            <a:xfrm>
              <a:off x="-3963850" y="40401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88"/>
            <p:cNvSpPr/>
            <p:nvPr/>
          </p:nvSpPr>
          <p:spPr>
            <a:xfrm>
              <a:off x="-4015050" y="3990475"/>
              <a:ext cx="153600" cy="153625"/>
            </a:xfrm>
            <a:custGeom>
              <a:avLst/>
              <a:gdLst/>
              <a:ahLst/>
              <a:cxnLst/>
              <a:rect l="l" t="t" r="r" b="b"/>
              <a:pathLst>
                <a:path w="6144" h="6145" extrusionOk="0">
                  <a:moveTo>
                    <a:pt x="3056" y="1324"/>
                  </a:moveTo>
                  <a:cubicBezTo>
                    <a:pt x="4001" y="1324"/>
                    <a:pt x="4757" y="2080"/>
                    <a:pt x="4757" y="3025"/>
                  </a:cubicBezTo>
                  <a:cubicBezTo>
                    <a:pt x="4757" y="3970"/>
                    <a:pt x="4033" y="4726"/>
                    <a:pt x="3056" y="4726"/>
                  </a:cubicBezTo>
                  <a:cubicBezTo>
                    <a:pt x="2111" y="4726"/>
                    <a:pt x="1386" y="3970"/>
                    <a:pt x="1386" y="3025"/>
                  </a:cubicBezTo>
                  <a:cubicBezTo>
                    <a:pt x="1386" y="2080"/>
                    <a:pt x="2111" y="1324"/>
                    <a:pt x="3056" y="132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55"/>
                    <a:pt x="0" y="3057"/>
                  </a:cubicBezTo>
                  <a:cubicBezTo>
                    <a:pt x="0" y="4758"/>
                    <a:pt x="1323" y="6144"/>
                    <a:pt x="3056" y="6144"/>
                  </a:cubicBezTo>
                  <a:cubicBezTo>
                    <a:pt x="4757" y="6144"/>
                    <a:pt x="6144" y="4758"/>
                    <a:pt x="6144" y="3057"/>
                  </a:cubicBezTo>
                  <a:cubicBezTo>
                    <a:pt x="6144" y="1355"/>
                    <a:pt x="4757" y="1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88"/>
            <p:cNvSpPr/>
            <p:nvPr/>
          </p:nvSpPr>
          <p:spPr>
            <a:xfrm>
              <a:off x="-4118225" y="4144075"/>
              <a:ext cx="33875" cy="119725"/>
            </a:xfrm>
            <a:custGeom>
              <a:avLst/>
              <a:gdLst/>
              <a:ahLst/>
              <a:cxnLst/>
              <a:rect l="l" t="t" r="r" b="b"/>
              <a:pathLst>
                <a:path w="1355" h="478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1008" y="4789"/>
                  </a:lnTo>
                  <a:cubicBezTo>
                    <a:pt x="1134" y="4789"/>
                    <a:pt x="1260" y="4757"/>
                    <a:pt x="1355" y="4726"/>
                  </a:cubicBezTo>
                  <a:lnTo>
                    <a:pt x="1355" y="63"/>
                  </a:lnTo>
                  <a:cubicBezTo>
                    <a:pt x="1260" y="32"/>
                    <a:pt x="1134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88"/>
            <p:cNvSpPr/>
            <p:nvPr/>
          </p:nvSpPr>
          <p:spPr>
            <a:xfrm>
              <a:off x="-4067050" y="4143750"/>
              <a:ext cx="241050" cy="120050"/>
            </a:xfrm>
            <a:custGeom>
              <a:avLst/>
              <a:gdLst/>
              <a:ahLst/>
              <a:cxnLst/>
              <a:rect l="l" t="t" r="r" b="b"/>
              <a:pathLst>
                <a:path w="9642" h="4802" extrusionOk="0">
                  <a:moveTo>
                    <a:pt x="1750" y="1"/>
                  </a:moveTo>
                  <a:cubicBezTo>
                    <a:pt x="1124" y="1"/>
                    <a:pt x="537" y="197"/>
                    <a:pt x="1" y="549"/>
                  </a:cubicBezTo>
                  <a:lnTo>
                    <a:pt x="1" y="4550"/>
                  </a:lnTo>
                  <a:cubicBezTo>
                    <a:pt x="410" y="4707"/>
                    <a:pt x="883" y="4802"/>
                    <a:pt x="1356" y="4802"/>
                  </a:cubicBezTo>
                  <a:lnTo>
                    <a:pt x="5294" y="4802"/>
                  </a:lnTo>
                  <a:cubicBezTo>
                    <a:pt x="5735" y="4802"/>
                    <a:pt x="6144" y="4644"/>
                    <a:pt x="6459" y="4392"/>
                  </a:cubicBezTo>
                  <a:cubicBezTo>
                    <a:pt x="6459" y="4392"/>
                    <a:pt x="8507" y="2502"/>
                    <a:pt x="9169" y="1872"/>
                  </a:cubicBezTo>
                  <a:cubicBezTo>
                    <a:pt x="9169" y="1872"/>
                    <a:pt x="9547" y="1399"/>
                    <a:pt x="9547" y="1021"/>
                  </a:cubicBezTo>
                  <a:cubicBezTo>
                    <a:pt x="9641" y="454"/>
                    <a:pt x="9169" y="13"/>
                    <a:pt x="8602" y="13"/>
                  </a:cubicBezTo>
                  <a:cubicBezTo>
                    <a:pt x="8413" y="13"/>
                    <a:pt x="7751" y="202"/>
                    <a:pt x="6711" y="1777"/>
                  </a:cubicBezTo>
                  <a:cubicBezTo>
                    <a:pt x="6333" y="2376"/>
                    <a:pt x="5766" y="2754"/>
                    <a:pt x="5199" y="2754"/>
                  </a:cubicBezTo>
                  <a:lnTo>
                    <a:pt x="2710" y="2754"/>
                  </a:lnTo>
                  <a:cubicBezTo>
                    <a:pt x="2584" y="2754"/>
                    <a:pt x="2458" y="2849"/>
                    <a:pt x="2395" y="2975"/>
                  </a:cubicBezTo>
                  <a:cubicBezTo>
                    <a:pt x="2333" y="3099"/>
                    <a:pt x="2223" y="3152"/>
                    <a:pt x="2110" y="3152"/>
                  </a:cubicBezTo>
                  <a:cubicBezTo>
                    <a:pt x="1880" y="3152"/>
                    <a:pt x="1638" y="2934"/>
                    <a:pt x="1765" y="2660"/>
                  </a:cubicBezTo>
                  <a:cubicBezTo>
                    <a:pt x="1923" y="2344"/>
                    <a:pt x="2238" y="2092"/>
                    <a:pt x="2616" y="2092"/>
                  </a:cubicBezTo>
                  <a:lnTo>
                    <a:pt x="5231" y="2092"/>
                  </a:lnTo>
                  <a:cubicBezTo>
                    <a:pt x="6081" y="2061"/>
                    <a:pt x="6081" y="706"/>
                    <a:pt x="5136" y="706"/>
                  </a:cubicBezTo>
                  <a:lnTo>
                    <a:pt x="3844" y="706"/>
                  </a:lnTo>
                  <a:cubicBezTo>
                    <a:pt x="3116" y="220"/>
                    <a:pt x="2412" y="1"/>
                    <a:pt x="1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0" name="Google Shape;10510;p88"/>
          <p:cNvGrpSpPr/>
          <p:nvPr/>
        </p:nvGrpSpPr>
        <p:grpSpPr>
          <a:xfrm>
            <a:off x="7354110" y="1688087"/>
            <a:ext cx="394713" cy="421927"/>
            <a:chOff x="-2312225" y="3238300"/>
            <a:chExt cx="274125" cy="293025"/>
          </a:xfrm>
        </p:grpSpPr>
        <p:sp>
          <p:nvSpPr>
            <p:cNvPr id="10511" name="Google Shape;10511;p88"/>
            <p:cNvSpPr/>
            <p:nvPr/>
          </p:nvSpPr>
          <p:spPr>
            <a:xfrm>
              <a:off x="-2241325" y="3289500"/>
              <a:ext cx="203225" cy="241825"/>
            </a:xfrm>
            <a:custGeom>
              <a:avLst/>
              <a:gdLst/>
              <a:ahLst/>
              <a:cxnLst/>
              <a:rect l="l" t="t" r="r" b="b"/>
              <a:pathLst>
                <a:path w="8129" h="9673" extrusionOk="0">
                  <a:moveTo>
                    <a:pt x="2458" y="0"/>
                  </a:moveTo>
                  <a:cubicBezTo>
                    <a:pt x="2174" y="0"/>
                    <a:pt x="1954" y="221"/>
                    <a:pt x="1954" y="504"/>
                  </a:cubicBezTo>
                  <a:lnTo>
                    <a:pt x="1954" y="2836"/>
                  </a:lnTo>
                  <a:lnTo>
                    <a:pt x="1954" y="5167"/>
                  </a:lnTo>
                  <a:lnTo>
                    <a:pt x="914" y="4128"/>
                  </a:lnTo>
                  <a:cubicBezTo>
                    <a:pt x="820" y="4033"/>
                    <a:pt x="693" y="3986"/>
                    <a:pt x="567" y="3986"/>
                  </a:cubicBezTo>
                  <a:cubicBezTo>
                    <a:pt x="441" y="3986"/>
                    <a:pt x="315" y="4033"/>
                    <a:pt x="221" y="4128"/>
                  </a:cubicBezTo>
                  <a:cubicBezTo>
                    <a:pt x="0" y="4317"/>
                    <a:pt x="0" y="4632"/>
                    <a:pt x="221" y="4852"/>
                  </a:cubicBezTo>
                  <a:lnTo>
                    <a:pt x="2678" y="7310"/>
                  </a:lnTo>
                  <a:lnTo>
                    <a:pt x="2678" y="8664"/>
                  </a:lnTo>
                  <a:cubicBezTo>
                    <a:pt x="2678" y="9200"/>
                    <a:pt x="3151" y="9672"/>
                    <a:pt x="3718" y="9672"/>
                  </a:cubicBezTo>
                  <a:lnTo>
                    <a:pt x="6459" y="9672"/>
                  </a:lnTo>
                  <a:cubicBezTo>
                    <a:pt x="7026" y="9672"/>
                    <a:pt x="7499" y="9200"/>
                    <a:pt x="7499" y="8664"/>
                  </a:cubicBezTo>
                  <a:lnTo>
                    <a:pt x="7499" y="8066"/>
                  </a:lnTo>
                  <a:cubicBezTo>
                    <a:pt x="7688" y="7656"/>
                    <a:pt x="7845" y="7278"/>
                    <a:pt x="7940" y="6837"/>
                  </a:cubicBezTo>
                  <a:cubicBezTo>
                    <a:pt x="8034" y="6396"/>
                    <a:pt x="8129" y="5986"/>
                    <a:pt x="8129" y="5514"/>
                  </a:cubicBezTo>
                  <a:lnTo>
                    <a:pt x="8129" y="3308"/>
                  </a:lnTo>
                  <a:cubicBezTo>
                    <a:pt x="8129" y="3025"/>
                    <a:pt x="7877" y="2773"/>
                    <a:pt x="7625" y="2773"/>
                  </a:cubicBezTo>
                  <a:cubicBezTo>
                    <a:pt x="7341" y="2773"/>
                    <a:pt x="7089" y="3025"/>
                    <a:pt x="7089" y="3308"/>
                  </a:cubicBezTo>
                  <a:lnTo>
                    <a:pt x="7089" y="3812"/>
                  </a:lnTo>
                  <a:cubicBezTo>
                    <a:pt x="7089" y="4002"/>
                    <a:pt x="6931" y="4159"/>
                    <a:pt x="6742" y="4159"/>
                  </a:cubicBezTo>
                  <a:cubicBezTo>
                    <a:pt x="6553" y="4159"/>
                    <a:pt x="6396" y="4002"/>
                    <a:pt x="6396" y="3812"/>
                  </a:cubicBezTo>
                  <a:lnTo>
                    <a:pt x="6396" y="2615"/>
                  </a:lnTo>
                  <a:cubicBezTo>
                    <a:pt x="6396" y="2363"/>
                    <a:pt x="6144" y="2111"/>
                    <a:pt x="5892" y="2111"/>
                  </a:cubicBezTo>
                  <a:cubicBezTo>
                    <a:pt x="5608" y="2111"/>
                    <a:pt x="5356" y="2363"/>
                    <a:pt x="5356" y="2615"/>
                  </a:cubicBezTo>
                  <a:cubicBezTo>
                    <a:pt x="5357" y="2615"/>
                    <a:pt x="5358" y="2615"/>
                    <a:pt x="5359" y="2615"/>
                  </a:cubicBezTo>
                  <a:cubicBezTo>
                    <a:pt x="5418" y="2615"/>
                    <a:pt x="5419" y="3769"/>
                    <a:pt x="5419" y="3781"/>
                  </a:cubicBezTo>
                  <a:lnTo>
                    <a:pt x="5419" y="3781"/>
                  </a:lnTo>
                  <a:cubicBezTo>
                    <a:pt x="5419" y="3970"/>
                    <a:pt x="5262" y="4128"/>
                    <a:pt x="5041" y="4128"/>
                  </a:cubicBezTo>
                  <a:cubicBezTo>
                    <a:pt x="4852" y="4128"/>
                    <a:pt x="4695" y="3970"/>
                    <a:pt x="4695" y="3781"/>
                  </a:cubicBezTo>
                  <a:lnTo>
                    <a:pt x="4695" y="2584"/>
                  </a:lnTo>
                  <a:cubicBezTo>
                    <a:pt x="4695" y="2332"/>
                    <a:pt x="4474" y="2080"/>
                    <a:pt x="4191" y="2080"/>
                  </a:cubicBezTo>
                  <a:cubicBezTo>
                    <a:pt x="3907" y="2080"/>
                    <a:pt x="3686" y="2332"/>
                    <a:pt x="3686" y="2584"/>
                  </a:cubicBezTo>
                  <a:lnTo>
                    <a:pt x="3686" y="3781"/>
                  </a:lnTo>
                  <a:cubicBezTo>
                    <a:pt x="3686" y="3970"/>
                    <a:pt x="3529" y="4128"/>
                    <a:pt x="3308" y="4128"/>
                  </a:cubicBezTo>
                  <a:cubicBezTo>
                    <a:pt x="3119" y="4128"/>
                    <a:pt x="2962" y="3970"/>
                    <a:pt x="2962" y="3781"/>
                  </a:cubicBezTo>
                  <a:lnTo>
                    <a:pt x="2962" y="504"/>
                  </a:lnTo>
                  <a:cubicBezTo>
                    <a:pt x="2962" y="221"/>
                    <a:pt x="2741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88"/>
            <p:cNvSpPr/>
            <p:nvPr/>
          </p:nvSpPr>
          <p:spPr>
            <a:xfrm>
              <a:off x="-2312225" y="3238300"/>
              <a:ext cx="241825" cy="241050"/>
            </a:xfrm>
            <a:custGeom>
              <a:avLst/>
              <a:gdLst/>
              <a:ahLst/>
              <a:cxnLst/>
              <a:rect l="l" t="t" r="r" b="b"/>
              <a:pathLst>
                <a:path w="9673" h="964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lnTo>
                    <a:pt x="726" y="2080"/>
                  </a:lnTo>
                  <a:lnTo>
                    <a:pt x="726" y="7562"/>
                  </a:lnTo>
                  <a:lnTo>
                    <a:pt x="379" y="7562"/>
                  </a:lnTo>
                  <a:cubicBezTo>
                    <a:pt x="158" y="7562"/>
                    <a:pt x="1" y="7719"/>
                    <a:pt x="1" y="7908"/>
                  </a:cubicBezTo>
                  <a:lnTo>
                    <a:pt x="1" y="9294"/>
                  </a:lnTo>
                  <a:cubicBezTo>
                    <a:pt x="1" y="9484"/>
                    <a:pt x="158" y="9641"/>
                    <a:pt x="379" y="9641"/>
                  </a:cubicBezTo>
                  <a:lnTo>
                    <a:pt x="1734" y="9641"/>
                  </a:lnTo>
                  <a:cubicBezTo>
                    <a:pt x="1954" y="9641"/>
                    <a:pt x="2112" y="9484"/>
                    <a:pt x="2112" y="9294"/>
                  </a:cubicBezTo>
                  <a:lnTo>
                    <a:pt x="2112" y="8916"/>
                  </a:lnTo>
                  <a:lnTo>
                    <a:pt x="4160" y="8916"/>
                  </a:lnTo>
                  <a:lnTo>
                    <a:pt x="3435" y="8223"/>
                  </a:lnTo>
                  <a:lnTo>
                    <a:pt x="2112" y="8223"/>
                  </a:lnTo>
                  <a:lnTo>
                    <a:pt x="2112" y="7877"/>
                  </a:lnTo>
                  <a:cubicBezTo>
                    <a:pt x="2112" y="7688"/>
                    <a:pt x="1954" y="7530"/>
                    <a:pt x="1734" y="7530"/>
                  </a:cubicBezTo>
                  <a:lnTo>
                    <a:pt x="1387" y="7530"/>
                  </a:lnTo>
                  <a:lnTo>
                    <a:pt x="1387" y="2080"/>
                  </a:lnTo>
                  <a:lnTo>
                    <a:pt x="1734" y="2080"/>
                  </a:lnTo>
                  <a:cubicBezTo>
                    <a:pt x="1954" y="2080"/>
                    <a:pt x="2112" y="1922"/>
                    <a:pt x="2112" y="1733"/>
                  </a:cubicBezTo>
                  <a:lnTo>
                    <a:pt x="2112" y="1387"/>
                  </a:lnTo>
                  <a:lnTo>
                    <a:pt x="7562" y="1387"/>
                  </a:lnTo>
                  <a:lnTo>
                    <a:pt x="7562" y="1733"/>
                  </a:lnTo>
                  <a:cubicBezTo>
                    <a:pt x="7562" y="1922"/>
                    <a:pt x="7720" y="2080"/>
                    <a:pt x="7940" y="2080"/>
                  </a:cubicBezTo>
                  <a:lnTo>
                    <a:pt x="8287" y="2080"/>
                  </a:lnTo>
                  <a:lnTo>
                    <a:pt x="8287" y="3592"/>
                  </a:lnTo>
                  <a:cubicBezTo>
                    <a:pt x="8444" y="3498"/>
                    <a:pt x="8602" y="3466"/>
                    <a:pt x="8791" y="3466"/>
                  </a:cubicBezTo>
                  <a:cubicBezTo>
                    <a:pt x="8885" y="3466"/>
                    <a:pt x="8917" y="3466"/>
                    <a:pt x="8948" y="3498"/>
                  </a:cubicBezTo>
                  <a:lnTo>
                    <a:pt x="8948" y="2080"/>
                  </a:lnTo>
                  <a:lnTo>
                    <a:pt x="9326" y="2080"/>
                  </a:lnTo>
                  <a:cubicBezTo>
                    <a:pt x="9515" y="2080"/>
                    <a:pt x="9673" y="1922"/>
                    <a:pt x="9673" y="1733"/>
                  </a:cubicBezTo>
                  <a:lnTo>
                    <a:pt x="9673" y="347"/>
                  </a:lnTo>
                  <a:cubicBezTo>
                    <a:pt x="9673" y="158"/>
                    <a:pt x="9515" y="1"/>
                    <a:pt x="9326" y="1"/>
                  </a:cubicBezTo>
                  <a:lnTo>
                    <a:pt x="7940" y="1"/>
                  </a:lnTo>
                  <a:cubicBezTo>
                    <a:pt x="7751" y="1"/>
                    <a:pt x="7562" y="158"/>
                    <a:pt x="7562" y="347"/>
                  </a:cubicBezTo>
                  <a:lnTo>
                    <a:pt x="7562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3" name="Google Shape;10513;p88"/>
          <p:cNvGrpSpPr/>
          <p:nvPr/>
        </p:nvGrpSpPr>
        <p:grpSpPr>
          <a:xfrm>
            <a:off x="7341062" y="2153586"/>
            <a:ext cx="420811" cy="522864"/>
            <a:chOff x="-2310650" y="3525775"/>
            <a:chExt cx="292250" cy="363125"/>
          </a:xfrm>
        </p:grpSpPr>
        <p:sp>
          <p:nvSpPr>
            <p:cNvPr id="10514" name="Google Shape;10514;p88"/>
            <p:cNvSpPr/>
            <p:nvPr/>
          </p:nvSpPr>
          <p:spPr>
            <a:xfrm>
              <a:off x="-2053075" y="3648650"/>
              <a:ext cx="34675" cy="233950"/>
            </a:xfrm>
            <a:custGeom>
              <a:avLst/>
              <a:gdLst/>
              <a:ahLst/>
              <a:cxnLst/>
              <a:rect l="l" t="t" r="r" b="b"/>
              <a:pathLst>
                <a:path w="1387" h="9358" extrusionOk="0">
                  <a:moveTo>
                    <a:pt x="0" y="1"/>
                  </a:moveTo>
                  <a:lnTo>
                    <a:pt x="0" y="8286"/>
                  </a:lnTo>
                  <a:cubicBezTo>
                    <a:pt x="0" y="8664"/>
                    <a:pt x="158" y="9011"/>
                    <a:pt x="441" y="9263"/>
                  </a:cubicBezTo>
                  <a:cubicBezTo>
                    <a:pt x="504" y="9326"/>
                    <a:pt x="591" y="9358"/>
                    <a:pt x="677" y="9358"/>
                  </a:cubicBezTo>
                  <a:cubicBezTo>
                    <a:pt x="764" y="9358"/>
                    <a:pt x="851" y="9326"/>
                    <a:pt x="914" y="9263"/>
                  </a:cubicBezTo>
                  <a:cubicBezTo>
                    <a:pt x="1197" y="9011"/>
                    <a:pt x="1355" y="8664"/>
                    <a:pt x="1355" y="8286"/>
                  </a:cubicBezTo>
                  <a:lnTo>
                    <a:pt x="1355" y="347"/>
                  </a:ln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88"/>
            <p:cNvSpPr/>
            <p:nvPr/>
          </p:nvSpPr>
          <p:spPr>
            <a:xfrm>
              <a:off x="-2259450" y="37518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" y="1"/>
                  </a:moveTo>
                  <a:lnTo>
                    <a:pt x="1" y="2049"/>
                  </a:ln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88"/>
            <p:cNvSpPr/>
            <p:nvPr/>
          </p:nvSpPr>
          <p:spPr>
            <a:xfrm>
              <a:off x="-2259450" y="3649450"/>
              <a:ext cx="137075" cy="51200"/>
            </a:xfrm>
            <a:custGeom>
              <a:avLst/>
              <a:gdLst/>
              <a:ahLst/>
              <a:cxnLst/>
              <a:rect l="l" t="t" r="r" b="b"/>
              <a:pathLst>
                <a:path w="5483" h="2048" extrusionOk="0">
                  <a:moveTo>
                    <a:pt x="1" y="0"/>
                  </a:moveTo>
                  <a:lnTo>
                    <a:pt x="1" y="2048"/>
                  </a:lnTo>
                  <a:lnTo>
                    <a:pt x="5483" y="2048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88"/>
            <p:cNvSpPr/>
            <p:nvPr/>
          </p:nvSpPr>
          <p:spPr>
            <a:xfrm>
              <a:off x="-2310650" y="3525775"/>
              <a:ext cx="252075" cy="363125"/>
            </a:xfrm>
            <a:custGeom>
              <a:avLst/>
              <a:gdLst/>
              <a:ahLst/>
              <a:cxnLst/>
              <a:rect l="l" t="t" r="r" b="b"/>
              <a:pathLst>
                <a:path w="10083" h="14525" extrusionOk="0">
                  <a:moveTo>
                    <a:pt x="7814" y="4222"/>
                  </a:moveTo>
                  <a:cubicBezTo>
                    <a:pt x="8035" y="4222"/>
                    <a:pt x="8192" y="4380"/>
                    <a:pt x="8192" y="4569"/>
                  </a:cubicBezTo>
                  <a:lnTo>
                    <a:pt x="8192" y="7310"/>
                  </a:lnTo>
                  <a:cubicBezTo>
                    <a:pt x="8192" y="7530"/>
                    <a:pt x="8035" y="7657"/>
                    <a:pt x="7814" y="7657"/>
                  </a:cubicBezTo>
                  <a:lnTo>
                    <a:pt x="1671" y="7657"/>
                  </a:lnTo>
                  <a:cubicBezTo>
                    <a:pt x="1482" y="7657"/>
                    <a:pt x="1324" y="7530"/>
                    <a:pt x="1324" y="7310"/>
                  </a:cubicBezTo>
                  <a:lnTo>
                    <a:pt x="1324" y="4569"/>
                  </a:lnTo>
                  <a:cubicBezTo>
                    <a:pt x="1324" y="4380"/>
                    <a:pt x="1482" y="4222"/>
                    <a:pt x="1671" y="4222"/>
                  </a:cubicBezTo>
                  <a:close/>
                  <a:moveTo>
                    <a:pt x="7904" y="8380"/>
                  </a:moveTo>
                  <a:cubicBezTo>
                    <a:pt x="8287" y="8380"/>
                    <a:pt x="8278" y="9043"/>
                    <a:pt x="7877" y="9043"/>
                  </a:cubicBezTo>
                  <a:lnTo>
                    <a:pt x="5829" y="9043"/>
                  </a:lnTo>
                  <a:cubicBezTo>
                    <a:pt x="5388" y="9043"/>
                    <a:pt x="5357" y="8381"/>
                    <a:pt x="5829" y="8381"/>
                  </a:cubicBezTo>
                  <a:lnTo>
                    <a:pt x="7877" y="8381"/>
                  </a:lnTo>
                  <a:cubicBezTo>
                    <a:pt x="7886" y="8380"/>
                    <a:pt x="7895" y="8380"/>
                    <a:pt x="7904" y="8380"/>
                  </a:cubicBezTo>
                  <a:close/>
                  <a:moveTo>
                    <a:pt x="7904" y="9766"/>
                  </a:moveTo>
                  <a:cubicBezTo>
                    <a:pt x="8287" y="9766"/>
                    <a:pt x="8278" y="10429"/>
                    <a:pt x="7877" y="10429"/>
                  </a:cubicBezTo>
                  <a:lnTo>
                    <a:pt x="5829" y="10429"/>
                  </a:lnTo>
                  <a:cubicBezTo>
                    <a:pt x="5388" y="10429"/>
                    <a:pt x="5357" y="9767"/>
                    <a:pt x="5829" y="9767"/>
                  </a:cubicBezTo>
                  <a:lnTo>
                    <a:pt x="7877" y="9767"/>
                  </a:lnTo>
                  <a:cubicBezTo>
                    <a:pt x="7886" y="9767"/>
                    <a:pt x="7895" y="9766"/>
                    <a:pt x="7904" y="9766"/>
                  </a:cubicBezTo>
                  <a:close/>
                  <a:moveTo>
                    <a:pt x="7877" y="11091"/>
                  </a:moveTo>
                  <a:cubicBezTo>
                    <a:pt x="8287" y="11091"/>
                    <a:pt x="8287" y="11784"/>
                    <a:pt x="7877" y="11784"/>
                  </a:cubicBezTo>
                  <a:lnTo>
                    <a:pt x="5829" y="11784"/>
                  </a:lnTo>
                  <a:cubicBezTo>
                    <a:pt x="5388" y="11784"/>
                    <a:pt x="5357" y="11091"/>
                    <a:pt x="5829" y="11091"/>
                  </a:cubicBezTo>
                  <a:close/>
                  <a:moveTo>
                    <a:pt x="4475" y="8350"/>
                  </a:moveTo>
                  <a:cubicBezTo>
                    <a:pt x="4664" y="8350"/>
                    <a:pt x="4821" y="8507"/>
                    <a:pt x="4821" y="8696"/>
                  </a:cubicBezTo>
                  <a:lnTo>
                    <a:pt x="4821" y="11469"/>
                  </a:lnTo>
                  <a:cubicBezTo>
                    <a:pt x="4821" y="11658"/>
                    <a:pt x="4664" y="11815"/>
                    <a:pt x="4475" y="11815"/>
                  </a:cubicBezTo>
                  <a:lnTo>
                    <a:pt x="1734" y="11815"/>
                  </a:lnTo>
                  <a:cubicBezTo>
                    <a:pt x="1513" y="11815"/>
                    <a:pt x="1356" y="11658"/>
                    <a:pt x="1356" y="11469"/>
                  </a:cubicBezTo>
                  <a:lnTo>
                    <a:pt x="1356" y="8696"/>
                  </a:lnTo>
                  <a:cubicBezTo>
                    <a:pt x="1356" y="8507"/>
                    <a:pt x="1513" y="8350"/>
                    <a:pt x="1734" y="8350"/>
                  </a:cubicBezTo>
                  <a:close/>
                  <a:moveTo>
                    <a:pt x="7877" y="12508"/>
                  </a:moveTo>
                  <a:cubicBezTo>
                    <a:pt x="8287" y="12508"/>
                    <a:pt x="8287" y="13170"/>
                    <a:pt x="7877" y="13170"/>
                  </a:cubicBezTo>
                  <a:lnTo>
                    <a:pt x="1734" y="13170"/>
                  </a:lnTo>
                  <a:cubicBezTo>
                    <a:pt x="1293" y="13170"/>
                    <a:pt x="1261" y="12508"/>
                    <a:pt x="1734" y="12508"/>
                  </a:cubicBezTo>
                  <a:close/>
                  <a:moveTo>
                    <a:pt x="348" y="2868"/>
                  </a:moveTo>
                  <a:cubicBezTo>
                    <a:pt x="158" y="2868"/>
                    <a:pt x="1" y="3025"/>
                    <a:pt x="1" y="3214"/>
                  </a:cubicBezTo>
                  <a:lnTo>
                    <a:pt x="1" y="12823"/>
                  </a:lnTo>
                  <a:cubicBezTo>
                    <a:pt x="1" y="13768"/>
                    <a:pt x="726" y="14525"/>
                    <a:pt x="1702" y="14525"/>
                  </a:cubicBezTo>
                  <a:lnTo>
                    <a:pt x="10083" y="14525"/>
                  </a:lnTo>
                  <a:cubicBezTo>
                    <a:pt x="9767" y="14178"/>
                    <a:pt x="9515" y="13705"/>
                    <a:pt x="9515" y="13138"/>
                  </a:cubicBezTo>
                  <a:cubicBezTo>
                    <a:pt x="9547" y="1"/>
                    <a:pt x="9547" y="6333"/>
                    <a:pt x="9547" y="3214"/>
                  </a:cubicBezTo>
                  <a:cubicBezTo>
                    <a:pt x="9547" y="3025"/>
                    <a:pt x="9389" y="2868"/>
                    <a:pt x="9200" y="2868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8" name="Google Shape;10518;p88"/>
          <p:cNvGrpSpPr/>
          <p:nvPr/>
        </p:nvGrpSpPr>
        <p:grpSpPr>
          <a:xfrm>
            <a:off x="7351827" y="2756825"/>
            <a:ext cx="423079" cy="419659"/>
            <a:chOff x="-2310650" y="3958175"/>
            <a:chExt cx="293825" cy="291450"/>
          </a:xfrm>
        </p:grpSpPr>
        <p:sp>
          <p:nvSpPr>
            <p:cNvPr id="10519" name="Google Shape;10519;p88"/>
            <p:cNvSpPr/>
            <p:nvPr/>
          </p:nvSpPr>
          <p:spPr>
            <a:xfrm>
              <a:off x="-2310650" y="3958175"/>
              <a:ext cx="185925" cy="118950"/>
            </a:xfrm>
            <a:custGeom>
              <a:avLst/>
              <a:gdLst/>
              <a:ahLst/>
              <a:cxnLst/>
              <a:rect l="l" t="t" r="r" b="b"/>
              <a:pathLst>
                <a:path w="7437" h="4758" extrusionOk="0">
                  <a:moveTo>
                    <a:pt x="1009" y="1"/>
                  </a:moveTo>
                  <a:cubicBezTo>
                    <a:pt x="474" y="1"/>
                    <a:pt x="1" y="474"/>
                    <a:pt x="1" y="1009"/>
                  </a:cubicBezTo>
                  <a:lnTo>
                    <a:pt x="1" y="2395"/>
                  </a:lnTo>
                  <a:cubicBezTo>
                    <a:pt x="1" y="2931"/>
                    <a:pt x="474" y="3372"/>
                    <a:pt x="1009" y="3372"/>
                  </a:cubicBezTo>
                  <a:lnTo>
                    <a:pt x="1356" y="3372"/>
                  </a:lnTo>
                  <a:lnTo>
                    <a:pt x="1356" y="4412"/>
                  </a:lnTo>
                  <a:cubicBezTo>
                    <a:pt x="1356" y="4618"/>
                    <a:pt x="1518" y="4757"/>
                    <a:pt x="1692" y="4757"/>
                  </a:cubicBezTo>
                  <a:cubicBezTo>
                    <a:pt x="1784" y="4757"/>
                    <a:pt x="1878" y="4719"/>
                    <a:pt x="1954" y="4632"/>
                  </a:cubicBezTo>
                  <a:lnTo>
                    <a:pt x="3214" y="3372"/>
                  </a:lnTo>
                  <a:lnTo>
                    <a:pt x="3403" y="3372"/>
                  </a:lnTo>
                  <a:lnTo>
                    <a:pt x="3403" y="2364"/>
                  </a:lnTo>
                  <a:cubicBezTo>
                    <a:pt x="3403" y="1419"/>
                    <a:pt x="4160" y="663"/>
                    <a:pt x="5105" y="663"/>
                  </a:cubicBezTo>
                  <a:lnTo>
                    <a:pt x="7436" y="663"/>
                  </a:lnTo>
                  <a:cubicBezTo>
                    <a:pt x="7279" y="253"/>
                    <a:pt x="6932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88"/>
            <p:cNvSpPr/>
            <p:nvPr/>
          </p:nvSpPr>
          <p:spPr>
            <a:xfrm>
              <a:off x="-2309075" y="3992050"/>
              <a:ext cx="292250" cy="257575"/>
            </a:xfrm>
            <a:custGeom>
              <a:avLst/>
              <a:gdLst/>
              <a:ahLst/>
              <a:cxnLst/>
              <a:rect l="l" t="t" r="r" b="b"/>
              <a:pathLst>
                <a:path w="11690" h="10303" extrusionOk="0">
                  <a:moveTo>
                    <a:pt x="5042" y="1"/>
                  </a:moveTo>
                  <a:cubicBezTo>
                    <a:pt x="4506" y="1"/>
                    <a:pt x="4034" y="473"/>
                    <a:pt x="4034" y="1040"/>
                  </a:cubicBezTo>
                  <a:lnTo>
                    <a:pt x="4034" y="2395"/>
                  </a:lnTo>
                  <a:cubicBezTo>
                    <a:pt x="4034" y="2962"/>
                    <a:pt x="4506" y="3435"/>
                    <a:pt x="5042" y="3435"/>
                  </a:cubicBezTo>
                  <a:lnTo>
                    <a:pt x="6964" y="3435"/>
                  </a:lnTo>
                  <a:lnTo>
                    <a:pt x="7814" y="4254"/>
                  </a:lnTo>
                  <a:cubicBezTo>
                    <a:pt x="7216" y="4537"/>
                    <a:pt x="6775" y="5136"/>
                    <a:pt x="6775" y="5829"/>
                  </a:cubicBezTo>
                  <a:cubicBezTo>
                    <a:pt x="6775" y="6270"/>
                    <a:pt x="6932" y="6680"/>
                    <a:pt x="7216" y="6932"/>
                  </a:cubicBezTo>
                  <a:cubicBezTo>
                    <a:pt x="6585" y="7089"/>
                    <a:pt x="6081" y="7499"/>
                    <a:pt x="5766" y="8034"/>
                  </a:cubicBezTo>
                  <a:cubicBezTo>
                    <a:pt x="5451" y="7499"/>
                    <a:pt x="4916" y="7089"/>
                    <a:pt x="4286" y="6932"/>
                  </a:cubicBezTo>
                  <a:cubicBezTo>
                    <a:pt x="4569" y="6617"/>
                    <a:pt x="4727" y="6270"/>
                    <a:pt x="4727" y="5829"/>
                  </a:cubicBezTo>
                  <a:cubicBezTo>
                    <a:pt x="4727" y="4884"/>
                    <a:pt x="3971" y="4159"/>
                    <a:pt x="3025" y="4159"/>
                  </a:cubicBezTo>
                  <a:cubicBezTo>
                    <a:pt x="2080" y="4159"/>
                    <a:pt x="1356" y="4884"/>
                    <a:pt x="1356" y="5829"/>
                  </a:cubicBezTo>
                  <a:cubicBezTo>
                    <a:pt x="1356" y="6270"/>
                    <a:pt x="1513" y="6680"/>
                    <a:pt x="1765" y="6932"/>
                  </a:cubicBezTo>
                  <a:cubicBezTo>
                    <a:pt x="757" y="7215"/>
                    <a:pt x="1" y="8129"/>
                    <a:pt x="1" y="9263"/>
                  </a:cubicBezTo>
                  <a:lnTo>
                    <a:pt x="1" y="9925"/>
                  </a:lnTo>
                  <a:cubicBezTo>
                    <a:pt x="1" y="10145"/>
                    <a:pt x="158" y="10303"/>
                    <a:pt x="348" y="10303"/>
                  </a:cubicBezTo>
                  <a:lnTo>
                    <a:pt x="11343" y="10303"/>
                  </a:lnTo>
                  <a:cubicBezTo>
                    <a:pt x="11532" y="10303"/>
                    <a:pt x="11689" y="10145"/>
                    <a:pt x="11689" y="9925"/>
                  </a:cubicBezTo>
                  <a:lnTo>
                    <a:pt x="11689" y="9263"/>
                  </a:lnTo>
                  <a:cubicBezTo>
                    <a:pt x="11689" y="8160"/>
                    <a:pt x="10965" y="7215"/>
                    <a:pt x="9925" y="6932"/>
                  </a:cubicBezTo>
                  <a:cubicBezTo>
                    <a:pt x="10209" y="6617"/>
                    <a:pt x="10366" y="6270"/>
                    <a:pt x="10366" y="5829"/>
                  </a:cubicBezTo>
                  <a:cubicBezTo>
                    <a:pt x="10366" y="5010"/>
                    <a:pt x="9767" y="4317"/>
                    <a:pt x="8980" y="4159"/>
                  </a:cubicBezTo>
                  <a:lnTo>
                    <a:pt x="8980" y="3435"/>
                  </a:lnTo>
                  <a:lnTo>
                    <a:pt x="10555" y="3435"/>
                  </a:lnTo>
                  <a:cubicBezTo>
                    <a:pt x="11122" y="3435"/>
                    <a:pt x="11595" y="2962"/>
                    <a:pt x="11595" y="2395"/>
                  </a:cubicBezTo>
                  <a:lnTo>
                    <a:pt x="11595" y="1040"/>
                  </a:lnTo>
                  <a:cubicBezTo>
                    <a:pt x="11595" y="473"/>
                    <a:pt x="11122" y="1"/>
                    <a:pt x="105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1" name="Google Shape;10521;p88"/>
          <p:cNvGrpSpPr/>
          <p:nvPr/>
        </p:nvGrpSpPr>
        <p:grpSpPr>
          <a:xfrm>
            <a:off x="4718688" y="3308459"/>
            <a:ext cx="424159" cy="419659"/>
            <a:chOff x="-1182750" y="3962900"/>
            <a:chExt cx="294575" cy="291450"/>
          </a:xfrm>
        </p:grpSpPr>
        <p:sp>
          <p:nvSpPr>
            <p:cNvPr id="10522" name="Google Shape;10522;p88"/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88"/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88"/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88"/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88"/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88"/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88"/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9" name="Google Shape;10529;p88"/>
          <p:cNvGrpSpPr/>
          <p:nvPr/>
        </p:nvGrpSpPr>
        <p:grpSpPr>
          <a:xfrm>
            <a:off x="2471824" y="1689223"/>
            <a:ext cx="424195" cy="419659"/>
            <a:chOff x="-5611575" y="3272950"/>
            <a:chExt cx="294600" cy="291450"/>
          </a:xfrm>
        </p:grpSpPr>
        <p:sp>
          <p:nvSpPr>
            <p:cNvPr id="10530" name="Google Shape;10530;p88"/>
            <p:cNvSpPr/>
            <p:nvPr/>
          </p:nvSpPr>
          <p:spPr>
            <a:xfrm>
              <a:off x="-5594250" y="3273750"/>
              <a:ext cx="85875" cy="84300"/>
            </a:xfrm>
            <a:custGeom>
              <a:avLst/>
              <a:gdLst/>
              <a:ahLst/>
              <a:cxnLst/>
              <a:rect l="l" t="t" r="r" b="b"/>
              <a:pathLst>
                <a:path w="3435" h="3372" extrusionOk="0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88"/>
            <p:cNvSpPr/>
            <p:nvPr/>
          </p:nvSpPr>
          <p:spPr>
            <a:xfrm>
              <a:off x="-5457200" y="3324950"/>
              <a:ext cx="67775" cy="67750"/>
            </a:xfrm>
            <a:custGeom>
              <a:avLst/>
              <a:gdLst/>
              <a:ahLst/>
              <a:cxnLst/>
              <a:rect l="l" t="t" r="r" b="b"/>
              <a:pathLst>
                <a:path w="2711" h="2710" extrusionOk="0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88"/>
            <p:cNvSpPr/>
            <p:nvPr/>
          </p:nvSpPr>
          <p:spPr>
            <a:xfrm>
              <a:off x="-5415450" y="3325725"/>
              <a:ext cx="25225" cy="24450"/>
            </a:xfrm>
            <a:custGeom>
              <a:avLst/>
              <a:gdLst/>
              <a:ahLst/>
              <a:cxnLst/>
              <a:rect l="l" t="t" r="r" b="b"/>
              <a:pathLst>
                <a:path w="1009" h="978" extrusionOk="0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88"/>
            <p:cNvSpPr/>
            <p:nvPr/>
          </p:nvSpPr>
          <p:spPr>
            <a:xfrm>
              <a:off x="-5611575" y="3359600"/>
              <a:ext cx="118950" cy="204800"/>
            </a:xfrm>
            <a:custGeom>
              <a:avLst/>
              <a:gdLst/>
              <a:ahLst/>
              <a:cxnLst/>
              <a:rect l="l" t="t" r="r" b="b"/>
              <a:pathLst>
                <a:path w="4758" h="8192" extrusionOk="0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88"/>
            <p:cNvSpPr/>
            <p:nvPr/>
          </p:nvSpPr>
          <p:spPr>
            <a:xfrm>
              <a:off x="-5510750" y="3272950"/>
              <a:ext cx="193775" cy="187475"/>
            </a:xfrm>
            <a:custGeom>
              <a:avLst/>
              <a:gdLst/>
              <a:ahLst/>
              <a:cxnLst/>
              <a:rect l="l" t="t" r="r" b="b"/>
              <a:pathLst>
                <a:path w="7751" h="7499" extrusionOk="0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5" name="Google Shape;10535;p88"/>
          <p:cNvGrpSpPr/>
          <p:nvPr/>
        </p:nvGrpSpPr>
        <p:grpSpPr>
          <a:xfrm>
            <a:off x="2471824" y="2205770"/>
            <a:ext cx="424195" cy="418507"/>
            <a:chOff x="-5613150" y="3632900"/>
            <a:chExt cx="294600" cy="290650"/>
          </a:xfrm>
        </p:grpSpPr>
        <p:sp>
          <p:nvSpPr>
            <p:cNvPr id="10536" name="Google Shape;10536;p88"/>
            <p:cNvSpPr/>
            <p:nvPr/>
          </p:nvSpPr>
          <p:spPr>
            <a:xfrm>
              <a:off x="-5440825" y="3708275"/>
              <a:ext cx="49550" cy="41450"/>
            </a:xfrm>
            <a:custGeom>
              <a:avLst/>
              <a:gdLst/>
              <a:ahLst/>
              <a:cxnLst/>
              <a:rect l="l" t="t" r="r" b="b"/>
              <a:pathLst>
                <a:path w="1982" h="1658" extrusionOk="0">
                  <a:moveTo>
                    <a:pt x="522" y="1"/>
                  </a:moveTo>
                  <a:cubicBezTo>
                    <a:pt x="249" y="1"/>
                    <a:pt x="1" y="335"/>
                    <a:pt x="291" y="577"/>
                  </a:cubicBezTo>
                  <a:lnTo>
                    <a:pt x="1267" y="1554"/>
                  </a:lnTo>
                  <a:cubicBezTo>
                    <a:pt x="1341" y="1627"/>
                    <a:pt x="1422" y="1658"/>
                    <a:pt x="1501" y="1658"/>
                  </a:cubicBezTo>
                  <a:cubicBezTo>
                    <a:pt x="1760" y="1658"/>
                    <a:pt x="1982" y="1323"/>
                    <a:pt x="1740" y="1081"/>
                  </a:cubicBezTo>
                  <a:lnTo>
                    <a:pt x="763" y="104"/>
                  </a:lnTo>
                  <a:cubicBezTo>
                    <a:pt x="690" y="31"/>
                    <a:pt x="605" y="1"/>
                    <a:pt x="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88"/>
            <p:cNvSpPr/>
            <p:nvPr/>
          </p:nvSpPr>
          <p:spPr>
            <a:xfrm>
              <a:off x="-5613150" y="3632900"/>
              <a:ext cx="294600" cy="290650"/>
            </a:xfrm>
            <a:custGeom>
              <a:avLst/>
              <a:gdLst/>
              <a:ahLst/>
              <a:cxnLst/>
              <a:rect l="l" t="t" r="r" b="b"/>
              <a:pathLst>
                <a:path w="11784" h="11626" extrusionOk="0">
                  <a:moveTo>
                    <a:pt x="7444" y="2281"/>
                  </a:moveTo>
                  <a:cubicBezTo>
                    <a:pt x="7676" y="2281"/>
                    <a:pt x="7915" y="2370"/>
                    <a:pt x="8129" y="2584"/>
                  </a:cubicBezTo>
                  <a:lnTo>
                    <a:pt x="9106" y="3592"/>
                  </a:lnTo>
                  <a:cubicBezTo>
                    <a:pt x="9736" y="4254"/>
                    <a:pt x="9263" y="5356"/>
                    <a:pt x="8349" y="5356"/>
                  </a:cubicBezTo>
                  <a:cubicBezTo>
                    <a:pt x="8066" y="5356"/>
                    <a:pt x="7814" y="5230"/>
                    <a:pt x="7656" y="5041"/>
                  </a:cubicBezTo>
                  <a:lnTo>
                    <a:pt x="6648" y="4065"/>
                  </a:lnTo>
                  <a:cubicBezTo>
                    <a:pt x="5941" y="3333"/>
                    <a:pt x="6649" y="2281"/>
                    <a:pt x="7444" y="2281"/>
                  </a:cubicBezTo>
                  <a:close/>
                  <a:moveTo>
                    <a:pt x="5495" y="3992"/>
                  </a:moveTo>
                  <a:cubicBezTo>
                    <a:pt x="5754" y="3992"/>
                    <a:pt x="5976" y="4327"/>
                    <a:pt x="5735" y="4569"/>
                  </a:cubicBezTo>
                  <a:lnTo>
                    <a:pt x="5262" y="5041"/>
                  </a:lnTo>
                  <a:cubicBezTo>
                    <a:pt x="4978" y="5325"/>
                    <a:pt x="5262" y="5514"/>
                    <a:pt x="5483" y="5734"/>
                  </a:cubicBezTo>
                  <a:lnTo>
                    <a:pt x="6207" y="5041"/>
                  </a:lnTo>
                  <a:cubicBezTo>
                    <a:pt x="6280" y="4968"/>
                    <a:pt x="6362" y="4937"/>
                    <a:pt x="6440" y="4937"/>
                  </a:cubicBezTo>
                  <a:cubicBezTo>
                    <a:pt x="6699" y="4937"/>
                    <a:pt x="6922" y="5272"/>
                    <a:pt x="6680" y="5514"/>
                  </a:cubicBezTo>
                  <a:lnTo>
                    <a:pt x="5955" y="6207"/>
                  </a:lnTo>
                  <a:cubicBezTo>
                    <a:pt x="6132" y="6384"/>
                    <a:pt x="6294" y="6577"/>
                    <a:pt x="6462" y="6577"/>
                  </a:cubicBezTo>
                  <a:cubicBezTo>
                    <a:pt x="6533" y="6577"/>
                    <a:pt x="6605" y="6543"/>
                    <a:pt x="6680" y="6459"/>
                  </a:cubicBezTo>
                  <a:lnTo>
                    <a:pt x="7152" y="5986"/>
                  </a:lnTo>
                  <a:cubicBezTo>
                    <a:pt x="7213" y="5926"/>
                    <a:pt x="7285" y="5900"/>
                    <a:pt x="7358" y="5900"/>
                  </a:cubicBezTo>
                  <a:cubicBezTo>
                    <a:pt x="7626" y="5900"/>
                    <a:pt x="7904" y="6250"/>
                    <a:pt x="7656" y="6522"/>
                  </a:cubicBezTo>
                  <a:lnTo>
                    <a:pt x="7184" y="6995"/>
                  </a:lnTo>
                  <a:cubicBezTo>
                    <a:pt x="6963" y="7215"/>
                    <a:pt x="6743" y="7310"/>
                    <a:pt x="6459" y="7310"/>
                  </a:cubicBezTo>
                  <a:cubicBezTo>
                    <a:pt x="6176" y="7310"/>
                    <a:pt x="5924" y="7215"/>
                    <a:pt x="5766" y="6995"/>
                  </a:cubicBezTo>
                  <a:lnTo>
                    <a:pt x="4789" y="6018"/>
                  </a:lnTo>
                  <a:cubicBezTo>
                    <a:pt x="4380" y="5640"/>
                    <a:pt x="4380" y="4947"/>
                    <a:pt x="4789" y="4569"/>
                  </a:cubicBezTo>
                  <a:lnTo>
                    <a:pt x="5262" y="4096"/>
                  </a:lnTo>
                  <a:cubicBezTo>
                    <a:pt x="5335" y="4023"/>
                    <a:pt x="5417" y="3992"/>
                    <a:pt x="5495" y="3992"/>
                  </a:cubicBezTo>
                  <a:close/>
                  <a:moveTo>
                    <a:pt x="3510" y="5977"/>
                  </a:moveTo>
                  <a:cubicBezTo>
                    <a:pt x="3769" y="5977"/>
                    <a:pt x="3992" y="6312"/>
                    <a:pt x="3750" y="6553"/>
                  </a:cubicBezTo>
                  <a:lnTo>
                    <a:pt x="3277" y="7026"/>
                  </a:lnTo>
                  <a:cubicBezTo>
                    <a:pt x="3035" y="7268"/>
                    <a:pt x="3258" y="7603"/>
                    <a:pt x="3516" y="7603"/>
                  </a:cubicBezTo>
                  <a:cubicBezTo>
                    <a:pt x="3595" y="7603"/>
                    <a:pt x="3677" y="7572"/>
                    <a:pt x="3750" y="7499"/>
                  </a:cubicBezTo>
                  <a:cubicBezTo>
                    <a:pt x="3976" y="7273"/>
                    <a:pt x="4227" y="7178"/>
                    <a:pt x="4467" y="7178"/>
                  </a:cubicBezTo>
                  <a:cubicBezTo>
                    <a:pt x="5267" y="7178"/>
                    <a:pt x="5950" y="8221"/>
                    <a:pt x="5199" y="8948"/>
                  </a:cubicBezTo>
                  <a:lnTo>
                    <a:pt x="4726" y="9420"/>
                  </a:lnTo>
                  <a:cubicBezTo>
                    <a:pt x="4653" y="9494"/>
                    <a:pt x="4571" y="9524"/>
                    <a:pt x="4493" y="9524"/>
                  </a:cubicBezTo>
                  <a:cubicBezTo>
                    <a:pt x="4234" y="9524"/>
                    <a:pt x="4012" y="9190"/>
                    <a:pt x="4254" y="8948"/>
                  </a:cubicBezTo>
                  <a:lnTo>
                    <a:pt x="4726" y="8475"/>
                  </a:lnTo>
                  <a:cubicBezTo>
                    <a:pt x="4968" y="8233"/>
                    <a:pt x="4746" y="7899"/>
                    <a:pt x="4487" y="7899"/>
                  </a:cubicBezTo>
                  <a:cubicBezTo>
                    <a:pt x="4409" y="7899"/>
                    <a:pt x="4327" y="7929"/>
                    <a:pt x="4254" y="8003"/>
                  </a:cubicBezTo>
                  <a:cubicBezTo>
                    <a:pt x="4035" y="8222"/>
                    <a:pt x="3787" y="8314"/>
                    <a:pt x="3547" y="8314"/>
                  </a:cubicBezTo>
                  <a:cubicBezTo>
                    <a:pt x="2754" y="8314"/>
                    <a:pt x="2054" y="7304"/>
                    <a:pt x="2805" y="6553"/>
                  </a:cubicBezTo>
                  <a:lnTo>
                    <a:pt x="3277" y="6081"/>
                  </a:lnTo>
                  <a:cubicBezTo>
                    <a:pt x="3350" y="6008"/>
                    <a:pt x="3432" y="5977"/>
                    <a:pt x="3510" y="5977"/>
                  </a:cubicBezTo>
                  <a:close/>
                  <a:moveTo>
                    <a:pt x="11390" y="0"/>
                  </a:moveTo>
                  <a:cubicBezTo>
                    <a:pt x="11303" y="0"/>
                    <a:pt x="11216" y="32"/>
                    <a:pt x="11153" y="95"/>
                  </a:cubicBezTo>
                  <a:lnTo>
                    <a:pt x="10208" y="1009"/>
                  </a:lnTo>
                  <a:cubicBezTo>
                    <a:pt x="9893" y="820"/>
                    <a:pt x="9547" y="757"/>
                    <a:pt x="9169" y="757"/>
                  </a:cubicBezTo>
                  <a:lnTo>
                    <a:pt x="6396" y="914"/>
                  </a:lnTo>
                  <a:cubicBezTo>
                    <a:pt x="5798" y="946"/>
                    <a:pt x="5230" y="1166"/>
                    <a:pt x="4821" y="1607"/>
                  </a:cubicBezTo>
                  <a:lnTo>
                    <a:pt x="410" y="6018"/>
                  </a:lnTo>
                  <a:cubicBezTo>
                    <a:pt x="1" y="6427"/>
                    <a:pt x="1" y="7089"/>
                    <a:pt x="410" y="7467"/>
                  </a:cubicBezTo>
                  <a:lnTo>
                    <a:pt x="4254" y="11342"/>
                  </a:lnTo>
                  <a:cubicBezTo>
                    <a:pt x="4459" y="11531"/>
                    <a:pt x="4726" y="11626"/>
                    <a:pt x="4990" y="11626"/>
                  </a:cubicBezTo>
                  <a:cubicBezTo>
                    <a:pt x="5254" y="11626"/>
                    <a:pt x="5514" y="11531"/>
                    <a:pt x="5703" y="11342"/>
                  </a:cubicBezTo>
                  <a:cubicBezTo>
                    <a:pt x="9704" y="7373"/>
                    <a:pt x="8854" y="8192"/>
                    <a:pt x="9956" y="7058"/>
                  </a:cubicBezTo>
                  <a:cubicBezTo>
                    <a:pt x="10492" y="6616"/>
                    <a:pt x="10807" y="5986"/>
                    <a:pt x="10838" y="5325"/>
                  </a:cubicBezTo>
                  <a:lnTo>
                    <a:pt x="10996" y="2521"/>
                  </a:lnTo>
                  <a:cubicBezTo>
                    <a:pt x="10996" y="2174"/>
                    <a:pt x="10901" y="1765"/>
                    <a:pt x="10712" y="1481"/>
                  </a:cubicBezTo>
                  <a:lnTo>
                    <a:pt x="11689" y="568"/>
                  </a:lnTo>
                  <a:cubicBezTo>
                    <a:pt x="11784" y="442"/>
                    <a:pt x="11784" y="190"/>
                    <a:pt x="11626" y="95"/>
                  </a:cubicBezTo>
                  <a:cubicBezTo>
                    <a:pt x="11563" y="32"/>
                    <a:pt x="11476" y="0"/>
                    <a:pt x="11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8" name="Google Shape;10538;p88"/>
          <p:cNvGrpSpPr/>
          <p:nvPr/>
        </p:nvGrpSpPr>
        <p:grpSpPr>
          <a:xfrm>
            <a:off x="5155210" y="1689438"/>
            <a:ext cx="434634" cy="419227"/>
            <a:chOff x="-3768700" y="3253275"/>
            <a:chExt cx="301850" cy="291150"/>
          </a:xfrm>
        </p:grpSpPr>
        <p:sp>
          <p:nvSpPr>
            <p:cNvPr id="10539" name="Google Shape;10539;p88"/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88"/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88"/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2" name="Google Shape;10542;p88"/>
          <p:cNvGrpSpPr/>
          <p:nvPr/>
        </p:nvGrpSpPr>
        <p:grpSpPr>
          <a:xfrm>
            <a:off x="5159293" y="2217090"/>
            <a:ext cx="426462" cy="395865"/>
            <a:chOff x="-3808700" y="3628950"/>
            <a:chExt cx="296175" cy="274925"/>
          </a:xfrm>
        </p:grpSpPr>
        <p:sp>
          <p:nvSpPr>
            <p:cNvPr id="10543" name="Google Shape;10543;p88"/>
            <p:cNvSpPr/>
            <p:nvPr/>
          </p:nvSpPr>
          <p:spPr>
            <a:xfrm>
              <a:off x="-3665972" y="36809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41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88"/>
            <p:cNvSpPr/>
            <p:nvPr/>
          </p:nvSpPr>
          <p:spPr>
            <a:xfrm>
              <a:off x="-3808700" y="3664400"/>
              <a:ext cx="296175" cy="239475"/>
            </a:xfrm>
            <a:custGeom>
              <a:avLst/>
              <a:gdLst/>
              <a:ahLst/>
              <a:cxnLst/>
              <a:rect l="l" t="t" r="r" b="b"/>
              <a:pathLst>
                <a:path w="11847" h="9579" extrusionOk="0">
                  <a:moveTo>
                    <a:pt x="3970" y="8223"/>
                  </a:moveTo>
                  <a:cubicBezTo>
                    <a:pt x="4159" y="8223"/>
                    <a:pt x="4316" y="8381"/>
                    <a:pt x="4316" y="8570"/>
                  </a:cubicBezTo>
                  <a:cubicBezTo>
                    <a:pt x="4316" y="8791"/>
                    <a:pt x="4159" y="8948"/>
                    <a:pt x="3970" y="8948"/>
                  </a:cubicBezTo>
                  <a:cubicBezTo>
                    <a:pt x="3781" y="8948"/>
                    <a:pt x="3623" y="8791"/>
                    <a:pt x="3623" y="8570"/>
                  </a:cubicBezTo>
                  <a:cubicBezTo>
                    <a:pt x="3623" y="8349"/>
                    <a:pt x="3781" y="8223"/>
                    <a:pt x="3970" y="8223"/>
                  </a:cubicBezTo>
                  <a:close/>
                  <a:moveTo>
                    <a:pt x="8727" y="8223"/>
                  </a:moveTo>
                  <a:cubicBezTo>
                    <a:pt x="8916" y="8223"/>
                    <a:pt x="9074" y="8381"/>
                    <a:pt x="9074" y="8570"/>
                  </a:cubicBezTo>
                  <a:cubicBezTo>
                    <a:pt x="9074" y="8791"/>
                    <a:pt x="8916" y="8948"/>
                    <a:pt x="8727" y="8948"/>
                  </a:cubicBezTo>
                  <a:cubicBezTo>
                    <a:pt x="8538" y="8948"/>
                    <a:pt x="8381" y="8791"/>
                    <a:pt x="8381" y="8570"/>
                  </a:cubicBezTo>
                  <a:cubicBezTo>
                    <a:pt x="8412" y="8349"/>
                    <a:pt x="8538" y="8223"/>
                    <a:pt x="8727" y="8223"/>
                  </a:cubicBezTo>
                  <a:close/>
                  <a:moveTo>
                    <a:pt x="473" y="1"/>
                  </a:moveTo>
                  <a:cubicBezTo>
                    <a:pt x="32" y="1"/>
                    <a:pt x="0" y="662"/>
                    <a:pt x="473" y="662"/>
                  </a:cubicBezTo>
                  <a:lnTo>
                    <a:pt x="819" y="662"/>
                  </a:lnTo>
                  <a:cubicBezTo>
                    <a:pt x="977" y="662"/>
                    <a:pt x="1134" y="788"/>
                    <a:pt x="1166" y="946"/>
                  </a:cubicBezTo>
                  <a:lnTo>
                    <a:pt x="2143" y="6428"/>
                  </a:lnTo>
                  <a:cubicBezTo>
                    <a:pt x="1481" y="7058"/>
                    <a:pt x="1922" y="8192"/>
                    <a:pt x="2867" y="8192"/>
                  </a:cubicBezTo>
                  <a:lnTo>
                    <a:pt x="2930" y="8192"/>
                  </a:lnTo>
                  <a:cubicBezTo>
                    <a:pt x="2899" y="8318"/>
                    <a:pt x="2867" y="8412"/>
                    <a:pt x="2867" y="8538"/>
                  </a:cubicBezTo>
                  <a:cubicBezTo>
                    <a:pt x="2867" y="9106"/>
                    <a:pt x="3340" y="9578"/>
                    <a:pt x="3875" y="9578"/>
                  </a:cubicBezTo>
                  <a:cubicBezTo>
                    <a:pt x="4442" y="9578"/>
                    <a:pt x="4915" y="9106"/>
                    <a:pt x="4915" y="8538"/>
                  </a:cubicBezTo>
                  <a:cubicBezTo>
                    <a:pt x="4915" y="8412"/>
                    <a:pt x="4884" y="8318"/>
                    <a:pt x="4821" y="8192"/>
                  </a:cubicBezTo>
                  <a:lnTo>
                    <a:pt x="7719" y="8192"/>
                  </a:lnTo>
                  <a:cubicBezTo>
                    <a:pt x="7656" y="8318"/>
                    <a:pt x="7624" y="8412"/>
                    <a:pt x="7624" y="8538"/>
                  </a:cubicBezTo>
                  <a:cubicBezTo>
                    <a:pt x="7624" y="9106"/>
                    <a:pt x="8097" y="9578"/>
                    <a:pt x="8664" y="9578"/>
                  </a:cubicBezTo>
                  <a:cubicBezTo>
                    <a:pt x="9200" y="9578"/>
                    <a:pt x="9672" y="9106"/>
                    <a:pt x="9672" y="8538"/>
                  </a:cubicBezTo>
                  <a:cubicBezTo>
                    <a:pt x="9672" y="8412"/>
                    <a:pt x="9641" y="8318"/>
                    <a:pt x="9609" y="8192"/>
                  </a:cubicBezTo>
                  <a:lnTo>
                    <a:pt x="9987" y="8192"/>
                  </a:lnTo>
                  <a:cubicBezTo>
                    <a:pt x="10176" y="8192"/>
                    <a:pt x="10334" y="8034"/>
                    <a:pt x="10334" y="7845"/>
                  </a:cubicBezTo>
                  <a:cubicBezTo>
                    <a:pt x="10334" y="7625"/>
                    <a:pt x="10176" y="7467"/>
                    <a:pt x="9987" y="7467"/>
                  </a:cubicBezTo>
                  <a:lnTo>
                    <a:pt x="2773" y="7467"/>
                  </a:lnTo>
                  <a:cubicBezTo>
                    <a:pt x="2759" y="7470"/>
                    <a:pt x="2746" y="7471"/>
                    <a:pt x="2733" y="7471"/>
                  </a:cubicBezTo>
                  <a:cubicBezTo>
                    <a:pt x="2459" y="7471"/>
                    <a:pt x="2477" y="6837"/>
                    <a:pt x="2899" y="6837"/>
                  </a:cubicBezTo>
                  <a:lnTo>
                    <a:pt x="10145" y="6837"/>
                  </a:lnTo>
                  <a:cubicBezTo>
                    <a:pt x="10302" y="6837"/>
                    <a:pt x="10428" y="6774"/>
                    <a:pt x="10460" y="6617"/>
                  </a:cubicBezTo>
                  <a:lnTo>
                    <a:pt x="11815" y="2553"/>
                  </a:lnTo>
                  <a:cubicBezTo>
                    <a:pt x="11846" y="2427"/>
                    <a:pt x="11815" y="2332"/>
                    <a:pt x="11752" y="2238"/>
                  </a:cubicBezTo>
                  <a:cubicBezTo>
                    <a:pt x="11657" y="2080"/>
                    <a:pt x="11500" y="2048"/>
                    <a:pt x="10775" y="2048"/>
                  </a:cubicBezTo>
                  <a:lnTo>
                    <a:pt x="10491" y="2048"/>
                  </a:lnTo>
                  <a:lnTo>
                    <a:pt x="10491" y="2395"/>
                  </a:lnTo>
                  <a:cubicBezTo>
                    <a:pt x="10491" y="2584"/>
                    <a:pt x="10334" y="2742"/>
                    <a:pt x="10145" y="2742"/>
                  </a:cubicBezTo>
                  <a:lnTo>
                    <a:pt x="9641" y="2742"/>
                  </a:lnTo>
                  <a:cubicBezTo>
                    <a:pt x="9609" y="2868"/>
                    <a:pt x="9546" y="2962"/>
                    <a:pt x="9515" y="3057"/>
                  </a:cubicBezTo>
                  <a:lnTo>
                    <a:pt x="9861" y="3435"/>
                  </a:lnTo>
                  <a:cubicBezTo>
                    <a:pt x="9987" y="3529"/>
                    <a:pt x="9987" y="3781"/>
                    <a:pt x="9861" y="3907"/>
                  </a:cubicBezTo>
                  <a:lnTo>
                    <a:pt x="8885" y="4884"/>
                  </a:lnTo>
                  <a:cubicBezTo>
                    <a:pt x="8822" y="4947"/>
                    <a:pt x="8735" y="4978"/>
                    <a:pt x="8648" y="4978"/>
                  </a:cubicBezTo>
                  <a:cubicBezTo>
                    <a:pt x="8562" y="4978"/>
                    <a:pt x="8475" y="4947"/>
                    <a:pt x="8412" y="4884"/>
                  </a:cubicBezTo>
                  <a:lnTo>
                    <a:pt x="8066" y="4537"/>
                  </a:lnTo>
                  <a:cubicBezTo>
                    <a:pt x="7971" y="4569"/>
                    <a:pt x="7877" y="4600"/>
                    <a:pt x="7751" y="4632"/>
                  </a:cubicBezTo>
                  <a:lnTo>
                    <a:pt x="7751" y="5167"/>
                  </a:lnTo>
                  <a:cubicBezTo>
                    <a:pt x="7751" y="5356"/>
                    <a:pt x="7593" y="5514"/>
                    <a:pt x="7404" y="5514"/>
                  </a:cubicBezTo>
                  <a:lnTo>
                    <a:pt x="5986" y="5514"/>
                  </a:lnTo>
                  <a:cubicBezTo>
                    <a:pt x="5766" y="5514"/>
                    <a:pt x="5608" y="5356"/>
                    <a:pt x="5608" y="5167"/>
                  </a:cubicBezTo>
                  <a:lnTo>
                    <a:pt x="5608" y="4632"/>
                  </a:lnTo>
                  <a:cubicBezTo>
                    <a:pt x="5514" y="4600"/>
                    <a:pt x="5419" y="4569"/>
                    <a:pt x="5293" y="4537"/>
                  </a:cubicBezTo>
                  <a:lnTo>
                    <a:pt x="4947" y="4884"/>
                  </a:lnTo>
                  <a:cubicBezTo>
                    <a:pt x="4884" y="4947"/>
                    <a:pt x="4797" y="4978"/>
                    <a:pt x="4710" y="4978"/>
                  </a:cubicBezTo>
                  <a:cubicBezTo>
                    <a:pt x="4624" y="4978"/>
                    <a:pt x="4537" y="4947"/>
                    <a:pt x="4474" y="4884"/>
                  </a:cubicBezTo>
                  <a:lnTo>
                    <a:pt x="3497" y="3907"/>
                  </a:lnTo>
                  <a:cubicBezTo>
                    <a:pt x="3371" y="3781"/>
                    <a:pt x="3371" y="3529"/>
                    <a:pt x="3497" y="3435"/>
                  </a:cubicBezTo>
                  <a:lnTo>
                    <a:pt x="3844" y="3057"/>
                  </a:lnTo>
                  <a:cubicBezTo>
                    <a:pt x="3812" y="2994"/>
                    <a:pt x="3781" y="2868"/>
                    <a:pt x="3718" y="2742"/>
                  </a:cubicBezTo>
                  <a:lnTo>
                    <a:pt x="3214" y="2742"/>
                  </a:lnTo>
                  <a:cubicBezTo>
                    <a:pt x="3025" y="2742"/>
                    <a:pt x="2867" y="2584"/>
                    <a:pt x="2867" y="2395"/>
                  </a:cubicBezTo>
                  <a:lnTo>
                    <a:pt x="2867" y="2048"/>
                  </a:lnTo>
                  <a:lnTo>
                    <a:pt x="2080" y="2048"/>
                  </a:lnTo>
                  <a:lnTo>
                    <a:pt x="1828" y="820"/>
                  </a:lnTo>
                  <a:cubicBezTo>
                    <a:pt x="1765" y="347"/>
                    <a:pt x="1324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88"/>
            <p:cNvSpPr/>
            <p:nvPr/>
          </p:nvSpPr>
          <p:spPr>
            <a:xfrm>
              <a:off x="-3718359" y="3628950"/>
              <a:ext cx="155975" cy="156775"/>
            </a:xfrm>
            <a:custGeom>
              <a:avLst/>
              <a:gdLst/>
              <a:ahLst/>
              <a:cxnLst/>
              <a:rect l="l" t="t" r="r" b="b"/>
              <a:pathLst>
                <a:path w="6239" h="6271" extrusionOk="0">
                  <a:moveTo>
                    <a:pt x="3056" y="1419"/>
                  </a:moveTo>
                  <a:cubicBezTo>
                    <a:pt x="4001" y="1419"/>
                    <a:pt x="4758" y="2175"/>
                    <a:pt x="4758" y="3120"/>
                  </a:cubicBezTo>
                  <a:cubicBezTo>
                    <a:pt x="4758" y="4065"/>
                    <a:pt x="4001" y="4821"/>
                    <a:pt x="3056" y="4821"/>
                  </a:cubicBezTo>
                  <a:cubicBezTo>
                    <a:pt x="2111" y="4821"/>
                    <a:pt x="1355" y="4065"/>
                    <a:pt x="1355" y="3120"/>
                  </a:cubicBezTo>
                  <a:cubicBezTo>
                    <a:pt x="1355" y="2175"/>
                    <a:pt x="2111" y="1419"/>
                    <a:pt x="3056" y="1419"/>
                  </a:cubicBezTo>
                  <a:close/>
                  <a:moveTo>
                    <a:pt x="2773" y="1"/>
                  </a:moveTo>
                  <a:lnTo>
                    <a:pt x="2773" y="442"/>
                  </a:lnTo>
                  <a:cubicBezTo>
                    <a:pt x="2773" y="600"/>
                    <a:pt x="2678" y="726"/>
                    <a:pt x="2521" y="757"/>
                  </a:cubicBezTo>
                  <a:cubicBezTo>
                    <a:pt x="2300" y="789"/>
                    <a:pt x="2080" y="915"/>
                    <a:pt x="1891" y="1041"/>
                  </a:cubicBezTo>
                  <a:cubicBezTo>
                    <a:pt x="1846" y="1063"/>
                    <a:pt x="1793" y="1073"/>
                    <a:pt x="1739" y="1073"/>
                  </a:cubicBezTo>
                  <a:cubicBezTo>
                    <a:pt x="1639" y="1073"/>
                    <a:pt x="1531" y="1039"/>
                    <a:pt x="1450" y="978"/>
                  </a:cubicBezTo>
                  <a:lnTo>
                    <a:pt x="1135" y="663"/>
                  </a:lnTo>
                  <a:lnTo>
                    <a:pt x="662" y="1135"/>
                  </a:lnTo>
                  <a:lnTo>
                    <a:pt x="977" y="1450"/>
                  </a:lnTo>
                  <a:cubicBezTo>
                    <a:pt x="1103" y="1576"/>
                    <a:pt x="1103" y="1734"/>
                    <a:pt x="1009" y="1891"/>
                  </a:cubicBezTo>
                  <a:cubicBezTo>
                    <a:pt x="883" y="2080"/>
                    <a:pt x="819" y="2301"/>
                    <a:pt x="725" y="2521"/>
                  </a:cubicBezTo>
                  <a:cubicBezTo>
                    <a:pt x="693" y="2679"/>
                    <a:pt x="599" y="2805"/>
                    <a:pt x="410" y="2805"/>
                  </a:cubicBezTo>
                  <a:lnTo>
                    <a:pt x="0" y="2805"/>
                  </a:lnTo>
                  <a:lnTo>
                    <a:pt x="0" y="3466"/>
                  </a:lnTo>
                  <a:lnTo>
                    <a:pt x="410" y="3466"/>
                  </a:lnTo>
                  <a:cubicBezTo>
                    <a:pt x="567" y="3466"/>
                    <a:pt x="693" y="3593"/>
                    <a:pt x="725" y="3750"/>
                  </a:cubicBezTo>
                  <a:cubicBezTo>
                    <a:pt x="788" y="3939"/>
                    <a:pt x="883" y="4191"/>
                    <a:pt x="1009" y="4380"/>
                  </a:cubicBezTo>
                  <a:cubicBezTo>
                    <a:pt x="1103" y="4506"/>
                    <a:pt x="1040" y="4695"/>
                    <a:pt x="977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3" y="5220"/>
                    <a:pt x="1608" y="5189"/>
                    <a:pt x="1697" y="5189"/>
                  </a:cubicBezTo>
                  <a:cubicBezTo>
                    <a:pt x="1760" y="5189"/>
                    <a:pt x="1825" y="5205"/>
                    <a:pt x="1891" y="5231"/>
                  </a:cubicBezTo>
                  <a:cubicBezTo>
                    <a:pt x="2080" y="5357"/>
                    <a:pt x="2269" y="5451"/>
                    <a:pt x="2521" y="5514"/>
                  </a:cubicBezTo>
                  <a:cubicBezTo>
                    <a:pt x="2678" y="5546"/>
                    <a:pt x="2773" y="5672"/>
                    <a:pt x="2773" y="5829"/>
                  </a:cubicBezTo>
                  <a:lnTo>
                    <a:pt x="2773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60" y="5546"/>
                    <a:pt x="3718" y="5514"/>
                  </a:cubicBezTo>
                  <a:cubicBezTo>
                    <a:pt x="3938" y="5483"/>
                    <a:pt x="4159" y="5357"/>
                    <a:pt x="4348" y="5231"/>
                  </a:cubicBezTo>
                  <a:cubicBezTo>
                    <a:pt x="4393" y="5208"/>
                    <a:pt x="4445" y="5198"/>
                    <a:pt x="4500" y="5198"/>
                  </a:cubicBezTo>
                  <a:cubicBezTo>
                    <a:pt x="4600" y="5198"/>
                    <a:pt x="4708" y="5233"/>
                    <a:pt x="4789" y="5294"/>
                  </a:cubicBezTo>
                  <a:lnTo>
                    <a:pt x="5104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36" y="4695"/>
                    <a:pt x="5136" y="4538"/>
                    <a:pt x="5230" y="4380"/>
                  </a:cubicBezTo>
                  <a:cubicBezTo>
                    <a:pt x="5356" y="4191"/>
                    <a:pt x="5419" y="3971"/>
                    <a:pt x="5514" y="3750"/>
                  </a:cubicBezTo>
                  <a:cubicBezTo>
                    <a:pt x="5545" y="3593"/>
                    <a:pt x="5671" y="3466"/>
                    <a:pt x="5829" y="3466"/>
                  </a:cubicBezTo>
                  <a:lnTo>
                    <a:pt x="6238" y="3466"/>
                  </a:lnTo>
                  <a:lnTo>
                    <a:pt x="6238" y="2805"/>
                  </a:lnTo>
                  <a:lnTo>
                    <a:pt x="5829" y="2805"/>
                  </a:lnTo>
                  <a:cubicBezTo>
                    <a:pt x="5671" y="2805"/>
                    <a:pt x="5545" y="2679"/>
                    <a:pt x="5514" y="2521"/>
                  </a:cubicBezTo>
                  <a:cubicBezTo>
                    <a:pt x="5451" y="2332"/>
                    <a:pt x="5356" y="2080"/>
                    <a:pt x="5230" y="1891"/>
                  </a:cubicBezTo>
                  <a:cubicBezTo>
                    <a:pt x="5136" y="1765"/>
                    <a:pt x="5199" y="1576"/>
                    <a:pt x="5262" y="1450"/>
                  </a:cubicBezTo>
                  <a:lnTo>
                    <a:pt x="5577" y="1135"/>
                  </a:lnTo>
                  <a:lnTo>
                    <a:pt x="5104" y="663"/>
                  </a:lnTo>
                  <a:lnTo>
                    <a:pt x="4789" y="978"/>
                  </a:lnTo>
                  <a:cubicBezTo>
                    <a:pt x="4715" y="1051"/>
                    <a:pt x="4641" y="1082"/>
                    <a:pt x="4555" y="1082"/>
                  </a:cubicBezTo>
                  <a:cubicBezTo>
                    <a:pt x="4494" y="1082"/>
                    <a:pt x="4426" y="1067"/>
                    <a:pt x="4348" y="1041"/>
                  </a:cubicBezTo>
                  <a:cubicBezTo>
                    <a:pt x="4159" y="915"/>
                    <a:pt x="3970" y="820"/>
                    <a:pt x="3718" y="757"/>
                  </a:cubicBezTo>
                  <a:cubicBezTo>
                    <a:pt x="3560" y="726"/>
                    <a:pt x="3466" y="600"/>
                    <a:pt x="3466" y="442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6" name="Google Shape;10546;p88"/>
          <p:cNvGrpSpPr/>
          <p:nvPr/>
        </p:nvGrpSpPr>
        <p:grpSpPr>
          <a:xfrm>
            <a:off x="5224504" y="2756412"/>
            <a:ext cx="419443" cy="420487"/>
            <a:chOff x="-3771675" y="3971775"/>
            <a:chExt cx="291300" cy="292025"/>
          </a:xfrm>
        </p:grpSpPr>
        <p:sp>
          <p:nvSpPr>
            <p:cNvPr id="10547" name="Google Shape;10547;p88"/>
            <p:cNvSpPr/>
            <p:nvPr/>
          </p:nvSpPr>
          <p:spPr>
            <a:xfrm>
              <a:off x="-3770100" y="3971775"/>
              <a:ext cx="218975" cy="66775"/>
            </a:xfrm>
            <a:custGeom>
              <a:avLst/>
              <a:gdLst/>
              <a:ahLst/>
              <a:cxnLst/>
              <a:rect l="l" t="t" r="r" b="b"/>
              <a:pathLst>
                <a:path w="8759" h="2671" extrusionOk="0">
                  <a:moveTo>
                    <a:pt x="4391" y="0"/>
                  </a:moveTo>
                  <a:cubicBezTo>
                    <a:pt x="2410" y="0"/>
                    <a:pt x="426" y="449"/>
                    <a:pt x="0" y="1347"/>
                  </a:cubicBezTo>
                  <a:cubicBezTo>
                    <a:pt x="426" y="2229"/>
                    <a:pt x="2410" y="2670"/>
                    <a:pt x="4391" y="2670"/>
                  </a:cubicBezTo>
                  <a:cubicBezTo>
                    <a:pt x="6372" y="2670"/>
                    <a:pt x="8349" y="2229"/>
                    <a:pt x="8759" y="1347"/>
                  </a:cubicBezTo>
                  <a:cubicBezTo>
                    <a:pt x="8349" y="449"/>
                    <a:pt x="6372" y="0"/>
                    <a:pt x="4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88"/>
            <p:cNvSpPr/>
            <p:nvPr/>
          </p:nvSpPr>
          <p:spPr>
            <a:xfrm>
              <a:off x="-3771675" y="4030650"/>
              <a:ext cx="222125" cy="78000"/>
            </a:xfrm>
            <a:custGeom>
              <a:avLst/>
              <a:gdLst/>
              <a:ahLst/>
              <a:cxnLst/>
              <a:rect l="l" t="t" r="r" b="b"/>
              <a:pathLst>
                <a:path w="8885" h="3120" extrusionOk="0">
                  <a:moveTo>
                    <a:pt x="0" y="0"/>
                  </a:moveTo>
                  <a:lnTo>
                    <a:pt x="0" y="1418"/>
                  </a:lnTo>
                  <a:cubicBezTo>
                    <a:pt x="0" y="2521"/>
                    <a:pt x="2048" y="3088"/>
                    <a:pt x="4127" y="3119"/>
                  </a:cubicBezTo>
                  <a:cubicBezTo>
                    <a:pt x="4915" y="1891"/>
                    <a:pt x="6301" y="1103"/>
                    <a:pt x="7877" y="1103"/>
                  </a:cubicBezTo>
                  <a:cubicBezTo>
                    <a:pt x="8223" y="1103"/>
                    <a:pt x="8570" y="1135"/>
                    <a:pt x="8885" y="1229"/>
                  </a:cubicBezTo>
                  <a:lnTo>
                    <a:pt x="8885" y="0"/>
                  </a:lnTo>
                  <a:cubicBezTo>
                    <a:pt x="7908" y="788"/>
                    <a:pt x="6112" y="1072"/>
                    <a:pt x="4443" y="1072"/>
                  </a:cubicBezTo>
                  <a:cubicBezTo>
                    <a:pt x="2804" y="1072"/>
                    <a:pt x="977" y="75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88"/>
            <p:cNvSpPr/>
            <p:nvPr/>
          </p:nvSpPr>
          <p:spPr>
            <a:xfrm>
              <a:off x="-3669425" y="4074750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5501" y="2732"/>
                  </a:moveTo>
                  <a:cubicBezTo>
                    <a:pt x="5748" y="2732"/>
                    <a:pt x="6008" y="3067"/>
                    <a:pt x="5766" y="3309"/>
                  </a:cubicBezTo>
                  <a:lnTo>
                    <a:pt x="3718" y="5356"/>
                  </a:lnTo>
                  <a:cubicBezTo>
                    <a:pt x="3655" y="5420"/>
                    <a:pt x="3568" y="5451"/>
                    <a:pt x="3482" y="5451"/>
                  </a:cubicBezTo>
                  <a:cubicBezTo>
                    <a:pt x="3395" y="5451"/>
                    <a:pt x="3308" y="5420"/>
                    <a:pt x="3245" y="5356"/>
                  </a:cubicBezTo>
                  <a:lnTo>
                    <a:pt x="1859" y="4002"/>
                  </a:lnTo>
                  <a:cubicBezTo>
                    <a:pt x="1617" y="3760"/>
                    <a:pt x="1840" y="3425"/>
                    <a:pt x="2099" y="3425"/>
                  </a:cubicBezTo>
                  <a:cubicBezTo>
                    <a:pt x="2177" y="3425"/>
                    <a:pt x="2259" y="3456"/>
                    <a:pt x="2332" y="3529"/>
                  </a:cubicBezTo>
                  <a:lnTo>
                    <a:pt x="3466" y="4663"/>
                  </a:lnTo>
                  <a:lnTo>
                    <a:pt x="5293" y="2836"/>
                  </a:lnTo>
                  <a:cubicBezTo>
                    <a:pt x="5352" y="2763"/>
                    <a:pt x="5426" y="2732"/>
                    <a:pt x="5501" y="2732"/>
                  </a:cubicBezTo>
                  <a:close/>
                  <a:moveTo>
                    <a:pt x="3781" y="1"/>
                  </a:moveTo>
                  <a:cubicBezTo>
                    <a:pt x="1702" y="1"/>
                    <a:pt x="0" y="1702"/>
                    <a:pt x="0" y="3781"/>
                  </a:cubicBezTo>
                  <a:cubicBezTo>
                    <a:pt x="0" y="5892"/>
                    <a:pt x="1702" y="7562"/>
                    <a:pt x="3781" y="7562"/>
                  </a:cubicBezTo>
                  <a:cubicBezTo>
                    <a:pt x="5860" y="7562"/>
                    <a:pt x="7562" y="5892"/>
                    <a:pt x="7562" y="3781"/>
                  </a:cubicBezTo>
                  <a:cubicBezTo>
                    <a:pt x="7562" y="1702"/>
                    <a:pt x="5860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88"/>
            <p:cNvSpPr/>
            <p:nvPr/>
          </p:nvSpPr>
          <p:spPr>
            <a:xfrm>
              <a:off x="-3771675" y="4099950"/>
              <a:ext cx="94525" cy="76425"/>
            </a:xfrm>
            <a:custGeom>
              <a:avLst/>
              <a:gdLst/>
              <a:ahLst/>
              <a:cxnLst/>
              <a:rect l="l" t="t" r="r" b="b"/>
              <a:pathLst>
                <a:path w="3781" h="3057" extrusionOk="0">
                  <a:moveTo>
                    <a:pt x="0" y="1"/>
                  </a:moveTo>
                  <a:lnTo>
                    <a:pt x="0" y="1419"/>
                  </a:lnTo>
                  <a:cubicBezTo>
                    <a:pt x="0" y="2364"/>
                    <a:pt x="1607" y="2899"/>
                    <a:pt x="3434" y="3057"/>
                  </a:cubicBezTo>
                  <a:cubicBezTo>
                    <a:pt x="3371" y="2364"/>
                    <a:pt x="3497" y="1671"/>
                    <a:pt x="3781" y="1040"/>
                  </a:cubicBezTo>
                  <a:cubicBezTo>
                    <a:pt x="2332" y="977"/>
                    <a:pt x="819" y="66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88"/>
            <p:cNvSpPr/>
            <p:nvPr/>
          </p:nvSpPr>
          <p:spPr>
            <a:xfrm>
              <a:off x="-3771675" y="4167700"/>
              <a:ext cx="135500" cy="95325"/>
            </a:xfrm>
            <a:custGeom>
              <a:avLst/>
              <a:gdLst/>
              <a:ahLst/>
              <a:cxnLst/>
              <a:rect l="l" t="t" r="r" b="b"/>
              <a:pathLst>
                <a:path w="5420" h="3813" extrusionOk="0">
                  <a:moveTo>
                    <a:pt x="0" y="0"/>
                  </a:moveTo>
                  <a:lnTo>
                    <a:pt x="0" y="2111"/>
                  </a:lnTo>
                  <a:cubicBezTo>
                    <a:pt x="0" y="3277"/>
                    <a:pt x="2237" y="3812"/>
                    <a:pt x="4443" y="3812"/>
                  </a:cubicBezTo>
                  <a:cubicBezTo>
                    <a:pt x="4789" y="3812"/>
                    <a:pt x="5104" y="3812"/>
                    <a:pt x="5419" y="3781"/>
                  </a:cubicBezTo>
                  <a:cubicBezTo>
                    <a:pt x="4474" y="3151"/>
                    <a:pt x="3781" y="2206"/>
                    <a:pt x="3529" y="1071"/>
                  </a:cubicBezTo>
                  <a:cubicBezTo>
                    <a:pt x="2174" y="977"/>
                    <a:pt x="788" y="66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2" name="Google Shape;10552;p88"/>
          <p:cNvGrpSpPr/>
          <p:nvPr/>
        </p:nvGrpSpPr>
        <p:grpSpPr>
          <a:xfrm>
            <a:off x="7885948" y="1716461"/>
            <a:ext cx="420271" cy="320774"/>
            <a:chOff x="-1951475" y="3273100"/>
            <a:chExt cx="291875" cy="222775"/>
          </a:xfrm>
        </p:grpSpPr>
        <p:sp>
          <p:nvSpPr>
            <p:cNvPr id="10553" name="Google Shape;10553;p88"/>
            <p:cNvSpPr/>
            <p:nvPr/>
          </p:nvSpPr>
          <p:spPr>
            <a:xfrm>
              <a:off x="-1951475" y="3325050"/>
              <a:ext cx="51225" cy="119250"/>
            </a:xfrm>
            <a:custGeom>
              <a:avLst/>
              <a:gdLst/>
              <a:ahLst/>
              <a:cxnLst/>
              <a:rect l="l" t="t" r="r" b="b"/>
              <a:pathLst>
                <a:path w="2049" h="4770" extrusionOk="0">
                  <a:moveTo>
                    <a:pt x="1033" y="0"/>
                  </a:moveTo>
                  <a:cubicBezTo>
                    <a:pt x="518" y="0"/>
                    <a:pt x="0" y="339"/>
                    <a:pt x="0" y="1004"/>
                  </a:cubicBezTo>
                  <a:lnTo>
                    <a:pt x="0" y="3777"/>
                  </a:lnTo>
                  <a:cubicBezTo>
                    <a:pt x="0" y="4438"/>
                    <a:pt x="512" y="4769"/>
                    <a:pt x="1024" y="4769"/>
                  </a:cubicBezTo>
                  <a:cubicBezTo>
                    <a:pt x="1536" y="4769"/>
                    <a:pt x="2048" y="4438"/>
                    <a:pt x="2048" y="3777"/>
                  </a:cubicBezTo>
                  <a:lnTo>
                    <a:pt x="2048" y="1004"/>
                  </a:lnTo>
                  <a:cubicBezTo>
                    <a:pt x="2048" y="331"/>
                    <a:pt x="1542" y="0"/>
                    <a:pt x="1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88"/>
            <p:cNvSpPr/>
            <p:nvPr/>
          </p:nvSpPr>
          <p:spPr>
            <a:xfrm>
              <a:off x="-1711250" y="3273100"/>
              <a:ext cx="51650" cy="221725"/>
            </a:xfrm>
            <a:custGeom>
              <a:avLst/>
              <a:gdLst/>
              <a:ahLst/>
              <a:cxnLst/>
              <a:rect l="l" t="t" r="r" b="b"/>
              <a:pathLst>
                <a:path w="2066" h="8869" extrusionOk="0">
                  <a:moveTo>
                    <a:pt x="1027" y="0"/>
                  </a:moveTo>
                  <a:cubicBezTo>
                    <a:pt x="608" y="0"/>
                    <a:pt x="186" y="229"/>
                    <a:pt x="32" y="719"/>
                  </a:cubicBezTo>
                  <a:cubicBezTo>
                    <a:pt x="0" y="814"/>
                    <a:pt x="0" y="940"/>
                    <a:pt x="0" y="1003"/>
                  </a:cubicBezTo>
                  <a:lnTo>
                    <a:pt x="0" y="7871"/>
                  </a:lnTo>
                  <a:cubicBezTo>
                    <a:pt x="0" y="7934"/>
                    <a:pt x="0" y="8060"/>
                    <a:pt x="32" y="8123"/>
                  </a:cubicBezTo>
                  <a:cubicBezTo>
                    <a:pt x="173" y="8632"/>
                    <a:pt x="594" y="8869"/>
                    <a:pt x="1015" y="8869"/>
                  </a:cubicBezTo>
                  <a:cubicBezTo>
                    <a:pt x="1532" y="8869"/>
                    <a:pt x="2048" y="8513"/>
                    <a:pt x="2048" y="7871"/>
                  </a:cubicBezTo>
                  <a:lnTo>
                    <a:pt x="2048" y="1003"/>
                  </a:lnTo>
                  <a:cubicBezTo>
                    <a:pt x="2066" y="356"/>
                    <a:pt x="1549" y="0"/>
                    <a:pt x="10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88"/>
            <p:cNvSpPr/>
            <p:nvPr/>
          </p:nvSpPr>
          <p:spPr>
            <a:xfrm>
              <a:off x="-1886900" y="3296575"/>
              <a:ext cx="156775" cy="199300"/>
            </a:xfrm>
            <a:custGeom>
              <a:avLst/>
              <a:gdLst/>
              <a:ahLst/>
              <a:cxnLst/>
              <a:rect l="l" t="t" r="r" b="b"/>
              <a:pathLst>
                <a:path w="6271" h="7972" extrusionOk="0">
                  <a:moveTo>
                    <a:pt x="851" y="5672"/>
                  </a:moveTo>
                  <a:lnTo>
                    <a:pt x="3466" y="6333"/>
                  </a:lnTo>
                  <a:cubicBezTo>
                    <a:pt x="3277" y="6869"/>
                    <a:pt x="2773" y="7279"/>
                    <a:pt x="2174" y="7279"/>
                  </a:cubicBezTo>
                  <a:cubicBezTo>
                    <a:pt x="1418" y="7279"/>
                    <a:pt x="788" y="6648"/>
                    <a:pt x="788" y="5892"/>
                  </a:cubicBezTo>
                  <a:cubicBezTo>
                    <a:pt x="851" y="5798"/>
                    <a:pt x="851" y="5735"/>
                    <a:pt x="851" y="5672"/>
                  </a:cubicBezTo>
                  <a:close/>
                  <a:moveTo>
                    <a:pt x="6270" y="1"/>
                  </a:moveTo>
                  <a:lnTo>
                    <a:pt x="1" y="1576"/>
                  </a:lnTo>
                  <a:cubicBezTo>
                    <a:pt x="95" y="1734"/>
                    <a:pt x="127" y="1923"/>
                    <a:pt x="127" y="2143"/>
                  </a:cubicBezTo>
                  <a:lnTo>
                    <a:pt x="127" y="4916"/>
                  </a:lnTo>
                  <a:cubicBezTo>
                    <a:pt x="127" y="5105"/>
                    <a:pt x="95" y="5294"/>
                    <a:pt x="1" y="5514"/>
                  </a:cubicBezTo>
                  <a:lnTo>
                    <a:pt x="158" y="5546"/>
                  </a:lnTo>
                  <a:cubicBezTo>
                    <a:pt x="127" y="5672"/>
                    <a:pt x="127" y="5829"/>
                    <a:pt x="127" y="5924"/>
                  </a:cubicBezTo>
                  <a:cubicBezTo>
                    <a:pt x="127" y="7090"/>
                    <a:pt x="1040" y="7972"/>
                    <a:pt x="2174" y="7972"/>
                  </a:cubicBezTo>
                  <a:cubicBezTo>
                    <a:pt x="3120" y="7972"/>
                    <a:pt x="3907" y="7405"/>
                    <a:pt x="4159" y="6522"/>
                  </a:cubicBezTo>
                  <a:lnTo>
                    <a:pt x="6270" y="7090"/>
                  </a:lnTo>
                  <a:lnTo>
                    <a:pt x="6270" y="5672"/>
                  </a:lnTo>
                  <a:lnTo>
                    <a:pt x="6270" y="2238"/>
                  </a:ln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6" name="Google Shape;10556;p88"/>
          <p:cNvGrpSpPr/>
          <p:nvPr/>
        </p:nvGrpSpPr>
        <p:grpSpPr>
          <a:xfrm>
            <a:off x="7883429" y="2205191"/>
            <a:ext cx="425310" cy="419659"/>
            <a:chOff x="-1951475" y="3597450"/>
            <a:chExt cx="295375" cy="291450"/>
          </a:xfrm>
        </p:grpSpPr>
        <p:sp>
          <p:nvSpPr>
            <p:cNvPr id="10557" name="Google Shape;10557;p88"/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88"/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88"/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88"/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1" name="Google Shape;10561;p88"/>
          <p:cNvGrpSpPr/>
          <p:nvPr/>
        </p:nvGrpSpPr>
        <p:grpSpPr>
          <a:xfrm>
            <a:off x="7885680" y="2756825"/>
            <a:ext cx="444605" cy="419659"/>
            <a:chOff x="-1960150" y="3956600"/>
            <a:chExt cx="308775" cy="291450"/>
          </a:xfrm>
        </p:grpSpPr>
        <p:sp>
          <p:nvSpPr>
            <p:cNvPr id="10562" name="Google Shape;10562;p88"/>
            <p:cNvSpPr/>
            <p:nvPr/>
          </p:nvSpPr>
          <p:spPr>
            <a:xfrm>
              <a:off x="-1960150" y="3956600"/>
              <a:ext cx="308775" cy="51275"/>
            </a:xfrm>
            <a:custGeom>
              <a:avLst/>
              <a:gdLst/>
              <a:ahLst/>
              <a:cxnLst/>
              <a:rect l="l" t="t" r="r" b="b"/>
              <a:pathLst>
                <a:path w="12351" h="2051" extrusionOk="0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88"/>
            <p:cNvSpPr/>
            <p:nvPr/>
          </p:nvSpPr>
          <p:spPr>
            <a:xfrm>
              <a:off x="-1934950" y="4025925"/>
              <a:ext cx="256000" cy="222125"/>
            </a:xfrm>
            <a:custGeom>
              <a:avLst/>
              <a:gdLst/>
              <a:ahLst/>
              <a:cxnLst/>
              <a:rect l="l" t="t" r="r" b="b"/>
              <a:pathLst>
                <a:path w="10240" h="8885" extrusionOk="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4" name="Google Shape;10564;p88"/>
          <p:cNvGrpSpPr/>
          <p:nvPr/>
        </p:nvGrpSpPr>
        <p:grpSpPr>
          <a:xfrm>
            <a:off x="1939718" y="3307636"/>
            <a:ext cx="420775" cy="420775"/>
            <a:chOff x="-804700" y="3226500"/>
            <a:chExt cx="292225" cy="292225"/>
          </a:xfrm>
        </p:grpSpPr>
        <p:sp>
          <p:nvSpPr>
            <p:cNvPr id="10565" name="Google Shape;10565;p88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88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88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88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88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88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88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2" name="Google Shape;10572;p88"/>
          <p:cNvGrpSpPr/>
          <p:nvPr/>
        </p:nvGrpSpPr>
        <p:grpSpPr>
          <a:xfrm>
            <a:off x="3019809" y="1688647"/>
            <a:ext cx="420775" cy="420811"/>
            <a:chOff x="-5251625" y="3272950"/>
            <a:chExt cx="292225" cy="292250"/>
          </a:xfrm>
        </p:grpSpPr>
        <p:sp>
          <p:nvSpPr>
            <p:cNvPr id="10573" name="Google Shape;10573;p88"/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88"/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88"/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6" name="Google Shape;10576;p88"/>
          <p:cNvGrpSpPr/>
          <p:nvPr/>
        </p:nvGrpSpPr>
        <p:grpSpPr>
          <a:xfrm>
            <a:off x="3032265" y="2756270"/>
            <a:ext cx="419659" cy="420775"/>
            <a:chOff x="-5251625" y="3991275"/>
            <a:chExt cx="291450" cy="292225"/>
          </a:xfrm>
        </p:grpSpPr>
        <p:sp>
          <p:nvSpPr>
            <p:cNvPr id="10577" name="Google Shape;10577;p88"/>
            <p:cNvSpPr/>
            <p:nvPr/>
          </p:nvSpPr>
          <p:spPr>
            <a:xfrm>
              <a:off x="-5179950" y="4198400"/>
              <a:ext cx="145725" cy="85100"/>
            </a:xfrm>
            <a:custGeom>
              <a:avLst/>
              <a:gdLst/>
              <a:ahLst/>
              <a:cxnLst/>
              <a:rect l="l" t="t" r="r" b="b"/>
              <a:pathLst>
                <a:path w="5829" h="3404" extrusionOk="0">
                  <a:moveTo>
                    <a:pt x="0" y="1"/>
                  </a:moveTo>
                  <a:lnTo>
                    <a:pt x="504" y="3151"/>
                  </a:lnTo>
                  <a:cubicBezTo>
                    <a:pt x="567" y="3309"/>
                    <a:pt x="662" y="3403"/>
                    <a:pt x="883" y="3403"/>
                  </a:cubicBezTo>
                  <a:lnTo>
                    <a:pt x="4978" y="3403"/>
                  </a:lnTo>
                  <a:cubicBezTo>
                    <a:pt x="5136" y="3403"/>
                    <a:pt x="5293" y="3309"/>
                    <a:pt x="5325" y="3151"/>
                  </a:cubicBez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88"/>
            <p:cNvSpPr/>
            <p:nvPr/>
          </p:nvSpPr>
          <p:spPr>
            <a:xfrm>
              <a:off x="-5203575" y="41291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229" y="1"/>
                  </a:moveTo>
                  <a:cubicBezTo>
                    <a:pt x="504" y="1"/>
                    <a:pt x="0" y="662"/>
                    <a:pt x="284" y="1387"/>
                  </a:cubicBezTo>
                  <a:cubicBezTo>
                    <a:pt x="284" y="1702"/>
                    <a:pt x="567" y="1922"/>
                    <a:pt x="882" y="2017"/>
                  </a:cubicBezTo>
                  <a:cubicBezTo>
                    <a:pt x="945" y="2048"/>
                    <a:pt x="1071" y="2048"/>
                    <a:pt x="1197" y="2048"/>
                  </a:cubicBezTo>
                  <a:lnTo>
                    <a:pt x="6648" y="2048"/>
                  </a:lnTo>
                  <a:cubicBezTo>
                    <a:pt x="6774" y="2048"/>
                    <a:pt x="6868" y="2017"/>
                    <a:pt x="6963" y="2017"/>
                  </a:cubicBezTo>
                  <a:cubicBezTo>
                    <a:pt x="7278" y="1922"/>
                    <a:pt x="7530" y="1702"/>
                    <a:pt x="7656" y="1387"/>
                  </a:cubicBezTo>
                  <a:cubicBezTo>
                    <a:pt x="7876" y="662"/>
                    <a:pt x="7372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88"/>
            <p:cNvSpPr/>
            <p:nvPr/>
          </p:nvSpPr>
          <p:spPr>
            <a:xfrm>
              <a:off x="-5251625" y="3991275"/>
              <a:ext cx="291450" cy="172500"/>
            </a:xfrm>
            <a:custGeom>
              <a:avLst/>
              <a:gdLst/>
              <a:ahLst/>
              <a:cxnLst/>
              <a:rect l="l" t="t" r="r" b="b"/>
              <a:pathLst>
                <a:path w="11658" h="6900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5829"/>
                  </a:lnTo>
                  <a:cubicBezTo>
                    <a:pt x="0" y="6396"/>
                    <a:pt x="473" y="6900"/>
                    <a:pt x="1009" y="6900"/>
                  </a:cubicBezTo>
                  <a:lnTo>
                    <a:pt x="1418" y="6900"/>
                  </a:lnTo>
                  <a:cubicBezTo>
                    <a:pt x="1387" y="6774"/>
                    <a:pt x="1387" y="6648"/>
                    <a:pt x="1387" y="6553"/>
                  </a:cubicBezTo>
                  <a:cubicBezTo>
                    <a:pt x="1387" y="5608"/>
                    <a:pt x="2111" y="4852"/>
                    <a:pt x="3056" y="4852"/>
                  </a:cubicBezTo>
                  <a:lnTo>
                    <a:pt x="3781" y="4852"/>
                  </a:lnTo>
                  <a:cubicBezTo>
                    <a:pt x="3907" y="4285"/>
                    <a:pt x="4254" y="3875"/>
                    <a:pt x="4726" y="3623"/>
                  </a:cubicBezTo>
                  <a:cubicBezTo>
                    <a:pt x="4537" y="3371"/>
                    <a:pt x="4411" y="3119"/>
                    <a:pt x="4411" y="2773"/>
                  </a:cubicBezTo>
                  <a:cubicBezTo>
                    <a:pt x="4411" y="2016"/>
                    <a:pt x="5041" y="1386"/>
                    <a:pt x="5797" y="1386"/>
                  </a:cubicBezTo>
                  <a:cubicBezTo>
                    <a:pt x="6522" y="1386"/>
                    <a:pt x="7152" y="2016"/>
                    <a:pt x="7152" y="2773"/>
                  </a:cubicBezTo>
                  <a:cubicBezTo>
                    <a:pt x="7152" y="3088"/>
                    <a:pt x="7058" y="3403"/>
                    <a:pt x="6837" y="3623"/>
                  </a:cubicBezTo>
                  <a:cubicBezTo>
                    <a:pt x="7310" y="3875"/>
                    <a:pt x="7688" y="4285"/>
                    <a:pt x="7782" y="4852"/>
                  </a:cubicBezTo>
                  <a:lnTo>
                    <a:pt x="8507" y="4852"/>
                  </a:lnTo>
                  <a:cubicBezTo>
                    <a:pt x="9452" y="4852"/>
                    <a:pt x="10208" y="5608"/>
                    <a:pt x="10208" y="6553"/>
                  </a:cubicBezTo>
                  <a:cubicBezTo>
                    <a:pt x="10208" y="6648"/>
                    <a:pt x="10208" y="6774"/>
                    <a:pt x="10145" y="6900"/>
                  </a:cubicBezTo>
                  <a:lnTo>
                    <a:pt x="10586" y="6900"/>
                  </a:lnTo>
                  <a:cubicBezTo>
                    <a:pt x="11153" y="6900"/>
                    <a:pt x="11626" y="6427"/>
                    <a:pt x="11626" y="5829"/>
                  </a:cubicBezTo>
                  <a:lnTo>
                    <a:pt x="11626" y="1040"/>
                  </a:lnTo>
                  <a:cubicBezTo>
                    <a:pt x="11657" y="473"/>
                    <a:pt x="11185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88"/>
            <p:cNvSpPr/>
            <p:nvPr/>
          </p:nvSpPr>
          <p:spPr>
            <a:xfrm>
              <a:off x="-5139775" y="4096025"/>
              <a:ext cx="65400" cy="17350"/>
            </a:xfrm>
            <a:custGeom>
              <a:avLst/>
              <a:gdLst/>
              <a:ahLst/>
              <a:cxnLst/>
              <a:rect l="l" t="t" r="r" b="b"/>
              <a:pathLst>
                <a:path w="2616" h="694" extrusionOk="0">
                  <a:moveTo>
                    <a:pt x="1008" y="0"/>
                  </a:moveTo>
                  <a:cubicBezTo>
                    <a:pt x="567" y="0"/>
                    <a:pt x="158" y="315"/>
                    <a:pt x="0" y="693"/>
                  </a:cubicBezTo>
                  <a:lnTo>
                    <a:pt x="2615" y="693"/>
                  </a:lnTo>
                  <a:cubicBezTo>
                    <a:pt x="2489" y="252"/>
                    <a:pt x="2111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88"/>
            <p:cNvSpPr/>
            <p:nvPr/>
          </p:nvSpPr>
          <p:spPr>
            <a:xfrm>
              <a:off x="-5122450" y="404482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0"/>
                  </a:moveTo>
                  <a:cubicBezTo>
                    <a:pt x="252" y="0"/>
                    <a:pt x="0" y="316"/>
                    <a:pt x="0" y="662"/>
                  </a:cubicBezTo>
                  <a:cubicBezTo>
                    <a:pt x="0" y="1009"/>
                    <a:pt x="315" y="1324"/>
                    <a:pt x="662" y="1324"/>
                  </a:cubicBezTo>
                  <a:cubicBezTo>
                    <a:pt x="1008" y="1324"/>
                    <a:pt x="1323" y="1009"/>
                    <a:pt x="1323" y="662"/>
                  </a:cubicBezTo>
                  <a:cubicBezTo>
                    <a:pt x="1323" y="253"/>
                    <a:pt x="1008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2" name="Google Shape;10582;p88"/>
          <p:cNvGrpSpPr/>
          <p:nvPr/>
        </p:nvGrpSpPr>
        <p:grpSpPr>
          <a:xfrm>
            <a:off x="5772848" y="1689240"/>
            <a:ext cx="319874" cy="419623"/>
            <a:chOff x="-3365275" y="3253275"/>
            <a:chExt cx="222150" cy="291425"/>
          </a:xfrm>
        </p:grpSpPr>
        <p:sp>
          <p:nvSpPr>
            <p:cNvPr id="10583" name="Google Shape;10583;p88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88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5" name="Google Shape;10585;p88"/>
          <p:cNvGrpSpPr/>
          <p:nvPr/>
        </p:nvGrpSpPr>
        <p:grpSpPr>
          <a:xfrm>
            <a:off x="1933980" y="1689799"/>
            <a:ext cx="420811" cy="418507"/>
            <a:chOff x="-5971525" y="3273750"/>
            <a:chExt cx="292250" cy="290650"/>
          </a:xfrm>
        </p:grpSpPr>
        <p:sp>
          <p:nvSpPr>
            <p:cNvPr id="10586" name="Google Shape;10586;p88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88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8" name="Google Shape;10588;p88"/>
          <p:cNvGrpSpPr/>
          <p:nvPr/>
        </p:nvGrpSpPr>
        <p:grpSpPr>
          <a:xfrm>
            <a:off x="5746786" y="2204058"/>
            <a:ext cx="371998" cy="421927"/>
            <a:chOff x="-3383375" y="3611625"/>
            <a:chExt cx="258350" cy="293025"/>
          </a:xfrm>
        </p:grpSpPr>
        <p:sp>
          <p:nvSpPr>
            <p:cNvPr id="10589" name="Google Shape;10589;p88"/>
            <p:cNvSpPr/>
            <p:nvPr/>
          </p:nvSpPr>
          <p:spPr>
            <a:xfrm>
              <a:off x="-3383375" y="3611625"/>
              <a:ext cx="258350" cy="85175"/>
            </a:xfrm>
            <a:custGeom>
              <a:avLst/>
              <a:gdLst/>
              <a:ahLst/>
              <a:cxnLst/>
              <a:rect l="l" t="t" r="r" b="b"/>
              <a:pathLst>
                <a:path w="10334" h="3407" extrusionOk="0">
                  <a:moveTo>
                    <a:pt x="6049" y="694"/>
                  </a:moveTo>
                  <a:cubicBezTo>
                    <a:pt x="6207" y="694"/>
                    <a:pt x="6301" y="757"/>
                    <a:pt x="6364" y="946"/>
                  </a:cubicBezTo>
                  <a:lnTo>
                    <a:pt x="6522" y="1356"/>
                  </a:lnTo>
                  <a:lnTo>
                    <a:pt x="3781" y="1356"/>
                  </a:lnTo>
                  <a:lnTo>
                    <a:pt x="4001" y="946"/>
                  </a:lnTo>
                  <a:cubicBezTo>
                    <a:pt x="4033" y="788"/>
                    <a:pt x="4190" y="694"/>
                    <a:pt x="4316" y="694"/>
                  </a:cubicBezTo>
                  <a:close/>
                  <a:moveTo>
                    <a:pt x="4316" y="1"/>
                  </a:moveTo>
                  <a:cubicBezTo>
                    <a:pt x="3875" y="1"/>
                    <a:pt x="3466" y="253"/>
                    <a:pt x="3308" y="694"/>
                  </a:cubicBezTo>
                  <a:lnTo>
                    <a:pt x="3088" y="1356"/>
                  </a:lnTo>
                  <a:lnTo>
                    <a:pt x="1040" y="1356"/>
                  </a:lnTo>
                  <a:cubicBezTo>
                    <a:pt x="473" y="1356"/>
                    <a:pt x="0" y="1828"/>
                    <a:pt x="0" y="2395"/>
                  </a:cubicBezTo>
                  <a:lnTo>
                    <a:pt x="0" y="3057"/>
                  </a:lnTo>
                  <a:cubicBezTo>
                    <a:pt x="0" y="3370"/>
                    <a:pt x="221" y="3407"/>
                    <a:pt x="480" y="3407"/>
                  </a:cubicBezTo>
                  <a:cubicBezTo>
                    <a:pt x="560" y="3407"/>
                    <a:pt x="643" y="3403"/>
                    <a:pt x="725" y="3403"/>
                  </a:cubicBezTo>
                  <a:lnTo>
                    <a:pt x="9924" y="3403"/>
                  </a:lnTo>
                  <a:cubicBezTo>
                    <a:pt x="10145" y="3403"/>
                    <a:pt x="10302" y="3246"/>
                    <a:pt x="10302" y="3057"/>
                  </a:cubicBezTo>
                  <a:lnTo>
                    <a:pt x="10302" y="2395"/>
                  </a:lnTo>
                  <a:cubicBezTo>
                    <a:pt x="10334" y="1828"/>
                    <a:pt x="9861" y="1356"/>
                    <a:pt x="9294" y="1356"/>
                  </a:cubicBezTo>
                  <a:lnTo>
                    <a:pt x="7246" y="1356"/>
                  </a:lnTo>
                  <a:lnTo>
                    <a:pt x="7026" y="694"/>
                  </a:lnTo>
                  <a:cubicBezTo>
                    <a:pt x="6868" y="253"/>
                    <a:pt x="6522" y="1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88"/>
            <p:cNvSpPr/>
            <p:nvPr/>
          </p:nvSpPr>
          <p:spPr>
            <a:xfrm>
              <a:off x="-3362900" y="3716375"/>
              <a:ext cx="218200" cy="188275"/>
            </a:xfrm>
            <a:custGeom>
              <a:avLst/>
              <a:gdLst/>
              <a:ahLst/>
              <a:cxnLst/>
              <a:rect l="l" t="t" r="r" b="b"/>
              <a:pathLst>
                <a:path w="8728" h="7531" extrusionOk="0">
                  <a:moveTo>
                    <a:pt x="2324" y="666"/>
                  </a:moveTo>
                  <a:cubicBezTo>
                    <a:pt x="2487" y="666"/>
                    <a:pt x="2647" y="777"/>
                    <a:pt x="2647" y="1009"/>
                  </a:cubicBezTo>
                  <a:lnTo>
                    <a:pt x="2647" y="5798"/>
                  </a:lnTo>
                  <a:cubicBezTo>
                    <a:pt x="2647" y="6022"/>
                    <a:pt x="2476" y="6141"/>
                    <a:pt x="2307" y="6141"/>
                  </a:cubicBezTo>
                  <a:cubicBezTo>
                    <a:pt x="2145" y="6141"/>
                    <a:pt x="1985" y="6030"/>
                    <a:pt x="1985" y="5798"/>
                  </a:cubicBezTo>
                  <a:lnTo>
                    <a:pt x="1985" y="1009"/>
                  </a:lnTo>
                  <a:cubicBezTo>
                    <a:pt x="1985" y="785"/>
                    <a:pt x="2156" y="666"/>
                    <a:pt x="2324" y="666"/>
                  </a:cubicBezTo>
                  <a:close/>
                  <a:moveTo>
                    <a:pt x="4372" y="666"/>
                  </a:moveTo>
                  <a:cubicBezTo>
                    <a:pt x="4535" y="666"/>
                    <a:pt x="4695" y="777"/>
                    <a:pt x="4695" y="1009"/>
                  </a:cubicBezTo>
                  <a:lnTo>
                    <a:pt x="4695" y="5798"/>
                  </a:lnTo>
                  <a:cubicBezTo>
                    <a:pt x="4695" y="6022"/>
                    <a:pt x="4523" y="6141"/>
                    <a:pt x="4355" y="6141"/>
                  </a:cubicBezTo>
                  <a:cubicBezTo>
                    <a:pt x="4193" y="6141"/>
                    <a:pt x="4033" y="6030"/>
                    <a:pt x="4033" y="5798"/>
                  </a:cubicBezTo>
                  <a:lnTo>
                    <a:pt x="4033" y="1009"/>
                  </a:lnTo>
                  <a:cubicBezTo>
                    <a:pt x="4033" y="785"/>
                    <a:pt x="4204" y="666"/>
                    <a:pt x="4372" y="666"/>
                  </a:cubicBezTo>
                  <a:close/>
                  <a:moveTo>
                    <a:pt x="6427" y="631"/>
                  </a:moveTo>
                  <a:cubicBezTo>
                    <a:pt x="6648" y="631"/>
                    <a:pt x="6805" y="789"/>
                    <a:pt x="6805" y="1009"/>
                  </a:cubicBezTo>
                  <a:lnTo>
                    <a:pt x="6805" y="5798"/>
                  </a:lnTo>
                  <a:cubicBezTo>
                    <a:pt x="6805" y="6022"/>
                    <a:pt x="6626" y="6141"/>
                    <a:pt x="6450" y="6141"/>
                  </a:cubicBezTo>
                  <a:cubicBezTo>
                    <a:pt x="6280" y="6141"/>
                    <a:pt x="6112" y="6030"/>
                    <a:pt x="6112" y="5798"/>
                  </a:cubicBezTo>
                  <a:lnTo>
                    <a:pt x="6112" y="1009"/>
                  </a:lnTo>
                  <a:lnTo>
                    <a:pt x="6081" y="1009"/>
                  </a:lnTo>
                  <a:cubicBezTo>
                    <a:pt x="6081" y="789"/>
                    <a:pt x="6238" y="631"/>
                    <a:pt x="6427" y="631"/>
                  </a:cubicBezTo>
                  <a:close/>
                  <a:moveTo>
                    <a:pt x="0" y="1"/>
                  </a:moveTo>
                  <a:lnTo>
                    <a:pt x="536" y="6585"/>
                  </a:lnTo>
                  <a:cubicBezTo>
                    <a:pt x="567" y="7121"/>
                    <a:pt x="1008" y="7531"/>
                    <a:pt x="1576" y="7531"/>
                  </a:cubicBezTo>
                  <a:lnTo>
                    <a:pt x="7152" y="7531"/>
                  </a:lnTo>
                  <a:cubicBezTo>
                    <a:pt x="7688" y="7531"/>
                    <a:pt x="8129" y="7121"/>
                    <a:pt x="8192" y="6585"/>
                  </a:cubicBezTo>
                  <a:lnTo>
                    <a:pt x="872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1" name="Google Shape;10591;p88"/>
          <p:cNvGrpSpPr/>
          <p:nvPr/>
        </p:nvGrpSpPr>
        <p:grpSpPr>
          <a:xfrm>
            <a:off x="5809135" y="2756826"/>
            <a:ext cx="271097" cy="419659"/>
            <a:chOff x="-3347950" y="3971575"/>
            <a:chExt cx="188275" cy="291450"/>
          </a:xfrm>
        </p:grpSpPr>
        <p:sp>
          <p:nvSpPr>
            <p:cNvPr id="10592" name="Google Shape;10592;p88"/>
            <p:cNvSpPr/>
            <p:nvPr/>
          </p:nvSpPr>
          <p:spPr>
            <a:xfrm>
              <a:off x="-3246325" y="4032225"/>
              <a:ext cx="29950" cy="42550"/>
            </a:xfrm>
            <a:custGeom>
              <a:avLst/>
              <a:gdLst/>
              <a:ahLst/>
              <a:cxnLst/>
              <a:rect l="l" t="t" r="r" b="b"/>
              <a:pathLst>
                <a:path w="1198" h="1702" extrusionOk="0">
                  <a:moveTo>
                    <a:pt x="347" y="0"/>
                  </a:moveTo>
                  <a:lnTo>
                    <a:pt x="0" y="536"/>
                  </a:lnTo>
                  <a:lnTo>
                    <a:pt x="599" y="1702"/>
                  </a:lnTo>
                  <a:lnTo>
                    <a:pt x="1197" y="170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88"/>
            <p:cNvSpPr/>
            <p:nvPr/>
          </p:nvSpPr>
          <p:spPr>
            <a:xfrm>
              <a:off x="-3291225" y="4034575"/>
              <a:ext cx="40975" cy="40200"/>
            </a:xfrm>
            <a:custGeom>
              <a:avLst/>
              <a:gdLst/>
              <a:ahLst/>
              <a:cxnLst/>
              <a:rect l="l" t="t" r="r" b="b"/>
              <a:pathLst>
                <a:path w="1639" h="1608" extrusionOk="0">
                  <a:moveTo>
                    <a:pt x="819" y="1"/>
                  </a:moveTo>
                  <a:lnTo>
                    <a:pt x="0" y="1608"/>
                  </a:lnTo>
                  <a:lnTo>
                    <a:pt x="1639" y="160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88"/>
            <p:cNvSpPr/>
            <p:nvPr/>
          </p:nvSpPr>
          <p:spPr>
            <a:xfrm>
              <a:off x="-3347950" y="3971575"/>
              <a:ext cx="188275" cy="291450"/>
            </a:xfrm>
            <a:custGeom>
              <a:avLst/>
              <a:gdLst/>
              <a:ahLst/>
              <a:cxnLst/>
              <a:rect l="l" t="t" r="r" b="b"/>
              <a:pathLst>
                <a:path w="7531" h="11658" extrusionOk="0">
                  <a:moveTo>
                    <a:pt x="4491" y="1351"/>
                  </a:moveTo>
                  <a:cubicBezTo>
                    <a:pt x="4609" y="1351"/>
                    <a:pt x="4725" y="1414"/>
                    <a:pt x="4790" y="1544"/>
                  </a:cubicBezTo>
                  <a:lnTo>
                    <a:pt x="6144" y="4285"/>
                  </a:lnTo>
                  <a:cubicBezTo>
                    <a:pt x="6239" y="4569"/>
                    <a:pt x="6081" y="4821"/>
                    <a:pt x="5829" y="4821"/>
                  </a:cubicBezTo>
                  <a:lnTo>
                    <a:pt x="1702" y="4821"/>
                  </a:lnTo>
                  <a:cubicBezTo>
                    <a:pt x="1482" y="4821"/>
                    <a:pt x="1261" y="4537"/>
                    <a:pt x="1387" y="4285"/>
                  </a:cubicBezTo>
                  <a:lnTo>
                    <a:pt x="2773" y="1544"/>
                  </a:lnTo>
                  <a:cubicBezTo>
                    <a:pt x="2836" y="1418"/>
                    <a:pt x="2962" y="1355"/>
                    <a:pt x="3088" y="1355"/>
                  </a:cubicBezTo>
                  <a:cubicBezTo>
                    <a:pt x="3214" y="1355"/>
                    <a:pt x="3340" y="1418"/>
                    <a:pt x="3403" y="1544"/>
                  </a:cubicBezTo>
                  <a:lnTo>
                    <a:pt x="3719" y="2174"/>
                  </a:lnTo>
                  <a:lnTo>
                    <a:pt x="4191" y="1513"/>
                  </a:lnTo>
                  <a:cubicBezTo>
                    <a:pt x="4267" y="1406"/>
                    <a:pt x="4380" y="1351"/>
                    <a:pt x="4491" y="1351"/>
                  </a:cubicBezTo>
                  <a:close/>
                  <a:moveTo>
                    <a:pt x="5136" y="5514"/>
                  </a:moveTo>
                  <a:cubicBezTo>
                    <a:pt x="5609" y="5514"/>
                    <a:pt x="5609" y="6175"/>
                    <a:pt x="5136" y="6175"/>
                  </a:cubicBezTo>
                  <a:lnTo>
                    <a:pt x="2364" y="6175"/>
                  </a:lnTo>
                  <a:cubicBezTo>
                    <a:pt x="1954" y="6175"/>
                    <a:pt x="1891" y="5514"/>
                    <a:pt x="2364" y="5514"/>
                  </a:cubicBezTo>
                  <a:close/>
                  <a:moveTo>
                    <a:pt x="5136" y="6869"/>
                  </a:moveTo>
                  <a:cubicBezTo>
                    <a:pt x="5609" y="6900"/>
                    <a:pt x="5609" y="7562"/>
                    <a:pt x="5136" y="7562"/>
                  </a:cubicBezTo>
                  <a:lnTo>
                    <a:pt x="2364" y="7562"/>
                  </a:lnTo>
                  <a:cubicBezTo>
                    <a:pt x="2175" y="7562"/>
                    <a:pt x="2017" y="7404"/>
                    <a:pt x="2017" y="7215"/>
                  </a:cubicBezTo>
                  <a:cubicBezTo>
                    <a:pt x="2017" y="7026"/>
                    <a:pt x="2175" y="6869"/>
                    <a:pt x="2364" y="6869"/>
                  </a:cubicBezTo>
                  <a:close/>
                  <a:moveTo>
                    <a:pt x="4790" y="8948"/>
                  </a:moveTo>
                  <a:lnTo>
                    <a:pt x="4790" y="10996"/>
                  </a:lnTo>
                  <a:lnTo>
                    <a:pt x="2742" y="10996"/>
                  </a:lnTo>
                  <a:lnTo>
                    <a:pt x="2742" y="8948"/>
                  </a:lnTo>
                  <a:close/>
                  <a:moveTo>
                    <a:pt x="1041" y="1"/>
                  </a:moveTo>
                  <a:cubicBezTo>
                    <a:pt x="505" y="1"/>
                    <a:pt x="1" y="473"/>
                    <a:pt x="1" y="1040"/>
                  </a:cubicBezTo>
                  <a:lnTo>
                    <a:pt x="1" y="7908"/>
                  </a:lnTo>
                  <a:cubicBezTo>
                    <a:pt x="1" y="8475"/>
                    <a:pt x="473" y="8948"/>
                    <a:pt x="1041" y="8948"/>
                  </a:cubicBezTo>
                  <a:lnTo>
                    <a:pt x="2080" y="8948"/>
                  </a:lnTo>
                  <a:lnTo>
                    <a:pt x="2080" y="10996"/>
                  </a:lnTo>
                  <a:lnTo>
                    <a:pt x="1041" y="10996"/>
                  </a:lnTo>
                  <a:cubicBezTo>
                    <a:pt x="600" y="10996"/>
                    <a:pt x="568" y="11657"/>
                    <a:pt x="1041" y="11657"/>
                  </a:cubicBezTo>
                  <a:lnTo>
                    <a:pt x="6522" y="11657"/>
                  </a:lnTo>
                  <a:cubicBezTo>
                    <a:pt x="6711" y="11657"/>
                    <a:pt x="6869" y="11500"/>
                    <a:pt x="6869" y="11311"/>
                  </a:cubicBezTo>
                  <a:cubicBezTo>
                    <a:pt x="6869" y="11122"/>
                    <a:pt x="6711" y="10964"/>
                    <a:pt x="6522" y="10964"/>
                  </a:cubicBezTo>
                  <a:lnTo>
                    <a:pt x="5483" y="10964"/>
                  </a:lnTo>
                  <a:lnTo>
                    <a:pt x="5483" y="8916"/>
                  </a:lnTo>
                  <a:lnTo>
                    <a:pt x="6522" y="8916"/>
                  </a:lnTo>
                  <a:cubicBezTo>
                    <a:pt x="7058" y="8916"/>
                    <a:pt x="7531" y="8444"/>
                    <a:pt x="7531" y="7877"/>
                  </a:cubicBezTo>
                  <a:lnTo>
                    <a:pt x="7531" y="977"/>
                  </a:lnTo>
                  <a:cubicBezTo>
                    <a:pt x="7531" y="442"/>
                    <a:pt x="7058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5" name="Google Shape;10595;p88"/>
          <p:cNvGrpSpPr/>
          <p:nvPr/>
        </p:nvGrpSpPr>
        <p:grpSpPr>
          <a:xfrm>
            <a:off x="858994" y="3307061"/>
            <a:ext cx="371998" cy="421927"/>
            <a:chOff x="-1575775" y="3238300"/>
            <a:chExt cx="258350" cy="293025"/>
          </a:xfrm>
        </p:grpSpPr>
        <p:sp>
          <p:nvSpPr>
            <p:cNvPr id="10596" name="Google Shape;10596;p88"/>
            <p:cNvSpPr/>
            <p:nvPr/>
          </p:nvSpPr>
          <p:spPr>
            <a:xfrm>
              <a:off x="-1489150" y="3306825"/>
              <a:ext cx="85875" cy="33100"/>
            </a:xfrm>
            <a:custGeom>
              <a:avLst/>
              <a:gdLst/>
              <a:ahLst/>
              <a:cxnLst/>
              <a:rect l="l" t="t" r="r" b="b"/>
              <a:pathLst>
                <a:path w="3435" h="1324" extrusionOk="0">
                  <a:moveTo>
                    <a:pt x="1" y="0"/>
                  </a:moveTo>
                  <a:lnTo>
                    <a:pt x="1702" y="1324"/>
                  </a:ln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88"/>
            <p:cNvSpPr/>
            <p:nvPr/>
          </p:nvSpPr>
          <p:spPr>
            <a:xfrm>
              <a:off x="-1506475" y="3316275"/>
              <a:ext cx="46500" cy="67750"/>
            </a:xfrm>
            <a:custGeom>
              <a:avLst/>
              <a:gdLst/>
              <a:ahLst/>
              <a:cxnLst/>
              <a:rect l="l" t="t" r="r" b="b"/>
              <a:pathLst>
                <a:path w="1860" h="2710" extrusionOk="0">
                  <a:moveTo>
                    <a:pt x="1" y="1"/>
                  </a:moveTo>
                  <a:lnTo>
                    <a:pt x="1" y="2710"/>
                  </a:lnTo>
                  <a:lnTo>
                    <a:pt x="185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88"/>
            <p:cNvSpPr/>
            <p:nvPr/>
          </p:nvSpPr>
          <p:spPr>
            <a:xfrm>
              <a:off x="-1575775" y="3238300"/>
              <a:ext cx="258350" cy="293025"/>
            </a:xfrm>
            <a:custGeom>
              <a:avLst/>
              <a:gdLst/>
              <a:ahLst/>
              <a:cxnLst/>
              <a:rect l="l" t="t" r="r" b="b"/>
              <a:pathLst>
                <a:path w="10334" h="11721" extrusionOk="0">
                  <a:moveTo>
                    <a:pt x="1418" y="694"/>
                  </a:moveTo>
                  <a:lnTo>
                    <a:pt x="1418" y="1387"/>
                  </a:lnTo>
                  <a:lnTo>
                    <a:pt x="756" y="1387"/>
                  </a:lnTo>
                  <a:lnTo>
                    <a:pt x="756" y="694"/>
                  </a:lnTo>
                  <a:close/>
                  <a:moveTo>
                    <a:pt x="9609" y="694"/>
                  </a:moveTo>
                  <a:lnTo>
                    <a:pt x="9609" y="1387"/>
                  </a:lnTo>
                  <a:lnTo>
                    <a:pt x="8947" y="1387"/>
                  </a:lnTo>
                  <a:lnTo>
                    <a:pt x="8947" y="694"/>
                  </a:lnTo>
                  <a:close/>
                  <a:moveTo>
                    <a:pt x="8002" y="2080"/>
                  </a:moveTo>
                  <a:cubicBezTo>
                    <a:pt x="8160" y="2080"/>
                    <a:pt x="8286" y="2206"/>
                    <a:pt x="8317" y="2395"/>
                  </a:cubicBezTo>
                  <a:lnTo>
                    <a:pt x="8317" y="2426"/>
                  </a:lnTo>
                  <a:lnTo>
                    <a:pt x="8317" y="6522"/>
                  </a:lnTo>
                  <a:lnTo>
                    <a:pt x="8254" y="6522"/>
                  </a:lnTo>
                  <a:cubicBezTo>
                    <a:pt x="8191" y="6774"/>
                    <a:pt x="8034" y="6900"/>
                    <a:pt x="7876" y="6900"/>
                  </a:cubicBezTo>
                  <a:lnTo>
                    <a:pt x="2457" y="6900"/>
                  </a:lnTo>
                  <a:cubicBezTo>
                    <a:pt x="2300" y="6900"/>
                    <a:pt x="2142" y="6774"/>
                    <a:pt x="2142" y="6554"/>
                  </a:cubicBezTo>
                  <a:lnTo>
                    <a:pt x="2142" y="6522"/>
                  </a:lnTo>
                  <a:lnTo>
                    <a:pt x="2142" y="2426"/>
                  </a:lnTo>
                  <a:cubicBezTo>
                    <a:pt x="2142" y="2269"/>
                    <a:pt x="2300" y="2080"/>
                    <a:pt x="2489" y="2080"/>
                  </a:cubicBezTo>
                  <a:close/>
                  <a:moveTo>
                    <a:pt x="7215" y="7562"/>
                  </a:moveTo>
                  <a:cubicBezTo>
                    <a:pt x="7687" y="7562"/>
                    <a:pt x="7687" y="8223"/>
                    <a:pt x="7215" y="8223"/>
                  </a:cubicBezTo>
                  <a:lnTo>
                    <a:pt x="3119" y="8223"/>
                  </a:lnTo>
                  <a:cubicBezTo>
                    <a:pt x="2678" y="8223"/>
                    <a:pt x="2646" y="7562"/>
                    <a:pt x="3119" y="7562"/>
                  </a:cubicBezTo>
                  <a:close/>
                  <a:moveTo>
                    <a:pt x="7215" y="8979"/>
                  </a:moveTo>
                  <a:cubicBezTo>
                    <a:pt x="7687" y="8979"/>
                    <a:pt x="7687" y="9641"/>
                    <a:pt x="7215" y="9641"/>
                  </a:cubicBezTo>
                  <a:lnTo>
                    <a:pt x="3119" y="9641"/>
                  </a:lnTo>
                  <a:cubicBezTo>
                    <a:pt x="2678" y="9641"/>
                    <a:pt x="2646" y="8979"/>
                    <a:pt x="3119" y="8979"/>
                  </a:cubicBezTo>
                  <a:close/>
                  <a:moveTo>
                    <a:pt x="1418" y="10366"/>
                  </a:moveTo>
                  <a:lnTo>
                    <a:pt x="1418" y="11027"/>
                  </a:lnTo>
                  <a:lnTo>
                    <a:pt x="756" y="11027"/>
                  </a:lnTo>
                  <a:lnTo>
                    <a:pt x="756" y="10366"/>
                  </a:lnTo>
                  <a:close/>
                  <a:moveTo>
                    <a:pt x="9609" y="10366"/>
                  </a:moveTo>
                  <a:lnTo>
                    <a:pt x="9609" y="11027"/>
                  </a:lnTo>
                  <a:lnTo>
                    <a:pt x="8947" y="11027"/>
                  </a:lnTo>
                  <a:lnTo>
                    <a:pt x="8947" y="10366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78" y="2080"/>
                  </a:cubicBezTo>
                  <a:lnTo>
                    <a:pt x="725" y="2080"/>
                  </a:lnTo>
                  <a:lnTo>
                    <a:pt x="725" y="9641"/>
                  </a:lnTo>
                  <a:lnTo>
                    <a:pt x="378" y="9641"/>
                  </a:lnTo>
                  <a:cubicBezTo>
                    <a:pt x="158" y="9641"/>
                    <a:pt x="0" y="9799"/>
                    <a:pt x="0" y="9988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78" y="11720"/>
                  </a:cubicBezTo>
                  <a:lnTo>
                    <a:pt x="1733" y="11720"/>
                  </a:lnTo>
                  <a:cubicBezTo>
                    <a:pt x="1953" y="11720"/>
                    <a:pt x="2111" y="11563"/>
                    <a:pt x="2111" y="11374"/>
                  </a:cubicBezTo>
                  <a:lnTo>
                    <a:pt x="2111" y="11027"/>
                  </a:lnTo>
                  <a:lnTo>
                    <a:pt x="8254" y="11027"/>
                  </a:lnTo>
                  <a:lnTo>
                    <a:pt x="8254" y="11374"/>
                  </a:lnTo>
                  <a:cubicBezTo>
                    <a:pt x="8254" y="11563"/>
                    <a:pt x="8412" y="11720"/>
                    <a:pt x="8601" y="11720"/>
                  </a:cubicBezTo>
                  <a:lnTo>
                    <a:pt x="9987" y="11720"/>
                  </a:lnTo>
                  <a:cubicBezTo>
                    <a:pt x="10176" y="11720"/>
                    <a:pt x="10334" y="11563"/>
                    <a:pt x="10334" y="11374"/>
                  </a:cubicBezTo>
                  <a:lnTo>
                    <a:pt x="10334" y="9988"/>
                  </a:lnTo>
                  <a:cubicBezTo>
                    <a:pt x="10334" y="9799"/>
                    <a:pt x="10176" y="9641"/>
                    <a:pt x="9987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87" y="2080"/>
                  </a:lnTo>
                  <a:cubicBezTo>
                    <a:pt x="10176" y="2080"/>
                    <a:pt x="10334" y="1922"/>
                    <a:pt x="10334" y="1733"/>
                  </a:cubicBezTo>
                  <a:lnTo>
                    <a:pt x="10334" y="347"/>
                  </a:lnTo>
                  <a:cubicBezTo>
                    <a:pt x="10334" y="158"/>
                    <a:pt x="10176" y="1"/>
                    <a:pt x="9987" y="1"/>
                  </a:cubicBezTo>
                  <a:lnTo>
                    <a:pt x="8601" y="1"/>
                  </a:lnTo>
                  <a:cubicBezTo>
                    <a:pt x="8412" y="1"/>
                    <a:pt x="8254" y="158"/>
                    <a:pt x="8254" y="347"/>
                  </a:cubicBezTo>
                  <a:lnTo>
                    <a:pt x="8254" y="694"/>
                  </a:lnTo>
                  <a:lnTo>
                    <a:pt x="2111" y="694"/>
                  </a:lnTo>
                  <a:lnTo>
                    <a:pt x="2111" y="347"/>
                  </a:lnTo>
                  <a:cubicBezTo>
                    <a:pt x="2111" y="158"/>
                    <a:pt x="1953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88"/>
            <p:cNvSpPr/>
            <p:nvPr/>
          </p:nvSpPr>
          <p:spPr>
            <a:xfrm>
              <a:off x="-1489150" y="3360375"/>
              <a:ext cx="85875" cy="32325"/>
            </a:xfrm>
            <a:custGeom>
              <a:avLst/>
              <a:gdLst/>
              <a:ahLst/>
              <a:cxnLst/>
              <a:rect l="l" t="t" r="r" b="b"/>
              <a:pathLst>
                <a:path w="3435" h="1293" extrusionOk="0">
                  <a:moveTo>
                    <a:pt x="1702" y="1"/>
                  </a:moveTo>
                  <a:lnTo>
                    <a:pt x="1" y="1293"/>
                  </a:lnTo>
                  <a:lnTo>
                    <a:pt x="3435" y="1293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88"/>
            <p:cNvSpPr/>
            <p:nvPr/>
          </p:nvSpPr>
          <p:spPr>
            <a:xfrm>
              <a:off x="-1431650" y="3316275"/>
              <a:ext cx="44925" cy="67750"/>
            </a:xfrm>
            <a:custGeom>
              <a:avLst/>
              <a:gdLst/>
              <a:ahLst/>
              <a:cxnLst/>
              <a:rect l="l" t="t" r="r" b="b"/>
              <a:pathLst>
                <a:path w="1797" h="2710" extrusionOk="0">
                  <a:moveTo>
                    <a:pt x="1796" y="1"/>
                  </a:moveTo>
                  <a:lnTo>
                    <a:pt x="0" y="1324"/>
                  </a:lnTo>
                  <a:lnTo>
                    <a:pt x="1796" y="2710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1" name="Google Shape;10601;p88"/>
          <p:cNvGrpSpPr/>
          <p:nvPr/>
        </p:nvGrpSpPr>
        <p:grpSpPr>
          <a:xfrm>
            <a:off x="4153362" y="3318663"/>
            <a:ext cx="421927" cy="399248"/>
            <a:chOff x="-1592325" y="3957400"/>
            <a:chExt cx="293025" cy="277275"/>
          </a:xfrm>
        </p:grpSpPr>
        <p:sp>
          <p:nvSpPr>
            <p:cNvPr id="10602" name="Google Shape;10602;p88"/>
            <p:cNvSpPr/>
            <p:nvPr/>
          </p:nvSpPr>
          <p:spPr>
            <a:xfrm>
              <a:off x="-1591550" y="395740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88"/>
            <p:cNvSpPr/>
            <p:nvPr/>
          </p:nvSpPr>
          <p:spPr>
            <a:xfrm>
              <a:off x="-1592325" y="4043250"/>
              <a:ext cx="291450" cy="171725"/>
            </a:xfrm>
            <a:custGeom>
              <a:avLst/>
              <a:gdLst/>
              <a:ahLst/>
              <a:cxnLst/>
              <a:rect l="l" t="t" r="r" b="b"/>
              <a:pathLst>
                <a:path w="11658" h="6869" extrusionOk="0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88"/>
            <p:cNvSpPr/>
            <p:nvPr/>
          </p:nvSpPr>
          <p:spPr>
            <a:xfrm>
              <a:off x="-1471825" y="41291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88"/>
            <p:cNvSpPr/>
            <p:nvPr/>
          </p:nvSpPr>
          <p:spPr>
            <a:xfrm>
              <a:off x="-1526175" y="4077900"/>
              <a:ext cx="156775" cy="156775"/>
            </a:xfrm>
            <a:custGeom>
              <a:avLst/>
              <a:gdLst/>
              <a:ahLst/>
              <a:cxnLst/>
              <a:rect l="l" t="t" r="r" b="b"/>
              <a:pathLst>
                <a:path w="6271" h="6271" extrusionOk="0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6" name="Google Shape;10606;p88"/>
          <p:cNvGrpSpPr/>
          <p:nvPr/>
        </p:nvGrpSpPr>
        <p:grpSpPr>
          <a:xfrm>
            <a:off x="3640232" y="3310744"/>
            <a:ext cx="369730" cy="420775"/>
            <a:chOff x="-778700" y="3612425"/>
            <a:chExt cx="256775" cy="292225"/>
          </a:xfrm>
        </p:grpSpPr>
        <p:sp>
          <p:nvSpPr>
            <p:cNvPr id="10607" name="Google Shape;10607;p88"/>
            <p:cNvSpPr/>
            <p:nvPr/>
          </p:nvSpPr>
          <p:spPr>
            <a:xfrm>
              <a:off x="-692850" y="3699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88"/>
            <p:cNvSpPr/>
            <p:nvPr/>
          </p:nvSpPr>
          <p:spPr>
            <a:xfrm>
              <a:off x="-777925" y="3612425"/>
              <a:ext cx="204800" cy="34675"/>
            </a:xfrm>
            <a:custGeom>
              <a:avLst/>
              <a:gdLst/>
              <a:ahLst/>
              <a:cxnLst/>
              <a:rect l="l" t="t" r="r" b="b"/>
              <a:pathLst>
                <a:path w="8192" h="1387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87"/>
                  </a:lnTo>
                  <a:lnTo>
                    <a:pt x="8192" y="1387"/>
                  </a:lnTo>
                  <a:lnTo>
                    <a:pt x="8192" y="1009"/>
                  </a:lnTo>
                  <a:cubicBezTo>
                    <a:pt x="8192" y="473"/>
                    <a:pt x="7719" y="0"/>
                    <a:pt x="71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88"/>
            <p:cNvSpPr/>
            <p:nvPr/>
          </p:nvSpPr>
          <p:spPr>
            <a:xfrm>
              <a:off x="-727525" y="36990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88"/>
            <p:cNvSpPr/>
            <p:nvPr/>
          </p:nvSpPr>
          <p:spPr>
            <a:xfrm>
              <a:off x="-778700" y="3664400"/>
              <a:ext cx="205575" cy="102425"/>
            </a:xfrm>
            <a:custGeom>
              <a:avLst/>
              <a:gdLst/>
              <a:ahLst/>
              <a:cxnLst/>
              <a:rect l="l" t="t" r="r" b="b"/>
              <a:pathLst>
                <a:path w="8223" h="4097" extrusionOk="0">
                  <a:moveTo>
                    <a:pt x="3781" y="694"/>
                  </a:moveTo>
                  <a:cubicBezTo>
                    <a:pt x="4316" y="694"/>
                    <a:pt x="4789" y="1166"/>
                    <a:pt x="4789" y="1733"/>
                  </a:cubicBezTo>
                  <a:cubicBezTo>
                    <a:pt x="4789" y="2301"/>
                    <a:pt x="4316" y="2773"/>
                    <a:pt x="3781" y="2773"/>
                  </a:cubicBezTo>
                  <a:cubicBezTo>
                    <a:pt x="3497" y="2773"/>
                    <a:pt x="3245" y="2647"/>
                    <a:pt x="3088" y="2490"/>
                  </a:cubicBezTo>
                  <a:cubicBezTo>
                    <a:pt x="2899" y="2647"/>
                    <a:pt x="2678" y="2773"/>
                    <a:pt x="2426" y="2773"/>
                  </a:cubicBezTo>
                  <a:cubicBezTo>
                    <a:pt x="1890" y="2773"/>
                    <a:pt x="1418" y="2301"/>
                    <a:pt x="1418" y="1733"/>
                  </a:cubicBezTo>
                  <a:cubicBezTo>
                    <a:pt x="1418" y="1198"/>
                    <a:pt x="1890" y="694"/>
                    <a:pt x="2426" y="694"/>
                  </a:cubicBezTo>
                  <a:cubicBezTo>
                    <a:pt x="2710" y="694"/>
                    <a:pt x="2930" y="820"/>
                    <a:pt x="3088" y="977"/>
                  </a:cubicBezTo>
                  <a:cubicBezTo>
                    <a:pt x="3308" y="820"/>
                    <a:pt x="3529" y="694"/>
                    <a:pt x="3781" y="694"/>
                  </a:cubicBezTo>
                  <a:close/>
                  <a:moveTo>
                    <a:pt x="0" y="1"/>
                  </a:moveTo>
                  <a:lnTo>
                    <a:pt x="0" y="3088"/>
                  </a:lnTo>
                  <a:cubicBezTo>
                    <a:pt x="0" y="3624"/>
                    <a:pt x="473" y="4096"/>
                    <a:pt x="1008" y="4096"/>
                  </a:cubicBezTo>
                  <a:lnTo>
                    <a:pt x="6837" y="4096"/>
                  </a:lnTo>
                  <a:lnTo>
                    <a:pt x="6837" y="3498"/>
                  </a:lnTo>
                  <a:lnTo>
                    <a:pt x="5766" y="2458"/>
                  </a:lnTo>
                  <a:cubicBezTo>
                    <a:pt x="5034" y="1726"/>
                    <a:pt x="5756" y="674"/>
                    <a:pt x="6558" y="674"/>
                  </a:cubicBezTo>
                  <a:cubicBezTo>
                    <a:pt x="6792" y="674"/>
                    <a:pt x="7033" y="764"/>
                    <a:pt x="7246" y="977"/>
                  </a:cubicBezTo>
                  <a:lnTo>
                    <a:pt x="8223" y="1985"/>
                  </a:lnTo>
                  <a:lnTo>
                    <a:pt x="82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88"/>
            <p:cNvSpPr/>
            <p:nvPr/>
          </p:nvSpPr>
          <p:spPr>
            <a:xfrm>
              <a:off x="-659775" y="3835325"/>
              <a:ext cx="137850" cy="69325"/>
            </a:xfrm>
            <a:custGeom>
              <a:avLst/>
              <a:gdLst/>
              <a:ahLst/>
              <a:cxnLst/>
              <a:rect l="l" t="t" r="r" b="b"/>
              <a:pathLst>
                <a:path w="5514" h="2773" extrusionOk="0">
                  <a:moveTo>
                    <a:pt x="1733" y="693"/>
                  </a:moveTo>
                  <a:cubicBezTo>
                    <a:pt x="1922" y="693"/>
                    <a:pt x="2080" y="851"/>
                    <a:pt x="2080" y="1040"/>
                  </a:cubicBezTo>
                  <a:cubicBezTo>
                    <a:pt x="2080" y="1229"/>
                    <a:pt x="1922" y="1386"/>
                    <a:pt x="1733" y="1386"/>
                  </a:cubicBezTo>
                  <a:cubicBezTo>
                    <a:pt x="1544" y="1386"/>
                    <a:pt x="1387" y="1229"/>
                    <a:pt x="1387" y="1040"/>
                  </a:cubicBezTo>
                  <a:cubicBezTo>
                    <a:pt x="1387" y="851"/>
                    <a:pt x="1544" y="693"/>
                    <a:pt x="1733" y="693"/>
                  </a:cubicBezTo>
                  <a:close/>
                  <a:moveTo>
                    <a:pt x="63" y="0"/>
                  </a:moveTo>
                  <a:cubicBezTo>
                    <a:pt x="32" y="126"/>
                    <a:pt x="0" y="252"/>
                    <a:pt x="0" y="378"/>
                  </a:cubicBezTo>
                  <a:lnTo>
                    <a:pt x="0" y="2426"/>
                  </a:lnTo>
                  <a:cubicBezTo>
                    <a:pt x="0" y="2615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5"/>
                    <a:pt x="5514" y="2426"/>
                  </a:cubicBezTo>
                  <a:lnTo>
                    <a:pt x="5514" y="378"/>
                  </a:lnTo>
                  <a:cubicBezTo>
                    <a:pt x="5514" y="252"/>
                    <a:pt x="5482" y="126"/>
                    <a:pt x="54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88"/>
            <p:cNvSpPr/>
            <p:nvPr/>
          </p:nvSpPr>
          <p:spPr>
            <a:xfrm>
              <a:off x="-658200" y="3669925"/>
              <a:ext cx="136275" cy="148875"/>
            </a:xfrm>
            <a:custGeom>
              <a:avLst/>
              <a:gdLst/>
              <a:ahLst/>
              <a:cxnLst/>
              <a:rect l="l" t="t" r="r" b="b"/>
              <a:pathLst>
                <a:path w="5451" h="5955" extrusionOk="0">
                  <a:moveTo>
                    <a:pt x="4064" y="0"/>
                  </a:moveTo>
                  <a:lnTo>
                    <a:pt x="4064" y="2615"/>
                  </a:lnTo>
                  <a:cubicBezTo>
                    <a:pt x="4064" y="2829"/>
                    <a:pt x="3905" y="2970"/>
                    <a:pt x="3734" y="2970"/>
                  </a:cubicBezTo>
                  <a:cubicBezTo>
                    <a:pt x="3652" y="2970"/>
                    <a:pt x="3568" y="2938"/>
                    <a:pt x="3497" y="2867"/>
                  </a:cubicBezTo>
                  <a:lnTo>
                    <a:pt x="1922" y="1292"/>
                  </a:lnTo>
                  <a:cubicBezTo>
                    <a:pt x="1858" y="1228"/>
                    <a:pt x="1780" y="1201"/>
                    <a:pt x="1701" y="1201"/>
                  </a:cubicBezTo>
                  <a:cubicBezTo>
                    <a:pt x="1429" y="1201"/>
                    <a:pt x="1150" y="1520"/>
                    <a:pt x="1418" y="1764"/>
                  </a:cubicBezTo>
                  <a:lnTo>
                    <a:pt x="2615" y="2930"/>
                  </a:lnTo>
                  <a:cubicBezTo>
                    <a:pt x="2710" y="3025"/>
                    <a:pt x="2741" y="3088"/>
                    <a:pt x="2741" y="3182"/>
                  </a:cubicBezTo>
                  <a:lnTo>
                    <a:pt x="2741" y="3970"/>
                  </a:lnTo>
                  <a:cubicBezTo>
                    <a:pt x="2741" y="4222"/>
                    <a:pt x="2804" y="4505"/>
                    <a:pt x="2930" y="4789"/>
                  </a:cubicBezTo>
                  <a:cubicBezTo>
                    <a:pt x="3052" y="5074"/>
                    <a:pt x="2833" y="5280"/>
                    <a:pt x="2611" y="5280"/>
                  </a:cubicBezTo>
                  <a:cubicBezTo>
                    <a:pt x="2490" y="5280"/>
                    <a:pt x="2367" y="5218"/>
                    <a:pt x="2300" y="5072"/>
                  </a:cubicBezTo>
                  <a:cubicBezTo>
                    <a:pt x="2206" y="4915"/>
                    <a:pt x="2174" y="4757"/>
                    <a:pt x="2143" y="4600"/>
                  </a:cubicBezTo>
                  <a:lnTo>
                    <a:pt x="0" y="4600"/>
                  </a:lnTo>
                  <a:lnTo>
                    <a:pt x="0" y="4631"/>
                  </a:lnTo>
                  <a:cubicBezTo>
                    <a:pt x="0" y="5104"/>
                    <a:pt x="126" y="5545"/>
                    <a:pt x="378" y="5923"/>
                  </a:cubicBezTo>
                  <a:lnTo>
                    <a:pt x="5104" y="5923"/>
                  </a:lnTo>
                  <a:lnTo>
                    <a:pt x="5104" y="5955"/>
                  </a:lnTo>
                  <a:cubicBezTo>
                    <a:pt x="5325" y="5577"/>
                    <a:pt x="5451" y="5104"/>
                    <a:pt x="5451" y="4663"/>
                  </a:cubicBezTo>
                  <a:lnTo>
                    <a:pt x="5451" y="2111"/>
                  </a:lnTo>
                  <a:cubicBezTo>
                    <a:pt x="5451" y="1638"/>
                    <a:pt x="5262" y="1197"/>
                    <a:pt x="4947" y="882"/>
                  </a:cubicBezTo>
                  <a:lnTo>
                    <a:pt x="4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3" name="Google Shape;10613;p88"/>
          <p:cNvGrpSpPr/>
          <p:nvPr/>
        </p:nvGrpSpPr>
        <p:grpSpPr>
          <a:xfrm>
            <a:off x="6111733" y="3828305"/>
            <a:ext cx="340731" cy="387641"/>
            <a:chOff x="7728464" y="1561258"/>
            <a:chExt cx="349719" cy="397866"/>
          </a:xfrm>
        </p:grpSpPr>
        <p:sp>
          <p:nvSpPr>
            <p:cNvPr id="10614" name="Google Shape;10614;p88"/>
            <p:cNvSpPr/>
            <p:nvPr/>
          </p:nvSpPr>
          <p:spPr>
            <a:xfrm>
              <a:off x="7891642" y="1678585"/>
              <a:ext cx="23354" cy="23333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0" y="1"/>
                  </a:moveTo>
                  <a:lnTo>
                    <a:pt x="0" y="1117"/>
                  </a:lnTo>
                  <a:lnTo>
                    <a:pt x="1118" y="1117"/>
                  </a:lnTo>
                  <a:lnTo>
                    <a:pt x="11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88"/>
            <p:cNvSpPr/>
            <p:nvPr/>
          </p:nvSpPr>
          <p:spPr>
            <a:xfrm>
              <a:off x="7728464" y="1561258"/>
              <a:ext cx="349719" cy="397866"/>
            </a:xfrm>
            <a:custGeom>
              <a:avLst/>
              <a:gdLst/>
              <a:ahLst/>
              <a:cxnLst/>
              <a:rect l="l" t="t" r="r" b="b"/>
              <a:pathLst>
                <a:path w="16757" h="19064" extrusionOk="0">
                  <a:moveTo>
                    <a:pt x="9496" y="2830"/>
                  </a:moveTo>
                  <a:cubicBezTo>
                    <a:pt x="9804" y="2830"/>
                    <a:pt x="10054" y="3079"/>
                    <a:pt x="10054" y="3389"/>
                  </a:cubicBezTo>
                  <a:lnTo>
                    <a:pt x="10054" y="4505"/>
                  </a:lnTo>
                  <a:lnTo>
                    <a:pt x="11172" y="4505"/>
                  </a:lnTo>
                  <a:cubicBezTo>
                    <a:pt x="11480" y="4505"/>
                    <a:pt x="11729" y="4756"/>
                    <a:pt x="11729" y="5064"/>
                  </a:cubicBezTo>
                  <a:cubicBezTo>
                    <a:pt x="11729" y="5373"/>
                    <a:pt x="11480" y="5623"/>
                    <a:pt x="11172" y="5623"/>
                  </a:cubicBezTo>
                  <a:lnTo>
                    <a:pt x="10054" y="5623"/>
                  </a:lnTo>
                  <a:lnTo>
                    <a:pt x="10054" y="6739"/>
                  </a:lnTo>
                  <a:lnTo>
                    <a:pt x="11172" y="6739"/>
                  </a:lnTo>
                  <a:cubicBezTo>
                    <a:pt x="11480" y="6739"/>
                    <a:pt x="11729" y="6990"/>
                    <a:pt x="11729" y="7298"/>
                  </a:cubicBezTo>
                  <a:cubicBezTo>
                    <a:pt x="11729" y="7608"/>
                    <a:pt x="11480" y="7857"/>
                    <a:pt x="11172" y="7857"/>
                  </a:cubicBezTo>
                  <a:lnTo>
                    <a:pt x="10054" y="7857"/>
                  </a:lnTo>
                  <a:lnTo>
                    <a:pt x="10054" y="8973"/>
                  </a:lnTo>
                  <a:cubicBezTo>
                    <a:pt x="10054" y="9283"/>
                    <a:pt x="9804" y="9532"/>
                    <a:pt x="9495" y="9532"/>
                  </a:cubicBezTo>
                  <a:cubicBezTo>
                    <a:pt x="9187" y="9532"/>
                    <a:pt x="8936" y="9283"/>
                    <a:pt x="8936" y="8973"/>
                  </a:cubicBezTo>
                  <a:lnTo>
                    <a:pt x="8936" y="7857"/>
                  </a:lnTo>
                  <a:lnTo>
                    <a:pt x="7819" y="7857"/>
                  </a:lnTo>
                  <a:lnTo>
                    <a:pt x="7819" y="8973"/>
                  </a:lnTo>
                  <a:cubicBezTo>
                    <a:pt x="7819" y="9283"/>
                    <a:pt x="7570" y="9532"/>
                    <a:pt x="7260" y="9532"/>
                  </a:cubicBezTo>
                  <a:cubicBezTo>
                    <a:pt x="6953" y="9532"/>
                    <a:pt x="6701" y="9283"/>
                    <a:pt x="6701" y="8973"/>
                  </a:cubicBezTo>
                  <a:lnTo>
                    <a:pt x="6701" y="7857"/>
                  </a:lnTo>
                  <a:lnTo>
                    <a:pt x="5585" y="7857"/>
                  </a:lnTo>
                  <a:cubicBezTo>
                    <a:pt x="5276" y="7857"/>
                    <a:pt x="5026" y="7608"/>
                    <a:pt x="5026" y="7298"/>
                  </a:cubicBezTo>
                  <a:cubicBezTo>
                    <a:pt x="5026" y="6990"/>
                    <a:pt x="5276" y="6739"/>
                    <a:pt x="5585" y="6739"/>
                  </a:cubicBezTo>
                  <a:lnTo>
                    <a:pt x="6701" y="6739"/>
                  </a:lnTo>
                  <a:lnTo>
                    <a:pt x="6701" y="5623"/>
                  </a:lnTo>
                  <a:lnTo>
                    <a:pt x="5585" y="5623"/>
                  </a:lnTo>
                  <a:cubicBezTo>
                    <a:pt x="5277" y="5623"/>
                    <a:pt x="5028" y="5373"/>
                    <a:pt x="5028" y="5064"/>
                  </a:cubicBezTo>
                  <a:cubicBezTo>
                    <a:pt x="5028" y="4756"/>
                    <a:pt x="5277" y="4505"/>
                    <a:pt x="5585" y="4505"/>
                  </a:cubicBezTo>
                  <a:lnTo>
                    <a:pt x="6703" y="4505"/>
                  </a:lnTo>
                  <a:lnTo>
                    <a:pt x="6703" y="3389"/>
                  </a:lnTo>
                  <a:cubicBezTo>
                    <a:pt x="6703" y="3079"/>
                    <a:pt x="6953" y="2830"/>
                    <a:pt x="7262" y="2830"/>
                  </a:cubicBezTo>
                  <a:cubicBezTo>
                    <a:pt x="7570" y="2830"/>
                    <a:pt x="7819" y="3079"/>
                    <a:pt x="7819" y="3389"/>
                  </a:cubicBezTo>
                  <a:lnTo>
                    <a:pt x="7819" y="4505"/>
                  </a:lnTo>
                  <a:lnTo>
                    <a:pt x="8937" y="4505"/>
                  </a:lnTo>
                  <a:lnTo>
                    <a:pt x="8937" y="3389"/>
                  </a:lnTo>
                  <a:cubicBezTo>
                    <a:pt x="8937" y="3079"/>
                    <a:pt x="9187" y="2830"/>
                    <a:pt x="9496" y="2830"/>
                  </a:cubicBezTo>
                  <a:close/>
                  <a:moveTo>
                    <a:pt x="12845" y="10091"/>
                  </a:moveTo>
                  <a:cubicBezTo>
                    <a:pt x="12952" y="10091"/>
                    <a:pt x="13060" y="10121"/>
                    <a:pt x="13157" y="10185"/>
                  </a:cubicBezTo>
                  <a:cubicBezTo>
                    <a:pt x="13413" y="10357"/>
                    <a:pt x="13482" y="10702"/>
                    <a:pt x="13310" y="10960"/>
                  </a:cubicBezTo>
                  <a:cubicBezTo>
                    <a:pt x="12210" y="12612"/>
                    <a:pt x="10365" y="13599"/>
                    <a:pt x="8378" y="13599"/>
                  </a:cubicBezTo>
                  <a:cubicBezTo>
                    <a:pt x="6392" y="13599"/>
                    <a:pt x="4547" y="12612"/>
                    <a:pt x="3445" y="10960"/>
                  </a:cubicBezTo>
                  <a:cubicBezTo>
                    <a:pt x="3275" y="10702"/>
                    <a:pt x="3344" y="10355"/>
                    <a:pt x="3600" y="10185"/>
                  </a:cubicBezTo>
                  <a:cubicBezTo>
                    <a:pt x="3696" y="10121"/>
                    <a:pt x="3804" y="10091"/>
                    <a:pt x="3910" y="10091"/>
                  </a:cubicBezTo>
                  <a:cubicBezTo>
                    <a:pt x="4090" y="10091"/>
                    <a:pt x="4267" y="10178"/>
                    <a:pt x="4375" y="10339"/>
                  </a:cubicBezTo>
                  <a:cubicBezTo>
                    <a:pt x="5269" y="11682"/>
                    <a:pt x="6765" y="12481"/>
                    <a:pt x="8378" y="12481"/>
                  </a:cubicBezTo>
                  <a:cubicBezTo>
                    <a:pt x="9990" y="12481"/>
                    <a:pt x="11487" y="11682"/>
                    <a:pt x="12382" y="10339"/>
                  </a:cubicBezTo>
                  <a:cubicBezTo>
                    <a:pt x="12488" y="10178"/>
                    <a:pt x="12665" y="10091"/>
                    <a:pt x="12845" y="10091"/>
                  </a:cubicBezTo>
                  <a:close/>
                  <a:moveTo>
                    <a:pt x="2794" y="1"/>
                  </a:moveTo>
                  <a:cubicBezTo>
                    <a:pt x="1253" y="1"/>
                    <a:pt x="0" y="1291"/>
                    <a:pt x="0" y="2830"/>
                  </a:cubicBezTo>
                  <a:lnTo>
                    <a:pt x="0" y="14001"/>
                  </a:lnTo>
                  <a:cubicBezTo>
                    <a:pt x="0" y="15540"/>
                    <a:pt x="1253" y="16792"/>
                    <a:pt x="2794" y="16792"/>
                  </a:cubicBezTo>
                  <a:lnTo>
                    <a:pt x="5912" y="16792"/>
                  </a:lnTo>
                  <a:lnTo>
                    <a:pt x="7984" y="18901"/>
                  </a:lnTo>
                  <a:cubicBezTo>
                    <a:pt x="8092" y="19009"/>
                    <a:pt x="8235" y="19064"/>
                    <a:pt x="8378" y="19064"/>
                  </a:cubicBezTo>
                  <a:cubicBezTo>
                    <a:pt x="8522" y="19064"/>
                    <a:pt x="8665" y="19009"/>
                    <a:pt x="8773" y="18901"/>
                  </a:cubicBezTo>
                  <a:lnTo>
                    <a:pt x="10844" y="16792"/>
                  </a:lnTo>
                  <a:lnTo>
                    <a:pt x="13963" y="16792"/>
                  </a:lnTo>
                  <a:cubicBezTo>
                    <a:pt x="15504" y="16792"/>
                    <a:pt x="16756" y="15540"/>
                    <a:pt x="16756" y="14001"/>
                  </a:cubicBezTo>
                  <a:lnTo>
                    <a:pt x="16756" y="2830"/>
                  </a:lnTo>
                  <a:cubicBezTo>
                    <a:pt x="16756" y="1291"/>
                    <a:pt x="15504" y="1"/>
                    <a:pt x="13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6" name="Google Shape;10616;p88"/>
          <p:cNvGrpSpPr/>
          <p:nvPr/>
        </p:nvGrpSpPr>
        <p:grpSpPr>
          <a:xfrm>
            <a:off x="4034702" y="3828305"/>
            <a:ext cx="387681" cy="387641"/>
            <a:chOff x="5611350" y="1561258"/>
            <a:chExt cx="397907" cy="397866"/>
          </a:xfrm>
        </p:grpSpPr>
        <p:sp>
          <p:nvSpPr>
            <p:cNvPr id="10617" name="Google Shape;10617;p88"/>
            <p:cNvSpPr/>
            <p:nvPr/>
          </p:nvSpPr>
          <p:spPr>
            <a:xfrm>
              <a:off x="5713589" y="1812337"/>
              <a:ext cx="38443" cy="39653"/>
            </a:xfrm>
            <a:custGeom>
              <a:avLst/>
              <a:gdLst/>
              <a:ahLst/>
              <a:cxnLst/>
              <a:rect l="l" t="t" r="r" b="b"/>
              <a:pathLst>
                <a:path w="1842" h="1900" extrusionOk="0">
                  <a:moveTo>
                    <a:pt x="1842" y="1"/>
                  </a:moveTo>
                  <a:lnTo>
                    <a:pt x="630" y="486"/>
                  </a:lnTo>
                  <a:cubicBezTo>
                    <a:pt x="81" y="705"/>
                    <a:pt x="0" y="1450"/>
                    <a:pt x="490" y="1782"/>
                  </a:cubicBezTo>
                  <a:cubicBezTo>
                    <a:pt x="608" y="1862"/>
                    <a:pt x="755" y="1900"/>
                    <a:pt x="908" y="1900"/>
                  </a:cubicBezTo>
                  <a:cubicBezTo>
                    <a:pt x="1349" y="1900"/>
                    <a:pt x="1842" y="1590"/>
                    <a:pt x="1842" y="1092"/>
                  </a:cubicBezTo>
                  <a:lnTo>
                    <a:pt x="18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88"/>
            <p:cNvSpPr/>
            <p:nvPr/>
          </p:nvSpPr>
          <p:spPr>
            <a:xfrm>
              <a:off x="5830124" y="1789047"/>
              <a:ext cx="38505" cy="39653"/>
            </a:xfrm>
            <a:custGeom>
              <a:avLst/>
              <a:gdLst/>
              <a:ahLst/>
              <a:cxnLst/>
              <a:rect l="l" t="t" r="r" b="b"/>
              <a:pathLst>
                <a:path w="1845" h="1900" extrusionOk="0">
                  <a:moveTo>
                    <a:pt x="1844" y="1"/>
                  </a:moveTo>
                  <a:lnTo>
                    <a:pt x="631" y="485"/>
                  </a:lnTo>
                  <a:cubicBezTo>
                    <a:pt x="82" y="705"/>
                    <a:pt x="1" y="1450"/>
                    <a:pt x="491" y="1782"/>
                  </a:cubicBezTo>
                  <a:cubicBezTo>
                    <a:pt x="608" y="1862"/>
                    <a:pt x="755" y="1899"/>
                    <a:pt x="908" y="1899"/>
                  </a:cubicBezTo>
                  <a:cubicBezTo>
                    <a:pt x="1349" y="1899"/>
                    <a:pt x="1844" y="1588"/>
                    <a:pt x="1844" y="1090"/>
                  </a:cubicBezTo>
                  <a:lnTo>
                    <a:pt x="18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88"/>
            <p:cNvSpPr/>
            <p:nvPr/>
          </p:nvSpPr>
          <p:spPr>
            <a:xfrm>
              <a:off x="5611350" y="1561258"/>
              <a:ext cx="397907" cy="397866"/>
            </a:xfrm>
            <a:custGeom>
              <a:avLst/>
              <a:gdLst/>
              <a:ahLst/>
              <a:cxnLst/>
              <a:rect l="l" t="t" r="r" b="b"/>
              <a:pathLst>
                <a:path w="19066" h="19064" extrusionOk="0">
                  <a:moveTo>
                    <a:pt x="12883" y="3949"/>
                  </a:moveTo>
                  <a:cubicBezTo>
                    <a:pt x="13013" y="3949"/>
                    <a:pt x="13138" y="3991"/>
                    <a:pt x="13238" y="4073"/>
                  </a:cubicBezTo>
                  <a:cubicBezTo>
                    <a:pt x="13369" y="4179"/>
                    <a:pt x="13443" y="4339"/>
                    <a:pt x="13443" y="4505"/>
                  </a:cubicBezTo>
                  <a:lnTo>
                    <a:pt x="13443" y="12005"/>
                  </a:lnTo>
                  <a:cubicBezTo>
                    <a:pt x="13443" y="13161"/>
                    <a:pt x="12421" y="13941"/>
                    <a:pt x="11388" y="13941"/>
                  </a:cubicBezTo>
                  <a:cubicBezTo>
                    <a:pt x="10369" y="13941"/>
                    <a:pt x="9534" y="13113"/>
                    <a:pt x="9534" y="12085"/>
                  </a:cubicBezTo>
                  <a:cubicBezTo>
                    <a:pt x="9534" y="11323"/>
                    <a:pt x="9990" y="10647"/>
                    <a:pt x="10700" y="10364"/>
                  </a:cubicBezTo>
                  <a:lnTo>
                    <a:pt x="12327" y="9713"/>
                  </a:lnTo>
                  <a:lnTo>
                    <a:pt x="12327" y="7420"/>
                  </a:lnTo>
                  <a:lnTo>
                    <a:pt x="7859" y="8315"/>
                  </a:lnTo>
                  <a:lnTo>
                    <a:pt x="7859" y="13123"/>
                  </a:lnTo>
                  <a:cubicBezTo>
                    <a:pt x="7859" y="14277"/>
                    <a:pt x="6834" y="15057"/>
                    <a:pt x="5803" y="15057"/>
                  </a:cubicBezTo>
                  <a:cubicBezTo>
                    <a:pt x="4784" y="15057"/>
                    <a:pt x="3949" y="14229"/>
                    <a:pt x="3949" y="13203"/>
                  </a:cubicBezTo>
                  <a:cubicBezTo>
                    <a:pt x="3949" y="12439"/>
                    <a:pt x="4406" y="11763"/>
                    <a:pt x="5115" y="11480"/>
                  </a:cubicBezTo>
                  <a:lnTo>
                    <a:pt x="6741" y="10829"/>
                  </a:lnTo>
                  <a:lnTo>
                    <a:pt x="6741" y="5623"/>
                  </a:lnTo>
                  <a:cubicBezTo>
                    <a:pt x="6741" y="5356"/>
                    <a:pt x="6930" y="5128"/>
                    <a:pt x="7190" y="5074"/>
                  </a:cubicBezTo>
                  <a:lnTo>
                    <a:pt x="12775" y="3958"/>
                  </a:lnTo>
                  <a:cubicBezTo>
                    <a:pt x="12811" y="3952"/>
                    <a:pt x="12847" y="3949"/>
                    <a:pt x="12883" y="3949"/>
                  </a:cubicBezTo>
                  <a:close/>
                  <a:moveTo>
                    <a:pt x="9534" y="1"/>
                  </a:moveTo>
                  <a:cubicBezTo>
                    <a:pt x="4298" y="1"/>
                    <a:pt x="1" y="4296"/>
                    <a:pt x="1" y="9532"/>
                  </a:cubicBezTo>
                  <a:cubicBezTo>
                    <a:pt x="1" y="14769"/>
                    <a:pt x="4298" y="19064"/>
                    <a:pt x="9534" y="19064"/>
                  </a:cubicBezTo>
                  <a:cubicBezTo>
                    <a:pt x="14768" y="19064"/>
                    <a:pt x="19065" y="14769"/>
                    <a:pt x="19065" y="9532"/>
                  </a:cubicBezTo>
                  <a:cubicBezTo>
                    <a:pt x="19065" y="4296"/>
                    <a:pt x="14768" y="1"/>
                    <a:pt x="95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88"/>
            <p:cNvSpPr/>
            <p:nvPr/>
          </p:nvSpPr>
          <p:spPr>
            <a:xfrm>
              <a:off x="5775341" y="1669507"/>
              <a:ext cx="93247" cy="41531"/>
            </a:xfrm>
            <a:custGeom>
              <a:avLst/>
              <a:gdLst/>
              <a:ahLst/>
              <a:cxnLst/>
              <a:rect l="l" t="t" r="r" b="b"/>
              <a:pathLst>
                <a:path w="4468" h="1990" extrusionOk="0">
                  <a:moveTo>
                    <a:pt x="4467" y="1"/>
                  </a:moveTo>
                  <a:lnTo>
                    <a:pt x="1" y="894"/>
                  </a:lnTo>
                  <a:lnTo>
                    <a:pt x="1" y="1989"/>
                  </a:lnTo>
                  <a:lnTo>
                    <a:pt x="4467" y="1096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1" name="Google Shape;10621;p88"/>
          <p:cNvGrpSpPr/>
          <p:nvPr/>
        </p:nvGrpSpPr>
        <p:grpSpPr>
          <a:xfrm>
            <a:off x="4553987" y="3925571"/>
            <a:ext cx="387610" cy="193109"/>
            <a:chOff x="6140660" y="1661097"/>
            <a:chExt cx="397835" cy="198202"/>
          </a:xfrm>
        </p:grpSpPr>
        <p:sp>
          <p:nvSpPr>
            <p:cNvPr id="10622" name="Google Shape;10622;p88"/>
            <p:cNvSpPr/>
            <p:nvPr/>
          </p:nvSpPr>
          <p:spPr>
            <a:xfrm>
              <a:off x="6281298" y="1707719"/>
              <a:ext cx="58290" cy="151579"/>
            </a:xfrm>
            <a:custGeom>
              <a:avLst/>
              <a:gdLst/>
              <a:ahLst/>
              <a:cxnLst/>
              <a:rect l="l" t="t" r="r" b="b"/>
              <a:pathLst>
                <a:path w="2793" h="7263" extrusionOk="0">
                  <a:moveTo>
                    <a:pt x="1397" y="1"/>
                  </a:moveTo>
                  <a:cubicBezTo>
                    <a:pt x="627" y="1"/>
                    <a:pt x="1" y="627"/>
                    <a:pt x="1" y="1398"/>
                  </a:cubicBezTo>
                  <a:lnTo>
                    <a:pt x="1" y="5865"/>
                  </a:lnTo>
                  <a:cubicBezTo>
                    <a:pt x="1" y="6636"/>
                    <a:pt x="627" y="7262"/>
                    <a:pt x="1397" y="7262"/>
                  </a:cubicBezTo>
                  <a:cubicBezTo>
                    <a:pt x="2166" y="7262"/>
                    <a:pt x="2792" y="6634"/>
                    <a:pt x="2792" y="5865"/>
                  </a:cubicBezTo>
                  <a:lnTo>
                    <a:pt x="2792" y="1398"/>
                  </a:lnTo>
                  <a:cubicBezTo>
                    <a:pt x="2792" y="627"/>
                    <a:pt x="2166" y="1"/>
                    <a:pt x="1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88"/>
            <p:cNvSpPr/>
            <p:nvPr/>
          </p:nvSpPr>
          <p:spPr>
            <a:xfrm>
              <a:off x="6480225" y="1742675"/>
              <a:ext cx="58269" cy="58332"/>
            </a:xfrm>
            <a:custGeom>
              <a:avLst/>
              <a:gdLst/>
              <a:ahLst/>
              <a:cxnLst/>
              <a:rect l="l" t="t" r="r" b="b"/>
              <a:pathLst>
                <a:path w="2792" h="2795" extrusionOk="0">
                  <a:moveTo>
                    <a:pt x="1396" y="1"/>
                  </a:moveTo>
                  <a:cubicBezTo>
                    <a:pt x="627" y="1"/>
                    <a:pt x="0" y="629"/>
                    <a:pt x="0" y="1398"/>
                  </a:cubicBezTo>
                  <a:cubicBezTo>
                    <a:pt x="0" y="2168"/>
                    <a:pt x="627" y="2794"/>
                    <a:pt x="1396" y="2794"/>
                  </a:cubicBezTo>
                  <a:cubicBezTo>
                    <a:pt x="2167" y="2794"/>
                    <a:pt x="2792" y="2168"/>
                    <a:pt x="2792" y="1398"/>
                  </a:cubicBezTo>
                  <a:cubicBezTo>
                    <a:pt x="2792" y="629"/>
                    <a:pt x="2167" y="1"/>
                    <a:pt x="1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88"/>
            <p:cNvSpPr/>
            <p:nvPr/>
          </p:nvSpPr>
          <p:spPr>
            <a:xfrm>
              <a:off x="6352004" y="1661097"/>
              <a:ext cx="129206" cy="198202"/>
            </a:xfrm>
            <a:custGeom>
              <a:avLst/>
              <a:gdLst/>
              <a:ahLst/>
              <a:cxnLst/>
              <a:rect l="l" t="t" r="r" b="b"/>
              <a:pathLst>
                <a:path w="6191" h="9497" extrusionOk="0">
                  <a:moveTo>
                    <a:pt x="1396" y="0"/>
                  </a:moveTo>
                  <a:cubicBezTo>
                    <a:pt x="627" y="0"/>
                    <a:pt x="1" y="628"/>
                    <a:pt x="1" y="1398"/>
                  </a:cubicBezTo>
                  <a:lnTo>
                    <a:pt x="1" y="8099"/>
                  </a:lnTo>
                  <a:cubicBezTo>
                    <a:pt x="1" y="8870"/>
                    <a:pt x="627" y="9496"/>
                    <a:pt x="1396" y="9496"/>
                  </a:cubicBezTo>
                  <a:cubicBezTo>
                    <a:pt x="2168" y="9496"/>
                    <a:pt x="2792" y="8868"/>
                    <a:pt x="2792" y="8099"/>
                  </a:cubicBezTo>
                  <a:lnTo>
                    <a:pt x="2792" y="7683"/>
                  </a:lnTo>
                  <a:lnTo>
                    <a:pt x="3586" y="8874"/>
                  </a:lnTo>
                  <a:cubicBezTo>
                    <a:pt x="3845" y="9263"/>
                    <a:pt x="4280" y="9496"/>
                    <a:pt x="4749" y="9496"/>
                  </a:cubicBezTo>
                  <a:cubicBezTo>
                    <a:pt x="5025" y="9496"/>
                    <a:pt x="5293" y="9415"/>
                    <a:pt x="5522" y="9261"/>
                  </a:cubicBezTo>
                  <a:cubicBezTo>
                    <a:pt x="5833" y="9054"/>
                    <a:pt x="6044" y="8739"/>
                    <a:pt x="6118" y="8373"/>
                  </a:cubicBezTo>
                  <a:cubicBezTo>
                    <a:pt x="6190" y="8007"/>
                    <a:pt x="6116" y="7635"/>
                    <a:pt x="5909" y="7324"/>
                  </a:cubicBezTo>
                  <a:lnTo>
                    <a:pt x="4535" y="5261"/>
                  </a:lnTo>
                  <a:lnTo>
                    <a:pt x="5177" y="4619"/>
                  </a:lnTo>
                  <a:cubicBezTo>
                    <a:pt x="5722" y="4074"/>
                    <a:pt x="5722" y="3188"/>
                    <a:pt x="5177" y="2643"/>
                  </a:cubicBezTo>
                  <a:cubicBezTo>
                    <a:pt x="4904" y="2372"/>
                    <a:pt x="4547" y="2236"/>
                    <a:pt x="4190" y="2236"/>
                  </a:cubicBezTo>
                  <a:cubicBezTo>
                    <a:pt x="3832" y="2236"/>
                    <a:pt x="3475" y="2372"/>
                    <a:pt x="3203" y="2643"/>
                  </a:cubicBezTo>
                  <a:lnTo>
                    <a:pt x="2792" y="3054"/>
                  </a:lnTo>
                  <a:lnTo>
                    <a:pt x="2792" y="1398"/>
                  </a:lnTo>
                  <a:cubicBezTo>
                    <a:pt x="2792" y="627"/>
                    <a:pt x="2166" y="0"/>
                    <a:pt x="1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88"/>
            <p:cNvSpPr/>
            <p:nvPr/>
          </p:nvSpPr>
          <p:spPr>
            <a:xfrm>
              <a:off x="6140660" y="1661097"/>
              <a:ext cx="129185" cy="198202"/>
            </a:xfrm>
            <a:custGeom>
              <a:avLst/>
              <a:gdLst/>
              <a:ahLst/>
              <a:cxnLst/>
              <a:rect l="l" t="t" r="r" b="b"/>
              <a:pathLst>
                <a:path w="6190" h="9497" extrusionOk="0">
                  <a:moveTo>
                    <a:pt x="1396" y="0"/>
                  </a:moveTo>
                  <a:cubicBezTo>
                    <a:pt x="626" y="0"/>
                    <a:pt x="0" y="628"/>
                    <a:pt x="0" y="1398"/>
                  </a:cubicBezTo>
                  <a:lnTo>
                    <a:pt x="0" y="8099"/>
                  </a:lnTo>
                  <a:cubicBezTo>
                    <a:pt x="0" y="8870"/>
                    <a:pt x="626" y="9496"/>
                    <a:pt x="1396" y="9496"/>
                  </a:cubicBezTo>
                  <a:cubicBezTo>
                    <a:pt x="2165" y="9496"/>
                    <a:pt x="2792" y="8868"/>
                    <a:pt x="2792" y="8099"/>
                  </a:cubicBezTo>
                  <a:lnTo>
                    <a:pt x="2792" y="7683"/>
                  </a:lnTo>
                  <a:lnTo>
                    <a:pt x="3586" y="8874"/>
                  </a:lnTo>
                  <a:cubicBezTo>
                    <a:pt x="3844" y="9263"/>
                    <a:pt x="4279" y="9496"/>
                    <a:pt x="4748" y="9496"/>
                  </a:cubicBezTo>
                  <a:cubicBezTo>
                    <a:pt x="5024" y="9496"/>
                    <a:pt x="5291" y="9415"/>
                    <a:pt x="5521" y="9261"/>
                  </a:cubicBezTo>
                  <a:cubicBezTo>
                    <a:pt x="5832" y="9054"/>
                    <a:pt x="6043" y="8739"/>
                    <a:pt x="6117" y="8373"/>
                  </a:cubicBezTo>
                  <a:cubicBezTo>
                    <a:pt x="6190" y="8007"/>
                    <a:pt x="6115" y="7635"/>
                    <a:pt x="5909" y="7324"/>
                  </a:cubicBezTo>
                  <a:lnTo>
                    <a:pt x="4534" y="5261"/>
                  </a:lnTo>
                  <a:lnTo>
                    <a:pt x="5176" y="4619"/>
                  </a:lnTo>
                  <a:cubicBezTo>
                    <a:pt x="5721" y="4074"/>
                    <a:pt x="5721" y="3188"/>
                    <a:pt x="5176" y="2643"/>
                  </a:cubicBezTo>
                  <a:cubicBezTo>
                    <a:pt x="4904" y="2372"/>
                    <a:pt x="4546" y="2236"/>
                    <a:pt x="4188" y="2236"/>
                  </a:cubicBezTo>
                  <a:cubicBezTo>
                    <a:pt x="3831" y="2236"/>
                    <a:pt x="3473" y="2372"/>
                    <a:pt x="3202" y="2643"/>
                  </a:cubicBezTo>
                  <a:lnTo>
                    <a:pt x="2792" y="3054"/>
                  </a:lnTo>
                  <a:lnTo>
                    <a:pt x="2792" y="1398"/>
                  </a:lnTo>
                  <a:cubicBezTo>
                    <a:pt x="2792" y="627"/>
                    <a:pt x="2165" y="0"/>
                    <a:pt x="1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6" name="Google Shape;10626;p88"/>
          <p:cNvGrpSpPr/>
          <p:nvPr/>
        </p:nvGrpSpPr>
        <p:grpSpPr>
          <a:xfrm>
            <a:off x="5073202" y="3828305"/>
            <a:ext cx="387681" cy="387641"/>
            <a:chOff x="6669907" y="1561258"/>
            <a:chExt cx="397907" cy="397866"/>
          </a:xfrm>
        </p:grpSpPr>
        <p:sp>
          <p:nvSpPr>
            <p:cNvPr id="10627" name="Google Shape;10627;p88"/>
            <p:cNvSpPr/>
            <p:nvPr/>
          </p:nvSpPr>
          <p:spPr>
            <a:xfrm>
              <a:off x="6950454" y="1655253"/>
              <a:ext cx="23312" cy="23354"/>
            </a:xfrm>
            <a:custGeom>
              <a:avLst/>
              <a:gdLst/>
              <a:ahLst/>
              <a:cxnLst/>
              <a:rect l="l" t="t" r="r" b="b"/>
              <a:pathLst>
                <a:path w="1117" h="1119" extrusionOk="0">
                  <a:moveTo>
                    <a:pt x="558" y="1"/>
                  </a:moveTo>
                  <a:cubicBezTo>
                    <a:pt x="250" y="1"/>
                    <a:pt x="0" y="252"/>
                    <a:pt x="0" y="560"/>
                  </a:cubicBezTo>
                  <a:cubicBezTo>
                    <a:pt x="0" y="868"/>
                    <a:pt x="250" y="1119"/>
                    <a:pt x="558" y="1119"/>
                  </a:cubicBezTo>
                  <a:cubicBezTo>
                    <a:pt x="867" y="1119"/>
                    <a:pt x="1117" y="868"/>
                    <a:pt x="1117" y="560"/>
                  </a:cubicBezTo>
                  <a:cubicBezTo>
                    <a:pt x="1117" y="252"/>
                    <a:pt x="867" y="1"/>
                    <a:pt x="5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88"/>
            <p:cNvSpPr/>
            <p:nvPr/>
          </p:nvSpPr>
          <p:spPr>
            <a:xfrm>
              <a:off x="6740633" y="1725228"/>
              <a:ext cx="36919" cy="39632"/>
            </a:xfrm>
            <a:custGeom>
              <a:avLst/>
              <a:gdLst/>
              <a:ahLst/>
              <a:cxnLst/>
              <a:rect l="l" t="t" r="r" b="b"/>
              <a:pathLst>
                <a:path w="1769" h="1899" extrusionOk="0">
                  <a:moveTo>
                    <a:pt x="1117" y="0"/>
                  </a:moveTo>
                  <a:cubicBezTo>
                    <a:pt x="502" y="0"/>
                    <a:pt x="1" y="501"/>
                    <a:pt x="1" y="1116"/>
                  </a:cubicBezTo>
                  <a:cubicBezTo>
                    <a:pt x="1" y="1419"/>
                    <a:pt x="135" y="1691"/>
                    <a:pt x="341" y="1898"/>
                  </a:cubicBezTo>
                  <a:cubicBezTo>
                    <a:pt x="643" y="1261"/>
                    <a:pt x="1133" y="690"/>
                    <a:pt x="1768" y="219"/>
                  </a:cubicBezTo>
                  <a:cubicBezTo>
                    <a:pt x="1581" y="83"/>
                    <a:pt x="1358" y="0"/>
                    <a:pt x="11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88"/>
            <p:cNvSpPr/>
            <p:nvPr/>
          </p:nvSpPr>
          <p:spPr>
            <a:xfrm>
              <a:off x="6763944" y="1725228"/>
              <a:ext cx="209827" cy="139892"/>
            </a:xfrm>
            <a:custGeom>
              <a:avLst/>
              <a:gdLst/>
              <a:ahLst/>
              <a:cxnLst/>
              <a:rect l="l" t="t" r="r" b="b"/>
              <a:pathLst>
                <a:path w="10054" h="6703" extrusionOk="0">
                  <a:moveTo>
                    <a:pt x="2793" y="1116"/>
                  </a:moveTo>
                  <a:cubicBezTo>
                    <a:pt x="3409" y="1116"/>
                    <a:pt x="3910" y="1619"/>
                    <a:pt x="3910" y="2234"/>
                  </a:cubicBezTo>
                  <a:cubicBezTo>
                    <a:pt x="3910" y="2850"/>
                    <a:pt x="3409" y="3351"/>
                    <a:pt x="2793" y="3351"/>
                  </a:cubicBezTo>
                  <a:cubicBezTo>
                    <a:pt x="2178" y="3351"/>
                    <a:pt x="1675" y="2850"/>
                    <a:pt x="1675" y="2234"/>
                  </a:cubicBezTo>
                  <a:cubicBezTo>
                    <a:pt x="1675" y="1619"/>
                    <a:pt x="2178" y="1116"/>
                    <a:pt x="2793" y="1116"/>
                  </a:cubicBezTo>
                  <a:close/>
                  <a:moveTo>
                    <a:pt x="7262" y="1116"/>
                  </a:moveTo>
                  <a:cubicBezTo>
                    <a:pt x="7878" y="1116"/>
                    <a:pt x="8378" y="1619"/>
                    <a:pt x="8378" y="2234"/>
                  </a:cubicBezTo>
                  <a:cubicBezTo>
                    <a:pt x="8378" y="2850"/>
                    <a:pt x="7878" y="3351"/>
                    <a:pt x="7262" y="3351"/>
                  </a:cubicBezTo>
                  <a:cubicBezTo>
                    <a:pt x="6645" y="3351"/>
                    <a:pt x="6144" y="2850"/>
                    <a:pt x="6144" y="2234"/>
                  </a:cubicBezTo>
                  <a:cubicBezTo>
                    <a:pt x="6144" y="1619"/>
                    <a:pt x="6645" y="1116"/>
                    <a:pt x="7262" y="1116"/>
                  </a:cubicBezTo>
                  <a:close/>
                  <a:moveTo>
                    <a:pt x="7261" y="4469"/>
                  </a:moveTo>
                  <a:cubicBezTo>
                    <a:pt x="7466" y="4469"/>
                    <a:pt x="7663" y="4581"/>
                    <a:pt x="7761" y="4776"/>
                  </a:cubicBezTo>
                  <a:cubicBezTo>
                    <a:pt x="7899" y="5052"/>
                    <a:pt x="7787" y="5389"/>
                    <a:pt x="7511" y="5527"/>
                  </a:cubicBezTo>
                  <a:cubicBezTo>
                    <a:pt x="6733" y="5916"/>
                    <a:pt x="5880" y="6109"/>
                    <a:pt x="5028" y="6109"/>
                  </a:cubicBezTo>
                  <a:cubicBezTo>
                    <a:pt x="4173" y="6109"/>
                    <a:pt x="3321" y="5916"/>
                    <a:pt x="2544" y="5527"/>
                  </a:cubicBezTo>
                  <a:cubicBezTo>
                    <a:pt x="2268" y="5389"/>
                    <a:pt x="2155" y="5052"/>
                    <a:pt x="2293" y="4776"/>
                  </a:cubicBezTo>
                  <a:cubicBezTo>
                    <a:pt x="2391" y="4581"/>
                    <a:pt x="2589" y="4469"/>
                    <a:pt x="2794" y="4469"/>
                  </a:cubicBezTo>
                  <a:cubicBezTo>
                    <a:pt x="2878" y="4469"/>
                    <a:pt x="2963" y="4487"/>
                    <a:pt x="3043" y="4527"/>
                  </a:cubicBezTo>
                  <a:cubicBezTo>
                    <a:pt x="3664" y="4838"/>
                    <a:pt x="4345" y="4994"/>
                    <a:pt x="5027" y="4994"/>
                  </a:cubicBezTo>
                  <a:cubicBezTo>
                    <a:pt x="5708" y="4994"/>
                    <a:pt x="6390" y="4838"/>
                    <a:pt x="7011" y="4527"/>
                  </a:cubicBezTo>
                  <a:cubicBezTo>
                    <a:pt x="7092" y="4487"/>
                    <a:pt x="7177" y="4469"/>
                    <a:pt x="7261" y="4469"/>
                  </a:cubicBezTo>
                  <a:close/>
                  <a:moveTo>
                    <a:pt x="5028" y="0"/>
                  </a:moveTo>
                  <a:cubicBezTo>
                    <a:pt x="2256" y="0"/>
                    <a:pt x="0" y="1504"/>
                    <a:pt x="0" y="3351"/>
                  </a:cubicBezTo>
                  <a:cubicBezTo>
                    <a:pt x="0" y="5199"/>
                    <a:pt x="2256" y="6703"/>
                    <a:pt x="5028" y="6703"/>
                  </a:cubicBezTo>
                  <a:cubicBezTo>
                    <a:pt x="7798" y="6703"/>
                    <a:pt x="10054" y="5199"/>
                    <a:pt x="10054" y="3351"/>
                  </a:cubicBezTo>
                  <a:cubicBezTo>
                    <a:pt x="10054" y="1504"/>
                    <a:pt x="7798" y="0"/>
                    <a:pt x="50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88"/>
            <p:cNvSpPr/>
            <p:nvPr/>
          </p:nvSpPr>
          <p:spPr>
            <a:xfrm>
              <a:off x="6669907" y="1561258"/>
              <a:ext cx="397907" cy="397866"/>
            </a:xfrm>
            <a:custGeom>
              <a:avLst/>
              <a:gdLst/>
              <a:ahLst/>
              <a:cxnLst/>
              <a:rect l="l" t="t" r="r" b="b"/>
              <a:pathLst>
                <a:path w="19066" h="19064" extrusionOk="0">
                  <a:moveTo>
                    <a:pt x="10650" y="3388"/>
                  </a:moveTo>
                  <a:cubicBezTo>
                    <a:pt x="10708" y="3388"/>
                    <a:pt x="10768" y="3398"/>
                    <a:pt x="10827" y="3417"/>
                  </a:cubicBezTo>
                  <a:lnTo>
                    <a:pt x="12686" y="4038"/>
                  </a:lnTo>
                  <a:cubicBezTo>
                    <a:pt x="12994" y="3645"/>
                    <a:pt x="13466" y="3389"/>
                    <a:pt x="14001" y="3389"/>
                  </a:cubicBezTo>
                  <a:cubicBezTo>
                    <a:pt x="14924" y="3389"/>
                    <a:pt x="15676" y="4140"/>
                    <a:pt x="15676" y="5064"/>
                  </a:cubicBezTo>
                  <a:cubicBezTo>
                    <a:pt x="15676" y="5987"/>
                    <a:pt x="14924" y="6739"/>
                    <a:pt x="14001" y="6739"/>
                  </a:cubicBezTo>
                  <a:cubicBezTo>
                    <a:pt x="13088" y="6739"/>
                    <a:pt x="12345" y="6003"/>
                    <a:pt x="12329" y="5094"/>
                  </a:cubicBezTo>
                  <a:lnTo>
                    <a:pt x="11004" y="4653"/>
                  </a:lnTo>
                  <a:lnTo>
                    <a:pt x="10294" y="6778"/>
                  </a:lnTo>
                  <a:cubicBezTo>
                    <a:pt x="11251" y="6865"/>
                    <a:pt x="12140" y="7109"/>
                    <a:pt x="12909" y="7479"/>
                  </a:cubicBezTo>
                  <a:cubicBezTo>
                    <a:pt x="13327" y="7017"/>
                    <a:pt x="13919" y="6739"/>
                    <a:pt x="14560" y="6739"/>
                  </a:cubicBezTo>
                  <a:cubicBezTo>
                    <a:pt x="15791" y="6739"/>
                    <a:pt x="16794" y="7742"/>
                    <a:pt x="16794" y="8973"/>
                  </a:cubicBezTo>
                  <a:cubicBezTo>
                    <a:pt x="16794" y="9780"/>
                    <a:pt x="16336" y="10498"/>
                    <a:pt x="15655" y="10891"/>
                  </a:cubicBezTo>
                  <a:cubicBezTo>
                    <a:pt x="15665" y="10997"/>
                    <a:pt x="15676" y="11101"/>
                    <a:pt x="15676" y="11208"/>
                  </a:cubicBezTo>
                  <a:cubicBezTo>
                    <a:pt x="15676" y="13672"/>
                    <a:pt x="12921" y="15676"/>
                    <a:pt x="9532" y="15676"/>
                  </a:cubicBezTo>
                  <a:cubicBezTo>
                    <a:pt x="6144" y="15676"/>
                    <a:pt x="3388" y="13672"/>
                    <a:pt x="3388" y="11208"/>
                  </a:cubicBezTo>
                  <a:cubicBezTo>
                    <a:pt x="3388" y="11101"/>
                    <a:pt x="3401" y="10997"/>
                    <a:pt x="3411" y="10891"/>
                  </a:cubicBezTo>
                  <a:cubicBezTo>
                    <a:pt x="2730" y="10498"/>
                    <a:pt x="2272" y="9780"/>
                    <a:pt x="2272" y="8973"/>
                  </a:cubicBezTo>
                  <a:cubicBezTo>
                    <a:pt x="2272" y="7742"/>
                    <a:pt x="3273" y="6739"/>
                    <a:pt x="4506" y="6739"/>
                  </a:cubicBezTo>
                  <a:cubicBezTo>
                    <a:pt x="5145" y="6739"/>
                    <a:pt x="5737" y="7017"/>
                    <a:pt x="6157" y="7479"/>
                  </a:cubicBezTo>
                  <a:cubicBezTo>
                    <a:pt x="7018" y="7065"/>
                    <a:pt x="8034" y="6806"/>
                    <a:pt x="9125" y="6755"/>
                  </a:cubicBezTo>
                  <a:lnTo>
                    <a:pt x="10119" y="3771"/>
                  </a:lnTo>
                  <a:cubicBezTo>
                    <a:pt x="10199" y="3537"/>
                    <a:pt x="10415" y="3388"/>
                    <a:pt x="10650" y="3388"/>
                  </a:cubicBezTo>
                  <a:close/>
                  <a:moveTo>
                    <a:pt x="9534" y="1"/>
                  </a:moveTo>
                  <a:cubicBezTo>
                    <a:pt x="4297" y="1"/>
                    <a:pt x="1" y="4296"/>
                    <a:pt x="1" y="9532"/>
                  </a:cubicBezTo>
                  <a:cubicBezTo>
                    <a:pt x="1" y="14769"/>
                    <a:pt x="4297" y="19064"/>
                    <a:pt x="9534" y="19064"/>
                  </a:cubicBezTo>
                  <a:cubicBezTo>
                    <a:pt x="14768" y="19064"/>
                    <a:pt x="19065" y="14769"/>
                    <a:pt x="19065" y="9532"/>
                  </a:cubicBezTo>
                  <a:cubicBezTo>
                    <a:pt x="19065" y="4296"/>
                    <a:pt x="14768" y="1"/>
                    <a:pt x="95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88"/>
            <p:cNvSpPr/>
            <p:nvPr/>
          </p:nvSpPr>
          <p:spPr>
            <a:xfrm>
              <a:off x="6960158" y="1725228"/>
              <a:ext cx="36940" cy="39632"/>
            </a:xfrm>
            <a:custGeom>
              <a:avLst/>
              <a:gdLst/>
              <a:ahLst/>
              <a:cxnLst/>
              <a:rect l="l" t="t" r="r" b="b"/>
              <a:pathLst>
                <a:path w="1770" h="1899" extrusionOk="0">
                  <a:moveTo>
                    <a:pt x="652" y="0"/>
                  </a:moveTo>
                  <a:cubicBezTo>
                    <a:pt x="413" y="0"/>
                    <a:pt x="188" y="83"/>
                    <a:pt x="1" y="219"/>
                  </a:cubicBezTo>
                  <a:cubicBezTo>
                    <a:pt x="637" y="690"/>
                    <a:pt x="1127" y="1261"/>
                    <a:pt x="1428" y="1898"/>
                  </a:cubicBezTo>
                  <a:cubicBezTo>
                    <a:pt x="1635" y="1691"/>
                    <a:pt x="1770" y="1419"/>
                    <a:pt x="1770" y="1116"/>
                  </a:cubicBezTo>
                  <a:cubicBezTo>
                    <a:pt x="1770" y="501"/>
                    <a:pt x="1267" y="0"/>
                    <a:pt x="6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2" name="Google Shape;10632;p88"/>
          <p:cNvGrpSpPr/>
          <p:nvPr/>
        </p:nvGrpSpPr>
        <p:grpSpPr>
          <a:xfrm>
            <a:off x="5592488" y="3828305"/>
            <a:ext cx="387641" cy="387641"/>
            <a:chOff x="7199196" y="1561258"/>
            <a:chExt cx="397866" cy="397866"/>
          </a:xfrm>
        </p:grpSpPr>
        <p:sp>
          <p:nvSpPr>
            <p:cNvPr id="10633" name="Google Shape;10633;p88"/>
            <p:cNvSpPr/>
            <p:nvPr/>
          </p:nvSpPr>
          <p:spPr>
            <a:xfrm>
              <a:off x="7363167" y="1701896"/>
              <a:ext cx="69935" cy="69977"/>
            </a:xfrm>
            <a:custGeom>
              <a:avLst/>
              <a:gdLst/>
              <a:ahLst/>
              <a:cxnLst/>
              <a:rect l="l" t="t" r="r" b="b"/>
              <a:pathLst>
                <a:path w="3351" h="3353" extrusionOk="0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88"/>
            <p:cNvSpPr/>
            <p:nvPr/>
          </p:nvSpPr>
          <p:spPr>
            <a:xfrm>
              <a:off x="7316523" y="1655253"/>
              <a:ext cx="163203" cy="209869"/>
            </a:xfrm>
            <a:custGeom>
              <a:avLst/>
              <a:gdLst/>
              <a:ahLst/>
              <a:cxnLst/>
              <a:rect l="l" t="t" r="r" b="b"/>
              <a:pathLst>
                <a:path w="7820" h="10056" extrusionOk="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88"/>
            <p:cNvSpPr/>
            <p:nvPr/>
          </p:nvSpPr>
          <p:spPr>
            <a:xfrm>
              <a:off x="7199196" y="1561258"/>
              <a:ext cx="397866" cy="397866"/>
            </a:xfrm>
            <a:custGeom>
              <a:avLst/>
              <a:gdLst/>
              <a:ahLst/>
              <a:cxnLst/>
              <a:rect l="l" t="t" r="r" b="b"/>
              <a:pathLst>
                <a:path w="19064" h="19064" extrusionOk="0">
                  <a:moveTo>
                    <a:pt x="9532" y="3389"/>
                  </a:moveTo>
                  <a:cubicBezTo>
                    <a:pt x="12304" y="3389"/>
                    <a:pt x="14560" y="5644"/>
                    <a:pt x="14560" y="8416"/>
                  </a:cubicBezTo>
                  <a:cubicBezTo>
                    <a:pt x="14560" y="11045"/>
                    <a:pt x="11089" y="15676"/>
                    <a:pt x="9532" y="15676"/>
                  </a:cubicBezTo>
                  <a:cubicBezTo>
                    <a:pt x="7974" y="15676"/>
                    <a:pt x="4507" y="11045"/>
                    <a:pt x="4507" y="8416"/>
                  </a:cubicBezTo>
                  <a:cubicBezTo>
                    <a:pt x="4507" y="5644"/>
                    <a:pt x="6760" y="3389"/>
                    <a:pt x="9532" y="3389"/>
                  </a:cubicBezTo>
                  <a:close/>
                  <a:moveTo>
                    <a:pt x="9532" y="1"/>
                  </a:moveTo>
                  <a:cubicBezTo>
                    <a:pt x="4296" y="1"/>
                    <a:pt x="1" y="4296"/>
                    <a:pt x="1" y="9532"/>
                  </a:cubicBezTo>
                  <a:cubicBezTo>
                    <a:pt x="1" y="14769"/>
                    <a:pt x="4296" y="19064"/>
                    <a:pt x="9532" y="19064"/>
                  </a:cubicBezTo>
                  <a:cubicBezTo>
                    <a:pt x="14769" y="19064"/>
                    <a:pt x="19064" y="14769"/>
                    <a:pt x="19064" y="9532"/>
                  </a:cubicBezTo>
                  <a:cubicBezTo>
                    <a:pt x="19064" y="4296"/>
                    <a:pt x="14769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6" name="Google Shape;10636;p88"/>
          <p:cNvGrpSpPr/>
          <p:nvPr/>
        </p:nvGrpSpPr>
        <p:grpSpPr>
          <a:xfrm>
            <a:off x="1958433" y="3885842"/>
            <a:ext cx="387681" cy="272572"/>
            <a:chOff x="3386036" y="1746339"/>
            <a:chExt cx="397907" cy="279762"/>
          </a:xfrm>
        </p:grpSpPr>
        <p:sp>
          <p:nvSpPr>
            <p:cNvPr id="10637" name="Google Shape;10637;p88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88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9" name="Google Shape;10639;p88"/>
          <p:cNvGrpSpPr/>
          <p:nvPr/>
        </p:nvGrpSpPr>
        <p:grpSpPr>
          <a:xfrm>
            <a:off x="2483722" y="2756270"/>
            <a:ext cx="424195" cy="420775"/>
            <a:chOff x="-5613150" y="3991275"/>
            <a:chExt cx="294600" cy="292225"/>
          </a:xfrm>
        </p:grpSpPr>
        <p:sp>
          <p:nvSpPr>
            <p:cNvPr id="10640" name="Google Shape;10640;p88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88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88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88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88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88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88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88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88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9" name="Google Shape;10649;p88"/>
          <p:cNvGrpSpPr/>
          <p:nvPr/>
        </p:nvGrpSpPr>
        <p:grpSpPr>
          <a:xfrm>
            <a:off x="2996130" y="3828288"/>
            <a:ext cx="387681" cy="387681"/>
            <a:chOff x="4417380" y="1687279"/>
            <a:chExt cx="397907" cy="397907"/>
          </a:xfrm>
        </p:grpSpPr>
        <p:sp>
          <p:nvSpPr>
            <p:cNvPr id="10650" name="Google Shape;10650;p88"/>
            <p:cNvSpPr/>
            <p:nvPr/>
          </p:nvSpPr>
          <p:spPr>
            <a:xfrm>
              <a:off x="4417380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9525" y="2794"/>
                  </a:moveTo>
                  <a:cubicBezTo>
                    <a:pt x="11382" y="2845"/>
                    <a:pt x="13514" y="4021"/>
                    <a:pt x="13514" y="6949"/>
                  </a:cubicBezTo>
                  <a:cubicBezTo>
                    <a:pt x="13514" y="7361"/>
                    <a:pt x="13500" y="7674"/>
                    <a:pt x="13486" y="7912"/>
                  </a:cubicBezTo>
                  <a:cubicBezTo>
                    <a:pt x="13689" y="7867"/>
                    <a:pt x="14004" y="7789"/>
                    <a:pt x="14208" y="7789"/>
                  </a:cubicBezTo>
                  <a:cubicBezTo>
                    <a:pt x="14882" y="7789"/>
                    <a:pt x="15370" y="8202"/>
                    <a:pt x="15370" y="8769"/>
                  </a:cubicBezTo>
                  <a:cubicBezTo>
                    <a:pt x="15370" y="9574"/>
                    <a:pt x="14598" y="9882"/>
                    <a:pt x="14137" y="10066"/>
                  </a:cubicBezTo>
                  <a:cubicBezTo>
                    <a:pt x="14020" y="10112"/>
                    <a:pt x="13857" y="10178"/>
                    <a:pt x="13767" y="10231"/>
                  </a:cubicBezTo>
                  <a:cubicBezTo>
                    <a:pt x="13822" y="10949"/>
                    <a:pt x="14437" y="11278"/>
                    <a:pt x="15354" y="11690"/>
                  </a:cubicBezTo>
                  <a:cubicBezTo>
                    <a:pt x="16061" y="12007"/>
                    <a:pt x="16794" y="12336"/>
                    <a:pt x="16794" y="13104"/>
                  </a:cubicBezTo>
                  <a:cubicBezTo>
                    <a:pt x="16794" y="13896"/>
                    <a:pt x="16088" y="14016"/>
                    <a:pt x="15520" y="14112"/>
                  </a:cubicBezTo>
                  <a:cubicBezTo>
                    <a:pt x="15333" y="14146"/>
                    <a:pt x="15111" y="14183"/>
                    <a:pt x="14855" y="14239"/>
                  </a:cubicBezTo>
                  <a:cubicBezTo>
                    <a:pt x="14768" y="14620"/>
                    <a:pt x="14600" y="15156"/>
                    <a:pt x="13939" y="15156"/>
                  </a:cubicBezTo>
                  <a:cubicBezTo>
                    <a:pt x="13709" y="15156"/>
                    <a:pt x="13258" y="15035"/>
                    <a:pt x="12916" y="15035"/>
                  </a:cubicBezTo>
                  <a:cubicBezTo>
                    <a:pt x="12370" y="15035"/>
                    <a:pt x="12048" y="15253"/>
                    <a:pt x="11642" y="15531"/>
                  </a:cubicBezTo>
                  <a:cubicBezTo>
                    <a:pt x="11160" y="15860"/>
                    <a:pt x="10556" y="16272"/>
                    <a:pt x="9534" y="16272"/>
                  </a:cubicBezTo>
                  <a:cubicBezTo>
                    <a:pt x="8510" y="16272"/>
                    <a:pt x="7908" y="15860"/>
                    <a:pt x="7425" y="15531"/>
                  </a:cubicBezTo>
                  <a:cubicBezTo>
                    <a:pt x="7020" y="15255"/>
                    <a:pt x="6698" y="15035"/>
                    <a:pt x="6151" y="15035"/>
                  </a:cubicBezTo>
                  <a:cubicBezTo>
                    <a:pt x="5810" y="15035"/>
                    <a:pt x="5357" y="15156"/>
                    <a:pt x="5129" y="15156"/>
                  </a:cubicBezTo>
                  <a:cubicBezTo>
                    <a:pt x="4467" y="15156"/>
                    <a:pt x="4298" y="14620"/>
                    <a:pt x="4211" y="14239"/>
                  </a:cubicBezTo>
                  <a:cubicBezTo>
                    <a:pt x="3956" y="14183"/>
                    <a:pt x="3735" y="14146"/>
                    <a:pt x="3547" y="14112"/>
                  </a:cubicBezTo>
                  <a:cubicBezTo>
                    <a:pt x="2980" y="14016"/>
                    <a:pt x="2272" y="13896"/>
                    <a:pt x="2272" y="13104"/>
                  </a:cubicBezTo>
                  <a:cubicBezTo>
                    <a:pt x="2272" y="12336"/>
                    <a:pt x="3004" y="12007"/>
                    <a:pt x="3712" y="11690"/>
                  </a:cubicBezTo>
                  <a:cubicBezTo>
                    <a:pt x="4630" y="11280"/>
                    <a:pt x="5246" y="10949"/>
                    <a:pt x="5299" y="10231"/>
                  </a:cubicBezTo>
                  <a:cubicBezTo>
                    <a:pt x="5209" y="10178"/>
                    <a:pt x="5046" y="10112"/>
                    <a:pt x="4929" y="10066"/>
                  </a:cubicBezTo>
                  <a:cubicBezTo>
                    <a:pt x="4469" y="9882"/>
                    <a:pt x="3696" y="9573"/>
                    <a:pt x="3696" y="8769"/>
                  </a:cubicBezTo>
                  <a:cubicBezTo>
                    <a:pt x="3696" y="8202"/>
                    <a:pt x="4186" y="7789"/>
                    <a:pt x="4858" y="7789"/>
                  </a:cubicBezTo>
                  <a:cubicBezTo>
                    <a:pt x="5062" y="7789"/>
                    <a:pt x="5378" y="7867"/>
                    <a:pt x="5580" y="7912"/>
                  </a:cubicBezTo>
                  <a:cubicBezTo>
                    <a:pt x="5568" y="7674"/>
                    <a:pt x="5554" y="7361"/>
                    <a:pt x="5554" y="6949"/>
                  </a:cubicBezTo>
                  <a:cubicBezTo>
                    <a:pt x="5554" y="4011"/>
                    <a:pt x="7692" y="2840"/>
                    <a:pt x="9525" y="2794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5" y="19065"/>
                    <a:pt x="2794" y="19065"/>
                  </a:cubicBezTo>
                  <a:lnTo>
                    <a:pt x="16274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88"/>
            <p:cNvSpPr/>
            <p:nvPr/>
          </p:nvSpPr>
          <p:spPr>
            <a:xfrm>
              <a:off x="4492363" y="1768878"/>
              <a:ext cx="248270" cy="234704"/>
            </a:xfrm>
            <a:custGeom>
              <a:avLst/>
              <a:gdLst/>
              <a:ahLst/>
              <a:cxnLst/>
              <a:rect l="l" t="t" r="r" b="b"/>
              <a:pathLst>
                <a:path w="11896" h="11246" extrusionOk="0">
                  <a:moveTo>
                    <a:pt x="5930" y="0"/>
                  </a:moveTo>
                  <a:cubicBezTo>
                    <a:pt x="5093" y="21"/>
                    <a:pt x="3077" y="428"/>
                    <a:pt x="3077" y="3039"/>
                  </a:cubicBezTo>
                  <a:cubicBezTo>
                    <a:pt x="3077" y="3478"/>
                    <a:pt x="3094" y="3798"/>
                    <a:pt x="3107" y="4028"/>
                  </a:cubicBezTo>
                  <a:cubicBezTo>
                    <a:pt x="3142" y="4647"/>
                    <a:pt x="3077" y="5187"/>
                    <a:pt x="2410" y="5187"/>
                  </a:cubicBezTo>
                  <a:cubicBezTo>
                    <a:pt x="2173" y="5187"/>
                    <a:pt x="1840" y="5114"/>
                    <a:pt x="1608" y="5061"/>
                  </a:cubicBezTo>
                  <a:lnTo>
                    <a:pt x="1608" y="5061"/>
                  </a:lnTo>
                  <a:cubicBezTo>
                    <a:pt x="2217" y="5314"/>
                    <a:pt x="2827" y="5535"/>
                    <a:pt x="2827" y="6215"/>
                  </a:cubicBezTo>
                  <a:cubicBezTo>
                    <a:pt x="2827" y="7791"/>
                    <a:pt x="1472" y="8398"/>
                    <a:pt x="577" y="8799"/>
                  </a:cubicBezTo>
                  <a:cubicBezTo>
                    <a:pt x="400" y="8879"/>
                    <a:pt x="169" y="8981"/>
                    <a:pt x="0" y="9077"/>
                  </a:cubicBezTo>
                  <a:cubicBezTo>
                    <a:pt x="386" y="9148"/>
                    <a:pt x="526" y="9160"/>
                    <a:pt x="965" y="9263"/>
                  </a:cubicBezTo>
                  <a:cubicBezTo>
                    <a:pt x="1348" y="9355"/>
                    <a:pt x="1603" y="9620"/>
                    <a:pt x="1713" y="10103"/>
                  </a:cubicBezTo>
                  <a:cubicBezTo>
                    <a:pt x="2012" y="10046"/>
                    <a:pt x="2244" y="10007"/>
                    <a:pt x="2558" y="10007"/>
                  </a:cubicBezTo>
                  <a:cubicBezTo>
                    <a:pt x="3450" y="10007"/>
                    <a:pt x="3988" y="10373"/>
                    <a:pt x="4460" y="10697"/>
                  </a:cubicBezTo>
                  <a:cubicBezTo>
                    <a:pt x="4892" y="10991"/>
                    <a:pt x="5261" y="11244"/>
                    <a:pt x="5941" y="11246"/>
                  </a:cubicBezTo>
                  <a:cubicBezTo>
                    <a:pt x="6620" y="11244"/>
                    <a:pt x="6990" y="10991"/>
                    <a:pt x="7420" y="10697"/>
                  </a:cubicBezTo>
                  <a:cubicBezTo>
                    <a:pt x="7894" y="10373"/>
                    <a:pt x="8430" y="10007"/>
                    <a:pt x="9323" y="10007"/>
                  </a:cubicBezTo>
                  <a:cubicBezTo>
                    <a:pt x="9638" y="10007"/>
                    <a:pt x="9870" y="10044"/>
                    <a:pt x="10169" y="10103"/>
                  </a:cubicBezTo>
                  <a:cubicBezTo>
                    <a:pt x="10280" y="9616"/>
                    <a:pt x="10535" y="9355"/>
                    <a:pt x="10917" y="9263"/>
                  </a:cubicBezTo>
                  <a:cubicBezTo>
                    <a:pt x="11308" y="9171"/>
                    <a:pt x="11524" y="9140"/>
                    <a:pt x="11895" y="9075"/>
                  </a:cubicBezTo>
                  <a:cubicBezTo>
                    <a:pt x="11727" y="8988"/>
                    <a:pt x="11487" y="8880"/>
                    <a:pt x="11304" y="8799"/>
                  </a:cubicBezTo>
                  <a:cubicBezTo>
                    <a:pt x="10409" y="8398"/>
                    <a:pt x="9054" y="7791"/>
                    <a:pt x="9054" y="6215"/>
                  </a:cubicBezTo>
                  <a:cubicBezTo>
                    <a:pt x="9054" y="5541"/>
                    <a:pt x="9663" y="5312"/>
                    <a:pt x="10271" y="5061"/>
                  </a:cubicBezTo>
                  <a:lnTo>
                    <a:pt x="10271" y="5061"/>
                  </a:lnTo>
                  <a:cubicBezTo>
                    <a:pt x="9985" y="5105"/>
                    <a:pt x="9811" y="5187"/>
                    <a:pt x="9472" y="5187"/>
                  </a:cubicBezTo>
                  <a:cubicBezTo>
                    <a:pt x="8805" y="5187"/>
                    <a:pt x="8739" y="4647"/>
                    <a:pt x="8773" y="4028"/>
                  </a:cubicBezTo>
                  <a:cubicBezTo>
                    <a:pt x="8787" y="3798"/>
                    <a:pt x="8805" y="3478"/>
                    <a:pt x="8805" y="3039"/>
                  </a:cubicBezTo>
                  <a:cubicBezTo>
                    <a:pt x="8805" y="439"/>
                    <a:pt x="6795" y="25"/>
                    <a:pt x="5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2" name="Google Shape;10652;p88"/>
          <p:cNvGrpSpPr/>
          <p:nvPr/>
        </p:nvGrpSpPr>
        <p:grpSpPr>
          <a:xfrm>
            <a:off x="7942611" y="3308537"/>
            <a:ext cx="387661" cy="387661"/>
            <a:chOff x="2869999" y="1687279"/>
            <a:chExt cx="397887" cy="397887"/>
          </a:xfrm>
        </p:grpSpPr>
        <p:sp>
          <p:nvSpPr>
            <p:cNvPr id="10653" name="Google Shape;10653;p88"/>
            <p:cNvSpPr/>
            <p:nvPr/>
          </p:nvSpPr>
          <p:spPr>
            <a:xfrm>
              <a:off x="2994590" y="1833740"/>
              <a:ext cx="148657" cy="81685"/>
            </a:xfrm>
            <a:custGeom>
              <a:avLst/>
              <a:gdLst/>
              <a:ahLst/>
              <a:cxnLst/>
              <a:rect l="l" t="t" r="r" b="b"/>
              <a:pathLst>
                <a:path w="7123" h="3914" extrusionOk="0">
                  <a:moveTo>
                    <a:pt x="2491" y="0"/>
                  </a:moveTo>
                  <a:lnTo>
                    <a:pt x="1" y="3112"/>
                  </a:lnTo>
                  <a:lnTo>
                    <a:pt x="1" y="3112"/>
                  </a:lnTo>
                  <a:lnTo>
                    <a:pt x="2196" y="2015"/>
                  </a:lnTo>
                  <a:cubicBezTo>
                    <a:pt x="2275" y="1975"/>
                    <a:pt x="2360" y="1956"/>
                    <a:pt x="2445" y="1956"/>
                  </a:cubicBezTo>
                  <a:cubicBezTo>
                    <a:pt x="2590" y="1956"/>
                    <a:pt x="2733" y="2012"/>
                    <a:pt x="2840" y="2119"/>
                  </a:cubicBezTo>
                  <a:lnTo>
                    <a:pt x="4634" y="3913"/>
                  </a:lnTo>
                  <a:lnTo>
                    <a:pt x="7123" y="800"/>
                  </a:lnTo>
                  <a:lnTo>
                    <a:pt x="4929" y="1897"/>
                  </a:lnTo>
                  <a:cubicBezTo>
                    <a:pt x="4850" y="1937"/>
                    <a:pt x="4764" y="1957"/>
                    <a:pt x="4679" y="1957"/>
                  </a:cubicBezTo>
                  <a:cubicBezTo>
                    <a:pt x="4535" y="1957"/>
                    <a:pt x="4392" y="1900"/>
                    <a:pt x="4285" y="1792"/>
                  </a:cubicBezTo>
                  <a:lnTo>
                    <a:pt x="24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88"/>
            <p:cNvSpPr/>
            <p:nvPr/>
          </p:nvSpPr>
          <p:spPr>
            <a:xfrm>
              <a:off x="2869999" y="1687279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8420" y="5623"/>
                  </a:moveTo>
                  <a:cubicBezTo>
                    <a:pt x="8569" y="5623"/>
                    <a:pt x="8707" y="5682"/>
                    <a:pt x="8810" y="5787"/>
                  </a:cubicBezTo>
                  <a:lnTo>
                    <a:pt x="10759" y="7736"/>
                  </a:lnTo>
                  <a:lnTo>
                    <a:pt x="14867" y="5683"/>
                  </a:lnTo>
                  <a:cubicBezTo>
                    <a:pt x="14947" y="5643"/>
                    <a:pt x="15033" y="5624"/>
                    <a:pt x="15118" y="5624"/>
                  </a:cubicBezTo>
                  <a:cubicBezTo>
                    <a:pt x="15283" y="5624"/>
                    <a:pt x="15443" y="5695"/>
                    <a:pt x="15552" y="5829"/>
                  </a:cubicBezTo>
                  <a:cubicBezTo>
                    <a:pt x="15716" y="6035"/>
                    <a:pt x="15718" y="6325"/>
                    <a:pt x="15553" y="6530"/>
                  </a:cubicBezTo>
                  <a:lnTo>
                    <a:pt x="11085" y="12116"/>
                  </a:lnTo>
                  <a:cubicBezTo>
                    <a:pt x="10973" y="12256"/>
                    <a:pt x="10812" y="12324"/>
                    <a:pt x="10652" y="12324"/>
                  </a:cubicBezTo>
                  <a:cubicBezTo>
                    <a:pt x="10507" y="12324"/>
                    <a:pt x="10363" y="12269"/>
                    <a:pt x="10255" y="12161"/>
                  </a:cubicBezTo>
                  <a:lnTo>
                    <a:pt x="8306" y="10211"/>
                  </a:lnTo>
                  <a:lnTo>
                    <a:pt x="4196" y="12267"/>
                  </a:lnTo>
                  <a:cubicBezTo>
                    <a:pt x="4117" y="12306"/>
                    <a:pt x="4032" y="12325"/>
                    <a:pt x="3948" y="12325"/>
                  </a:cubicBezTo>
                  <a:cubicBezTo>
                    <a:pt x="3784" y="12325"/>
                    <a:pt x="3622" y="12253"/>
                    <a:pt x="3514" y="12118"/>
                  </a:cubicBezTo>
                  <a:cubicBezTo>
                    <a:pt x="3347" y="11913"/>
                    <a:pt x="3347" y="11623"/>
                    <a:pt x="3510" y="11418"/>
                  </a:cubicBezTo>
                  <a:lnTo>
                    <a:pt x="7979" y="5833"/>
                  </a:lnTo>
                  <a:cubicBezTo>
                    <a:pt x="8078" y="5709"/>
                    <a:pt x="8226" y="5633"/>
                    <a:pt x="8384" y="5624"/>
                  </a:cubicBezTo>
                  <a:cubicBezTo>
                    <a:pt x="8396" y="5623"/>
                    <a:pt x="8408" y="5623"/>
                    <a:pt x="8420" y="5623"/>
                  </a:cubicBezTo>
                  <a:close/>
                  <a:moveTo>
                    <a:pt x="9532" y="1"/>
                  </a:moveTo>
                  <a:cubicBezTo>
                    <a:pt x="4297" y="1"/>
                    <a:pt x="0" y="4046"/>
                    <a:pt x="0" y="8975"/>
                  </a:cubicBezTo>
                  <a:cubicBezTo>
                    <a:pt x="0" y="11616"/>
                    <a:pt x="1255" y="14085"/>
                    <a:pt x="3388" y="15787"/>
                  </a:cubicBezTo>
                  <a:lnTo>
                    <a:pt x="3388" y="18506"/>
                  </a:lnTo>
                  <a:cubicBezTo>
                    <a:pt x="3388" y="18699"/>
                    <a:pt x="3489" y="18879"/>
                    <a:pt x="3653" y="18980"/>
                  </a:cubicBezTo>
                  <a:cubicBezTo>
                    <a:pt x="3742" y="19036"/>
                    <a:pt x="3843" y="19064"/>
                    <a:pt x="3946" y="19064"/>
                  </a:cubicBezTo>
                  <a:cubicBezTo>
                    <a:pt x="4031" y="19064"/>
                    <a:pt x="4117" y="19045"/>
                    <a:pt x="4196" y="19005"/>
                  </a:cubicBezTo>
                  <a:lnTo>
                    <a:pt x="6970" y="17581"/>
                  </a:lnTo>
                  <a:cubicBezTo>
                    <a:pt x="7802" y="17799"/>
                    <a:pt x="8661" y="17910"/>
                    <a:pt x="9532" y="17910"/>
                  </a:cubicBezTo>
                  <a:cubicBezTo>
                    <a:pt x="14768" y="17910"/>
                    <a:pt x="19065" y="13901"/>
                    <a:pt x="19065" y="8975"/>
                  </a:cubicBezTo>
                  <a:cubicBezTo>
                    <a:pt x="19065" y="4046"/>
                    <a:pt x="14768" y="1"/>
                    <a:pt x="9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5" name="Google Shape;10655;p88"/>
          <p:cNvGrpSpPr/>
          <p:nvPr/>
        </p:nvGrpSpPr>
        <p:grpSpPr>
          <a:xfrm>
            <a:off x="2477718" y="3828664"/>
            <a:ext cx="386807" cy="386929"/>
            <a:chOff x="3902887" y="1687655"/>
            <a:chExt cx="397010" cy="397135"/>
          </a:xfrm>
        </p:grpSpPr>
        <p:sp>
          <p:nvSpPr>
            <p:cNvPr id="10656" name="Google Shape;10656;p88"/>
            <p:cNvSpPr/>
            <p:nvPr/>
          </p:nvSpPr>
          <p:spPr>
            <a:xfrm>
              <a:off x="4023345" y="1785845"/>
              <a:ext cx="156275" cy="200269"/>
            </a:xfrm>
            <a:custGeom>
              <a:avLst/>
              <a:gdLst/>
              <a:ahLst/>
              <a:cxnLst/>
              <a:rect l="l" t="t" r="r" b="b"/>
              <a:pathLst>
                <a:path w="7488" h="9596" extrusionOk="0">
                  <a:moveTo>
                    <a:pt x="3585" y="1"/>
                  </a:moveTo>
                  <a:cubicBezTo>
                    <a:pt x="3550" y="1"/>
                    <a:pt x="36" y="31"/>
                    <a:pt x="36" y="2561"/>
                  </a:cubicBezTo>
                  <a:cubicBezTo>
                    <a:pt x="36" y="4296"/>
                    <a:pt x="1381" y="4712"/>
                    <a:pt x="3429" y="5147"/>
                  </a:cubicBezTo>
                  <a:cubicBezTo>
                    <a:pt x="4813" y="5440"/>
                    <a:pt x="6242" y="5745"/>
                    <a:pt x="6242" y="7084"/>
                  </a:cubicBezTo>
                  <a:cubicBezTo>
                    <a:pt x="6242" y="8290"/>
                    <a:pt x="4968" y="9010"/>
                    <a:pt x="3737" y="9010"/>
                  </a:cubicBezTo>
                  <a:cubicBezTo>
                    <a:pt x="2265" y="9010"/>
                    <a:pt x="1591" y="8227"/>
                    <a:pt x="1100" y="7655"/>
                  </a:cubicBezTo>
                  <a:cubicBezTo>
                    <a:pt x="793" y="7298"/>
                    <a:pt x="640" y="7140"/>
                    <a:pt x="463" y="7140"/>
                  </a:cubicBezTo>
                  <a:cubicBezTo>
                    <a:pt x="330" y="7140"/>
                    <a:pt x="1" y="7243"/>
                    <a:pt x="1" y="7485"/>
                  </a:cubicBezTo>
                  <a:cubicBezTo>
                    <a:pt x="1" y="8301"/>
                    <a:pt x="1016" y="9596"/>
                    <a:pt x="3744" y="9596"/>
                  </a:cubicBezTo>
                  <a:cubicBezTo>
                    <a:pt x="5165" y="9594"/>
                    <a:pt x="6203" y="9265"/>
                    <a:pt x="6831" y="8616"/>
                  </a:cubicBezTo>
                  <a:cubicBezTo>
                    <a:pt x="7479" y="7947"/>
                    <a:pt x="7487" y="7116"/>
                    <a:pt x="7482" y="6957"/>
                  </a:cubicBezTo>
                  <a:cubicBezTo>
                    <a:pt x="7482" y="5087"/>
                    <a:pt x="6088" y="4674"/>
                    <a:pt x="3964" y="4255"/>
                  </a:cubicBezTo>
                  <a:cubicBezTo>
                    <a:pt x="2598" y="3986"/>
                    <a:pt x="1186" y="3709"/>
                    <a:pt x="1186" y="2410"/>
                  </a:cubicBezTo>
                  <a:cubicBezTo>
                    <a:pt x="1186" y="1420"/>
                    <a:pt x="2170" y="675"/>
                    <a:pt x="3475" y="675"/>
                  </a:cubicBezTo>
                  <a:cubicBezTo>
                    <a:pt x="4868" y="675"/>
                    <a:pt x="5485" y="1305"/>
                    <a:pt x="5938" y="1766"/>
                  </a:cubicBezTo>
                  <a:cubicBezTo>
                    <a:pt x="6247" y="2081"/>
                    <a:pt x="6375" y="2191"/>
                    <a:pt x="6598" y="2191"/>
                  </a:cubicBezTo>
                  <a:cubicBezTo>
                    <a:pt x="6794" y="2191"/>
                    <a:pt x="7082" y="2072"/>
                    <a:pt x="7082" y="1818"/>
                  </a:cubicBezTo>
                  <a:cubicBezTo>
                    <a:pt x="7082" y="1381"/>
                    <a:pt x="5803" y="1"/>
                    <a:pt x="3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88"/>
            <p:cNvSpPr/>
            <p:nvPr/>
          </p:nvSpPr>
          <p:spPr>
            <a:xfrm>
              <a:off x="3902887" y="1687655"/>
              <a:ext cx="397010" cy="397135"/>
            </a:xfrm>
            <a:custGeom>
              <a:avLst/>
              <a:gdLst/>
              <a:ahLst/>
              <a:cxnLst/>
              <a:rect l="l" t="t" r="r" b="b"/>
              <a:pathLst>
                <a:path w="19023" h="19029" extrusionOk="0">
                  <a:moveTo>
                    <a:pt x="9357" y="3591"/>
                  </a:moveTo>
                  <a:cubicBezTo>
                    <a:pt x="11911" y="3591"/>
                    <a:pt x="13969" y="5196"/>
                    <a:pt x="13969" y="6523"/>
                  </a:cubicBezTo>
                  <a:cubicBezTo>
                    <a:pt x="13969" y="7455"/>
                    <a:pt x="13157" y="8010"/>
                    <a:pt x="12370" y="8010"/>
                  </a:cubicBezTo>
                  <a:cubicBezTo>
                    <a:pt x="11658" y="8010"/>
                    <a:pt x="11246" y="7589"/>
                    <a:pt x="10914" y="7251"/>
                  </a:cubicBezTo>
                  <a:cubicBezTo>
                    <a:pt x="10514" y="6845"/>
                    <a:pt x="10171" y="6494"/>
                    <a:pt x="9247" y="6494"/>
                  </a:cubicBezTo>
                  <a:cubicBezTo>
                    <a:pt x="8481" y="6494"/>
                    <a:pt x="8073" y="6855"/>
                    <a:pt x="8073" y="7115"/>
                  </a:cubicBezTo>
                  <a:cubicBezTo>
                    <a:pt x="8073" y="7497"/>
                    <a:pt x="9028" y="7685"/>
                    <a:pt x="9950" y="7867"/>
                  </a:cubicBezTo>
                  <a:cubicBezTo>
                    <a:pt x="11710" y="8214"/>
                    <a:pt x="14369" y="8739"/>
                    <a:pt x="14369" y="11635"/>
                  </a:cubicBezTo>
                  <a:cubicBezTo>
                    <a:pt x="14379" y="11960"/>
                    <a:pt x="14340" y="13128"/>
                    <a:pt x="13404" y="14096"/>
                  </a:cubicBezTo>
                  <a:cubicBezTo>
                    <a:pt x="12561" y="14970"/>
                    <a:pt x="11252" y="15414"/>
                    <a:pt x="9518" y="15415"/>
                  </a:cubicBezTo>
                  <a:lnTo>
                    <a:pt x="9516" y="15415"/>
                  </a:lnTo>
                  <a:cubicBezTo>
                    <a:pt x="5952" y="15415"/>
                    <a:pt x="4658" y="13487"/>
                    <a:pt x="4658" y="12190"/>
                  </a:cubicBezTo>
                  <a:cubicBezTo>
                    <a:pt x="4658" y="11290"/>
                    <a:pt x="5476" y="10731"/>
                    <a:pt x="6235" y="10731"/>
                  </a:cubicBezTo>
                  <a:cubicBezTo>
                    <a:pt x="6942" y="10731"/>
                    <a:pt x="7354" y="11210"/>
                    <a:pt x="7717" y="11633"/>
                  </a:cubicBezTo>
                  <a:cubicBezTo>
                    <a:pt x="8145" y="12132"/>
                    <a:pt x="8549" y="12601"/>
                    <a:pt x="9509" y="12601"/>
                  </a:cubicBezTo>
                  <a:cubicBezTo>
                    <a:pt x="10165" y="12601"/>
                    <a:pt x="10898" y="12254"/>
                    <a:pt x="10898" y="11789"/>
                  </a:cubicBezTo>
                  <a:cubicBezTo>
                    <a:pt x="10898" y="11384"/>
                    <a:pt x="10135" y="11191"/>
                    <a:pt x="8970" y="10943"/>
                  </a:cubicBezTo>
                  <a:cubicBezTo>
                    <a:pt x="7165" y="10559"/>
                    <a:pt x="4694" y="10032"/>
                    <a:pt x="4694" y="7266"/>
                  </a:cubicBezTo>
                  <a:cubicBezTo>
                    <a:pt x="4694" y="4359"/>
                    <a:pt x="7744" y="3591"/>
                    <a:pt x="9357" y="3591"/>
                  </a:cubicBezTo>
                  <a:close/>
                  <a:moveTo>
                    <a:pt x="5202" y="0"/>
                  </a:moveTo>
                  <a:cubicBezTo>
                    <a:pt x="2338" y="0"/>
                    <a:pt x="6" y="2303"/>
                    <a:pt x="1" y="5148"/>
                  </a:cubicBezTo>
                  <a:lnTo>
                    <a:pt x="1" y="5159"/>
                  </a:lnTo>
                  <a:cubicBezTo>
                    <a:pt x="2" y="6225"/>
                    <a:pt x="261" y="6830"/>
                    <a:pt x="469" y="7319"/>
                  </a:cubicBezTo>
                  <a:cubicBezTo>
                    <a:pt x="609" y="7646"/>
                    <a:pt x="712" y="7885"/>
                    <a:pt x="712" y="8212"/>
                  </a:cubicBezTo>
                  <a:cubicBezTo>
                    <a:pt x="712" y="8219"/>
                    <a:pt x="632" y="9035"/>
                    <a:pt x="632" y="9553"/>
                  </a:cubicBezTo>
                  <a:cubicBezTo>
                    <a:pt x="632" y="12302"/>
                    <a:pt x="2927" y="18423"/>
                    <a:pt x="9541" y="18423"/>
                  </a:cubicBezTo>
                  <a:cubicBezTo>
                    <a:pt x="10171" y="18423"/>
                    <a:pt x="10931" y="18343"/>
                    <a:pt x="10931" y="18343"/>
                  </a:cubicBezTo>
                  <a:cubicBezTo>
                    <a:pt x="11190" y="18343"/>
                    <a:pt x="11441" y="18446"/>
                    <a:pt x="11759" y="18577"/>
                  </a:cubicBezTo>
                  <a:cubicBezTo>
                    <a:pt x="12509" y="18886"/>
                    <a:pt x="13241" y="19028"/>
                    <a:pt x="13937" y="19028"/>
                  </a:cubicBezTo>
                  <a:cubicBezTo>
                    <a:pt x="15330" y="19028"/>
                    <a:pt x="16576" y="18458"/>
                    <a:pt x="17517" y="17520"/>
                  </a:cubicBezTo>
                  <a:cubicBezTo>
                    <a:pt x="18489" y="16555"/>
                    <a:pt x="19023" y="15260"/>
                    <a:pt x="19023" y="13878"/>
                  </a:cubicBezTo>
                  <a:cubicBezTo>
                    <a:pt x="19023" y="12804"/>
                    <a:pt x="18763" y="12198"/>
                    <a:pt x="18554" y="11708"/>
                  </a:cubicBezTo>
                  <a:cubicBezTo>
                    <a:pt x="18414" y="11380"/>
                    <a:pt x="18312" y="11141"/>
                    <a:pt x="18312" y="10814"/>
                  </a:cubicBezTo>
                  <a:cubicBezTo>
                    <a:pt x="18312" y="10804"/>
                    <a:pt x="18391" y="9993"/>
                    <a:pt x="18391" y="9473"/>
                  </a:cubicBezTo>
                  <a:cubicBezTo>
                    <a:pt x="18391" y="6724"/>
                    <a:pt x="16095" y="603"/>
                    <a:pt x="9483" y="603"/>
                  </a:cubicBezTo>
                  <a:cubicBezTo>
                    <a:pt x="8853" y="603"/>
                    <a:pt x="8092" y="683"/>
                    <a:pt x="8092" y="683"/>
                  </a:cubicBezTo>
                  <a:cubicBezTo>
                    <a:pt x="7832" y="683"/>
                    <a:pt x="7583" y="580"/>
                    <a:pt x="7264" y="450"/>
                  </a:cubicBezTo>
                  <a:cubicBezTo>
                    <a:pt x="6767" y="244"/>
                    <a:pt x="6150" y="0"/>
                    <a:pt x="52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8" name="Google Shape;10658;p88"/>
          <p:cNvGrpSpPr/>
          <p:nvPr/>
        </p:nvGrpSpPr>
        <p:grpSpPr>
          <a:xfrm>
            <a:off x="3515416" y="3828288"/>
            <a:ext cx="387681" cy="387681"/>
            <a:chOff x="4933458" y="1687279"/>
            <a:chExt cx="397907" cy="397907"/>
          </a:xfrm>
        </p:grpSpPr>
        <p:sp>
          <p:nvSpPr>
            <p:cNvPr id="10659" name="Google Shape;10659;p88"/>
            <p:cNvSpPr/>
            <p:nvPr/>
          </p:nvSpPr>
          <p:spPr>
            <a:xfrm>
              <a:off x="5071801" y="1766541"/>
              <a:ext cx="125867" cy="241215"/>
            </a:xfrm>
            <a:custGeom>
              <a:avLst/>
              <a:gdLst/>
              <a:ahLst/>
              <a:cxnLst/>
              <a:rect l="l" t="t" r="r" b="b"/>
              <a:pathLst>
                <a:path w="6031" h="11558" extrusionOk="0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88"/>
            <p:cNvSpPr/>
            <p:nvPr/>
          </p:nvSpPr>
          <p:spPr>
            <a:xfrm>
              <a:off x="4933458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10539" y="2681"/>
                  </a:moveTo>
                  <a:cubicBezTo>
                    <a:pt x="10846" y="2681"/>
                    <a:pt x="11059" y="2932"/>
                    <a:pt x="11059" y="3240"/>
                  </a:cubicBezTo>
                  <a:lnTo>
                    <a:pt x="11059" y="5362"/>
                  </a:lnTo>
                  <a:lnTo>
                    <a:pt x="13219" y="5362"/>
                  </a:lnTo>
                  <a:cubicBezTo>
                    <a:pt x="13528" y="5362"/>
                    <a:pt x="13778" y="5612"/>
                    <a:pt x="13778" y="5921"/>
                  </a:cubicBezTo>
                  <a:lnTo>
                    <a:pt x="13778" y="8601"/>
                  </a:lnTo>
                  <a:cubicBezTo>
                    <a:pt x="13778" y="8911"/>
                    <a:pt x="13528" y="9160"/>
                    <a:pt x="13219" y="9160"/>
                  </a:cubicBezTo>
                  <a:lnTo>
                    <a:pt x="11096" y="9160"/>
                  </a:lnTo>
                  <a:lnTo>
                    <a:pt x="11096" y="12161"/>
                  </a:lnTo>
                  <a:cubicBezTo>
                    <a:pt x="11096" y="12440"/>
                    <a:pt x="11121" y="12520"/>
                    <a:pt x="11133" y="12541"/>
                  </a:cubicBezTo>
                  <a:cubicBezTo>
                    <a:pt x="11140" y="12541"/>
                    <a:pt x="11234" y="12585"/>
                    <a:pt x="11520" y="12585"/>
                  </a:cubicBezTo>
                  <a:lnTo>
                    <a:pt x="13219" y="12585"/>
                  </a:lnTo>
                  <a:cubicBezTo>
                    <a:pt x="13528" y="12585"/>
                    <a:pt x="13741" y="12836"/>
                    <a:pt x="13741" y="13144"/>
                  </a:cubicBezTo>
                  <a:lnTo>
                    <a:pt x="13741" y="15826"/>
                  </a:lnTo>
                  <a:cubicBezTo>
                    <a:pt x="13741" y="16113"/>
                    <a:pt x="13560" y="16351"/>
                    <a:pt x="13273" y="16382"/>
                  </a:cubicBezTo>
                  <a:cubicBezTo>
                    <a:pt x="13236" y="16385"/>
                    <a:pt x="12341" y="16474"/>
                    <a:pt x="11342" y="16474"/>
                  </a:cubicBezTo>
                  <a:cubicBezTo>
                    <a:pt x="8564" y="16474"/>
                    <a:pt x="7298" y="14609"/>
                    <a:pt x="7298" y="12877"/>
                  </a:cubicBezTo>
                  <a:lnTo>
                    <a:pt x="7298" y="9160"/>
                  </a:lnTo>
                  <a:lnTo>
                    <a:pt x="6070" y="9160"/>
                  </a:lnTo>
                  <a:cubicBezTo>
                    <a:pt x="5760" y="9160"/>
                    <a:pt x="5511" y="8911"/>
                    <a:pt x="5511" y="8601"/>
                  </a:cubicBezTo>
                  <a:lnTo>
                    <a:pt x="5511" y="6100"/>
                  </a:lnTo>
                  <a:cubicBezTo>
                    <a:pt x="5511" y="5808"/>
                    <a:pt x="5734" y="5568"/>
                    <a:pt x="6024" y="5543"/>
                  </a:cubicBezTo>
                  <a:cubicBezTo>
                    <a:pt x="7535" y="5417"/>
                    <a:pt x="7797" y="4524"/>
                    <a:pt x="8000" y="3275"/>
                  </a:cubicBezTo>
                  <a:lnTo>
                    <a:pt x="8021" y="3148"/>
                  </a:lnTo>
                  <a:cubicBezTo>
                    <a:pt x="8066" y="2879"/>
                    <a:pt x="8299" y="2681"/>
                    <a:pt x="8571" y="2681"/>
                  </a:cubicBezTo>
                  <a:close/>
                  <a:moveTo>
                    <a:pt x="2794" y="1"/>
                  </a:moveTo>
                  <a:cubicBezTo>
                    <a:pt x="1253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3" y="19065"/>
                    <a:pt x="2794" y="19065"/>
                  </a:cubicBezTo>
                  <a:lnTo>
                    <a:pt x="16272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1" name="Google Shape;10661;p88"/>
          <p:cNvGrpSpPr/>
          <p:nvPr/>
        </p:nvGrpSpPr>
        <p:grpSpPr>
          <a:xfrm>
            <a:off x="6348367" y="3308537"/>
            <a:ext cx="387661" cy="387661"/>
            <a:chOff x="1379798" y="1723250"/>
            <a:chExt cx="397887" cy="397887"/>
          </a:xfrm>
        </p:grpSpPr>
        <p:sp>
          <p:nvSpPr>
            <p:cNvPr id="10662" name="Google Shape;10662;p88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88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88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88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6" name="Google Shape;10666;p88"/>
          <p:cNvGrpSpPr/>
          <p:nvPr/>
        </p:nvGrpSpPr>
        <p:grpSpPr>
          <a:xfrm>
            <a:off x="5286246" y="3308537"/>
            <a:ext cx="387681" cy="387661"/>
            <a:chOff x="266768" y="1721375"/>
            <a:chExt cx="397907" cy="397887"/>
          </a:xfrm>
        </p:grpSpPr>
        <p:sp>
          <p:nvSpPr>
            <p:cNvPr id="10667" name="Google Shape;10667;p88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88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9" name="Google Shape;10669;p88"/>
          <p:cNvGrpSpPr/>
          <p:nvPr/>
        </p:nvGrpSpPr>
        <p:grpSpPr>
          <a:xfrm>
            <a:off x="5817327" y="3308537"/>
            <a:ext cx="387641" cy="387661"/>
            <a:chOff x="864491" y="1723250"/>
            <a:chExt cx="397866" cy="397887"/>
          </a:xfrm>
        </p:grpSpPr>
        <p:sp>
          <p:nvSpPr>
            <p:cNvPr id="10670" name="Google Shape;10670;p88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88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88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73" name="Google Shape;10673;p88"/>
          <p:cNvSpPr/>
          <p:nvPr/>
        </p:nvSpPr>
        <p:spPr>
          <a:xfrm>
            <a:off x="6879427" y="3343765"/>
            <a:ext cx="388846" cy="31714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74" name="Google Shape;10674;p88"/>
          <p:cNvGrpSpPr/>
          <p:nvPr/>
        </p:nvGrpSpPr>
        <p:grpSpPr>
          <a:xfrm>
            <a:off x="3016407" y="2204348"/>
            <a:ext cx="427578" cy="421351"/>
            <a:chOff x="-5254775" y="3631325"/>
            <a:chExt cx="296950" cy="292625"/>
          </a:xfrm>
        </p:grpSpPr>
        <p:sp>
          <p:nvSpPr>
            <p:cNvPr id="10675" name="Google Shape;10675;p88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88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88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88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88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88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88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2" name="Google Shape;10682;p88"/>
          <p:cNvGrpSpPr/>
          <p:nvPr/>
        </p:nvGrpSpPr>
        <p:grpSpPr>
          <a:xfrm>
            <a:off x="7411672" y="3308924"/>
            <a:ext cx="387539" cy="386888"/>
            <a:chOff x="2408992" y="1722875"/>
            <a:chExt cx="397761" cy="397093"/>
          </a:xfrm>
        </p:grpSpPr>
        <p:sp>
          <p:nvSpPr>
            <p:cNvPr id="10683" name="Google Shape;10683;p88"/>
            <p:cNvSpPr/>
            <p:nvPr/>
          </p:nvSpPr>
          <p:spPr>
            <a:xfrm>
              <a:off x="2492135" y="1827639"/>
              <a:ext cx="213667" cy="185326"/>
            </a:xfrm>
            <a:custGeom>
              <a:avLst/>
              <a:gdLst/>
              <a:ahLst/>
              <a:cxnLst/>
              <a:rect l="l" t="t" r="r" b="b"/>
              <a:pathLst>
                <a:path w="10238" h="8880" extrusionOk="0">
                  <a:moveTo>
                    <a:pt x="2548" y="1"/>
                  </a:moveTo>
                  <a:cubicBezTo>
                    <a:pt x="2277" y="1"/>
                    <a:pt x="2002" y="169"/>
                    <a:pt x="1743" y="427"/>
                  </a:cubicBezTo>
                  <a:cubicBezTo>
                    <a:pt x="1" y="2171"/>
                    <a:pt x="2739" y="5655"/>
                    <a:pt x="3567" y="6491"/>
                  </a:cubicBezTo>
                  <a:cubicBezTo>
                    <a:pt x="4206" y="7123"/>
                    <a:pt x="6403" y="8880"/>
                    <a:pt x="8179" y="8880"/>
                  </a:cubicBezTo>
                  <a:cubicBezTo>
                    <a:pt x="8718" y="8880"/>
                    <a:pt x="9219" y="8718"/>
                    <a:pt x="9626" y="8312"/>
                  </a:cubicBezTo>
                  <a:cubicBezTo>
                    <a:pt x="10054" y="7884"/>
                    <a:pt x="10238" y="7401"/>
                    <a:pt x="9812" y="6981"/>
                  </a:cubicBezTo>
                  <a:cubicBezTo>
                    <a:pt x="9168" y="6339"/>
                    <a:pt x="8797" y="6140"/>
                    <a:pt x="8555" y="6140"/>
                  </a:cubicBezTo>
                  <a:cubicBezTo>
                    <a:pt x="8422" y="6140"/>
                    <a:pt x="8327" y="6200"/>
                    <a:pt x="8248" y="6279"/>
                  </a:cubicBezTo>
                  <a:cubicBezTo>
                    <a:pt x="8064" y="6461"/>
                    <a:pt x="7636" y="7077"/>
                    <a:pt x="7461" y="7252"/>
                  </a:cubicBezTo>
                  <a:cubicBezTo>
                    <a:pt x="7260" y="7452"/>
                    <a:pt x="7021" y="7534"/>
                    <a:pt x="6762" y="7534"/>
                  </a:cubicBezTo>
                  <a:cubicBezTo>
                    <a:pt x="5839" y="7534"/>
                    <a:pt x="4665" y="6485"/>
                    <a:pt x="4117" y="5939"/>
                  </a:cubicBezTo>
                  <a:lnTo>
                    <a:pt x="4115" y="5938"/>
                  </a:lnTo>
                  <a:cubicBezTo>
                    <a:pt x="3417" y="5235"/>
                    <a:pt x="1890" y="3505"/>
                    <a:pt x="2803" y="2592"/>
                  </a:cubicBezTo>
                  <a:cubicBezTo>
                    <a:pt x="2879" y="2516"/>
                    <a:pt x="3056" y="2378"/>
                    <a:pt x="3254" y="2228"/>
                  </a:cubicBezTo>
                  <a:cubicBezTo>
                    <a:pt x="3445" y="2083"/>
                    <a:pt x="3661" y="1922"/>
                    <a:pt x="3776" y="1807"/>
                  </a:cubicBezTo>
                  <a:cubicBezTo>
                    <a:pt x="3999" y="1584"/>
                    <a:pt x="4069" y="1241"/>
                    <a:pt x="3080" y="250"/>
                  </a:cubicBezTo>
                  <a:cubicBezTo>
                    <a:pt x="2909" y="76"/>
                    <a:pt x="2730" y="1"/>
                    <a:pt x="25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88"/>
            <p:cNvSpPr/>
            <p:nvPr/>
          </p:nvSpPr>
          <p:spPr>
            <a:xfrm>
              <a:off x="2408992" y="1722875"/>
              <a:ext cx="397761" cy="397093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5" name="Google Shape;10685;p88"/>
          <p:cNvGrpSpPr/>
          <p:nvPr/>
        </p:nvGrpSpPr>
        <p:grpSpPr>
          <a:xfrm>
            <a:off x="2503892" y="3309051"/>
            <a:ext cx="423079" cy="424159"/>
            <a:chOff x="-1591550" y="3597475"/>
            <a:chExt cx="293825" cy="294575"/>
          </a:xfrm>
        </p:grpSpPr>
        <p:sp>
          <p:nvSpPr>
            <p:cNvPr id="10686" name="Google Shape;10686;p88"/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88"/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88"/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6" name="Google Shape;1396;p27"/>
          <p:cNvCxnSpPr/>
          <p:nvPr/>
        </p:nvCxnSpPr>
        <p:spPr>
          <a:xfrm rot="10800000">
            <a:off x="-19050" y="182094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8" name="Google Shape;1398;p27"/>
          <p:cNvSpPr/>
          <p:nvPr/>
        </p:nvSpPr>
        <p:spPr>
          <a:xfrm>
            <a:off x="1377275" y="1522550"/>
            <a:ext cx="6393000" cy="596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  <p:cxnSp>
        <p:nvCxnSpPr>
          <p:cNvPr id="1399" name="Google Shape;1399;p27"/>
          <p:cNvCxnSpPr/>
          <p:nvPr/>
        </p:nvCxnSpPr>
        <p:spPr>
          <a:xfrm rot="10800000">
            <a:off x="-19050" y="2757983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0" name="Google Shape;1400;p27">
            <a:hlinkClick r:id="" action="ppaction://hlinkshowjump?jump=nextslide"/>
          </p:cNvPr>
          <p:cNvSpPr/>
          <p:nvPr/>
        </p:nvSpPr>
        <p:spPr>
          <a:xfrm>
            <a:off x="1377275" y="245006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401" name="Google Shape;1401;p27">
            <a:hlinkClick r:id="" action="ppaction://hlinkshowjump?jump=nextslide"/>
          </p:cNvPr>
          <p:cNvSpPr/>
          <p:nvPr/>
        </p:nvSpPr>
        <p:spPr>
          <a:xfrm>
            <a:off x="4730075" y="2450064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2" name="Google Shape;1402;p27"/>
          <p:cNvCxnSpPr/>
          <p:nvPr/>
        </p:nvCxnSpPr>
        <p:spPr>
          <a:xfrm rot="10800000">
            <a:off x="-19050" y="3563958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3" name="Google Shape;1403;p27">
            <a:hlinkClick r:id="" action="ppaction://hlinkshowjump?jump=nextslide"/>
          </p:cNvPr>
          <p:cNvSpPr/>
          <p:nvPr/>
        </p:nvSpPr>
        <p:spPr>
          <a:xfrm>
            <a:off x="1377275" y="326680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1404" name="Google Shape;1404;p27">
            <a:hlinkClick r:id="" action="ppaction://hlinkshowjump?jump=nextslide"/>
          </p:cNvPr>
          <p:cNvSpPr/>
          <p:nvPr/>
        </p:nvSpPr>
        <p:spPr>
          <a:xfrm>
            <a:off x="4730075" y="3266801"/>
            <a:ext cx="3040200" cy="572700"/>
          </a:xfrm>
          <a:prstGeom prst="flowChartPreparation">
            <a:avLst/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9" name="Google Shape;1409;p28"/>
          <p:cNvCxnSpPr/>
          <p:nvPr/>
        </p:nvCxnSpPr>
        <p:spPr>
          <a:xfrm rot="10800000">
            <a:off x="-20825" y="1820399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0" name="Google Shape;1410;p28"/>
          <p:cNvCxnSpPr/>
          <p:nvPr/>
        </p:nvCxnSpPr>
        <p:spPr>
          <a:xfrm rot="10800000">
            <a:off x="-20825" y="2743146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1" name="Google Shape;1411;p28"/>
          <p:cNvSpPr/>
          <p:nvPr/>
        </p:nvSpPr>
        <p:spPr>
          <a:xfrm>
            <a:off x="1375500" y="2446352"/>
            <a:ext cx="3040200" cy="572700"/>
          </a:xfrm>
          <a:prstGeom prst="flowChartPreparation">
            <a:avLst/>
          </a:prstGeom>
          <a:gradFill>
            <a:gsLst>
              <a:gs pos="0">
                <a:srgbClr val="FFCF82"/>
              </a:gs>
              <a:gs pos="100000">
                <a:srgbClr val="F59B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A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rèn</a:t>
            </a:r>
          </a:p>
        </p:txBody>
      </p:sp>
      <p:sp>
        <p:nvSpPr>
          <p:cNvPr id="1412" name="Google Shape;1412;p28"/>
          <p:cNvSpPr/>
          <p:nvPr/>
        </p:nvSpPr>
        <p:spPr>
          <a:xfrm>
            <a:off x="4728300" y="2446352"/>
            <a:ext cx="3040200" cy="572700"/>
          </a:xfrm>
          <a:prstGeom prst="flowChartPreparation">
            <a:avLst/>
          </a:prstGeom>
          <a:gradFill>
            <a:gsLst>
              <a:gs pos="0">
                <a:srgbClr val="FFCF82"/>
              </a:gs>
              <a:gs pos="100000">
                <a:srgbClr val="F59B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B 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may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3" name="Google Shape;1413;p28"/>
          <p:cNvCxnSpPr/>
          <p:nvPr/>
        </p:nvCxnSpPr>
        <p:spPr>
          <a:xfrm rot="10800000">
            <a:off x="-32969" y="3549488"/>
            <a:ext cx="91821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4" name="Google Shape;1414;p28"/>
          <p:cNvSpPr/>
          <p:nvPr/>
        </p:nvSpPr>
        <p:spPr>
          <a:xfrm>
            <a:off x="1375500" y="3263088"/>
            <a:ext cx="3040200" cy="572700"/>
          </a:xfrm>
          <a:prstGeom prst="flowChartPreparation">
            <a:avLst/>
          </a:prstGeom>
          <a:gradFill>
            <a:gsLst>
              <a:gs pos="0">
                <a:srgbClr val="C2FF84"/>
              </a:gs>
              <a:gs pos="100000">
                <a:srgbClr val="80F7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mỏ</a:t>
            </a:r>
          </a:p>
        </p:txBody>
      </p:sp>
      <p:sp>
        <p:nvSpPr>
          <p:cNvPr id="1415" name="Google Shape;1415;p28"/>
          <p:cNvSpPr/>
          <p:nvPr/>
        </p:nvSpPr>
        <p:spPr>
          <a:xfrm>
            <a:off x="4728300" y="3263088"/>
            <a:ext cx="3040200" cy="572700"/>
          </a:xfrm>
          <a:prstGeom prst="flowChartPreparation">
            <a:avLst/>
          </a:prstGeom>
          <a:gradFill>
            <a:gsLst>
              <a:gs pos="0">
                <a:srgbClr val="FFCF82"/>
              </a:gs>
              <a:gs pos="100000">
                <a:srgbClr val="F59B09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1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  </a:t>
            </a:r>
            <a:r>
              <a:rPr lang="en-US" sz="200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Thợ </a:t>
            </a:r>
            <a:r>
              <a:rPr lang="en-US" sz="200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săn</a:t>
            </a:r>
            <a:endParaRPr lang="en-US" sz="200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16" name="Google Shape;1416;p28"/>
          <p:cNvGrpSpPr/>
          <p:nvPr/>
        </p:nvGrpSpPr>
        <p:grpSpPr>
          <a:xfrm>
            <a:off x="5987627" y="4454729"/>
            <a:ext cx="3066925" cy="32336"/>
            <a:chOff x="19587665" y="328379"/>
            <a:chExt cx="3066925" cy="32336"/>
          </a:xfrm>
        </p:grpSpPr>
        <p:sp>
          <p:nvSpPr>
            <p:cNvPr id="1417" name="Google Shape;1417;p28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8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8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8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8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8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8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8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8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8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8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8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8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8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8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8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8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8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8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8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8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8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8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8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8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8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8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8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8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8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8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8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8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8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8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8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8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8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8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8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8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8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8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8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8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8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8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8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8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8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8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28"/>
          <p:cNvGrpSpPr/>
          <p:nvPr/>
        </p:nvGrpSpPr>
        <p:grpSpPr>
          <a:xfrm>
            <a:off x="76202" y="4454729"/>
            <a:ext cx="3066925" cy="32336"/>
            <a:chOff x="19587665" y="328379"/>
            <a:chExt cx="3066925" cy="32336"/>
          </a:xfrm>
        </p:grpSpPr>
        <p:sp>
          <p:nvSpPr>
            <p:cNvPr id="1474" name="Google Shape;1474;p28"/>
            <p:cNvSpPr/>
            <p:nvPr/>
          </p:nvSpPr>
          <p:spPr>
            <a:xfrm>
              <a:off x="19589286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8"/>
            <p:cNvSpPr/>
            <p:nvPr/>
          </p:nvSpPr>
          <p:spPr>
            <a:xfrm>
              <a:off x="19701787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8" y="611"/>
                    <a:pt x="222" y="622"/>
                    <a:pt x="246" y="634"/>
                  </a:cubicBezTo>
                  <a:cubicBezTo>
                    <a:pt x="323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8"/>
            <p:cNvSpPr/>
            <p:nvPr/>
          </p:nvSpPr>
          <p:spPr>
            <a:xfrm>
              <a:off x="1981388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8"/>
            <p:cNvSpPr/>
            <p:nvPr/>
          </p:nvSpPr>
          <p:spPr>
            <a:xfrm>
              <a:off x="19926383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8"/>
            <p:cNvSpPr/>
            <p:nvPr/>
          </p:nvSpPr>
          <p:spPr>
            <a:xfrm>
              <a:off x="2003885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8"/>
            <p:cNvSpPr/>
            <p:nvPr/>
          </p:nvSpPr>
          <p:spPr>
            <a:xfrm>
              <a:off x="20151354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2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8"/>
            <p:cNvSpPr/>
            <p:nvPr/>
          </p:nvSpPr>
          <p:spPr>
            <a:xfrm>
              <a:off x="20263543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8"/>
            <p:cNvSpPr/>
            <p:nvPr/>
          </p:nvSpPr>
          <p:spPr>
            <a:xfrm>
              <a:off x="20375950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8"/>
            <p:cNvSpPr/>
            <p:nvPr/>
          </p:nvSpPr>
          <p:spPr>
            <a:xfrm>
              <a:off x="20488076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47" y="111"/>
                    <a:pt x="723" y="87"/>
                    <a:pt x="699" y="75"/>
                  </a:cubicBezTo>
                  <a:cubicBezTo>
                    <a:pt x="622" y="23"/>
                    <a:pt x="542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8"/>
            <p:cNvSpPr/>
            <p:nvPr/>
          </p:nvSpPr>
          <p:spPr>
            <a:xfrm>
              <a:off x="20600920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2" y="1"/>
                    <a:pt x="1" y="295"/>
                    <a:pt x="188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4" y="709"/>
                    <a:pt x="477" y="709"/>
                  </a:cubicBezTo>
                  <a:cubicBezTo>
                    <a:pt x="745" y="709"/>
                    <a:pt x="946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8"/>
            <p:cNvSpPr/>
            <p:nvPr/>
          </p:nvSpPr>
          <p:spPr>
            <a:xfrm>
              <a:off x="2071342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8"/>
            <p:cNvSpPr/>
            <p:nvPr/>
          </p:nvSpPr>
          <p:spPr>
            <a:xfrm>
              <a:off x="20825547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8"/>
            <p:cNvSpPr/>
            <p:nvPr/>
          </p:nvSpPr>
          <p:spPr>
            <a:xfrm>
              <a:off x="20938017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8"/>
            <p:cNvSpPr/>
            <p:nvPr/>
          </p:nvSpPr>
          <p:spPr>
            <a:xfrm>
              <a:off x="21050143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211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9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8"/>
            <p:cNvSpPr/>
            <p:nvPr/>
          </p:nvSpPr>
          <p:spPr>
            <a:xfrm>
              <a:off x="2116264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3" y="1"/>
                    <a:pt x="0" y="295"/>
                    <a:pt x="187" y="575"/>
                  </a:cubicBezTo>
                  <a:cubicBezTo>
                    <a:pt x="199" y="611"/>
                    <a:pt x="222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09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8"/>
            <p:cNvSpPr/>
            <p:nvPr/>
          </p:nvSpPr>
          <p:spPr>
            <a:xfrm>
              <a:off x="21275207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199" y="1"/>
                    <a:pt x="0" y="295"/>
                    <a:pt x="196" y="575"/>
                  </a:cubicBezTo>
                  <a:cubicBezTo>
                    <a:pt x="208" y="611"/>
                    <a:pt x="232" y="622"/>
                    <a:pt x="244" y="634"/>
                  </a:cubicBezTo>
                  <a:cubicBezTo>
                    <a:pt x="321" y="686"/>
                    <a:pt x="400" y="709"/>
                    <a:pt x="474" y="709"/>
                  </a:cubicBezTo>
                  <a:cubicBezTo>
                    <a:pt x="742" y="709"/>
                    <a:pt x="942" y="414"/>
                    <a:pt x="756" y="134"/>
                  </a:cubicBezTo>
                  <a:lnTo>
                    <a:pt x="696" y="75"/>
                  </a:ln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8"/>
            <p:cNvSpPr/>
            <p:nvPr/>
          </p:nvSpPr>
          <p:spPr>
            <a:xfrm>
              <a:off x="21387614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6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8"/>
            <p:cNvSpPr/>
            <p:nvPr/>
          </p:nvSpPr>
          <p:spPr>
            <a:xfrm>
              <a:off x="21499741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3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46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8"/>
            <p:cNvSpPr/>
            <p:nvPr/>
          </p:nvSpPr>
          <p:spPr>
            <a:xfrm>
              <a:off x="21612211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8"/>
            <p:cNvSpPr/>
            <p:nvPr/>
          </p:nvSpPr>
          <p:spPr>
            <a:xfrm>
              <a:off x="21724400" y="333493"/>
              <a:ext cx="29405" cy="22108"/>
            </a:xfrm>
            <a:custGeom>
              <a:avLst/>
              <a:gdLst/>
              <a:ahLst/>
              <a:cxnLst/>
              <a:rect l="l" t="t" r="r" b="b"/>
              <a:pathLst>
                <a:path w="943" h="709" extrusionOk="0">
                  <a:moveTo>
                    <a:pt x="466" y="1"/>
                  </a:moveTo>
                  <a:cubicBezTo>
                    <a:pt x="200" y="1"/>
                    <a:pt x="1" y="295"/>
                    <a:pt x="197" y="575"/>
                  </a:cubicBezTo>
                  <a:cubicBezTo>
                    <a:pt x="209" y="611"/>
                    <a:pt x="232" y="622"/>
                    <a:pt x="244" y="634"/>
                  </a:cubicBezTo>
                  <a:cubicBezTo>
                    <a:pt x="322" y="686"/>
                    <a:pt x="401" y="709"/>
                    <a:pt x="475" y="709"/>
                  </a:cubicBezTo>
                  <a:cubicBezTo>
                    <a:pt x="742" y="709"/>
                    <a:pt x="943" y="414"/>
                    <a:pt x="756" y="134"/>
                  </a:cubicBezTo>
                  <a:cubicBezTo>
                    <a:pt x="744" y="111"/>
                    <a:pt x="721" y="87"/>
                    <a:pt x="697" y="75"/>
                  </a:cubicBezTo>
                  <a:cubicBezTo>
                    <a:pt x="619" y="23"/>
                    <a:pt x="540" y="1"/>
                    <a:pt x="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8"/>
            <p:cNvSpPr/>
            <p:nvPr/>
          </p:nvSpPr>
          <p:spPr>
            <a:xfrm>
              <a:off x="21837181" y="333493"/>
              <a:ext cx="29499" cy="22108"/>
            </a:xfrm>
            <a:custGeom>
              <a:avLst/>
              <a:gdLst/>
              <a:ahLst/>
              <a:cxnLst/>
              <a:rect l="l" t="t" r="r" b="b"/>
              <a:pathLst>
                <a:path w="946" h="709" extrusionOk="0">
                  <a:moveTo>
                    <a:pt x="469" y="1"/>
                  </a:moveTo>
                  <a:cubicBezTo>
                    <a:pt x="201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5" y="709"/>
                    <a:pt x="945" y="414"/>
                    <a:pt x="759" y="134"/>
                  </a:cubicBezTo>
                  <a:lnTo>
                    <a:pt x="699" y="75"/>
                  </a:lnTo>
                  <a:cubicBezTo>
                    <a:pt x="622" y="23"/>
                    <a:pt x="543" y="1"/>
                    <a:pt x="46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8"/>
            <p:cNvSpPr/>
            <p:nvPr/>
          </p:nvSpPr>
          <p:spPr>
            <a:xfrm>
              <a:off x="21949682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8"/>
            <p:cNvSpPr/>
            <p:nvPr/>
          </p:nvSpPr>
          <p:spPr>
            <a:xfrm>
              <a:off x="22061808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0" y="611"/>
                    <a:pt x="234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4" y="111"/>
                    <a:pt x="722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8"/>
            <p:cNvSpPr/>
            <p:nvPr/>
          </p:nvSpPr>
          <p:spPr>
            <a:xfrm>
              <a:off x="2217427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cubicBezTo>
                    <a:pt x="735" y="111"/>
                    <a:pt x="723" y="87"/>
                    <a:pt x="687" y="75"/>
                  </a:cubicBez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8"/>
            <p:cNvSpPr/>
            <p:nvPr/>
          </p:nvSpPr>
          <p:spPr>
            <a:xfrm>
              <a:off x="22286404" y="333493"/>
              <a:ext cx="29467" cy="22108"/>
            </a:xfrm>
            <a:custGeom>
              <a:avLst/>
              <a:gdLst/>
              <a:ahLst/>
              <a:cxnLst/>
              <a:rect l="l" t="t" r="r" b="b"/>
              <a:pathLst>
                <a:path w="945" h="709" extrusionOk="0">
                  <a:moveTo>
                    <a:pt x="468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211" y="611"/>
                    <a:pt x="235" y="622"/>
                    <a:pt x="246" y="634"/>
                  </a:cubicBezTo>
                  <a:cubicBezTo>
                    <a:pt x="324" y="686"/>
                    <a:pt x="403" y="709"/>
                    <a:pt x="477" y="709"/>
                  </a:cubicBezTo>
                  <a:cubicBezTo>
                    <a:pt x="744" y="709"/>
                    <a:pt x="945" y="414"/>
                    <a:pt x="758" y="134"/>
                  </a:cubicBezTo>
                  <a:cubicBezTo>
                    <a:pt x="735" y="111"/>
                    <a:pt x="723" y="87"/>
                    <a:pt x="699" y="75"/>
                  </a:cubicBezTo>
                  <a:cubicBezTo>
                    <a:pt x="621" y="23"/>
                    <a:pt x="542" y="1"/>
                    <a:pt x="4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8"/>
            <p:cNvSpPr/>
            <p:nvPr/>
          </p:nvSpPr>
          <p:spPr>
            <a:xfrm>
              <a:off x="22399248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1" y="295"/>
                    <a:pt x="187" y="575"/>
                  </a:cubicBezTo>
                  <a:cubicBezTo>
                    <a:pt x="199" y="611"/>
                    <a:pt x="235" y="622"/>
                    <a:pt x="247" y="634"/>
                  </a:cubicBezTo>
                  <a:cubicBezTo>
                    <a:pt x="324" y="686"/>
                    <a:pt x="403" y="709"/>
                    <a:pt x="476" y="709"/>
                  </a:cubicBezTo>
                  <a:cubicBezTo>
                    <a:pt x="740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2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8"/>
            <p:cNvSpPr/>
            <p:nvPr/>
          </p:nvSpPr>
          <p:spPr>
            <a:xfrm>
              <a:off x="22511749" y="333493"/>
              <a:ext cx="29124" cy="22108"/>
            </a:xfrm>
            <a:custGeom>
              <a:avLst/>
              <a:gdLst/>
              <a:ahLst/>
              <a:cxnLst/>
              <a:rect l="l" t="t" r="r" b="b"/>
              <a:pathLst>
                <a:path w="934" h="709" extrusionOk="0">
                  <a:moveTo>
                    <a:pt x="458" y="1"/>
                  </a:moveTo>
                  <a:cubicBezTo>
                    <a:pt x="194" y="1"/>
                    <a:pt x="0" y="295"/>
                    <a:pt x="187" y="575"/>
                  </a:cubicBezTo>
                  <a:cubicBezTo>
                    <a:pt x="199" y="611"/>
                    <a:pt x="223" y="622"/>
                    <a:pt x="247" y="634"/>
                  </a:cubicBezTo>
                  <a:cubicBezTo>
                    <a:pt x="321" y="686"/>
                    <a:pt x="398" y="709"/>
                    <a:pt x="471" y="709"/>
                  </a:cubicBezTo>
                  <a:cubicBezTo>
                    <a:pt x="732" y="709"/>
                    <a:pt x="933" y="414"/>
                    <a:pt x="747" y="134"/>
                  </a:cubicBezTo>
                  <a:lnTo>
                    <a:pt x="687" y="75"/>
                  </a:lnTo>
                  <a:cubicBezTo>
                    <a:pt x="610" y="23"/>
                    <a:pt x="531" y="1"/>
                    <a:pt x="4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8"/>
            <p:cNvSpPr/>
            <p:nvPr/>
          </p:nvSpPr>
          <p:spPr>
            <a:xfrm>
              <a:off x="22623875" y="333493"/>
              <a:ext cx="29093" cy="22108"/>
            </a:xfrm>
            <a:custGeom>
              <a:avLst/>
              <a:gdLst/>
              <a:ahLst/>
              <a:cxnLst/>
              <a:rect l="l" t="t" r="r" b="b"/>
              <a:pathLst>
                <a:path w="933" h="709" extrusionOk="0">
                  <a:moveTo>
                    <a:pt x="462" y="1"/>
                  </a:moveTo>
                  <a:cubicBezTo>
                    <a:pt x="201" y="1"/>
                    <a:pt x="0" y="295"/>
                    <a:pt x="187" y="575"/>
                  </a:cubicBezTo>
                  <a:cubicBezTo>
                    <a:pt x="199" y="611"/>
                    <a:pt x="234" y="622"/>
                    <a:pt x="246" y="634"/>
                  </a:cubicBezTo>
                  <a:cubicBezTo>
                    <a:pt x="324" y="686"/>
                    <a:pt x="402" y="709"/>
                    <a:pt x="475" y="709"/>
                  </a:cubicBezTo>
                  <a:cubicBezTo>
                    <a:pt x="739" y="709"/>
                    <a:pt x="933" y="414"/>
                    <a:pt x="746" y="134"/>
                  </a:cubicBezTo>
                  <a:cubicBezTo>
                    <a:pt x="734" y="111"/>
                    <a:pt x="722" y="87"/>
                    <a:pt x="687" y="75"/>
                  </a:cubicBezTo>
                  <a:cubicBezTo>
                    <a:pt x="612" y="23"/>
                    <a:pt x="535" y="1"/>
                    <a:pt x="46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8"/>
            <p:cNvSpPr/>
            <p:nvPr/>
          </p:nvSpPr>
          <p:spPr>
            <a:xfrm>
              <a:off x="1958766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8"/>
            <p:cNvSpPr/>
            <p:nvPr/>
          </p:nvSpPr>
          <p:spPr>
            <a:xfrm>
              <a:off x="19700166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9" y="739"/>
                  </a:cubicBezTo>
                  <a:cubicBezTo>
                    <a:pt x="0" y="382"/>
                    <a:pt x="381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8"/>
            <p:cNvSpPr/>
            <p:nvPr/>
          </p:nvSpPr>
          <p:spPr>
            <a:xfrm>
              <a:off x="19812292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8"/>
            <p:cNvSpPr/>
            <p:nvPr/>
          </p:nvSpPr>
          <p:spPr>
            <a:xfrm>
              <a:off x="1992476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8"/>
            <p:cNvSpPr/>
            <p:nvPr/>
          </p:nvSpPr>
          <p:spPr>
            <a:xfrm>
              <a:off x="2003726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8"/>
            <p:cNvSpPr/>
            <p:nvPr/>
          </p:nvSpPr>
          <p:spPr>
            <a:xfrm>
              <a:off x="20149732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87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8"/>
            <p:cNvSpPr/>
            <p:nvPr/>
          </p:nvSpPr>
          <p:spPr>
            <a:xfrm>
              <a:off x="20261859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8"/>
            <p:cNvSpPr/>
            <p:nvPr/>
          </p:nvSpPr>
          <p:spPr>
            <a:xfrm>
              <a:off x="2037435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8"/>
            <p:cNvSpPr/>
            <p:nvPr/>
          </p:nvSpPr>
          <p:spPr>
            <a:xfrm>
              <a:off x="20486455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9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8"/>
            <p:cNvSpPr/>
            <p:nvPr/>
          </p:nvSpPr>
          <p:spPr>
            <a:xfrm>
              <a:off x="2059933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9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8"/>
            <p:cNvSpPr/>
            <p:nvPr/>
          </p:nvSpPr>
          <p:spPr>
            <a:xfrm>
              <a:off x="20711799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2082392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209364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21048522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1" y="298"/>
                  </a:moveTo>
                  <a:cubicBezTo>
                    <a:pt x="1049" y="656"/>
                    <a:pt x="656" y="1037"/>
                    <a:pt x="299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1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8"/>
            <p:cNvSpPr/>
            <p:nvPr/>
          </p:nvSpPr>
          <p:spPr>
            <a:xfrm>
              <a:off x="2116102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8"/>
            <p:cNvSpPr/>
            <p:nvPr/>
          </p:nvSpPr>
          <p:spPr>
            <a:xfrm>
              <a:off x="21273524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50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21385993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ubicBezTo>
                    <a:pt x="775" y="251"/>
                    <a:pt x="787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8"/>
            <p:cNvSpPr/>
            <p:nvPr/>
          </p:nvSpPr>
          <p:spPr>
            <a:xfrm>
              <a:off x="21498120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8"/>
            <p:cNvSpPr/>
            <p:nvPr/>
          </p:nvSpPr>
          <p:spPr>
            <a:xfrm>
              <a:off x="21610620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8"/>
            <p:cNvSpPr/>
            <p:nvPr/>
          </p:nvSpPr>
          <p:spPr>
            <a:xfrm>
              <a:off x="21722716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6" y="1037"/>
                    <a:pt x="298" y="798"/>
                  </a:cubicBezTo>
                  <a:cubicBezTo>
                    <a:pt x="286" y="786"/>
                    <a:pt x="263" y="775"/>
                    <a:pt x="251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98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8"/>
            <p:cNvSpPr/>
            <p:nvPr/>
          </p:nvSpPr>
          <p:spPr>
            <a:xfrm>
              <a:off x="21835591" y="328379"/>
              <a:ext cx="32679" cy="32336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93" y="1"/>
                    <a:pt x="750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8"/>
            <p:cNvSpPr/>
            <p:nvPr/>
          </p:nvSpPr>
          <p:spPr>
            <a:xfrm>
              <a:off x="21948060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56" y="1037"/>
                    <a:pt x="298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8"/>
            <p:cNvSpPr/>
            <p:nvPr/>
          </p:nvSpPr>
          <p:spPr>
            <a:xfrm>
              <a:off x="22060187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8" y="656"/>
                    <a:pt x="655" y="1037"/>
                    <a:pt x="298" y="798"/>
                  </a:cubicBezTo>
                  <a:cubicBezTo>
                    <a:pt x="286" y="786"/>
                    <a:pt x="262" y="775"/>
                    <a:pt x="239" y="739"/>
                  </a:cubicBezTo>
                  <a:cubicBezTo>
                    <a:pt x="0" y="382"/>
                    <a:pt x="393" y="1"/>
                    <a:pt x="751" y="239"/>
                  </a:cubicBezTo>
                  <a:cubicBezTo>
                    <a:pt x="774" y="251"/>
                    <a:pt x="786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8"/>
            <p:cNvSpPr/>
            <p:nvPr/>
          </p:nvSpPr>
          <p:spPr>
            <a:xfrm>
              <a:off x="22172688" y="328379"/>
              <a:ext cx="32305" cy="32336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74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8"/>
            <p:cNvSpPr/>
            <p:nvPr/>
          </p:nvSpPr>
          <p:spPr>
            <a:xfrm>
              <a:off x="22284783" y="328379"/>
              <a:ext cx="32710" cy="32336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810" y="298"/>
                  </a:moveTo>
                  <a:cubicBezTo>
                    <a:pt x="1049" y="656"/>
                    <a:pt x="656" y="1037"/>
                    <a:pt x="298" y="798"/>
                  </a:cubicBezTo>
                  <a:cubicBezTo>
                    <a:pt x="287" y="786"/>
                    <a:pt x="263" y="775"/>
                    <a:pt x="239" y="739"/>
                  </a:cubicBezTo>
                  <a:cubicBezTo>
                    <a:pt x="1" y="382"/>
                    <a:pt x="394" y="1"/>
                    <a:pt x="751" y="239"/>
                  </a:cubicBezTo>
                  <a:cubicBezTo>
                    <a:pt x="775" y="251"/>
                    <a:pt x="787" y="275"/>
                    <a:pt x="810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8"/>
            <p:cNvSpPr/>
            <p:nvPr/>
          </p:nvSpPr>
          <p:spPr>
            <a:xfrm>
              <a:off x="22397658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0" y="775"/>
                    <a:pt x="238" y="739"/>
                  </a:cubicBezTo>
                  <a:cubicBezTo>
                    <a:pt x="0" y="382"/>
                    <a:pt x="381" y="1"/>
                    <a:pt x="738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8"/>
            <p:cNvSpPr/>
            <p:nvPr/>
          </p:nvSpPr>
          <p:spPr>
            <a:xfrm>
              <a:off x="22510127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9" y="298"/>
                  </a:moveTo>
                  <a:cubicBezTo>
                    <a:pt x="1037" y="656"/>
                    <a:pt x="644" y="1037"/>
                    <a:pt x="299" y="798"/>
                  </a:cubicBezTo>
                  <a:cubicBezTo>
                    <a:pt x="275" y="786"/>
                    <a:pt x="251" y="775"/>
                    <a:pt x="239" y="739"/>
                  </a:cubicBezTo>
                  <a:cubicBezTo>
                    <a:pt x="1" y="382"/>
                    <a:pt x="382" y="1"/>
                    <a:pt x="739" y="2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8"/>
            <p:cNvSpPr/>
            <p:nvPr/>
          </p:nvSpPr>
          <p:spPr>
            <a:xfrm>
              <a:off x="22622254" y="328379"/>
              <a:ext cx="32336" cy="3233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798" y="298"/>
                  </a:moveTo>
                  <a:cubicBezTo>
                    <a:pt x="1036" y="656"/>
                    <a:pt x="655" y="1037"/>
                    <a:pt x="298" y="798"/>
                  </a:cubicBezTo>
                  <a:cubicBezTo>
                    <a:pt x="286" y="786"/>
                    <a:pt x="251" y="775"/>
                    <a:pt x="239" y="739"/>
                  </a:cubicBezTo>
                  <a:cubicBezTo>
                    <a:pt x="1" y="382"/>
                    <a:pt x="393" y="1"/>
                    <a:pt x="739" y="239"/>
                  </a:cubicBezTo>
                  <a:cubicBezTo>
                    <a:pt x="774" y="251"/>
                    <a:pt x="786" y="275"/>
                    <a:pt x="798" y="29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0" name="Google Shape;1530;p28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Tiếp theo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1" name="Google Shape;1531;p28"/>
          <p:cNvSpPr/>
          <p:nvPr/>
        </p:nvSpPr>
        <p:spPr>
          <a:xfrm>
            <a:off x="1377275" y="1522550"/>
            <a:ext cx="6393000" cy="596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3B7FA"/>
              </a:gs>
              <a:gs pos="100000">
                <a:srgbClr val="1E66ED"/>
              </a:gs>
            </a:gsLst>
            <a:lin ang="5400012" scaled="0"/>
          </a:gra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Bảy chú lùn trong truyện cổ tích “Nàng Bạch Tuyết và bảy chú lùn”  làm nghề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9">
            <a:hlinkClick r:id="" action="ppaction://hlinkshowjump?jump=nextslide"/>
          </p:cNvPr>
          <p:cNvSpPr/>
          <p:nvPr/>
        </p:nvSpPr>
        <p:spPr>
          <a:xfrm>
            <a:off x="3976050" y="4301900"/>
            <a:ext cx="11919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61E4"/>
              </a:gs>
              <a:gs pos="100000">
                <a:srgbClr val="7B239E"/>
              </a:gs>
            </a:gsLst>
            <a:lin ang="5400012" scaled="0"/>
          </a:gra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Bắt đầu!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37" name="Google Shape;1537;p29"/>
          <p:cNvCxnSpPr/>
          <p:nvPr/>
        </p:nvCxnSpPr>
        <p:spPr>
          <a:xfrm rot="10800000">
            <a:off x="-20825" y="2571749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538" name="Google Shape;1538;p29"/>
          <p:cNvSpPr/>
          <p:nvPr/>
        </p:nvSpPr>
        <p:spPr>
          <a:xfrm>
            <a:off x="1375500" y="2130850"/>
            <a:ext cx="6393000" cy="7293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CÂU </a:t>
            </a:r>
            <a:r>
              <a:rPr lang="en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39" name="Google Shape;1539;p29"/>
          <p:cNvCxnSpPr/>
          <p:nvPr/>
        </p:nvCxnSpPr>
        <p:spPr>
          <a:xfrm rot="10800000">
            <a:off x="-20825" y="3523618"/>
            <a:ext cx="9182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952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540" name="Google Shape;1540;p29"/>
          <p:cNvSpPr/>
          <p:nvPr/>
        </p:nvSpPr>
        <p:spPr>
          <a:xfrm>
            <a:off x="3051900" y="3237214"/>
            <a:ext cx="3040200" cy="5727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14300" dir="5400000" algn="bl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300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o needs to be a Millionaire by Slidesgo">
  <a:themeElements>
    <a:clrScheme name="Simple Light">
      <a:dk1>
        <a:srgbClr val="221B6F"/>
      </a:dk1>
      <a:lt1>
        <a:srgbClr val="FFFFFF"/>
      </a:lt1>
      <a:dk2>
        <a:srgbClr val="000000"/>
      </a:dk2>
      <a:lt2>
        <a:srgbClr val="EEEEEE"/>
      </a:lt2>
      <a:accent1>
        <a:srgbClr val="7DC6FD"/>
      </a:accent1>
      <a:accent2>
        <a:srgbClr val="548EF7"/>
      </a:accent2>
      <a:accent3>
        <a:srgbClr val="A728DA"/>
      </a:accent3>
      <a:accent4>
        <a:srgbClr val="FFB740"/>
      </a:accent4>
      <a:accent5>
        <a:srgbClr val="A1FF42"/>
      </a:accent5>
      <a:accent6>
        <a:srgbClr val="FF9E4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1294</Words>
  <PresentationFormat>On-screen Show (16:9)</PresentationFormat>
  <Paragraphs>268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Amatic SC</vt:lpstr>
      <vt:lpstr>Roboto Slab Regular</vt:lpstr>
      <vt:lpstr>Roboto Slab</vt:lpstr>
      <vt:lpstr>Calibri</vt:lpstr>
      <vt:lpstr>Proxima Nova</vt:lpstr>
      <vt:lpstr>Proxima Nova Semibold</vt:lpstr>
      <vt:lpstr>Roboto</vt:lpstr>
      <vt:lpstr>Roboto Medium</vt:lpstr>
      <vt:lpstr>Who needs to be a Millionaire by Slidesgo</vt:lpstr>
      <vt:lpstr>Slidesgo Final Pages</vt:lpstr>
      <vt:lpstr>AI  LÀ TRIỆU PHÚ</vt:lpstr>
      <vt:lpstr>BẠN ĐÃ SẴN SÀNG CHƯA?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BẠN ĐÃ CHIẾN THẮNG!</vt:lpstr>
      <vt:lpstr>CẢM ƠN!</vt:lpstr>
      <vt:lpstr>MẪU ICON</vt:lpstr>
      <vt:lpstr>PowerPoint Presentation</vt:lpstr>
      <vt:lpstr>PowerPoint Presentation</vt:lpstr>
      <vt:lpstr>PowerPoint Presentation</vt:lpstr>
      <vt:lpstr>PowerPoint Presentation</vt:lpstr>
      <vt:lpstr>...and our sets of editable icons</vt:lpstr>
      <vt:lpstr>Educational Icons</vt:lpstr>
      <vt:lpstr>Business Icons</vt:lpstr>
      <vt:lpstr>Help &amp; Support Icons</vt:lpstr>
      <vt:lpstr>Creative process Icons</vt:lpstr>
      <vt:lpstr>Nature Icons</vt:lpstr>
      <vt:lpstr>SEO &amp; Marketing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2021-05-20T04:32:38Z</dcterms:modified>
</cp:coreProperties>
</file>